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57" r:id="rId4"/>
    <p:sldId id="258" r:id="rId5"/>
    <p:sldId id="260" r:id="rId6"/>
    <p:sldId id="261" r:id="rId7"/>
    <p:sldId id="256" r:id="rId8"/>
    <p:sldId id="264" r:id="rId9"/>
    <p:sldId id="268" r:id="rId10"/>
    <p:sldId id="269" r:id="rId11"/>
    <p:sldId id="271" r:id="rId12"/>
    <p:sldId id="272" r:id="rId13"/>
    <p:sldId id="273" r:id="rId14"/>
    <p:sldId id="274" r:id="rId15"/>
    <p:sldId id="26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2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E21B0-0CBF-45E2-8AD3-6BB9358AEF7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CA0E-A3DE-484B-9EA4-76398EF9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12192000" cy="6866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367245" y="0"/>
            <a:ext cx="7371641" cy="6866708"/>
          </a:xfrm>
          <a:custGeom>
            <a:avLst/>
            <a:gdLst>
              <a:gd name="connsiteX0" fmla="*/ 0 w 7950926"/>
              <a:gd name="connsiteY0" fmla="*/ 0 h 6858000"/>
              <a:gd name="connsiteX1" fmla="*/ 7950926 w 7950926"/>
              <a:gd name="connsiteY1" fmla="*/ 0 h 6858000"/>
              <a:gd name="connsiteX2" fmla="*/ 7950926 w 7950926"/>
              <a:gd name="connsiteY2" fmla="*/ 6858000 h 6858000"/>
              <a:gd name="connsiteX3" fmla="*/ 0 w 7950926"/>
              <a:gd name="connsiteY3" fmla="*/ 6858000 h 6858000"/>
              <a:gd name="connsiteX4" fmla="*/ 0 w 7950926"/>
              <a:gd name="connsiteY4" fmla="*/ 0 h 6858000"/>
              <a:gd name="connsiteX0" fmla="*/ 0 w 7950926"/>
              <a:gd name="connsiteY0" fmla="*/ 0 h 6866708"/>
              <a:gd name="connsiteX1" fmla="*/ 7950926 w 7950926"/>
              <a:gd name="connsiteY1" fmla="*/ 0 h 6866708"/>
              <a:gd name="connsiteX2" fmla="*/ 4415246 w 7950926"/>
              <a:gd name="connsiteY2" fmla="*/ 6866708 h 6866708"/>
              <a:gd name="connsiteX3" fmla="*/ 0 w 7950926"/>
              <a:gd name="connsiteY3" fmla="*/ 6858000 h 6866708"/>
              <a:gd name="connsiteX4" fmla="*/ 0 w 7950926"/>
              <a:gd name="connsiteY4" fmla="*/ 0 h 686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0926" h="6866708">
                <a:moveTo>
                  <a:pt x="0" y="0"/>
                </a:moveTo>
                <a:lnTo>
                  <a:pt x="7950926" y="0"/>
                </a:lnTo>
                <a:lnTo>
                  <a:pt x="4415246" y="686670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640079" y="0"/>
            <a:ext cx="7219131" cy="6866708"/>
          </a:xfrm>
          <a:custGeom>
            <a:avLst/>
            <a:gdLst>
              <a:gd name="connsiteX0" fmla="*/ 0 w 7950926"/>
              <a:gd name="connsiteY0" fmla="*/ 0 h 6858000"/>
              <a:gd name="connsiteX1" fmla="*/ 7950926 w 7950926"/>
              <a:gd name="connsiteY1" fmla="*/ 0 h 6858000"/>
              <a:gd name="connsiteX2" fmla="*/ 7950926 w 7950926"/>
              <a:gd name="connsiteY2" fmla="*/ 6858000 h 6858000"/>
              <a:gd name="connsiteX3" fmla="*/ 0 w 7950926"/>
              <a:gd name="connsiteY3" fmla="*/ 6858000 h 6858000"/>
              <a:gd name="connsiteX4" fmla="*/ 0 w 7950926"/>
              <a:gd name="connsiteY4" fmla="*/ 0 h 6858000"/>
              <a:gd name="connsiteX0" fmla="*/ 0 w 7950926"/>
              <a:gd name="connsiteY0" fmla="*/ 0 h 6866708"/>
              <a:gd name="connsiteX1" fmla="*/ 7950926 w 7950926"/>
              <a:gd name="connsiteY1" fmla="*/ 0 h 6866708"/>
              <a:gd name="connsiteX2" fmla="*/ 4415246 w 7950926"/>
              <a:gd name="connsiteY2" fmla="*/ 6866708 h 6866708"/>
              <a:gd name="connsiteX3" fmla="*/ 0 w 7950926"/>
              <a:gd name="connsiteY3" fmla="*/ 6858000 h 6866708"/>
              <a:gd name="connsiteX4" fmla="*/ 0 w 7950926"/>
              <a:gd name="connsiteY4" fmla="*/ 0 h 686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0926" h="6866708">
                <a:moveTo>
                  <a:pt x="0" y="0"/>
                </a:moveTo>
                <a:lnTo>
                  <a:pt x="7950926" y="0"/>
                </a:lnTo>
                <a:lnTo>
                  <a:pt x="4415246" y="686670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072132" cy="6866708"/>
          </a:xfrm>
          <a:custGeom>
            <a:avLst/>
            <a:gdLst>
              <a:gd name="connsiteX0" fmla="*/ 0 w 7950926"/>
              <a:gd name="connsiteY0" fmla="*/ 0 h 6858000"/>
              <a:gd name="connsiteX1" fmla="*/ 7950926 w 7950926"/>
              <a:gd name="connsiteY1" fmla="*/ 0 h 6858000"/>
              <a:gd name="connsiteX2" fmla="*/ 7950926 w 7950926"/>
              <a:gd name="connsiteY2" fmla="*/ 6858000 h 6858000"/>
              <a:gd name="connsiteX3" fmla="*/ 0 w 7950926"/>
              <a:gd name="connsiteY3" fmla="*/ 6858000 h 6858000"/>
              <a:gd name="connsiteX4" fmla="*/ 0 w 7950926"/>
              <a:gd name="connsiteY4" fmla="*/ 0 h 6858000"/>
              <a:gd name="connsiteX0" fmla="*/ 0 w 7950926"/>
              <a:gd name="connsiteY0" fmla="*/ 0 h 6866708"/>
              <a:gd name="connsiteX1" fmla="*/ 7950926 w 7950926"/>
              <a:gd name="connsiteY1" fmla="*/ 0 h 6866708"/>
              <a:gd name="connsiteX2" fmla="*/ 4415246 w 7950926"/>
              <a:gd name="connsiteY2" fmla="*/ 6866708 h 6866708"/>
              <a:gd name="connsiteX3" fmla="*/ 0 w 7950926"/>
              <a:gd name="connsiteY3" fmla="*/ 6858000 h 6866708"/>
              <a:gd name="connsiteX4" fmla="*/ 0 w 7950926"/>
              <a:gd name="connsiteY4" fmla="*/ 0 h 686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0926" h="6866708">
                <a:moveTo>
                  <a:pt x="0" y="0"/>
                </a:moveTo>
                <a:lnTo>
                  <a:pt x="7950926" y="0"/>
                </a:lnTo>
                <a:lnTo>
                  <a:pt x="4415246" y="686670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088571" cy="1497874"/>
          </a:xfrm>
          <a:custGeom>
            <a:avLst/>
            <a:gdLst>
              <a:gd name="connsiteX0" fmla="*/ 0 w 1088571"/>
              <a:gd name="connsiteY0" fmla="*/ 0 h 1497874"/>
              <a:gd name="connsiteX1" fmla="*/ 1088571 w 1088571"/>
              <a:gd name="connsiteY1" fmla="*/ 0 h 1497874"/>
              <a:gd name="connsiteX2" fmla="*/ 1088571 w 1088571"/>
              <a:gd name="connsiteY2" fmla="*/ 1497874 h 1497874"/>
              <a:gd name="connsiteX3" fmla="*/ 0 w 1088571"/>
              <a:gd name="connsiteY3" fmla="*/ 1497874 h 1497874"/>
              <a:gd name="connsiteX4" fmla="*/ 0 w 1088571"/>
              <a:gd name="connsiteY4" fmla="*/ 0 h 1497874"/>
              <a:gd name="connsiteX0" fmla="*/ 0 w 1088571"/>
              <a:gd name="connsiteY0" fmla="*/ 0 h 1497874"/>
              <a:gd name="connsiteX1" fmla="*/ 1088571 w 1088571"/>
              <a:gd name="connsiteY1" fmla="*/ 0 h 1497874"/>
              <a:gd name="connsiteX2" fmla="*/ 644434 w 1088571"/>
              <a:gd name="connsiteY2" fmla="*/ 618308 h 1497874"/>
              <a:gd name="connsiteX3" fmla="*/ 0 w 1088571"/>
              <a:gd name="connsiteY3" fmla="*/ 1497874 h 1497874"/>
              <a:gd name="connsiteX4" fmla="*/ 0 w 1088571"/>
              <a:gd name="connsiteY4" fmla="*/ 0 h 149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571" h="1497874">
                <a:moveTo>
                  <a:pt x="0" y="0"/>
                </a:moveTo>
                <a:lnTo>
                  <a:pt x="1088571" y="0"/>
                </a:lnTo>
                <a:lnTo>
                  <a:pt x="644434" y="618308"/>
                </a:lnTo>
                <a:lnTo>
                  <a:pt x="0" y="14978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098" y="-775062"/>
            <a:ext cx="5621825" cy="7138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371864"/>
            <a:ext cx="12192000" cy="486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28182" y="477668"/>
            <a:ext cx="4377608" cy="925976"/>
          </a:xfrm>
          <a:custGeom>
            <a:avLst/>
            <a:gdLst>
              <a:gd name="connsiteX0" fmla="*/ 0 w 4791919"/>
              <a:gd name="connsiteY0" fmla="*/ 0 h 902826"/>
              <a:gd name="connsiteX1" fmla="*/ 4791919 w 4791919"/>
              <a:gd name="connsiteY1" fmla="*/ 0 h 902826"/>
              <a:gd name="connsiteX2" fmla="*/ 4791919 w 4791919"/>
              <a:gd name="connsiteY2" fmla="*/ 902826 h 902826"/>
              <a:gd name="connsiteX3" fmla="*/ 0 w 4791919"/>
              <a:gd name="connsiteY3" fmla="*/ 902826 h 902826"/>
              <a:gd name="connsiteX4" fmla="*/ 0 w 4791919"/>
              <a:gd name="connsiteY4" fmla="*/ 0 h 902826"/>
              <a:gd name="connsiteX0" fmla="*/ 347240 w 4791919"/>
              <a:gd name="connsiteY0" fmla="*/ 57873 h 902826"/>
              <a:gd name="connsiteX1" fmla="*/ 4791919 w 4791919"/>
              <a:gd name="connsiteY1" fmla="*/ 0 h 902826"/>
              <a:gd name="connsiteX2" fmla="*/ 4791919 w 4791919"/>
              <a:gd name="connsiteY2" fmla="*/ 902826 h 902826"/>
              <a:gd name="connsiteX3" fmla="*/ 0 w 4791919"/>
              <a:gd name="connsiteY3" fmla="*/ 902826 h 902826"/>
              <a:gd name="connsiteX4" fmla="*/ 347240 w 4791919"/>
              <a:gd name="connsiteY4" fmla="*/ 57873 h 902826"/>
              <a:gd name="connsiteX0" fmla="*/ 393539 w 4791919"/>
              <a:gd name="connsiteY0" fmla="*/ 0 h 925976"/>
              <a:gd name="connsiteX1" fmla="*/ 4791919 w 4791919"/>
              <a:gd name="connsiteY1" fmla="*/ 23150 h 925976"/>
              <a:gd name="connsiteX2" fmla="*/ 4791919 w 4791919"/>
              <a:gd name="connsiteY2" fmla="*/ 925976 h 925976"/>
              <a:gd name="connsiteX3" fmla="*/ 0 w 4791919"/>
              <a:gd name="connsiteY3" fmla="*/ 925976 h 925976"/>
              <a:gd name="connsiteX4" fmla="*/ 393539 w 4791919"/>
              <a:gd name="connsiteY4" fmla="*/ 0 h 925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1919" h="925976">
                <a:moveTo>
                  <a:pt x="393539" y="0"/>
                </a:moveTo>
                <a:lnTo>
                  <a:pt x="4791919" y="23150"/>
                </a:lnTo>
                <a:lnTo>
                  <a:pt x="4791919" y="925976"/>
                </a:lnTo>
                <a:lnTo>
                  <a:pt x="0" y="925976"/>
                </a:lnTo>
                <a:lnTo>
                  <a:pt x="39353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42857" y="707794"/>
            <a:ext cx="327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Kh Muol" panose="02000500000000020004" pitchFamily="2" charset="0"/>
                <a:cs typeface="Kh Muol" panose="02000500000000020004" pitchFamily="2" charset="0"/>
              </a:rPr>
              <a:t>Instinct Institute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46215" y="3604990"/>
            <a:ext cx="669595" cy="245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utoShape 2" descr="Young Men Study Hard PNG Image and PSD File For Free Download - Lovepik |  401654242"/>
          <p:cNvSpPr>
            <a:spLocks noChangeAspect="1" noChangeArrowheads="1"/>
          </p:cNvSpPr>
          <p:nvPr/>
        </p:nvSpPr>
        <p:spPr bwMode="auto">
          <a:xfrm>
            <a:off x="155575" y="-830263"/>
            <a:ext cx="21717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833713" y="1863097"/>
            <a:ext cx="4176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 Project Web development 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7203" y="4861406"/>
            <a:ext cx="397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Professor</a:t>
            </a:r>
            <a:r>
              <a:rPr lang="en-US" dirty="0"/>
              <a:t> </a:t>
            </a:r>
            <a:r>
              <a:rPr lang="en-US" dirty="0" smtClean="0"/>
              <a:t>	:  </a:t>
            </a:r>
            <a:r>
              <a:rPr lang="en-US" b="1" dirty="0" err="1" smtClean="0"/>
              <a:t>Sok</a:t>
            </a:r>
            <a:r>
              <a:rPr lang="en-US" b="1" dirty="0" smtClean="0"/>
              <a:t> </a:t>
            </a:r>
            <a:r>
              <a:rPr lang="en-US" b="1" dirty="0" err="1" smtClean="0"/>
              <a:t>Piseth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0762" y="5257427"/>
            <a:ext cx="495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		:</a:t>
            </a:r>
            <a:r>
              <a:rPr lang="en-US" dirty="0" smtClean="0"/>
              <a:t> </a:t>
            </a:r>
            <a:r>
              <a:rPr lang="en-US" b="1" dirty="0" smtClean="0"/>
              <a:t>KHY MENGHUOT</a:t>
            </a:r>
          </a:p>
          <a:p>
            <a:r>
              <a:rPr lang="en-US" b="1" dirty="0" smtClean="0"/>
              <a:t>From 		: ITC student </a:t>
            </a:r>
            <a:endParaRPr lang="en-US" dirty="0"/>
          </a:p>
          <a:p>
            <a:r>
              <a:rPr lang="en-US" dirty="0" smtClean="0"/>
              <a:t>Group4 		: </a:t>
            </a:r>
            <a:r>
              <a:rPr lang="en-US" dirty="0" err="1" smtClean="0"/>
              <a:t>saturday</a:t>
            </a:r>
            <a:r>
              <a:rPr lang="en-US" dirty="0" smtClean="0"/>
              <a:t> and </a:t>
            </a:r>
            <a:r>
              <a:rPr lang="en-US" dirty="0" err="1" smtClean="0"/>
              <a:t>sumday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713" y="36512"/>
            <a:ext cx="1705712" cy="1676092"/>
          </a:xfrm>
          <a:prstGeom prst="rect">
            <a:avLst/>
          </a:prstGeom>
        </p:spPr>
      </p:pic>
      <p:sp>
        <p:nvSpPr>
          <p:cNvPr id="19" name="Cloud 18"/>
          <p:cNvSpPr/>
          <p:nvPr/>
        </p:nvSpPr>
        <p:spPr>
          <a:xfrm>
            <a:off x="7392581" y="2321392"/>
            <a:ext cx="3942676" cy="2311799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Topic: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 smart phone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43" y="1594749"/>
            <a:ext cx="8617363" cy="46960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02674" y="618309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Quote that people comment to product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967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597" y="557878"/>
            <a:ext cx="5511375" cy="6082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168075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km-KH" dirty="0" smtClean="0"/>
              <a:t>នេះមានបង្ហាញព័ត៍មានសំរាប់ទមនាក់ទំនង ហើយប្រាប់ពីទីតាំង</a:t>
            </a:r>
          </a:p>
          <a:p>
            <a:r>
              <a:rPr lang="km-KH" dirty="0" smtClean="0"/>
              <a:t>ផងដែរអាចចុះឈ្មោះកក់ទុកបាន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8" y="133564"/>
            <a:ext cx="4707728" cy="6740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30" y="155013"/>
            <a:ext cx="4100569" cy="65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320" y="115747"/>
            <a:ext cx="4309850" cy="6742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75" y="213317"/>
            <a:ext cx="4247386" cy="65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6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02" y="419273"/>
            <a:ext cx="3901778" cy="6005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829" y="0"/>
            <a:ext cx="4204372" cy="64243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9269" y="2612011"/>
            <a:ext cx="2299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Detail page</a:t>
            </a:r>
            <a:r>
              <a:rPr lang="km-KH" sz="2400" b="1" dirty="0" smtClean="0"/>
              <a:t> </a:t>
            </a:r>
            <a:r>
              <a:rPr lang="km-KH" sz="3200" dirty="0" smtClean="0"/>
              <a:t>បង្ហាញ</a:t>
            </a:r>
            <a:r>
              <a:rPr lang="en-US" sz="2400" dirty="0" smtClean="0"/>
              <a:t>all product </a:t>
            </a:r>
            <a:r>
              <a:rPr lang="km-KH" sz="3200" dirty="0" smtClean="0"/>
              <a:t>មានតម្លៃនិងអាចបញ្ជាទិញបាន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336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522" y="497710"/>
            <a:ext cx="4196788" cy="474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Let’s to </a:t>
            </a:r>
            <a:r>
              <a:rPr lang="en-US" dirty="0"/>
              <a:t>d</a:t>
            </a:r>
            <a:r>
              <a:rPr lang="en-US" dirty="0" smtClean="0"/>
              <a:t>emo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393" y="0"/>
            <a:ext cx="1504607" cy="1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45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393" y="0"/>
            <a:ext cx="1504607" cy="1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9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38211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1 What is your project about?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project to talk a bout web site sell smart phone one </a:t>
            </a:r>
            <a:r>
              <a:rPr lang="en-US" dirty="0" err="1" smtClean="0"/>
              <a:t>compenay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This website has 7 </a:t>
            </a:r>
            <a:r>
              <a:rPr lang="en-US" dirty="0" err="1" smtClean="0"/>
              <a:t>pags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Home page</a:t>
            </a:r>
          </a:p>
          <a:p>
            <a:pPr lvl="1"/>
            <a:r>
              <a:rPr lang="en-US" dirty="0" smtClean="0"/>
              <a:t>About page</a:t>
            </a:r>
          </a:p>
          <a:p>
            <a:pPr lvl="1"/>
            <a:r>
              <a:rPr lang="en-US" dirty="0" smtClean="0"/>
              <a:t>Team page</a:t>
            </a:r>
          </a:p>
          <a:p>
            <a:pPr lvl="1"/>
            <a:r>
              <a:rPr lang="en-US" dirty="0" smtClean="0"/>
              <a:t>Contact page</a:t>
            </a:r>
          </a:p>
          <a:p>
            <a:pPr lvl="1"/>
            <a:r>
              <a:rPr lang="en-US" dirty="0" smtClean="0"/>
              <a:t>Gallery page</a:t>
            </a:r>
          </a:p>
          <a:p>
            <a:pPr lvl="1"/>
            <a:r>
              <a:rPr lang="en-US" dirty="0" smtClean="0"/>
              <a:t>Detail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411" y="111033"/>
            <a:ext cx="1504607" cy="1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8853" cy="1325563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</a:t>
            </a:r>
            <a:r>
              <a:rPr lang="en-US" dirty="0"/>
              <a:t>what is the problem that make you choose the project. (3 answers to the problems)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problem that make you choose the </a:t>
            </a:r>
            <a:r>
              <a:rPr lang="en-US" dirty="0" smtClean="0"/>
              <a:t>project is 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km-KH" sz="4000" dirty="0" smtClean="0"/>
              <a:t>ដោយសារខ្ញុំស្រលាញ់ចូលចិត្ត</a:t>
            </a:r>
            <a:r>
              <a:rPr lang="en-US" sz="4000" dirty="0"/>
              <a:t> smart phone </a:t>
            </a:r>
            <a:endParaRPr lang="km-KH" sz="4000" dirty="0" smtClean="0"/>
          </a:p>
          <a:p>
            <a:pPr>
              <a:buFontTx/>
              <a:buChar char="-"/>
            </a:pPr>
            <a:r>
              <a:rPr lang="km-KH" sz="4000" dirty="0" smtClean="0"/>
              <a:t>ថ្ងៃក្រោយខ្ញុំចង់បើកហាងលក់ទូរស័ព្ទ</a:t>
            </a:r>
          </a:p>
          <a:p>
            <a:pPr>
              <a:buFontTx/>
              <a:buChar char="-"/>
            </a:pPr>
            <a:r>
              <a:rPr lang="km-KH" sz="4000" dirty="0" smtClean="0"/>
              <a:t>ដោយសា</a:t>
            </a:r>
            <a:r>
              <a:rPr lang="km-KH" sz="4000" dirty="0" smtClean="0"/>
              <a:t>មនុស្</a:t>
            </a:r>
            <a:r>
              <a:rPr lang="km-KH" sz="4000" dirty="0"/>
              <a:t>ស</a:t>
            </a:r>
            <a:r>
              <a:rPr lang="km-KH" sz="4000" dirty="0" smtClean="0"/>
              <a:t>ជា</a:t>
            </a:r>
            <a:r>
              <a:rPr lang="km-KH" sz="4000" dirty="0" smtClean="0"/>
              <a:t>ច្រើនត្រូវការទូរស័ព្ទ</a:t>
            </a:r>
            <a:endParaRPr lang="en-US" sz="4000" dirty="0" smtClean="0"/>
          </a:p>
          <a:p>
            <a:pPr>
              <a:buFontTx/>
              <a:buChar char="-"/>
            </a:pPr>
            <a:endParaRPr lang="en-US" sz="4000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44" y="0"/>
            <a:ext cx="1216256" cy="11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2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2165" cy="1325563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3 what is your expected results response to the problems? (3 answers to the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m-KH" dirty="0" smtClean="0"/>
          </a:p>
          <a:p>
            <a:r>
              <a:rPr lang="km-KH" dirty="0" smtClean="0"/>
              <a:t>ពេលមានវេបសាយគឺងាយស្រួលលក់តាម</a:t>
            </a:r>
            <a:r>
              <a:rPr lang="en-US" dirty="0" smtClean="0"/>
              <a:t>online </a:t>
            </a:r>
            <a:r>
              <a:rPr lang="km-KH" dirty="0" smtClean="0"/>
              <a:t>លក់បានច្រើន</a:t>
            </a:r>
          </a:p>
          <a:p>
            <a:r>
              <a:rPr lang="km-KH" dirty="0" smtClean="0"/>
              <a:t>ងាយស្រួលផ្ដល់ព័ត៌មានក៏ដូចជូនដំណឹងថ្មីៗនិងលំអិតបាន</a:t>
            </a:r>
          </a:p>
          <a:p>
            <a:r>
              <a:rPr lang="km-KH" dirty="0" smtClean="0"/>
              <a:t>មនុស្សចូលចិត្តប្រើទូរស័ព្ទដូច្នេះមុនទិញអីភាគច្រើនចូលមើលតាមរយៈវេបសាយជាមុន ហើយងាយស្រួលមើលនិងជ្រើសរើស</a:t>
            </a:r>
          </a:p>
          <a:p>
            <a:r>
              <a:rPr lang="km-KH" dirty="0" smtClean="0"/>
              <a:t>អាចប្រាប់ពីទីតាំងនិងការប្រមូសិនងាយៗ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154576"/>
            <a:ext cx="1504607" cy="1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60038" cy="1325563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 </a:t>
            </a:r>
            <a:r>
              <a:rPr lang="en-US" dirty="0"/>
              <a:t>Framework or library that you use in project? </a:t>
            </a:r>
            <a:r>
              <a:rPr lang="en-US" dirty="0" err="1"/>
              <a:t>eg</a:t>
            </a:r>
            <a:r>
              <a:rPr lang="en-US" dirty="0"/>
              <a:t>. JQuery, Bootstrap...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Framework or library that you use in </a:t>
            </a:r>
            <a:r>
              <a:rPr lang="en-US" dirty="0" smtClean="0"/>
              <a:t>project have that: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/>
              <a:t>Bootstrap </a:t>
            </a:r>
            <a:endParaRPr lang="en-US" dirty="0" smtClean="0"/>
          </a:p>
          <a:p>
            <a:pPr lvl="1"/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jcarousel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154576"/>
            <a:ext cx="1504607" cy="1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07684" cy="1325563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dirty="0" smtClean="0"/>
              <a:t>5 Result with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Home page</a:t>
            </a:r>
          </a:p>
          <a:p>
            <a:pPr lvl="1"/>
            <a:r>
              <a:rPr lang="en-US" dirty="0"/>
              <a:t>About page</a:t>
            </a:r>
          </a:p>
          <a:p>
            <a:pPr lvl="1"/>
            <a:r>
              <a:rPr lang="en-US" dirty="0"/>
              <a:t>Team page</a:t>
            </a:r>
          </a:p>
          <a:p>
            <a:pPr lvl="1"/>
            <a:r>
              <a:rPr lang="en-US" dirty="0"/>
              <a:t>Contact page</a:t>
            </a:r>
          </a:p>
          <a:p>
            <a:pPr lvl="1"/>
            <a:r>
              <a:rPr lang="en-US" dirty="0"/>
              <a:t>Gallery page</a:t>
            </a:r>
          </a:p>
          <a:p>
            <a:pPr lvl="1"/>
            <a:r>
              <a:rPr lang="en-US" dirty="0"/>
              <a:t>Detail page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555" y="106055"/>
            <a:ext cx="1504607" cy="1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0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154576"/>
            <a:ext cx="1504607" cy="1478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11" y="451677"/>
            <a:ext cx="3931720" cy="6318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409" y="328747"/>
            <a:ext cx="3365213" cy="61889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7123" y="2142309"/>
            <a:ext cx="2325188" cy="34163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 page has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slide show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Featured product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Upcomeing</a:t>
            </a:r>
            <a:r>
              <a:rPr lang="en-US" sz="2400" dirty="0" smtClean="0"/>
              <a:t> product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Samsung </a:t>
            </a:r>
            <a:r>
              <a:rPr lang="en-US" sz="2400" dirty="0" err="1" smtClean="0"/>
              <a:t>galaxyy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40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92" y="29502"/>
            <a:ext cx="3898303" cy="6831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11" y="429637"/>
            <a:ext cx="4572638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2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11" y="254754"/>
            <a:ext cx="5358761" cy="6517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1886" y="2525486"/>
            <a:ext cx="316121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Team page </a:t>
            </a:r>
            <a:r>
              <a:rPr lang="en-US" dirty="0" smtClean="0"/>
              <a:t>show member in company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8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259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DaunPenh</vt:lpstr>
      <vt:lpstr>Kh Muol</vt:lpstr>
      <vt:lpstr>Times New Roman</vt:lpstr>
      <vt:lpstr>Office Theme</vt:lpstr>
      <vt:lpstr>PowerPoint Presentation</vt:lpstr>
      <vt:lpstr>1 What is your project about? </vt:lpstr>
      <vt:lpstr> 2 what is the problem that make you choose the project. (3 answers to the problems) </vt:lpstr>
      <vt:lpstr>3 what is your expected results response to the problems? (3 answers to the problems</vt:lpstr>
      <vt:lpstr> 4 Framework or library that you use in project? eg. JQuery, Bootstrap... </vt:lpstr>
      <vt:lpstr>5 Result with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Let’s to demo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Menghuot</dc:creator>
  <cp:lastModifiedBy>Menghuot</cp:lastModifiedBy>
  <cp:revision>21</cp:revision>
  <dcterms:created xsi:type="dcterms:W3CDTF">2022-09-30T16:23:57Z</dcterms:created>
  <dcterms:modified xsi:type="dcterms:W3CDTF">2022-10-08T02:51:09Z</dcterms:modified>
</cp:coreProperties>
</file>