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5" r:id="rId4"/>
    <p:sldId id="287" r:id="rId5"/>
    <p:sldId id="286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86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44" Type="http://customschemas.google.com/relationships/presentationmetadata" Target="metadata"/><Relationship Id="rId4" Type="http://schemas.openxmlformats.org/officeDocument/2006/relationships/slide" Target="slides/slide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24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541629" y="2915663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 dirty="0">
                <a:solidFill>
                  <a:schemeClr val="dk1"/>
                </a:solidFill>
                <a:latin typeface="Comic Sans MS" pitchFamily="66" charset="0"/>
              </a:rPr>
              <a:t>HTML &amp; CSS Project</a:t>
            </a:r>
            <a:endParaRPr sz="4000" dirty="0">
              <a:solidFill>
                <a:schemeClr val="dk1"/>
              </a:solidFill>
              <a:latin typeface="Comic Sans MS" pitchFamily="66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dk1"/>
                </a:solidFill>
              </a:rPr>
              <a:t>Module 3 – HTML&amp;CSS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 pitchFamily="66" charset="0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70949" y="2202649"/>
            <a:ext cx="1833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8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T</a:t>
            </a:r>
          </a:p>
        </p:txBody>
      </p:sp>
      <p:cxnSp>
        <p:nvCxnSpPr>
          <p:cNvPr id="282" name="Google Shape;282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83" name="Google Shape;283;p2"/>
          <p:cNvGrpSpPr/>
          <p:nvPr/>
        </p:nvGrpSpPr>
        <p:grpSpPr>
          <a:xfrm>
            <a:off x="2313583" y="2174121"/>
            <a:ext cx="702600" cy="721200"/>
            <a:chOff x="2809800" y="1519503"/>
            <a:chExt cx="702600" cy="721200"/>
          </a:xfrm>
        </p:grpSpPr>
        <p:sp>
          <p:nvSpPr>
            <p:cNvPr id="284" name="Google Shape;284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GB" sz="2400" b="1" i="0" u="none" strike="noStrike" cap="none" dirty="0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6" name="Google Shape;286;p2"/>
          <p:cNvGrpSpPr/>
          <p:nvPr/>
        </p:nvGrpSpPr>
        <p:grpSpPr>
          <a:xfrm>
            <a:off x="2295314" y="700231"/>
            <a:ext cx="702600" cy="721200"/>
            <a:chOff x="2809800" y="618925"/>
            <a:chExt cx="702600" cy="721200"/>
          </a:xfrm>
        </p:grpSpPr>
        <p:sp>
          <p:nvSpPr>
            <p:cNvPr id="287" name="Google Shape;287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8" name="Google Shape;288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GB" sz="2400" b="1" i="0" u="none" strike="noStrike" cap="none" dirty="0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" name="Google Shape;283;p2"/>
          <p:cNvGrpSpPr/>
          <p:nvPr/>
        </p:nvGrpSpPr>
        <p:grpSpPr>
          <a:xfrm>
            <a:off x="2343428" y="3683862"/>
            <a:ext cx="702600" cy="721200"/>
            <a:chOff x="2809800" y="1519503"/>
            <a:chExt cx="702600" cy="721200"/>
          </a:xfrm>
        </p:grpSpPr>
        <p:sp>
          <p:nvSpPr>
            <p:cNvPr id="15" name="Google Shape;284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285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GB" sz="2400" b="1" i="0" u="none" strike="noStrike" cap="none" dirty="0">
                  <a:solidFill>
                    <a:schemeClr val="tx1"/>
                  </a:solidFill>
                  <a:latin typeface="Comic Sans MS" pitchFamily="66" charset="0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" name="Google Shape;278;p2">
            <a:extLst>
              <a:ext uri="{FF2B5EF4-FFF2-40B4-BE49-F238E27FC236}">
                <a16:creationId xmlns:a16="http://schemas.microsoft.com/office/drawing/2014/main" id="{25DFDC93-3F15-4004-8D0F-F1DDD8D7DD8F}"/>
              </a:ext>
            </a:extLst>
          </p:cNvPr>
          <p:cNvSpPr txBox="1"/>
          <p:nvPr/>
        </p:nvSpPr>
        <p:spPr>
          <a:xfrm>
            <a:off x="3221001" y="647120"/>
            <a:ext cx="5742681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About website</a:t>
            </a:r>
            <a:endParaRPr lang="en-GB" sz="3200" b="1" dirty="0">
              <a:solidFill>
                <a:schemeClr val="tx1"/>
              </a:solidFill>
              <a:latin typeface="Comic Sans MS" pitchFamily="66" charset="0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278;p2">
            <a:extLst>
              <a:ext uri="{FF2B5EF4-FFF2-40B4-BE49-F238E27FC236}">
                <a16:creationId xmlns:a16="http://schemas.microsoft.com/office/drawing/2014/main" id="{EAA8432B-BA93-4501-BCD8-C3FC407AB762}"/>
              </a:ext>
            </a:extLst>
          </p:cNvPr>
          <p:cNvSpPr txBox="1"/>
          <p:nvPr/>
        </p:nvSpPr>
        <p:spPr>
          <a:xfrm>
            <a:off x="3221001" y="3775181"/>
            <a:ext cx="4928879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320"/>
              </a:spcBef>
              <a:buSzPts val="3000"/>
            </a:pPr>
            <a:r>
              <a:rPr lang="en-GB" sz="32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Problem solving</a:t>
            </a:r>
          </a:p>
        </p:txBody>
      </p:sp>
      <p:sp>
        <p:nvSpPr>
          <p:cNvPr id="19" name="Google Shape;278;p2">
            <a:extLst>
              <a:ext uri="{FF2B5EF4-FFF2-40B4-BE49-F238E27FC236}">
                <a16:creationId xmlns:a16="http://schemas.microsoft.com/office/drawing/2014/main" id="{830D6F9D-E2D5-4556-9E24-D27A79AF8C0A}"/>
              </a:ext>
            </a:extLst>
          </p:cNvPr>
          <p:cNvSpPr txBox="1"/>
          <p:nvPr/>
        </p:nvSpPr>
        <p:spPr>
          <a:xfrm>
            <a:off x="3221000" y="2174121"/>
            <a:ext cx="5742681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2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Make my website great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84832-3D3C-4052-9581-19B3F2E5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914" y="1354962"/>
            <a:ext cx="5423289" cy="1614426"/>
          </a:xfrm>
        </p:spPr>
        <p:txBody>
          <a:bodyPr/>
          <a:lstStyle/>
          <a:p>
            <a:r>
              <a:rPr lang="en-US" sz="2400" dirty="0"/>
              <a:t>Blue</a:t>
            </a:r>
          </a:p>
          <a:p>
            <a:r>
              <a:rPr lang="en-US" sz="2400" dirty="0"/>
              <a:t>Black</a:t>
            </a:r>
          </a:p>
          <a:p>
            <a:r>
              <a:rPr lang="en-US" sz="2400" dirty="0"/>
              <a:t>White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B084B-753B-4F81-9154-E12E4425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74638"/>
            <a:ext cx="5581650" cy="616011"/>
          </a:xfrm>
        </p:spPr>
        <p:txBody>
          <a:bodyPr/>
          <a:lstStyle/>
          <a:p>
            <a:pPr algn="ctr"/>
            <a:r>
              <a:rPr lang="en-US" dirty="0"/>
              <a:t>About Website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9C479BF-140B-4226-BDA1-5F0D00CD8DBC}"/>
              </a:ext>
            </a:extLst>
          </p:cNvPr>
          <p:cNvSpPr txBox="1">
            <a:spLocks/>
          </p:cNvSpPr>
          <p:nvPr/>
        </p:nvSpPr>
        <p:spPr>
          <a:xfrm>
            <a:off x="819913" y="3035478"/>
            <a:ext cx="2816422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Font style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0F71D91-6148-4181-B244-5FD8F2AD29C1}"/>
              </a:ext>
            </a:extLst>
          </p:cNvPr>
          <p:cNvSpPr txBox="1">
            <a:spLocks/>
          </p:cNvSpPr>
          <p:nvPr/>
        </p:nvSpPr>
        <p:spPr>
          <a:xfrm>
            <a:off x="819914" y="3529203"/>
            <a:ext cx="2816422" cy="7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Font: Roboto</a:t>
            </a:r>
            <a:endParaRPr lang="en-US" sz="20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395F8-9AD0-4EBF-B2AB-9DD4335C97C4}"/>
              </a:ext>
            </a:extLst>
          </p:cNvPr>
          <p:cNvSpPr txBox="1">
            <a:spLocks/>
          </p:cNvSpPr>
          <p:nvPr/>
        </p:nvSpPr>
        <p:spPr>
          <a:xfrm>
            <a:off x="819914" y="1000440"/>
            <a:ext cx="2816421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Color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537EF3-09C5-40DC-A467-6F8E392BAA2F}"/>
              </a:ext>
            </a:extLst>
          </p:cNvPr>
          <p:cNvSpPr txBox="1">
            <a:spLocks/>
          </p:cNvSpPr>
          <p:nvPr/>
        </p:nvSpPr>
        <p:spPr>
          <a:xfrm>
            <a:off x="3636335" y="1385332"/>
            <a:ext cx="5423289" cy="190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Phone: max-width:0 - 480px</a:t>
            </a:r>
          </a:p>
          <a:p>
            <a:r>
              <a:rPr lang="en-US" dirty="0"/>
              <a:t>Templet: max-width: 768px</a:t>
            </a:r>
          </a:p>
          <a:p>
            <a:r>
              <a:rPr lang="en-US" dirty="0"/>
              <a:t>Laptop: min-width: 769px</a:t>
            </a:r>
          </a:p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E81E48B-BC94-4F40-AEE7-C2D9E6BD9EFA}"/>
              </a:ext>
            </a:extLst>
          </p:cNvPr>
          <p:cNvSpPr txBox="1">
            <a:spLocks/>
          </p:cNvSpPr>
          <p:nvPr/>
        </p:nvSpPr>
        <p:spPr>
          <a:xfrm>
            <a:off x="3708875" y="805304"/>
            <a:ext cx="3942538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8623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46ECF2-F5D8-412B-ACB7-76855BCB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437" y="1383906"/>
            <a:ext cx="6507126" cy="3199625"/>
          </a:xfrm>
        </p:spPr>
        <p:txBody>
          <a:bodyPr/>
          <a:lstStyle/>
          <a:p>
            <a:r>
              <a:rPr lang="en-US" dirty="0"/>
              <a:t>Mockup before start to write code</a:t>
            </a:r>
          </a:p>
          <a:p>
            <a:r>
              <a:rPr lang="en-US" dirty="0"/>
              <a:t>Font style, font size, and color</a:t>
            </a:r>
          </a:p>
          <a:p>
            <a:r>
              <a:rPr lang="en-US" dirty="0"/>
              <a:t>Selecting images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29002-40E5-4337-ACF1-BFADB325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544069"/>
          </a:xfrm>
        </p:spPr>
        <p:txBody>
          <a:bodyPr/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  <a:t>Make my website great</a:t>
            </a:r>
            <a:br>
              <a:rPr lang="en-GB" sz="2400" b="1" dirty="0">
                <a:solidFill>
                  <a:schemeClr val="tx1"/>
                </a:solidFill>
                <a:latin typeface="Comic Sans MS" pitchFamily="66" charset="0"/>
                <a:ea typeface="Verdana"/>
                <a:cs typeface="Verdana"/>
                <a:sym typeface="Verdan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173ADF-12C0-4CBA-81F0-73F22555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8" y="274638"/>
            <a:ext cx="5880146" cy="616011"/>
          </a:xfrm>
        </p:spPr>
        <p:txBody>
          <a:bodyPr/>
          <a:lstStyle/>
          <a:p>
            <a:pPr algn="ctr"/>
            <a:r>
              <a:rPr lang="en-US" dirty="0"/>
              <a:t>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9ACA9-870F-47AB-A173-9577582EA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  <a:p>
            <a:r>
              <a:rPr lang="en-US" dirty="0"/>
              <a:t>As to friends</a:t>
            </a:r>
          </a:p>
          <a:p>
            <a:r>
              <a:rPr lang="en-US" dirty="0"/>
              <a:t>Check from the lesson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96</Words>
  <Application>Microsoft Office PowerPoint</Application>
  <PresentationFormat>On-screen Show (16:9)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Verdana</vt:lpstr>
      <vt:lpstr>Simple Light</vt:lpstr>
      <vt:lpstr>HTML &amp; CSS Project</vt:lpstr>
      <vt:lpstr>PowerPoint Presentation</vt:lpstr>
      <vt:lpstr>About Website</vt:lpstr>
      <vt:lpstr>Make my website great </vt:lpstr>
      <vt:lpstr>Problem solving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Student</cp:lastModifiedBy>
  <cp:revision>84</cp:revision>
  <dcterms:modified xsi:type="dcterms:W3CDTF">2021-11-23T05:48:07Z</dcterms:modified>
</cp:coreProperties>
</file>