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DCA20-2DE5-43B9-BA6C-31405BF39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24AE9D-C080-4CFD-8226-3768CC4FD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313C3-A1DF-4DA3-9CE8-7CBE0C9F3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B85D-64AE-4CB7-BFC1-8142DD1BFAA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E5C82-969A-4795-9F1E-18CB5710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89697-4F99-4542-A4F3-3B3ABEBB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0174-E7E3-4F7C-9AD2-E00C24EB0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68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058E-8026-4DB9-9AB9-EB172764E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EE30C-2085-4213-8513-FF7FB436A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2D33B-6D61-4047-BA74-5A0585E6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B85D-64AE-4CB7-BFC1-8142DD1BFAA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DB1B0-F2B3-4593-8365-8934842DC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67E42-E9E3-4A4A-9FD0-526C6727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0174-E7E3-4F7C-9AD2-E00C24EB0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7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90DE5D-0DE1-4EC7-B8CC-C171755E46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F5DFB-4936-43EB-AF61-F05FF4323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E16C2-9985-4276-89B7-860BF35F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B85D-64AE-4CB7-BFC1-8142DD1BFAA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6F4D5-4FA4-4E25-A57C-7B62C262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FD6E2-D407-4073-94F2-2A17186D5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0174-E7E3-4F7C-9AD2-E00C24EB0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76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A806-7BB0-434E-8A80-88505F4C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A1DE6-082C-41A8-ABFA-4F08D3656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D7813-3025-4041-93E6-8F996FD25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B85D-64AE-4CB7-BFC1-8142DD1BFAA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38E7E-9230-4087-B621-95592D55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FCEED-D9AD-487F-973D-DBB79A925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0174-E7E3-4F7C-9AD2-E00C24EB0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32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904C-EBD6-4F9B-84F7-367194615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189B2-32EB-46C3-9CA7-D8121DE14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FC367-B653-48B1-ADFF-3BF535CE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B85D-64AE-4CB7-BFC1-8142DD1BFAA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E97BC-0325-4587-B16A-54E676E5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8F3BD-3297-4971-B122-77205B39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0174-E7E3-4F7C-9AD2-E00C24EB0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45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CB77-433C-43A5-915B-DB3EF1948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2BDCB-4C5A-4319-A926-36DD7A084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DB622-C6A8-403B-A18A-B568185DB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E3FBE-87E0-4279-8744-D67E61B7C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B85D-64AE-4CB7-BFC1-8142DD1BFAA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F3A39-0EA4-43DC-8A35-D45A54F9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7963E-2218-4CA9-BA69-3BC5AD12F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0174-E7E3-4F7C-9AD2-E00C24EB0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93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AD84A-4EE7-45F5-A51C-FD6F842AC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75F1F-DC26-4A08-B699-350369C13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6518D-CA0A-4923-88E5-7346AF375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97C15-682C-42FF-B67B-B13518804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BCC5AE-BE7D-485F-951E-20BDF85F0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588FD-04EA-4578-A1F2-347B2860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B85D-64AE-4CB7-BFC1-8142DD1BFAA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E13ED6-7341-4137-A3C3-4FD1EDAD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8920D7-E3AE-4233-94A6-29CFC62B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0174-E7E3-4F7C-9AD2-E00C24EB0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23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2B77-DBE9-484A-A523-06E656B3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5E6697-9EB4-43A0-B083-6138EE629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B85D-64AE-4CB7-BFC1-8142DD1BFAA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67F3CA-0236-4C0D-A04A-52E28778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8406D-BA2F-4FE9-9A01-506D61FE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0174-E7E3-4F7C-9AD2-E00C24EB0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65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38F2DC-9EC3-4A81-A9B4-9FD1DCAD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B85D-64AE-4CB7-BFC1-8142DD1BFAA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857F0F-64D7-4565-BA5C-674374E8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5B5AB-21E2-40FA-B423-661AB13DA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0174-E7E3-4F7C-9AD2-E00C24EB0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95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D2D2-05E3-4F84-A6E7-D1531BE29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DF2B6-BC40-49E4-ADAA-500CC0E05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CBAD4F-0AB4-4EAD-9FF6-797848923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9B1C1-D629-437B-8A72-7FF6C5C6D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B85D-64AE-4CB7-BFC1-8142DD1BFAA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3EB77-A005-4798-BBC0-DF43F09E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D7003-57FD-479B-AECF-BA6A31EE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0174-E7E3-4F7C-9AD2-E00C24EB0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08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09542-B66D-4F78-A9C1-6B6DE19BB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F4ED5-645D-467F-98CE-A90F32269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56CDF-01B9-4F34-909B-3D1CC5F7C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73B93-2482-4E9F-B346-3DC21F10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B85D-64AE-4CB7-BFC1-8142DD1BFAA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736A7-E949-474D-B8D6-2C588FC5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FD682-5FC7-4190-8FB0-709DC37B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0174-E7E3-4F7C-9AD2-E00C24EB0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71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199FF-3219-4DF8-9CFD-0D6618450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D0E91-D5B2-4729-B16F-3745A83F2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34B6E-8A44-456D-8F82-7F3A3AEDE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AB85D-64AE-4CB7-BFC1-8142DD1BFAA4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98137-09B4-4BA7-85A5-748AC5D1F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B54B2-35DF-4172-9265-2283E0E18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A0174-E7E3-4F7C-9AD2-E00C24EB0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50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00ADC0-6E7D-48CF-AB52-6C9A9CE1C120}"/>
              </a:ext>
            </a:extLst>
          </p:cNvPr>
          <p:cNvSpPr txBox="1"/>
          <p:nvPr/>
        </p:nvSpPr>
        <p:spPr>
          <a:xfrm>
            <a:off x="1751421" y="91522"/>
            <a:ext cx="8689157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5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ONLINE VOTING </a:t>
            </a:r>
          </a:p>
          <a:p>
            <a:pPr algn="ctr"/>
            <a:r>
              <a:rPr lang="en-US" sz="65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 DATABASE</a:t>
            </a:r>
            <a:br>
              <a:rPr lang="en-US" sz="5400" dirty="0"/>
            </a:br>
            <a:endParaRPr lang="en-IN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E9BE1D-9D40-4E8A-BC21-D3EF1A9E9852}"/>
              </a:ext>
            </a:extLst>
          </p:cNvPr>
          <p:cNvSpPr txBox="1"/>
          <p:nvPr/>
        </p:nvSpPr>
        <p:spPr>
          <a:xfrm>
            <a:off x="7044180" y="4784379"/>
            <a:ext cx="6094428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BY</a:t>
            </a:r>
          </a:p>
          <a:p>
            <a:pPr algn="ctr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MANASI MURARKA - J038</a:t>
            </a:r>
          </a:p>
          <a:p>
            <a:pPr algn="ctr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KHYAATI NAYAK - J044</a:t>
            </a:r>
          </a:p>
          <a:p>
            <a:pPr algn="ctr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BHARATI PANIGRAHI - J045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D60CC9-E7AC-4FE2-86F6-EFAA8D771605}"/>
              </a:ext>
            </a:extLst>
          </p:cNvPr>
          <p:cNvSpPr/>
          <p:nvPr/>
        </p:nvSpPr>
        <p:spPr>
          <a:xfrm>
            <a:off x="-373929" y="2601798"/>
            <a:ext cx="6730738" cy="59011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picture containing text, cup, mug, coffee cup&#10;&#10;Description automatically generated">
            <a:extLst>
              <a:ext uri="{FF2B5EF4-FFF2-40B4-BE49-F238E27FC236}">
                <a16:creationId xmlns:a16="http://schemas.microsoft.com/office/drawing/2014/main" id="{59AA61A1-D7BE-48DC-9A46-9AB5597B00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9" t="23312" r="7686" b="17025"/>
          <a:stretch/>
        </p:blipFill>
        <p:spPr>
          <a:xfrm>
            <a:off x="-428612" y="3429000"/>
            <a:ext cx="6524612" cy="367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4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1F530D-9E07-4CA6-9A35-1C0AA329D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942" y="2601503"/>
            <a:ext cx="8515350" cy="1819275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F20CAC52-AA5D-4AD5-9366-B7F2DF5AB2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707571-484C-4E1D-AA79-913A8D46A2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29"/>
          <a:stretch/>
        </p:blipFill>
        <p:spPr>
          <a:xfrm>
            <a:off x="377072" y="377074"/>
            <a:ext cx="10150220" cy="1646941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F9BF1D-2D16-4C1F-AAA9-1AEE8CD7B32B}"/>
              </a:ext>
            </a:extLst>
          </p:cNvPr>
          <p:cNvCxnSpPr>
            <a:cxnSpLocks/>
          </p:cNvCxnSpPr>
          <p:nvPr/>
        </p:nvCxnSpPr>
        <p:spPr>
          <a:xfrm flipH="1" flipV="1">
            <a:off x="2526384" y="3584248"/>
            <a:ext cx="1263191" cy="119514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45A29E94-0383-4D6C-84A9-93ACAA84F9E8}"/>
              </a:ext>
            </a:extLst>
          </p:cNvPr>
          <p:cNvSpPr/>
          <p:nvPr/>
        </p:nvSpPr>
        <p:spPr>
          <a:xfrm>
            <a:off x="4072379" y="4694547"/>
            <a:ext cx="2903456" cy="1677974"/>
          </a:xfrm>
          <a:prstGeom prst="wedgeEllipseCallout">
            <a:avLst>
              <a:gd name="adj1" fmla="val -59358"/>
              <a:gd name="adj2" fmla="val -45414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1D01BB-8451-4B14-81A5-6DF7E56DB57E}"/>
              </a:ext>
            </a:extLst>
          </p:cNvPr>
          <p:cNvSpPr txBox="1"/>
          <p:nvPr/>
        </p:nvSpPr>
        <p:spPr>
          <a:xfrm>
            <a:off x="4484190" y="4933369"/>
            <a:ext cx="2680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 error occurs it means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-connector has been installed properly!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D71B27-0784-4474-A558-02768BE40C33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0527292" y="1197205"/>
            <a:ext cx="907420" cy="334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7D7B50C-9F8D-4AF6-80DD-4982E7F94469}"/>
              </a:ext>
            </a:extLst>
          </p:cNvPr>
          <p:cNvCxnSpPr/>
          <p:nvPr/>
        </p:nvCxnSpPr>
        <p:spPr>
          <a:xfrm>
            <a:off x="11444140" y="1206631"/>
            <a:ext cx="0" cy="222236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3C8B6F6-48AE-4949-AB36-7FBD989D12F6}"/>
              </a:ext>
            </a:extLst>
          </p:cNvPr>
          <p:cNvCxnSpPr/>
          <p:nvPr/>
        </p:nvCxnSpPr>
        <p:spPr>
          <a:xfrm flipH="1">
            <a:off x="10265790" y="3429000"/>
            <a:ext cx="117835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896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0AAEE8F-BDFC-43FE-9A73-8C7637AAE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50" y="452486"/>
            <a:ext cx="11055458" cy="20173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B83B18-9403-437E-BDC4-D3B311446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985" y="2762054"/>
            <a:ext cx="8912029" cy="2017336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409EB9-7908-4C86-B1E2-0F1D03338200}"/>
              </a:ext>
            </a:extLst>
          </p:cNvPr>
          <p:cNvCxnSpPr>
            <a:cxnSpLocks/>
          </p:cNvCxnSpPr>
          <p:nvPr/>
        </p:nvCxnSpPr>
        <p:spPr>
          <a:xfrm>
            <a:off x="5571241" y="2215298"/>
            <a:ext cx="0" cy="80127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96627861-18B4-4763-B36F-B6FC56942C1B}"/>
              </a:ext>
            </a:extLst>
          </p:cNvPr>
          <p:cNvSpPr/>
          <p:nvPr/>
        </p:nvSpPr>
        <p:spPr>
          <a:xfrm>
            <a:off x="4812383" y="4877876"/>
            <a:ext cx="2229440" cy="1333892"/>
          </a:xfrm>
          <a:prstGeom prst="wedgeRoundRectCallout">
            <a:avLst>
              <a:gd name="adj1" fmla="val -22309"/>
              <a:gd name="adj2" fmla="val -66829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941C4E-F0DC-42D5-888D-CC690ABA6C5A}"/>
              </a:ext>
            </a:extLst>
          </p:cNvPr>
          <p:cNvSpPr txBox="1"/>
          <p:nvPr/>
        </p:nvSpPr>
        <p:spPr>
          <a:xfrm>
            <a:off x="5087330" y="4944657"/>
            <a:ext cx="2017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established successfully!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3D92E1-0B63-45F3-BB4F-1E35A08FB6DA}"/>
              </a:ext>
            </a:extLst>
          </p:cNvPr>
          <p:cNvSpPr txBox="1"/>
          <p:nvPr/>
        </p:nvSpPr>
        <p:spPr>
          <a:xfrm>
            <a:off x="584308" y="980387"/>
            <a:ext cx="58848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000" dirty="0" err="1"/>
              <a:t>db</a:t>
            </a:r>
            <a:endParaRPr lang="en-IN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1C5B67-9675-4CA1-9E8A-CE9E0A02F2A5}"/>
              </a:ext>
            </a:extLst>
          </p:cNvPr>
          <p:cNvSpPr txBox="1"/>
          <p:nvPr/>
        </p:nvSpPr>
        <p:spPr>
          <a:xfrm>
            <a:off x="1284403" y="1918900"/>
            <a:ext cx="296708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N" sz="2000" dirty="0"/>
              <a:t>(</a:t>
            </a:r>
            <a:r>
              <a:rPr lang="en-IN" sz="2000" dirty="0" err="1"/>
              <a:t>db</a:t>
            </a:r>
            <a:r>
              <a:rPr lang="en-IN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787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2A448D-0CAE-48AA-B229-7B8B1F666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99" y="1218115"/>
            <a:ext cx="11686401" cy="1549433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4CA43184-6738-48A2-9CF6-715F1185DB6A}"/>
              </a:ext>
            </a:extLst>
          </p:cNvPr>
          <p:cNvSpPr/>
          <p:nvPr/>
        </p:nvSpPr>
        <p:spPr>
          <a:xfrm>
            <a:off x="5519547" y="3655332"/>
            <a:ext cx="5707777" cy="2651200"/>
          </a:xfrm>
          <a:prstGeom prst="borderCallout2">
            <a:avLst>
              <a:gd name="adj1" fmla="val 27770"/>
              <a:gd name="adj2" fmla="val 708"/>
              <a:gd name="adj3" fmla="val 27612"/>
              <a:gd name="adj4" fmla="val -30829"/>
              <a:gd name="adj5" fmla="val -32673"/>
              <a:gd name="adj6" fmla="val -59781"/>
            </a:avLst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EA54C6-B6A0-4E48-8A15-82214395D821}"/>
              </a:ext>
            </a:extLst>
          </p:cNvPr>
          <p:cNvSpPr/>
          <p:nvPr/>
        </p:nvSpPr>
        <p:spPr>
          <a:xfrm>
            <a:off x="318787" y="1536569"/>
            <a:ext cx="3319960" cy="8389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916614-BED3-4653-8B2F-CE9ABA1A82DB}"/>
              </a:ext>
            </a:extLst>
          </p:cNvPr>
          <p:cNvSpPr txBox="1"/>
          <p:nvPr/>
        </p:nvSpPr>
        <p:spPr>
          <a:xfrm>
            <a:off x="5601954" y="3845050"/>
            <a:ext cx="54651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For every Select, Insert, Update, Delete statement, we use these lines of code to save the query in SQL from Python.</a:t>
            </a:r>
          </a:p>
          <a:p>
            <a:r>
              <a:rPr lang="en-IN" sz="2400" dirty="0">
                <a:solidFill>
                  <a:schemeClr val="bg1"/>
                </a:solidFill>
              </a:rPr>
              <a:t>We do not commit the database after Select statements, since it does not make any changes to the database</a:t>
            </a:r>
          </a:p>
        </p:txBody>
      </p:sp>
    </p:spTree>
    <p:extLst>
      <p:ext uri="{BB962C8B-B14F-4D97-AF65-F5344CB8AC3E}">
        <p14:creationId xmlns:p14="http://schemas.microsoft.com/office/powerpoint/2010/main" val="2098976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B83795-12D7-4652-8A5C-ACF4913C2778}"/>
              </a:ext>
            </a:extLst>
          </p:cNvPr>
          <p:cNvSpPr txBox="1"/>
          <p:nvPr/>
        </p:nvSpPr>
        <p:spPr>
          <a:xfrm>
            <a:off x="1524000" y="1637642"/>
            <a:ext cx="9144000" cy="2521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DEMONSTRATION IN PYTHON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413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88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Bharati Panigrahi</dc:creator>
  <cp:lastModifiedBy>Bharati Panigrahi</cp:lastModifiedBy>
  <cp:revision>13</cp:revision>
  <dcterms:created xsi:type="dcterms:W3CDTF">2021-04-08T15:34:47Z</dcterms:created>
  <dcterms:modified xsi:type="dcterms:W3CDTF">2021-04-08T18:01:43Z</dcterms:modified>
</cp:coreProperties>
</file>