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_rels/theme6.xml.rels" ContentType="application/vnd.openxmlformats-package.relationships+xml"/>
  <Override PartName="/ppt/theme/_rels/theme5.xml.rels" ContentType="application/vnd.openxmlformats-package.relationships+xml"/>
  <Override PartName="/ppt/theme/_rels/theme4.xml.rels" ContentType="application/vnd.openxmlformats-package.relationships+xml"/>
  <Override PartName="/ppt/theme/_rels/theme3.xml.rels" ContentType="application/vnd.openxmlformats-package.relationships+xml"/>
  <Override PartName="/ppt/theme/_rels/theme2.xml.rels" ContentType="application/vnd.openxmlformats-package.relationships+xml"/>
  <Override PartName="/ppt/theme/_rels/theme1.xml.rels" ContentType="application/vnd.openxmlformats-package.relationships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70" r:id="rId4"/>
    <p:sldMasterId id="2147483672" r:id="rId5"/>
    <p:sldMasterId id="2147483677" r:id="rId6"/>
    <p:sldMasterId id="2147483679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21.xml"/><Relationship Id="rId5" Type="http://schemas.openxmlformats.org/officeDocument/2006/relationships/slideMaster" Target="slideMasters/slideMaster22.xml"/><Relationship Id="rId6" Type="http://schemas.openxmlformats.org/officeDocument/2006/relationships/slideMaster" Target="slideMasters/slideMaster26.xml"/><Relationship Id="rId7" Type="http://schemas.openxmlformats.org/officeDocument/2006/relationships/slideMaster" Target="slideMasters/slideMaster2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<Relationship Id="rId2" Type="http://schemas.openxmlformats.org/officeDocument/2006/relationships/image" Target="../media/image2.png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2.png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2.png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<Relationship Id="rId2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Relationship Id="rId3" Type="http://schemas.openxmlformats.org/officeDocument/2006/relationships/image" Target="../media/image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1" name="Group 6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2" name="Rectangle 8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" name="Rectangle 1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154880" y="1189440"/>
            <a:ext cx="8760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"/>
          </p:nvPr>
        </p:nvSpPr>
        <p:spPr>
          <a:xfrm rot="5400000">
            <a:off x="8952840" y="322776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8BFE8CC4-EB3B-4DC8-8CAA-25692A667FC9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3"/>
          </p:nvPr>
        </p:nvSpPr>
        <p:spPr>
          <a:xfrm rot="5400000">
            <a:off x="10159920" y="179208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233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42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82468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1154880" y="4532760"/>
            <a:ext cx="3049200" cy="57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body"/>
          </p:nvPr>
        </p:nvSpPr>
        <p:spPr>
          <a:xfrm>
            <a:off x="1334520" y="2603520"/>
            <a:ext cx="2690280" cy="159048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icon to add picture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body"/>
          </p:nvPr>
        </p:nvSpPr>
        <p:spPr>
          <a:xfrm>
            <a:off x="1154880" y="5109120"/>
            <a:ext cx="3049200" cy="91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body"/>
          </p:nvPr>
        </p:nvSpPr>
        <p:spPr>
          <a:xfrm>
            <a:off x="4568760" y="4532760"/>
            <a:ext cx="3049200" cy="57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8" name="PlaceHolder 6"/>
          <p:cNvSpPr>
            <a:spLocks noGrp="1"/>
          </p:cNvSpPr>
          <p:nvPr>
            <p:ph type="body"/>
          </p:nvPr>
        </p:nvSpPr>
        <p:spPr>
          <a:xfrm>
            <a:off x="4748400" y="2603520"/>
            <a:ext cx="2690280" cy="159048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icon to add picture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9" name="PlaceHolder 7"/>
          <p:cNvSpPr>
            <a:spLocks noGrp="1"/>
          </p:cNvSpPr>
          <p:nvPr>
            <p:ph type="body"/>
          </p:nvPr>
        </p:nvSpPr>
        <p:spPr>
          <a:xfrm>
            <a:off x="4570200" y="5109120"/>
            <a:ext cx="3049200" cy="91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0" name="PlaceHolder 8"/>
          <p:cNvSpPr>
            <a:spLocks noGrp="1"/>
          </p:cNvSpPr>
          <p:nvPr>
            <p:ph type="body"/>
          </p:nvPr>
        </p:nvSpPr>
        <p:spPr>
          <a:xfrm>
            <a:off x="7982640" y="4532760"/>
            <a:ext cx="3049920" cy="57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1" name="PlaceHolder 9"/>
          <p:cNvSpPr>
            <a:spLocks noGrp="1"/>
          </p:cNvSpPr>
          <p:nvPr>
            <p:ph type="body"/>
          </p:nvPr>
        </p:nvSpPr>
        <p:spPr>
          <a:xfrm>
            <a:off x="8163000" y="2603520"/>
            <a:ext cx="2690280" cy="159048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icon to add picture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2" name="PlaceHolder 10"/>
          <p:cNvSpPr>
            <a:spLocks noGrp="1"/>
          </p:cNvSpPr>
          <p:nvPr>
            <p:ph type="body"/>
          </p:nvPr>
        </p:nvSpPr>
        <p:spPr>
          <a:xfrm>
            <a:off x="7982640" y="5109120"/>
            <a:ext cx="3049920" cy="916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53" name="Straight Connector 42"/>
          <p:cNvCxnSpPr/>
          <p:nvPr/>
        </p:nvCxnSpPr>
        <p:spPr>
          <a:xfrm>
            <a:off x="4405680" y="2569320"/>
            <a:ext cx="1080" cy="3493800"/>
          </a:xfrm>
          <a:prstGeom prst="straightConnector1">
            <a:avLst/>
          </a:prstGeom>
          <a:ln cap="rnd" w="12700">
            <a:solidFill>
              <a:schemeClr val="accent1">
                <a:alpha val="40000"/>
              </a:schemeClr>
            </a:solidFill>
            <a:round/>
          </a:ln>
        </p:spPr>
      </p:cxnSp>
      <p:cxnSp>
        <p:nvCxnSpPr>
          <p:cNvPr id="254" name="Straight Connector 43"/>
          <p:cNvCxnSpPr/>
          <p:nvPr/>
        </p:nvCxnSpPr>
        <p:spPr>
          <a:xfrm>
            <a:off x="7797600" y="2569320"/>
            <a:ext cx="1080" cy="3493800"/>
          </a:xfrm>
          <a:prstGeom prst="straightConnector1">
            <a:avLst/>
          </a:prstGeom>
          <a:ln cap="rnd" w="12700">
            <a:solidFill>
              <a:schemeClr val="accent1">
                <a:alpha val="40000"/>
              </a:schemeClr>
            </a:solidFill>
            <a:round/>
          </a:ln>
        </p:spPr>
      </p:cxnSp>
      <p:sp>
        <p:nvSpPr>
          <p:cNvPr id="255" name="PlaceHolder 11"/>
          <p:cNvSpPr>
            <a:spLocks noGrp="1"/>
          </p:cNvSpPr>
          <p:nvPr>
            <p:ph type="dt" idx="28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PlaceHolder 12"/>
          <p:cNvSpPr>
            <a:spLocks noGrp="1"/>
          </p:cNvSpPr>
          <p:nvPr>
            <p:ph type="ftr" idx="29"/>
          </p:nvPr>
        </p:nvSpPr>
        <p:spPr>
          <a:xfrm>
            <a:off x="561240" y="6391800"/>
            <a:ext cx="364320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PlaceHolder 13"/>
          <p:cNvSpPr>
            <a:spLocks noGrp="1"/>
          </p:cNvSpPr>
          <p:nvPr>
            <p:ph type="sldNum" idx="30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259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0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8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82468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dt" idx="31"/>
          </p:nvPr>
        </p:nvSpPr>
        <p:spPr>
          <a:xfrm>
            <a:off x="1069560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 type="ftr" idx="32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 type="sldNum" idx="33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275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84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285" name="Group 8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286" name="Rectangle 11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Oval 14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Oval 15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Oval 18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Oval 19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Rectangle 6"/>
            <p:cNvSpPr/>
            <p:nvPr/>
          </p:nvSpPr>
          <p:spPr>
            <a:xfrm>
              <a:off x="414720" y="402120"/>
              <a:ext cx="6509880" cy="605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Freeform 5"/>
            <p:cNvSpPr/>
            <p:nvPr/>
          </p:nvSpPr>
          <p:spPr>
            <a:xfrm rot="5101800">
              <a:off x="6295680" y="457668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Freeform 5"/>
            <p:cNvSpPr/>
            <p:nvPr/>
          </p:nvSpPr>
          <p:spPr>
            <a:xfrm rot="5400000">
              <a:off x="4449960" y="2801520"/>
              <a:ext cx="6052680" cy="1253520"/>
            </a:xfrm>
            <a:custGeom>
              <a:avLst/>
              <a:gdLst>
                <a:gd name="textAreaLeft" fmla="*/ 0 w 6052680"/>
                <a:gd name="textAreaRight" fmla="*/ 6053760 w 6052680"/>
                <a:gd name="textAreaTop" fmla="*/ 0 h 1253520"/>
                <a:gd name="textAreaBottom" fmla="*/ 1254600 h 1253520"/>
              </a:gdLst>
              <a:ahLst/>
              <a:cxn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8585280" y="1278360"/>
            <a:ext cx="1409040" cy="474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1154880" y="1278360"/>
            <a:ext cx="6255000" cy="474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dt" idx="34"/>
          </p:nvPr>
        </p:nvSpPr>
        <p:spPr>
          <a:xfrm>
            <a:off x="10653120" y="6391800"/>
            <a:ext cx="99108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 type="ftr" idx="35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1" name="PlaceHolder 5"/>
          <p:cNvSpPr>
            <a:spLocks noGrp="1"/>
          </p:cNvSpPr>
          <p:nvPr>
            <p:ph type="sldNum" idx="36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303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2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 type="dt" idx="37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 type="ftr" idx="38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 type="sldNum" idx="39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319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0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1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2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3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4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5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6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7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28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329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330" name="Rectangle 13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Oval 16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Oval 17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Oval 18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Oval 19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Oval 20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Rectangle 9"/>
            <p:cNvSpPr/>
            <p:nvPr/>
          </p:nvSpPr>
          <p:spPr>
            <a:xfrm>
              <a:off x="7289640" y="402120"/>
              <a:ext cx="4477680" cy="605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Freeform 5"/>
            <p:cNvSpPr/>
            <p:nvPr/>
          </p:nvSpPr>
          <p:spPr>
            <a:xfrm rot="16200000">
              <a:off x="3787200" y="2802600"/>
              <a:ext cx="6052680" cy="1253520"/>
            </a:xfrm>
            <a:custGeom>
              <a:avLst/>
              <a:gdLst>
                <a:gd name="textAreaLeft" fmla="*/ 0 w 6052680"/>
                <a:gd name="textAreaRight" fmla="*/ 6053760 w 6052680"/>
                <a:gd name="textAreaTop" fmla="*/ 0 h 1253520"/>
                <a:gd name="textAreaBottom" fmla="*/ 1254600 h 1253520"/>
              </a:gdLst>
              <a:ahLst/>
              <a:cxn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Freeform 5"/>
            <p:cNvSpPr/>
            <p:nvPr/>
          </p:nvSpPr>
          <p:spPr>
            <a:xfrm rot="15922200">
              <a:off x="4698360" y="182628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154880" y="2677680"/>
            <a:ext cx="4349880" cy="228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6895440" y="2677680"/>
            <a:ext cx="3756600" cy="228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 type="dt" idx="40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 type="ftr" idx="41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Rectangle 15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45" name="PlaceHolder 5"/>
          <p:cNvSpPr>
            <a:spLocks noGrp="1"/>
          </p:cNvSpPr>
          <p:nvPr>
            <p:ph type="sldNum" idx="4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347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56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8240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body"/>
          </p:nvPr>
        </p:nvSpPr>
        <p:spPr>
          <a:xfrm>
            <a:off x="6208560" y="2603520"/>
            <a:ext cx="482400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 type="dt" idx="43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PlaceHolder 5"/>
          <p:cNvSpPr>
            <a:spLocks noGrp="1"/>
          </p:cNvSpPr>
          <p:nvPr>
            <p:ph type="ftr" idx="44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PlaceHolder 6"/>
          <p:cNvSpPr>
            <a:spLocks noGrp="1"/>
          </p:cNvSpPr>
          <p:nvPr>
            <p:ph type="sldNum" idx="4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364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73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4824000" cy="57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1154880" y="3179880"/>
            <a:ext cx="4824000" cy="283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7" name="PlaceHolder 4"/>
          <p:cNvSpPr>
            <a:spLocks noGrp="1"/>
          </p:cNvSpPr>
          <p:nvPr>
            <p:ph type="body"/>
          </p:nvPr>
        </p:nvSpPr>
        <p:spPr>
          <a:xfrm>
            <a:off x="6208560" y="2603520"/>
            <a:ext cx="4824000" cy="57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8" name="PlaceHolder 5"/>
          <p:cNvSpPr>
            <a:spLocks noGrp="1"/>
          </p:cNvSpPr>
          <p:nvPr>
            <p:ph type="body"/>
          </p:nvPr>
        </p:nvSpPr>
        <p:spPr>
          <a:xfrm>
            <a:off x="6208560" y="3179880"/>
            <a:ext cx="4824000" cy="2838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9" name="PlaceHolder 6"/>
          <p:cNvSpPr>
            <a:spLocks noGrp="1"/>
          </p:cNvSpPr>
          <p:nvPr>
            <p:ph type="dt" idx="46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PlaceHolder 7"/>
          <p:cNvSpPr>
            <a:spLocks noGrp="1"/>
          </p:cNvSpPr>
          <p:nvPr>
            <p:ph type="ftr" idx="47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PlaceHolder 8"/>
          <p:cNvSpPr>
            <a:spLocks noGrp="1"/>
          </p:cNvSpPr>
          <p:nvPr>
            <p:ph type="sldNum" idx="48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383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6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7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8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9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0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1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92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dt" idx="49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ftr" idx="50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PlaceHolder 4"/>
          <p:cNvSpPr>
            <a:spLocks noGrp="1"/>
          </p:cNvSpPr>
          <p:nvPr>
            <p:ph type="sldNum" idx="51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399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08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0" name="PlaceHolder 2"/>
          <p:cNvSpPr>
            <a:spLocks noGrp="1"/>
          </p:cNvSpPr>
          <p:nvPr>
            <p:ph type="dt" idx="52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PlaceHolder 3"/>
          <p:cNvSpPr>
            <a:spLocks noGrp="1"/>
          </p:cNvSpPr>
          <p:nvPr>
            <p:ph type="ftr" idx="53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PlaceHolder 4"/>
          <p:cNvSpPr>
            <a:spLocks noGrp="1"/>
          </p:cNvSpPr>
          <p:nvPr>
            <p:ph type="sldNum" idx="54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415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24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 type="dt" idx="55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ftr" idx="56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 type="sldNum" idx="57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21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0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31" name="Group 6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32" name="Rectangle 8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4" name="Rectangle 1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54880" y="1189440"/>
            <a:ext cx="8760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4"/>
          </p:nvPr>
        </p:nvSpPr>
        <p:spPr>
          <a:xfrm rot="5400000">
            <a:off x="8952840" y="322776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sldNum" idx="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34442840-675A-47E5-8087-5EE51E7184B6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dt" idx="6"/>
          </p:nvPr>
        </p:nvSpPr>
        <p:spPr>
          <a:xfrm rot="5400000">
            <a:off x="10159920" y="179208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431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40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1" name="PlaceHolder 1"/>
          <p:cNvSpPr>
            <a:spLocks noGrp="1"/>
          </p:cNvSpPr>
          <p:nvPr>
            <p:ph type="dt" idx="58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 type="ftr" idx="59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Rectangle 6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sldNum" idx="60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F25D8B86-4AEE-4FB6-8742-5B02242AE9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and Content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4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465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74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dt" idx="64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ftr" idx="65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 type="sldNum" idx="66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481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90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dt" idx="67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PlaceHolder 4"/>
          <p:cNvSpPr>
            <a:spLocks noGrp="1"/>
          </p:cNvSpPr>
          <p:nvPr>
            <p:ph type="ftr" idx="68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PlaceHolder 5"/>
          <p:cNvSpPr>
            <a:spLocks noGrp="1"/>
          </p:cNvSpPr>
          <p:nvPr>
            <p:ph type="sldNum" idx="69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6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497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06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 type="dt" idx="70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 type="ftr" idx="71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PlaceHolder 5"/>
          <p:cNvSpPr>
            <a:spLocks noGrp="1"/>
          </p:cNvSpPr>
          <p:nvPr>
            <p:ph type="sldNum" idx="7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_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513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6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7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8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9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0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1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22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4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4680" cy="341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5" name="PlaceHolder 3"/>
          <p:cNvSpPr>
            <a:spLocks noGrp="1"/>
          </p:cNvSpPr>
          <p:nvPr>
            <p:ph type="dt" idx="73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PlaceHolder 4"/>
          <p:cNvSpPr>
            <a:spLocks noGrp="1"/>
          </p:cNvSpPr>
          <p:nvPr>
            <p:ph type="ftr" idx="74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PlaceHolder 5"/>
          <p:cNvSpPr>
            <a:spLocks noGrp="1"/>
          </p:cNvSpPr>
          <p:nvPr>
            <p:ph type="sldNum" idx="7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311BB61C-EB13-45C3-9EAC-C0D9215DF7F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5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546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55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 type="dt" idx="79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PlaceHolder 3"/>
          <p:cNvSpPr>
            <a:spLocks noGrp="1"/>
          </p:cNvSpPr>
          <p:nvPr>
            <p:ph type="ftr" idx="80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PlaceHolder 4"/>
          <p:cNvSpPr>
            <a:spLocks noGrp="1"/>
          </p:cNvSpPr>
          <p:nvPr>
            <p:ph type="sldNum" idx="81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_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562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1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dt" idx="82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ftr" idx="83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PlaceHolder 4"/>
          <p:cNvSpPr>
            <a:spLocks noGrp="1"/>
          </p:cNvSpPr>
          <p:nvPr>
            <p:ph type="sldNum" idx="84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___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578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2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3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4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5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6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7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8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PlaceHolder 2"/>
          <p:cNvSpPr>
            <a:spLocks noGrp="1"/>
          </p:cNvSpPr>
          <p:nvPr>
            <p:ph type="dt" idx="85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ftr" idx="86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PlaceHolder 4"/>
          <p:cNvSpPr>
            <a:spLocks noGrp="1"/>
          </p:cNvSpPr>
          <p:nvPr>
            <p:ph type="sldNum" idx="87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40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9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50" name="Group 8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51" name="Rectangle 13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Oval 16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Oval 18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Oval 19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Oval 20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Oval 21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Rectangle 10"/>
            <p:cNvSpPr/>
            <p:nvPr/>
          </p:nvSpPr>
          <p:spPr>
            <a:xfrm>
              <a:off x="5713560" y="402120"/>
              <a:ext cx="6054120" cy="605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Freeform 5"/>
            <p:cNvSpPr/>
            <p:nvPr/>
          </p:nvSpPr>
          <p:spPr>
            <a:xfrm rot="15922200">
              <a:off x="3140280" y="182628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Freeform 5"/>
            <p:cNvSpPr/>
            <p:nvPr/>
          </p:nvSpPr>
          <p:spPr>
            <a:xfrm rot="16200000">
              <a:off x="2229120" y="2802600"/>
              <a:ext cx="6052680" cy="1253520"/>
            </a:xfrm>
            <a:custGeom>
              <a:avLst/>
              <a:gdLst>
                <a:gd name="textAreaLeft" fmla="*/ 0 w 6052680"/>
                <a:gd name="textAreaRight" fmla="*/ 6053760 w 6052680"/>
                <a:gd name="textAreaTop" fmla="*/ 0 h 1253520"/>
                <a:gd name="textAreaBottom" fmla="*/ 1254600 h 1253520"/>
              </a:gdLst>
              <a:ahLst/>
              <a:cxn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154880" y="1295280"/>
            <a:ext cx="2792160" cy="159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781240" y="1447920"/>
            <a:ext cx="5189040" cy="457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154880" y="3129120"/>
            <a:ext cx="2792160" cy="2894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7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8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Rectangle 15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9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69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79" name="Group 8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80" name="Rectangle 13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Oval 16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Oval 17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Oval 18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Oval 19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Oval 20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Rectangle 10"/>
            <p:cNvSpPr/>
            <p:nvPr/>
          </p:nvSpPr>
          <p:spPr>
            <a:xfrm>
              <a:off x="6172200" y="402120"/>
              <a:ext cx="5595480" cy="60526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Freeform 5"/>
            <p:cNvSpPr/>
            <p:nvPr/>
          </p:nvSpPr>
          <p:spPr>
            <a:xfrm rot="15922200">
              <a:off x="4203360" y="182628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Freeform 5"/>
            <p:cNvSpPr/>
            <p:nvPr/>
          </p:nvSpPr>
          <p:spPr>
            <a:xfrm rot="16200000">
              <a:off x="3295080" y="2802600"/>
              <a:ext cx="6052680" cy="1253520"/>
            </a:xfrm>
            <a:custGeom>
              <a:avLst/>
              <a:gdLst>
                <a:gd name="textAreaLeft" fmla="*/ 0 w 6052680"/>
                <a:gd name="textAreaRight" fmla="*/ 6053760 w 6052680"/>
                <a:gd name="textAreaTop" fmla="*/ 0 h 1253520"/>
                <a:gd name="textAreaBottom" fmla="*/ 1254600 h 1253520"/>
              </a:gdLst>
              <a:ahLst/>
              <a:cxn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154880" y="1693440"/>
            <a:ext cx="3863880" cy="173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548040" y="1143000"/>
            <a:ext cx="3225960" cy="45709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icon to add picture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1154880" y="3657600"/>
            <a:ext cx="3858120" cy="137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dt" idx="10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ftr" idx="11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Rectangle 15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6"/>
          <p:cNvSpPr>
            <a:spLocks noGrp="1"/>
          </p:cNvSpPr>
          <p:nvPr>
            <p:ph type="sldNum" idx="1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98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7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08" name="Group 8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09" name="Rectangle 12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Oval 16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Oval 17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Oval 18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Oval 19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Oval 20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Freeform 5"/>
            <p:cNvSpPr/>
            <p:nvPr/>
          </p:nvSpPr>
          <p:spPr>
            <a:xfrm rot="10371600">
              <a:off x="264240" y="44391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Freeform 5"/>
            <p:cNvSpPr/>
            <p:nvPr/>
          </p:nvSpPr>
          <p:spPr>
            <a:xfrm rot="10800000">
              <a:off x="460440" y="32112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154880" y="4969800"/>
            <a:ext cx="8824680" cy="5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1154880" y="685800"/>
            <a:ext cx="8824680" cy="3427920"/>
          </a:xfrm>
          <a:prstGeom prst="rect">
            <a:avLst/>
          </a:prstGeom>
          <a:noFill/>
          <a:ln w="0">
            <a:noFill/>
          </a:ln>
          <a:effectLst>
            <a:outerShdw dist="50760" dir="5400000" blurRad="50760" rotWithShape="0">
              <a:srgbClr val="000000">
                <a:alpha val="43000"/>
              </a:srgbClr>
            </a:outerShdw>
          </a:effectLst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icon to add picture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1154880" y="5536800"/>
            <a:ext cx="8824680" cy="492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13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ftr" idx="14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Rectangle 15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 idx="15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26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5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36" name="Group 6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37" name="Rectangle 10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Oval 13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Oval 15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Oval 17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Oval 18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Freeform 5"/>
            <p:cNvSpPr/>
            <p:nvPr/>
          </p:nvSpPr>
          <p:spPr>
            <a:xfrm rot="21010200">
              <a:off x="8490960" y="271404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Freeform 5"/>
            <p:cNvSpPr/>
            <p:nvPr/>
          </p:nvSpPr>
          <p:spPr>
            <a:xfrm>
              <a:off x="455760" y="2801160"/>
              <a:ext cx="11276640" cy="360144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3601440"/>
                <a:gd name="textAreaBottom" fmla="*/ 3602520 h 3601440"/>
              </a:gdLst>
              <a:ahLst/>
              <a:cxnLst/>
              <a:rect l="textAreaLeft" t="textAreaTop" r="textAreaRight" b="textAreaBottom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148760" y="1063440"/>
            <a:ext cx="8830800" cy="137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1154880" y="3543480"/>
            <a:ext cx="8824680" cy="247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dt" idx="16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ftr" idx="17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Rectangle 12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sldNum" idx="18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53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2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63" name="Group 2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64" name="Rectangle 1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Oval 19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Oval 21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Oval 22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Oval 23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Oval 24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Freeform 5"/>
            <p:cNvSpPr/>
            <p:nvPr/>
          </p:nvSpPr>
          <p:spPr>
            <a:xfrm rot="21010200">
              <a:off x="8490960" y="418428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Freeform 5"/>
            <p:cNvSpPr/>
            <p:nvPr/>
          </p:nvSpPr>
          <p:spPr>
            <a:xfrm>
              <a:off x="455760" y="4241880"/>
              <a:ext cx="11276640" cy="233604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2336040"/>
                <a:gd name="textAreaBottom" fmla="*/ 2337120 h 2336040"/>
              </a:gdLst>
              <a:ahLst/>
              <a:cxn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3" name="TextBox 15"/>
          <p:cNvSpPr/>
          <p:nvPr/>
        </p:nvSpPr>
        <p:spPr>
          <a:xfrm>
            <a:off x="881640" y="607320"/>
            <a:ext cx="801000" cy="15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96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“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TextBox 12"/>
          <p:cNvSpPr/>
          <p:nvPr/>
        </p:nvSpPr>
        <p:spPr>
          <a:xfrm>
            <a:off x="9884520" y="2613960"/>
            <a:ext cx="651600" cy="156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 defTabSz="457200">
              <a:lnSpc>
                <a:spcPct val="100000"/>
              </a:lnSpc>
            </a:pPr>
            <a:r>
              <a:rPr b="0" lang="en-US" sz="96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Arial"/>
              </a:rPr>
              <a:t>”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581840" y="982080"/>
            <a:ext cx="8452800" cy="269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1945800" y="3678840"/>
            <a:ext cx="7730280" cy="340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 cap="small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1154880" y="5029200"/>
            <a:ext cx="9243720" cy="99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dt" idx="19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ftr" idx="20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Rectangle 18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 idx="21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83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8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9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0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1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92" name="Rectangle 20" hidden="1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93" name="Group 8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194" name="Rectangle 10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Oval 14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Oval 15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Oval 16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Oval 17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Oval 18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Freeform 5"/>
            <p:cNvSpPr/>
            <p:nvPr/>
          </p:nvSpPr>
          <p:spPr>
            <a:xfrm rot="21010200">
              <a:off x="8490960" y="41925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Freeform 5"/>
            <p:cNvSpPr/>
            <p:nvPr/>
          </p:nvSpPr>
          <p:spPr>
            <a:xfrm>
              <a:off x="455760" y="4241880"/>
              <a:ext cx="11276640" cy="233604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2336040"/>
                <a:gd name="textAreaBottom" fmla="*/ 2337120 h 2336040"/>
              </a:gdLst>
              <a:ahLst/>
              <a:cxnLst/>
              <a:rect l="textAreaLeft" t="textAreaTop" r="textAreaRight" b="textAreaBottom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154880" y="2370600"/>
            <a:ext cx="8824680" cy="1821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154880" y="5024880"/>
            <a:ext cx="8824680" cy="859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dt" idx="22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ftr" idx="23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Rectangle 13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sldNum" idx="24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210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19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82468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3140640" cy="57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1154880" y="3179880"/>
            <a:ext cx="3140640" cy="284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4512600" y="2603520"/>
            <a:ext cx="3146040" cy="57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4512600" y="3179880"/>
            <a:ext cx="3146040" cy="284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5" name="PlaceHolder 6"/>
          <p:cNvSpPr>
            <a:spLocks noGrp="1"/>
          </p:cNvSpPr>
          <p:nvPr>
            <p:ph type="body"/>
          </p:nvPr>
        </p:nvSpPr>
        <p:spPr>
          <a:xfrm>
            <a:off x="7887960" y="2603520"/>
            <a:ext cx="3144600" cy="57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6" name="PlaceHolder 7"/>
          <p:cNvSpPr>
            <a:spLocks noGrp="1"/>
          </p:cNvSpPr>
          <p:nvPr>
            <p:ph type="body"/>
          </p:nvPr>
        </p:nvSpPr>
        <p:spPr>
          <a:xfrm>
            <a:off x="7888320" y="3179880"/>
            <a:ext cx="3144600" cy="284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27" name="Straight Connector 16"/>
          <p:cNvCxnSpPr/>
          <p:nvPr/>
        </p:nvCxnSpPr>
        <p:spPr>
          <a:xfrm>
            <a:off x="4403880" y="2569320"/>
            <a:ext cx="1080" cy="3493800"/>
          </a:xfrm>
          <a:prstGeom prst="straightConnector1">
            <a:avLst/>
          </a:prstGeom>
          <a:ln cap="rnd" w="12700">
            <a:solidFill>
              <a:schemeClr val="accent1">
                <a:alpha val="40000"/>
              </a:schemeClr>
            </a:solidFill>
            <a:round/>
          </a:ln>
        </p:spPr>
      </p:cxnSp>
      <p:cxnSp>
        <p:nvCxnSpPr>
          <p:cNvPr id="228" name="Straight Connector 17"/>
          <p:cNvCxnSpPr/>
          <p:nvPr/>
        </p:nvCxnSpPr>
        <p:spPr>
          <a:xfrm>
            <a:off x="7772400" y="2569320"/>
            <a:ext cx="1080" cy="3493800"/>
          </a:xfrm>
          <a:prstGeom prst="straightConnector1">
            <a:avLst/>
          </a:prstGeom>
          <a:ln cap="rnd" w="12700">
            <a:solidFill>
              <a:schemeClr val="accent1">
                <a:alpha val="40000"/>
              </a:schemeClr>
            </a:solidFill>
            <a:round/>
          </a:ln>
        </p:spPr>
      </p:cxnSp>
      <p:sp>
        <p:nvSpPr>
          <p:cNvPr id="229" name="PlaceHolder 8"/>
          <p:cNvSpPr>
            <a:spLocks noGrp="1"/>
          </p:cNvSpPr>
          <p:nvPr>
            <p:ph type="dt" idx="25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PlaceHolder 9"/>
          <p:cNvSpPr>
            <a:spLocks noGrp="1"/>
          </p:cNvSpPr>
          <p:nvPr>
            <p:ph type="ftr" idx="26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PlaceHolder 10"/>
          <p:cNvSpPr>
            <a:spLocks noGrp="1"/>
          </p:cNvSpPr>
          <p:nvPr>
            <p:ph type="sldNum" idx="27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Relationship Id="rId9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19.xml"/><Relationship Id="rId19" Type="http://schemas.openxmlformats.org/officeDocument/2006/relationships/slideLayout" Target="../slideLayouts/slideLayout2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448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0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1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2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3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4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5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6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7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1154880" y="1189440"/>
            <a:ext cx="8760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 type="ftr" idx="61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6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5762937-2797-45D4-81C8-DD0F5BF61EA3}" type="slidenum"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PlaceHolder 4"/>
          <p:cNvSpPr>
            <a:spLocks noGrp="1"/>
          </p:cNvSpPr>
          <p:nvPr>
            <p:ph type="dt" idx="63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  <p:sldLayoutId id="2147483674" r:id="rId3"/>
    <p:sldLayoutId id="2147483675" r:id="rId4"/>
    <p:sldLayoutId id="2147483676" r:id="rId5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roup 7"/>
          <p:cNvGrpSpPr/>
          <p:nvPr/>
        </p:nvGrpSpPr>
        <p:grpSpPr>
          <a:xfrm>
            <a:off x="0" y="0"/>
            <a:ext cx="12191040" cy="6856920"/>
            <a:chOff x="0" y="0"/>
            <a:chExt cx="12191040" cy="6856920"/>
          </a:xfrm>
        </p:grpSpPr>
        <p:sp>
          <p:nvSpPr>
            <p:cNvPr id="529" name="Rectangle 6"/>
            <p:cNvSpPr/>
            <p:nvPr/>
          </p:nvSpPr>
          <p:spPr>
            <a:xfrm>
              <a:off x="0" y="0"/>
              <a:ext cx="12191040" cy="685692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Oval 12"/>
            <p:cNvSpPr/>
            <p:nvPr/>
          </p:nvSpPr>
          <p:spPr>
            <a:xfrm>
              <a:off x="0" y="2666880"/>
              <a:ext cx="4190040" cy="41900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000"/>
                  </a:srgbClr>
                </a:gs>
                <a:gs pos="36000">
                  <a:srgbClr val="9b6bf2">
                    <a:alpha val="10000"/>
                  </a:srgbClr>
                </a:gs>
                <a:gs pos="75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Oval 14"/>
            <p:cNvSpPr/>
            <p:nvPr/>
          </p:nvSpPr>
          <p:spPr>
            <a:xfrm>
              <a:off x="0" y="2895480"/>
              <a:ext cx="2361240" cy="23612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000"/>
                  </a:srgbClr>
                </a:gs>
                <a:gs pos="36000">
                  <a:srgbClr val="9b6bf2">
                    <a:alpha val="8000"/>
                  </a:srgbClr>
                </a:gs>
                <a:gs pos="72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Oval 17"/>
            <p:cNvSpPr/>
            <p:nvPr/>
          </p:nvSpPr>
          <p:spPr>
            <a:xfrm>
              <a:off x="8609040" y="5867280"/>
              <a:ext cx="989640" cy="9896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66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Oval 15"/>
            <p:cNvSpPr/>
            <p:nvPr/>
          </p:nvSpPr>
          <p:spPr>
            <a:xfrm>
              <a:off x="8609040" y="1676520"/>
              <a:ext cx="2818440" cy="28184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00"/>
                  </a:srgbClr>
                </a:gs>
                <a:gs pos="36000">
                  <a:srgbClr val="9b6bf2">
                    <a:alpha val="6000"/>
                  </a:srgbClr>
                </a:gs>
                <a:gs pos="69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Oval 16"/>
            <p:cNvSpPr/>
            <p:nvPr/>
          </p:nvSpPr>
          <p:spPr>
            <a:xfrm>
              <a:off x="7999560" y="8640"/>
              <a:ext cx="1599120" cy="159912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000"/>
                  </a:srgbClr>
                </a:gs>
                <a:gs pos="36000">
                  <a:srgbClr val="9b6bf2">
                    <a:alpha val="7000"/>
                  </a:srgbClr>
                </a:gs>
                <a:gs pos="73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r="5400000" dist="2556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Freeform 5"/>
            <p:cNvSpPr/>
            <p:nvPr/>
          </p:nvSpPr>
          <p:spPr>
            <a:xfrm rot="21010200">
              <a:off x="8490960" y="1796760"/>
              <a:ext cx="3298320" cy="439920"/>
            </a:xfrm>
            <a:custGeom>
              <a:avLst/>
              <a:gdLst>
                <a:gd name="textAreaLeft" fmla="*/ 0 w 3298320"/>
                <a:gd name="textAreaRight" fmla="*/ 3299400 w 3298320"/>
                <a:gd name="textAreaTop" fmla="*/ 0 h 439920"/>
                <a:gd name="textAreaBottom" fmla="*/ 441000 h 439920"/>
              </a:gdLst>
              <a:ahLst/>
              <a:cxnLst/>
              <a:rect l="textAreaLeft" t="textAreaTop" r="textAreaRight" b="textAreaBottom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lt1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Freeform 5"/>
            <p:cNvSpPr/>
            <p:nvPr/>
          </p:nvSpPr>
          <p:spPr>
            <a:xfrm>
              <a:off x="459360" y="1866240"/>
              <a:ext cx="11276640" cy="4532760"/>
            </a:xfrm>
            <a:custGeom>
              <a:avLst/>
              <a:gdLst>
                <a:gd name="textAreaLeft" fmla="*/ 0 w 11276640"/>
                <a:gd name="textAreaRight" fmla="*/ 11277720 w 11276640"/>
                <a:gd name="textAreaTop" fmla="*/ 0 h 4532760"/>
                <a:gd name="textAreaBottom" fmla="*/ 4533840 h 4532760"/>
              </a:gdLst>
              <a:ahLst/>
              <a:cxnLst/>
              <a:rect l="textAreaLeft" t="textAreaTop" r="textAreaRight" b="textAreaBottom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Freeform 5"/>
            <p:cNvSpPr/>
            <p:nvPr/>
          </p:nvSpPr>
          <p:spPr>
            <a:xfrm>
              <a:off x="0" y="1440"/>
              <a:ext cx="12191040" cy="6855480"/>
            </a:xfrm>
            <a:custGeom>
              <a:avLst/>
              <a:gdLst>
                <a:gd name="textAreaLeft" fmla="*/ 0 w 12191040"/>
                <a:gd name="textAreaRight" fmla="*/ 12192120 w 12191040"/>
                <a:gd name="textAreaTop" fmla="*/ 0 h 6855480"/>
                <a:gd name="textAreaBottom" fmla="*/ 6856560 h 6855480"/>
              </a:gdLst>
              <a:ahLst/>
              <a:cxnLst/>
              <a:rect l="textAreaLeft" t="textAreaTop" r="textAreaRight" b="textAreaBottom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38" name="Rectangle 20"/>
          <p:cNvSpPr/>
          <p:nvPr/>
        </p:nvSpPr>
        <p:spPr>
          <a:xfrm>
            <a:off x="10437840" y="0"/>
            <a:ext cx="684720" cy="1141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r="5400000" dist="2556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39" name="PlaceHolder 1"/>
          <p:cNvSpPr>
            <a:spLocks noGrp="1"/>
          </p:cNvSpPr>
          <p:nvPr>
            <p:ph type="title"/>
          </p:nvPr>
        </p:nvSpPr>
        <p:spPr>
          <a:xfrm>
            <a:off x="1154880" y="1189440"/>
            <a:ext cx="87602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ftr" idx="76"/>
          </p:nvPr>
        </p:nvSpPr>
        <p:spPr>
          <a:xfrm>
            <a:off x="561240" y="6391800"/>
            <a:ext cx="38588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77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7666A37-E9EA-44AA-87DA-DC783623A6DA}" type="slidenum"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PlaceHolder 4"/>
          <p:cNvSpPr>
            <a:spLocks noGrp="1"/>
          </p:cNvSpPr>
          <p:nvPr>
            <p:ph type="dt" idx="78"/>
          </p:nvPr>
        </p:nvSpPr>
        <p:spPr>
          <a:xfrm>
            <a:off x="10653120" y="6391800"/>
            <a:ext cx="989640" cy="30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2"/>
    <p:sldLayoutId id="2147483681" r:id="rId3"/>
    <p:sldLayoutId id="2147483682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"/>
          <p:cNvSpPr/>
          <p:nvPr/>
        </p:nvSpPr>
        <p:spPr>
          <a:xfrm>
            <a:off x="4800600" y="2514600"/>
            <a:ext cx="1599480" cy="1599480"/>
          </a:xfrm>
          <a:prstGeom prst="ellipse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94" name="" descr=""/>
          <p:cNvPicPr/>
          <p:nvPr/>
        </p:nvPicPr>
        <p:blipFill>
          <a:blip r:embed="rId1"/>
          <a:stretch/>
        </p:blipFill>
        <p:spPr>
          <a:xfrm>
            <a:off x="4800600" y="2514600"/>
            <a:ext cx="1599480" cy="1821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95" name="TextBox 1"/>
          <p:cNvSpPr/>
          <p:nvPr/>
        </p:nvSpPr>
        <p:spPr>
          <a:xfrm>
            <a:off x="685800" y="1357200"/>
            <a:ext cx="10573200" cy="115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                                                                        </a:t>
            </a: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PRESENTATION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                                                                                                       ON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                                    AI POWERED RESUME SCREENING SYSTEM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6" name="TextBox 2"/>
          <p:cNvSpPr/>
          <p:nvPr/>
        </p:nvSpPr>
        <p:spPr>
          <a:xfrm>
            <a:off x="1820160" y="4573080"/>
            <a:ext cx="8237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                                               Under the guidance of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                                                   Dr. Purabi Sharma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                                 Department of ECE, Guwahati University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7" name="TextBox 5"/>
          <p:cNvSpPr/>
          <p:nvPr/>
        </p:nvSpPr>
        <p:spPr>
          <a:xfrm>
            <a:off x="1593720" y="2531520"/>
            <a:ext cx="9378360" cy="13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Khyanrick Borah                                                                                                             Roll no.- 38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Syed Jeeshan Javed                                                                                                         Roll no.-39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6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Nilim kr. Gogoi                                                                                                                Roll no.-12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8" name="TextBox 9"/>
          <p:cNvSpPr/>
          <p:nvPr/>
        </p:nvSpPr>
        <p:spPr>
          <a:xfrm>
            <a:off x="1371600" y="685800"/>
            <a:ext cx="1057320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                                   </a:t>
            </a:r>
            <a:r>
              <a:rPr b="1" lang="en-US" sz="22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SUMMER INTERNSHIP 2025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9" name="Slide Number Placeholder 4"/>
          <p:cNvSpPr/>
          <p:nvPr/>
        </p:nvSpPr>
        <p:spPr>
          <a:xfrm>
            <a:off x="10352880" y="29592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1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LOGIC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8" name="PlaceHolder 13"/>
          <p:cNvSpPr/>
          <p:nvPr/>
        </p:nvSpPr>
        <p:spPr>
          <a:xfrm>
            <a:off x="358920" y="2458440"/>
            <a:ext cx="947052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User Inputs a Job Description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This is the reference text we’ll match resumes against.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User Uploads Resumes (PDFs)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The code extracts plain text from each PDF using PyPDF2.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Text Vectorization with TF-IDF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All texts (job + resumes) are converted into number form using TF-IDF, which gives importance to unique words.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Basic Machine Learning Model is Trained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 DecisionTreeClassifier is trained using the job description as a positive match and the resumes as non-matches.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9" name="PlaceHolder 17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7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F75955-C53E-4D16-9BB5-EB2D974BABB0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LOGIC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1" name="PlaceHolder 15"/>
          <p:cNvSpPr/>
          <p:nvPr/>
        </p:nvSpPr>
        <p:spPr>
          <a:xfrm>
            <a:off x="358920" y="2458440"/>
            <a:ext cx="947052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Cosine Similarity is Calculated: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This measures how close each resumes is to the job description.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Resumes are Ranked: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The results are stored from best to worst match based in a similarity score.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Threshold Filter is Applied: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 percentage Threshold is set. Resumes are marked based on it (Match/Not match)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Results are displayed: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You see the match results in a text box.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Wingdings" charset="2"/>
              <a:buChar char=""/>
            </a:pPr>
            <a:r>
              <a:rPr b="1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A bar chart visually shows how well each resume matches.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2" name="PlaceHolder 18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8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1AB4212D-88C8-449E-8034-F7F3B4E3322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" descr=""/>
          <p:cNvPicPr/>
          <p:nvPr/>
        </p:nvPicPr>
        <p:blipFill>
          <a:blip r:embed="rId1"/>
          <a:stretch/>
        </p:blipFill>
        <p:spPr>
          <a:xfrm>
            <a:off x="6629400" y="2514600"/>
            <a:ext cx="3428640" cy="3757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4" name="PlaceHolder 6"/>
          <p:cNvSpPr/>
          <p:nvPr/>
        </p:nvSpPr>
        <p:spPr>
          <a:xfrm>
            <a:off x="1155240" y="2822760"/>
            <a:ext cx="4102560" cy="17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trike="noStrike" u="sng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STEP 1: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Enter Job description.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Set a match threshold.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5" name="PlaceHolder 10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9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6" name="PlaceHolder 4"/>
          <p:cNvSpPr/>
          <p:nvPr/>
        </p:nvSpPr>
        <p:spPr>
          <a:xfrm>
            <a:off x="115524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EXAMPLE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EA9B363-4378-477C-849F-50345A78A297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7" name="" descr=""/>
          <p:cNvPicPr/>
          <p:nvPr/>
        </p:nvPicPr>
        <p:blipFill>
          <a:blip r:embed="rId1"/>
          <a:stretch/>
        </p:blipFill>
        <p:spPr>
          <a:xfrm>
            <a:off x="5029200" y="2286000"/>
            <a:ext cx="6171840" cy="398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8" name="PlaceHolder 8"/>
          <p:cNvSpPr/>
          <p:nvPr/>
        </p:nvSpPr>
        <p:spPr>
          <a:xfrm>
            <a:off x="469080" y="2832120"/>
            <a:ext cx="4102560" cy="17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trike="noStrike" u="sng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STEP 2: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on the upload resume button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Select the required resumes and click open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9" name="PlaceHolder 11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10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0" name="PlaceHolder 7"/>
          <p:cNvSpPr/>
          <p:nvPr/>
        </p:nvSpPr>
        <p:spPr>
          <a:xfrm>
            <a:off x="115560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EXAMPLE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A2A861FD-F43C-47FD-B428-1D6870616551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1" name="" descr=""/>
          <p:cNvPicPr/>
          <p:nvPr/>
        </p:nvPicPr>
        <p:blipFill>
          <a:blip r:embed="rId1"/>
          <a:stretch/>
        </p:blipFill>
        <p:spPr>
          <a:xfrm>
            <a:off x="5029200" y="2286000"/>
            <a:ext cx="6629040" cy="411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2" name="PlaceHolder 9"/>
          <p:cNvSpPr/>
          <p:nvPr/>
        </p:nvSpPr>
        <p:spPr>
          <a:xfrm>
            <a:off x="469080" y="2832120"/>
            <a:ext cx="4102560" cy="173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000" strike="noStrike" u="sng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OUTPUT: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Displays the result in Barchart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Compares scores with threshold and labels them (Match/Not Match)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3" name="PlaceHolder 12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11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4" name="PlaceHolder 19"/>
          <p:cNvSpPr/>
          <p:nvPr/>
        </p:nvSpPr>
        <p:spPr>
          <a:xfrm>
            <a:off x="115560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EXAMPLE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A9E212EA-29B4-4DAC-A35C-A6C1E3381C74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21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12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6" name="PlaceHolder 22"/>
          <p:cNvSpPr/>
          <p:nvPr/>
        </p:nvSpPr>
        <p:spPr>
          <a:xfrm>
            <a:off x="115560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CONCLUSION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7" name="Rectangle 1"/>
          <p:cNvSpPr/>
          <p:nvPr/>
        </p:nvSpPr>
        <p:spPr>
          <a:xfrm>
            <a:off x="461880" y="2695320"/>
            <a:ext cx="11175120" cy="17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defTabSz="45720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Our system automates resume screening with high efficiency.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Uses TF-IDF and cosine similarity for intelligent ranking.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GUI interface ensures ease-of-use for recruiters.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457200" defTabSz="457200">
              <a:lnSpc>
                <a:spcPct val="100000"/>
              </a:lnSpc>
              <a:buClr>
                <a:srgbClr val="000000"/>
              </a:buClr>
              <a:buFont typeface="Century Gothic"/>
              <a:buAutoNum type="arabicPeriod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Saves time, reduces bias, and improves selection quality.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56BB47EE-DC6A-4489-9D8E-C1586633BB1E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PlaceHolder 1"/>
          <p:cNvSpPr>
            <a:spLocks noGrp="1"/>
          </p:cNvSpPr>
          <p:nvPr>
            <p:ph type="title"/>
          </p:nvPr>
        </p:nvSpPr>
        <p:spPr>
          <a:xfrm>
            <a:off x="1782360" y="3166920"/>
            <a:ext cx="8760600" cy="1476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IN" sz="115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THANK YOU</a:t>
            </a:r>
            <a:endParaRPr b="0" lang="en-US" sz="1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9" name="PlaceHolder 3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13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C9FA1C4-EC20-4352-8D8E-B0CC68F741F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602640" y="64764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INTRODUCTION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1" name="PlaceHolder 2"/>
          <p:cNvSpPr>
            <a:spLocks noGrp="1"/>
          </p:cNvSpPr>
          <p:nvPr>
            <p:ph type="sldNum" idx="88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2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Rectangle 4"/>
          <p:cNvSpPr/>
          <p:nvPr/>
        </p:nvSpPr>
        <p:spPr>
          <a:xfrm>
            <a:off x="689040" y="2889360"/>
            <a:ext cx="9549360" cy="130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Resume shortlisting is a tedious and time-consuming task during recruitment.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Traditional methods involve manual filtering which may be biased or inefficient.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Our system uses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 &amp; NLP techniques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to automatically screen and rank resumes based on job descriptions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 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3" name="Rectangle 5"/>
          <p:cNvSpPr/>
          <p:nvPr/>
        </p:nvSpPr>
        <p:spPr>
          <a:xfrm>
            <a:off x="0" y="-183240"/>
            <a:ext cx="459360" cy="36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602640" y="64764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OUTLINE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5" name="PlaceHolder 2"/>
          <p:cNvSpPr>
            <a:spLocks noGrp="1"/>
          </p:cNvSpPr>
          <p:nvPr>
            <p:ph type="sldNum" idx="89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Times New Roman"/>
              </a:rPr>
              <a:t>2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Rectangle 6"/>
          <p:cNvSpPr/>
          <p:nvPr/>
        </p:nvSpPr>
        <p:spPr>
          <a:xfrm>
            <a:off x="280440" y="2514600"/>
            <a:ext cx="9549360" cy="283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Use Case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Scope Of The Project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About the AI/NLP Model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Resume Dataset For Evaluation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Approach and Methodology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Tools Used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Logic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Example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Conclusion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7" name="Rectangle 7"/>
          <p:cNvSpPr/>
          <p:nvPr/>
        </p:nvSpPr>
        <p:spPr>
          <a:xfrm>
            <a:off x="0" y="-183600"/>
            <a:ext cx="32760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title"/>
          </p:nvPr>
        </p:nvSpPr>
        <p:spPr>
          <a:xfrm>
            <a:off x="639000" y="65664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USE CASE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9" name="PlaceHolder 2"/>
          <p:cNvSpPr>
            <a:spLocks noGrp="1"/>
          </p:cNvSpPr>
          <p:nvPr>
            <p:ph type="sldNum" idx="90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3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Rectangle 3"/>
          <p:cNvSpPr/>
          <p:nvPr/>
        </p:nvSpPr>
        <p:spPr>
          <a:xfrm>
            <a:off x="639000" y="3050640"/>
            <a:ext cx="8717040" cy="168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Growing demand for automation in HR Tech.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Large volume of applicants makes manual screening impractical.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Need for unbiased, fast, and intelligent resume ranking solutions.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Enhances recruitment efficiency and decision-making accuracy.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 defTabSz="457200">
              <a:lnSpc>
                <a:spcPct val="15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title"/>
          </p:nvPr>
        </p:nvSpPr>
        <p:spPr>
          <a:xfrm>
            <a:off x="720360" y="6660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SCOPE OF THE PROJECT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2" name="PlaceHolder 2"/>
          <p:cNvSpPr>
            <a:spLocks noGrp="1"/>
          </p:cNvSpPr>
          <p:nvPr>
            <p:ph type="sldNum" idx="91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4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3" name="Rectangle 3"/>
          <p:cNvSpPr/>
          <p:nvPr/>
        </p:nvSpPr>
        <p:spPr>
          <a:xfrm>
            <a:off x="549360" y="2642400"/>
            <a:ext cx="9689400" cy="319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5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The scope of the project includes: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Accepts multiple PDF resumes, a job description and a match threshold.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Extracts and analyzes resume content using NLP.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Ranks resumes based on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TF-IDF vectorization,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Cosine Similarity and Decision tree classifier.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Displays scores, comparison charts.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Includes a user-friendly GUI interface via </a:t>
            </a: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Tkinter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720360" y="6660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About The AI/NLP Model: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5" name="PlaceHolder 2"/>
          <p:cNvSpPr>
            <a:spLocks noGrp="1"/>
          </p:cNvSpPr>
          <p:nvPr>
            <p:ph type="sldNum" idx="92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4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Rectangle 8"/>
          <p:cNvSpPr/>
          <p:nvPr/>
        </p:nvSpPr>
        <p:spPr>
          <a:xfrm>
            <a:off x="369000" y="2530080"/>
            <a:ext cx="9689400" cy="47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5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TF-IDF Vectorizer: Converts job descriptions and resume texts into numerical vectors based on word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importance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Cosine Similarity: Measures semantic similarity between job and resume vectors (range: 0 to 1).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Decision Tree Classifier: Binary classifier trained on similarity scores to label resumes as “Match” or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“Not Match.”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Threshold Control: Match criteria can be tuned by adjusting similarity threshold (e.g., 20%).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Approach Type: Traditional NLP pipeline (rule-based + supervised ML), not deep learning.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720360" y="6660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Resume Dataset For Evaluation: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sldNum" idx="93"/>
          </p:nvPr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4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Rectangle 2"/>
          <p:cNvSpPr/>
          <p:nvPr/>
        </p:nvSpPr>
        <p:spPr>
          <a:xfrm>
            <a:off x="369000" y="2530080"/>
            <a:ext cx="9689400" cy="365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5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Type: Synthetic resume dataset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Source: A sample resume template was provided to ChatGPT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Generation: 21 unique resumes were generated by varying domains, skills, and experience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levels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Format: Text data was converted to PDF for processing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Wingdings" charset="2"/>
              <a:buChar char="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Purpose: Used to test AI/NLP-based similarity ranking and classification against a provided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job description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title"/>
          </p:nvPr>
        </p:nvSpPr>
        <p:spPr>
          <a:xfrm>
            <a:off x="657000" y="7704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APPROACH AND METHODOLOGY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21" name="Picture 13" descr=""/>
          <p:cNvPicPr/>
          <p:nvPr/>
        </p:nvPicPr>
        <p:blipFill>
          <a:blip r:embed="rId1"/>
          <a:stretch/>
        </p:blipFill>
        <p:spPr>
          <a:xfrm>
            <a:off x="3200400" y="2286000"/>
            <a:ext cx="5166000" cy="4572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2" name="Rectangle 15"/>
          <p:cNvSpPr/>
          <p:nvPr/>
        </p:nvSpPr>
        <p:spPr>
          <a:xfrm>
            <a:off x="456120" y="2311920"/>
            <a:ext cx="6094800" cy="36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WORKFLOW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3" name="PlaceHolder 5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5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EC2177C-49FD-4ABF-9C70-8158637607B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240" cy="705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chemeClr val="lt2"/>
                </a:solidFill>
                <a:effectLst/>
                <a:uFillTx/>
                <a:latin typeface="Times New Roman"/>
              </a:rPr>
              <a:t>TOOLS USED: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5" name="PlaceHolder 2"/>
          <p:cNvSpPr>
            <a:spLocks noGrp="1"/>
          </p:cNvSpPr>
          <p:nvPr>
            <p:ph/>
          </p:nvPr>
        </p:nvSpPr>
        <p:spPr>
          <a:xfrm>
            <a:off x="457200" y="2286000"/>
            <a:ext cx="9522360" cy="357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2000" strike="noStrike" u="sng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Programming Language: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Python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" charset="2"/>
              <a:buChar char=""/>
            </a:pPr>
            <a:r>
              <a:rPr b="1" lang="en-US" sz="2000" strike="noStrike" u="sng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Required Modules: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►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os (built-in)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►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tkinter (built-in)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►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PyPDF2 =3.0.1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►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Scikit-learn =1.4.2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OpenSymbol"/>
              <a:buChar char="►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Matplotlib =3.9.0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6" name="PlaceHolder 16"/>
          <p:cNvSpPr/>
          <p:nvPr/>
        </p:nvSpPr>
        <p:spPr>
          <a:xfrm>
            <a:off x="10352520" y="295560"/>
            <a:ext cx="837000" cy="76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 defTabSz="457200">
              <a:lnSpc>
                <a:spcPct val="100000"/>
              </a:lnSpc>
              <a:tabLst>
                <a:tab algn="l" pos="0"/>
              </a:tabLst>
            </a:pPr>
            <a:r>
              <a:rPr b="0" lang="en-US" sz="2800" strike="noStrike" u="none">
                <a:solidFill>
                  <a:schemeClr val="lt1"/>
                </a:solidFill>
                <a:effectLst/>
                <a:uFillTx/>
                <a:latin typeface="Century Gothic"/>
              </a:rPr>
              <a:t>6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6986ED9-9BFC-4CE2-9CD6-C0D18AE50C0F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_rels/theme1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2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3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4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5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_rels/theme6.xml.rels><?xml version="1.0" encoding="UTF-8"?>
<Relationships xmlns="http://schemas.openxmlformats.org/package/2006/relationships"><Relationship Id="rId1" Type="http://schemas.openxmlformats.org/officeDocument/2006/relationships/image" Target="../media/image1.jpeg"/>
</Relationships>
</file>

<file path=ppt/theme/theme1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 Boardroom">
  <a:themeElements>
    <a:clrScheme name="Ion Boardroom">
      <a:dk1>
        <a:srgbClr val="000000"/>
      </a:dk1>
      <a:lt1>
        <a:srgbClr val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lumMod val="11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9050" cap="rnd" cmpd="sng" algn="ctr">
          <a:prstDash val="solid"/>
        </a:ln>
        <a:ln w="2857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8000"/>
                <a:lumMod val="124000"/>
              </a:schemeClr>
            </a:gs>
            <a:gs pos="100000">
              <a:schemeClr val="phClr">
                <a:shade val="76000"/>
                <a:lumMod val="56000"/>
              </a:schemeClr>
            </a:gs>
          </a:gsLst>
          <a:path path="circle">
            <a:fillToRect l="45000" t="65000" r="125000" b="100000"/>
          </a:path>
          <a:tileRect l="0" t="0" r="0" b="0"/>
        </a:gradFill>
        <a:blipFill rotWithShape="1">
          <a:blip r:embed="rId1"/>
          <a:srcRect l="0" t="0" r="0" b="0"/>
          <a:stretch>
            <a:fillRect l="0" t="0" r="0" b="0"/>
          </a:stretch>
        </a:blip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{4231F4C2-DB28-4455-BA78-11A0613CD74B}tf02900722</Template>
  <TotalTime>164</TotalTime>
  <Application>LibreOffice/25.2.5.2$Linux_X86_64 LibreOffice_project/520$Build-2</Application>
  <AppVersion>15.0000</AppVersion>
  <Words>15439</Words>
  <Paragraphs>580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2024-02-29T17:02:00Z</dcterms:created>
  <dc:creator>bidyashisbora@outlook.com</dc:creator>
  <dc:description/>
  <dc:language>en-US</dc:language>
  <cp:lastModifiedBy/>
  <dcterms:modified xsi:type="dcterms:W3CDTF">2025-07-30T09:47:59Z</dcterms:modified>
  <cp:revision>562</cp:revision>
  <dc:subject/>
  <dc:title>Density Based Methods And Graph Based Clustering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A1B77B48544548B89F35A541B82F8F7A_13</vt:lpwstr>
  </property>
  <property fmtid="{D5CDD505-2E9C-101B-9397-08002B2CF9AE}" pid="3" name="KSOProductBuildVer">
    <vt:lpwstr>1033-12.2.0.21179</vt:lpwstr>
  </property>
  <property fmtid="{D5CDD505-2E9C-101B-9397-08002B2CF9AE}" pid="4" name="PresentationFormat">
    <vt:lpwstr>Widescreen</vt:lpwstr>
  </property>
  <property fmtid="{D5CDD505-2E9C-101B-9397-08002B2CF9AE}" pid="5" name="Slides">
    <vt:i4>35</vt:i4>
  </property>
</Properties>
</file>