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327" r:id="rId3"/>
    <p:sldId id="282" r:id="rId4"/>
    <p:sldId id="261" r:id="rId5"/>
    <p:sldId id="278" r:id="rId6"/>
    <p:sldId id="291" r:id="rId7"/>
    <p:sldId id="313" r:id="rId8"/>
    <p:sldId id="315" r:id="rId9"/>
    <p:sldId id="316" r:id="rId10"/>
    <p:sldId id="318" r:id="rId11"/>
    <p:sldId id="319" r:id="rId12"/>
    <p:sldId id="321" r:id="rId13"/>
    <p:sldId id="320" r:id="rId14"/>
    <p:sldId id="305" r:id="rId15"/>
    <p:sldId id="264" r:id="rId16"/>
    <p:sldId id="329" r:id="rId17"/>
    <p:sldId id="324" r:id="rId18"/>
    <p:sldId id="325" r:id="rId19"/>
    <p:sldId id="326" r:id="rId20"/>
    <p:sldId id="306" r:id="rId21"/>
    <p:sldId id="309" r:id="rId22"/>
    <p:sldId id="311" r:id="rId23"/>
    <p:sldId id="260" r:id="rId24"/>
    <p:sldId id="328" r:id="rId25"/>
    <p:sldId id="258" r:id="rId26"/>
    <p:sldId id="312"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230DB-01FB-4C23-8668-73D508DECA75}" v="260" dt="2023-12-30T06:12:19.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_rels/data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4.png"/><Relationship Id="rId7" Type="http://schemas.openxmlformats.org/officeDocument/2006/relationships/image" Target="../media/image39.png"/><Relationship Id="rId12" Type="http://schemas.openxmlformats.org/officeDocument/2006/relationships/image" Target="../media/image51.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47.svg"/><Relationship Id="rId11" Type="http://schemas.openxmlformats.org/officeDocument/2006/relationships/image" Target="../media/image50.png"/><Relationship Id="rId5" Type="http://schemas.openxmlformats.org/officeDocument/2006/relationships/image" Target="../media/image46.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4.png"/><Relationship Id="rId7" Type="http://schemas.openxmlformats.org/officeDocument/2006/relationships/image" Target="../media/image39.png"/><Relationship Id="rId12" Type="http://schemas.openxmlformats.org/officeDocument/2006/relationships/image" Target="../media/image51.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47.svg"/><Relationship Id="rId11" Type="http://schemas.openxmlformats.org/officeDocument/2006/relationships/image" Target="../media/image50.png"/><Relationship Id="rId5" Type="http://schemas.openxmlformats.org/officeDocument/2006/relationships/image" Target="../media/image46.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43CA2-1EE5-497A-8652-B5796D564195}" type="doc">
      <dgm:prSet loTypeId="urn:microsoft.com/office/officeart/2017/3/layout/DropPinTimeline" loCatId="process" qsTypeId="urn:microsoft.com/office/officeart/2005/8/quickstyle/simple2" qsCatId="simple" csTypeId="urn:microsoft.com/office/officeart/2005/8/colors/colorful2" csCatId="colorful" phldr="1"/>
      <dgm:spPr/>
      <dgm:t>
        <a:bodyPr/>
        <a:lstStyle/>
        <a:p>
          <a:endParaRPr lang="en-US"/>
        </a:p>
      </dgm:t>
    </dgm:pt>
    <dgm:pt modelId="{32AF30D7-8B89-4821-8C7F-BC516B6B1B35}">
      <dgm:prSet/>
      <dgm:spPr/>
      <dgm:t>
        <a:bodyPr/>
        <a:lstStyle/>
        <a:p>
          <a:pPr>
            <a:defRPr b="1"/>
          </a:pPr>
          <a:r>
            <a:rPr lang="en-US"/>
            <a:t>1817</a:t>
          </a:r>
        </a:p>
      </dgm:t>
    </dgm:pt>
    <dgm:pt modelId="{8A30F19C-1EE0-44AE-9994-BC0B91C283AE}" type="parTrans" cxnId="{912364C1-FE0B-4D12-A361-2F4548F57B74}">
      <dgm:prSet/>
      <dgm:spPr/>
      <dgm:t>
        <a:bodyPr/>
        <a:lstStyle/>
        <a:p>
          <a:endParaRPr lang="en-US"/>
        </a:p>
      </dgm:t>
    </dgm:pt>
    <dgm:pt modelId="{0D6B48C2-F785-4AE6-A74E-3816FB8769D4}" type="sibTrans" cxnId="{912364C1-FE0B-4D12-A361-2F4548F57B74}">
      <dgm:prSet/>
      <dgm:spPr/>
      <dgm:t>
        <a:bodyPr/>
        <a:lstStyle/>
        <a:p>
          <a:endParaRPr lang="en-US"/>
        </a:p>
      </dgm:t>
    </dgm:pt>
    <dgm:pt modelId="{BD1A419A-88EF-4031-98B6-53814F482442}">
      <dgm:prSet/>
      <dgm:spPr/>
      <dgm:t>
        <a:bodyPr/>
        <a:lstStyle/>
        <a:p>
          <a:r>
            <a:rPr lang="en-US"/>
            <a:t>James Parkinson publishes "An Essay on the Shaking Palsy," describing Parkinson's symptoms.</a:t>
          </a:r>
        </a:p>
      </dgm:t>
    </dgm:pt>
    <dgm:pt modelId="{B23D6836-E9F9-428C-BBCA-80858034DE0A}" type="parTrans" cxnId="{1DC78552-F992-4C4E-B960-590D1F696D6E}">
      <dgm:prSet/>
      <dgm:spPr/>
      <dgm:t>
        <a:bodyPr/>
        <a:lstStyle/>
        <a:p>
          <a:endParaRPr lang="en-US"/>
        </a:p>
      </dgm:t>
    </dgm:pt>
    <dgm:pt modelId="{D38043B2-78AE-48DA-8B10-9D48CC75D73E}" type="sibTrans" cxnId="{1DC78552-F992-4C4E-B960-590D1F696D6E}">
      <dgm:prSet/>
      <dgm:spPr/>
      <dgm:t>
        <a:bodyPr/>
        <a:lstStyle/>
        <a:p>
          <a:endParaRPr lang="en-US"/>
        </a:p>
      </dgm:t>
    </dgm:pt>
    <dgm:pt modelId="{FE560AC7-3B38-4E81-A2F8-A69634149341}">
      <dgm:prSet/>
      <dgm:spPr/>
      <dgm:t>
        <a:bodyPr/>
        <a:lstStyle/>
        <a:p>
          <a:pPr>
            <a:defRPr b="1"/>
          </a:pPr>
          <a:r>
            <a:rPr lang="en-US"/>
            <a:t>1872</a:t>
          </a:r>
        </a:p>
      </dgm:t>
    </dgm:pt>
    <dgm:pt modelId="{A5E4361C-0362-45E0-9068-38B1A1713F41}" type="parTrans" cxnId="{C5D50065-1FDF-47DC-9ECD-D22D423CE217}">
      <dgm:prSet/>
      <dgm:spPr/>
      <dgm:t>
        <a:bodyPr/>
        <a:lstStyle/>
        <a:p>
          <a:endParaRPr lang="en-US"/>
        </a:p>
      </dgm:t>
    </dgm:pt>
    <dgm:pt modelId="{1C92370B-D4A2-430D-9BE8-3412AC7539EC}" type="sibTrans" cxnId="{C5D50065-1FDF-47DC-9ECD-D22D423CE217}">
      <dgm:prSet/>
      <dgm:spPr/>
      <dgm:t>
        <a:bodyPr/>
        <a:lstStyle/>
        <a:p>
          <a:endParaRPr lang="en-US"/>
        </a:p>
      </dgm:t>
    </dgm:pt>
    <dgm:pt modelId="{5E445EEC-10C2-4840-8CA4-8F0948BE8C08}">
      <dgm:prSet/>
      <dgm:spPr/>
      <dgm:t>
        <a:bodyPr/>
        <a:lstStyle/>
        <a:p>
          <a:r>
            <a:rPr lang="en-US"/>
            <a:t>Charcot suggests the term "Parkinson's Disease."</a:t>
          </a:r>
        </a:p>
      </dgm:t>
    </dgm:pt>
    <dgm:pt modelId="{5C7C3A52-C712-4786-BB24-8108538146BE}" type="parTrans" cxnId="{39B1A7AB-9B99-485A-B0A5-5F843C8C1275}">
      <dgm:prSet/>
      <dgm:spPr/>
      <dgm:t>
        <a:bodyPr/>
        <a:lstStyle/>
        <a:p>
          <a:endParaRPr lang="en-US"/>
        </a:p>
      </dgm:t>
    </dgm:pt>
    <dgm:pt modelId="{59B7CE5A-2ABA-4244-8899-67815282A5ED}" type="sibTrans" cxnId="{39B1A7AB-9B99-485A-B0A5-5F843C8C1275}">
      <dgm:prSet/>
      <dgm:spPr/>
      <dgm:t>
        <a:bodyPr/>
        <a:lstStyle/>
        <a:p>
          <a:endParaRPr lang="en-US"/>
        </a:p>
      </dgm:t>
    </dgm:pt>
    <dgm:pt modelId="{89B8098E-8105-4197-8246-4A872EC892B6}">
      <dgm:prSet/>
      <dgm:spPr/>
      <dgm:t>
        <a:bodyPr/>
        <a:lstStyle/>
        <a:p>
          <a:pPr>
            <a:defRPr b="1"/>
          </a:pPr>
          <a:r>
            <a:rPr lang="en-US"/>
            <a:t>1967</a:t>
          </a:r>
        </a:p>
      </dgm:t>
    </dgm:pt>
    <dgm:pt modelId="{8650C923-3A9A-431E-AB5D-20CDAE2F7B58}" type="parTrans" cxnId="{886B8685-986A-4001-A412-6DD9EF7948D9}">
      <dgm:prSet/>
      <dgm:spPr/>
      <dgm:t>
        <a:bodyPr/>
        <a:lstStyle/>
        <a:p>
          <a:endParaRPr lang="en-US"/>
        </a:p>
      </dgm:t>
    </dgm:pt>
    <dgm:pt modelId="{C6DFF4B1-C2C7-43F2-B2FE-3E5FA0D51291}" type="sibTrans" cxnId="{886B8685-986A-4001-A412-6DD9EF7948D9}">
      <dgm:prSet/>
      <dgm:spPr/>
      <dgm:t>
        <a:bodyPr/>
        <a:lstStyle/>
        <a:p>
          <a:endParaRPr lang="en-US"/>
        </a:p>
      </dgm:t>
    </dgm:pt>
    <dgm:pt modelId="{1032CA23-0891-4F98-92D9-D2F3D065A10D}">
      <dgm:prSet/>
      <dgm:spPr/>
      <dgm:t>
        <a:bodyPr/>
        <a:lstStyle/>
        <a:p>
          <a:r>
            <a:rPr lang="en-US"/>
            <a:t>Hoehn and Yahr propose a staging system for Parkinson's.</a:t>
          </a:r>
        </a:p>
      </dgm:t>
    </dgm:pt>
    <dgm:pt modelId="{9FD9AFEC-ABA8-488F-99CE-DBBF0493868E}" type="parTrans" cxnId="{CEE8D9AE-F9BB-4E81-B4B6-C043169028AF}">
      <dgm:prSet/>
      <dgm:spPr/>
      <dgm:t>
        <a:bodyPr/>
        <a:lstStyle/>
        <a:p>
          <a:endParaRPr lang="en-US"/>
        </a:p>
      </dgm:t>
    </dgm:pt>
    <dgm:pt modelId="{405F2C3E-2314-4CD5-A078-E44815010F75}" type="sibTrans" cxnId="{CEE8D9AE-F9BB-4E81-B4B6-C043169028AF}">
      <dgm:prSet/>
      <dgm:spPr/>
      <dgm:t>
        <a:bodyPr/>
        <a:lstStyle/>
        <a:p>
          <a:endParaRPr lang="en-US"/>
        </a:p>
      </dgm:t>
    </dgm:pt>
    <dgm:pt modelId="{93AE4975-D9A5-459B-BFFD-7DEF618B24F1}" type="pres">
      <dgm:prSet presAssocID="{A8743CA2-1EE5-497A-8652-B5796D564195}" presName="root" presStyleCnt="0">
        <dgm:presLayoutVars>
          <dgm:chMax/>
          <dgm:chPref/>
          <dgm:animLvl val="lvl"/>
        </dgm:presLayoutVars>
      </dgm:prSet>
      <dgm:spPr/>
    </dgm:pt>
    <dgm:pt modelId="{2D16130A-B76B-440C-A3E9-617F1B6E3D72}" type="pres">
      <dgm:prSet presAssocID="{A8743CA2-1EE5-497A-8652-B5796D564195}"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F42B6D5-B06A-4965-809E-AAB965DFAEF1}" type="pres">
      <dgm:prSet presAssocID="{A8743CA2-1EE5-497A-8652-B5796D564195}" presName="nodes" presStyleCnt="0">
        <dgm:presLayoutVars>
          <dgm:chMax/>
          <dgm:chPref/>
          <dgm:animLvl val="lvl"/>
        </dgm:presLayoutVars>
      </dgm:prSet>
      <dgm:spPr/>
    </dgm:pt>
    <dgm:pt modelId="{EB8EED2F-C254-422F-8E05-129A331DEF5C}" type="pres">
      <dgm:prSet presAssocID="{32AF30D7-8B89-4821-8C7F-BC516B6B1B35}" presName="composite" presStyleCnt="0"/>
      <dgm:spPr/>
    </dgm:pt>
    <dgm:pt modelId="{76265C7F-8E84-48FA-8D43-605CAD23E14B}" type="pres">
      <dgm:prSet presAssocID="{32AF30D7-8B89-4821-8C7F-BC516B6B1B35}"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0604709-25D3-4CD6-82C0-6E61E31124FD}" type="pres">
      <dgm:prSet presAssocID="{32AF30D7-8B89-4821-8C7F-BC516B6B1B35}" presName="DropPinPlaceHolder" presStyleCnt="0"/>
      <dgm:spPr/>
    </dgm:pt>
    <dgm:pt modelId="{D2C030FC-3BE6-4726-BEF7-8720A9333EC3}" type="pres">
      <dgm:prSet presAssocID="{32AF30D7-8B89-4821-8C7F-BC516B6B1B35}" presName="DropPin" presStyleLbl="alignNode1" presStyleIdx="0" presStyleCnt="3"/>
      <dgm:spPr/>
    </dgm:pt>
    <dgm:pt modelId="{76955B48-EC45-4F3E-A1C9-6DF1F419811E}" type="pres">
      <dgm:prSet presAssocID="{32AF30D7-8B89-4821-8C7F-BC516B6B1B35}"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0054B4F7-2DDE-4BEB-BA8F-FD605E063A3A}" type="pres">
      <dgm:prSet presAssocID="{32AF30D7-8B89-4821-8C7F-BC516B6B1B35}" presName="L2TextContainer" presStyleLbl="revTx" presStyleIdx="0" presStyleCnt="6">
        <dgm:presLayoutVars>
          <dgm:bulletEnabled val="1"/>
        </dgm:presLayoutVars>
      </dgm:prSet>
      <dgm:spPr/>
    </dgm:pt>
    <dgm:pt modelId="{293039D3-597F-41CD-9518-6D4941FC941D}" type="pres">
      <dgm:prSet presAssocID="{32AF30D7-8B89-4821-8C7F-BC516B6B1B35}" presName="L1TextContainer" presStyleLbl="revTx" presStyleIdx="1" presStyleCnt="6">
        <dgm:presLayoutVars>
          <dgm:chMax val="1"/>
          <dgm:chPref val="1"/>
          <dgm:bulletEnabled val="1"/>
        </dgm:presLayoutVars>
      </dgm:prSet>
      <dgm:spPr/>
    </dgm:pt>
    <dgm:pt modelId="{7526EAD9-8DA1-4B1F-B94F-FE4B402B2786}" type="pres">
      <dgm:prSet presAssocID="{32AF30D7-8B89-4821-8C7F-BC516B6B1B35}"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2E12E0AA-476B-41D0-8033-9929696800AB}" type="pres">
      <dgm:prSet presAssocID="{32AF30D7-8B89-4821-8C7F-BC516B6B1B35}" presName="EmptyPlaceHolder" presStyleCnt="0"/>
      <dgm:spPr/>
    </dgm:pt>
    <dgm:pt modelId="{511804BC-16E1-4FAF-8D2D-9DE3EA6EDC8B}" type="pres">
      <dgm:prSet presAssocID="{0D6B48C2-F785-4AE6-A74E-3816FB8769D4}" presName="spaceBetweenRectangles" presStyleCnt="0"/>
      <dgm:spPr/>
    </dgm:pt>
    <dgm:pt modelId="{B7065A92-AB3A-4A33-ADD4-0F6E27140D9D}" type="pres">
      <dgm:prSet presAssocID="{FE560AC7-3B38-4E81-A2F8-A69634149341}" presName="composite" presStyleCnt="0"/>
      <dgm:spPr/>
    </dgm:pt>
    <dgm:pt modelId="{D71C42FA-B933-4CF6-9448-563FD2488E8A}" type="pres">
      <dgm:prSet presAssocID="{FE560AC7-3B38-4E81-A2F8-A69634149341}" presName="ConnectorPoint" presStyleLbl="lnNode1" presStyleIdx="1" presStyleCnt="3"/>
      <dgm:spPr>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gm:spPr>
    </dgm:pt>
    <dgm:pt modelId="{007BA2B6-D027-45AE-9C1A-044F253311AB}" type="pres">
      <dgm:prSet presAssocID="{FE560AC7-3B38-4E81-A2F8-A69634149341}" presName="DropPinPlaceHolder" presStyleCnt="0"/>
      <dgm:spPr/>
    </dgm:pt>
    <dgm:pt modelId="{31CD0EAF-24C8-44EA-82AF-8A356DC073AD}" type="pres">
      <dgm:prSet presAssocID="{FE560AC7-3B38-4E81-A2F8-A69634149341}" presName="DropPin" presStyleLbl="alignNode1" presStyleIdx="1" presStyleCnt="3"/>
      <dgm:spPr/>
    </dgm:pt>
    <dgm:pt modelId="{37A2F2DA-48AD-4CE7-9BA2-4E73630713A0}" type="pres">
      <dgm:prSet presAssocID="{FE560AC7-3B38-4E81-A2F8-A69634149341}"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4901C66F-3E71-4EA5-BC27-964A36C13229}" type="pres">
      <dgm:prSet presAssocID="{FE560AC7-3B38-4E81-A2F8-A69634149341}" presName="L2TextContainer" presStyleLbl="revTx" presStyleIdx="2" presStyleCnt="6">
        <dgm:presLayoutVars>
          <dgm:bulletEnabled val="1"/>
        </dgm:presLayoutVars>
      </dgm:prSet>
      <dgm:spPr/>
    </dgm:pt>
    <dgm:pt modelId="{42A4F7D9-1094-4D55-B8B3-48F099D8DFB4}" type="pres">
      <dgm:prSet presAssocID="{FE560AC7-3B38-4E81-A2F8-A69634149341}" presName="L1TextContainer" presStyleLbl="revTx" presStyleIdx="3" presStyleCnt="6">
        <dgm:presLayoutVars>
          <dgm:chMax val="1"/>
          <dgm:chPref val="1"/>
          <dgm:bulletEnabled val="1"/>
        </dgm:presLayoutVars>
      </dgm:prSet>
      <dgm:spPr/>
    </dgm:pt>
    <dgm:pt modelId="{A44F8F41-0192-4726-B037-15153CA1D0A5}" type="pres">
      <dgm:prSet presAssocID="{FE560AC7-3B38-4E81-A2F8-A69634149341}" presName="ConnectLine" presStyleLbl="sibTrans1D1" presStyleIdx="1" presStyleCnt="3"/>
      <dgm:spPr>
        <a:noFill/>
        <a:ln w="12700" cap="flat" cmpd="sng" algn="ctr">
          <a:solidFill>
            <a:schemeClr val="accent2">
              <a:hueOff val="-727682"/>
              <a:satOff val="-41964"/>
              <a:lumOff val="4314"/>
              <a:alphaOff val="0"/>
            </a:schemeClr>
          </a:solidFill>
          <a:prstDash val="dash"/>
          <a:miter lim="800000"/>
        </a:ln>
        <a:effectLst/>
      </dgm:spPr>
    </dgm:pt>
    <dgm:pt modelId="{C7EC77EB-92D5-4FAA-B3A6-B70493F004D2}" type="pres">
      <dgm:prSet presAssocID="{FE560AC7-3B38-4E81-A2F8-A69634149341}" presName="EmptyPlaceHolder" presStyleCnt="0"/>
      <dgm:spPr/>
    </dgm:pt>
    <dgm:pt modelId="{837EB788-A03B-4F92-83A8-70E23B5B32C9}" type="pres">
      <dgm:prSet presAssocID="{1C92370B-D4A2-430D-9BE8-3412AC7539EC}" presName="spaceBetweenRectangles" presStyleCnt="0"/>
      <dgm:spPr/>
    </dgm:pt>
    <dgm:pt modelId="{B82BD45E-8C76-4528-992E-240CB435EF48}" type="pres">
      <dgm:prSet presAssocID="{89B8098E-8105-4197-8246-4A872EC892B6}" presName="composite" presStyleCnt="0"/>
      <dgm:spPr/>
    </dgm:pt>
    <dgm:pt modelId="{0A384CB6-E900-4397-BF2E-43C99B47BD78}" type="pres">
      <dgm:prSet presAssocID="{89B8098E-8105-4197-8246-4A872EC892B6}" presName="ConnectorPoint" presStyleLbl="lnNode1" presStyleIdx="2" presStyleCnt="3"/>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E15647C2-3336-4C19-B73D-A32D427C42E5}" type="pres">
      <dgm:prSet presAssocID="{89B8098E-8105-4197-8246-4A872EC892B6}" presName="DropPinPlaceHolder" presStyleCnt="0"/>
      <dgm:spPr/>
    </dgm:pt>
    <dgm:pt modelId="{F6EDF89A-3D0C-434C-98BB-DE4011B001E6}" type="pres">
      <dgm:prSet presAssocID="{89B8098E-8105-4197-8246-4A872EC892B6}" presName="DropPin" presStyleLbl="alignNode1" presStyleIdx="2" presStyleCnt="3"/>
      <dgm:spPr/>
    </dgm:pt>
    <dgm:pt modelId="{CF8B5782-DC50-4D0F-8616-7C1C62527ABE}" type="pres">
      <dgm:prSet presAssocID="{89B8098E-8105-4197-8246-4A872EC892B6}"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EFAB333D-B37A-4487-8854-3A1C730B69AD}" type="pres">
      <dgm:prSet presAssocID="{89B8098E-8105-4197-8246-4A872EC892B6}" presName="L2TextContainer" presStyleLbl="revTx" presStyleIdx="4" presStyleCnt="6">
        <dgm:presLayoutVars>
          <dgm:bulletEnabled val="1"/>
        </dgm:presLayoutVars>
      </dgm:prSet>
      <dgm:spPr/>
    </dgm:pt>
    <dgm:pt modelId="{CFF109FD-A403-465C-9FA9-248BE22B1772}" type="pres">
      <dgm:prSet presAssocID="{89B8098E-8105-4197-8246-4A872EC892B6}" presName="L1TextContainer" presStyleLbl="revTx" presStyleIdx="5" presStyleCnt="6">
        <dgm:presLayoutVars>
          <dgm:chMax val="1"/>
          <dgm:chPref val="1"/>
          <dgm:bulletEnabled val="1"/>
        </dgm:presLayoutVars>
      </dgm:prSet>
      <dgm:spPr/>
    </dgm:pt>
    <dgm:pt modelId="{D08190E7-A92E-41B2-A50E-980BE8BA44F6}" type="pres">
      <dgm:prSet presAssocID="{89B8098E-8105-4197-8246-4A872EC892B6}" presName="ConnectLine" presStyleLbl="sibTrans1D1" presStyleIdx="2" presStyleCnt="3"/>
      <dgm:spPr>
        <a:noFill/>
        <a:ln w="12700" cap="flat" cmpd="sng" algn="ctr">
          <a:solidFill>
            <a:schemeClr val="accent2">
              <a:hueOff val="-1455363"/>
              <a:satOff val="-83928"/>
              <a:lumOff val="8628"/>
              <a:alphaOff val="0"/>
            </a:schemeClr>
          </a:solidFill>
          <a:prstDash val="dash"/>
          <a:miter lim="800000"/>
        </a:ln>
        <a:effectLst/>
      </dgm:spPr>
    </dgm:pt>
    <dgm:pt modelId="{6147B136-90B2-43E1-A7C3-2E2182B72759}" type="pres">
      <dgm:prSet presAssocID="{89B8098E-8105-4197-8246-4A872EC892B6}" presName="EmptyPlaceHolder" presStyleCnt="0"/>
      <dgm:spPr/>
    </dgm:pt>
  </dgm:ptLst>
  <dgm:cxnLst>
    <dgm:cxn modelId="{AA3AF121-0A9E-4E3E-9C79-061276BDE1BE}" type="presOf" srcId="{5E445EEC-10C2-4840-8CA4-8F0948BE8C08}" destId="{4901C66F-3E71-4EA5-BC27-964A36C13229}" srcOrd="0" destOrd="0" presId="urn:microsoft.com/office/officeart/2017/3/layout/DropPinTimeline"/>
    <dgm:cxn modelId="{C5D50065-1FDF-47DC-9ECD-D22D423CE217}" srcId="{A8743CA2-1EE5-497A-8652-B5796D564195}" destId="{FE560AC7-3B38-4E81-A2F8-A69634149341}" srcOrd="1" destOrd="0" parTransId="{A5E4361C-0362-45E0-9068-38B1A1713F41}" sibTransId="{1C92370B-D4A2-430D-9BE8-3412AC7539EC}"/>
    <dgm:cxn modelId="{1DC78552-F992-4C4E-B960-590D1F696D6E}" srcId="{32AF30D7-8B89-4821-8C7F-BC516B6B1B35}" destId="{BD1A419A-88EF-4031-98B6-53814F482442}" srcOrd="0" destOrd="0" parTransId="{B23D6836-E9F9-428C-BBCA-80858034DE0A}" sibTransId="{D38043B2-78AE-48DA-8B10-9D48CC75D73E}"/>
    <dgm:cxn modelId="{886B8685-986A-4001-A412-6DD9EF7948D9}" srcId="{A8743CA2-1EE5-497A-8652-B5796D564195}" destId="{89B8098E-8105-4197-8246-4A872EC892B6}" srcOrd="2" destOrd="0" parTransId="{8650C923-3A9A-431E-AB5D-20CDAE2F7B58}" sibTransId="{C6DFF4B1-C2C7-43F2-B2FE-3E5FA0D51291}"/>
    <dgm:cxn modelId="{1A165795-5DA2-47A1-A03A-0E604966AB2A}" type="presOf" srcId="{BD1A419A-88EF-4031-98B6-53814F482442}" destId="{0054B4F7-2DDE-4BEB-BA8F-FD605E063A3A}" srcOrd="0" destOrd="0" presId="urn:microsoft.com/office/officeart/2017/3/layout/DropPinTimeline"/>
    <dgm:cxn modelId="{E2700F99-FAC8-48B7-9AD2-7D539EA7D982}" type="presOf" srcId="{FE560AC7-3B38-4E81-A2F8-A69634149341}" destId="{42A4F7D9-1094-4D55-B8B3-48F099D8DFB4}" srcOrd="0" destOrd="0" presId="urn:microsoft.com/office/officeart/2017/3/layout/DropPinTimeline"/>
    <dgm:cxn modelId="{39B1A7AB-9B99-485A-B0A5-5F843C8C1275}" srcId="{FE560AC7-3B38-4E81-A2F8-A69634149341}" destId="{5E445EEC-10C2-4840-8CA4-8F0948BE8C08}" srcOrd="0" destOrd="0" parTransId="{5C7C3A52-C712-4786-BB24-8108538146BE}" sibTransId="{59B7CE5A-2ABA-4244-8899-67815282A5ED}"/>
    <dgm:cxn modelId="{F2C366AD-50F4-4526-9F6F-F282EF4407BE}" type="presOf" srcId="{1032CA23-0891-4F98-92D9-D2F3D065A10D}" destId="{EFAB333D-B37A-4487-8854-3A1C730B69AD}" srcOrd="0" destOrd="0" presId="urn:microsoft.com/office/officeart/2017/3/layout/DropPinTimeline"/>
    <dgm:cxn modelId="{CEE8D9AE-F9BB-4E81-B4B6-C043169028AF}" srcId="{89B8098E-8105-4197-8246-4A872EC892B6}" destId="{1032CA23-0891-4F98-92D9-D2F3D065A10D}" srcOrd="0" destOrd="0" parTransId="{9FD9AFEC-ABA8-488F-99CE-DBBF0493868E}" sibTransId="{405F2C3E-2314-4CD5-A078-E44815010F75}"/>
    <dgm:cxn modelId="{09922ABB-DD4E-45B9-BA3D-DD6473AD2549}" type="presOf" srcId="{32AF30D7-8B89-4821-8C7F-BC516B6B1B35}" destId="{293039D3-597F-41CD-9518-6D4941FC941D}" srcOrd="0" destOrd="0" presId="urn:microsoft.com/office/officeart/2017/3/layout/DropPinTimeline"/>
    <dgm:cxn modelId="{912364C1-FE0B-4D12-A361-2F4548F57B74}" srcId="{A8743CA2-1EE5-497A-8652-B5796D564195}" destId="{32AF30D7-8B89-4821-8C7F-BC516B6B1B35}" srcOrd="0" destOrd="0" parTransId="{8A30F19C-1EE0-44AE-9994-BC0B91C283AE}" sibTransId="{0D6B48C2-F785-4AE6-A74E-3816FB8769D4}"/>
    <dgm:cxn modelId="{E8F091CC-4EF5-434E-85AB-E1CB80BC686C}" type="presOf" srcId="{89B8098E-8105-4197-8246-4A872EC892B6}" destId="{CFF109FD-A403-465C-9FA9-248BE22B1772}" srcOrd="0" destOrd="0" presId="urn:microsoft.com/office/officeart/2017/3/layout/DropPinTimeline"/>
    <dgm:cxn modelId="{1B568EF0-460B-4C30-A156-6649495C5530}" type="presOf" srcId="{A8743CA2-1EE5-497A-8652-B5796D564195}" destId="{93AE4975-D9A5-459B-BFFD-7DEF618B24F1}" srcOrd="0" destOrd="0" presId="urn:microsoft.com/office/officeart/2017/3/layout/DropPinTimeline"/>
    <dgm:cxn modelId="{4C998ED7-D9F8-4ECA-8DA0-CECD2F2E47C4}" type="presParOf" srcId="{93AE4975-D9A5-459B-BFFD-7DEF618B24F1}" destId="{2D16130A-B76B-440C-A3E9-617F1B6E3D72}" srcOrd="0" destOrd="0" presId="urn:microsoft.com/office/officeart/2017/3/layout/DropPinTimeline"/>
    <dgm:cxn modelId="{F016BED9-056F-4838-8BAA-7C9907298651}" type="presParOf" srcId="{93AE4975-D9A5-459B-BFFD-7DEF618B24F1}" destId="{DF42B6D5-B06A-4965-809E-AAB965DFAEF1}" srcOrd="1" destOrd="0" presId="urn:microsoft.com/office/officeart/2017/3/layout/DropPinTimeline"/>
    <dgm:cxn modelId="{2E38CF80-64D0-4645-BFAD-CEFE9E3696EB}" type="presParOf" srcId="{DF42B6D5-B06A-4965-809E-AAB965DFAEF1}" destId="{EB8EED2F-C254-422F-8E05-129A331DEF5C}" srcOrd="0" destOrd="0" presId="urn:microsoft.com/office/officeart/2017/3/layout/DropPinTimeline"/>
    <dgm:cxn modelId="{6539B052-181F-4286-B880-28060F5C5C02}" type="presParOf" srcId="{EB8EED2F-C254-422F-8E05-129A331DEF5C}" destId="{76265C7F-8E84-48FA-8D43-605CAD23E14B}" srcOrd="0" destOrd="0" presId="urn:microsoft.com/office/officeart/2017/3/layout/DropPinTimeline"/>
    <dgm:cxn modelId="{C692454A-02E9-47E4-95BA-8AB80B263ECD}" type="presParOf" srcId="{EB8EED2F-C254-422F-8E05-129A331DEF5C}" destId="{60604709-25D3-4CD6-82C0-6E61E31124FD}" srcOrd="1" destOrd="0" presId="urn:microsoft.com/office/officeart/2017/3/layout/DropPinTimeline"/>
    <dgm:cxn modelId="{20003874-6B64-485B-9ADD-400DFB3ABEE8}" type="presParOf" srcId="{60604709-25D3-4CD6-82C0-6E61E31124FD}" destId="{D2C030FC-3BE6-4726-BEF7-8720A9333EC3}" srcOrd="0" destOrd="0" presId="urn:microsoft.com/office/officeart/2017/3/layout/DropPinTimeline"/>
    <dgm:cxn modelId="{F18D2B72-78DE-4340-BF3B-94F7CAF1C317}" type="presParOf" srcId="{60604709-25D3-4CD6-82C0-6E61E31124FD}" destId="{76955B48-EC45-4F3E-A1C9-6DF1F419811E}" srcOrd="1" destOrd="0" presId="urn:microsoft.com/office/officeart/2017/3/layout/DropPinTimeline"/>
    <dgm:cxn modelId="{5452D6AE-056B-4699-A664-4F00A61B9AA1}" type="presParOf" srcId="{EB8EED2F-C254-422F-8E05-129A331DEF5C}" destId="{0054B4F7-2DDE-4BEB-BA8F-FD605E063A3A}" srcOrd="2" destOrd="0" presId="urn:microsoft.com/office/officeart/2017/3/layout/DropPinTimeline"/>
    <dgm:cxn modelId="{53C5DABA-D78B-4433-9485-95493B2ED665}" type="presParOf" srcId="{EB8EED2F-C254-422F-8E05-129A331DEF5C}" destId="{293039D3-597F-41CD-9518-6D4941FC941D}" srcOrd="3" destOrd="0" presId="urn:microsoft.com/office/officeart/2017/3/layout/DropPinTimeline"/>
    <dgm:cxn modelId="{95B8564F-A87E-4DFA-8971-F1CD2C5A10BC}" type="presParOf" srcId="{EB8EED2F-C254-422F-8E05-129A331DEF5C}" destId="{7526EAD9-8DA1-4B1F-B94F-FE4B402B2786}" srcOrd="4" destOrd="0" presId="urn:microsoft.com/office/officeart/2017/3/layout/DropPinTimeline"/>
    <dgm:cxn modelId="{66BD0AD8-856D-422C-BB2F-8FAE65A5D8A6}" type="presParOf" srcId="{EB8EED2F-C254-422F-8E05-129A331DEF5C}" destId="{2E12E0AA-476B-41D0-8033-9929696800AB}" srcOrd="5" destOrd="0" presId="urn:microsoft.com/office/officeart/2017/3/layout/DropPinTimeline"/>
    <dgm:cxn modelId="{52033F9E-2C00-4BCC-94F7-45FCF0B2E393}" type="presParOf" srcId="{DF42B6D5-B06A-4965-809E-AAB965DFAEF1}" destId="{511804BC-16E1-4FAF-8D2D-9DE3EA6EDC8B}" srcOrd="1" destOrd="0" presId="urn:microsoft.com/office/officeart/2017/3/layout/DropPinTimeline"/>
    <dgm:cxn modelId="{9B67A572-F401-4E97-84FB-0BD149C5241D}" type="presParOf" srcId="{DF42B6D5-B06A-4965-809E-AAB965DFAEF1}" destId="{B7065A92-AB3A-4A33-ADD4-0F6E27140D9D}" srcOrd="2" destOrd="0" presId="urn:microsoft.com/office/officeart/2017/3/layout/DropPinTimeline"/>
    <dgm:cxn modelId="{FF56C74E-57D3-4642-B561-AA9FBBD46B15}" type="presParOf" srcId="{B7065A92-AB3A-4A33-ADD4-0F6E27140D9D}" destId="{D71C42FA-B933-4CF6-9448-563FD2488E8A}" srcOrd="0" destOrd="0" presId="urn:microsoft.com/office/officeart/2017/3/layout/DropPinTimeline"/>
    <dgm:cxn modelId="{D5513FBB-C50C-49F2-A828-82DF1D5CFBA7}" type="presParOf" srcId="{B7065A92-AB3A-4A33-ADD4-0F6E27140D9D}" destId="{007BA2B6-D027-45AE-9C1A-044F253311AB}" srcOrd="1" destOrd="0" presId="urn:microsoft.com/office/officeart/2017/3/layout/DropPinTimeline"/>
    <dgm:cxn modelId="{8A087025-3810-40D0-AAB1-1B286D01526E}" type="presParOf" srcId="{007BA2B6-D027-45AE-9C1A-044F253311AB}" destId="{31CD0EAF-24C8-44EA-82AF-8A356DC073AD}" srcOrd="0" destOrd="0" presId="urn:microsoft.com/office/officeart/2017/3/layout/DropPinTimeline"/>
    <dgm:cxn modelId="{FF417F4E-A723-4743-B001-EAD48A958792}" type="presParOf" srcId="{007BA2B6-D027-45AE-9C1A-044F253311AB}" destId="{37A2F2DA-48AD-4CE7-9BA2-4E73630713A0}" srcOrd="1" destOrd="0" presId="urn:microsoft.com/office/officeart/2017/3/layout/DropPinTimeline"/>
    <dgm:cxn modelId="{38C5159B-3EFA-4756-B066-932D8D9B1F7B}" type="presParOf" srcId="{B7065A92-AB3A-4A33-ADD4-0F6E27140D9D}" destId="{4901C66F-3E71-4EA5-BC27-964A36C13229}" srcOrd="2" destOrd="0" presId="urn:microsoft.com/office/officeart/2017/3/layout/DropPinTimeline"/>
    <dgm:cxn modelId="{5260F192-CDA0-4949-A7C3-860C5982A893}" type="presParOf" srcId="{B7065A92-AB3A-4A33-ADD4-0F6E27140D9D}" destId="{42A4F7D9-1094-4D55-B8B3-48F099D8DFB4}" srcOrd="3" destOrd="0" presId="urn:microsoft.com/office/officeart/2017/3/layout/DropPinTimeline"/>
    <dgm:cxn modelId="{41097978-7BF7-4E48-B407-547F68532159}" type="presParOf" srcId="{B7065A92-AB3A-4A33-ADD4-0F6E27140D9D}" destId="{A44F8F41-0192-4726-B037-15153CA1D0A5}" srcOrd="4" destOrd="0" presId="urn:microsoft.com/office/officeart/2017/3/layout/DropPinTimeline"/>
    <dgm:cxn modelId="{9441872E-B774-4511-A6F6-0127A8A22980}" type="presParOf" srcId="{B7065A92-AB3A-4A33-ADD4-0F6E27140D9D}" destId="{C7EC77EB-92D5-4FAA-B3A6-B70493F004D2}" srcOrd="5" destOrd="0" presId="urn:microsoft.com/office/officeart/2017/3/layout/DropPinTimeline"/>
    <dgm:cxn modelId="{9F6EEF29-EEF6-4B5B-89C4-918E85336C3E}" type="presParOf" srcId="{DF42B6D5-B06A-4965-809E-AAB965DFAEF1}" destId="{837EB788-A03B-4F92-83A8-70E23B5B32C9}" srcOrd="3" destOrd="0" presId="urn:microsoft.com/office/officeart/2017/3/layout/DropPinTimeline"/>
    <dgm:cxn modelId="{3CC83B53-FD27-42EF-8457-81B51B5DAE5F}" type="presParOf" srcId="{DF42B6D5-B06A-4965-809E-AAB965DFAEF1}" destId="{B82BD45E-8C76-4528-992E-240CB435EF48}" srcOrd="4" destOrd="0" presId="urn:microsoft.com/office/officeart/2017/3/layout/DropPinTimeline"/>
    <dgm:cxn modelId="{E96E9665-198A-44EF-8A10-CD3D73AB14E3}" type="presParOf" srcId="{B82BD45E-8C76-4528-992E-240CB435EF48}" destId="{0A384CB6-E900-4397-BF2E-43C99B47BD78}" srcOrd="0" destOrd="0" presId="urn:microsoft.com/office/officeart/2017/3/layout/DropPinTimeline"/>
    <dgm:cxn modelId="{28839017-2DA7-40B2-8CAC-5399A04ACE3E}" type="presParOf" srcId="{B82BD45E-8C76-4528-992E-240CB435EF48}" destId="{E15647C2-3336-4C19-B73D-A32D427C42E5}" srcOrd="1" destOrd="0" presId="urn:microsoft.com/office/officeart/2017/3/layout/DropPinTimeline"/>
    <dgm:cxn modelId="{BF0675A8-47FB-49FE-B4F6-633B5D416422}" type="presParOf" srcId="{E15647C2-3336-4C19-B73D-A32D427C42E5}" destId="{F6EDF89A-3D0C-434C-98BB-DE4011B001E6}" srcOrd="0" destOrd="0" presId="urn:microsoft.com/office/officeart/2017/3/layout/DropPinTimeline"/>
    <dgm:cxn modelId="{8416739B-E790-4625-91A4-DDFC09AF2FF0}" type="presParOf" srcId="{E15647C2-3336-4C19-B73D-A32D427C42E5}" destId="{CF8B5782-DC50-4D0F-8616-7C1C62527ABE}" srcOrd="1" destOrd="0" presId="urn:microsoft.com/office/officeart/2017/3/layout/DropPinTimeline"/>
    <dgm:cxn modelId="{07E20DA0-E72E-452F-9EF2-4CEE1F6A1C08}" type="presParOf" srcId="{B82BD45E-8C76-4528-992E-240CB435EF48}" destId="{EFAB333D-B37A-4487-8854-3A1C730B69AD}" srcOrd="2" destOrd="0" presId="urn:microsoft.com/office/officeart/2017/3/layout/DropPinTimeline"/>
    <dgm:cxn modelId="{4A378A20-171A-4F45-A977-BE201230CD43}" type="presParOf" srcId="{B82BD45E-8C76-4528-992E-240CB435EF48}" destId="{CFF109FD-A403-465C-9FA9-248BE22B1772}" srcOrd="3" destOrd="0" presId="urn:microsoft.com/office/officeart/2017/3/layout/DropPinTimeline"/>
    <dgm:cxn modelId="{C3913DA7-C03F-4B5C-8976-39F44FE75DE7}" type="presParOf" srcId="{B82BD45E-8C76-4528-992E-240CB435EF48}" destId="{D08190E7-A92E-41B2-A50E-980BE8BA44F6}" srcOrd="4" destOrd="0" presId="urn:microsoft.com/office/officeart/2017/3/layout/DropPinTimeline"/>
    <dgm:cxn modelId="{62E2BE21-5D90-4160-86C3-9A758DE36BFD}" type="presParOf" srcId="{B82BD45E-8C76-4528-992E-240CB435EF48}" destId="{6147B136-90B2-43E1-A7C3-2E2182B72759}"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43CA2-1EE5-497A-8652-B5796D564195}" type="doc">
      <dgm:prSet loTypeId="urn:microsoft.com/office/officeart/2017/3/layout/DropPinTimeline" loCatId="process" qsTypeId="urn:microsoft.com/office/officeart/2005/8/quickstyle/simple2" qsCatId="simple" csTypeId="urn:microsoft.com/office/officeart/2005/8/colors/colorful2" csCatId="colorful" phldr="1"/>
      <dgm:spPr/>
      <dgm:t>
        <a:bodyPr/>
        <a:lstStyle/>
        <a:p>
          <a:endParaRPr lang="en-US"/>
        </a:p>
      </dgm:t>
    </dgm:pt>
    <dgm:pt modelId="{32AF30D7-8B89-4821-8C7F-BC516B6B1B35}">
      <dgm:prSet phldr="0"/>
      <dgm:spPr/>
      <dgm:t>
        <a:bodyPr/>
        <a:lstStyle/>
        <a:p>
          <a:pPr rtl="0">
            <a:defRPr b="1"/>
          </a:pPr>
          <a:r>
            <a:rPr lang="en-US">
              <a:latin typeface="Calibri Light" panose="020F0302020204030204"/>
            </a:rPr>
            <a:t>Late 20th century</a:t>
          </a:r>
          <a:endParaRPr lang="en-US"/>
        </a:p>
      </dgm:t>
    </dgm:pt>
    <dgm:pt modelId="{8A30F19C-1EE0-44AE-9994-BC0B91C283AE}" type="parTrans" cxnId="{912364C1-FE0B-4D12-A361-2F4548F57B74}">
      <dgm:prSet/>
      <dgm:spPr/>
      <dgm:t>
        <a:bodyPr/>
        <a:lstStyle/>
        <a:p>
          <a:endParaRPr lang="en-US"/>
        </a:p>
      </dgm:t>
    </dgm:pt>
    <dgm:pt modelId="{0D6B48C2-F785-4AE6-A74E-3816FB8769D4}" type="sibTrans" cxnId="{912364C1-FE0B-4D12-A361-2F4548F57B74}">
      <dgm:prSet/>
      <dgm:spPr/>
      <dgm:t>
        <a:bodyPr/>
        <a:lstStyle/>
        <a:p>
          <a:endParaRPr lang="en-US"/>
        </a:p>
      </dgm:t>
    </dgm:pt>
    <dgm:pt modelId="{1032CA23-0891-4F98-92D9-D2F3D065A10D}">
      <dgm:prSet/>
      <dgm:spPr/>
      <dgm:t>
        <a:bodyPr/>
        <a:lstStyle/>
        <a:p>
          <a:pPr rtl="0"/>
          <a:r>
            <a:rPr lang="en-US">
              <a:solidFill>
                <a:schemeClr val="tx1"/>
              </a:solidFill>
              <a:latin typeface="Calibri Light" panose="020F0302020204030204"/>
            </a:rPr>
            <a:t>Advances</a:t>
          </a:r>
          <a:r>
            <a:rPr lang="en-US">
              <a:solidFill>
                <a:schemeClr val="tx1"/>
              </a:solidFill>
            </a:rPr>
            <a:t> in neuroimaging techniques contribute to understanding brain changes.</a:t>
          </a:r>
        </a:p>
      </dgm:t>
    </dgm:pt>
    <dgm:pt modelId="{9FD9AFEC-ABA8-488F-99CE-DBBF0493868E}" type="parTrans" cxnId="{CEE8D9AE-F9BB-4E81-B4B6-C043169028AF}">
      <dgm:prSet/>
      <dgm:spPr/>
      <dgm:t>
        <a:bodyPr/>
        <a:lstStyle/>
        <a:p>
          <a:endParaRPr lang="en-US"/>
        </a:p>
      </dgm:t>
    </dgm:pt>
    <dgm:pt modelId="{405F2C3E-2314-4CD5-A078-E44815010F75}" type="sibTrans" cxnId="{CEE8D9AE-F9BB-4E81-B4B6-C043169028AF}">
      <dgm:prSet/>
      <dgm:spPr/>
      <dgm:t>
        <a:bodyPr/>
        <a:lstStyle/>
        <a:p>
          <a:endParaRPr lang="en-US"/>
        </a:p>
      </dgm:t>
    </dgm:pt>
    <dgm:pt modelId="{93AE4975-D9A5-459B-BFFD-7DEF618B24F1}" type="pres">
      <dgm:prSet presAssocID="{A8743CA2-1EE5-497A-8652-B5796D564195}" presName="root" presStyleCnt="0">
        <dgm:presLayoutVars>
          <dgm:chMax/>
          <dgm:chPref/>
          <dgm:animLvl val="lvl"/>
        </dgm:presLayoutVars>
      </dgm:prSet>
      <dgm:spPr/>
    </dgm:pt>
    <dgm:pt modelId="{2D16130A-B76B-440C-A3E9-617F1B6E3D72}" type="pres">
      <dgm:prSet presAssocID="{A8743CA2-1EE5-497A-8652-B5796D564195}" presName="divider" presStyleLbl="fgAcc1" presStyleIdx="0" presStyleCnt="2"/>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F42B6D5-B06A-4965-809E-AAB965DFAEF1}" type="pres">
      <dgm:prSet presAssocID="{A8743CA2-1EE5-497A-8652-B5796D564195}" presName="nodes" presStyleCnt="0">
        <dgm:presLayoutVars>
          <dgm:chMax/>
          <dgm:chPref/>
          <dgm:animLvl val="lvl"/>
        </dgm:presLayoutVars>
      </dgm:prSet>
      <dgm:spPr/>
    </dgm:pt>
    <dgm:pt modelId="{A752C02B-24A4-4D3C-99AD-124BFF331854}" type="pres">
      <dgm:prSet presAssocID="{32AF30D7-8B89-4821-8C7F-BC516B6B1B35}" presName="composite1" presStyleCnt="0"/>
      <dgm:spPr/>
    </dgm:pt>
    <dgm:pt modelId="{145E61B0-5C23-4127-A3E1-1FE8BFB942A6}" type="pres">
      <dgm:prSet presAssocID="{32AF30D7-8B89-4821-8C7F-BC516B6B1B35}" presName="ConnectorPoint1" presStyleLbl="lnNode1" presStyleIdx="0" presStyleCnt="1"/>
      <dgm:spPr/>
    </dgm:pt>
    <dgm:pt modelId="{7210D850-86A2-49CA-859F-0075B995F0F8}" type="pres">
      <dgm:prSet presAssocID="{32AF30D7-8B89-4821-8C7F-BC516B6B1B35}" presName="DropPinPlaceHolder1" presStyleCnt="0"/>
      <dgm:spPr/>
    </dgm:pt>
    <dgm:pt modelId="{A992CA7F-AF04-4657-A6EA-1A6BF9A48B23}" type="pres">
      <dgm:prSet presAssocID="{32AF30D7-8B89-4821-8C7F-BC516B6B1B35}" presName="DropPin1" presStyleLbl="alignNode1" presStyleIdx="0" presStyleCnt="1"/>
      <dgm:spPr/>
    </dgm:pt>
    <dgm:pt modelId="{88472B46-AC28-45B1-AD2D-5DE90D84C2D2}" type="pres">
      <dgm:prSet presAssocID="{32AF30D7-8B89-4821-8C7F-BC516B6B1B35}" presName="Ellipse1" presStyleLbl="fgAcc1" presStyleIdx="1" presStyleCnt="2"/>
      <dgm:spPr>
        <a:solidFill>
          <a:schemeClr val="lt1">
            <a:alpha val="90000"/>
            <a:hueOff val="0"/>
            <a:satOff val="0"/>
            <a:lumOff val="0"/>
            <a:alphaOff val="0"/>
          </a:schemeClr>
        </a:solidFill>
        <a:ln w="12700" cap="flat" cmpd="sng" algn="ctr">
          <a:noFill/>
          <a:prstDash val="solid"/>
          <a:miter lim="800000"/>
        </a:ln>
        <a:effectLst/>
      </dgm:spPr>
    </dgm:pt>
    <dgm:pt modelId="{7F978F3B-C174-4680-A3F3-BE11FB06BA65}" type="pres">
      <dgm:prSet presAssocID="{32AF30D7-8B89-4821-8C7F-BC516B6B1B35}" presName="L2TextContainer1" presStyleLbl="revTx" presStyleIdx="0" presStyleCnt="2">
        <dgm:presLayoutVars>
          <dgm:bulletEnabled val="1"/>
        </dgm:presLayoutVars>
      </dgm:prSet>
      <dgm:spPr/>
    </dgm:pt>
    <dgm:pt modelId="{3C41ACE7-0C29-4129-B48E-6140E19DA4C9}" type="pres">
      <dgm:prSet presAssocID="{32AF30D7-8B89-4821-8C7F-BC516B6B1B35}" presName="L1TextContainer1" presStyleLbl="revTx" presStyleIdx="1" presStyleCnt="2">
        <dgm:presLayoutVars>
          <dgm:chMax val="1"/>
          <dgm:chPref val="1"/>
          <dgm:bulletEnabled val="1"/>
        </dgm:presLayoutVars>
      </dgm:prSet>
      <dgm:spPr/>
    </dgm:pt>
    <dgm:pt modelId="{B289EA22-EAE5-4678-98DD-28C4E9C50CCB}" type="pres">
      <dgm:prSet presAssocID="{32AF30D7-8B89-4821-8C7F-BC516B6B1B35}" presName="ConnectLine1" presStyleLbl="sibTrans1D1" presStyleIdx="0" presStyleCnt="1"/>
      <dgm:spPr>
        <a:noFill/>
        <a:ln w="12700" cap="flat" cmpd="sng" algn="ctr">
          <a:solidFill>
            <a:schemeClr val="accent2">
              <a:hueOff val="0"/>
              <a:satOff val="0"/>
              <a:lumOff val="0"/>
              <a:alphaOff val="0"/>
            </a:schemeClr>
          </a:solidFill>
          <a:prstDash val="dash"/>
          <a:miter lim="800000"/>
        </a:ln>
        <a:effectLst/>
      </dgm:spPr>
    </dgm:pt>
    <dgm:pt modelId="{B34400FA-8E25-497E-8D3E-8A2D57DE9A6B}" type="pres">
      <dgm:prSet presAssocID="{32AF30D7-8B89-4821-8C7F-BC516B6B1B35}" presName="EmptyPlaceHolder1" presStyleCnt="0"/>
      <dgm:spPr/>
    </dgm:pt>
  </dgm:ptLst>
  <dgm:cxnLst>
    <dgm:cxn modelId="{F880B617-F03F-48FD-94F0-3E70EDE1D5EF}" type="presOf" srcId="{32AF30D7-8B89-4821-8C7F-BC516B6B1B35}" destId="{3C41ACE7-0C29-4129-B48E-6140E19DA4C9}" srcOrd="0" destOrd="0" presId="urn:microsoft.com/office/officeart/2017/3/layout/DropPinTimeline"/>
    <dgm:cxn modelId="{91EBED90-6933-45DA-9DD3-CE425113707E}" type="presOf" srcId="{1032CA23-0891-4F98-92D9-D2F3D065A10D}" destId="{7F978F3B-C174-4680-A3F3-BE11FB06BA65}" srcOrd="0" destOrd="0" presId="urn:microsoft.com/office/officeart/2017/3/layout/DropPinTimeline"/>
    <dgm:cxn modelId="{CEE8D9AE-F9BB-4E81-B4B6-C043169028AF}" srcId="{32AF30D7-8B89-4821-8C7F-BC516B6B1B35}" destId="{1032CA23-0891-4F98-92D9-D2F3D065A10D}" srcOrd="0" destOrd="0" parTransId="{9FD9AFEC-ABA8-488F-99CE-DBBF0493868E}" sibTransId="{405F2C3E-2314-4CD5-A078-E44815010F75}"/>
    <dgm:cxn modelId="{912364C1-FE0B-4D12-A361-2F4548F57B74}" srcId="{A8743CA2-1EE5-497A-8652-B5796D564195}" destId="{32AF30D7-8B89-4821-8C7F-BC516B6B1B35}" srcOrd="0" destOrd="0" parTransId="{8A30F19C-1EE0-44AE-9994-BC0B91C283AE}" sibTransId="{0D6B48C2-F785-4AE6-A74E-3816FB8769D4}"/>
    <dgm:cxn modelId="{1B568EF0-460B-4C30-A156-6649495C5530}" type="presOf" srcId="{A8743CA2-1EE5-497A-8652-B5796D564195}" destId="{93AE4975-D9A5-459B-BFFD-7DEF618B24F1}" srcOrd="0" destOrd="0" presId="urn:microsoft.com/office/officeart/2017/3/layout/DropPinTimeline"/>
    <dgm:cxn modelId="{848066A4-47B9-47CE-9E56-B9F7349CCB18}" type="presParOf" srcId="{93AE4975-D9A5-459B-BFFD-7DEF618B24F1}" destId="{2D16130A-B76B-440C-A3E9-617F1B6E3D72}" srcOrd="0" destOrd="0" presId="urn:microsoft.com/office/officeart/2017/3/layout/DropPinTimeline"/>
    <dgm:cxn modelId="{83A462BF-7782-43E7-AE64-BD1856A31A64}" type="presParOf" srcId="{93AE4975-D9A5-459B-BFFD-7DEF618B24F1}" destId="{DF42B6D5-B06A-4965-809E-AAB965DFAEF1}" srcOrd="1" destOrd="0" presId="urn:microsoft.com/office/officeart/2017/3/layout/DropPinTimeline"/>
    <dgm:cxn modelId="{1D0ACCA6-1E82-44BB-BAB1-7195CC9A8783}" type="presParOf" srcId="{DF42B6D5-B06A-4965-809E-AAB965DFAEF1}" destId="{A752C02B-24A4-4D3C-99AD-124BFF331854}" srcOrd="0" destOrd="0" presId="urn:microsoft.com/office/officeart/2017/3/layout/DropPinTimeline"/>
    <dgm:cxn modelId="{41BC530B-433D-4E65-ADC6-F6FE3B6E533B}" type="presParOf" srcId="{A752C02B-24A4-4D3C-99AD-124BFF331854}" destId="{145E61B0-5C23-4127-A3E1-1FE8BFB942A6}" srcOrd="0" destOrd="0" presId="urn:microsoft.com/office/officeart/2017/3/layout/DropPinTimeline"/>
    <dgm:cxn modelId="{F014EDDC-70CD-4483-895C-1DC47B747FEC}" type="presParOf" srcId="{A752C02B-24A4-4D3C-99AD-124BFF331854}" destId="{7210D850-86A2-49CA-859F-0075B995F0F8}" srcOrd="1" destOrd="0" presId="urn:microsoft.com/office/officeart/2017/3/layout/DropPinTimeline"/>
    <dgm:cxn modelId="{9E5F1344-11B1-4CCD-9A07-84FEC9BC0F52}" type="presParOf" srcId="{7210D850-86A2-49CA-859F-0075B995F0F8}" destId="{A992CA7F-AF04-4657-A6EA-1A6BF9A48B23}" srcOrd="0" destOrd="0" presId="urn:microsoft.com/office/officeart/2017/3/layout/DropPinTimeline"/>
    <dgm:cxn modelId="{B41A1EBD-826A-413D-8DC5-54725E859F28}" type="presParOf" srcId="{7210D850-86A2-49CA-859F-0075B995F0F8}" destId="{88472B46-AC28-45B1-AD2D-5DE90D84C2D2}" srcOrd="1" destOrd="0" presId="urn:microsoft.com/office/officeart/2017/3/layout/DropPinTimeline"/>
    <dgm:cxn modelId="{1AF2F80B-171B-4B3B-9BE2-A93F09CDDC12}" type="presParOf" srcId="{A752C02B-24A4-4D3C-99AD-124BFF331854}" destId="{7F978F3B-C174-4680-A3F3-BE11FB06BA65}" srcOrd="2" destOrd="0" presId="urn:microsoft.com/office/officeart/2017/3/layout/DropPinTimeline"/>
    <dgm:cxn modelId="{906314DE-1ACB-4CCF-BB72-1D61591FC4E1}" type="presParOf" srcId="{A752C02B-24A4-4D3C-99AD-124BFF331854}" destId="{3C41ACE7-0C29-4129-B48E-6140E19DA4C9}" srcOrd="3" destOrd="0" presId="urn:microsoft.com/office/officeart/2017/3/layout/DropPinTimeline"/>
    <dgm:cxn modelId="{63C8526F-15A4-4272-9AE7-432A95D5CA28}" type="presParOf" srcId="{A752C02B-24A4-4D3C-99AD-124BFF331854}" destId="{B289EA22-EAE5-4678-98DD-28C4E9C50CCB}" srcOrd="4" destOrd="0" presId="urn:microsoft.com/office/officeart/2017/3/layout/DropPinTimeline"/>
    <dgm:cxn modelId="{F8B4C45A-A98C-41F2-8D81-3A148CBAC977}" type="presParOf" srcId="{A752C02B-24A4-4D3C-99AD-124BFF331854}" destId="{B34400FA-8E25-497E-8D3E-8A2D57DE9A6B}"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743CA2-1EE5-497A-8652-B5796D564195}" type="doc">
      <dgm:prSet loTypeId="urn:microsoft.com/office/officeart/2017/3/layout/DropPinTimeline" loCatId="process" qsTypeId="urn:microsoft.com/office/officeart/2005/8/quickstyle/simple2" qsCatId="simple" csTypeId="urn:microsoft.com/office/officeart/2005/8/colors/colorful2" csCatId="colorful" phldr="1"/>
      <dgm:spPr/>
      <dgm:t>
        <a:bodyPr/>
        <a:lstStyle/>
        <a:p>
          <a:endParaRPr lang="en-US"/>
        </a:p>
      </dgm:t>
    </dgm:pt>
    <dgm:pt modelId="{32AF30D7-8B89-4821-8C7F-BC516B6B1B35}">
      <dgm:prSet phldr="0"/>
      <dgm:spPr/>
      <dgm:t>
        <a:bodyPr/>
        <a:lstStyle/>
        <a:p>
          <a:pPr>
            <a:defRPr b="1"/>
          </a:pPr>
          <a:r>
            <a:rPr lang="en-US">
              <a:latin typeface="Calibri Light" panose="020F0302020204030204"/>
            </a:rPr>
            <a:t>2000</a:t>
          </a:r>
          <a:endParaRPr lang="en-US"/>
        </a:p>
      </dgm:t>
    </dgm:pt>
    <dgm:pt modelId="{8A30F19C-1EE0-44AE-9994-BC0B91C283AE}" type="parTrans" cxnId="{912364C1-FE0B-4D12-A361-2F4548F57B74}">
      <dgm:prSet/>
      <dgm:spPr/>
      <dgm:t>
        <a:bodyPr/>
        <a:lstStyle/>
        <a:p>
          <a:endParaRPr lang="en-US"/>
        </a:p>
      </dgm:t>
    </dgm:pt>
    <dgm:pt modelId="{0D6B48C2-F785-4AE6-A74E-3816FB8769D4}" type="sibTrans" cxnId="{912364C1-FE0B-4D12-A361-2F4548F57B74}">
      <dgm:prSet/>
      <dgm:spPr/>
      <dgm:t>
        <a:bodyPr/>
        <a:lstStyle/>
        <a:p>
          <a:endParaRPr lang="en-US"/>
        </a:p>
      </dgm:t>
    </dgm:pt>
    <dgm:pt modelId="{BD1A419A-88EF-4031-98B6-53814F482442}">
      <dgm:prSet/>
      <dgm:spPr/>
      <dgm:t>
        <a:bodyPr/>
        <a:lstStyle/>
        <a:p>
          <a:r>
            <a:rPr lang="en-US">
              <a:solidFill>
                <a:schemeClr val="tx1"/>
              </a:solidFill>
            </a:rPr>
            <a:t>Study by Marras et al. explores machine learning for early detection using voice recordings</a:t>
          </a:r>
        </a:p>
      </dgm:t>
    </dgm:pt>
    <dgm:pt modelId="{B23D6836-E9F9-428C-BBCA-80858034DE0A}" type="parTrans" cxnId="{1DC78552-F992-4C4E-B960-590D1F696D6E}">
      <dgm:prSet/>
      <dgm:spPr/>
      <dgm:t>
        <a:bodyPr/>
        <a:lstStyle/>
        <a:p>
          <a:endParaRPr lang="en-US"/>
        </a:p>
      </dgm:t>
    </dgm:pt>
    <dgm:pt modelId="{D38043B2-78AE-48DA-8B10-9D48CC75D73E}" type="sibTrans" cxnId="{1DC78552-F992-4C4E-B960-590D1F696D6E}">
      <dgm:prSet/>
      <dgm:spPr/>
      <dgm:t>
        <a:bodyPr/>
        <a:lstStyle/>
        <a:p>
          <a:endParaRPr lang="en-US"/>
        </a:p>
      </dgm:t>
    </dgm:pt>
    <dgm:pt modelId="{FE560AC7-3B38-4E81-A2F8-A69634149341}">
      <dgm:prSet phldr="0"/>
      <dgm:spPr/>
      <dgm:t>
        <a:bodyPr/>
        <a:lstStyle/>
        <a:p>
          <a:pPr>
            <a:defRPr b="1"/>
          </a:pPr>
          <a:r>
            <a:rPr lang="en-US">
              <a:latin typeface="Calibri Light" panose="020F0302020204030204"/>
            </a:rPr>
            <a:t>2009</a:t>
          </a:r>
          <a:endParaRPr lang="en-US"/>
        </a:p>
      </dgm:t>
    </dgm:pt>
    <dgm:pt modelId="{A5E4361C-0362-45E0-9068-38B1A1713F41}" type="parTrans" cxnId="{C5D50065-1FDF-47DC-9ECD-D22D423CE217}">
      <dgm:prSet/>
      <dgm:spPr/>
      <dgm:t>
        <a:bodyPr/>
        <a:lstStyle/>
        <a:p>
          <a:endParaRPr lang="en-US"/>
        </a:p>
      </dgm:t>
    </dgm:pt>
    <dgm:pt modelId="{1C92370B-D4A2-430D-9BE8-3412AC7539EC}" type="sibTrans" cxnId="{C5D50065-1FDF-47DC-9ECD-D22D423CE217}">
      <dgm:prSet/>
      <dgm:spPr/>
      <dgm:t>
        <a:bodyPr/>
        <a:lstStyle/>
        <a:p>
          <a:endParaRPr lang="en-US"/>
        </a:p>
      </dgm:t>
    </dgm:pt>
    <dgm:pt modelId="{5E445EEC-10C2-4840-8CA4-8F0948BE8C08}">
      <dgm:prSet/>
      <dgm:spPr/>
      <dgm:t>
        <a:bodyPr/>
        <a:lstStyle/>
        <a:p>
          <a:pPr rtl="0"/>
          <a:r>
            <a:rPr lang="en-US">
              <a:solidFill>
                <a:schemeClr val="tx1"/>
              </a:solidFill>
              <a:latin typeface="Calibri Light" panose="020F0302020204030204"/>
            </a:rPr>
            <a:t>Gil</a:t>
          </a:r>
          <a:r>
            <a:rPr lang="en-US">
              <a:solidFill>
                <a:schemeClr val="tx1"/>
              </a:solidFill>
            </a:rPr>
            <a:t> and Manuel achieve 93.84% accuracy in diagnosing Parkinson's using vocal features</a:t>
          </a:r>
        </a:p>
      </dgm:t>
    </dgm:pt>
    <dgm:pt modelId="{5C7C3A52-C712-4786-BB24-8108538146BE}" type="parTrans" cxnId="{39B1A7AB-9B99-485A-B0A5-5F843C8C1275}">
      <dgm:prSet/>
      <dgm:spPr/>
      <dgm:t>
        <a:bodyPr/>
        <a:lstStyle/>
        <a:p>
          <a:endParaRPr lang="en-US"/>
        </a:p>
      </dgm:t>
    </dgm:pt>
    <dgm:pt modelId="{59B7CE5A-2ABA-4244-8899-67815282A5ED}" type="sibTrans" cxnId="{39B1A7AB-9B99-485A-B0A5-5F843C8C1275}">
      <dgm:prSet/>
      <dgm:spPr/>
      <dgm:t>
        <a:bodyPr/>
        <a:lstStyle/>
        <a:p>
          <a:endParaRPr lang="en-US"/>
        </a:p>
      </dgm:t>
    </dgm:pt>
    <dgm:pt modelId="{93AE4975-D9A5-459B-BFFD-7DEF618B24F1}" type="pres">
      <dgm:prSet presAssocID="{A8743CA2-1EE5-497A-8652-B5796D564195}" presName="root" presStyleCnt="0">
        <dgm:presLayoutVars>
          <dgm:chMax/>
          <dgm:chPref/>
          <dgm:animLvl val="lvl"/>
        </dgm:presLayoutVars>
      </dgm:prSet>
      <dgm:spPr/>
    </dgm:pt>
    <dgm:pt modelId="{2D16130A-B76B-440C-A3E9-617F1B6E3D72}" type="pres">
      <dgm:prSet presAssocID="{A8743CA2-1EE5-497A-8652-B5796D564195}"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F42B6D5-B06A-4965-809E-AAB965DFAEF1}" type="pres">
      <dgm:prSet presAssocID="{A8743CA2-1EE5-497A-8652-B5796D564195}" presName="nodes" presStyleCnt="0">
        <dgm:presLayoutVars>
          <dgm:chMax/>
          <dgm:chPref/>
          <dgm:animLvl val="lvl"/>
        </dgm:presLayoutVars>
      </dgm:prSet>
      <dgm:spPr/>
    </dgm:pt>
    <dgm:pt modelId="{A9659D38-DDE5-4301-A91A-950B6BC5AA3F}" type="pres">
      <dgm:prSet presAssocID="{32AF30D7-8B89-4821-8C7F-BC516B6B1B35}" presName="composite1" presStyleCnt="0"/>
      <dgm:spPr/>
    </dgm:pt>
    <dgm:pt modelId="{4042DEE8-2829-44B6-8492-046DE5C2E299}" type="pres">
      <dgm:prSet presAssocID="{32AF30D7-8B89-4821-8C7F-BC516B6B1B35}" presName="ConnectorPoint1" presStyleLbl="lnNode1" presStyleIdx="0" presStyleCnt="2"/>
      <dgm:spPr/>
    </dgm:pt>
    <dgm:pt modelId="{83FD4C69-F7CF-417F-9CE9-EEDDD79DF14E}" type="pres">
      <dgm:prSet presAssocID="{32AF30D7-8B89-4821-8C7F-BC516B6B1B35}" presName="DropPinPlaceHolder1" presStyleCnt="0"/>
      <dgm:spPr/>
    </dgm:pt>
    <dgm:pt modelId="{1E184F62-B933-41D7-BE46-AFC4765B2A53}" type="pres">
      <dgm:prSet presAssocID="{32AF30D7-8B89-4821-8C7F-BC516B6B1B35}" presName="DropPin1" presStyleLbl="alignNode1" presStyleIdx="0" presStyleCnt="2"/>
      <dgm:spPr/>
    </dgm:pt>
    <dgm:pt modelId="{BF72DF59-77C3-49D0-9C75-91363AC1D057}" type="pres">
      <dgm:prSet presAssocID="{32AF30D7-8B89-4821-8C7F-BC516B6B1B35}"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1DEDE958-13DE-44F0-A1B8-E2C56ABE5D56}" type="pres">
      <dgm:prSet presAssocID="{32AF30D7-8B89-4821-8C7F-BC516B6B1B35}" presName="L2TextContainer1" presStyleLbl="revTx" presStyleIdx="0" presStyleCnt="4">
        <dgm:presLayoutVars>
          <dgm:bulletEnabled val="1"/>
        </dgm:presLayoutVars>
      </dgm:prSet>
      <dgm:spPr/>
    </dgm:pt>
    <dgm:pt modelId="{0EA5BA65-31AA-4C9C-A7CC-219D2FF47B29}" type="pres">
      <dgm:prSet presAssocID="{32AF30D7-8B89-4821-8C7F-BC516B6B1B35}" presName="L1TextContainer1" presStyleLbl="revTx" presStyleIdx="1" presStyleCnt="4">
        <dgm:presLayoutVars>
          <dgm:chMax val="1"/>
          <dgm:chPref val="1"/>
          <dgm:bulletEnabled val="1"/>
        </dgm:presLayoutVars>
      </dgm:prSet>
      <dgm:spPr/>
    </dgm:pt>
    <dgm:pt modelId="{46B40561-5C62-4D49-945B-81A7E3DDDD5A}" type="pres">
      <dgm:prSet presAssocID="{32AF30D7-8B89-4821-8C7F-BC516B6B1B35}"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DFCA0DBE-4C20-459F-9C29-5BA8B3054F66}" type="pres">
      <dgm:prSet presAssocID="{32AF30D7-8B89-4821-8C7F-BC516B6B1B35}" presName="EmptyPlaceHolder1" presStyleCnt="0"/>
      <dgm:spPr/>
    </dgm:pt>
    <dgm:pt modelId="{EF8FEBE1-A23F-4FAE-8CC4-C798D5F278A1}" type="pres">
      <dgm:prSet presAssocID="{0D6B48C2-F785-4AE6-A74E-3816FB8769D4}" presName="spaceBetweenRectangles1" presStyleCnt="0"/>
      <dgm:spPr/>
    </dgm:pt>
    <dgm:pt modelId="{0CD7DFFF-F187-410E-8DA7-C42750797E1C}" type="pres">
      <dgm:prSet presAssocID="{FE560AC7-3B38-4E81-A2F8-A69634149341}" presName="composite1" presStyleCnt="0"/>
      <dgm:spPr/>
    </dgm:pt>
    <dgm:pt modelId="{E4A26121-E5FF-422E-83E1-D0E48E27421F}" type="pres">
      <dgm:prSet presAssocID="{FE560AC7-3B38-4E81-A2F8-A69634149341}" presName="ConnectorPoint1" presStyleLbl="lnNode1" presStyleIdx="1" presStyleCnt="2"/>
      <dgm:spPr/>
    </dgm:pt>
    <dgm:pt modelId="{DDA13EF8-3C53-46EC-9ED9-EEA1F33E4238}" type="pres">
      <dgm:prSet presAssocID="{FE560AC7-3B38-4E81-A2F8-A69634149341}" presName="DropPinPlaceHolder1" presStyleCnt="0"/>
      <dgm:spPr/>
    </dgm:pt>
    <dgm:pt modelId="{85A9C142-4871-4836-A6E2-0C7A96E7A0FE}" type="pres">
      <dgm:prSet presAssocID="{FE560AC7-3B38-4E81-A2F8-A69634149341}" presName="DropPin1" presStyleLbl="alignNode1" presStyleIdx="1" presStyleCnt="2"/>
      <dgm:spPr/>
    </dgm:pt>
    <dgm:pt modelId="{E394CCCD-28A7-4A5B-8C3E-25CCC55114F2}" type="pres">
      <dgm:prSet presAssocID="{FE560AC7-3B38-4E81-A2F8-A69634149341}"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18740AD4-B31E-4526-932E-2C2A20F0CF8C}" type="pres">
      <dgm:prSet presAssocID="{FE560AC7-3B38-4E81-A2F8-A69634149341}" presName="L2TextContainer1" presStyleLbl="revTx" presStyleIdx="2" presStyleCnt="4">
        <dgm:presLayoutVars>
          <dgm:bulletEnabled val="1"/>
        </dgm:presLayoutVars>
      </dgm:prSet>
      <dgm:spPr/>
    </dgm:pt>
    <dgm:pt modelId="{88271816-0DB5-4C45-812C-0EF71E409C30}" type="pres">
      <dgm:prSet presAssocID="{FE560AC7-3B38-4E81-A2F8-A69634149341}" presName="L1TextContainer1" presStyleLbl="revTx" presStyleIdx="3" presStyleCnt="4">
        <dgm:presLayoutVars>
          <dgm:chMax val="1"/>
          <dgm:chPref val="1"/>
          <dgm:bulletEnabled val="1"/>
        </dgm:presLayoutVars>
      </dgm:prSet>
      <dgm:spPr/>
    </dgm:pt>
    <dgm:pt modelId="{5DFAA202-BB8B-410A-B251-79169D27338F}" type="pres">
      <dgm:prSet presAssocID="{FE560AC7-3B38-4E81-A2F8-A69634149341}"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8AD62423-A5D8-4AC6-AF2B-113540497C4A}" type="pres">
      <dgm:prSet presAssocID="{FE560AC7-3B38-4E81-A2F8-A69634149341}" presName="EmptyPlaceHolder1" presStyleCnt="0"/>
      <dgm:spPr/>
    </dgm:pt>
  </dgm:ptLst>
  <dgm:cxnLst>
    <dgm:cxn modelId="{0516562F-4245-4993-859D-9FD0A7C5DC43}" type="presOf" srcId="{FE560AC7-3B38-4E81-A2F8-A69634149341}" destId="{88271816-0DB5-4C45-812C-0EF71E409C30}" srcOrd="0" destOrd="0" presId="urn:microsoft.com/office/officeart/2017/3/layout/DropPinTimeline"/>
    <dgm:cxn modelId="{C5D50065-1FDF-47DC-9ECD-D22D423CE217}" srcId="{A8743CA2-1EE5-497A-8652-B5796D564195}" destId="{FE560AC7-3B38-4E81-A2F8-A69634149341}" srcOrd="1" destOrd="0" parTransId="{A5E4361C-0362-45E0-9068-38B1A1713F41}" sibTransId="{1C92370B-D4A2-430D-9BE8-3412AC7539EC}"/>
    <dgm:cxn modelId="{1DC78552-F992-4C4E-B960-590D1F696D6E}" srcId="{32AF30D7-8B89-4821-8C7F-BC516B6B1B35}" destId="{BD1A419A-88EF-4031-98B6-53814F482442}" srcOrd="0" destOrd="0" parTransId="{B23D6836-E9F9-428C-BBCA-80858034DE0A}" sibTransId="{D38043B2-78AE-48DA-8B10-9D48CC75D73E}"/>
    <dgm:cxn modelId="{A3B44488-8B03-41DF-BBFD-382E06C43218}" type="presOf" srcId="{32AF30D7-8B89-4821-8C7F-BC516B6B1B35}" destId="{0EA5BA65-31AA-4C9C-A7CC-219D2FF47B29}" srcOrd="0" destOrd="0" presId="urn:microsoft.com/office/officeart/2017/3/layout/DropPinTimeline"/>
    <dgm:cxn modelId="{39B1A7AB-9B99-485A-B0A5-5F843C8C1275}" srcId="{FE560AC7-3B38-4E81-A2F8-A69634149341}" destId="{5E445EEC-10C2-4840-8CA4-8F0948BE8C08}" srcOrd="0" destOrd="0" parTransId="{5C7C3A52-C712-4786-BB24-8108538146BE}" sibTransId="{59B7CE5A-2ABA-4244-8899-67815282A5ED}"/>
    <dgm:cxn modelId="{578906B5-3E7A-4C33-A7BB-9CE901BEE3B4}" type="presOf" srcId="{5E445EEC-10C2-4840-8CA4-8F0948BE8C08}" destId="{18740AD4-B31E-4526-932E-2C2A20F0CF8C}" srcOrd="0" destOrd="0" presId="urn:microsoft.com/office/officeart/2017/3/layout/DropPinTimeline"/>
    <dgm:cxn modelId="{A25E6CB7-A865-42C1-9537-A11FCA08C0A1}" type="presOf" srcId="{BD1A419A-88EF-4031-98B6-53814F482442}" destId="{1DEDE958-13DE-44F0-A1B8-E2C56ABE5D56}" srcOrd="0" destOrd="0" presId="urn:microsoft.com/office/officeart/2017/3/layout/DropPinTimeline"/>
    <dgm:cxn modelId="{912364C1-FE0B-4D12-A361-2F4548F57B74}" srcId="{A8743CA2-1EE5-497A-8652-B5796D564195}" destId="{32AF30D7-8B89-4821-8C7F-BC516B6B1B35}" srcOrd="0" destOrd="0" parTransId="{8A30F19C-1EE0-44AE-9994-BC0B91C283AE}" sibTransId="{0D6B48C2-F785-4AE6-A74E-3816FB8769D4}"/>
    <dgm:cxn modelId="{1B568EF0-460B-4C30-A156-6649495C5530}" type="presOf" srcId="{A8743CA2-1EE5-497A-8652-B5796D564195}" destId="{93AE4975-D9A5-459B-BFFD-7DEF618B24F1}" srcOrd="0" destOrd="0" presId="urn:microsoft.com/office/officeart/2017/3/layout/DropPinTimeline"/>
    <dgm:cxn modelId="{4C998ED7-D9F8-4ECA-8DA0-CECD2F2E47C4}" type="presParOf" srcId="{93AE4975-D9A5-459B-BFFD-7DEF618B24F1}" destId="{2D16130A-B76B-440C-A3E9-617F1B6E3D72}" srcOrd="0" destOrd="0" presId="urn:microsoft.com/office/officeart/2017/3/layout/DropPinTimeline"/>
    <dgm:cxn modelId="{F016BED9-056F-4838-8BAA-7C9907298651}" type="presParOf" srcId="{93AE4975-D9A5-459B-BFFD-7DEF618B24F1}" destId="{DF42B6D5-B06A-4965-809E-AAB965DFAEF1}" srcOrd="1" destOrd="0" presId="urn:microsoft.com/office/officeart/2017/3/layout/DropPinTimeline"/>
    <dgm:cxn modelId="{031E0FDF-D034-4860-A402-5CE3CEEB5B5F}" type="presParOf" srcId="{DF42B6D5-B06A-4965-809E-AAB965DFAEF1}" destId="{A9659D38-DDE5-4301-A91A-950B6BC5AA3F}" srcOrd="0" destOrd="0" presId="urn:microsoft.com/office/officeart/2017/3/layout/DropPinTimeline"/>
    <dgm:cxn modelId="{51760F8D-1FE4-4E4A-BF36-DDB067325691}" type="presParOf" srcId="{A9659D38-DDE5-4301-A91A-950B6BC5AA3F}" destId="{4042DEE8-2829-44B6-8492-046DE5C2E299}" srcOrd="0" destOrd="0" presId="urn:microsoft.com/office/officeart/2017/3/layout/DropPinTimeline"/>
    <dgm:cxn modelId="{B14C47BF-18AA-42DC-A098-21611C5428E3}" type="presParOf" srcId="{A9659D38-DDE5-4301-A91A-950B6BC5AA3F}" destId="{83FD4C69-F7CF-417F-9CE9-EEDDD79DF14E}" srcOrd="1" destOrd="0" presId="urn:microsoft.com/office/officeart/2017/3/layout/DropPinTimeline"/>
    <dgm:cxn modelId="{CA2CFB0D-F357-47B5-9989-738B30FCA497}" type="presParOf" srcId="{83FD4C69-F7CF-417F-9CE9-EEDDD79DF14E}" destId="{1E184F62-B933-41D7-BE46-AFC4765B2A53}" srcOrd="0" destOrd="0" presId="urn:microsoft.com/office/officeart/2017/3/layout/DropPinTimeline"/>
    <dgm:cxn modelId="{8F2656BE-4F5B-4D39-B700-A4BDE7F1A127}" type="presParOf" srcId="{83FD4C69-F7CF-417F-9CE9-EEDDD79DF14E}" destId="{BF72DF59-77C3-49D0-9C75-91363AC1D057}" srcOrd="1" destOrd="0" presId="urn:microsoft.com/office/officeart/2017/3/layout/DropPinTimeline"/>
    <dgm:cxn modelId="{18BDA838-BDD0-496D-A3DC-AD7FE21068FE}" type="presParOf" srcId="{A9659D38-DDE5-4301-A91A-950B6BC5AA3F}" destId="{1DEDE958-13DE-44F0-A1B8-E2C56ABE5D56}" srcOrd="2" destOrd="0" presId="urn:microsoft.com/office/officeart/2017/3/layout/DropPinTimeline"/>
    <dgm:cxn modelId="{D1312FD9-1186-4675-B439-1E7EFEEE31BC}" type="presParOf" srcId="{A9659D38-DDE5-4301-A91A-950B6BC5AA3F}" destId="{0EA5BA65-31AA-4C9C-A7CC-219D2FF47B29}" srcOrd="3" destOrd="0" presId="urn:microsoft.com/office/officeart/2017/3/layout/DropPinTimeline"/>
    <dgm:cxn modelId="{EC495D79-799E-4CE9-9F18-74B4E62F8C20}" type="presParOf" srcId="{A9659D38-DDE5-4301-A91A-950B6BC5AA3F}" destId="{46B40561-5C62-4D49-945B-81A7E3DDDD5A}" srcOrd="4" destOrd="0" presId="urn:microsoft.com/office/officeart/2017/3/layout/DropPinTimeline"/>
    <dgm:cxn modelId="{CFA94EEA-CF57-4817-B779-D510BB9ACFA4}" type="presParOf" srcId="{A9659D38-DDE5-4301-A91A-950B6BC5AA3F}" destId="{DFCA0DBE-4C20-459F-9C29-5BA8B3054F66}" srcOrd="5" destOrd="0" presId="urn:microsoft.com/office/officeart/2017/3/layout/DropPinTimeline"/>
    <dgm:cxn modelId="{F3F5DFC4-E922-498E-B263-54B090275D08}" type="presParOf" srcId="{DF42B6D5-B06A-4965-809E-AAB965DFAEF1}" destId="{EF8FEBE1-A23F-4FAE-8CC4-C798D5F278A1}" srcOrd="1" destOrd="0" presId="urn:microsoft.com/office/officeart/2017/3/layout/DropPinTimeline"/>
    <dgm:cxn modelId="{5EF82840-1CC7-497A-B1A8-4EF86C1CE155}" type="presParOf" srcId="{DF42B6D5-B06A-4965-809E-AAB965DFAEF1}" destId="{0CD7DFFF-F187-410E-8DA7-C42750797E1C}" srcOrd="2" destOrd="0" presId="urn:microsoft.com/office/officeart/2017/3/layout/DropPinTimeline"/>
    <dgm:cxn modelId="{D48A9A1E-99DB-4BF1-93E8-358498683E9E}" type="presParOf" srcId="{0CD7DFFF-F187-410E-8DA7-C42750797E1C}" destId="{E4A26121-E5FF-422E-83E1-D0E48E27421F}" srcOrd="0" destOrd="0" presId="urn:microsoft.com/office/officeart/2017/3/layout/DropPinTimeline"/>
    <dgm:cxn modelId="{9733F196-FEF4-46D9-8BCC-F99651529ED7}" type="presParOf" srcId="{0CD7DFFF-F187-410E-8DA7-C42750797E1C}" destId="{DDA13EF8-3C53-46EC-9ED9-EEA1F33E4238}" srcOrd="1" destOrd="0" presId="urn:microsoft.com/office/officeart/2017/3/layout/DropPinTimeline"/>
    <dgm:cxn modelId="{F553073E-60AD-4A23-8632-1E8EA2E17E12}" type="presParOf" srcId="{DDA13EF8-3C53-46EC-9ED9-EEA1F33E4238}" destId="{85A9C142-4871-4836-A6E2-0C7A96E7A0FE}" srcOrd="0" destOrd="0" presId="urn:microsoft.com/office/officeart/2017/3/layout/DropPinTimeline"/>
    <dgm:cxn modelId="{DC7AFD3C-E371-4440-829B-339613EAAF22}" type="presParOf" srcId="{DDA13EF8-3C53-46EC-9ED9-EEA1F33E4238}" destId="{E394CCCD-28A7-4A5B-8C3E-25CCC55114F2}" srcOrd="1" destOrd="0" presId="urn:microsoft.com/office/officeart/2017/3/layout/DropPinTimeline"/>
    <dgm:cxn modelId="{D6608255-2F6F-43DF-AAC9-49E1828AC7A7}" type="presParOf" srcId="{0CD7DFFF-F187-410E-8DA7-C42750797E1C}" destId="{18740AD4-B31E-4526-932E-2C2A20F0CF8C}" srcOrd="2" destOrd="0" presId="urn:microsoft.com/office/officeart/2017/3/layout/DropPinTimeline"/>
    <dgm:cxn modelId="{59212A43-B05C-426C-A352-6473D3F9ED5C}" type="presParOf" srcId="{0CD7DFFF-F187-410E-8DA7-C42750797E1C}" destId="{88271816-0DB5-4C45-812C-0EF71E409C30}" srcOrd="3" destOrd="0" presId="urn:microsoft.com/office/officeart/2017/3/layout/DropPinTimeline"/>
    <dgm:cxn modelId="{389EA5C5-094C-4328-A15B-F8428D0F5023}" type="presParOf" srcId="{0CD7DFFF-F187-410E-8DA7-C42750797E1C}" destId="{5DFAA202-BB8B-410A-B251-79169D27338F}" srcOrd="4" destOrd="0" presId="urn:microsoft.com/office/officeart/2017/3/layout/DropPinTimeline"/>
    <dgm:cxn modelId="{9F44AA6E-AB1C-4BC5-8E2B-29387B93C982}" type="presParOf" srcId="{0CD7DFFF-F187-410E-8DA7-C42750797E1C}" destId="{8AD62423-A5D8-4AC6-AF2B-113540497C4A}"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743CA2-1EE5-497A-8652-B5796D564195}" type="doc">
      <dgm:prSet loTypeId="urn:microsoft.com/office/officeart/2017/3/layout/DropPinTimeline" loCatId="process" qsTypeId="urn:microsoft.com/office/officeart/2005/8/quickstyle/simple2" qsCatId="simple" csTypeId="urn:microsoft.com/office/officeart/2005/8/colors/colorful2" csCatId="colorful" phldr="1"/>
      <dgm:spPr/>
      <dgm:t>
        <a:bodyPr/>
        <a:lstStyle/>
        <a:p>
          <a:endParaRPr lang="en-US"/>
        </a:p>
      </dgm:t>
    </dgm:pt>
    <dgm:pt modelId="{32AF30D7-8B89-4821-8C7F-BC516B6B1B35}">
      <dgm:prSet phldr="0"/>
      <dgm:spPr/>
      <dgm:t>
        <a:bodyPr/>
        <a:lstStyle/>
        <a:p>
          <a:pPr>
            <a:defRPr b="1"/>
          </a:pPr>
          <a:r>
            <a:rPr lang="en-US">
              <a:latin typeface="Calibri Light" panose="020F0302020204030204"/>
            </a:rPr>
            <a:t>2010's</a:t>
          </a:r>
          <a:endParaRPr lang="en-US"/>
        </a:p>
      </dgm:t>
    </dgm:pt>
    <dgm:pt modelId="{8A30F19C-1EE0-44AE-9994-BC0B91C283AE}" type="parTrans" cxnId="{912364C1-FE0B-4D12-A361-2F4548F57B74}">
      <dgm:prSet/>
      <dgm:spPr/>
      <dgm:t>
        <a:bodyPr/>
        <a:lstStyle/>
        <a:p>
          <a:endParaRPr lang="en-US"/>
        </a:p>
      </dgm:t>
    </dgm:pt>
    <dgm:pt modelId="{0D6B48C2-F785-4AE6-A74E-3816FB8769D4}" type="sibTrans" cxnId="{912364C1-FE0B-4D12-A361-2F4548F57B74}">
      <dgm:prSet/>
      <dgm:spPr/>
      <dgm:t>
        <a:bodyPr/>
        <a:lstStyle/>
        <a:p>
          <a:endParaRPr lang="en-US"/>
        </a:p>
      </dgm:t>
    </dgm:pt>
    <dgm:pt modelId="{BD1A419A-88EF-4031-98B6-53814F482442}">
      <dgm:prSet phldr="0"/>
      <dgm:spPr/>
      <dgm:t>
        <a:bodyPr/>
        <a:lstStyle/>
        <a:p>
          <a:r>
            <a:rPr lang="en-US">
              <a:solidFill>
                <a:schemeClr val="tx1"/>
              </a:solidFill>
            </a:rPr>
            <a:t>Das compares classification techniques for accurate diagnosis (genetic data).</a:t>
          </a:r>
        </a:p>
      </dgm:t>
    </dgm:pt>
    <dgm:pt modelId="{B23D6836-E9F9-428C-BBCA-80858034DE0A}" type="parTrans" cxnId="{1DC78552-F992-4C4E-B960-590D1F696D6E}">
      <dgm:prSet/>
      <dgm:spPr/>
      <dgm:t>
        <a:bodyPr/>
        <a:lstStyle/>
        <a:p>
          <a:endParaRPr lang="en-US"/>
        </a:p>
      </dgm:t>
    </dgm:pt>
    <dgm:pt modelId="{D38043B2-78AE-48DA-8B10-9D48CC75D73E}" type="sibTrans" cxnId="{1DC78552-F992-4C4E-B960-590D1F696D6E}">
      <dgm:prSet/>
      <dgm:spPr/>
      <dgm:t>
        <a:bodyPr/>
        <a:lstStyle/>
        <a:p>
          <a:endParaRPr lang="en-US"/>
        </a:p>
      </dgm:t>
    </dgm:pt>
    <dgm:pt modelId="{9D6B0689-C8C4-46B1-8895-CE90A19AF6A4}">
      <dgm:prSet phldr="0"/>
      <dgm:spPr/>
      <dgm:t>
        <a:bodyPr/>
        <a:lstStyle/>
        <a:p>
          <a:pPr rtl="0"/>
          <a:r>
            <a:rPr lang="en-US">
              <a:solidFill>
                <a:schemeClr val="tx1"/>
              </a:solidFill>
            </a:rPr>
            <a:t>Bilal et al. predict Parkinson's using a support vector machine with 88.9% accuracy.</a:t>
          </a:r>
          <a:endParaRPr lang="en-US">
            <a:solidFill>
              <a:schemeClr val="tx1"/>
            </a:solidFill>
            <a:latin typeface="Calibri Light" panose="020F0302020204030204"/>
          </a:endParaRPr>
        </a:p>
      </dgm:t>
    </dgm:pt>
    <dgm:pt modelId="{686EA348-0EB8-4BB6-8A7B-AB929BF987F6}" type="parTrans" cxnId="{28D0DACB-B2DC-402D-911E-FA40D73E33E3}">
      <dgm:prSet/>
      <dgm:spPr/>
    </dgm:pt>
    <dgm:pt modelId="{42BF3364-403E-451D-8C73-1E2CA70A635B}" type="sibTrans" cxnId="{28D0DACB-B2DC-402D-911E-FA40D73E33E3}">
      <dgm:prSet/>
      <dgm:spPr/>
    </dgm:pt>
    <dgm:pt modelId="{93AE4975-D9A5-459B-BFFD-7DEF618B24F1}" type="pres">
      <dgm:prSet presAssocID="{A8743CA2-1EE5-497A-8652-B5796D564195}" presName="root" presStyleCnt="0">
        <dgm:presLayoutVars>
          <dgm:chMax/>
          <dgm:chPref/>
          <dgm:animLvl val="lvl"/>
        </dgm:presLayoutVars>
      </dgm:prSet>
      <dgm:spPr/>
    </dgm:pt>
    <dgm:pt modelId="{2D16130A-B76B-440C-A3E9-617F1B6E3D72}" type="pres">
      <dgm:prSet presAssocID="{A8743CA2-1EE5-497A-8652-B5796D564195}" presName="divider" presStyleLbl="fgAcc1" presStyleIdx="0" presStyleCnt="2"/>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F42B6D5-B06A-4965-809E-AAB965DFAEF1}" type="pres">
      <dgm:prSet presAssocID="{A8743CA2-1EE5-497A-8652-B5796D564195}" presName="nodes" presStyleCnt="0">
        <dgm:presLayoutVars>
          <dgm:chMax/>
          <dgm:chPref/>
          <dgm:animLvl val="lvl"/>
        </dgm:presLayoutVars>
      </dgm:prSet>
      <dgm:spPr/>
    </dgm:pt>
    <dgm:pt modelId="{92D7EABD-7D25-47A3-B468-4FD212BAA8A7}" type="pres">
      <dgm:prSet presAssocID="{32AF30D7-8B89-4821-8C7F-BC516B6B1B35}" presName="composite1" presStyleCnt="0"/>
      <dgm:spPr/>
    </dgm:pt>
    <dgm:pt modelId="{54573C38-9208-4E0A-9842-CAAF053C6565}" type="pres">
      <dgm:prSet presAssocID="{32AF30D7-8B89-4821-8C7F-BC516B6B1B35}" presName="ConnectorPoint1" presStyleLbl="lnNode1" presStyleIdx="0" presStyleCnt="1"/>
      <dgm:spPr/>
    </dgm:pt>
    <dgm:pt modelId="{51CA7AD9-BA5A-4B82-B5B3-8F155691408D}" type="pres">
      <dgm:prSet presAssocID="{32AF30D7-8B89-4821-8C7F-BC516B6B1B35}" presName="DropPinPlaceHolder1" presStyleCnt="0"/>
      <dgm:spPr/>
    </dgm:pt>
    <dgm:pt modelId="{F0AE00D3-1AB1-4245-BCDA-FC4E2271DFC1}" type="pres">
      <dgm:prSet presAssocID="{32AF30D7-8B89-4821-8C7F-BC516B6B1B35}" presName="DropPin1" presStyleLbl="alignNode1" presStyleIdx="0" presStyleCnt="1"/>
      <dgm:spPr/>
    </dgm:pt>
    <dgm:pt modelId="{24B4DD6A-509B-42A3-B076-D135ACCA498D}" type="pres">
      <dgm:prSet presAssocID="{32AF30D7-8B89-4821-8C7F-BC516B6B1B35}" presName="Ellipse1" presStyleLbl="fgAcc1" presStyleIdx="1" presStyleCnt="2"/>
      <dgm:spPr>
        <a:solidFill>
          <a:schemeClr val="lt1">
            <a:alpha val="90000"/>
            <a:hueOff val="0"/>
            <a:satOff val="0"/>
            <a:lumOff val="0"/>
            <a:alphaOff val="0"/>
          </a:schemeClr>
        </a:solidFill>
        <a:ln w="12700" cap="flat" cmpd="sng" algn="ctr">
          <a:noFill/>
          <a:prstDash val="solid"/>
          <a:miter lim="800000"/>
        </a:ln>
        <a:effectLst/>
      </dgm:spPr>
    </dgm:pt>
    <dgm:pt modelId="{60D8CC8D-9D4D-4792-B080-E5A7D3A24FBE}" type="pres">
      <dgm:prSet presAssocID="{32AF30D7-8B89-4821-8C7F-BC516B6B1B35}" presName="L2TextContainer1" presStyleLbl="revTx" presStyleIdx="0" presStyleCnt="2">
        <dgm:presLayoutVars>
          <dgm:bulletEnabled val="1"/>
        </dgm:presLayoutVars>
      </dgm:prSet>
      <dgm:spPr/>
    </dgm:pt>
    <dgm:pt modelId="{CEDA75A6-F97D-466B-8960-52EFDED23617}" type="pres">
      <dgm:prSet presAssocID="{32AF30D7-8B89-4821-8C7F-BC516B6B1B35}" presName="L1TextContainer1" presStyleLbl="revTx" presStyleIdx="1" presStyleCnt="2">
        <dgm:presLayoutVars>
          <dgm:chMax val="1"/>
          <dgm:chPref val="1"/>
          <dgm:bulletEnabled val="1"/>
        </dgm:presLayoutVars>
      </dgm:prSet>
      <dgm:spPr/>
    </dgm:pt>
    <dgm:pt modelId="{B395BA7B-B033-41DE-A79C-CFFAA02F0322}" type="pres">
      <dgm:prSet presAssocID="{32AF30D7-8B89-4821-8C7F-BC516B6B1B35}" presName="ConnectLine1" presStyleLbl="sibTrans1D1" presStyleIdx="0" presStyleCnt="1"/>
      <dgm:spPr>
        <a:noFill/>
        <a:ln w="12700" cap="flat" cmpd="sng" algn="ctr">
          <a:solidFill>
            <a:schemeClr val="accent2">
              <a:hueOff val="0"/>
              <a:satOff val="0"/>
              <a:lumOff val="0"/>
              <a:alphaOff val="0"/>
            </a:schemeClr>
          </a:solidFill>
          <a:prstDash val="dash"/>
          <a:miter lim="800000"/>
        </a:ln>
        <a:effectLst/>
      </dgm:spPr>
    </dgm:pt>
    <dgm:pt modelId="{9CB454AF-089D-4941-94C0-B5B4DB979D8B}" type="pres">
      <dgm:prSet presAssocID="{32AF30D7-8B89-4821-8C7F-BC516B6B1B35}" presName="EmptyPlaceHolder1" presStyleCnt="0"/>
      <dgm:spPr/>
    </dgm:pt>
  </dgm:ptLst>
  <dgm:cxnLst>
    <dgm:cxn modelId="{1DC78552-F992-4C4E-B960-590D1F696D6E}" srcId="{32AF30D7-8B89-4821-8C7F-BC516B6B1B35}" destId="{BD1A419A-88EF-4031-98B6-53814F482442}" srcOrd="0" destOrd="0" parTransId="{B23D6836-E9F9-428C-BBCA-80858034DE0A}" sibTransId="{D38043B2-78AE-48DA-8B10-9D48CC75D73E}"/>
    <dgm:cxn modelId="{1717BA58-2FCF-4F6B-83C8-7C2D1AE8E7BC}" type="presOf" srcId="{32AF30D7-8B89-4821-8C7F-BC516B6B1B35}" destId="{CEDA75A6-F97D-466B-8960-52EFDED23617}" srcOrd="0" destOrd="0" presId="urn:microsoft.com/office/officeart/2017/3/layout/DropPinTimeline"/>
    <dgm:cxn modelId="{73C181B6-CA6E-43FB-AABD-C0573D7C3A42}" type="presOf" srcId="{BD1A419A-88EF-4031-98B6-53814F482442}" destId="{60D8CC8D-9D4D-4792-B080-E5A7D3A24FBE}" srcOrd="0" destOrd="0" presId="urn:microsoft.com/office/officeart/2017/3/layout/DropPinTimeline"/>
    <dgm:cxn modelId="{912364C1-FE0B-4D12-A361-2F4548F57B74}" srcId="{A8743CA2-1EE5-497A-8652-B5796D564195}" destId="{32AF30D7-8B89-4821-8C7F-BC516B6B1B35}" srcOrd="0" destOrd="0" parTransId="{8A30F19C-1EE0-44AE-9994-BC0B91C283AE}" sibTransId="{0D6B48C2-F785-4AE6-A74E-3816FB8769D4}"/>
    <dgm:cxn modelId="{28D0DACB-B2DC-402D-911E-FA40D73E33E3}" srcId="{32AF30D7-8B89-4821-8C7F-BC516B6B1B35}" destId="{9D6B0689-C8C4-46B1-8895-CE90A19AF6A4}" srcOrd="1" destOrd="0" parTransId="{686EA348-0EB8-4BB6-8A7B-AB929BF987F6}" sibTransId="{42BF3364-403E-451D-8C73-1E2CA70A635B}"/>
    <dgm:cxn modelId="{1B568EF0-460B-4C30-A156-6649495C5530}" type="presOf" srcId="{A8743CA2-1EE5-497A-8652-B5796D564195}" destId="{93AE4975-D9A5-459B-BFFD-7DEF618B24F1}" srcOrd="0" destOrd="0" presId="urn:microsoft.com/office/officeart/2017/3/layout/DropPinTimeline"/>
    <dgm:cxn modelId="{0261BCF6-995E-45E2-87DE-D46A40305402}" type="presOf" srcId="{9D6B0689-C8C4-46B1-8895-CE90A19AF6A4}" destId="{60D8CC8D-9D4D-4792-B080-E5A7D3A24FBE}" srcOrd="0" destOrd="1" presId="urn:microsoft.com/office/officeart/2017/3/layout/DropPinTimeline"/>
    <dgm:cxn modelId="{F05C987A-4051-4A5A-8026-B96E7CE6396F}" type="presParOf" srcId="{93AE4975-D9A5-459B-BFFD-7DEF618B24F1}" destId="{2D16130A-B76B-440C-A3E9-617F1B6E3D72}" srcOrd="0" destOrd="0" presId="urn:microsoft.com/office/officeart/2017/3/layout/DropPinTimeline"/>
    <dgm:cxn modelId="{9E3BE1E5-C506-445F-BFB5-963233056C20}" type="presParOf" srcId="{93AE4975-D9A5-459B-BFFD-7DEF618B24F1}" destId="{DF42B6D5-B06A-4965-809E-AAB965DFAEF1}" srcOrd="1" destOrd="0" presId="urn:microsoft.com/office/officeart/2017/3/layout/DropPinTimeline"/>
    <dgm:cxn modelId="{5E6C922E-38B1-48C7-BE7F-1658FECF3F7D}" type="presParOf" srcId="{DF42B6D5-B06A-4965-809E-AAB965DFAEF1}" destId="{92D7EABD-7D25-47A3-B468-4FD212BAA8A7}" srcOrd="0" destOrd="0" presId="urn:microsoft.com/office/officeart/2017/3/layout/DropPinTimeline"/>
    <dgm:cxn modelId="{EE9AD493-D5A9-4378-BAE1-6A588B68DE90}" type="presParOf" srcId="{92D7EABD-7D25-47A3-B468-4FD212BAA8A7}" destId="{54573C38-9208-4E0A-9842-CAAF053C6565}" srcOrd="0" destOrd="0" presId="urn:microsoft.com/office/officeart/2017/3/layout/DropPinTimeline"/>
    <dgm:cxn modelId="{07596DA0-E0F3-47CA-B9ED-8AAC4DAB44A2}" type="presParOf" srcId="{92D7EABD-7D25-47A3-B468-4FD212BAA8A7}" destId="{51CA7AD9-BA5A-4B82-B5B3-8F155691408D}" srcOrd="1" destOrd="0" presId="urn:microsoft.com/office/officeart/2017/3/layout/DropPinTimeline"/>
    <dgm:cxn modelId="{F4B25ADE-9C59-45AC-AD82-7157451F0504}" type="presParOf" srcId="{51CA7AD9-BA5A-4B82-B5B3-8F155691408D}" destId="{F0AE00D3-1AB1-4245-BCDA-FC4E2271DFC1}" srcOrd="0" destOrd="0" presId="urn:microsoft.com/office/officeart/2017/3/layout/DropPinTimeline"/>
    <dgm:cxn modelId="{6FCD48B3-BB1D-4BC3-ACAC-4B5A915CCBAF}" type="presParOf" srcId="{51CA7AD9-BA5A-4B82-B5B3-8F155691408D}" destId="{24B4DD6A-509B-42A3-B076-D135ACCA498D}" srcOrd="1" destOrd="0" presId="urn:microsoft.com/office/officeart/2017/3/layout/DropPinTimeline"/>
    <dgm:cxn modelId="{89FD806B-AD55-4700-800F-5476E03FB244}" type="presParOf" srcId="{92D7EABD-7D25-47A3-B468-4FD212BAA8A7}" destId="{60D8CC8D-9D4D-4792-B080-E5A7D3A24FBE}" srcOrd="2" destOrd="0" presId="urn:microsoft.com/office/officeart/2017/3/layout/DropPinTimeline"/>
    <dgm:cxn modelId="{D094C87C-F4C5-4F6D-ADCD-4B9323FE613F}" type="presParOf" srcId="{92D7EABD-7D25-47A3-B468-4FD212BAA8A7}" destId="{CEDA75A6-F97D-466B-8960-52EFDED23617}" srcOrd="3" destOrd="0" presId="urn:microsoft.com/office/officeart/2017/3/layout/DropPinTimeline"/>
    <dgm:cxn modelId="{56A96FDA-BD61-4192-8649-B4C050FED7A7}" type="presParOf" srcId="{92D7EABD-7D25-47A3-B468-4FD212BAA8A7}" destId="{B395BA7B-B033-41DE-A79C-CFFAA02F0322}" srcOrd="4" destOrd="0" presId="urn:microsoft.com/office/officeart/2017/3/layout/DropPinTimeline"/>
    <dgm:cxn modelId="{3F06DB03-4D19-4623-B4E2-68F6A079F0B3}" type="presParOf" srcId="{92D7EABD-7D25-47A3-B468-4FD212BAA8A7}" destId="{9CB454AF-089D-4941-94C0-B5B4DB979D8B}"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743CA2-1EE5-497A-8652-B5796D564195}" type="doc">
      <dgm:prSet loTypeId="urn:microsoft.com/office/officeart/2017/3/layout/DropPinTimeline" loCatId="process" qsTypeId="urn:microsoft.com/office/officeart/2005/8/quickstyle/simple2" qsCatId="simple" csTypeId="urn:microsoft.com/office/officeart/2005/8/colors/colorful2" csCatId="colorful" phldr="1"/>
      <dgm:spPr/>
      <dgm:t>
        <a:bodyPr/>
        <a:lstStyle/>
        <a:p>
          <a:endParaRPr lang="en-US"/>
        </a:p>
      </dgm:t>
    </dgm:pt>
    <dgm:pt modelId="{32AF30D7-8B89-4821-8C7F-BC516B6B1B35}">
      <dgm:prSet phldr="0"/>
      <dgm:spPr/>
      <dgm:t>
        <a:bodyPr/>
        <a:lstStyle/>
        <a:p>
          <a:pPr>
            <a:defRPr b="1"/>
          </a:pPr>
          <a:r>
            <a:rPr lang="en-US">
              <a:latin typeface="Calibri Light" panose="020F0302020204030204"/>
            </a:rPr>
            <a:t>2000</a:t>
          </a:r>
          <a:endParaRPr lang="en-US"/>
        </a:p>
      </dgm:t>
    </dgm:pt>
    <dgm:pt modelId="{8A30F19C-1EE0-44AE-9994-BC0B91C283AE}" type="parTrans" cxnId="{912364C1-FE0B-4D12-A361-2F4548F57B74}">
      <dgm:prSet/>
      <dgm:spPr/>
      <dgm:t>
        <a:bodyPr/>
        <a:lstStyle/>
        <a:p>
          <a:endParaRPr lang="en-US"/>
        </a:p>
      </dgm:t>
    </dgm:pt>
    <dgm:pt modelId="{0D6B48C2-F785-4AE6-A74E-3816FB8769D4}" type="sibTrans" cxnId="{912364C1-FE0B-4D12-A361-2F4548F57B74}">
      <dgm:prSet/>
      <dgm:spPr/>
      <dgm:t>
        <a:bodyPr/>
        <a:lstStyle/>
        <a:p>
          <a:endParaRPr lang="en-US"/>
        </a:p>
      </dgm:t>
    </dgm:pt>
    <dgm:pt modelId="{BD1A419A-88EF-4031-98B6-53814F482442}">
      <dgm:prSet/>
      <dgm:spPr/>
      <dgm:t>
        <a:bodyPr/>
        <a:lstStyle/>
        <a:p>
          <a:r>
            <a:rPr lang="en-US">
              <a:solidFill>
                <a:schemeClr val="tx1"/>
              </a:solidFill>
              <a:latin typeface="Calibri Light" panose="020F0302020204030204"/>
            </a:rPr>
            <a:t>Al-Fatlawai</a:t>
          </a:r>
          <a:r>
            <a:rPr lang="en-US">
              <a:solidFill>
                <a:schemeClr val="tx1"/>
              </a:solidFill>
            </a:rPr>
            <a:t> finds neural network classifiers yield 92.9% accuracy.</a:t>
          </a:r>
        </a:p>
      </dgm:t>
    </dgm:pt>
    <dgm:pt modelId="{B23D6836-E9F9-428C-BBCA-80858034DE0A}" type="parTrans" cxnId="{1DC78552-F992-4C4E-B960-590D1F696D6E}">
      <dgm:prSet/>
      <dgm:spPr/>
      <dgm:t>
        <a:bodyPr/>
        <a:lstStyle/>
        <a:p>
          <a:endParaRPr lang="en-US"/>
        </a:p>
      </dgm:t>
    </dgm:pt>
    <dgm:pt modelId="{D38043B2-78AE-48DA-8B10-9D48CC75D73E}" type="sibTrans" cxnId="{1DC78552-F992-4C4E-B960-590D1F696D6E}">
      <dgm:prSet/>
      <dgm:spPr/>
      <dgm:t>
        <a:bodyPr/>
        <a:lstStyle/>
        <a:p>
          <a:endParaRPr lang="en-US"/>
        </a:p>
      </dgm:t>
    </dgm:pt>
    <dgm:pt modelId="{FE560AC7-3B38-4E81-A2F8-A69634149341}">
      <dgm:prSet phldr="0"/>
      <dgm:spPr/>
      <dgm:t>
        <a:bodyPr/>
        <a:lstStyle/>
        <a:p>
          <a:pPr>
            <a:defRPr b="1"/>
          </a:pPr>
          <a:r>
            <a:rPr lang="en-US">
              <a:latin typeface="Calibri Light" panose="020F0302020204030204"/>
            </a:rPr>
            <a:t>2023</a:t>
          </a:r>
          <a:endParaRPr lang="en-US"/>
        </a:p>
      </dgm:t>
    </dgm:pt>
    <dgm:pt modelId="{A5E4361C-0362-45E0-9068-38B1A1713F41}" type="parTrans" cxnId="{C5D50065-1FDF-47DC-9ECD-D22D423CE217}">
      <dgm:prSet/>
      <dgm:spPr/>
      <dgm:t>
        <a:bodyPr/>
        <a:lstStyle/>
        <a:p>
          <a:endParaRPr lang="en-US"/>
        </a:p>
      </dgm:t>
    </dgm:pt>
    <dgm:pt modelId="{1C92370B-D4A2-430D-9BE8-3412AC7539EC}" type="sibTrans" cxnId="{C5D50065-1FDF-47DC-9ECD-D22D423CE217}">
      <dgm:prSet/>
      <dgm:spPr/>
      <dgm:t>
        <a:bodyPr/>
        <a:lstStyle/>
        <a:p>
          <a:endParaRPr lang="en-US"/>
        </a:p>
      </dgm:t>
    </dgm:pt>
    <dgm:pt modelId="{BB7200CC-C246-4CEB-9352-61854FCF8ABD}">
      <dgm:prSet phldr="0"/>
      <dgm:spPr/>
      <dgm:t>
        <a:bodyPr/>
        <a:lstStyle/>
        <a:p>
          <a:r>
            <a:rPr lang="en-US" b="0">
              <a:solidFill>
                <a:schemeClr val="tx1"/>
              </a:solidFill>
            </a:rPr>
            <a:t>Focus on deep learning in PD detection, lacking feature selection (2016 onward).</a:t>
          </a:r>
        </a:p>
      </dgm:t>
    </dgm:pt>
    <dgm:pt modelId="{71974B23-D30A-4248-8337-45D3E2886B5E}" type="parTrans" cxnId="{E4985733-FD50-4D45-A27F-D362137F01FC}">
      <dgm:prSet/>
      <dgm:spPr/>
    </dgm:pt>
    <dgm:pt modelId="{FF28611F-7FB5-4586-B6F7-C01389A7866B}" type="sibTrans" cxnId="{E4985733-FD50-4D45-A27F-D362137F01FC}">
      <dgm:prSet/>
      <dgm:spPr/>
    </dgm:pt>
    <dgm:pt modelId="{B1ADF1D1-E485-4AD6-BDB1-74FDEF7B989A}">
      <dgm:prSet phldr="0"/>
      <dgm:spPr/>
      <dgm:t>
        <a:bodyPr/>
        <a:lstStyle/>
        <a:p>
          <a:r>
            <a:rPr lang="en-US" b="0">
              <a:solidFill>
                <a:schemeClr val="tx1"/>
              </a:solidFill>
            </a:rPr>
            <a:t>Raundale, Thosar, and Rane use Random Forest for PD prediction, reliant on MATLAB.</a:t>
          </a:r>
        </a:p>
      </dgm:t>
    </dgm:pt>
    <dgm:pt modelId="{E7490F3D-DEFA-4AD2-93EB-ABE78623BB09}" type="parTrans" cxnId="{132F71CF-362E-4D15-9508-65198C111620}">
      <dgm:prSet/>
      <dgm:spPr/>
    </dgm:pt>
    <dgm:pt modelId="{050DAC26-F590-49ED-B394-3A8B124BFF99}" type="sibTrans" cxnId="{132F71CF-362E-4D15-9508-65198C111620}">
      <dgm:prSet/>
      <dgm:spPr/>
    </dgm:pt>
    <dgm:pt modelId="{95BFAECF-DA71-4258-949C-EBD2F2CA0D74}">
      <dgm:prSet phldr="0"/>
      <dgm:spPr/>
      <dgm:t>
        <a:bodyPr/>
        <a:lstStyle/>
        <a:p>
          <a:r>
            <a:rPr lang="en-US" b="0">
              <a:solidFill>
                <a:schemeClr val="tx1"/>
              </a:solidFill>
            </a:rPr>
            <a:t>Wang et al. implement 12 ML models on a voice dataset, achieving 96.45% accuracy.</a:t>
          </a:r>
        </a:p>
      </dgm:t>
    </dgm:pt>
    <dgm:pt modelId="{22872BEB-A91A-42AD-9728-49785A37A528}" type="parTrans" cxnId="{1B522C9D-A5DB-45E6-BD71-CB0F65250DFB}">
      <dgm:prSet/>
      <dgm:spPr/>
    </dgm:pt>
    <dgm:pt modelId="{8BB933A8-461C-4663-91CF-CEFF8EDB0FE8}" type="sibTrans" cxnId="{1B522C9D-A5DB-45E6-BD71-CB0F65250DFB}">
      <dgm:prSet/>
      <dgm:spPr/>
    </dgm:pt>
    <dgm:pt modelId="{6FAE7E92-7FEA-4CBF-B70E-1E3B8DD975D6}">
      <dgm:prSet phldr="0"/>
      <dgm:spPr/>
      <dgm:t>
        <a:bodyPr/>
        <a:lstStyle/>
        <a:p>
          <a:pPr rtl="0">
            <a:defRPr b="1"/>
          </a:pPr>
          <a:r>
            <a:rPr lang="en-US" b="0">
              <a:solidFill>
                <a:schemeClr val="tx1"/>
              </a:solidFill>
            </a:rPr>
            <a:t>Ricciardi et al. analyze brain MRI scans with decision trees, random forests, and KNN for MCI detection, employing artificial data augmentation.</a:t>
          </a:r>
        </a:p>
      </dgm:t>
    </dgm:pt>
    <dgm:pt modelId="{BCC4A64A-EB80-4F63-A924-256F02BA6F87}" type="parTrans" cxnId="{EAC66F00-EEDD-480A-93F5-EA38C200030F}">
      <dgm:prSet/>
      <dgm:spPr/>
    </dgm:pt>
    <dgm:pt modelId="{60B85841-160E-4E39-A6FD-C3258096357D}" type="sibTrans" cxnId="{EAC66F00-EEDD-480A-93F5-EA38C200030F}">
      <dgm:prSet/>
      <dgm:spPr/>
    </dgm:pt>
    <dgm:pt modelId="{93AE4975-D9A5-459B-BFFD-7DEF618B24F1}" type="pres">
      <dgm:prSet presAssocID="{A8743CA2-1EE5-497A-8652-B5796D564195}" presName="root" presStyleCnt="0">
        <dgm:presLayoutVars>
          <dgm:chMax/>
          <dgm:chPref/>
          <dgm:animLvl val="lvl"/>
        </dgm:presLayoutVars>
      </dgm:prSet>
      <dgm:spPr/>
    </dgm:pt>
    <dgm:pt modelId="{2D16130A-B76B-440C-A3E9-617F1B6E3D72}" type="pres">
      <dgm:prSet presAssocID="{A8743CA2-1EE5-497A-8652-B5796D564195}"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F42B6D5-B06A-4965-809E-AAB965DFAEF1}" type="pres">
      <dgm:prSet presAssocID="{A8743CA2-1EE5-497A-8652-B5796D564195}" presName="nodes" presStyleCnt="0">
        <dgm:presLayoutVars>
          <dgm:chMax/>
          <dgm:chPref/>
          <dgm:animLvl val="lvl"/>
        </dgm:presLayoutVars>
      </dgm:prSet>
      <dgm:spPr/>
    </dgm:pt>
    <dgm:pt modelId="{6670CABC-4F8C-4613-9AAF-C68230814898}" type="pres">
      <dgm:prSet presAssocID="{32AF30D7-8B89-4821-8C7F-BC516B6B1B35}" presName="composite1" presStyleCnt="0"/>
      <dgm:spPr/>
    </dgm:pt>
    <dgm:pt modelId="{50240C37-6E4F-4765-B948-358E8B5CA195}" type="pres">
      <dgm:prSet presAssocID="{32AF30D7-8B89-4821-8C7F-BC516B6B1B35}" presName="ConnectorPoint1" presStyleLbl="lnNode1" presStyleIdx="0" presStyleCnt="2"/>
      <dgm:spPr/>
    </dgm:pt>
    <dgm:pt modelId="{5AD349A9-D6FC-4509-8974-21F773B59AE0}" type="pres">
      <dgm:prSet presAssocID="{32AF30D7-8B89-4821-8C7F-BC516B6B1B35}" presName="DropPinPlaceHolder1" presStyleCnt="0"/>
      <dgm:spPr/>
    </dgm:pt>
    <dgm:pt modelId="{6CA202AD-29CD-41B0-92CA-2DEB1C423B69}" type="pres">
      <dgm:prSet presAssocID="{32AF30D7-8B89-4821-8C7F-BC516B6B1B35}" presName="DropPin1" presStyleLbl="alignNode1" presStyleIdx="0" presStyleCnt="2"/>
      <dgm:spPr/>
    </dgm:pt>
    <dgm:pt modelId="{AB515E1C-3C51-4D18-BD96-8C24C76A5A4D}" type="pres">
      <dgm:prSet presAssocID="{32AF30D7-8B89-4821-8C7F-BC516B6B1B35}"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FD3A0794-4A54-41D5-8692-0FF33E4B1DC1}" type="pres">
      <dgm:prSet presAssocID="{32AF30D7-8B89-4821-8C7F-BC516B6B1B35}" presName="L2TextContainer1" presStyleLbl="revTx" presStyleIdx="0" presStyleCnt="4">
        <dgm:presLayoutVars>
          <dgm:bulletEnabled val="1"/>
        </dgm:presLayoutVars>
      </dgm:prSet>
      <dgm:spPr/>
    </dgm:pt>
    <dgm:pt modelId="{57B12763-612F-48D8-AF2A-989B95F6D9C7}" type="pres">
      <dgm:prSet presAssocID="{32AF30D7-8B89-4821-8C7F-BC516B6B1B35}" presName="L1TextContainer1" presStyleLbl="revTx" presStyleIdx="1" presStyleCnt="4">
        <dgm:presLayoutVars>
          <dgm:chMax val="1"/>
          <dgm:chPref val="1"/>
          <dgm:bulletEnabled val="1"/>
        </dgm:presLayoutVars>
      </dgm:prSet>
      <dgm:spPr/>
    </dgm:pt>
    <dgm:pt modelId="{EEC061F1-6CD7-46A7-9CE4-738F34018832}" type="pres">
      <dgm:prSet presAssocID="{32AF30D7-8B89-4821-8C7F-BC516B6B1B35}"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2680BDE-72E6-4491-99B8-C8158640F834}" type="pres">
      <dgm:prSet presAssocID="{32AF30D7-8B89-4821-8C7F-BC516B6B1B35}" presName="EmptyPlaceHolder1" presStyleCnt="0"/>
      <dgm:spPr/>
    </dgm:pt>
    <dgm:pt modelId="{609F6D74-B804-487C-81C9-6985453DDA8F}" type="pres">
      <dgm:prSet presAssocID="{0D6B48C2-F785-4AE6-A74E-3816FB8769D4}" presName="spaceBetweenRectangles1" presStyleCnt="0"/>
      <dgm:spPr/>
    </dgm:pt>
    <dgm:pt modelId="{52E82707-DDFE-46F9-B41F-31990703FF85}" type="pres">
      <dgm:prSet presAssocID="{FE560AC7-3B38-4E81-A2F8-A69634149341}" presName="composite1" presStyleCnt="0"/>
      <dgm:spPr/>
    </dgm:pt>
    <dgm:pt modelId="{682149EF-9707-4D8C-858E-4BB6B66EB445}" type="pres">
      <dgm:prSet presAssocID="{FE560AC7-3B38-4E81-A2F8-A69634149341}" presName="ConnectorPoint1" presStyleLbl="lnNode1" presStyleIdx="1" presStyleCnt="2"/>
      <dgm:spPr/>
    </dgm:pt>
    <dgm:pt modelId="{D661889C-08CA-4FA4-B4E5-C5C81C809CF2}" type="pres">
      <dgm:prSet presAssocID="{FE560AC7-3B38-4E81-A2F8-A69634149341}" presName="DropPinPlaceHolder1" presStyleCnt="0"/>
      <dgm:spPr/>
    </dgm:pt>
    <dgm:pt modelId="{95917B10-A1B7-44BB-8A64-392818DA109E}" type="pres">
      <dgm:prSet presAssocID="{FE560AC7-3B38-4E81-A2F8-A69634149341}" presName="DropPin1" presStyleLbl="alignNode1" presStyleIdx="1" presStyleCnt="2"/>
      <dgm:spPr/>
    </dgm:pt>
    <dgm:pt modelId="{A4EA420B-8E2C-4943-8717-D2EE3B3767B1}" type="pres">
      <dgm:prSet presAssocID="{FE560AC7-3B38-4E81-A2F8-A69634149341}"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6D3543F2-5A4E-4E90-B802-C1841E46DA53}" type="pres">
      <dgm:prSet presAssocID="{FE560AC7-3B38-4E81-A2F8-A69634149341}" presName="L2TextContainer1" presStyleLbl="revTx" presStyleIdx="2" presStyleCnt="4">
        <dgm:presLayoutVars>
          <dgm:bulletEnabled val="1"/>
        </dgm:presLayoutVars>
      </dgm:prSet>
      <dgm:spPr/>
    </dgm:pt>
    <dgm:pt modelId="{BA473517-13A9-4A85-BC6E-774A6C676E1F}" type="pres">
      <dgm:prSet presAssocID="{FE560AC7-3B38-4E81-A2F8-A69634149341}" presName="L1TextContainer1" presStyleLbl="revTx" presStyleIdx="3" presStyleCnt="4">
        <dgm:presLayoutVars>
          <dgm:chMax val="1"/>
          <dgm:chPref val="1"/>
          <dgm:bulletEnabled val="1"/>
        </dgm:presLayoutVars>
      </dgm:prSet>
      <dgm:spPr/>
    </dgm:pt>
    <dgm:pt modelId="{44A74BB2-01A9-4958-AC97-9EBB4F69A73C}" type="pres">
      <dgm:prSet presAssocID="{FE560AC7-3B38-4E81-A2F8-A69634149341}"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0A64BFD8-8F3E-4BFF-B442-394329C02606}" type="pres">
      <dgm:prSet presAssocID="{FE560AC7-3B38-4E81-A2F8-A69634149341}" presName="EmptyPlaceHolder1" presStyleCnt="0"/>
      <dgm:spPr/>
    </dgm:pt>
  </dgm:ptLst>
  <dgm:cxnLst>
    <dgm:cxn modelId="{EAC66F00-EEDD-480A-93F5-EA38C200030F}" srcId="{32AF30D7-8B89-4821-8C7F-BC516B6B1B35}" destId="{6FAE7E92-7FEA-4CBF-B70E-1E3B8DD975D6}" srcOrd="4" destOrd="0" parTransId="{BCC4A64A-EB80-4F63-A924-256F02BA6F87}" sibTransId="{60B85841-160E-4E39-A6FD-C3258096357D}"/>
    <dgm:cxn modelId="{867FC60E-CCCD-47D1-8680-51E8E2CD7CA7}" type="presOf" srcId="{BB7200CC-C246-4CEB-9352-61854FCF8ABD}" destId="{FD3A0794-4A54-41D5-8692-0FF33E4B1DC1}" srcOrd="0" destOrd="2" presId="urn:microsoft.com/office/officeart/2017/3/layout/DropPinTimeline"/>
    <dgm:cxn modelId="{E4985733-FD50-4D45-A27F-D362137F01FC}" srcId="{32AF30D7-8B89-4821-8C7F-BC516B6B1B35}" destId="{BB7200CC-C246-4CEB-9352-61854FCF8ABD}" srcOrd="2" destOrd="0" parTransId="{71974B23-D30A-4248-8337-45D3E2886B5E}" sibTransId="{FF28611F-7FB5-4586-B6F7-C01389A7866B}"/>
    <dgm:cxn modelId="{C5D50065-1FDF-47DC-9ECD-D22D423CE217}" srcId="{A8743CA2-1EE5-497A-8652-B5796D564195}" destId="{FE560AC7-3B38-4E81-A2F8-A69634149341}" srcOrd="1" destOrd="0" parTransId="{A5E4361C-0362-45E0-9068-38B1A1713F41}" sibTransId="{1C92370B-D4A2-430D-9BE8-3412AC7539EC}"/>
    <dgm:cxn modelId="{77238572-E2AD-4EBC-A2C8-B83B797F9A84}" type="presOf" srcId="{BD1A419A-88EF-4031-98B6-53814F482442}" destId="{FD3A0794-4A54-41D5-8692-0FF33E4B1DC1}" srcOrd="0" destOrd="0" presId="urn:microsoft.com/office/officeart/2017/3/layout/DropPinTimeline"/>
    <dgm:cxn modelId="{1DC78552-F992-4C4E-B960-590D1F696D6E}" srcId="{32AF30D7-8B89-4821-8C7F-BC516B6B1B35}" destId="{BD1A419A-88EF-4031-98B6-53814F482442}" srcOrd="0" destOrd="0" parTransId="{B23D6836-E9F9-428C-BBCA-80858034DE0A}" sibTransId="{D38043B2-78AE-48DA-8B10-9D48CC75D73E}"/>
    <dgm:cxn modelId="{5B3C2E80-01E1-4AF8-BEA2-DC264F0E4343}" type="presOf" srcId="{FE560AC7-3B38-4E81-A2F8-A69634149341}" destId="{BA473517-13A9-4A85-BC6E-774A6C676E1F}" srcOrd="0" destOrd="0" presId="urn:microsoft.com/office/officeart/2017/3/layout/DropPinTimeline"/>
    <dgm:cxn modelId="{1B522C9D-A5DB-45E6-BD71-CB0F65250DFB}" srcId="{32AF30D7-8B89-4821-8C7F-BC516B6B1B35}" destId="{95BFAECF-DA71-4258-949C-EBD2F2CA0D74}" srcOrd="3" destOrd="0" parTransId="{22872BEB-A91A-42AD-9728-49785A37A528}" sibTransId="{8BB933A8-461C-4663-91CF-CEFF8EDB0FE8}"/>
    <dgm:cxn modelId="{76EA5FB1-A529-4556-B15F-89BC5363F589}" type="presOf" srcId="{32AF30D7-8B89-4821-8C7F-BC516B6B1B35}" destId="{57B12763-612F-48D8-AF2A-989B95F6D9C7}" srcOrd="0" destOrd="0" presId="urn:microsoft.com/office/officeart/2017/3/layout/DropPinTimeline"/>
    <dgm:cxn modelId="{70E7BDB8-4FB7-403F-B5AF-DD5F97367C3C}" type="presOf" srcId="{6FAE7E92-7FEA-4CBF-B70E-1E3B8DD975D6}" destId="{FD3A0794-4A54-41D5-8692-0FF33E4B1DC1}" srcOrd="0" destOrd="4" presId="urn:microsoft.com/office/officeart/2017/3/layout/DropPinTimeline"/>
    <dgm:cxn modelId="{0D5739BA-552A-4153-BCC7-0DCFC1E23740}" type="presOf" srcId="{B1ADF1D1-E485-4AD6-BDB1-74FDEF7B989A}" destId="{FD3A0794-4A54-41D5-8692-0FF33E4B1DC1}" srcOrd="0" destOrd="1" presId="urn:microsoft.com/office/officeart/2017/3/layout/DropPinTimeline"/>
    <dgm:cxn modelId="{912364C1-FE0B-4D12-A361-2F4548F57B74}" srcId="{A8743CA2-1EE5-497A-8652-B5796D564195}" destId="{32AF30D7-8B89-4821-8C7F-BC516B6B1B35}" srcOrd="0" destOrd="0" parTransId="{8A30F19C-1EE0-44AE-9994-BC0B91C283AE}" sibTransId="{0D6B48C2-F785-4AE6-A74E-3816FB8769D4}"/>
    <dgm:cxn modelId="{132F71CF-362E-4D15-9508-65198C111620}" srcId="{32AF30D7-8B89-4821-8C7F-BC516B6B1B35}" destId="{B1ADF1D1-E485-4AD6-BDB1-74FDEF7B989A}" srcOrd="1" destOrd="0" parTransId="{E7490F3D-DEFA-4AD2-93EB-ABE78623BB09}" sibTransId="{050DAC26-F590-49ED-B394-3A8B124BFF99}"/>
    <dgm:cxn modelId="{1B568EF0-460B-4C30-A156-6649495C5530}" type="presOf" srcId="{A8743CA2-1EE5-497A-8652-B5796D564195}" destId="{93AE4975-D9A5-459B-BFFD-7DEF618B24F1}" srcOrd="0" destOrd="0" presId="urn:microsoft.com/office/officeart/2017/3/layout/DropPinTimeline"/>
    <dgm:cxn modelId="{D4FDA9FD-BE5B-49F1-9449-E71243077DB2}" type="presOf" srcId="{95BFAECF-DA71-4258-949C-EBD2F2CA0D74}" destId="{FD3A0794-4A54-41D5-8692-0FF33E4B1DC1}" srcOrd="0" destOrd="3" presId="urn:microsoft.com/office/officeart/2017/3/layout/DropPinTimeline"/>
    <dgm:cxn modelId="{D7D4CF61-A0FB-4638-9755-46B11D5559EF}" type="presParOf" srcId="{93AE4975-D9A5-459B-BFFD-7DEF618B24F1}" destId="{2D16130A-B76B-440C-A3E9-617F1B6E3D72}" srcOrd="0" destOrd="0" presId="urn:microsoft.com/office/officeart/2017/3/layout/DropPinTimeline"/>
    <dgm:cxn modelId="{6CFFB03A-3061-47FC-AD72-A0E4B9EA53E8}" type="presParOf" srcId="{93AE4975-D9A5-459B-BFFD-7DEF618B24F1}" destId="{DF42B6D5-B06A-4965-809E-AAB965DFAEF1}" srcOrd="1" destOrd="0" presId="urn:microsoft.com/office/officeart/2017/3/layout/DropPinTimeline"/>
    <dgm:cxn modelId="{5755868F-A87F-4643-B029-FA6FAD64D52C}" type="presParOf" srcId="{DF42B6D5-B06A-4965-809E-AAB965DFAEF1}" destId="{6670CABC-4F8C-4613-9AAF-C68230814898}" srcOrd="0" destOrd="0" presId="urn:microsoft.com/office/officeart/2017/3/layout/DropPinTimeline"/>
    <dgm:cxn modelId="{91ED299C-A9A2-41B9-8C5B-3A6C17E58154}" type="presParOf" srcId="{6670CABC-4F8C-4613-9AAF-C68230814898}" destId="{50240C37-6E4F-4765-B948-358E8B5CA195}" srcOrd="0" destOrd="0" presId="urn:microsoft.com/office/officeart/2017/3/layout/DropPinTimeline"/>
    <dgm:cxn modelId="{96511661-F332-49DE-BC6B-7E16C7D1B4D2}" type="presParOf" srcId="{6670CABC-4F8C-4613-9AAF-C68230814898}" destId="{5AD349A9-D6FC-4509-8974-21F773B59AE0}" srcOrd="1" destOrd="0" presId="urn:microsoft.com/office/officeart/2017/3/layout/DropPinTimeline"/>
    <dgm:cxn modelId="{8F0E815E-EFC2-45DB-B8E7-21E24D9EA2EC}" type="presParOf" srcId="{5AD349A9-D6FC-4509-8974-21F773B59AE0}" destId="{6CA202AD-29CD-41B0-92CA-2DEB1C423B69}" srcOrd="0" destOrd="0" presId="urn:microsoft.com/office/officeart/2017/3/layout/DropPinTimeline"/>
    <dgm:cxn modelId="{5EA1A9B9-F3F9-4DF6-9792-C4BEDAA89659}" type="presParOf" srcId="{5AD349A9-D6FC-4509-8974-21F773B59AE0}" destId="{AB515E1C-3C51-4D18-BD96-8C24C76A5A4D}" srcOrd="1" destOrd="0" presId="urn:microsoft.com/office/officeart/2017/3/layout/DropPinTimeline"/>
    <dgm:cxn modelId="{E2D6E7D4-6F01-4252-A081-A31BC45F43D2}" type="presParOf" srcId="{6670CABC-4F8C-4613-9AAF-C68230814898}" destId="{FD3A0794-4A54-41D5-8692-0FF33E4B1DC1}" srcOrd="2" destOrd="0" presId="urn:microsoft.com/office/officeart/2017/3/layout/DropPinTimeline"/>
    <dgm:cxn modelId="{FE382530-8BC7-460E-BD9D-F33A0799E2D7}" type="presParOf" srcId="{6670CABC-4F8C-4613-9AAF-C68230814898}" destId="{57B12763-612F-48D8-AF2A-989B95F6D9C7}" srcOrd="3" destOrd="0" presId="urn:microsoft.com/office/officeart/2017/3/layout/DropPinTimeline"/>
    <dgm:cxn modelId="{86995D27-6EC4-4B29-A551-BAB8F83FE779}" type="presParOf" srcId="{6670CABC-4F8C-4613-9AAF-C68230814898}" destId="{EEC061F1-6CD7-46A7-9CE4-738F34018832}" srcOrd="4" destOrd="0" presId="urn:microsoft.com/office/officeart/2017/3/layout/DropPinTimeline"/>
    <dgm:cxn modelId="{95C269D9-F1C2-4F5E-B771-EC958470E961}" type="presParOf" srcId="{6670CABC-4F8C-4613-9AAF-C68230814898}" destId="{E2680BDE-72E6-4491-99B8-C8158640F834}" srcOrd="5" destOrd="0" presId="urn:microsoft.com/office/officeart/2017/3/layout/DropPinTimeline"/>
    <dgm:cxn modelId="{B1980375-3A72-4461-ADC6-ED4A869ADA2D}" type="presParOf" srcId="{DF42B6D5-B06A-4965-809E-AAB965DFAEF1}" destId="{609F6D74-B804-487C-81C9-6985453DDA8F}" srcOrd="1" destOrd="0" presId="urn:microsoft.com/office/officeart/2017/3/layout/DropPinTimeline"/>
    <dgm:cxn modelId="{A9EEE899-0520-468E-BE37-7B507C5C58D3}" type="presParOf" srcId="{DF42B6D5-B06A-4965-809E-AAB965DFAEF1}" destId="{52E82707-DDFE-46F9-B41F-31990703FF85}" srcOrd="2" destOrd="0" presId="urn:microsoft.com/office/officeart/2017/3/layout/DropPinTimeline"/>
    <dgm:cxn modelId="{8C9B8DF0-052B-430A-B6F4-9BD3B3E8E5BA}" type="presParOf" srcId="{52E82707-DDFE-46F9-B41F-31990703FF85}" destId="{682149EF-9707-4D8C-858E-4BB6B66EB445}" srcOrd="0" destOrd="0" presId="urn:microsoft.com/office/officeart/2017/3/layout/DropPinTimeline"/>
    <dgm:cxn modelId="{A8387FB5-640A-4E8B-AF88-60FD5F3EEC83}" type="presParOf" srcId="{52E82707-DDFE-46F9-B41F-31990703FF85}" destId="{D661889C-08CA-4FA4-B4E5-C5C81C809CF2}" srcOrd="1" destOrd="0" presId="urn:microsoft.com/office/officeart/2017/3/layout/DropPinTimeline"/>
    <dgm:cxn modelId="{B4437879-9A3B-455E-9636-13E3163A6747}" type="presParOf" srcId="{D661889C-08CA-4FA4-B4E5-C5C81C809CF2}" destId="{95917B10-A1B7-44BB-8A64-392818DA109E}" srcOrd="0" destOrd="0" presId="urn:microsoft.com/office/officeart/2017/3/layout/DropPinTimeline"/>
    <dgm:cxn modelId="{83FE42A7-8753-41F9-836F-F9A516B4FF58}" type="presParOf" srcId="{D661889C-08CA-4FA4-B4E5-C5C81C809CF2}" destId="{A4EA420B-8E2C-4943-8717-D2EE3B3767B1}" srcOrd="1" destOrd="0" presId="urn:microsoft.com/office/officeart/2017/3/layout/DropPinTimeline"/>
    <dgm:cxn modelId="{358B46C9-8611-474A-883B-E39F7109A1F9}" type="presParOf" srcId="{52E82707-DDFE-46F9-B41F-31990703FF85}" destId="{6D3543F2-5A4E-4E90-B802-C1841E46DA53}" srcOrd="2" destOrd="0" presId="urn:microsoft.com/office/officeart/2017/3/layout/DropPinTimeline"/>
    <dgm:cxn modelId="{A275BB73-FF7B-4A7C-BD4D-D605868A89F8}" type="presParOf" srcId="{52E82707-DDFE-46F9-B41F-31990703FF85}" destId="{BA473517-13A9-4A85-BC6E-774A6C676E1F}" srcOrd="3" destOrd="0" presId="urn:microsoft.com/office/officeart/2017/3/layout/DropPinTimeline"/>
    <dgm:cxn modelId="{35C5ABA3-CE6E-46D5-AB97-CDB7AB63729F}" type="presParOf" srcId="{52E82707-DDFE-46F9-B41F-31990703FF85}" destId="{44A74BB2-01A9-4958-AC97-9EBB4F69A73C}" srcOrd="4" destOrd="0" presId="urn:microsoft.com/office/officeart/2017/3/layout/DropPinTimeline"/>
    <dgm:cxn modelId="{166DD339-99BA-4DAC-BA2D-3C249C2E81DB}" type="presParOf" srcId="{52E82707-DDFE-46F9-B41F-31990703FF85}" destId="{0A64BFD8-8F3E-4BFF-B442-394329C02606}"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D33DBC-B45F-4FAB-893D-8972AEB9CB3D}"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751CC08-9A17-4F24-B45B-F538F7E0EE16}">
      <dgm:prSet/>
      <dgm:spPr/>
      <dgm:t>
        <a:bodyPr/>
        <a:lstStyle/>
        <a:p>
          <a:pPr>
            <a:lnSpc>
              <a:spcPct val="100000"/>
            </a:lnSpc>
            <a:defRPr cap="all"/>
          </a:pPr>
          <a:r>
            <a:rPr lang="en-US"/>
            <a:t>Our solution indeed boasts higher accuracy compared to existing methods. </a:t>
          </a:r>
        </a:p>
      </dgm:t>
    </dgm:pt>
    <dgm:pt modelId="{E809AF59-A043-4EA8-BE76-7A6329C67D17}" type="parTrans" cxnId="{402BA382-64FA-4123-B92D-E03C6C0064DE}">
      <dgm:prSet/>
      <dgm:spPr/>
      <dgm:t>
        <a:bodyPr/>
        <a:lstStyle/>
        <a:p>
          <a:endParaRPr lang="en-US"/>
        </a:p>
      </dgm:t>
    </dgm:pt>
    <dgm:pt modelId="{E6BAD759-757B-4A65-9052-30FCB68B3F60}" type="sibTrans" cxnId="{402BA382-64FA-4123-B92D-E03C6C0064DE}">
      <dgm:prSet/>
      <dgm:spPr/>
      <dgm:t>
        <a:bodyPr/>
        <a:lstStyle/>
        <a:p>
          <a:endParaRPr lang="en-US"/>
        </a:p>
      </dgm:t>
    </dgm:pt>
    <dgm:pt modelId="{BBA0612E-5F9C-4D76-977A-EE11371AC7E8}">
      <dgm:prSet/>
      <dgm:spPr/>
      <dgm:t>
        <a:bodyPr/>
        <a:lstStyle/>
        <a:p>
          <a:pPr>
            <a:lnSpc>
              <a:spcPct val="100000"/>
            </a:lnSpc>
            <a:defRPr cap="all"/>
          </a:pPr>
          <a:r>
            <a:rPr lang="en-US"/>
            <a:t>This means that it can provide more precise and reliable results in detecting Parkinson's disease.</a:t>
          </a:r>
          <a:r>
            <a:rPr lang="en-US">
              <a:latin typeface="Calibri Light" panose="020F0302020204030204"/>
            </a:rPr>
            <a:t> </a:t>
          </a:r>
          <a:endParaRPr lang="en-US"/>
        </a:p>
      </dgm:t>
    </dgm:pt>
    <dgm:pt modelId="{9718518D-E6D4-444E-BA25-10E21C595C6A}" type="parTrans" cxnId="{1D3D8418-FAFB-4458-AD01-37AC6527107F}">
      <dgm:prSet/>
      <dgm:spPr/>
      <dgm:t>
        <a:bodyPr/>
        <a:lstStyle/>
        <a:p>
          <a:endParaRPr lang="en-US"/>
        </a:p>
      </dgm:t>
    </dgm:pt>
    <dgm:pt modelId="{122790B9-D07E-4EFC-8A3B-AB040F23E498}" type="sibTrans" cxnId="{1D3D8418-FAFB-4458-AD01-37AC6527107F}">
      <dgm:prSet/>
      <dgm:spPr/>
      <dgm:t>
        <a:bodyPr/>
        <a:lstStyle/>
        <a:p>
          <a:endParaRPr lang="en-US"/>
        </a:p>
      </dgm:t>
    </dgm:pt>
    <dgm:pt modelId="{3FB69373-10CB-4F66-9F98-4415EA7E363A}">
      <dgm:prSet/>
      <dgm:spPr/>
      <dgm:t>
        <a:bodyPr/>
        <a:lstStyle/>
        <a:p>
          <a:pPr>
            <a:lnSpc>
              <a:spcPct val="100000"/>
            </a:lnSpc>
            <a:defRPr cap="all"/>
          </a:pPr>
          <a:r>
            <a:rPr lang="en-US"/>
            <a:t>The increased accuracy can be attributed to the advanced machine learning algorithms and techniques employed in our solution.</a:t>
          </a:r>
        </a:p>
      </dgm:t>
    </dgm:pt>
    <dgm:pt modelId="{A652740E-B06C-4627-8BB8-7380CD6BBF30}" type="parTrans" cxnId="{893B3B33-683B-4D9B-B2E2-F704F4E1C27B}">
      <dgm:prSet/>
      <dgm:spPr/>
      <dgm:t>
        <a:bodyPr/>
        <a:lstStyle/>
        <a:p>
          <a:endParaRPr lang="en-US"/>
        </a:p>
      </dgm:t>
    </dgm:pt>
    <dgm:pt modelId="{BE931444-42BB-40F1-BBB0-08E2C229978A}" type="sibTrans" cxnId="{893B3B33-683B-4D9B-B2E2-F704F4E1C27B}">
      <dgm:prSet/>
      <dgm:spPr/>
      <dgm:t>
        <a:bodyPr/>
        <a:lstStyle/>
        <a:p>
          <a:endParaRPr lang="en-US"/>
        </a:p>
      </dgm:t>
    </dgm:pt>
    <dgm:pt modelId="{7EC6770B-98C4-4CAE-924C-6C532E8FFFA1}" type="pres">
      <dgm:prSet presAssocID="{44D33DBC-B45F-4FAB-893D-8972AEB9CB3D}" presName="root" presStyleCnt="0">
        <dgm:presLayoutVars>
          <dgm:dir/>
          <dgm:resizeHandles val="exact"/>
        </dgm:presLayoutVars>
      </dgm:prSet>
      <dgm:spPr/>
    </dgm:pt>
    <dgm:pt modelId="{16ED67A7-C0A9-4503-AF6B-4418D8164DDC}" type="pres">
      <dgm:prSet presAssocID="{C751CC08-9A17-4F24-B45B-F538F7E0EE16}" presName="compNode" presStyleCnt="0"/>
      <dgm:spPr/>
    </dgm:pt>
    <dgm:pt modelId="{98F56A25-C238-4540-8233-E0108DFCE808}" type="pres">
      <dgm:prSet presAssocID="{C751CC08-9A17-4F24-B45B-F538F7E0EE16}" presName="iconBgRect" presStyleLbl="bgShp" presStyleIdx="0" presStyleCnt="3"/>
      <dgm:spPr>
        <a:prstGeom prst="round2DiagRect">
          <a:avLst>
            <a:gd name="adj1" fmla="val 29727"/>
            <a:gd name="adj2" fmla="val 0"/>
          </a:avLst>
        </a:prstGeom>
      </dgm:spPr>
    </dgm:pt>
    <dgm:pt modelId="{49A78066-2634-48AE-8D02-4C7644B0CF8D}" type="pres">
      <dgm:prSet presAssocID="{C751CC08-9A17-4F24-B45B-F538F7E0EE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9D24D8F8-D4B3-4BCA-A231-75DF1F728CCE}" type="pres">
      <dgm:prSet presAssocID="{C751CC08-9A17-4F24-B45B-F538F7E0EE16}" presName="spaceRect" presStyleCnt="0"/>
      <dgm:spPr/>
    </dgm:pt>
    <dgm:pt modelId="{4790B246-CAA2-4B88-B004-4813D6ED7920}" type="pres">
      <dgm:prSet presAssocID="{C751CC08-9A17-4F24-B45B-F538F7E0EE16}" presName="textRect" presStyleLbl="revTx" presStyleIdx="0" presStyleCnt="3">
        <dgm:presLayoutVars>
          <dgm:chMax val="1"/>
          <dgm:chPref val="1"/>
        </dgm:presLayoutVars>
      </dgm:prSet>
      <dgm:spPr/>
    </dgm:pt>
    <dgm:pt modelId="{76D80094-BAF4-4B9B-A8A8-410A8DE93090}" type="pres">
      <dgm:prSet presAssocID="{E6BAD759-757B-4A65-9052-30FCB68B3F60}" presName="sibTrans" presStyleCnt="0"/>
      <dgm:spPr/>
    </dgm:pt>
    <dgm:pt modelId="{EC3E0A8E-3273-4A94-B642-F9B33A2C15D8}" type="pres">
      <dgm:prSet presAssocID="{BBA0612E-5F9C-4D76-977A-EE11371AC7E8}" presName="compNode" presStyleCnt="0"/>
      <dgm:spPr/>
    </dgm:pt>
    <dgm:pt modelId="{9EAF9AAD-2A5C-40AB-8A87-3CFF308D7005}" type="pres">
      <dgm:prSet presAssocID="{BBA0612E-5F9C-4D76-977A-EE11371AC7E8}" presName="iconBgRect" presStyleLbl="bgShp" presStyleIdx="1" presStyleCnt="3"/>
      <dgm:spPr>
        <a:prstGeom prst="round2DiagRect">
          <a:avLst>
            <a:gd name="adj1" fmla="val 29727"/>
            <a:gd name="adj2" fmla="val 0"/>
          </a:avLst>
        </a:prstGeom>
      </dgm:spPr>
    </dgm:pt>
    <dgm:pt modelId="{3BAA68EB-AFC4-48B3-A4CB-40497E5774CB}" type="pres">
      <dgm:prSet presAssocID="{BBA0612E-5F9C-4D76-977A-EE11371AC7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E7A28149-95D5-4D56-A985-F3BEBDFEDF47}" type="pres">
      <dgm:prSet presAssocID="{BBA0612E-5F9C-4D76-977A-EE11371AC7E8}" presName="spaceRect" presStyleCnt="0"/>
      <dgm:spPr/>
    </dgm:pt>
    <dgm:pt modelId="{41227A7C-CC02-4B01-B107-AD4791CF5AE4}" type="pres">
      <dgm:prSet presAssocID="{BBA0612E-5F9C-4D76-977A-EE11371AC7E8}" presName="textRect" presStyleLbl="revTx" presStyleIdx="1" presStyleCnt="3">
        <dgm:presLayoutVars>
          <dgm:chMax val="1"/>
          <dgm:chPref val="1"/>
        </dgm:presLayoutVars>
      </dgm:prSet>
      <dgm:spPr/>
    </dgm:pt>
    <dgm:pt modelId="{7926F71F-468A-4DCD-827E-AA167D75DD17}" type="pres">
      <dgm:prSet presAssocID="{122790B9-D07E-4EFC-8A3B-AB040F23E498}" presName="sibTrans" presStyleCnt="0"/>
      <dgm:spPr/>
    </dgm:pt>
    <dgm:pt modelId="{FA4BC6E1-AC78-43BA-9DA3-139E8091C1A7}" type="pres">
      <dgm:prSet presAssocID="{3FB69373-10CB-4F66-9F98-4415EA7E363A}" presName="compNode" presStyleCnt="0"/>
      <dgm:spPr/>
    </dgm:pt>
    <dgm:pt modelId="{2D1E63EB-EB67-4575-B8F0-1E478E81D8FF}" type="pres">
      <dgm:prSet presAssocID="{3FB69373-10CB-4F66-9F98-4415EA7E363A}" presName="iconBgRect" presStyleLbl="bgShp" presStyleIdx="2" presStyleCnt="3"/>
      <dgm:spPr>
        <a:prstGeom prst="round2DiagRect">
          <a:avLst>
            <a:gd name="adj1" fmla="val 29727"/>
            <a:gd name="adj2" fmla="val 0"/>
          </a:avLst>
        </a:prstGeom>
      </dgm:spPr>
    </dgm:pt>
    <dgm:pt modelId="{22247772-F0B5-44EB-931C-DA8815FE21C8}" type="pres">
      <dgm:prSet presAssocID="{3FB69373-10CB-4F66-9F98-4415EA7E36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5ABE0B5D-17CE-4B6C-9471-F9A94643F13D}" type="pres">
      <dgm:prSet presAssocID="{3FB69373-10CB-4F66-9F98-4415EA7E363A}" presName="spaceRect" presStyleCnt="0"/>
      <dgm:spPr/>
    </dgm:pt>
    <dgm:pt modelId="{8D083964-FC4E-4CA8-975F-D18EFCD8582F}" type="pres">
      <dgm:prSet presAssocID="{3FB69373-10CB-4F66-9F98-4415EA7E363A}" presName="textRect" presStyleLbl="revTx" presStyleIdx="2" presStyleCnt="3">
        <dgm:presLayoutVars>
          <dgm:chMax val="1"/>
          <dgm:chPref val="1"/>
        </dgm:presLayoutVars>
      </dgm:prSet>
      <dgm:spPr/>
    </dgm:pt>
  </dgm:ptLst>
  <dgm:cxnLst>
    <dgm:cxn modelId="{AD28FF08-9056-4C46-A1BD-59EA07516517}" type="presOf" srcId="{BBA0612E-5F9C-4D76-977A-EE11371AC7E8}" destId="{41227A7C-CC02-4B01-B107-AD4791CF5AE4}" srcOrd="0" destOrd="0" presId="urn:microsoft.com/office/officeart/2018/5/layout/IconLeafLabelList"/>
    <dgm:cxn modelId="{1D3D8418-FAFB-4458-AD01-37AC6527107F}" srcId="{44D33DBC-B45F-4FAB-893D-8972AEB9CB3D}" destId="{BBA0612E-5F9C-4D76-977A-EE11371AC7E8}" srcOrd="1" destOrd="0" parTransId="{9718518D-E6D4-444E-BA25-10E21C595C6A}" sibTransId="{122790B9-D07E-4EFC-8A3B-AB040F23E498}"/>
    <dgm:cxn modelId="{3DDB6B20-E32C-4BB7-8023-6DF2AD44F07E}" type="presOf" srcId="{3FB69373-10CB-4F66-9F98-4415EA7E363A}" destId="{8D083964-FC4E-4CA8-975F-D18EFCD8582F}" srcOrd="0" destOrd="0" presId="urn:microsoft.com/office/officeart/2018/5/layout/IconLeafLabelList"/>
    <dgm:cxn modelId="{893B3B33-683B-4D9B-B2E2-F704F4E1C27B}" srcId="{44D33DBC-B45F-4FAB-893D-8972AEB9CB3D}" destId="{3FB69373-10CB-4F66-9F98-4415EA7E363A}" srcOrd="2" destOrd="0" parTransId="{A652740E-B06C-4627-8BB8-7380CD6BBF30}" sibTransId="{BE931444-42BB-40F1-BBB0-08E2C229978A}"/>
    <dgm:cxn modelId="{A944B15A-B326-47C6-8877-905309CFE94F}" type="presOf" srcId="{C751CC08-9A17-4F24-B45B-F538F7E0EE16}" destId="{4790B246-CAA2-4B88-B004-4813D6ED7920}" srcOrd="0" destOrd="0" presId="urn:microsoft.com/office/officeart/2018/5/layout/IconLeafLabelList"/>
    <dgm:cxn modelId="{402BA382-64FA-4123-B92D-E03C6C0064DE}" srcId="{44D33DBC-B45F-4FAB-893D-8972AEB9CB3D}" destId="{C751CC08-9A17-4F24-B45B-F538F7E0EE16}" srcOrd="0" destOrd="0" parTransId="{E809AF59-A043-4EA8-BE76-7A6329C67D17}" sibTransId="{E6BAD759-757B-4A65-9052-30FCB68B3F60}"/>
    <dgm:cxn modelId="{04E69D93-F42F-4BDA-A1F0-FF58B96ECBC2}" type="presOf" srcId="{44D33DBC-B45F-4FAB-893D-8972AEB9CB3D}" destId="{7EC6770B-98C4-4CAE-924C-6C532E8FFFA1}" srcOrd="0" destOrd="0" presId="urn:microsoft.com/office/officeart/2018/5/layout/IconLeafLabelList"/>
    <dgm:cxn modelId="{C601902E-5D3E-43B2-BB48-71361E4FB2E4}" type="presParOf" srcId="{7EC6770B-98C4-4CAE-924C-6C532E8FFFA1}" destId="{16ED67A7-C0A9-4503-AF6B-4418D8164DDC}" srcOrd="0" destOrd="0" presId="urn:microsoft.com/office/officeart/2018/5/layout/IconLeafLabelList"/>
    <dgm:cxn modelId="{455EA76B-1750-4ADD-9754-BC3F2CF6369F}" type="presParOf" srcId="{16ED67A7-C0A9-4503-AF6B-4418D8164DDC}" destId="{98F56A25-C238-4540-8233-E0108DFCE808}" srcOrd="0" destOrd="0" presId="urn:microsoft.com/office/officeart/2018/5/layout/IconLeafLabelList"/>
    <dgm:cxn modelId="{02E1F30D-531F-4FB9-8C8C-EBC1DA98106B}" type="presParOf" srcId="{16ED67A7-C0A9-4503-AF6B-4418D8164DDC}" destId="{49A78066-2634-48AE-8D02-4C7644B0CF8D}" srcOrd="1" destOrd="0" presId="urn:microsoft.com/office/officeart/2018/5/layout/IconLeafLabelList"/>
    <dgm:cxn modelId="{E5C764B5-EBDE-44B4-AB42-F9166AF0B79B}" type="presParOf" srcId="{16ED67A7-C0A9-4503-AF6B-4418D8164DDC}" destId="{9D24D8F8-D4B3-4BCA-A231-75DF1F728CCE}" srcOrd="2" destOrd="0" presId="urn:microsoft.com/office/officeart/2018/5/layout/IconLeafLabelList"/>
    <dgm:cxn modelId="{AEAA170B-996C-49BD-B04E-BE166249946C}" type="presParOf" srcId="{16ED67A7-C0A9-4503-AF6B-4418D8164DDC}" destId="{4790B246-CAA2-4B88-B004-4813D6ED7920}" srcOrd="3" destOrd="0" presId="urn:microsoft.com/office/officeart/2018/5/layout/IconLeafLabelList"/>
    <dgm:cxn modelId="{6EB3CA6E-7722-4C3C-8F19-F147D0EAFE87}" type="presParOf" srcId="{7EC6770B-98C4-4CAE-924C-6C532E8FFFA1}" destId="{76D80094-BAF4-4B9B-A8A8-410A8DE93090}" srcOrd="1" destOrd="0" presId="urn:microsoft.com/office/officeart/2018/5/layout/IconLeafLabelList"/>
    <dgm:cxn modelId="{522D8AE1-ACF3-44AD-A5BA-80F8412EB058}" type="presParOf" srcId="{7EC6770B-98C4-4CAE-924C-6C532E8FFFA1}" destId="{EC3E0A8E-3273-4A94-B642-F9B33A2C15D8}" srcOrd="2" destOrd="0" presId="urn:microsoft.com/office/officeart/2018/5/layout/IconLeafLabelList"/>
    <dgm:cxn modelId="{94E0BBD2-65FA-48A2-8E73-ADA48F06A9F0}" type="presParOf" srcId="{EC3E0A8E-3273-4A94-B642-F9B33A2C15D8}" destId="{9EAF9AAD-2A5C-40AB-8A87-3CFF308D7005}" srcOrd="0" destOrd="0" presId="urn:microsoft.com/office/officeart/2018/5/layout/IconLeafLabelList"/>
    <dgm:cxn modelId="{213E2836-1B2E-466D-A81B-8D795320E764}" type="presParOf" srcId="{EC3E0A8E-3273-4A94-B642-F9B33A2C15D8}" destId="{3BAA68EB-AFC4-48B3-A4CB-40497E5774CB}" srcOrd="1" destOrd="0" presId="urn:microsoft.com/office/officeart/2018/5/layout/IconLeafLabelList"/>
    <dgm:cxn modelId="{BE78458D-DC01-4811-BE16-EAFAC58CBC67}" type="presParOf" srcId="{EC3E0A8E-3273-4A94-B642-F9B33A2C15D8}" destId="{E7A28149-95D5-4D56-A985-F3BEBDFEDF47}" srcOrd="2" destOrd="0" presId="urn:microsoft.com/office/officeart/2018/5/layout/IconLeafLabelList"/>
    <dgm:cxn modelId="{48E9743F-8C36-448A-954B-9817FBEC939C}" type="presParOf" srcId="{EC3E0A8E-3273-4A94-B642-F9B33A2C15D8}" destId="{41227A7C-CC02-4B01-B107-AD4791CF5AE4}" srcOrd="3" destOrd="0" presId="urn:microsoft.com/office/officeart/2018/5/layout/IconLeafLabelList"/>
    <dgm:cxn modelId="{6000CBEA-9FAD-41EC-BABA-C4C4AC92E4E8}" type="presParOf" srcId="{7EC6770B-98C4-4CAE-924C-6C532E8FFFA1}" destId="{7926F71F-468A-4DCD-827E-AA167D75DD17}" srcOrd="3" destOrd="0" presId="urn:microsoft.com/office/officeart/2018/5/layout/IconLeafLabelList"/>
    <dgm:cxn modelId="{3F14460A-55D2-414A-9542-FCB52DB6563D}" type="presParOf" srcId="{7EC6770B-98C4-4CAE-924C-6C532E8FFFA1}" destId="{FA4BC6E1-AC78-43BA-9DA3-139E8091C1A7}" srcOrd="4" destOrd="0" presId="urn:microsoft.com/office/officeart/2018/5/layout/IconLeafLabelList"/>
    <dgm:cxn modelId="{EF14D60D-44B5-4DA6-8558-7F74534E7F5B}" type="presParOf" srcId="{FA4BC6E1-AC78-43BA-9DA3-139E8091C1A7}" destId="{2D1E63EB-EB67-4575-B8F0-1E478E81D8FF}" srcOrd="0" destOrd="0" presId="urn:microsoft.com/office/officeart/2018/5/layout/IconLeafLabelList"/>
    <dgm:cxn modelId="{067EC836-4B5A-4A20-9DF6-CAE6005556ED}" type="presParOf" srcId="{FA4BC6E1-AC78-43BA-9DA3-139E8091C1A7}" destId="{22247772-F0B5-44EB-931C-DA8815FE21C8}" srcOrd="1" destOrd="0" presId="urn:microsoft.com/office/officeart/2018/5/layout/IconLeafLabelList"/>
    <dgm:cxn modelId="{3059B04F-080D-4CD9-B63D-A0153E932C16}" type="presParOf" srcId="{FA4BC6E1-AC78-43BA-9DA3-139E8091C1A7}" destId="{5ABE0B5D-17CE-4B6C-9471-F9A94643F13D}" srcOrd="2" destOrd="0" presId="urn:microsoft.com/office/officeart/2018/5/layout/IconLeafLabelList"/>
    <dgm:cxn modelId="{15A92757-0636-432E-92B8-D13748FDB902}" type="presParOf" srcId="{FA4BC6E1-AC78-43BA-9DA3-139E8091C1A7}" destId="{8D083964-FC4E-4CA8-975F-D18EFCD8582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6A8EBA-804A-45D3-B2C6-86F3C65DC4EF}"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5C0E136F-4FD1-47C9-BEE7-937CC2A6631A}">
      <dgm:prSet/>
      <dgm:spPr/>
      <dgm:t>
        <a:bodyPr/>
        <a:lstStyle/>
        <a:p>
          <a:pPr>
            <a:defRPr cap="all"/>
          </a:pPr>
          <a:r>
            <a:rPr lang="en-US"/>
            <a:t>Support Vector Machine (SVM) is a supervised machine learning algorithm used for classification and regression tasks. </a:t>
          </a:r>
        </a:p>
      </dgm:t>
    </dgm:pt>
    <dgm:pt modelId="{44970D39-6D7F-4BB6-9179-89F0A1C310F4}" type="parTrans" cxnId="{91773FB3-471A-4075-B53B-714527270100}">
      <dgm:prSet/>
      <dgm:spPr/>
      <dgm:t>
        <a:bodyPr/>
        <a:lstStyle/>
        <a:p>
          <a:endParaRPr lang="en-US"/>
        </a:p>
      </dgm:t>
    </dgm:pt>
    <dgm:pt modelId="{8E69FCB8-D44E-49A4-8346-C3CF6F322962}" type="sibTrans" cxnId="{91773FB3-471A-4075-B53B-714527270100}">
      <dgm:prSet/>
      <dgm:spPr/>
      <dgm:t>
        <a:bodyPr/>
        <a:lstStyle/>
        <a:p>
          <a:endParaRPr lang="en-US"/>
        </a:p>
      </dgm:t>
    </dgm:pt>
    <dgm:pt modelId="{B7B6E339-5467-41DE-81F1-A6F51D5E0D5D}">
      <dgm:prSet/>
      <dgm:spPr/>
      <dgm:t>
        <a:bodyPr/>
        <a:lstStyle/>
        <a:p>
          <a:pPr>
            <a:defRPr cap="all"/>
          </a:pPr>
          <a:r>
            <a:rPr lang="en-US"/>
            <a:t>It works by finding the optimal hyperplane that best separates different classes in a dataset. </a:t>
          </a:r>
        </a:p>
      </dgm:t>
    </dgm:pt>
    <dgm:pt modelId="{4B23B35B-E886-424C-BF04-5A5472184040}" type="parTrans" cxnId="{F79B5688-0ABD-425B-9883-172C18979069}">
      <dgm:prSet/>
      <dgm:spPr/>
      <dgm:t>
        <a:bodyPr/>
        <a:lstStyle/>
        <a:p>
          <a:endParaRPr lang="en-US"/>
        </a:p>
      </dgm:t>
    </dgm:pt>
    <dgm:pt modelId="{4FA7E899-0E28-45D6-A6F9-F509B78679FA}" type="sibTrans" cxnId="{F79B5688-0ABD-425B-9883-172C18979069}">
      <dgm:prSet/>
      <dgm:spPr/>
      <dgm:t>
        <a:bodyPr/>
        <a:lstStyle/>
        <a:p>
          <a:endParaRPr lang="en-US"/>
        </a:p>
      </dgm:t>
    </dgm:pt>
    <dgm:pt modelId="{7779ECB1-84AC-4B89-B295-D0EAB7B6AA50}">
      <dgm:prSet/>
      <dgm:spPr/>
      <dgm:t>
        <a:bodyPr/>
        <a:lstStyle/>
        <a:p>
          <a:pPr>
            <a:defRPr cap="all"/>
          </a:pPr>
          <a:r>
            <a:rPr lang="en-US"/>
            <a:t>SVM seeks to maximize the margin (the distance between the hyperplane and the nearest data points of each class) to make robust and accurate predictions.</a:t>
          </a:r>
        </a:p>
      </dgm:t>
    </dgm:pt>
    <dgm:pt modelId="{3A189466-6E78-4ED6-B7E5-0F01265D8D4F}" type="parTrans" cxnId="{8548B02C-14B7-4759-9EAE-7286C61981BF}">
      <dgm:prSet/>
      <dgm:spPr/>
      <dgm:t>
        <a:bodyPr/>
        <a:lstStyle/>
        <a:p>
          <a:endParaRPr lang="en-US"/>
        </a:p>
      </dgm:t>
    </dgm:pt>
    <dgm:pt modelId="{1B5F7AE0-35EF-40CB-BC51-9FA773D79553}" type="sibTrans" cxnId="{8548B02C-14B7-4759-9EAE-7286C61981BF}">
      <dgm:prSet/>
      <dgm:spPr/>
      <dgm:t>
        <a:bodyPr/>
        <a:lstStyle/>
        <a:p>
          <a:endParaRPr lang="en-US"/>
        </a:p>
      </dgm:t>
    </dgm:pt>
    <dgm:pt modelId="{D12AEE90-6154-4DCF-80F3-B420101A0AF9}">
      <dgm:prSet/>
      <dgm:spPr/>
      <dgm:t>
        <a:bodyPr/>
        <a:lstStyle/>
        <a:p>
          <a:pPr>
            <a:defRPr cap="all"/>
          </a:pPr>
          <a:r>
            <a:rPr lang="en-US"/>
            <a:t>It can handle both linear and non-linear data by using kernel functions. SVM is widely used in various applications, including image classification, text classification, and bioinformatics, due to its effectiveness in finding clear decision boundaries.</a:t>
          </a:r>
        </a:p>
      </dgm:t>
    </dgm:pt>
    <dgm:pt modelId="{78D04489-C21F-4CE0-A988-D9C2C431E622}" type="parTrans" cxnId="{43233DE2-8707-4227-96C4-CC03C8ECC12C}">
      <dgm:prSet/>
      <dgm:spPr/>
      <dgm:t>
        <a:bodyPr/>
        <a:lstStyle/>
        <a:p>
          <a:endParaRPr lang="en-US"/>
        </a:p>
      </dgm:t>
    </dgm:pt>
    <dgm:pt modelId="{D4AD6497-74DF-426A-B32B-75C358DC3EC1}" type="sibTrans" cxnId="{43233DE2-8707-4227-96C4-CC03C8ECC12C}">
      <dgm:prSet/>
      <dgm:spPr/>
      <dgm:t>
        <a:bodyPr/>
        <a:lstStyle/>
        <a:p>
          <a:endParaRPr lang="en-US"/>
        </a:p>
      </dgm:t>
    </dgm:pt>
    <dgm:pt modelId="{D5E60C84-CFA8-4339-A52D-49553250ADFE}" type="pres">
      <dgm:prSet presAssocID="{686A8EBA-804A-45D3-B2C6-86F3C65DC4EF}" presName="root" presStyleCnt="0">
        <dgm:presLayoutVars>
          <dgm:dir/>
          <dgm:resizeHandles val="exact"/>
        </dgm:presLayoutVars>
      </dgm:prSet>
      <dgm:spPr/>
    </dgm:pt>
    <dgm:pt modelId="{19B4BBC9-CD4C-4D2A-A9A7-3D99F313B38E}" type="pres">
      <dgm:prSet presAssocID="{5C0E136F-4FD1-47C9-BEE7-937CC2A6631A}" presName="compNode" presStyleCnt="0"/>
      <dgm:spPr/>
    </dgm:pt>
    <dgm:pt modelId="{D0BF6E9B-D5A2-465A-AE46-38013D73CAB2}" type="pres">
      <dgm:prSet presAssocID="{5C0E136F-4FD1-47C9-BEE7-937CC2A6631A}" presName="iconBgRect" presStyleLbl="bgShp" presStyleIdx="0" presStyleCnt="4"/>
      <dgm:spPr/>
    </dgm:pt>
    <dgm:pt modelId="{FD93EED4-A84F-4C8F-99F5-936C1736D9EE}" type="pres">
      <dgm:prSet presAssocID="{5C0E136F-4FD1-47C9-BEE7-937CC2A663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99646F3-70AF-468B-8CD1-1FF766F31350}" type="pres">
      <dgm:prSet presAssocID="{5C0E136F-4FD1-47C9-BEE7-937CC2A6631A}" presName="spaceRect" presStyleCnt="0"/>
      <dgm:spPr/>
    </dgm:pt>
    <dgm:pt modelId="{2AF898CA-5C75-4D47-9D68-AA7EBF469921}" type="pres">
      <dgm:prSet presAssocID="{5C0E136F-4FD1-47C9-BEE7-937CC2A6631A}" presName="textRect" presStyleLbl="revTx" presStyleIdx="0" presStyleCnt="4">
        <dgm:presLayoutVars>
          <dgm:chMax val="1"/>
          <dgm:chPref val="1"/>
        </dgm:presLayoutVars>
      </dgm:prSet>
      <dgm:spPr/>
    </dgm:pt>
    <dgm:pt modelId="{B3F5BEF3-5438-4784-AE2D-CE8DC841EF25}" type="pres">
      <dgm:prSet presAssocID="{8E69FCB8-D44E-49A4-8346-C3CF6F322962}" presName="sibTrans" presStyleCnt="0"/>
      <dgm:spPr/>
    </dgm:pt>
    <dgm:pt modelId="{D5A91A22-190B-4658-8461-58AFF451D68B}" type="pres">
      <dgm:prSet presAssocID="{B7B6E339-5467-41DE-81F1-A6F51D5E0D5D}" presName="compNode" presStyleCnt="0"/>
      <dgm:spPr/>
    </dgm:pt>
    <dgm:pt modelId="{46DB7E67-107C-4BEE-8FF6-38AE62EA073E}" type="pres">
      <dgm:prSet presAssocID="{B7B6E339-5467-41DE-81F1-A6F51D5E0D5D}" presName="iconBgRect" presStyleLbl="bgShp" presStyleIdx="1" presStyleCnt="4"/>
      <dgm:spPr/>
    </dgm:pt>
    <dgm:pt modelId="{9494A714-99CC-4F26-BBE1-8E091441CA58}" type="pres">
      <dgm:prSet presAssocID="{B7B6E339-5467-41DE-81F1-A6F51D5E0D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A90CB119-9598-40BE-93CB-FD3B7356C75E}" type="pres">
      <dgm:prSet presAssocID="{B7B6E339-5467-41DE-81F1-A6F51D5E0D5D}" presName="spaceRect" presStyleCnt="0"/>
      <dgm:spPr/>
    </dgm:pt>
    <dgm:pt modelId="{303FFB3E-C6E7-49C0-8B43-2AC471EC2D7E}" type="pres">
      <dgm:prSet presAssocID="{B7B6E339-5467-41DE-81F1-A6F51D5E0D5D}" presName="textRect" presStyleLbl="revTx" presStyleIdx="1" presStyleCnt="4">
        <dgm:presLayoutVars>
          <dgm:chMax val="1"/>
          <dgm:chPref val="1"/>
        </dgm:presLayoutVars>
      </dgm:prSet>
      <dgm:spPr/>
    </dgm:pt>
    <dgm:pt modelId="{1D386468-EA3D-4943-ADCB-2C085B5D4ABC}" type="pres">
      <dgm:prSet presAssocID="{4FA7E899-0E28-45D6-A6F9-F509B78679FA}" presName="sibTrans" presStyleCnt="0"/>
      <dgm:spPr/>
    </dgm:pt>
    <dgm:pt modelId="{C9DD85B2-B5F1-40CF-ABF3-223592D2B029}" type="pres">
      <dgm:prSet presAssocID="{7779ECB1-84AC-4B89-B295-D0EAB7B6AA50}" presName="compNode" presStyleCnt="0"/>
      <dgm:spPr/>
    </dgm:pt>
    <dgm:pt modelId="{EA27F0A0-19B6-4525-B339-E788D985F35C}" type="pres">
      <dgm:prSet presAssocID="{7779ECB1-84AC-4B89-B295-D0EAB7B6AA50}" presName="iconBgRect" presStyleLbl="bgShp" presStyleIdx="2" presStyleCnt="4"/>
      <dgm:spPr/>
    </dgm:pt>
    <dgm:pt modelId="{2DA5222E-9E3B-4D3A-B5B6-93553D2915FE}" type="pres">
      <dgm:prSet presAssocID="{7779ECB1-84AC-4B89-B295-D0EAB7B6AA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F0882FB9-1AC5-45D5-8AE2-35FD018A1359}" type="pres">
      <dgm:prSet presAssocID="{7779ECB1-84AC-4B89-B295-D0EAB7B6AA50}" presName="spaceRect" presStyleCnt="0"/>
      <dgm:spPr/>
    </dgm:pt>
    <dgm:pt modelId="{4E7F4666-64D6-446E-A690-59556079022E}" type="pres">
      <dgm:prSet presAssocID="{7779ECB1-84AC-4B89-B295-D0EAB7B6AA50}" presName="textRect" presStyleLbl="revTx" presStyleIdx="2" presStyleCnt="4">
        <dgm:presLayoutVars>
          <dgm:chMax val="1"/>
          <dgm:chPref val="1"/>
        </dgm:presLayoutVars>
      </dgm:prSet>
      <dgm:spPr/>
    </dgm:pt>
    <dgm:pt modelId="{6CFAECCB-AFFB-4FEE-94D6-2A516DFE04C8}" type="pres">
      <dgm:prSet presAssocID="{1B5F7AE0-35EF-40CB-BC51-9FA773D79553}" presName="sibTrans" presStyleCnt="0"/>
      <dgm:spPr/>
    </dgm:pt>
    <dgm:pt modelId="{E3542B81-3ECF-4611-9B98-E00D174F8764}" type="pres">
      <dgm:prSet presAssocID="{D12AEE90-6154-4DCF-80F3-B420101A0AF9}" presName="compNode" presStyleCnt="0"/>
      <dgm:spPr/>
    </dgm:pt>
    <dgm:pt modelId="{A8240F51-87CD-4AF2-A07F-62C61074DBF6}" type="pres">
      <dgm:prSet presAssocID="{D12AEE90-6154-4DCF-80F3-B420101A0AF9}" presName="iconBgRect" presStyleLbl="bgShp" presStyleIdx="3" presStyleCnt="4"/>
      <dgm:spPr/>
    </dgm:pt>
    <dgm:pt modelId="{EC4F8D7B-6874-4235-BC97-BB4C517B6386}" type="pres">
      <dgm:prSet presAssocID="{D12AEE90-6154-4DCF-80F3-B420101A0A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8A3DC0BD-A409-4335-8BCC-AEAF50F25D57}" type="pres">
      <dgm:prSet presAssocID="{D12AEE90-6154-4DCF-80F3-B420101A0AF9}" presName="spaceRect" presStyleCnt="0"/>
      <dgm:spPr/>
    </dgm:pt>
    <dgm:pt modelId="{785EC963-518B-4C5A-93FF-8EE47EC299F3}" type="pres">
      <dgm:prSet presAssocID="{D12AEE90-6154-4DCF-80F3-B420101A0AF9}" presName="textRect" presStyleLbl="revTx" presStyleIdx="3" presStyleCnt="4">
        <dgm:presLayoutVars>
          <dgm:chMax val="1"/>
          <dgm:chPref val="1"/>
        </dgm:presLayoutVars>
      </dgm:prSet>
      <dgm:spPr/>
    </dgm:pt>
  </dgm:ptLst>
  <dgm:cxnLst>
    <dgm:cxn modelId="{1A45A610-B819-4F8A-B40D-4D5EA559DCCE}" type="presOf" srcId="{D12AEE90-6154-4DCF-80F3-B420101A0AF9}" destId="{785EC963-518B-4C5A-93FF-8EE47EC299F3}" srcOrd="0" destOrd="0" presId="urn:microsoft.com/office/officeart/2018/5/layout/IconCircleLabelList"/>
    <dgm:cxn modelId="{8548B02C-14B7-4759-9EAE-7286C61981BF}" srcId="{686A8EBA-804A-45D3-B2C6-86F3C65DC4EF}" destId="{7779ECB1-84AC-4B89-B295-D0EAB7B6AA50}" srcOrd="2" destOrd="0" parTransId="{3A189466-6E78-4ED6-B7E5-0F01265D8D4F}" sibTransId="{1B5F7AE0-35EF-40CB-BC51-9FA773D79553}"/>
    <dgm:cxn modelId="{C6358A4C-8CCF-4FEB-B1B1-915734D81AEC}" type="presOf" srcId="{686A8EBA-804A-45D3-B2C6-86F3C65DC4EF}" destId="{D5E60C84-CFA8-4339-A52D-49553250ADFE}" srcOrd="0" destOrd="0" presId="urn:microsoft.com/office/officeart/2018/5/layout/IconCircleLabelList"/>
    <dgm:cxn modelId="{2C666A50-6618-4CAC-9582-F5C6C6FD64D0}" type="presOf" srcId="{7779ECB1-84AC-4B89-B295-D0EAB7B6AA50}" destId="{4E7F4666-64D6-446E-A690-59556079022E}" srcOrd="0" destOrd="0" presId="urn:microsoft.com/office/officeart/2018/5/layout/IconCircleLabelList"/>
    <dgm:cxn modelId="{F79B5688-0ABD-425B-9883-172C18979069}" srcId="{686A8EBA-804A-45D3-B2C6-86F3C65DC4EF}" destId="{B7B6E339-5467-41DE-81F1-A6F51D5E0D5D}" srcOrd="1" destOrd="0" parTransId="{4B23B35B-E886-424C-BF04-5A5472184040}" sibTransId="{4FA7E899-0E28-45D6-A6F9-F509B78679FA}"/>
    <dgm:cxn modelId="{10DE008E-2A1C-4865-9C5E-813CAE59D099}" type="presOf" srcId="{B7B6E339-5467-41DE-81F1-A6F51D5E0D5D}" destId="{303FFB3E-C6E7-49C0-8B43-2AC471EC2D7E}" srcOrd="0" destOrd="0" presId="urn:microsoft.com/office/officeart/2018/5/layout/IconCircleLabelList"/>
    <dgm:cxn modelId="{91773FB3-471A-4075-B53B-714527270100}" srcId="{686A8EBA-804A-45D3-B2C6-86F3C65DC4EF}" destId="{5C0E136F-4FD1-47C9-BEE7-937CC2A6631A}" srcOrd="0" destOrd="0" parTransId="{44970D39-6D7F-4BB6-9179-89F0A1C310F4}" sibTransId="{8E69FCB8-D44E-49A4-8346-C3CF6F322962}"/>
    <dgm:cxn modelId="{76F7E1CF-CD9B-4AD5-8CA0-0A810D992E19}" type="presOf" srcId="{5C0E136F-4FD1-47C9-BEE7-937CC2A6631A}" destId="{2AF898CA-5C75-4D47-9D68-AA7EBF469921}" srcOrd="0" destOrd="0" presId="urn:microsoft.com/office/officeart/2018/5/layout/IconCircleLabelList"/>
    <dgm:cxn modelId="{43233DE2-8707-4227-96C4-CC03C8ECC12C}" srcId="{686A8EBA-804A-45D3-B2C6-86F3C65DC4EF}" destId="{D12AEE90-6154-4DCF-80F3-B420101A0AF9}" srcOrd="3" destOrd="0" parTransId="{78D04489-C21F-4CE0-A988-D9C2C431E622}" sibTransId="{D4AD6497-74DF-426A-B32B-75C358DC3EC1}"/>
    <dgm:cxn modelId="{EE5A634C-B614-4818-903C-F222D89CB870}" type="presParOf" srcId="{D5E60C84-CFA8-4339-A52D-49553250ADFE}" destId="{19B4BBC9-CD4C-4D2A-A9A7-3D99F313B38E}" srcOrd="0" destOrd="0" presId="urn:microsoft.com/office/officeart/2018/5/layout/IconCircleLabelList"/>
    <dgm:cxn modelId="{6FC2F5EB-A6D5-4ED9-A5FA-139D3D3DF3F5}" type="presParOf" srcId="{19B4BBC9-CD4C-4D2A-A9A7-3D99F313B38E}" destId="{D0BF6E9B-D5A2-465A-AE46-38013D73CAB2}" srcOrd="0" destOrd="0" presId="urn:microsoft.com/office/officeart/2018/5/layout/IconCircleLabelList"/>
    <dgm:cxn modelId="{772A63CD-8C1A-4FA8-9960-7178CDECE363}" type="presParOf" srcId="{19B4BBC9-CD4C-4D2A-A9A7-3D99F313B38E}" destId="{FD93EED4-A84F-4C8F-99F5-936C1736D9EE}" srcOrd="1" destOrd="0" presId="urn:microsoft.com/office/officeart/2018/5/layout/IconCircleLabelList"/>
    <dgm:cxn modelId="{65CF61D3-167B-4BA2-85D4-1687C3A3400E}" type="presParOf" srcId="{19B4BBC9-CD4C-4D2A-A9A7-3D99F313B38E}" destId="{399646F3-70AF-468B-8CD1-1FF766F31350}" srcOrd="2" destOrd="0" presId="urn:microsoft.com/office/officeart/2018/5/layout/IconCircleLabelList"/>
    <dgm:cxn modelId="{8EF9EDA2-D2C8-47CB-BB19-FA39E2FC905F}" type="presParOf" srcId="{19B4BBC9-CD4C-4D2A-A9A7-3D99F313B38E}" destId="{2AF898CA-5C75-4D47-9D68-AA7EBF469921}" srcOrd="3" destOrd="0" presId="urn:microsoft.com/office/officeart/2018/5/layout/IconCircleLabelList"/>
    <dgm:cxn modelId="{4DAF348F-F2D7-46E7-91AB-9172C824A87A}" type="presParOf" srcId="{D5E60C84-CFA8-4339-A52D-49553250ADFE}" destId="{B3F5BEF3-5438-4784-AE2D-CE8DC841EF25}" srcOrd="1" destOrd="0" presId="urn:microsoft.com/office/officeart/2018/5/layout/IconCircleLabelList"/>
    <dgm:cxn modelId="{FBC664FC-CA8C-4917-81C6-001E865D96B9}" type="presParOf" srcId="{D5E60C84-CFA8-4339-A52D-49553250ADFE}" destId="{D5A91A22-190B-4658-8461-58AFF451D68B}" srcOrd="2" destOrd="0" presId="urn:microsoft.com/office/officeart/2018/5/layout/IconCircleLabelList"/>
    <dgm:cxn modelId="{33B092A2-E0BD-489E-B2A8-078F1C59F933}" type="presParOf" srcId="{D5A91A22-190B-4658-8461-58AFF451D68B}" destId="{46DB7E67-107C-4BEE-8FF6-38AE62EA073E}" srcOrd="0" destOrd="0" presId="urn:microsoft.com/office/officeart/2018/5/layout/IconCircleLabelList"/>
    <dgm:cxn modelId="{6F196027-99D7-41AB-BA3B-96EF0A23BFAB}" type="presParOf" srcId="{D5A91A22-190B-4658-8461-58AFF451D68B}" destId="{9494A714-99CC-4F26-BBE1-8E091441CA58}" srcOrd="1" destOrd="0" presId="urn:microsoft.com/office/officeart/2018/5/layout/IconCircleLabelList"/>
    <dgm:cxn modelId="{32097653-AE06-40EF-97C7-F2A4AF93F404}" type="presParOf" srcId="{D5A91A22-190B-4658-8461-58AFF451D68B}" destId="{A90CB119-9598-40BE-93CB-FD3B7356C75E}" srcOrd="2" destOrd="0" presId="urn:microsoft.com/office/officeart/2018/5/layout/IconCircleLabelList"/>
    <dgm:cxn modelId="{D462B35A-EC58-41FA-840D-123C304AAEA0}" type="presParOf" srcId="{D5A91A22-190B-4658-8461-58AFF451D68B}" destId="{303FFB3E-C6E7-49C0-8B43-2AC471EC2D7E}" srcOrd="3" destOrd="0" presId="urn:microsoft.com/office/officeart/2018/5/layout/IconCircleLabelList"/>
    <dgm:cxn modelId="{0C7AB71C-920D-44CB-A20C-D3507F4BD098}" type="presParOf" srcId="{D5E60C84-CFA8-4339-A52D-49553250ADFE}" destId="{1D386468-EA3D-4943-ADCB-2C085B5D4ABC}" srcOrd="3" destOrd="0" presId="urn:microsoft.com/office/officeart/2018/5/layout/IconCircleLabelList"/>
    <dgm:cxn modelId="{1252C508-080B-4A37-B021-B304D1A21558}" type="presParOf" srcId="{D5E60C84-CFA8-4339-A52D-49553250ADFE}" destId="{C9DD85B2-B5F1-40CF-ABF3-223592D2B029}" srcOrd="4" destOrd="0" presId="urn:microsoft.com/office/officeart/2018/5/layout/IconCircleLabelList"/>
    <dgm:cxn modelId="{F1124858-1413-40D6-835B-B07054894035}" type="presParOf" srcId="{C9DD85B2-B5F1-40CF-ABF3-223592D2B029}" destId="{EA27F0A0-19B6-4525-B339-E788D985F35C}" srcOrd="0" destOrd="0" presId="urn:microsoft.com/office/officeart/2018/5/layout/IconCircleLabelList"/>
    <dgm:cxn modelId="{8164B076-564E-4B78-AC6E-821A9477D362}" type="presParOf" srcId="{C9DD85B2-B5F1-40CF-ABF3-223592D2B029}" destId="{2DA5222E-9E3B-4D3A-B5B6-93553D2915FE}" srcOrd="1" destOrd="0" presId="urn:microsoft.com/office/officeart/2018/5/layout/IconCircleLabelList"/>
    <dgm:cxn modelId="{C29ADD15-EB75-4E7C-A911-45CAF6D7AF3F}" type="presParOf" srcId="{C9DD85B2-B5F1-40CF-ABF3-223592D2B029}" destId="{F0882FB9-1AC5-45D5-8AE2-35FD018A1359}" srcOrd="2" destOrd="0" presId="urn:microsoft.com/office/officeart/2018/5/layout/IconCircleLabelList"/>
    <dgm:cxn modelId="{437A66EA-AAAF-4A87-8000-B425D4261ACD}" type="presParOf" srcId="{C9DD85B2-B5F1-40CF-ABF3-223592D2B029}" destId="{4E7F4666-64D6-446E-A690-59556079022E}" srcOrd="3" destOrd="0" presId="urn:microsoft.com/office/officeart/2018/5/layout/IconCircleLabelList"/>
    <dgm:cxn modelId="{353743EB-3AA6-402B-936F-570681A448E5}" type="presParOf" srcId="{D5E60C84-CFA8-4339-A52D-49553250ADFE}" destId="{6CFAECCB-AFFB-4FEE-94D6-2A516DFE04C8}" srcOrd="5" destOrd="0" presId="urn:microsoft.com/office/officeart/2018/5/layout/IconCircleLabelList"/>
    <dgm:cxn modelId="{A27107AD-AF55-42AA-982D-1719104B4307}" type="presParOf" srcId="{D5E60C84-CFA8-4339-A52D-49553250ADFE}" destId="{E3542B81-3ECF-4611-9B98-E00D174F8764}" srcOrd="6" destOrd="0" presId="urn:microsoft.com/office/officeart/2018/5/layout/IconCircleLabelList"/>
    <dgm:cxn modelId="{E0EEE7F4-D294-4295-BB14-3C6A354043F1}" type="presParOf" srcId="{E3542B81-3ECF-4611-9B98-E00D174F8764}" destId="{A8240F51-87CD-4AF2-A07F-62C61074DBF6}" srcOrd="0" destOrd="0" presId="urn:microsoft.com/office/officeart/2018/5/layout/IconCircleLabelList"/>
    <dgm:cxn modelId="{7DBF0D31-96BD-445F-A651-413494B04B7A}" type="presParOf" srcId="{E3542B81-3ECF-4611-9B98-E00D174F8764}" destId="{EC4F8D7B-6874-4235-BC97-BB4C517B6386}" srcOrd="1" destOrd="0" presId="urn:microsoft.com/office/officeart/2018/5/layout/IconCircleLabelList"/>
    <dgm:cxn modelId="{6E139680-0326-4F8E-B408-6341259C2458}" type="presParOf" srcId="{E3542B81-3ECF-4611-9B98-E00D174F8764}" destId="{8A3DC0BD-A409-4335-8BCC-AEAF50F25D57}" srcOrd="2" destOrd="0" presId="urn:microsoft.com/office/officeart/2018/5/layout/IconCircleLabelList"/>
    <dgm:cxn modelId="{5F68FFEC-5DF7-43D4-ABF6-3A612F7B85C5}" type="presParOf" srcId="{E3542B81-3ECF-4611-9B98-E00D174F8764}" destId="{785EC963-518B-4C5A-93FF-8EE47EC299F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AD6EB3-5DF7-47FE-8B2D-A79C18072EB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BA7CE-0F4A-4982-9B91-E0F615482E97}">
      <dgm:prSet/>
      <dgm:spPr/>
      <dgm:t>
        <a:bodyPr/>
        <a:lstStyle/>
        <a:p>
          <a:pPr>
            <a:lnSpc>
              <a:spcPct val="100000"/>
            </a:lnSpc>
          </a:pPr>
          <a:r>
            <a:rPr lang="en-US" b="1"/>
            <a:t>Accuracy Representation</a:t>
          </a:r>
          <a:endParaRPr lang="en-US"/>
        </a:p>
      </dgm:t>
    </dgm:pt>
    <dgm:pt modelId="{78872906-E417-4FF2-AB2B-96F45A6F91B9}" type="parTrans" cxnId="{5A850063-D89B-4B7F-86C2-06245953E2B4}">
      <dgm:prSet/>
      <dgm:spPr/>
      <dgm:t>
        <a:bodyPr/>
        <a:lstStyle/>
        <a:p>
          <a:endParaRPr lang="en-US"/>
        </a:p>
      </dgm:t>
    </dgm:pt>
    <dgm:pt modelId="{483BEE26-4635-4A3F-ADAC-7B7EF947D4A0}" type="sibTrans" cxnId="{5A850063-D89B-4B7F-86C2-06245953E2B4}">
      <dgm:prSet/>
      <dgm:spPr/>
      <dgm:t>
        <a:bodyPr/>
        <a:lstStyle/>
        <a:p>
          <a:endParaRPr lang="en-US"/>
        </a:p>
      </dgm:t>
    </dgm:pt>
    <dgm:pt modelId="{584F3E7C-A82C-44B0-97C4-E604173870E1}">
      <dgm:prSet/>
      <dgm:spPr/>
      <dgm:t>
        <a:bodyPr/>
        <a:lstStyle/>
        <a:p>
          <a:pPr>
            <a:lnSpc>
              <a:spcPct val="100000"/>
            </a:lnSpc>
          </a:pPr>
          <a:r>
            <a:rPr lang="en-US" b="1"/>
            <a:t>New Instance Prediction Handling</a:t>
          </a:r>
          <a:endParaRPr lang="en-US"/>
        </a:p>
      </dgm:t>
    </dgm:pt>
    <dgm:pt modelId="{4B0E48BB-4CF9-4140-9CA6-47ACF739680B}" type="parTrans" cxnId="{BA5901DA-81C5-4677-A3FC-561B106A64BA}">
      <dgm:prSet/>
      <dgm:spPr/>
      <dgm:t>
        <a:bodyPr/>
        <a:lstStyle/>
        <a:p>
          <a:endParaRPr lang="en-US"/>
        </a:p>
      </dgm:t>
    </dgm:pt>
    <dgm:pt modelId="{2015BC21-9C30-4725-8490-5398D951B96F}" type="sibTrans" cxnId="{BA5901DA-81C5-4677-A3FC-561B106A64BA}">
      <dgm:prSet/>
      <dgm:spPr/>
      <dgm:t>
        <a:bodyPr/>
        <a:lstStyle/>
        <a:p>
          <a:endParaRPr lang="en-US"/>
        </a:p>
      </dgm:t>
    </dgm:pt>
    <dgm:pt modelId="{7E6D5245-196D-437C-ADFE-B08E90207736}">
      <dgm:prSet/>
      <dgm:spPr/>
      <dgm:t>
        <a:bodyPr/>
        <a:lstStyle/>
        <a:p>
          <a:pPr>
            <a:lnSpc>
              <a:spcPct val="100000"/>
            </a:lnSpc>
          </a:pPr>
          <a:r>
            <a:rPr lang="en-US" b="1"/>
            <a:t>Relevance to Parkinson's Disease Diagnosis</a:t>
          </a:r>
          <a:endParaRPr lang="en-US"/>
        </a:p>
      </dgm:t>
    </dgm:pt>
    <dgm:pt modelId="{D51D0A70-DC8C-42AD-9E8F-674508A446BD}" type="parTrans" cxnId="{CB80EAA1-D10B-45F6-8F31-C6F6C7BABE9A}">
      <dgm:prSet/>
      <dgm:spPr/>
      <dgm:t>
        <a:bodyPr/>
        <a:lstStyle/>
        <a:p>
          <a:endParaRPr lang="en-US"/>
        </a:p>
      </dgm:t>
    </dgm:pt>
    <dgm:pt modelId="{AFF03338-99D9-4DBC-B56B-2B1B2DF26F77}" type="sibTrans" cxnId="{CB80EAA1-D10B-45F6-8F31-C6F6C7BABE9A}">
      <dgm:prSet/>
      <dgm:spPr/>
      <dgm:t>
        <a:bodyPr/>
        <a:lstStyle/>
        <a:p>
          <a:endParaRPr lang="en-US"/>
        </a:p>
      </dgm:t>
    </dgm:pt>
    <dgm:pt modelId="{523ED230-2FC5-423C-AE21-0DE88152E866}">
      <dgm:prSet/>
      <dgm:spPr/>
      <dgm:t>
        <a:bodyPr/>
        <a:lstStyle/>
        <a:p>
          <a:pPr>
            <a:lnSpc>
              <a:spcPct val="100000"/>
            </a:lnSpc>
          </a:pPr>
          <a:r>
            <a:rPr lang="en-US" b="1"/>
            <a:t>Real-world Considerations</a:t>
          </a:r>
          <a:endParaRPr lang="en-US"/>
        </a:p>
      </dgm:t>
    </dgm:pt>
    <dgm:pt modelId="{70B7D39F-6F19-4B5D-8FF4-70D59588AA31}" type="parTrans" cxnId="{424B35BE-CA8C-4FCF-BFDC-D9776D5619DA}">
      <dgm:prSet/>
      <dgm:spPr/>
      <dgm:t>
        <a:bodyPr/>
        <a:lstStyle/>
        <a:p>
          <a:endParaRPr lang="en-US"/>
        </a:p>
      </dgm:t>
    </dgm:pt>
    <dgm:pt modelId="{D1CF50E3-64EC-441E-98DD-0E701CB9DA7C}" type="sibTrans" cxnId="{424B35BE-CA8C-4FCF-BFDC-D9776D5619DA}">
      <dgm:prSet/>
      <dgm:spPr/>
      <dgm:t>
        <a:bodyPr/>
        <a:lstStyle/>
        <a:p>
          <a:endParaRPr lang="en-US"/>
        </a:p>
      </dgm:t>
    </dgm:pt>
    <dgm:pt modelId="{5FED80AA-0F96-403E-9E47-A23A83C3B4A1}">
      <dgm:prSet/>
      <dgm:spPr/>
      <dgm:t>
        <a:bodyPr/>
        <a:lstStyle/>
        <a:p>
          <a:pPr>
            <a:lnSpc>
              <a:spcPct val="100000"/>
            </a:lnSpc>
          </a:pPr>
          <a:r>
            <a:rPr lang="en-US" b="1"/>
            <a:t>Effective Use of Libraries</a:t>
          </a:r>
          <a:endParaRPr lang="en-US"/>
        </a:p>
      </dgm:t>
    </dgm:pt>
    <dgm:pt modelId="{69C42158-8083-4166-8095-0FDA914F66E5}" type="parTrans" cxnId="{1D2D4A4E-0DA9-431B-8061-A89A6DC1C1D5}">
      <dgm:prSet/>
      <dgm:spPr/>
      <dgm:t>
        <a:bodyPr/>
        <a:lstStyle/>
        <a:p>
          <a:endParaRPr lang="en-US"/>
        </a:p>
      </dgm:t>
    </dgm:pt>
    <dgm:pt modelId="{0C9D5194-676A-4824-BCDC-2A00367D079A}" type="sibTrans" cxnId="{1D2D4A4E-0DA9-431B-8061-A89A6DC1C1D5}">
      <dgm:prSet/>
      <dgm:spPr/>
      <dgm:t>
        <a:bodyPr/>
        <a:lstStyle/>
        <a:p>
          <a:endParaRPr lang="en-US"/>
        </a:p>
      </dgm:t>
    </dgm:pt>
    <dgm:pt modelId="{351916F8-36C9-4CA4-B18F-C4FA5BA02AE5}">
      <dgm:prSet/>
      <dgm:spPr/>
      <dgm:t>
        <a:bodyPr/>
        <a:lstStyle/>
        <a:p>
          <a:pPr>
            <a:lnSpc>
              <a:spcPct val="100000"/>
            </a:lnSpc>
          </a:pPr>
          <a:r>
            <a:rPr lang="en-US" b="1"/>
            <a:t>Readability and Consistency</a:t>
          </a:r>
          <a:endParaRPr lang="en-US"/>
        </a:p>
      </dgm:t>
    </dgm:pt>
    <dgm:pt modelId="{1F147F03-D46B-4A8A-BCEA-E7A0B9D8A2DB}" type="parTrans" cxnId="{FFA8B5F6-CFBE-4F84-87FB-7904BB9712D4}">
      <dgm:prSet/>
      <dgm:spPr/>
      <dgm:t>
        <a:bodyPr/>
        <a:lstStyle/>
        <a:p>
          <a:endParaRPr lang="en-US"/>
        </a:p>
      </dgm:t>
    </dgm:pt>
    <dgm:pt modelId="{B2CB348F-4F18-4AA5-AF93-5F13F2E97507}" type="sibTrans" cxnId="{FFA8B5F6-CFBE-4F84-87FB-7904BB9712D4}">
      <dgm:prSet/>
      <dgm:spPr/>
      <dgm:t>
        <a:bodyPr/>
        <a:lstStyle/>
        <a:p>
          <a:endParaRPr lang="en-US"/>
        </a:p>
      </dgm:t>
    </dgm:pt>
    <dgm:pt modelId="{CABFF001-D70F-43FD-8F5C-6985A66CA6E7}">
      <dgm:prSet/>
      <dgm:spPr/>
      <dgm:t>
        <a:bodyPr/>
        <a:lstStyle/>
        <a:p>
          <a:pPr>
            <a:lnSpc>
              <a:spcPct val="100000"/>
            </a:lnSpc>
          </a:pPr>
          <a:r>
            <a:rPr lang="en-US" b="1"/>
            <a:t>Informative Output Messages</a:t>
          </a:r>
          <a:endParaRPr lang="en-US"/>
        </a:p>
      </dgm:t>
    </dgm:pt>
    <dgm:pt modelId="{3D8638C2-59CF-4B64-A04F-9A998167346D}" type="parTrans" cxnId="{83AE7D69-D65D-4AB1-AAFF-06F29DD4B2BF}">
      <dgm:prSet/>
      <dgm:spPr/>
      <dgm:t>
        <a:bodyPr/>
        <a:lstStyle/>
        <a:p>
          <a:endParaRPr lang="en-US"/>
        </a:p>
      </dgm:t>
    </dgm:pt>
    <dgm:pt modelId="{5D621AA6-DE9B-409C-A089-5911CE45661D}" type="sibTrans" cxnId="{83AE7D69-D65D-4AB1-AAFF-06F29DD4B2BF}">
      <dgm:prSet/>
      <dgm:spPr/>
      <dgm:t>
        <a:bodyPr/>
        <a:lstStyle/>
        <a:p>
          <a:endParaRPr lang="en-US"/>
        </a:p>
      </dgm:t>
    </dgm:pt>
    <dgm:pt modelId="{0C9B7F4E-7686-4874-9F4B-3517B88720EF}" type="pres">
      <dgm:prSet presAssocID="{8FAD6EB3-5DF7-47FE-8B2D-A79C18072EB8}" presName="root" presStyleCnt="0">
        <dgm:presLayoutVars>
          <dgm:dir/>
          <dgm:resizeHandles val="exact"/>
        </dgm:presLayoutVars>
      </dgm:prSet>
      <dgm:spPr/>
    </dgm:pt>
    <dgm:pt modelId="{C7D0E431-8FFF-43CF-A86F-5AEB01FBDE3A}" type="pres">
      <dgm:prSet presAssocID="{133BA7CE-0F4A-4982-9B91-E0F615482E97}" presName="compNode" presStyleCnt="0"/>
      <dgm:spPr/>
    </dgm:pt>
    <dgm:pt modelId="{86177C94-B26C-4803-9D29-D3B206E75BDB}" type="pres">
      <dgm:prSet presAssocID="{133BA7CE-0F4A-4982-9B91-E0F615482E9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829CF090-98DA-4F26-84F6-0E3DF6C0F9D1}" type="pres">
      <dgm:prSet presAssocID="{133BA7CE-0F4A-4982-9B91-E0F615482E97}" presName="spaceRect" presStyleCnt="0"/>
      <dgm:spPr/>
    </dgm:pt>
    <dgm:pt modelId="{5F19D3FE-F460-44A1-BABD-5AF920A07C94}" type="pres">
      <dgm:prSet presAssocID="{133BA7CE-0F4A-4982-9B91-E0F615482E97}" presName="textRect" presStyleLbl="revTx" presStyleIdx="0" presStyleCnt="7">
        <dgm:presLayoutVars>
          <dgm:chMax val="1"/>
          <dgm:chPref val="1"/>
        </dgm:presLayoutVars>
      </dgm:prSet>
      <dgm:spPr/>
    </dgm:pt>
    <dgm:pt modelId="{19260C61-C1F5-4D2D-A1E1-8B7C6FEB383A}" type="pres">
      <dgm:prSet presAssocID="{483BEE26-4635-4A3F-ADAC-7B7EF947D4A0}" presName="sibTrans" presStyleCnt="0"/>
      <dgm:spPr/>
    </dgm:pt>
    <dgm:pt modelId="{62C3085C-FC7A-4988-9DD9-29DD8AC9D2FB}" type="pres">
      <dgm:prSet presAssocID="{584F3E7C-A82C-44B0-97C4-E604173870E1}" presName="compNode" presStyleCnt="0"/>
      <dgm:spPr/>
    </dgm:pt>
    <dgm:pt modelId="{45D12E05-2A42-473E-811B-CEBFA9C0EAB5}" type="pres">
      <dgm:prSet presAssocID="{584F3E7C-A82C-44B0-97C4-E604173870E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57F4F47-E0C0-4063-A8C7-E8F0546D4E8E}" type="pres">
      <dgm:prSet presAssocID="{584F3E7C-A82C-44B0-97C4-E604173870E1}" presName="spaceRect" presStyleCnt="0"/>
      <dgm:spPr/>
    </dgm:pt>
    <dgm:pt modelId="{E3EAE544-F4C0-4C36-888B-0E9FE2ABF596}" type="pres">
      <dgm:prSet presAssocID="{584F3E7C-A82C-44B0-97C4-E604173870E1}" presName="textRect" presStyleLbl="revTx" presStyleIdx="1" presStyleCnt="7">
        <dgm:presLayoutVars>
          <dgm:chMax val="1"/>
          <dgm:chPref val="1"/>
        </dgm:presLayoutVars>
      </dgm:prSet>
      <dgm:spPr/>
    </dgm:pt>
    <dgm:pt modelId="{5E271D35-8C38-4F61-BD3C-C92437771C65}" type="pres">
      <dgm:prSet presAssocID="{2015BC21-9C30-4725-8490-5398D951B96F}" presName="sibTrans" presStyleCnt="0"/>
      <dgm:spPr/>
    </dgm:pt>
    <dgm:pt modelId="{E1DA16F7-75AB-4A20-9171-BF653C5E3C62}" type="pres">
      <dgm:prSet presAssocID="{7E6D5245-196D-437C-ADFE-B08E90207736}" presName="compNode" presStyleCnt="0"/>
      <dgm:spPr/>
    </dgm:pt>
    <dgm:pt modelId="{F07A93BB-F863-4534-8104-5678174996A4}" type="pres">
      <dgm:prSet presAssocID="{7E6D5245-196D-437C-ADFE-B08E9020773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F59670B4-0EDE-4F9D-A3A3-0728C18055BA}" type="pres">
      <dgm:prSet presAssocID="{7E6D5245-196D-437C-ADFE-B08E90207736}" presName="spaceRect" presStyleCnt="0"/>
      <dgm:spPr/>
    </dgm:pt>
    <dgm:pt modelId="{11DA76F7-EC89-4115-8A24-ADCAF79E30BA}" type="pres">
      <dgm:prSet presAssocID="{7E6D5245-196D-437C-ADFE-B08E90207736}" presName="textRect" presStyleLbl="revTx" presStyleIdx="2" presStyleCnt="7">
        <dgm:presLayoutVars>
          <dgm:chMax val="1"/>
          <dgm:chPref val="1"/>
        </dgm:presLayoutVars>
      </dgm:prSet>
      <dgm:spPr/>
    </dgm:pt>
    <dgm:pt modelId="{A58C528D-AFA5-49EA-B3AD-DD08581D9DEB}" type="pres">
      <dgm:prSet presAssocID="{AFF03338-99D9-4DBC-B56B-2B1B2DF26F77}" presName="sibTrans" presStyleCnt="0"/>
      <dgm:spPr/>
    </dgm:pt>
    <dgm:pt modelId="{6290CCE1-AADA-497C-9B48-B1F713DA4EDC}" type="pres">
      <dgm:prSet presAssocID="{523ED230-2FC5-423C-AE21-0DE88152E866}" presName="compNode" presStyleCnt="0"/>
      <dgm:spPr/>
    </dgm:pt>
    <dgm:pt modelId="{4EE786A2-88E3-43F9-BF27-C7E9112ADB0E}" type="pres">
      <dgm:prSet presAssocID="{523ED230-2FC5-423C-AE21-0DE88152E8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arth Globe Americas"/>
        </a:ext>
      </dgm:extLst>
    </dgm:pt>
    <dgm:pt modelId="{B2BF24BD-4A4B-4A2C-B553-BE79E7DADC0D}" type="pres">
      <dgm:prSet presAssocID="{523ED230-2FC5-423C-AE21-0DE88152E866}" presName="spaceRect" presStyleCnt="0"/>
      <dgm:spPr/>
    </dgm:pt>
    <dgm:pt modelId="{A5FCD552-5B86-4E5F-9F42-46F49D66C1D3}" type="pres">
      <dgm:prSet presAssocID="{523ED230-2FC5-423C-AE21-0DE88152E866}" presName="textRect" presStyleLbl="revTx" presStyleIdx="3" presStyleCnt="7">
        <dgm:presLayoutVars>
          <dgm:chMax val="1"/>
          <dgm:chPref val="1"/>
        </dgm:presLayoutVars>
      </dgm:prSet>
      <dgm:spPr/>
    </dgm:pt>
    <dgm:pt modelId="{CF544E64-EB25-4927-A47F-4104218FDBD9}" type="pres">
      <dgm:prSet presAssocID="{D1CF50E3-64EC-441E-98DD-0E701CB9DA7C}" presName="sibTrans" presStyleCnt="0"/>
      <dgm:spPr/>
    </dgm:pt>
    <dgm:pt modelId="{F12B6D20-AEC1-42EC-8840-2FB00F54C0F2}" type="pres">
      <dgm:prSet presAssocID="{5FED80AA-0F96-403E-9E47-A23A83C3B4A1}" presName="compNode" presStyleCnt="0"/>
      <dgm:spPr/>
    </dgm:pt>
    <dgm:pt modelId="{5FD35784-D42F-40DA-9996-E8FA1B305774}" type="pres">
      <dgm:prSet presAssocID="{5FED80AA-0F96-403E-9E47-A23A83C3B4A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F780F312-8DDA-411F-9E4B-115E8A366D52}" type="pres">
      <dgm:prSet presAssocID="{5FED80AA-0F96-403E-9E47-A23A83C3B4A1}" presName="spaceRect" presStyleCnt="0"/>
      <dgm:spPr/>
    </dgm:pt>
    <dgm:pt modelId="{BB3C2B24-BA4A-4A36-870F-893D4AA7FF9B}" type="pres">
      <dgm:prSet presAssocID="{5FED80AA-0F96-403E-9E47-A23A83C3B4A1}" presName="textRect" presStyleLbl="revTx" presStyleIdx="4" presStyleCnt="7">
        <dgm:presLayoutVars>
          <dgm:chMax val="1"/>
          <dgm:chPref val="1"/>
        </dgm:presLayoutVars>
      </dgm:prSet>
      <dgm:spPr/>
    </dgm:pt>
    <dgm:pt modelId="{BCE7F4A1-C7C7-41C7-80F6-D2EF7138AFC8}" type="pres">
      <dgm:prSet presAssocID="{0C9D5194-676A-4824-BCDC-2A00367D079A}" presName="sibTrans" presStyleCnt="0"/>
      <dgm:spPr/>
    </dgm:pt>
    <dgm:pt modelId="{69C387C5-8650-4798-B1CB-027E24F046DA}" type="pres">
      <dgm:prSet presAssocID="{351916F8-36C9-4CA4-B18F-C4FA5BA02AE5}" presName="compNode" presStyleCnt="0"/>
      <dgm:spPr/>
    </dgm:pt>
    <dgm:pt modelId="{2D6206D5-4B9B-4B8F-BF9A-6A282CD846D4}" type="pres">
      <dgm:prSet presAssocID="{351916F8-36C9-4CA4-B18F-C4FA5BA02AE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4DB25EDE-CECD-4987-8A02-4B5C62FAB310}" type="pres">
      <dgm:prSet presAssocID="{351916F8-36C9-4CA4-B18F-C4FA5BA02AE5}" presName="spaceRect" presStyleCnt="0"/>
      <dgm:spPr/>
    </dgm:pt>
    <dgm:pt modelId="{355DD043-0493-47E0-873E-80F2607D2DEB}" type="pres">
      <dgm:prSet presAssocID="{351916F8-36C9-4CA4-B18F-C4FA5BA02AE5}" presName="textRect" presStyleLbl="revTx" presStyleIdx="5" presStyleCnt="7">
        <dgm:presLayoutVars>
          <dgm:chMax val="1"/>
          <dgm:chPref val="1"/>
        </dgm:presLayoutVars>
      </dgm:prSet>
      <dgm:spPr/>
    </dgm:pt>
    <dgm:pt modelId="{DEEAFE72-AA0F-4A43-8629-360E6D5449DA}" type="pres">
      <dgm:prSet presAssocID="{B2CB348F-4F18-4AA5-AF93-5F13F2E97507}" presName="sibTrans" presStyleCnt="0"/>
      <dgm:spPr/>
    </dgm:pt>
    <dgm:pt modelId="{A26F0E97-40BD-4B5E-B797-14BED9C966BE}" type="pres">
      <dgm:prSet presAssocID="{CABFF001-D70F-43FD-8F5C-6985A66CA6E7}" presName="compNode" presStyleCnt="0"/>
      <dgm:spPr/>
    </dgm:pt>
    <dgm:pt modelId="{60FD11A3-53D2-452E-964C-ACC2D5F5F064}" type="pres">
      <dgm:prSet presAssocID="{CABFF001-D70F-43FD-8F5C-6985A66CA6E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at"/>
        </a:ext>
      </dgm:extLst>
    </dgm:pt>
    <dgm:pt modelId="{E38A4B84-27A3-4A7C-A3DD-7E0933F34B5C}" type="pres">
      <dgm:prSet presAssocID="{CABFF001-D70F-43FD-8F5C-6985A66CA6E7}" presName="spaceRect" presStyleCnt="0"/>
      <dgm:spPr/>
    </dgm:pt>
    <dgm:pt modelId="{B73D1C7D-F115-4BCF-B643-B211CC0B6638}" type="pres">
      <dgm:prSet presAssocID="{CABFF001-D70F-43FD-8F5C-6985A66CA6E7}" presName="textRect" presStyleLbl="revTx" presStyleIdx="6" presStyleCnt="7">
        <dgm:presLayoutVars>
          <dgm:chMax val="1"/>
          <dgm:chPref val="1"/>
        </dgm:presLayoutVars>
      </dgm:prSet>
      <dgm:spPr/>
    </dgm:pt>
  </dgm:ptLst>
  <dgm:cxnLst>
    <dgm:cxn modelId="{583D2F08-CF15-46CA-89D6-B27C522D2232}" type="presOf" srcId="{8FAD6EB3-5DF7-47FE-8B2D-A79C18072EB8}" destId="{0C9B7F4E-7686-4874-9F4B-3517B88720EF}" srcOrd="0" destOrd="0" presId="urn:microsoft.com/office/officeart/2018/2/layout/IconLabelList"/>
    <dgm:cxn modelId="{8C5F2E28-8B5A-4951-91AA-4C538FBEA0AD}" type="presOf" srcId="{523ED230-2FC5-423C-AE21-0DE88152E866}" destId="{A5FCD552-5B86-4E5F-9F42-46F49D66C1D3}" srcOrd="0" destOrd="0" presId="urn:microsoft.com/office/officeart/2018/2/layout/IconLabelList"/>
    <dgm:cxn modelId="{5A850063-D89B-4B7F-86C2-06245953E2B4}" srcId="{8FAD6EB3-5DF7-47FE-8B2D-A79C18072EB8}" destId="{133BA7CE-0F4A-4982-9B91-E0F615482E97}" srcOrd="0" destOrd="0" parTransId="{78872906-E417-4FF2-AB2B-96F45A6F91B9}" sibTransId="{483BEE26-4635-4A3F-ADAC-7B7EF947D4A0}"/>
    <dgm:cxn modelId="{83AE7D69-D65D-4AB1-AAFF-06F29DD4B2BF}" srcId="{8FAD6EB3-5DF7-47FE-8B2D-A79C18072EB8}" destId="{CABFF001-D70F-43FD-8F5C-6985A66CA6E7}" srcOrd="6" destOrd="0" parTransId="{3D8638C2-59CF-4B64-A04F-9A998167346D}" sibTransId="{5D621AA6-DE9B-409C-A089-5911CE45661D}"/>
    <dgm:cxn modelId="{FBDE134C-A33F-4123-8AA4-5F389CEA5A8B}" type="presOf" srcId="{5FED80AA-0F96-403E-9E47-A23A83C3B4A1}" destId="{BB3C2B24-BA4A-4A36-870F-893D4AA7FF9B}" srcOrd="0" destOrd="0" presId="urn:microsoft.com/office/officeart/2018/2/layout/IconLabelList"/>
    <dgm:cxn modelId="{1D2D4A4E-0DA9-431B-8061-A89A6DC1C1D5}" srcId="{8FAD6EB3-5DF7-47FE-8B2D-A79C18072EB8}" destId="{5FED80AA-0F96-403E-9E47-A23A83C3B4A1}" srcOrd="4" destOrd="0" parTransId="{69C42158-8083-4166-8095-0FDA914F66E5}" sibTransId="{0C9D5194-676A-4824-BCDC-2A00367D079A}"/>
    <dgm:cxn modelId="{ACE32282-A647-4B88-82D0-AF686B58B52D}" type="presOf" srcId="{133BA7CE-0F4A-4982-9B91-E0F615482E97}" destId="{5F19D3FE-F460-44A1-BABD-5AF920A07C94}" srcOrd="0" destOrd="0" presId="urn:microsoft.com/office/officeart/2018/2/layout/IconLabelList"/>
    <dgm:cxn modelId="{CB80EAA1-D10B-45F6-8F31-C6F6C7BABE9A}" srcId="{8FAD6EB3-5DF7-47FE-8B2D-A79C18072EB8}" destId="{7E6D5245-196D-437C-ADFE-B08E90207736}" srcOrd="2" destOrd="0" parTransId="{D51D0A70-DC8C-42AD-9E8F-674508A446BD}" sibTransId="{AFF03338-99D9-4DBC-B56B-2B1B2DF26F77}"/>
    <dgm:cxn modelId="{424B35BE-CA8C-4FCF-BFDC-D9776D5619DA}" srcId="{8FAD6EB3-5DF7-47FE-8B2D-A79C18072EB8}" destId="{523ED230-2FC5-423C-AE21-0DE88152E866}" srcOrd="3" destOrd="0" parTransId="{70B7D39F-6F19-4B5D-8FF4-70D59588AA31}" sibTransId="{D1CF50E3-64EC-441E-98DD-0E701CB9DA7C}"/>
    <dgm:cxn modelId="{91F902D8-B6A2-4F4D-83D4-36736A0A4052}" type="presOf" srcId="{CABFF001-D70F-43FD-8F5C-6985A66CA6E7}" destId="{B73D1C7D-F115-4BCF-B643-B211CC0B6638}" srcOrd="0" destOrd="0" presId="urn:microsoft.com/office/officeart/2018/2/layout/IconLabelList"/>
    <dgm:cxn modelId="{BA5901DA-81C5-4677-A3FC-561B106A64BA}" srcId="{8FAD6EB3-5DF7-47FE-8B2D-A79C18072EB8}" destId="{584F3E7C-A82C-44B0-97C4-E604173870E1}" srcOrd="1" destOrd="0" parTransId="{4B0E48BB-4CF9-4140-9CA6-47ACF739680B}" sibTransId="{2015BC21-9C30-4725-8490-5398D951B96F}"/>
    <dgm:cxn modelId="{0E2C9FE4-23A0-4C61-AE9B-6919D260155A}" type="presOf" srcId="{351916F8-36C9-4CA4-B18F-C4FA5BA02AE5}" destId="{355DD043-0493-47E0-873E-80F2607D2DEB}" srcOrd="0" destOrd="0" presId="urn:microsoft.com/office/officeart/2018/2/layout/IconLabelList"/>
    <dgm:cxn modelId="{741546E5-3A69-459E-96D3-069CCA352976}" type="presOf" srcId="{584F3E7C-A82C-44B0-97C4-E604173870E1}" destId="{E3EAE544-F4C0-4C36-888B-0E9FE2ABF596}" srcOrd="0" destOrd="0" presId="urn:microsoft.com/office/officeart/2018/2/layout/IconLabelList"/>
    <dgm:cxn modelId="{9EBEEFED-CCBC-45B1-B7D8-05786E67E644}" type="presOf" srcId="{7E6D5245-196D-437C-ADFE-B08E90207736}" destId="{11DA76F7-EC89-4115-8A24-ADCAF79E30BA}" srcOrd="0" destOrd="0" presId="urn:microsoft.com/office/officeart/2018/2/layout/IconLabelList"/>
    <dgm:cxn modelId="{FFA8B5F6-CFBE-4F84-87FB-7904BB9712D4}" srcId="{8FAD6EB3-5DF7-47FE-8B2D-A79C18072EB8}" destId="{351916F8-36C9-4CA4-B18F-C4FA5BA02AE5}" srcOrd="5" destOrd="0" parTransId="{1F147F03-D46B-4A8A-BCEA-E7A0B9D8A2DB}" sibTransId="{B2CB348F-4F18-4AA5-AF93-5F13F2E97507}"/>
    <dgm:cxn modelId="{A371BC9D-494A-4C5B-9276-15719185ED70}" type="presParOf" srcId="{0C9B7F4E-7686-4874-9F4B-3517B88720EF}" destId="{C7D0E431-8FFF-43CF-A86F-5AEB01FBDE3A}" srcOrd="0" destOrd="0" presId="urn:microsoft.com/office/officeart/2018/2/layout/IconLabelList"/>
    <dgm:cxn modelId="{5D395454-3A72-4B35-B8F6-E85542557D22}" type="presParOf" srcId="{C7D0E431-8FFF-43CF-A86F-5AEB01FBDE3A}" destId="{86177C94-B26C-4803-9D29-D3B206E75BDB}" srcOrd="0" destOrd="0" presId="urn:microsoft.com/office/officeart/2018/2/layout/IconLabelList"/>
    <dgm:cxn modelId="{ECC0306C-D938-4F95-80E8-09316FEBF5A2}" type="presParOf" srcId="{C7D0E431-8FFF-43CF-A86F-5AEB01FBDE3A}" destId="{829CF090-98DA-4F26-84F6-0E3DF6C0F9D1}" srcOrd="1" destOrd="0" presId="urn:microsoft.com/office/officeart/2018/2/layout/IconLabelList"/>
    <dgm:cxn modelId="{B6A56E0A-EDFB-4DB0-9FAF-DADC97871634}" type="presParOf" srcId="{C7D0E431-8FFF-43CF-A86F-5AEB01FBDE3A}" destId="{5F19D3FE-F460-44A1-BABD-5AF920A07C94}" srcOrd="2" destOrd="0" presId="urn:microsoft.com/office/officeart/2018/2/layout/IconLabelList"/>
    <dgm:cxn modelId="{8FC7E3B7-52CD-4F9E-987C-CDE52C7B3B73}" type="presParOf" srcId="{0C9B7F4E-7686-4874-9F4B-3517B88720EF}" destId="{19260C61-C1F5-4D2D-A1E1-8B7C6FEB383A}" srcOrd="1" destOrd="0" presId="urn:microsoft.com/office/officeart/2018/2/layout/IconLabelList"/>
    <dgm:cxn modelId="{4132158B-414C-4716-BBDF-4980CFED5222}" type="presParOf" srcId="{0C9B7F4E-7686-4874-9F4B-3517B88720EF}" destId="{62C3085C-FC7A-4988-9DD9-29DD8AC9D2FB}" srcOrd="2" destOrd="0" presId="urn:microsoft.com/office/officeart/2018/2/layout/IconLabelList"/>
    <dgm:cxn modelId="{DCCA4BB0-E502-421C-8C1D-1DCFDD6BE28B}" type="presParOf" srcId="{62C3085C-FC7A-4988-9DD9-29DD8AC9D2FB}" destId="{45D12E05-2A42-473E-811B-CEBFA9C0EAB5}" srcOrd="0" destOrd="0" presId="urn:microsoft.com/office/officeart/2018/2/layout/IconLabelList"/>
    <dgm:cxn modelId="{ECBC7844-CADD-4FE5-BD90-06A6DDA3FADF}" type="presParOf" srcId="{62C3085C-FC7A-4988-9DD9-29DD8AC9D2FB}" destId="{657F4F47-E0C0-4063-A8C7-E8F0546D4E8E}" srcOrd="1" destOrd="0" presId="urn:microsoft.com/office/officeart/2018/2/layout/IconLabelList"/>
    <dgm:cxn modelId="{8E1149F4-99C0-43E6-8E9E-F2C416EE25A1}" type="presParOf" srcId="{62C3085C-FC7A-4988-9DD9-29DD8AC9D2FB}" destId="{E3EAE544-F4C0-4C36-888B-0E9FE2ABF596}" srcOrd="2" destOrd="0" presId="urn:microsoft.com/office/officeart/2018/2/layout/IconLabelList"/>
    <dgm:cxn modelId="{30E253BB-D588-4338-AD57-8BBCD012C038}" type="presParOf" srcId="{0C9B7F4E-7686-4874-9F4B-3517B88720EF}" destId="{5E271D35-8C38-4F61-BD3C-C92437771C65}" srcOrd="3" destOrd="0" presId="urn:microsoft.com/office/officeart/2018/2/layout/IconLabelList"/>
    <dgm:cxn modelId="{93336A5C-B150-48F7-9D1F-51EC38256541}" type="presParOf" srcId="{0C9B7F4E-7686-4874-9F4B-3517B88720EF}" destId="{E1DA16F7-75AB-4A20-9171-BF653C5E3C62}" srcOrd="4" destOrd="0" presId="urn:microsoft.com/office/officeart/2018/2/layout/IconLabelList"/>
    <dgm:cxn modelId="{7CDA725C-621C-4801-BE4E-E894052F3105}" type="presParOf" srcId="{E1DA16F7-75AB-4A20-9171-BF653C5E3C62}" destId="{F07A93BB-F863-4534-8104-5678174996A4}" srcOrd="0" destOrd="0" presId="urn:microsoft.com/office/officeart/2018/2/layout/IconLabelList"/>
    <dgm:cxn modelId="{5DBF8453-B03A-488C-8745-83E4AC7C7F18}" type="presParOf" srcId="{E1DA16F7-75AB-4A20-9171-BF653C5E3C62}" destId="{F59670B4-0EDE-4F9D-A3A3-0728C18055BA}" srcOrd="1" destOrd="0" presId="urn:microsoft.com/office/officeart/2018/2/layout/IconLabelList"/>
    <dgm:cxn modelId="{8505A917-6298-4F44-9118-986875E202A8}" type="presParOf" srcId="{E1DA16F7-75AB-4A20-9171-BF653C5E3C62}" destId="{11DA76F7-EC89-4115-8A24-ADCAF79E30BA}" srcOrd="2" destOrd="0" presId="urn:microsoft.com/office/officeart/2018/2/layout/IconLabelList"/>
    <dgm:cxn modelId="{B3898E18-A790-4AE7-80D3-334A202F2549}" type="presParOf" srcId="{0C9B7F4E-7686-4874-9F4B-3517B88720EF}" destId="{A58C528D-AFA5-49EA-B3AD-DD08581D9DEB}" srcOrd="5" destOrd="0" presId="urn:microsoft.com/office/officeart/2018/2/layout/IconLabelList"/>
    <dgm:cxn modelId="{6F7FF3BF-675D-44D1-9D65-1A5144377DAF}" type="presParOf" srcId="{0C9B7F4E-7686-4874-9F4B-3517B88720EF}" destId="{6290CCE1-AADA-497C-9B48-B1F713DA4EDC}" srcOrd="6" destOrd="0" presId="urn:microsoft.com/office/officeart/2018/2/layout/IconLabelList"/>
    <dgm:cxn modelId="{4F6C4653-DB7B-4A4E-B93A-CC9F35744B04}" type="presParOf" srcId="{6290CCE1-AADA-497C-9B48-B1F713DA4EDC}" destId="{4EE786A2-88E3-43F9-BF27-C7E9112ADB0E}" srcOrd="0" destOrd="0" presId="urn:microsoft.com/office/officeart/2018/2/layout/IconLabelList"/>
    <dgm:cxn modelId="{4FDBEB1E-70AF-4874-8E5F-1CED8293BD7B}" type="presParOf" srcId="{6290CCE1-AADA-497C-9B48-B1F713DA4EDC}" destId="{B2BF24BD-4A4B-4A2C-B553-BE79E7DADC0D}" srcOrd="1" destOrd="0" presId="urn:microsoft.com/office/officeart/2018/2/layout/IconLabelList"/>
    <dgm:cxn modelId="{D654153E-1341-4615-A348-31331788345F}" type="presParOf" srcId="{6290CCE1-AADA-497C-9B48-B1F713DA4EDC}" destId="{A5FCD552-5B86-4E5F-9F42-46F49D66C1D3}" srcOrd="2" destOrd="0" presId="urn:microsoft.com/office/officeart/2018/2/layout/IconLabelList"/>
    <dgm:cxn modelId="{1479340E-B110-4698-9C2A-45F4B9EED50A}" type="presParOf" srcId="{0C9B7F4E-7686-4874-9F4B-3517B88720EF}" destId="{CF544E64-EB25-4927-A47F-4104218FDBD9}" srcOrd="7" destOrd="0" presId="urn:microsoft.com/office/officeart/2018/2/layout/IconLabelList"/>
    <dgm:cxn modelId="{08C0C55F-074E-4248-B16A-0C36DC3054F3}" type="presParOf" srcId="{0C9B7F4E-7686-4874-9F4B-3517B88720EF}" destId="{F12B6D20-AEC1-42EC-8840-2FB00F54C0F2}" srcOrd="8" destOrd="0" presId="urn:microsoft.com/office/officeart/2018/2/layout/IconLabelList"/>
    <dgm:cxn modelId="{45D1904B-1E79-45CA-9070-744922C4E6DF}" type="presParOf" srcId="{F12B6D20-AEC1-42EC-8840-2FB00F54C0F2}" destId="{5FD35784-D42F-40DA-9996-E8FA1B305774}" srcOrd="0" destOrd="0" presId="urn:microsoft.com/office/officeart/2018/2/layout/IconLabelList"/>
    <dgm:cxn modelId="{69C1122C-D2A7-4E22-8EE3-12EDF1149070}" type="presParOf" srcId="{F12B6D20-AEC1-42EC-8840-2FB00F54C0F2}" destId="{F780F312-8DDA-411F-9E4B-115E8A366D52}" srcOrd="1" destOrd="0" presId="urn:microsoft.com/office/officeart/2018/2/layout/IconLabelList"/>
    <dgm:cxn modelId="{DEAC5273-E56D-40FD-A13B-FA989EDA45C4}" type="presParOf" srcId="{F12B6D20-AEC1-42EC-8840-2FB00F54C0F2}" destId="{BB3C2B24-BA4A-4A36-870F-893D4AA7FF9B}" srcOrd="2" destOrd="0" presId="urn:microsoft.com/office/officeart/2018/2/layout/IconLabelList"/>
    <dgm:cxn modelId="{3A4D6BE5-5D46-4618-BE13-86EE34683C89}" type="presParOf" srcId="{0C9B7F4E-7686-4874-9F4B-3517B88720EF}" destId="{BCE7F4A1-C7C7-41C7-80F6-D2EF7138AFC8}" srcOrd="9" destOrd="0" presId="urn:microsoft.com/office/officeart/2018/2/layout/IconLabelList"/>
    <dgm:cxn modelId="{39307C40-80E2-43DE-8ED5-46AD62F5874E}" type="presParOf" srcId="{0C9B7F4E-7686-4874-9F4B-3517B88720EF}" destId="{69C387C5-8650-4798-B1CB-027E24F046DA}" srcOrd="10" destOrd="0" presId="urn:microsoft.com/office/officeart/2018/2/layout/IconLabelList"/>
    <dgm:cxn modelId="{37F20217-7EDF-4E38-9F4A-26DDDFD38EFD}" type="presParOf" srcId="{69C387C5-8650-4798-B1CB-027E24F046DA}" destId="{2D6206D5-4B9B-4B8F-BF9A-6A282CD846D4}" srcOrd="0" destOrd="0" presId="urn:microsoft.com/office/officeart/2018/2/layout/IconLabelList"/>
    <dgm:cxn modelId="{E32383B9-6D92-4573-AB38-8E24BB259144}" type="presParOf" srcId="{69C387C5-8650-4798-B1CB-027E24F046DA}" destId="{4DB25EDE-CECD-4987-8A02-4B5C62FAB310}" srcOrd="1" destOrd="0" presId="urn:microsoft.com/office/officeart/2018/2/layout/IconLabelList"/>
    <dgm:cxn modelId="{E56F0054-85DF-411B-91CD-0A6D93D91552}" type="presParOf" srcId="{69C387C5-8650-4798-B1CB-027E24F046DA}" destId="{355DD043-0493-47E0-873E-80F2607D2DEB}" srcOrd="2" destOrd="0" presId="urn:microsoft.com/office/officeart/2018/2/layout/IconLabelList"/>
    <dgm:cxn modelId="{8CD725EE-121D-4CB5-9808-4CF7E5178323}" type="presParOf" srcId="{0C9B7F4E-7686-4874-9F4B-3517B88720EF}" destId="{DEEAFE72-AA0F-4A43-8629-360E6D5449DA}" srcOrd="11" destOrd="0" presId="urn:microsoft.com/office/officeart/2018/2/layout/IconLabelList"/>
    <dgm:cxn modelId="{8B888A5F-0757-417C-ADB2-D1F57804AE20}" type="presParOf" srcId="{0C9B7F4E-7686-4874-9F4B-3517B88720EF}" destId="{A26F0E97-40BD-4B5E-B797-14BED9C966BE}" srcOrd="12" destOrd="0" presId="urn:microsoft.com/office/officeart/2018/2/layout/IconLabelList"/>
    <dgm:cxn modelId="{0EF4D129-71CB-427D-86C3-543B7403B3B4}" type="presParOf" srcId="{A26F0E97-40BD-4B5E-B797-14BED9C966BE}" destId="{60FD11A3-53D2-452E-964C-ACC2D5F5F064}" srcOrd="0" destOrd="0" presId="urn:microsoft.com/office/officeart/2018/2/layout/IconLabelList"/>
    <dgm:cxn modelId="{99A95676-E076-4A26-932D-97CF57801B1F}" type="presParOf" srcId="{A26F0E97-40BD-4B5E-B797-14BED9C966BE}" destId="{E38A4B84-27A3-4A7C-A3DD-7E0933F34B5C}" srcOrd="1" destOrd="0" presId="urn:microsoft.com/office/officeart/2018/2/layout/IconLabelList"/>
    <dgm:cxn modelId="{A4E6189A-3A9A-46F0-91FE-5FDABA3DEF02}" type="presParOf" srcId="{A26F0E97-40BD-4B5E-B797-14BED9C966BE}" destId="{B73D1C7D-F115-4BCF-B643-B211CC0B66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2FBDBF-37D4-43C3-BBC5-DC7E24DDA2C6}" type="doc">
      <dgm:prSet loTypeId="urn:microsoft.com/office/officeart/2018/2/layout/IconCircleList" loCatId="icon" qsTypeId="urn:microsoft.com/office/officeart/2005/8/quickstyle/simple2" qsCatId="simple" csTypeId="urn:microsoft.com/office/officeart/2005/8/colors/accent0_3" csCatId="mainScheme" phldr="1"/>
      <dgm:spPr/>
      <dgm:t>
        <a:bodyPr/>
        <a:lstStyle/>
        <a:p>
          <a:endParaRPr lang="en-US"/>
        </a:p>
      </dgm:t>
    </dgm:pt>
    <dgm:pt modelId="{E1E7D55F-5B21-4672-82EB-A5F40810050F}">
      <dgm:prSet/>
      <dgm:spPr/>
      <dgm:t>
        <a:bodyPr/>
        <a:lstStyle/>
        <a:p>
          <a:pPr>
            <a:lnSpc>
              <a:spcPct val="100000"/>
            </a:lnSpc>
          </a:pPr>
          <a:r>
            <a:rPr lang="en-US"/>
            <a:t>Data Set Characteristics: Multivariate</a:t>
          </a:r>
        </a:p>
      </dgm:t>
    </dgm:pt>
    <dgm:pt modelId="{BA30AC31-4C38-4403-962D-5DDDE305FC07}" type="parTrans" cxnId="{3FF8F88B-48DB-48B8-973D-8DD343A9F595}">
      <dgm:prSet/>
      <dgm:spPr/>
      <dgm:t>
        <a:bodyPr/>
        <a:lstStyle/>
        <a:p>
          <a:endParaRPr lang="en-US"/>
        </a:p>
      </dgm:t>
    </dgm:pt>
    <dgm:pt modelId="{58F32863-A4E4-44B0-85CF-3CCF5577FF25}" type="sibTrans" cxnId="{3FF8F88B-48DB-48B8-973D-8DD343A9F595}">
      <dgm:prSet/>
      <dgm:spPr/>
      <dgm:t>
        <a:bodyPr/>
        <a:lstStyle/>
        <a:p>
          <a:pPr>
            <a:lnSpc>
              <a:spcPct val="100000"/>
            </a:lnSpc>
          </a:pPr>
          <a:endParaRPr lang="en-US"/>
        </a:p>
      </dgm:t>
    </dgm:pt>
    <dgm:pt modelId="{E7BADD83-61C4-4EF6-8F55-45D9D3C922DB}">
      <dgm:prSet/>
      <dgm:spPr/>
      <dgm:t>
        <a:bodyPr/>
        <a:lstStyle/>
        <a:p>
          <a:pPr>
            <a:lnSpc>
              <a:spcPct val="100000"/>
            </a:lnSpc>
          </a:pPr>
          <a:r>
            <a:rPr lang="en-US"/>
            <a:t>Number of Instances: 197</a:t>
          </a:r>
        </a:p>
      </dgm:t>
    </dgm:pt>
    <dgm:pt modelId="{BC469689-94A2-49A0-BCBD-08BCC0E9DFF1}" type="parTrans" cxnId="{FDBBF0C6-D09D-4A1B-9770-95FE97BBCCD5}">
      <dgm:prSet/>
      <dgm:spPr/>
      <dgm:t>
        <a:bodyPr/>
        <a:lstStyle/>
        <a:p>
          <a:endParaRPr lang="en-US"/>
        </a:p>
      </dgm:t>
    </dgm:pt>
    <dgm:pt modelId="{55529D66-1133-451B-ABF5-A07A6F6A10F1}" type="sibTrans" cxnId="{FDBBF0C6-D09D-4A1B-9770-95FE97BBCCD5}">
      <dgm:prSet/>
      <dgm:spPr/>
      <dgm:t>
        <a:bodyPr/>
        <a:lstStyle/>
        <a:p>
          <a:pPr>
            <a:lnSpc>
              <a:spcPct val="100000"/>
            </a:lnSpc>
          </a:pPr>
          <a:endParaRPr lang="en-US"/>
        </a:p>
      </dgm:t>
    </dgm:pt>
    <dgm:pt modelId="{7F96D3B4-526D-48E5-A515-CE711BB7FF73}">
      <dgm:prSet/>
      <dgm:spPr/>
      <dgm:t>
        <a:bodyPr/>
        <a:lstStyle/>
        <a:p>
          <a:pPr>
            <a:lnSpc>
              <a:spcPct val="100000"/>
            </a:lnSpc>
          </a:pPr>
          <a:r>
            <a:rPr lang="en-US"/>
            <a:t>Area: Life</a:t>
          </a:r>
        </a:p>
      </dgm:t>
    </dgm:pt>
    <dgm:pt modelId="{2500A116-0A19-4CB5-B27E-4E24DFF39893}" type="parTrans" cxnId="{5A2D08B5-2273-497A-A8DE-FDEAA8319A91}">
      <dgm:prSet/>
      <dgm:spPr/>
      <dgm:t>
        <a:bodyPr/>
        <a:lstStyle/>
        <a:p>
          <a:endParaRPr lang="en-US"/>
        </a:p>
      </dgm:t>
    </dgm:pt>
    <dgm:pt modelId="{D37810B3-E84A-4C8B-82B8-6C146CFC990D}" type="sibTrans" cxnId="{5A2D08B5-2273-497A-A8DE-FDEAA8319A91}">
      <dgm:prSet/>
      <dgm:spPr/>
      <dgm:t>
        <a:bodyPr/>
        <a:lstStyle/>
        <a:p>
          <a:pPr>
            <a:lnSpc>
              <a:spcPct val="100000"/>
            </a:lnSpc>
          </a:pPr>
          <a:endParaRPr lang="en-US"/>
        </a:p>
      </dgm:t>
    </dgm:pt>
    <dgm:pt modelId="{0440979B-0070-4501-A401-C5CFB0385248}">
      <dgm:prSet/>
      <dgm:spPr/>
      <dgm:t>
        <a:bodyPr/>
        <a:lstStyle/>
        <a:p>
          <a:pPr>
            <a:lnSpc>
              <a:spcPct val="100000"/>
            </a:lnSpc>
          </a:pPr>
          <a:r>
            <a:rPr lang="en-US"/>
            <a:t>Attribute Characteristics: Real</a:t>
          </a:r>
        </a:p>
      </dgm:t>
    </dgm:pt>
    <dgm:pt modelId="{AE7C4F18-7D77-4B6F-97D5-F31011990DB2}" type="parTrans" cxnId="{98EA4DCC-8659-4F7F-AFA4-6D77968D9F89}">
      <dgm:prSet/>
      <dgm:spPr/>
      <dgm:t>
        <a:bodyPr/>
        <a:lstStyle/>
        <a:p>
          <a:endParaRPr lang="en-US"/>
        </a:p>
      </dgm:t>
    </dgm:pt>
    <dgm:pt modelId="{736B0C52-6497-48E5-9891-2D82729F5AA8}" type="sibTrans" cxnId="{98EA4DCC-8659-4F7F-AFA4-6D77968D9F89}">
      <dgm:prSet/>
      <dgm:spPr/>
      <dgm:t>
        <a:bodyPr/>
        <a:lstStyle/>
        <a:p>
          <a:pPr>
            <a:lnSpc>
              <a:spcPct val="100000"/>
            </a:lnSpc>
          </a:pPr>
          <a:endParaRPr lang="en-US"/>
        </a:p>
      </dgm:t>
    </dgm:pt>
    <dgm:pt modelId="{D36716F5-43C4-4A04-82EB-6A017358632D}">
      <dgm:prSet/>
      <dgm:spPr/>
      <dgm:t>
        <a:bodyPr/>
        <a:lstStyle/>
        <a:p>
          <a:pPr>
            <a:lnSpc>
              <a:spcPct val="100000"/>
            </a:lnSpc>
          </a:pPr>
          <a:r>
            <a:rPr lang="en-US"/>
            <a:t>Number of Attributes: 23</a:t>
          </a:r>
        </a:p>
      </dgm:t>
    </dgm:pt>
    <dgm:pt modelId="{2C8A165B-E455-48D9-A671-EFAA8A5B20F7}" type="parTrans" cxnId="{C48312DF-8A4D-48CE-BD51-290A8443EE57}">
      <dgm:prSet/>
      <dgm:spPr/>
      <dgm:t>
        <a:bodyPr/>
        <a:lstStyle/>
        <a:p>
          <a:endParaRPr lang="en-US"/>
        </a:p>
      </dgm:t>
    </dgm:pt>
    <dgm:pt modelId="{2EB6C4B9-8E81-41A2-B0C3-8724E7A1ACED}" type="sibTrans" cxnId="{C48312DF-8A4D-48CE-BD51-290A8443EE57}">
      <dgm:prSet/>
      <dgm:spPr/>
      <dgm:t>
        <a:bodyPr/>
        <a:lstStyle/>
        <a:p>
          <a:pPr>
            <a:lnSpc>
              <a:spcPct val="100000"/>
            </a:lnSpc>
          </a:pPr>
          <a:endParaRPr lang="en-US"/>
        </a:p>
      </dgm:t>
    </dgm:pt>
    <dgm:pt modelId="{6CB82DD2-70E2-43E8-A72A-9E4DEF36AFC9}">
      <dgm:prSet phldr="0"/>
      <dgm:spPr/>
      <dgm:t>
        <a:bodyPr/>
        <a:lstStyle/>
        <a:p>
          <a:pPr>
            <a:lnSpc>
              <a:spcPct val="100000"/>
            </a:lnSpc>
          </a:pPr>
          <a:r>
            <a:rPr lang="en-US">
              <a:latin typeface="Calibri Light" panose="020F0302020204030204"/>
            </a:rPr>
            <a:t>Abstract: </a:t>
          </a:r>
          <a:r>
            <a:rPr lang="en-US"/>
            <a:t>Oxford Parkinson's Disease Detection Dataset</a:t>
          </a:r>
        </a:p>
      </dgm:t>
    </dgm:pt>
    <dgm:pt modelId="{D84EBBDB-A418-4922-90DB-22A2BA05F744}" type="parTrans" cxnId="{433DB93E-8C4A-47CA-8927-372F75D4461A}">
      <dgm:prSet/>
      <dgm:spPr/>
      <dgm:t>
        <a:bodyPr/>
        <a:lstStyle/>
        <a:p>
          <a:endParaRPr lang="en-IN"/>
        </a:p>
      </dgm:t>
    </dgm:pt>
    <dgm:pt modelId="{ECD13484-F935-4003-81DF-354775D35BFF}" type="sibTrans" cxnId="{433DB93E-8C4A-47CA-8927-372F75D4461A}">
      <dgm:prSet/>
      <dgm:spPr/>
      <dgm:t>
        <a:bodyPr/>
        <a:lstStyle/>
        <a:p>
          <a:endParaRPr lang="en-US"/>
        </a:p>
      </dgm:t>
    </dgm:pt>
    <dgm:pt modelId="{32CBFE42-6B85-4679-ABBE-40CE56B8F0F9}" type="pres">
      <dgm:prSet presAssocID="{0A2FBDBF-37D4-43C3-BBC5-DC7E24DDA2C6}" presName="root" presStyleCnt="0">
        <dgm:presLayoutVars>
          <dgm:dir/>
          <dgm:resizeHandles val="exact"/>
        </dgm:presLayoutVars>
      </dgm:prSet>
      <dgm:spPr/>
    </dgm:pt>
    <dgm:pt modelId="{97D00E90-6F6D-40D7-94FF-AC6C3951C944}" type="pres">
      <dgm:prSet presAssocID="{0A2FBDBF-37D4-43C3-BBC5-DC7E24DDA2C6}" presName="container" presStyleCnt="0">
        <dgm:presLayoutVars>
          <dgm:dir/>
          <dgm:resizeHandles val="exact"/>
        </dgm:presLayoutVars>
      </dgm:prSet>
      <dgm:spPr/>
    </dgm:pt>
    <dgm:pt modelId="{C845F198-2248-4E06-82E3-AEDE7F93F949}" type="pres">
      <dgm:prSet presAssocID="{E1E7D55F-5B21-4672-82EB-A5F40810050F}" presName="compNode" presStyleCnt="0"/>
      <dgm:spPr/>
    </dgm:pt>
    <dgm:pt modelId="{C651575C-454A-489C-B03C-2620E194166F}" type="pres">
      <dgm:prSet presAssocID="{E1E7D55F-5B21-4672-82EB-A5F40810050F}" presName="iconBgRect" presStyleLbl="bgShp" presStyleIdx="0" presStyleCnt="6"/>
      <dgm:spPr/>
    </dgm:pt>
    <dgm:pt modelId="{3807DE32-7C86-44C5-8288-7E476FD57B62}" type="pres">
      <dgm:prSet presAssocID="{E1E7D55F-5B21-4672-82EB-A5F40810050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EB5B36F-E84B-4E66-99D7-1859A9906E72}" type="pres">
      <dgm:prSet presAssocID="{E1E7D55F-5B21-4672-82EB-A5F40810050F}" presName="spaceRect" presStyleCnt="0"/>
      <dgm:spPr/>
    </dgm:pt>
    <dgm:pt modelId="{812D1413-8E5C-4016-926E-10FC973FD5DE}" type="pres">
      <dgm:prSet presAssocID="{E1E7D55F-5B21-4672-82EB-A5F40810050F}" presName="textRect" presStyleLbl="revTx" presStyleIdx="0" presStyleCnt="6">
        <dgm:presLayoutVars>
          <dgm:chMax val="1"/>
          <dgm:chPref val="1"/>
        </dgm:presLayoutVars>
      </dgm:prSet>
      <dgm:spPr/>
    </dgm:pt>
    <dgm:pt modelId="{F486B2D5-C1D1-430A-B70B-43CC562898C9}" type="pres">
      <dgm:prSet presAssocID="{58F32863-A4E4-44B0-85CF-3CCF5577FF25}" presName="sibTrans" presStyleLbl="sibTrans2D1" presStyleIdx="0" presStyleCnt="0"/>
      <dgm:spPr/>
    </dgm:pt>
    <dgm:pt modelId="{CD38F708-7A0E-48CB-A66F-4EBE85B1DE4E}" type="pres">
      <dgm:prSet presAssocID="{E7BADD83-61C4-4EF6-8F55-45D9D3C922DB}" presName="compNode" presStyleCnt="0"/>
      <dgm:spPr/>
    </dgm:pt>
    <dgm:pt modelId="{A33D85DE-82B5-4F97-9531-42244E4FEAF2}" type="pres">
      <dgm:prSet presAssocID="{E7BADD83-61C4-4EF6-8F55-45D9D3C922DB}" presName="iconBgRect" presStyleLbl="bgShp" presStyleIdx="1" presStyleCnt="6"/>
      <dgm:spPr/>
    </dgm:pt>
    <dgm:pt modelId="{510DCF40-F4E7-440B-BD9F-8578E514257E}" type="pres">
      <dgm:prSet presAssocID="{E7BADD83-61C4-4EF6-8F55-45D9D3C922D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levision"/>
        </a:ext>
      </dgm:extLst>
    </dgm:pt>
    <dgm:pt modelId="{90161FA1-7A3B-4790-BA0C-C3B599A26215}" type="pres">
      <dgm:prSet presAssocID="{E7BADD83-61C4-4EF6-8F55-45D9D3C922DB}" presName="spaceRect" presStyleCnt="0"/>
      <dgm:spPr/>
    </dgm:pt>
    <dgm:pt modelId="{0920DE2C-0E20-423F-8432-2308E12E1D19}" type="pres">
      <dgm:prSet presAssocID="{E7BADD83-61C4-4EF6-8F55-45D9D3C922DB}" presName="textRect" presStyleLbl="revTx" presStyleIdx="1" presStyleCnt="6">
        <dgm:presLayoutVars>
          <dgm:chMax val="1"/>
          <dgm:chPref val="1"/>
        </dgm:presLayoutVars>
      </dgm:prSet>
      <dgm:spPr/>
    </dgm:pt>
    <dgm:pt modelId="{60D9A306-0DA1-41D5-B612-A6AF3C2997A4}" type="pres">
      <dgm:prSet presAssocID="{55529D66-1133-451B-ABF5-A07A6F6A10F1}" presName="sibTrans" presStyleLbl="sibTrans2D1" presStyleIdx="0" presStyleCnt="0"/>
      <dgm:spPr/>
    </dgm:pt>
    <dgm:pt modelId="{7ACB25E6-4394-40BB-BB4B-AD17A673094C}" type="pres">
      <dgm:prSet presAssocID="{7F96D3B4-526D-48E5-A515-CE711BB7FF73}" presName="compNode" presStyleCnt="0"/>
      <dgm:spPr/>
    </dgm:pt>
    <dgm:pt modelId="{70F3CEA0-BDE6-459F-BEB3-16272FE3C044}" type="pres">
      <dgm:prSet presAssocID="{7F96D3B4-526D-48E5-A515-CE711BB7FF73}" presName="iconBgRect" presStyleLbl="bgShp" presStyleIdx="2" presStyleCnt="6"/>
      <dgm:spPr/>
    </dgm:pt>
    <dgm:pt modelId="{D3BE3194-22BB-4801-BA24-FFCD301BE8D3}" type="pres">
      <dgm:prSet presAssocID="{7F96D3B4-526D-48E5-A515-CE711BB7FF7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untains"/>
        </a:ext>
      </dgm:extLst>
    </dgm:pt>
    <dgm:pt modelId="{A5A9D0AF-FBEA-48B8-A595-C54A479B46F5}" type="pres">
      <dgm:prSet presAssocID="{7F96D3B4-526D-48E5-A515-CE711BB7FF73}" presName="spaceRect" presStyleCnt="0"/>
      <dgm:spPr/>
    </dgm:pt>
    <dgm:pt modelId="{EE9F8E87-08CF-48EE-A1A8-C1A737172393}" type="pres">
      <dgm:prSet presAssocID="{7F96D3B4-526D-48E5-A515-CE711BB7FF73}" presName="textRect" presStyleLbl="revTx" presStyleIdx="2" presStyleCnt="6">
        <dgm:presLayoutVars>
          <dgm:chMax val="1"/>
          <dgm:chPref val="1"/>
        </dgm:presLayoutVars>
      </dgm:prSet>
      <dgm:spPr/>
    </dgm:pt>
    <dgm:pt modelId="{99A68264-9276-4F44-B132-0120C21CA48A}" type="pres">
      <dgm:prSet presAssocID="{D37810B3-E84A-4C8B-82B8-6C146CFC990D}" presName="sibTrans" presStyleLbl="sibTrans2D1" presStyleIdx="0" presStyleCnt="0"/>
      <dgm:spPr/>
    </dgm:pt>
    <dgm:pt modelId="{9D77C8C9-C3BB-416D-A416-99821AD2CC38}" type="pres">
      <dgm:prSet presAssocID="{0440979B-0070-4501-A401-C5CFB0385248}" presName="compNode" presStyleCnt="0"/>
      <dgm:spPr/>
    </dgm:pt>
    <dgm:pt modelId="{F5D8009B-F9A9-4B5E-8B62-C957D6707089}" type="pres">
      <dgm:prSet presAssocID="{0440979B-0070-4501-A401-C5CFB0385248}" presName="iconBgRect" presStyleLbl="bgShp" presStyleIdx="3" presStyleCnt="6"/>
      <dgm:spPr/>
    </dgm:pt>
    <dgm:pt modelId="{24F8C022-8848-429B-88A1-B01E87FD5390}" type="pres">
      <dgm:prSet presAssocID="{0440979B-0070-4501-A401-C5CFB038524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33A5C596-19E6-4D38-BFF5-19EAD5268482}" type="pres">
      <dgm:prSet presAssocID="{0440979B-0070-4501-A401-C5CFB0385248}" presName="spaceRect" presStyleCnt="0"/>
      <dgm:spPr/>
    </dgm:pt>
    <dgm:pt modelId="{F9DE2DBD-729C-436F-830A-3D861F71466D}" type="pres">
      <dgm:prSet presAssocID="{0440979B-0070-4501-A401-C5CFB0385248}" presName="textRect" presStyleLbl="revTx" presStyleIdx="3" presStyleCnt="6">
        <dgm:presLayoutVars>
          <dgm:chMax val="1"/>
          <dgm:chPref val="1"/>
        </dgm:presLayoutVars>
      </dgm:prSet>
      <dgm:spPr/>
    </dgm:pt>
    <dgm:pt modelId="{ADCF19C9-5126-4208-814B-44FDE7EC4973}" type="pres">
      <dgm:prSet presAssocID="{736B0C52-6497-48E5-9891-2D82729F5AA8}" presName="sibTrans" presStyleLbl="sibTrans2D1" presStyleIdx="0" presStyleCnt="0"/>
      <dgm:spPr/>
    </dgm:pt>
    <dgm:pt modelId="{C6071BE2-E2A1-4696-9D26-4077A1618201}" type="pres">
      <dgm:prSet presAssocID="{D36716F5-43C4-4A04-82EB-6A017358632D}" presName="compNode" presStyleCnt="0"/>
      <dgm:spPr/>
    </dgm:pt>
    <dgm:pt modelId="{5F094C07-2A9B-4099-AA1F-EEDAF1D88F21}" type="pres">
      <dgm:prSet presAssocID="{D36716F5-43C4-4A04-82EB-6A017358632D}" presName="iconBgRect" presStyleLbl="bgShp" presStyleIdx="4" presStyleCnt="6"/>
      <dgm:spPr/>
    </dgm:pt>
    <dgm:pt modelId="{AB30F0F2-F0BD-4544-9779-84D11AD2A058}" type="pres">
      <dgm:prSet presAssocID="{D36716F5-43C4-4A04-82EB-6A017358632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me"/>
        </a:ext>
      </dgm:extLst>
    </dgm:pt>
    <dgm:pt modelId="{E2EBD893-8EC5-42C0-B461-8B9D6A31798F}" type="pres">
      <dgm:prSet presAssocID="{D36716F5-43C4-4A04-82EB-6A017358632D}" presName="spaceRect" presStyleCnt="0"/>
      <dgm:spPr/>
    </dgm:pt>
    <dgm:pt modelId="{F49FE9BB-E60C-4810-8B26-4E370E399B6C}" type="pres">
      <dgm:prSet presAssocID="{D36716F5-43C4-4A04-82EB-6A017358632D}" presName="textRect" presStyleLbl="revTx" presStyleIdx="4" presStyleCnt="6">
        <dgm:presLayoutVars>
          <dgm:chMax val="1"/>
          <dgm:chPref val="1"/>
        </dgm:presLayoutVars>
      </dgm:prSet>
      <dgm:spPr/>
    </dgm:pt>
    <dgm:pt modelId="{D4CBC4E9-4D97-46D2-8D2C-F32A3C782077}" type="pres">
      <dgm:prSet presAssocID="{2EB6C4B9-8E81-41A2-B0C3-8724E7A1ACED}" presName="sibTrans" presStyleLbl="sibTrans2D1" presStyleIdx="0" presStyleCnt="0"/>
      <dgm:spPr/>
    </dgm:pt>
    <dgm:pt modelId="{80AB6061-3698-49B2-ABC7-C6F8C867CDD5}" type="pres">
      <dgm:prSet presAssocID="{6CB82DD2-70E2-43E8-A72A-9E4DEF36AFC9}" presName="compNode" presStyleCnt="0"/>
      <dgm:spPr/>
    </dgm:pt>
    <dgm:pt modelId="{802755A9-EAE1-4945-A5E5-BAFEC5BCFF54}" type="pres">
      <dgm:prSet presAssocID="{6CB82DD2-70E2-43E8-A72A-9E4DEF36AFC9}" presName="iconBgRect" presStyleLbl="bgShp" presStyleIdx="5" presStyleCnt="6"/>
      <dgm:spPr/>
    </dgm:pt>
    <dgm:pt modelId="{4D5D55DD-75E7-433D-BF7B-5DA9DC80CA95}" type="pres">
      <dgm:prSet presAssocID="{6CB82DD2-70E2-43E8-A72A-9E4DEF36AFC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rain"/>
        </a:ext>
      </dgm:extLst>
    </dgm:pt>
    <dgm:pt modelId="{49C6A9E5-ED6C-4ADB-8B75-90BAD10933C1}" type="pres">
      <dgm:prSet presAssocID="{6CB82DD2-70E2-43E8-A72A-9E4DEF36AFC9}" presName="spaceRect" presStyleCnt="0"/>
      <dgm:spPr/>
    </dgm:pt>
    <dgm:pt modelId="{B6E1BAD2-3EB8-4E60-964E-5FDBB6A5B7A2}" type="pres">
      <dgm:prSet presAssocID="{6CB82DD2-70E2-43E8-A72A-9E4DEF36AFC9}" presName="textRect" presStyleLbl="revTx" presStyleIdx="5" presStyleCnt="6">
        <dgm:presLayoutVars>
          <dgm:chMax val="1"/>
          <dgm:chPref val="1"/>
        </dgm:presLayoutVars>
      </dgm:prSet>
      <dgm:spPr/>
    </dgm:pt>
  </dgm:ptLst>
  <dgm:cxnLst>
    <dgm:cxn modelId="{33EC7403-0EAD-4EF5-B321-6D8658D2F872}" type="presOf" srcId="{58F32863-A4E4-44B0-85CF-3CCF5577FF25}" destId="{F486B2D5-C1D1-430A-B70B-43CC562898C9}" srcOrd="0" destOrd="0" presId="urn:microsoft.com/office/officeart/2018/2/layout/IconCircleList"/>
    <dgm:cxn modelId="{C4AEE708-A698-433F-A830-1D7EE74745BE}" type="presOf" srcId="{6CB82DD2-70E2-43E8-A72A-9E4DEF36AFC9}" destId="{B6E1BAD2-3EB8-4E60-964E-5FDBB6A5B7A2}" srcOrd="0" destOrd="0" presId="urn:microsoft.com/office/officeart/2018/2/layout/IconCircleList"/>
    <dgm:cxn modelId="{433DB93E-8C4A-47CA-8927-372F75D4461A}" srcId="{0A2FBDBF-37D4-43C3-BBC5-DC7E24DDA2C6}" destId="{6CB82DD2-70E2-43E8-A72A-9E4DEF36AFC9}" srcOrd="5" destOrd="0" parTransId="{D84EBBDB-A418-4922-90DB-22A2BA05F744}" sibTransId="{ECD13484-F935-4003-81DF-354775D35BFF}"/>
    <dgm:cxn modelId="{98A4543F-1F83-487D-8A36-B5B9F42E9211}" type="presOf" srcId="{E1E7D55F-5B21-4672-82EB-A5F40810050F}" destId="{812D1413-8E5C-4016-926E-10FC973FD5DE}" srcOrd="0" destOrd="0" presId="urn:microsoft.com/office/officeart/2018/2/layout/IconCircleList"/>
    <dgm:cxn modelId="{D7A97282-130D-45E3-A837-AA809CC22330}" type="presOf" srcId="{7F96D3B4-526D-48E5-A515-CE711BB7FF73}" destId="{EE9F8E87-08CF-48EE-A1A8-C1A737172393}" srcOrd="0" destOrd="0" presId="urn:microsoft.com/office/officeart/2018/2/layout/IconCircleList"/>
    <dgm:cxn modelId="{3FF8F88B-48DB-48B8-973D-8DD343A9F595}" srcId="{0A2FBDBF-37D4-43C3-BBC5-DC7E24DDA2C6}" destId="{E1E7D55F-5B21-4672-82EB-A5F40810050F}" srcOrd="0" destOrd="0" parTransId="{BA30AC31-4C38-4403-962D-5DDDE305FC07}" sibTransId="{58F32863-A4E4-44B0-85CF-3CCF5577FF25}"/>
    <dgm:cxn modelId="{7C9DBD9B-1CF3-4A58-8E59-230CE12DFAC7}" type="presOf" srcId="{736B0C52-6497-48E5-9891-2D82729F5AA8}" destId="{ADCF19C9-5126-4208-814B-44FDE7EC4973}" srcOrd="0" destOrd="0" presId="urn:microsoft.com/office/officeart/2018/2/layout/IconCircleList"/>
    <dgm:cxn modelId="{5A2D08B5-2273-497A-A8DE-FDEAA8319A91}" srcId="{0A2FBDBF-37D4-43C3-BBC5-DC7E24DDA2C6}" destId="{7F96D3B4-526D-48E5-A515-CE711BB7FF73}" srcOrd="2" destOrd="0" parTransId="{2500A116-0A19-4CB5-B27E-4E24DFF39893}" sibTransId="{D37810B3-E84A-4C8B-82B8-6C146CFC990D}"/>
    <dgm:cxn modelId="{56FC9ABF-41F9-4FB6-BBB4-A288776AAB20}" type="presOf" srcId="{0A2FBDBF-37D4-43C3-BBC5-DC7E24DDA2C6}" destId="{32CBFE42-6B85-4679-ABBE-40CE56B8F0F9}" srcOrd="0" destOrd="0" presId="urn:microsoft.com/office/officeart/2018/2/layout/IconCircleList"/>
    <dgm:cxn modelId="{FDBBF0C6-D09D-4A1B-9770-95FE97BBCCD5}" srcId="{0A2FBDBF-37D4-43C3-BBC5-DC7E24DDA2C6}" destId="{E7BADD83-61C4-4EF6-8F55-45D9D3C922DB}" srcOrd="1" destOrd="0" parTransId="{BC469689-94A2-49A0-BCBD-08BCC0E9DFF1}" sibTransId="{55529D66-1133-451B-ABF5-A07A6F6A10F1}"/>
    <dgm:cxn modelId="{14243ACB-1CE4-421B-AAE4-E6F6468EB3A7}" type="presOf" srcId="{E7BADD83-61C4-4EF6-8F55-45D9D3C922DB}" destId="{0920DE2C-0E20-423F-8432-2308E12E1D19}" srcOrd="0" destOrd="0" presId="urn:microsoft.com/office/officeart/2018/2/layout/IconCircleList"/>
    <dgm:cxn modelId="{98EA4DCC-8659-4F7F-AFA4-6D77968D9F89}" srcId="{0A2FBDBF-37D4-43C3-BBC5-DC7E24DDA2C6}" destId="{0440979B-0070-4501-A401-C5CFB0385248}" srcOrd="3" destOrd="0" parTransId="{AE7C4F18-7D77-4B6F-97D5-F31011990DB2}" sibTransId="{736B0C52-6497-48E5-9891-2D82729F5AA8}"/>
    <dgm:cxn modelId="{A948E8CD-7141-47E2-8302-006CBC384EB6}" type="presOf" srcId="{0440979B-0070-4501-A401-C5CFB0385248}" destId="{F9DE2DBD-729C-436F-830A-3D861F71466D}" srcOrd="0" destOrd="0" presId="urn:microsoft.com/office/officeart/2018/2/layout/IconCircleList"/>
    <dgm:cxn modelId="{07F810CF-1B00-4FB0-BF21-9C5F2C905399}" type="presOf" srcId="{D36716F5-43C4-4A04-82EB-6A017358632D}" destId="{F49FE9BB-E60C-4810-8B26-4E370E399B6C}" srcOrd="0" destOrd="0" presId="urn:microsoft.com/office/officeart/2018/2/layout/IconCircleList"/>
    <dgm:cxn modelId="{9524EFD7-78DF-405B-97A7-35B9AA092217}" type="presOf" srcId="{2EB6C4B9-8E81-41A2-B0C3-8724E7A1ACED}" destId="{D4CBC4E9-4D97-46D2-8D2C-F32A3C782077}" srcOrd="0" destOrd="0" presId="urn:microsoft.com/office/officeart/2018/2/layout/IconCircleList"/>
    <dgm:cxn modelId="{C48312DF-8A4D-48CE-BD51-290A8443EE57}" srcId="{0A2FBDBF-37D4-43C3-BBC5-DC7E24DDA2C6}" destId="{D36716F5-43C4-4A04-82EB-6A017358632D}" srcOrd="4" destOrd="0" parTransId="{2C8A165B-E455-48D9-A671-EFAA8A5B20F7}" sibTransId="{2EB6C4B9-8E81-41A2-B0C3-8724E7A1ACED}"/>
    <dgm:cxn modelId="{790838EA-D8A7-4626-A22A-95EDD15EC106}" type="presOf" srcId="{55529D66-1133-451B-ABF5-A07A6F6A10F1}" destId="{60D9A306-0DA1-41D5-B612-A6AF3C2997A4}" srcOrd="0" destOrd="0" presId="urn:microsoft.com/office/officeart/2018/2/layout/IconCircleList"/>
    <dgm:cxn modelId="{8A4572EE-2658-4506-8A6B-303F22047BCE}" type="presOf" srcId="{D37810B3-E84A-4C8B-82B8-6C146CFC990D}" destId="{99A68264-9276-4F44-B132-0120C21CA48A}" srcOrd="0" destOrd="0" presId="urn:microsoft.com/office/officeart/2018/2/layout/IconCircleList"/>
    <dgm:cxn modelId="{74B9C733-CA16-40DA-A64F-6B3E4B27E6C7}" type="presParOf" srcId="{32CBFE42-6B85-4679-ABBE-40CE56B8F0F9}" destId="{97D00E90-6F6D-40D7-94FF-AC6C3951C944}" srcOrd="0" destOrd="0" presId="urn:microsoft.com/office/officeart/2018/2/layout/IconCircleList"/>
    <dgm:cxn modelId="{9DD9548E-DA0B-493A-A869-5BEC34BD980F}" type="presParOf" srcId="{97D00E90-6F6D-40D7-94FF-AC6C3951C944}" destId="{C845F198-2248-4E06-82E3-AEDE7F93F949}" srcOrd="0" destOrd="0" presId="urn:microsoft.com/office/officeart/2018/2/layout/IconCircleList"/>
    <dgm:cxn modelId="{AFB771D2-7EEF-441F-B0BE-5B1ABA6AC625}" type="presParOf" srcId="{C845F198-2248-4E06-82E3-AEDE7F93F949}" destId="{C651575C-454A-489C-B03C-2620E194166F}" srcOrd="0" destOrd="0" presId="urn:microsoft.com/office/officeart/2018/2/layout/IconCircleList"/>
    <dgm:cxn modelId="{331408E2-D41D-465B-A25C-EAAC32FCE06B}" type="presParOf" srcId="{C845F198-2248-4E06-82E3-AEDE7F93F949}" destId="{3807DE32-7C86-44C5-8288-7E476FD57B62}" srcOrd="1" destOrd="0" presId="urn:microsoft.com/office/officeart/2018/2/layout/IconCircleList"/>
    <dgm:cxn modelId="{B9C48922-7C88-47AA-8F04-FD84BE9BAE1F}" type="presParOf" srcId="{C845F198-2248-4E06-82E3-AEDE7F93F949}" destId="{9EB5B36F-E84B-4E66-99D7-1859A9906E72}" srcOrd="2" destOrd="0" presId="urn:microsoft.com/office/officeart/2018/2/layout/IconCircleList"/>
    <dgm:cxn modelId="{37953048-7732-450F-9928-3A84B55E2098}" type="presParOf" srcId="{C845F198-2248-4E06-82E3-AEDE7F93F949}" destId="{812D1413-8E5C-4016-926E-10FC973FD5DE}" srcOrd="3" destOrd="0" presId="urn:microsoft.com/office/officeart/2018/2/layout/IconCircleList"/>
    <dgm:cxn modelId="{096DC094-ACB8-477D-B4F1-C5942BCBC9A0}" type="presParOf" srcId="{97D00E90-6F6D-40D7-94FF-AC6C3951C944}" destId="{F486B2D5-C1D1-430A-B70B-43CC562898C9}" srcOrd="1" destOrd="0" presId="urn:microsoft.com/office/officeart/2018/2/layout/IconCircleList"/>
    <dgm:cxn modelId="{2526ACED-6C79-42A4-8B27-01E60F7ACFE0}" type="presParOf" srcId="{97D00E90-6F6D-40D7-94FF-AC6C3951C944}" destId="{CD38F708-7A0E-48CB-A66F-4EBE85B1DE4E}" srcOrd="2" destOrd="0" presId="urn:microsoft.com/office/officeart/2018/2/layout/IconCircleList"/>
    <dgm:cxn modelId="{4D636205-6F43-4C68-A813-B5C01C3A8EB3}" type="presParOf" srcId="{CD38F708-7A0E-48CB-A66F-4EBE85B1DE4E}" destId="{A33D85DE-82B5-4F97-9531-42244E4FEAF2}" srcOrd="0" destOrd="0" presId="urn:microsoft.com/office/officeart/2018/2/layout/IconCircleList"/>
    <dgm:cxn modelId="{83B5C4C6-0CFF-4FD6-BD77-52DFC63076A8}" type="presParOf" srcId="{CD38F708-7A0E-48CB-A66F-4EBE85B1DE4E}" destId="{510DCF40-F4E7-440B-BD9F-8578E514257E}" srcOrd="1" destOrd="0" presId="urn:microsoft.com/office/officeart/2018/2/layout/IconCircleList"/>
    <dgm:cxn modelId="{FBB0296F-F416-42B3-9E2E-7D133879B0A3}" type="presParOf" srcId="{CD38F708-7A0E-48CB-A66F-4EBE85B1DE4E}" destId="{90161FA1-7A3B-4790-BA0C-C3B599A26215}" srcOrd="2" destOrd="0" presId="urn:microsoft.com/office/officeart/2018/2/layout/IconCircleList"/>
    <dgm:cxn modelId="{35470F65-75E1-4E08-AE02-601438245653}" type="presParOf" srcId="{CD38F708-7A0E-48CB-A66F-4EBE85B1DE4E}" destId="{0920DE2C-0E20-423F-8432-2308E12E1D19}" srcOrd="3" destOrd="0" presId="urn:microsoft.com/office/officeart/2018/2/layout/IconCircleList"/>
    <dgm:cxn modelId="{CAC7E8EF-DF3D-4D44-B87C-7B43A18689E6}" type="presParOf" srcId="{97D00E90-6F6D-40D7-94FF-AC6C3951C944}" destId="{60D9A306-0DA1-41D5-B612-A6AF3C2997A4}" srcOrd="3" destOrd="0" presId="urn:microsoft.com/office/officeart/2018/2/layout/IconCircleList"/>
    <dgm:cxn modelId="{D21E61DA-BE1C-4E20-866C-DA5E1D52610D}" type="presParOf" srcId="{97D00E90-6F6D-40D7-94FF-AC6C3951C944}" destId="{7ACB25E6-4394-40BB-BB4B-AD17A673094C}" srcOrd="4" destOrd="0" presId="urn:microsoft.com/office/officeart/2018/2/layout/IconCircleList"/>
    <dgm:cxn modelId="{2C2626D9-99B2-44B8-BBF4-E6C497030473}" type="presParOf" srcId="{7ACB25E6-4394-40BB-BB4B-AD17A673094C}" destId="{70F3CEA0-BDE6-459F-BEB3-16272FE3C044}" srcOrd="0" destOrd="0" presId="urn:microsoft.com/office/officeart/2018/2/layout/IconCircleList"/>
    <dgm:cxn modelId="{69F5D240-772F-4E6A-8706-E9AC40EF72F9}" type="presParOf" srcId="{7ACB25E6-4394-40BB-BB4B-AD17A673094C}" destId="{D3BE3194-22BB-4801-BA24-FFCD301BE8D3}" srcOrd="1" destOrd="0" presId="urn:microsoft.com/office/officeart/2018/2/layout/IconCircleList"/>
    <dgm:cxn modelId="{DE0E3553-AA69-46B1-B8A5-485C9CFAB3B7}" type="presParOf" srcId="{7ACB25E6-4394-40BB-BB4B-AD17A673094C}" destId="{A5A9D0AF-FBEA-48B8-A595-C54A479B46F5}" srcOrd="2" destOrd="0" presId="urn:microsoft.com/office/officeart/2018/2/layout/IconCircleList"/>
    <dgm:cxn modelId="{E03856C7-5760-4D2E-9ADF-BCBB9CE68F98}" type="presParOf" srcId="{7ACB25E6-4394-40BB-BB4B-AD17A673094C}" destId="{EE9F8E87-08CF-48EE-A1A8-C1A737172393}" srcOrd="3" destOrd="0" presId="urn:microsoft.com/office/officeart/2018/2/layout/IconCircleList"/>
    <dgm:cxn modelId="{4DDD14F1-A2C2-460C-82E6-8201B32F33EF}" type="presParOf" srcId="{97D00E90-6F6D-40D7-94FF-AC6C3951C944}" destId="{99A68264-9276-4F44-B132-0120C21CA48A}" srcOrd="5" destOrd="0" presId="urn:microsoft.com/office/officeart/2018/2/layout/IconCircleList"/>
    <dgm:cxn modelId="{0E2F75FC-1C81-44B5-94AE-3D17BAD1C0D3}" type="presParOf" srcId="{97D00E90-6F6D-40D7-94FF-AC6C3951C944}" destId="{9D77C8C9-C3BB-416D-A416-99821AD2CC38}" srcOrd="6" destOrd="0" presId="urn:microsoft.com/office/officeart/2018/2/layout/IconCircleList"/>
    <dgm:cxn modelId="{D5AA5839-01DF-42CE-93E5-2C266C660F12}" type="presParOf" srcId="{9D77C8C9-C3BB-416D-A416-99821AD2CC38}" destId="{F5D8009B-F9A9-4B5E-8B62-C957D6707089}" srcOrd="0" destOrd="0" presId="urn:microsoft.com/office/officeart/2018/2/layout/IconCircleList"/>
    <dgm:cxn modelId="{D3CD5B39-AE8D-4B1F-AC76-9678B44AB3A1}" type="presParOf" srcId="{9D77C8C9-C3BB-416D-A416-99821AD2CC38}" destId="{24F8C022-8848-429B-88A1-B01E87FD5390}" srcOrd="1" destOrd="0" presId="urn:microsoft.com/office/officeart/2018/2/layout/IconCircleList"/>
    <dgm:cxn modelId="{3E6B4575-24F4-488F-8E9F-625B68A52DD0}" type="presParOf" srcId="{9D77C8C9-C3BB-416D-A416-99821AD2CC38}" destId="{33A5C596-19E6-4D38-BFF5-19EAD5268482}" srcOrd="2" destOrd="0" presId="urn:microsoft.com/office/officeart/2018/2/layout/IconCircleList"/>
    <dgm:cxn modelId="{1914B716-C5CC-417D-9AC1-3607C42F6DE1}" type="presParOf" srcId="{9D77C8C9-C3BB-416D-A416-99821AD2CC38}" destId="{F9DE2DBD-729C-436F-830A-3D861F71466D}" srcOrd="3" destOrd="0" presId="urn:microsoft.com/office/officeart/2018/2/layout/IconCircleList"/>
    <dgm:cxn modelId="{47015D25-5448-4447-A355-BB50B9D953ED}" type="presParOf" srcId="{97D00E90-6F6D-40D7-94FF-AC6C3951C944}" destId="{ADCF19C9-5126-4208-814B-44FDE7EC4973}" srcOrd="7" destOrd="0" presId="urn:microsoft.com/office/officeart/2018/2/layout/IconCircleList"/>
    <dgm:cxn modelId="{C4A73366-7D8D-4015-B5CB-5AB2E546507B}" type="presParOf" srcId="{97D00E90-6F6D-40D7-94FF-AC6C3951C944}" destId="{C6071BE2-E2A1-4696-9D26-4077A1618201}" srcOrd="8" destOrd="0" presId="urn:microsoft.com/office/officeart/2018/2/layout/IconCircleList"/>
    <dgm:cxn modelId="{1CE2BF05-F2C0-40CC-9782-6E38F56E51F4}" type="presParOf" srcId="{C6071BE2-E2A1-4696-9D26-4077A1618201}" destId="{5F094C07-2A9B-4099-AA1F-EEDAF1D88F21}" srcOrd="0" destOrd="0" presId="urn:microsoft.com/office/officeart/2018/2/layout/IconCircleList"/>
    <dgm:cxn modelId="{61D4AFF6-BCEA-4CCA-9FB3-CC916B0812A7}" type="presParOf" srcId="{C6071BE2-E2A1-4696-9D26-4077A1618201}" destId="{AB30F0F2-F0BD-4544-9779-84D11AD2A058}" srcOrd="1" destOrd="0" presId="urn:microsoft.com/office/officeart/2018/2/layout/IconCircleList"/>
    <dgm:cxn modelId="{560EBABE-FF7A-4D0E-A181-6039D1A102F4}" type="presParOf" srcId="{C6071BE2-E2A1-4696-9D26-4077A1618201}" destId="{E2EBD893-8EC5-42C0-B461-8B9D6A31798F}" srcOrd="2" destOrd="0" presId="urn:microsoft.com/office/officeart/2018/2/layout/IconCircleList"/>
    <dgm:cxn modelId="{57EE587B-762F-4E05-9E9E-68C8387A6221}" type="presParOf" srcId="{C6071BE2-E2A1-4696-9D26-4077A1618201}" destId="{F49FE9BB-E60C-4810-8B26-4E370E399B6C}" srcOrd="3" destOrd="0" presId="urn:microsoft.com/office/officeart/2018/2/layout/IconCircleList"/>
    <dgm:cxn modelId="{9E71E697-2A9B-4796-AE5F-32CE83B8FAC2}" type="presParOf" srcId="{97D00E90-6F6D-40D7-94FF-AC6C3951C944}" destId="{D4CBC4E9-4D97-46D2-8D2C-F32A3C782077}" srcOrd="9" destOrd="0" presId="urn:microsoft.com/office/officeart/2018/2/layout/IconCircleList"/>
    <dgm:cxn modelId="{019E34C2-D53A-40F7-A744-759CC938C23E}" type="presParOf" srcId="{97D00E90-6F6D-40D7-94FF-AC6C3951C944}" destId="{80AB6061-3698-49B2-ABC7-C6F8C867CDD5}" srcOrd="10" destOrd="0" presId="urn:microsoft.com/office/officeart/2018/2/layout/IconCircleList"/>
    <dgm:cxn modelId="{4169AFD3-6A56-4E4F-8EAE-ACA46B64C591}" type="presParOf" srcId="{80AB6061-3698-49B2-ABC7-C6F8C867CDD5}" destId="{802755A9-EAE1-4945-A5E5-BAFEC5BCFF54}" srcOrd="0" destOrd="0" presId="urn:microsoft.com/office/officeart/2018/2/layout/IconCircleList"/>
    <dgm:cxn modelId="{0C11CE6F-4ACF-45A8-8AFF-CB8A7635C868}" type="presParOf" srcId="{80AB6061-3698-49B2-ABC7-C6F8C867CDD5}" destId="{4D5D55DD-75E7-433D-BF7B-5DA9DC80CA95}" srcOrd="1" destOrd="0" presId="urn:microsoft.com/office/officeart/2018/2/layout/IconCircleList"/>
    <dgm:cxn modelId="{D18D0FCC-96EB-44D6-8732-D104D21DC092}" type="presParOf" srcId="{80AB6061-3698-49B2-ABC7-C6F8C867CDD5}" destId="{49C6A9E5-ED6C-4ADB-8B75-90BAD10933C1}" srcOrd="2" destOrd="0" presId="urn:microsoft.com/office/officeart/2018/2/layout/IconCircleList"/>
    <dgm:cxn modelId="{14387629-24F5-47D8-87FB-E59851E07887}" type="presParOf" srcId="{80AB6061-3698-49B2-ABC7-C6F8C867CDD5}" destId="{B6E1BAD2-3EB8-4E60-964E-5FDBB6A5B7A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6130A-B76B-440C-A3E9-617F1B6E3D72}">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D2C030FC-3BE6-4726-BEF7-8720A9333EC3}">
      <dsp:nvSpPr>
        <dsp:cNvPr id="0" name=""/>
        <dsp:cNvSpPr/>
      </dsp:nvSpPr>
      <dsp:spPr>
        <a:xfrm rot="8100000">
          <a:off x="76281" y="501406"/>
          <a:ext cx="319993" cy="31999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6955B48-EC45-4F3E-A1C9-6DF1F419811E}">
      <dsp:nvSpPr>
        <dsp:cNvPr id="0" name=""/>
        <dsp:cNvSpPr/>
      </dsp:nvSpPr>
      <dsp:spPr>
        <a:xfrm>
          <a:off x="111830" y="536955"/>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054B4F7-2DDE-4BEB-BA8F-FD605E063A3A}">
      <dsp:nvSpPr>
        <dsp:cNvPr id="0" name=""/>
        <dsp:cNvSpPr/>
      </dsp:nvSpPr>
      <dsp:spPr>
        <a:xfrm>
          <a:off x="462548" y="887672"/>
          <a:ext cx="4364117"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James Parkinson publishes "An Essay on the Shaking Palsy," describing Parkinson's symptoms.</a:t>
          </a:r>
        </a:p>
      </dsp:txBody>
      <dsp:txXfrm>
        <a:off x="462548" y="887672"/>
        <a:ext cx="4364117" cy="1287996"/>
      </dsp:txXfrm>
    </dsp:sp>
    <dsp:sp modelId="{293039D3-597F-41CD-9518-6D4941FC941D}">
      <dsp:nvSpPr>
        <dsp:cNvPr id="0" name=""/>
        <dsp:cNvSpPr/>
      </dsp:nvSpPr>
      <dsp:spPr>
        <a:xfrm>
          <a:off x="462548" y="435133"/>
          <a:ext cx="4364117"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1817</a:t>
          </a:r>
        </a:p>
      </dsp:txBody>
      <dsp:txXfrm>
        <a:off x="462548" y="435133"/>
        <a:ext cx="4364117" cy="452539"/>
      </dsp:txXfrm>
    </dsp:sp>
    <dsp:sp modelId="{7526EAD9-8DA1-4B1F-B94F-FE4B402B2786}">
      <dsp:nvSpPr>
        <dsp:cNvPr id="0" name=""/>
        <dsp:cNvSpPr/>
      </dsp:nvSpPr>
      <dsp:spPr>
        <a:xfrm>
          <a:off x="236278" y="887672"/>
          <a:ext cx="0" cy="128799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6265C7F-8E84-48FA-8D43-605CAD23E14B}">
      <dsp:nvSpPr>
        <dsp:cNvPr id="0" name=""/>
        <dsp:cNvSpPr/>
      </dsp:nvSpPr>
      <dsp:spPr>
        <a:xfrm>
          <a:off x="194677" y="2134940"/>
          <a:ext cx="81457" cy="8145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1CD0EAF-24C8-44EA-82AF-8A356DC073AD}">
      <dsp:nvSpPr>
        <dsp:cNvPr id="0" name=""/>
        <dsp:cNvSpPr/>
      </dsp:nvSpPr>
      <dsp:spPr>
        <a:xfrm rot="18900000">
          <a:off x="2695086" y="3529937"/>
          <a:ext cx="319993" cy="319993"/>
        </a:xfrm>
        <a:prstGeom prst="teardrop">
          <a:avLst>
            <a:gd name="adj" fmla="val 11500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A2F2DA-48AD-4CE7-9BA2-4E73630713A0}">
      <dsp:nvSpPr>
        <dsp:cNvPr id="0" name=""/>
        <dsp:cNvSpPr/>
      </dsp:nvSpPr>
      <dsp:spPr>
        <a:xfrm>
          <a:off x="2730634" y="3565486"/>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901C66F-3E71-4EA5-BC27-964A36C13229}">
      <dsp:nvSpPr>
        <dsp:cNvPr id="0" name=""/>
        <dsp:cNvSpPr/>
      </dsp:nvSpPr>
      <dsp:spPr>
        <a:xfrm>
          <a:off x="3081352" y="2175669"/>
          <a:ext cx="4364117"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Charcot suggests the term "Parkinson's Disease."</a:t>
          </a:r>
        </a:p>
      </dsp:txBody>
      <dsp:txXfrm>
        <a:off x="3081352" y="2175669"/>
        <a:ext cx="4364117" cy="1287996"/>
      </dsp:txXfrm>
    </dsp:sp>
    <dsp:sp modelId="{42A4F7D9-1094-4D55-B8B3-48F099D8DFB4}">
      <dsp:nvSpPr>
        <dsp:cNvPr id="0" name=""/>
        <dsp:cNvSpPr/>
      </dsp:nvSpPr>
      <dsp:spPr>
        <a:xfrm>
          <a:off x="3081352" y="3463665"/>
          <a:ext cx="4364117"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1872</a:t>
          </a:r>
        </a:p>
      </dsp:txBody>
      <dsp:txXfrm>
        <a:off x="3081352" y="3463665"/>
        <a:ext cx="4364117" cy="452539"/>
      </dsp:txXfrm>
    </dsp:sp>
    <dsp:sp modelId="{A44F8F41-0192-4726-B037-15153CA1D0A5}">
      <dsp:nvSpPr>
        <dsp:cNvPr id="0" name=""/>
        <dsp:cNvSpPr/>
      </dsp:nvSpPr>
      <dsp:spPr>
        <a:xfrm>
          <a:off x="2855082" y="2175669"/>
          <a:ext cx="0" cy="1287996"/>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D71C42FA-B933-4CF6-9448-563FD2488E8A}">
      <dsp:nvSpPr>
        <dsp:cNvPr id="0" name=""/>
        <dsp:cNvSpPr/>
      </dsp:nvSpPr>
      <dsp:spPr>
        <a:xfrm>
          <a:off x="2813481" y="2134940"/>
          <a:ext cx="81457" cy="81457"/>
        </a:xfrm>
        <a:prstGeom prst="ellipse">
          <a:avLst/>
        </a:prstGeom>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6EDF89A-3D0C-434C-98BB-DE4011B001E6}">
      <dsp:nvSpPr>
        <dsp:cNvPr id="0" name=""/>
        <dsp:cNvSpPr/>
      </dsp:nvSpPr>
      <dsp:spPr>
        <a:xfrm rot="8100000">
          <a:off x="5313890" y="501406"/>
          <a:ext cx="319993" cy="319993"/>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B5782-DC50-4D0F-8616-7C1C62527ABE}">
      <dsp:nvSpPr>
        <dsp:cNvPr id="0" name=""/>
        <dsp:cNvSpPr/>
      </dsp:nvSpPr>
      <dsp:spPr>
        <a:xfrm>
          <a:off x="5349438" y="536955"/>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FAB333D-B37A-4487-8854-3A1C730B69AD}">
      <dsp:nvSpPr>
        <dsp:cNvPr id="0" name=""/>
        <dsp:cNvSpPr/>
      </dsp:nvSpPr>
      <dsp:spPr>
        <a:xfrm>
          <a:off x="5700156" y="887672"/>
          <a:ext cx="4364117"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Hoehn and Yahr propose a staging system for Parkinson's.</a:t>
          </a:r>
        </a:p>
      </dsp:txBody>
      <dsp:txXfrm>
        <a:off x="5700156" y="887672"/>
        <a:ext cx="4364117" cy="1287996"/>
      </dsp:txXfrm>
    </dsp:sp>
    <dsp:sp modelId="{CFF109FD-A403-465C-9FA9-248BE22B1772}">
      <dsp:nvSpPr>
        <dsp:cNvPr id="0" name=""/>
        <dsp:cNvSpPr/>
      </dsp:nvSpPr>
      <dsp:spPr>
        <a:xfrm>
          <a:off x="5700156" y="435133"/>
          <a:ext cx="4364117"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1967</a:t>
          </a:r>
        </a:p>
      </dsp:txBody>
      <dsp:txXfrm>
        <a:off x="5700156" y="435133"/>
        <a:ext cx="4364117" cy="452539"/>
      </dsp:txXfrm>
    </dsp:sp>
    <dsp:sp modelId="{D08190E7-A92E-41B2-A50E-980BE8BA44F6}">
      <dsp:nvSpPr>
        <dsp:cNvPr id="0" name=""/>
        <dsp:cNvSpPr/>
      </dsp:nvSpPr>
      <dsp:spPr>
        <a:xfrm>
          <a:off x="5473887" y="887672"/>
          <a:ext cx="0" cy="1287996"/>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A384CB6-E900-4397-BF2E-43C99B47BD78}">
      <dsp:nvSpPr>
        <dsp:cNvPr id="0" name=""/>
        <dsp:cNvSpPr/>
      </dsp:nvSpPr>
      <dsp:spPr>
        <a:xfrm>
          <a:off x="5432285" y="2134940"/>
          <a:ext cx="81457" cy="81457"/>
        </a:xfrm>
        <a:prstGeom prst="ellipse">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6130A-B76B-440C-A3E9-617F1B6E3D72}">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A992CA7F-AF04-4657-A6EA-1A6BF9A48B23}">
      <dsp:nvSpPr>
        <dsp:cNvPr id="0" name=""/>
        <dsp:cNvSpPr/>
      </dsp:nvSpPr>
      <dsp:spPr>
        <a:xfrm rot="8100000">
          <a:off x="86302" y="502023"/>
          <a:ext cx="318758" cy="318758"/>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8472B46-AC28-45B1-AD2D-5DE90D84C2D2}">
      <dsp:nvSpPr>
        <dsp:cNvPr id="0" name=""/>
        <dsp:cNvSpPr/>
      </dsp:nvSpPr>
      <dsp:spPr>
        <a:xfrm>
          <a:off x="121714" y="537435"/>
          <a:ext cx="247936" cy="24793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F978F3B-C174-4680-A3F3-BE11FB06BA65}">
      <dsp:nvSpPr>
        <dsp:cNvPr id="0" name=""/>
        <dsp:cNvSpPr/>
      </dsp:nvSpPr>
      <dsp:spPr>
        <a:xfrm>
          <a:off x="471078" y="887672"/>
          <a:ext cx="8694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rtl="0">
            <a:lnSpc>
              <a:spcPct val="90000"/>
            </a:lnSpc>
            <a:spcBef>
              <a:spcPct val="0"/>
            </a:spcBef>
            <a:spcAft>
              <a:spcPct val="35000"/>
            </a:spcAft>
            <a:buNone/>
          </a:pPr>
          <a:r>
            <a:rPr lang="en-US" sz="1500" kern="1200">
              <a:solidFill>
                <a:schemeClr val="tx1"/>
              </a:solidFill>
              <a:latin typeface="Calibri Light" panose="020F0302020204030204"/>
            </a:rPr>
            <a:t>Advances</a:t>
          </a:r>
          <a:r>
            <a:rPr lang="en-US" sz="1500" kern="1200">
              <a:solidFill>
                <a:schemeClr val="tx1"/>
              </a:solidFill>
            </a:rPr>
            <a:t> in neuroimaging techniques contribute to understanding brain changes.</a:t>
          </a:r>
        </a:p>
      </dsp:txBody>
      <dsp:txXfrm>
        <a:off x="471078" y="887672"/>
        <a:ext cx="8694273" cy="1287996"/>
      </dsp:txXfrm>
    </dsp:sp>
    <dsp:sp modelId="{3C41ACE7-0C29-4129-B48E-6140E19DA4C9}">
      <dsp:nvSpPr>
        <dsp:cNvPr id="0" name=""/>
        <dsp:cNvSpPr/>
      </dsp:nvSpPr>
      <dsp:spPr>
        <a:xfrm>
          <a:off x="471078" y="435133"/>
          <a:ext cx="8694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rtl="0">
            <a:lnSpc>
              <a:spcPct val="90000"/>
            </a:lnSpc>
            <a:spcBef>
              <a:spcPct val="0"/>
            </a:spcBef>
            <a:spcAft>
              <a:spcPct val="35000"/>
            </a:spcAft>
            <a:buNone/>
            <a:defRPr b="1"/>
          </a:pPr>
          <a:r>
            <a:rPr lang="en-US" sz="2000" kern="1200">
              <a:latin typeface="Calibri Light" panose="020F0302020204030204"/>
            </a:rPr>
            <a:t>Late 20th century</a:t>
          </a:r>
          <a:endParaRPr lang="en-US" sz="2000" kern="1200"/>
        </a:p>
      </dsp:txBody>
      <dsp:txXfrm>
        <a:off x="471078" y="435133"/>
        <a:ext cx="8694273" cy="452539"/>
      </dsp:txXfrm>
    </dsp:sp>
    <dsp:sp modelId="{B289EA22-EAE5-4678-98DD-28C4E9C50CCB}">
      <dsp:nvSpPr>
        <dsp:cNvPr id="0" name=""/>
        <dsp:cNvSpPr/>
      </dsp:nvSpPr>
      <dsp:spPr>
        <a:xfrm>
          <a:off x="245682" y="887672"/>
          <a:ext cx="0" cy="128799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5E61B0-5C23-4127-A3E1-1FE8BFB942A6}">
      <dsp:nvSpPr>
        <dsp:cNvPr id="0" name=""/>
        <dsp:cNvSpPr/>
      </dsp:nvSpPr>
      <dsp:spPr>
        <a:xfrm>
          <a:off x="205983" y="2134940"/>
          <a:ext cx="81142" cy="81457"/>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6130A-B76B-440C-A3E9-617F1B6E3D72}">
      <dsp:nvSpPr>
        <dsp:cNvPr id="0" name=""/>
        <dsp:cNvSpPr/>
      </dsp:nvSpPr>
      <dsp:spPr>
        <a:xfrm>
          <a:off x="0" y="168197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E184F62-B933-41D7-BE46-AFC4765B2A53}">
      <dsp:nvSpPr>
        <dsp:cNvPr id="0" name=""/>
        <dsp:cNvSpPr/>
      </dsp:nvSpPr>
      <dsp:spPr>
        <a:xfrm rot="8100000">
          <a:off x="54761" y="387630"/>
          <a:ext cx="247382" cy="24738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F72DF59-77C3-49D0-9C75-91363AC1D057}">
      <dsp:nvSpPr>
        <dsp:cNvPr id="0" name=""/>
        <dsp:cNvSpPr/>
      </dsp:nvSpPr>
      <dsp:spPr>
        <a:xfrm>
          <a:off x="82243" y="415112"/>
          <a:ext cx="192418" cy="192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DEDE958-13DE-44F0-A1B8-E2C56ABE5D56}">
      <dsp:nvSpPr>
        <dsp:cNvPr id="0" name=""/>
        <dsp:cNvSpPr/>
      </dsp:nvSpPr>
      <dsp:spPr>
        <a:xfrm>
          <a:off x="353378" y="686247"/>
          <a:ext cx="3824073" cy="99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1"/>
              </a:solidFill>
            </a:rPr>
            <a:t>Study by Marras et al. explores machine learning for early detection using voice recordings</a:t>
          </a:r>
        </a:p>
      </dsp:txBody>
      <dsp:txXfrm>
        <a:off x="353378" y="686247"/>
        <a:ext cx="3824073" cy="995731"/>
      </dsp:txXfrm>
    </dsp:sp>
    <dsp:sp modelId="{0EA5BA65-31AA-4C9C-A7CC-219D2FF47B29}">
      <dsp:nvSpPr>
        <dsp:cNvPr id="0" name=""/>
        <dsp:cNvSpPr/>
      </dsp:nvSpPr>
      <dsp:spPr>
        <a:xfrm>
          <a:off x="353378" y="336395"/>
          <a:ext cx="3824073" cy="349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Calibri Light" panose="020F0302020204030204"/>
            </a:rPr>
            <a:t>2000</a:t>
          </a:r>
          <a:endParaRPr lang="en-US" sz="2000" kern="1200"/>
        </a:p>
      </dsp:txBody>
      <dsp:txXfrm>
        <a:off x="353378" y="336395"/>
        <a:ext cx="3824073" cy="349851"/>
      </dsp:txXfrm>
    </dsp:sp>
    <dsp:sp modelId="{46B40561-5C62-4D49-945B-81A7E3DDDD5A}">
      <dsp:nvSpPr>
        <dsp:cNvPr id="0" name=""/>
        <dsp:cNvSpPr/>
      </dsp:nvSpPr>
      <dsp:spPr>
        <a:xfrm>
          <a:off x="178452" y="686247"/>
          <a:ext cx="0" cy="99573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042DEE8-2829-44B6-8492-046DE5C2E299}">
      <dsp:nvSpPr>
        <dsp:cNvPr id="0" name=""/>
        <dsp:cNvSpPr/>
      </dsp:nvSpPr>
      <dsp:spPr>
        <a:xfrm>
          <a:off x="146443" y="1650492"/>
          <a:ext cx="62973" cy="62973"/>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5A9C142-4871-4836-A6E2-0C7A96E7A0FE}">
      <dsp:nvSpPr>
        <dsp:cNvPr id="0" name=""/>
        <dsp:cNvSpPr/>
      </dsp:nvSpPr>
      <dsp:spPr>
        <a:xfrm rot="18900000">
          <a:off x="5955990" y="2728945"/>
          <a:ext cx="247382" cy="247382"/>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94CCCD-28A7-4A5B-8C3E-25CCC55114F2}">
      <dsp:nvSpPr>
        <dsp:cNvPr id="0" name=""/>
        <dsp:cNvSpPr/>
      </dsp:nvSpPr>
      <dsp:spPr>
        <a:xfrm>
          <a:off x="5983472" y="2756427"/>
          <a:ext cx="192418" cy="192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8740AD4-B31E-4526-932E-2C2A20F0CF8C}">
      <dsp:nvSpPr>
        <dsp:cNvPr id="0" name=""/>
        <dsp:cNvSpPr/>
      </dsp:nvSpPr>
      <dsp:spPr>
        <a:xfrm>
          <a:off x="6254607" y="1681979"/>
          <a:ext cx="3824073" cy="99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rtl="0">
            <a:lnSpc>
              <a:spcPct val="90000"/>
            </a:lnSpc>
            <a:spcBef>
              <a:spcPct val="0"/>
            </a:spcBef>
            <a:spcAft>
              <a:spcPct val="35000"/>
            </a:spcAft>
            <a:buNone/>
          </a:pPr>
          <a:r>
            <a:rPr lang="en-US" sz="1500" kern="1200">
              <a:solidFill>
                <a:schemeClr val="tx1"/>
              </a:solidFill>
              <a:latin typeface="Calibri Light" panose="020F0302020204030204"/>
            </a:rPr>
            <a:t>Gil</a:t>
          </a:r>
          <a:r>
            <a:rPr lang="en-US" sz="1500" kern="1200">
              <a:solidFill>
                <a:schemeClr val="tx1"/>
              </a:solidFill>
            </a:rPr>
            <a:t> and Manuel achieve 93.84% accuracy in diagnosing Parkinson's using vocal features</a:t>
          </a:r>
        </a:p>
      </dsp:txBody>
      <dsp:txXfrm>
        <a:off x="6254607" y="1681979"/>
        <a:ext cx="3824073" cy="995731"/>
      </dsp:txXfrm>
    </dsp:sp>
    <dsp:sp modelId="{88271816-0DB5-4C45-812C-0EF71E409C30}">
      <dsp:nvSpPr>
        <dsp:cNvPr id="0" name=""/>
        <dsp:cNvSpPr/>
      </dsp:nvSpPr>
      <dsp:spPr>
        <a:xfrm>
          <a:off x="6254607" y="2677710"/>
          <a:ext cx="3824073" cy="349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Calibri Light" panose="020F0302020204030204"/>
            </a:rPr>
            <a:t>2009</a:t>
          </a:r>
          <a:endParaRPr lang="en-US" sz="2000" kern="1200"/>
        </a:p>
      </dsp:txBody>
      <dsp:txXfrm>
        <a:off x="6254607" y="2677710"/>
        <a:ext cx="3824073" cy="349851"/>
      </dsp:txXfrm>
    </dsp:sp>
    <dsp:sp modelId="{5DFAA202-BB8B-410A-B251-79169D27338F}">
      <dsp:nvSpPr>
        <dsp:cNvPr id="0" name=""/>
        <dsp:cNvSpPr/>
      </dsp:nvSpPr>
      <dsp:spPr>
        <a:xfrm>
          <a:off x="6079681" y="1681979"/>
          <a:ext cx="0" cy="995731"/>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E4A26121-E5FF-422E-83E1-D0E48E27421F}">
      <dsp:nvSpPr>
        <dsp:cNvPr id="0" name=""/>
        <dsp:cNvSpPr/>
      </dsp:nvSpPr>
      <dsp:spPr>
        <a:xfrm>
          <a:off x="6047672" y="1650492"/>
          <a:ext cx="62973" cy="62973"/>
        </a:xfrm>
        <a:prstGeom prst="ellipse">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6130A-B76B-440C-A3E9-617F1B6E3D72}">
      <dsp:nvSpPr>
        <dsp:cNvPr id="0" name=""/>
        <dsp:cNvSpPr/>
      </dsp:nvSpPr>
      <dsp:spPr>
        <a:xfrm>
          <a:off x="0" y="168197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0AE00D3-1AB1-4245-BCDA-FC4E2271DFC1}">
      <dsp:nvSpPr>
        <dsp:cNvPr id="0" name=""/>
        <dsp:cNvSpPr/>
      </dsp:nvSpPr>
      <dsp:spPr>
        <a:xfrm rot="8100000">
          <a:off x="66777" y="387999"/>
          <a:ext cx="246643" cy="24664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4B4DD6A-509B-42A3-B076-D135ACCA498D}">
      <dsp:nvSpPr>
        <dsp:cNvPr id="0" name=""/>
        <dsp:cNvSpPr/>
      </dsp:nvSpPr>
      <dsp:spPr>
        <a:xfrm>
          <a:off x="94177" y="415399"/>
          <a:ext cx="191843" cy="1918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0D8CC8D-9D4D-4792-B080-E5A7D3A24FBE}">
      <dsp:nvSpPr>
        <dsp:cNvPr id="0" name=""/>
        <dsp:cNvSpPr/>
      </dsp:nvSpPr>
      <dsp:spPr>
        <a:xfrm>
          <a:off x="364503" y="686247"/>
          <a:ext cx="8701892" cy="99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1"/>
              </a:solidFill>
            </a:rPr>
            <a:t>Das compares classification techniques for accurate diagnosis (genetic data).</a:t>
          </a:r>
        </a:p>
        <a:p>
          <a:pPr marL="0" lvl="0" indent="0" algn="l" defTabSz="666750" rtl="0">
            <a:lnSpc>
              <a:spcPct val="90000"/>
            </a:lnSpc>
            <a:spcBef>
              <a:spcPct val="0"/>
            </a:spcBef>
            <a:spcAft>
              <a:spcPct val="35000"/>
            </a:spcAft>
            <a:buNone/>
          </a:pPr>
          <a:r>
            <a:rPr lang="en-US" sz="1500" kern="1200">
              <a:solidFill>
                <a:schemeClr val="tx1"/>
              </a:solidFill>
            </a:rPr>
            <a:t>Bilal et al. predict Parkinson's using a support vector machine with 88.9% accuracy.</a:t>
          </a:r>
          <a:endParaRPr lang="en-US" sz="1500" kern="1200">
            <a:solidFill>
              <a:schemeClr val="tx1"/>
            </a:solidFill>
            <a:latin typeface="Calibri Light" panose="020F0302020204030204"/>
          </a:endParaRPr>
        </a:p>
      </dsp:txBody>
      <dsp:txXfrm>
        <a:off x="364503" y="686247"/>
        <a:ext cx="8701892" cy="995731"/>
      </dsp:txXfrm>
    </dsp:sp>
    <dsp:sp modelId="{CEDA75A6-F97D-466B-8960-52EFDED23617}">
      <dsp:nvSpPr>
        <dsp:cNvPr id="0" name=""/>
        <dsp:cNvSpPr/>
      </dsp:nvSpPr>
      <dsp:spPr>
        <a:xfrm>
          <a:off x="364503" y="336395"/>
          <a:ext cx="8701892" cy="349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latin typeface="Calibri Light" panose="020F0302020204030204"/>
            </a:rPr>
            <a:t>2010's</a:t>
          </a:r>
          <a:endParaRPr lang="en-US" sz="2000" kern="1200"/>
        </a:p>
      </dsp:txBody>
      <dsp:txXfrm>
        <a:off x="364503" y="336395"/>
        <a:ext cx="8701892" cy="349851"/>
      </dsp:txXfrm>
    </dsp:sp>
    <dsp:sp modelId="{B395BA7B-B033-41DE-A79C-CFFAA02F0322}">
      <dsp:nvSpPr>
        <dsp:cNvPr id="0" name=""/>
        <dsp:cNvSpPr/>
      </dsp:nvSpPr>
      <dsp:spPr>
        <a:xfrm>
          <a:off x="190099" y="686247"/>
          <a:ext cx="0" cy="99573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4573C38-9208-4E0A-9842-CAAF053C6565}">
      <dsp:nvSpPr>
        <dsp:cNvPr id="0" name=""/>
        <dsp:cNvSpPr/>
      </dsp:nvSpPr>
      <dsp:spPr>
        <a:xfrm>
          <a:off x="159229" y="1650492"/>
          <a:ext cx="62785" cy="62973"/>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6130A-B76B-440C-A3E9-617F1B6E3D72}">
      <dsp:nvSpPr>
        <dsp:cNvPr id="0" name=""/>
        <dsp:cNvSpPr/>
      </dsp:nvSpPr>
      <dsp:spPr>
        <a:xfrm>
          <a:off x="0" y="3126776"/>
          <a:ext cx="1190591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6CA202AD-29CD-41B0-92CA-2DEB1C423B69}">
      <dsp:nvSpPr>
        <dsp:cNvPr id="0" name=""/>
        <dsp:cNvSpPr/>
      </dsp:nvSpPr>
      <dsp:spPr>
        <a:xfrm rot="8100000">
          <a:off x="96016" y="720599"/>
          <a:ext cx="459880" cy="459880"/>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B515E1C-3C51-4D18-BD96-8C24C76A5A4D}">
      <dsp:nvSpPr>
        <dsp:cNvPr id="0" name=""/>
        <dsp:cNvSpPr/>
      </dsp:nvSpPr>
      <dsp:spPr>
        <a:xfrm>
          <a:off x="147105" y="771688"/>
          <a:ext cx="357703" cy="35770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D3A0794-4A54-41D5-8692-0FF33E4B1DC1}">
      <dsp:nvSpPr>
        <dsp:cNvPr id="0" name=""/>
        <dsp:cNvSpPr/>
      </dsp:nvSpPr>
      <dsp:spPr>
        <a:xfrm>
          <a:off x="651141" y="1275724"/>
          <a:ext cx="4330993" cy="1851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0" bIns="104775" numCol="1" spcCol="1270" anchor="t" anchorCtr="0">
          <a:noAutofit/>
        </a:bodyPr>
        <a:lstStyle/>
        <a:p>
          <a:pPr marL="0" lvl="0" indent="0" algn="l" defTabSz="488950">
            <a:lnSpc>
              <a:spcPct val="90000"/>
            </a:lnSpc>
            <a:spcBef>
              <a:spcPct val="0"/>
            </a:spcBef>
            <a:spcAft>
              <a:spcPct val="35000"/>
            </a:spcAft>
            <a:buNone/>
          </a:pPr>
          <a:r>
            <a:rPr lang="en-US" sz="1100" kern="1200">
              <a:solidFill>
                <a:schemeClr val="tx1"/>
              </a:solidFill>
              <a:latin typeface="Calibri Light" panose="020F0302020204030204"/>
            </a:rPr>
            <a:t>Al-Fatlawai</a:t>
          </a:r>
          <a:r>
            <a:rPr lang="en-US" sz="1100" kern="1200">
              <a:solidFill>
                <a:schemeClr val="tx1"/>
              </a:solidFill>
            </a:rPr>
            <a:t> finds neural network classifiers yield 92.9% accuracy.</a:t>
          </a:r>
        </a:p>
        <a:p>
          <a:pPr marL="0" lvl="0" indent="0" algn="l" defTabSz="488950">
            <a:lnSpc>
              <a:spcPct val="90000"/>
            </a:lnSpc>
            <a:spcBef>
              <a:spcPct val="0"/>
            </a:spcBef>
            <a:spcAft>
              <a:spcPct val="35000"/>
            </a:spcAft>
            <a:buNone/>
          </a:pPr>
          <a:r>
            <a:rPr lang="en-US" sz="1100" b="0" kern="1200">
              <a:solidFill>
                <a:schemeClr val="tx1"/>
              </a:solidFill>
            </a:rPr>
            <a:t>Raundale, Thosar, and Rane use Random Forest for PD prediction, reliant on MATLAB.</a:t>
          </a:r>
        </a:p>
        <a:p>
          <a:pPr marL="0" lvl="0" indent="0" algn="l" defTabSz="488950">
            <a:lnSpc>
              <a:spcPct val="90000"/>
            </a:lnSpc>
            <a:spcBef>
              <a:spcPct val="0"/>
            </a:spcBef>
            <a:spcAft>
              <a:spcPct val="35000"/>
            </a:spcAft>
            <a:buNone/>
          </a:pPr>
          <a:r>
            <a:rPr lang="en-US" sz="1100" b="0" kern="1200">
              <a:solidFill>
                <a:schemeClr val="tx1"/>
              </a:solidFill>
            </a:rPr>
            <a:t>Focus on deep learning in PD detection, lacking feature selection (2016 onward).</a:t>
          </a:r>
        </a:p>
        <a:p>
          <a:pPr marL="0" lvl="0" indent="0" algn="l" defTabSz="488950">
            <a:lnSpc>
              <a:spcPct val="90000"/>
            </a:lnSpc>
            <a:spcBef>
              <a:spcPct val="0"/>
            </a:spcBef>
            <a:spcAft>
              <a:spcPct val="35000"/>
            </a:spcAft>
            <a:buNone/>
          </a:pPr>
          <a:r>
            <a:rPr lang="en-US" sz="1100" b="0" kern="1200">
              <a:solidFill>
                <a:schemeClr val="tx1"/>
              </a:solidFill>
            </a:rPr>
            <a:t>Wang et al. implement 12 ML models on a voice dataset, achieving 96.45% accuracy.</a:t>
          </a:r>
        </a:p>
        <a:p>
          <a:pPr marL="0" lvl="0" indent="0" algn="l" defTabSz="488950" rtl="0">
            <a:lnSpc>
              <a:spcPct val="90000"/>
            </a:lnSpc>
            <a:spcBef>
              <a:spcPct val="0"/>
            </a:spcBef>
            <a:spcAft>
              <a:spcPct val="35000"/>
            </a:spcAft>
            <a:buNone/>
            <a:defRPr b="1"/>
          </a:pPr>
          <a:r>
            <a:rPr lang="en-US" sz="1100" b="0" kern="1200">
              <a:solidFill>
                <a:schemeClr val="tx1"/>
              </a:solidFill>
            </a:rPr>
            <a:t>Ricciardi et al. analyze brain MRI scans with decision trees, random forests, and KNN for MCI detection, employing artificial data augmentation.</a:t>
          </a:r>
        </a:p>
      </dsp:txBody>
      <dsp:txXfrm>
        <a:off x="651141" y="1275724"/>
        <a:ext cx="4330993" cy="1851051"/>
      </dsp:txXfrm>
    </dsp:sp>
    <dsp:sp modelId="{57B12763-612F-48D8-AF2A-989B95F6D9C7}">
      <dsp:nvSpPr>
        <dsp:cNvPr id="0" name=""/>
        <dsp:cNvSpPr/>
      </dsp:nvSpPr>
      <dsp:spPr>
        <a:xfrm>
          <a:off x="651141" y="625355"/>
          <a:ext cx="4330993" cy="6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latin typeface="Calibri Light" panose="020F0302020204030204"/>
            </a:rPr>
            <a:t>2000</a:t>
          </a:r>
          <a:endParaRPr lang="en-US" sz="1500" kern="1200"/>
        </a:p>
      </dsp:txBody>
      <dsp:txXfrm>
        <a:off x="651141" y="625355"/>
        <a:ext cx="4330993" cy="650369"/>
      </dsp:txXfrm>
    </dsp:sp>
    <dsp:sp modelId="{EEC061F1-6CD7-46A7-9CE4-738F34018832}">
      <dsp:nvSpPr>
        <dsp:cNvPr id="0" name=""/>
        <dsp:cNvSpPr/>
      </dsp:nvSpPr>
      <dsp:spPr>
        <a:xfrm>
          <a:off x="325956" y="1275724"/>
          <a:ext cx="0" cy="185105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0240C37-6E4F-4765-B948-358E8B5CA195}">
      <dsp:nvSpPr>
        <dsp:cNvPr id="0" name=""/>
        <dsp:cNvSpPr/>
      </dsp:nvSpPr>
      <dsp:spPr>
        <a:xfrm>
          <a:off x="265832" y="3068243"/>
          <a:ext cx="117066" cy="117066"/>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5917B10-A1B7-44BB-8A64-392818DA109E}">
      <dsp:nvSpPr>
        <dsp:cNvPr id="0" name=""/>
        <dsp:cNvSpPr/>
      </dsp:nvSpPr>
      <dsp:spPr>
        <a:xfrm rot="18900000">
          <a:off x="6782322" y="5073072"/>
          <a:ext cx="459880" cy="459880"/>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4EA420B-8E2C-4943-8717-D2EE3B3767B1}">
      <dsp:nvSpPr>
        <dsp:cNvPr id="0" name=""/>
        <dsp:cNvSpPr/>
      </dsp:nvSpPr>
      <dsp:spPr>
        <a:xfrm>
          <a:off x="6833411" y="5124161"/>
          <a:ext cx="357703" cy="35770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D3543F2-5A4E-4E90-B802-C1841E46DA53}">
      <dsp:nvSpPr>
        <dsp:cNvPr id="0" name=""/>
        <dsp:cNvSpPr/>
      </dsp:nvSpPr>
      <dsp:spPr>
        <a:xfrm>
          <a:off x="7337447" y="3126776"/>
          <a:ext cx="4330993" cy="1851051"/>
        </a:xfrm>
        <a:prstGeom prst="rect">
          <a:avLst/>
        </a:prstGeom>
        <a:noFill/>
        <a:ln>
          <a:noFill/>
        </a:ln>
        <a:effectLst/>
      </dsp:spPr>
      <dsp:style>
        <a:lnRef idx="0">
          <a:scrgbClr r="0" g="0" b="0"/>
        </a:lnRef>
        <a:fillRef idx="0">
          <a:scrgbClr r="0" g="0" b="0"/>
        </a:fillRef>
        <a:effectRef idx="0">
          <a:scrgbClr r="0" g="0" b="0"/>
        </a:effectRef>
        <a:fontRef idx="minor"/>
      </dsp:style>
    </dsp:sp>
    <dsp:sp modelId="{BA473517-13A9-4A85-BC6E-774A6C676E1F}">
      <dsp:nvSpPr>
        <dsp:cNvPr id="0" name=""/>
        <dsp:cNvSpPr/>
      </dsp:nvSpPr>
      <dsp:spPr>
        <a:xfrm>
          <a:off x="7337447" y="4977828"/>
          <a:ext cx="4330993" cy="650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latin typeface="Calibri Light" panose="020F0302020204030204"/>
            </a:rPr>
            <a:t>2023</a:t>
          </a:r>
          <a:endParaRPr lang="en-US" sz="1500" kern="1200"/>
        </a:p>
      </dsp:txBody>
      <dsp:txXfrm>
        <a:off x="7337447" y="4977828"/>
        <a:ext cx="4330993" cy="650369"/>
      </dsp:txXfrm>
    </dsp:sp>
    <dsp:sp modelId="{44A74BB2-01A9-4958-AC97-9EBB4F69A73C}">
      <dsp:nvSpPr>
        <dsp:cNvPr id="0" name=""/>
        <dsp:cNvSpPr/>
      </dsp:nvSpPr>
      <dsp:spPr>
        <a:xfrm>
          <a:off x="7012262" y="3126776"/>
          <a:ext cx="0" cy="1851051"/>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682149EF-9707-4D8C-858E-4BB6B66EB445}">
      <dsp:nvSpPr>
        <dsp:cNvPr id="0" name=""/>
        <dsp:cNvSpPr/>
      </dsp:nvSpPr>
      <dsp:spPr>
        <a:xfrm>
          <a:off x="6952138" y="3068243"/>
          <a:ext cx="117066" cy="117066"/>
        </a:xfrm>
        <a:prstGeom prst="ellipse">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56A25-C238-4540-8233-E0108DFCE808}">
      <dsp:nvSpPr>
        <dsp:cNvPr id="0" name=""/>
        <dsp:cNvSpPr/>
      </dsp:nvSpPr>
      <dsp:spPr>
        <a:xfrm>
          <a:off x="679050"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78066-2634-48AE-8D02-4C7644B0CF8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90B246-CAA2-4B88-B004-4813D6ED7920}">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Our solution indeed boasts higher accuracy compared to existing methods. </a:t>
          </a:r>
        </a:p>
      </dsp:txBody>
      <dsp:txXfrm>
        <a:off x="75768" y="3053169"/>
        <a:ext cx="3093750" cy="720000"/>
      </dsp:txXfrm>
    </dsp:sp>
    <dsp:sp modelId="{9EAF9AAD-2A5C-40AB-8A87-3CFF308D7005}">
      <dsp:nvSpPr>
        <dsp:cNvPr id="0" name=""/>
        <dsp:cNvSpPr/>
      </dsp:nvSpPr>
      <dsp:spPr>
        <a:xfrm>
          <a:off x="4314206"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AA68EB-AFC4-48B3-A4CB-40497E5774CB}">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227A7C-CC02-4B01-B107-AD4791CF5AE4}">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means that it can provide more precise and reliable results in detecting Parkinson's disease.</a:t>
          </a:r>
          <a:r>
            <a:rPr lang="en-US" sz="1100" kern="1200">
              <a:latin typeface="Calibri Light" panose="020F0302020204030204"/>
            </a:rPr>
            <a:t> </a:t>
          </a:r>
          <a:endParaRPr lang="en-US" sz="1100" kern="1200"/>
        </a:p>
      </dsp:txBody>
      <dsp:txXfrm>
        <a:off x="3710925" y="3053169"/>
        <a:ext cx="3093750" cy="720000"/>
      </dsp:txXfrm>
    </dsp:sp>
    <dsp:sp modelId="{2D1E63EB-EB67-4575-B8F0-1E478E81D8FF}">
      <dsp:nvSpPr>
        <dsp:cNvPr id="0" name=""/>
        <dsp:cNvSpPr/>
      </dsp:nvSpPr>
      <dsp:spPr>
        <a:xfrm>
          <a:off x="7949362"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47772-F0B5-44EB-931C-DA8815FE21C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83964-FC4E-4CA8-975F-D18EFCD8582F}">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increased accuracy can be attributed to the advanced machine learning algorithms and techniques employed in our solution.</a:t>
          </a:r>
        </a:p>
      </dsp:txBody>
      <dsp:txXfrm>
        <a:off x="7346081" y="3053169"/>
        <a:ext cx="309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6E9B-D5A2-465A-AE46-38013D73CAB2}">
      <dsp:nvSpPr>
        <dsp:cNvPr id="0" name=""/>
        <dsp:cNvSpPr/>
      </dsp:nvSpPr>
      <dsp:spPr>
        <a:xfrm>
          <a:off x="973190" y="652866"/>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3EED4-A84F-4C8F-99F5-936C1736D9EE}">
      <dsp:nvSpPr>
        <dsp:cNvPr id="0" name=""/>
        <dsp:cNvSpPr/>
      </dsp:nvSpPr>
      <dsp:spPr>
        <a:xfrm>
          <a:off x="1242597" y="92227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F898CA-5C75-4D47-9D68-AA7EBF469921}">
      <dsp:nvSpPr>
        <dsp:cNvPr id="0" name=""/>
        <dsp:cNvSpPr/>
      </dsp:nvSpPr>
      <dsp:spPr>
        <a:xfrm>
          <a:off x="569079" y="2310756"/>
          <a:ext cx="2072362" cy="138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Support Vector Machine (SVM) is a supervised machine learning algorithm used for classification and regression tasks. </a:t>
          </a:r>
        </a:p>
      </dsp:txBody>
      <dsp:txXfrm>
        <a:off x="569079" y="2310756"/>
        <a:ext cx="2072362" cy="1387714"/>
      </dsp:txXfrm>
    </dsp:sp>
    <dsp:sp modelId="{46DB7E67-107C-4BEE-8FF6-38AE62EA073E}">
      <dsp:nvSpPr>
        <dsp:cNvPr id="0" name=""/>
        <dsp:cNvSpPr/>
      </dsp:nvSpPr>
      <dsp:spPr>
        <a:xfrm>
          <a:off x="3408216" y="652866"/>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94A714-99CC-4F26-BBE1-8E091441CA58}">
      <dsp:nvSpPr>
        <dsp:cNvPr id="0" name=""/>
        <dsp:cNvSpPr/>
      </dsp:nvSpPr>
      <dsp:spPr>
        <a:xfrm>
          <a:off x="3677623" y="92227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FFB3E-C6E7-49C0-8B43-2AC471EC2D7E}">
      <dsp:nvSpPr>
        <dsp:cNvPr id="0" name=""/>
        <dsp:cNvSpPr/>
      </dsp:nvSpPr>
      <dsp:spPr>
        <a:xfrm>
          <a:off x="3004105" y="2310756"/>
          <a:ext cx="2072362" cy="138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works by finding the optimal hyperplane that best separates different classes in a dataset. </a:t>
          </a:r>
        </a:p>
      </dsp:txBody>
      <dsp:txXfrm>
        <a:off x="3004105" y="2310756"/>
        <a:ext cx="2072362" cy="1387714"/>
      </dsp:txXfrm>
    </dsp:sp>
    <dsp:sp modelId="{EA27F0A0-19B6-4525-B339-E788D985F35C}">
      <dsp:nvSpPr>
        <dsp:cNvPr id="0" name=""/>
        <dsp:cNvSpPr/>
      </dsp:nvSpPr>
      <dsp:spPr>
        <a:xfrm>
          <a:off x="5843242" y="652866"/>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5222E-9E3B-4D3A-B5B6-93553D2915FE}">
      <dsp:nvSpPr>
        <dsp:cNvPr id="0" name=""/>
        <dsp:cNvSpPr/>
      </dsp:nvSpPr>
      <dsp:spPr>
        <a:xfrm>
          <a:off x="6112649" y="92227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F4666-64D6-446E-A690-59556079022E}">
      <dsp:nvSpPr>
        <dsp:cNvPr id="0" name=""/>
        <dsp:cNvSpPr/>
      </dsp:nvSpPr>
      <dsp:spPr>
        <a:xfrm>
          <a:off x="5439131" y="2310756"/>
          <a:ext cx="2072362" cy="138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SVM seeks to maximize the margin (the distance between the hyperplane and the nearest data points of each class) to make robust and accurate predictions.</a:t>
          </a:r>
        </a:p>
      </dsp:txBody>
      <dsp:txXfrm>
        <a:off x="5439131" y="2310756"/>
        <a:ext cx="2072362" cy="1387714"/>
      </dsp:txXfrm>
    </dsp:sp>
    <dsp:sp modelId="{A8240F51-87CD-4AF2-A07F-62C61074DBF6}">
      <dsp:nvSpPr>
        <dsp:cNvPr id="0" name=""/>
        <dsp:cNvSpPr/>
      </dsp:nvSpPr>
      <dsp:spPr>
        <a:xfrm>
          <a:off x="8278268" y="652866"/>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F8D7B-6874-4235-BC97-BB4C517B6386}">
      <dsp:nvSpPr>
        <dsp:cNvPr id="0" name=""/>
        <dsp:cNvSpPr/>
      </dsp:nvSpPr>
      <dsp:spPr>
        <a:xfrm>
          <a:off x="8547675" y="92227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5EC963-518B-4C5A-93FF-8EE47EC299F3}">
      <dsp:nvSpPr>
        <dsp:cNvPr id="0" name=""/>
        <dsp:cNvSpPr/>
      </dsp:nvSpPr>
      <dsp:spPr>
        <a:xfrm>
          <a:off x="7874157" y="2310756"/>
          <a:ext cx="2072362" cy="138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can handle both linear and non-linear data by using kernel functions. SVM is widely used in various applications, including image classification, text classification, and bioinformatics, due to its effectiveness in finding clear decision boundaries.</a:t>
          </a:r>
        </a:p>
      </dsp:txBody>
      <dsp:txXfrm>
        <a:off x="7874157" y="2310756"/>
        <a:ext cx="2072362" cy="13877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77C94-B26C-4803-9D29-D3B206E75BDB}">
      <dsp:nvSpPr>
        <dsp:cNvPr id="0" name=""/>
        <dsp:cNvSpPr/>
      </dsp:nvSpPr>
      <dsp:spPr>
        <a:xfrm>
          <a:off x="704911" y="510931"/>
          <a:ext cx="647841" cy="647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9D3FE-F460-44A1-BABD-5AF920A07C94}">
      <dsp:nvSpPr>
        <dsp:cNvPr id="0" name=""/>
        <dsp:cNvSpPr/>
      </dsp:nvSpPr>
      <dsp:spPr>
        <a:xfrm>
          <a:off x="309008"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Accuracy Representation</a:t>
          </a:r>
          <a:endParaRPr lang="en-US" sz="1200" kern="1200"/>
        </a:p>
      </dsp:txBody>
      <dsp:txXfrm>
        <a:off x="309008" y="1419853"/>
        <a:ext cx="1439648" cy="575859"/>
      </dsp:txXfrm>
    </dsp:sp>
    <dsp:sp modelId="{45D12E05-2A42-473E-811B-CEBFA9C0EAB5}">
      <dsp:nvSpPr>
        <dsp:cNvPr id="0" name=""/>
        <dsp:cNvSpPr/>
      </dsp:nvSpPr>
      <dsp:spPr>
        <a:xfrm>
          <a:off x="2396498" y="510931"/>
          <a:ext cx="647841" cy="647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AE544-F4C0-4C36-888B-0E9FE2ABF596}">
      <dsp:nvSpPr>
        <dsp:cNvPr id="0" name=""/>
        <dsp:cNvSpPr/>
      </dsp:nvSpPr>
      <dsp:spPr>
        <a:xfrm>
          <a:off x="2000595"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New Instance Prediction Handling</a:t>
          </a:r>
          <a:endParaRPr lang="en-US" sz="1200" kern="1200"/>
        </a:p>
      </dsp:txBody>
      <dsp:txXfrm>
        <a:off x="2000595" y="1419853"/>
        <a:ext cx="1439648" cy="575859"/>
      </dsp:txXfrm>
    </dsp:sp>
    <dsp:sp modelId="{F07A93BB-F863-4534-8104-5678174996A4}">
      <dsp:nvSpPr>
        <dsp:cNvPr id="0" name=""/>
        <dsp:cNvSpPr/>
      </dsp:nvSpPr>
      <dsp:spPr>
        <a:xfrm>
          <a:off x="4088085" y="510931"/>
          <a:ext cx="647841" cy="647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A76F7-EC89-4115-8A24-ADCAF79E30BA}">
      <dsp:nvSpPr>
        <dsp:cNvPr id="0" name=""/>
        <dsp:cNvSpPr/>
      </dsp:nvSpPr>
      <dsp:spPr>
        <a:xfrm>
          <a:off x="3692182"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Relevance to Parkinson's Disease Diagnosis</a:t>
          </a:r>
          <a:endParaRPr lang="en-US" sz="1200" kern="1200"/>
        </a:p>
      </dsp:txBody>
      <dsp:txXfrm>
        <a:off x="3692182" y="1419853"/>
        <a:ext cx="1439648" cy="575859"/>
      </dsp:txXfrm>
    </dsp:sp>
    <dsp:sp modelId="{4EE786A2-88E3-43F9-BF27-C7E9112ADB0E}">
      <dsp:nvSpPr>
        <dsp:cNvPr id="0" name=""/>
        <dsp:cNvSpPr/>
      </dsp:nvSpPr>
      <dsp:spPr>
        <a:xfrm>
          <a:off x="5779672" y="510931"/>
          <a:ext cx="647841" cy="6478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CD552-5B86-4E5F-9F42-46F49D66C1D3}">
      <dsp:nvSpPr>
        <dsp:cNvPr id="0" name=""/>
        <dsp:cNvSpPr/>
      </dsp:nvSpPr>
      <dsp:spPr>
        <a:xfrm>
          <a:off x="5383769"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Real-world Considerations</a:t>
          </a:r>
          <a:endParaRPr lang="en-US" sz="1200" kern="1200"/>
        </a:p>
      </dsp:txBody>
      <dsp:txXfrm>
        <a:off x="5383769" y="1419853"/>
        <a:ext cx="1439648" cy="575859"/>
      </dsp:txXfrm>
    </dsp:sp>
    <dsp:sp modelId="{5FD35784-D42F-40DA-9996-E8FA1B305774}">
      <dsp:nvSpPr>
        <dsp:cNvPr id="0" name=""/>
        <dsp:cNvSpPr/>
      </dsp:nvSpPr>
      <dsp:spPr>
        <a:xfrm>
          <a:off x="7471259" y="510931"/>
          <a:ext cx="647841" cy="6478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3C2B24-BA4A-4A36-870F-893D4AA7FF9B}">
      <dsp:nvSpPr>
        <dsp:cNvPr id="0" name=""/>
        <dsp:cNvSpPr/>
      </dsp:nvSpPr>
      <dsp:spPr>
        <a:xfrm>
          <a:off x="7075356"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Effective Use of Libraries</a:t>
          </a:r>
          <a:endParaRPr lang="en-US" sz="1200" kern="1200"/>
        </a:p>
      </dsp:txBody>
      <dsp:txXfrm>
        <a:off x="7075356" y="1419853"/>
        <a:ext cx="1439648" cy="575859"/>
      </dsp:txXfrm>
    </dsp:sp>
    <dsp:sp modelId="{2D6206D5-4B9B-4B8F-BF9A-6A282CD846D4}">
      <dsp:nvSpPr>
        <dsp:cNvPr id="0" name=""/>
        <dsp:cNvSpPr/>
      </dsp:nvSpPr>
      <dsp:spPr>
        <a:xfrm>
          <a:off x="9162846" y="510931"/>
          <a:ext cx="647841" cy="6478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DD043-0493-47E0-873E-80F2607D2DEB}">
      <dsp:nvSpPr>
        <dsp:cNvPr id="0" name=""/>
        <dsp:cNvSpPr/>
      </dsp:nvSpPr>
      <dsp:spPr>
        <a:xfrm>
          <a:off x="8766943"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Readability and Consistency</a:t>
          </a:r>
          <a:endParaRPr lang="en-US" sz="1200" kern="1200"/>
        </a:p>
      </dsp:txBody>
      <dsp:txXfrm>
        <a:off x="8766943" y="1419853"/>
        <a:ext cx="1439648" cy="575859"/>
      </dsp:txXfrm>
    </dsp:sp>
    <dsp:sp modelId="{60FD11A3-53D2-452E-964C-ACC2D5F5F064}">
      <dsp:nvSpPr>
        <dsp:cNvPr id="0" name=""/>
        <dsp:cNvSpPr/>
      </dsp:nvSpPr>
      <dsp:spPr>
        <a:xfrm>
          <a:off x="4933879" y="2355625"/>
          <a:ext cx="647841" cy="64784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D1C7D-F115-4BCF-B643-B211CC0B6638}">
      <dsp:nvSpPr>
        <dsp:cNvPr id="0" name=""/>
        <dsp:cNvSpPr/>
      </dsp:nvSpPr>
      <dsp:spPr>
        <a:xfrm>
          <a:off x="4537975" y="3264547"/>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Informative Output Messages</a:t>
          </a:r>
          <a:endParaRPr lang="en-US" sz="1200" kern="1200"/>
        </a:p>
      </dsp:txBody>
      <dsp:txXfrm>
        <a:off x="4537975" y="3264547"/>
        <a:ext cx="1439648" cy="5758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1575C-454A-489C-B03C-2620E194166F}">
      <dsp:nvSpPr>
        <dsp:cNvPr id="0" name=""/>
        <dsp:cNvSpPr/>
      </dsp:nvSpPr>
      <dsp:spPr>
        <a:xfrm>
          <a:off x="82613" y="908559"/>
          <a:ext cx="897246" cy="89724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7DE32-7C86-44C5-8288-7E476FD57B62}">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12D1413-8E5C-4016-926E-10FC973FD5D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Data Set Characteristics: Multivariate</a:t>
          </a:r>
        </a:p>
      </dsp:txBody>
      <dsp:txXfrm>
        <a:off x="1172126" y="908559"/>
        <a:ext cx="2114937" cy="897246"/>
      </dsp:txXfrm>
    </dsp:sp>
    <dsp:sp modelId="{A33D85DE-82B5-4F97-9531-42244E4FEAF2}">
      <dsp:nvSpPr>
        <dsp:cNvPr id="0" name=""/>
        <dsp:cNvSpPr/>
      </dsp:nvSpPr>
      <dsp:spPr>
        <a:xfrm>
          <a:off x="3655575" y="908559"/>
          <a:ext cx="897246" cy="89724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DCF40-F4E7-440B-BD9F-8578E514257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920DE2C-0E20-423F-8432-2308E12E1D1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Number of Instances: 197</a:t>
          </a:r>
        </a:p>
      </dsp:txBody>
      <dsp:txXfrm>
        <a:off x="4745088" y="908559"/>
        <a:ext cx="2114937" cy="897246"/>
      </dsp:txXfrm>
    </dsp:sp>
    <dsp:sp modelId="{70F3CEA0-BDE6-459F-BEB3-16272FE3C044}">
      <dsp:nvSpPr>
        <dsp:cNvPr id="0" name=""/>
        <dsp:cNvSpPr/>
      </dsp:nvSpPr>
      <dsp:spPr>
        <a:xfrm>
          <a:off x="7228536" y="908559"/>
          <a:ext cx="897246" cy="89724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3194-22BB-4801-BA24-FFCD301BE8D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E9F8E87-08CF-48EE-A1A8-C1A737172393}">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Area: Life</a:t>
          </a:r>
        </a:p>
      </dsp:txBody>
      <dsp:txXfrm>
        <a:off x="8318049" y="908559"/>
        <a:ext cx="2114937" cy="897246"/>
      </dsp:txXfrm>
    </dsp:sp>
    <dsp:sp modelId="{F5D8009B-F9A9-4B5E-8B62-C957D6707089}">
      <dsp:nvSpPr>
        <dsp:cNvPr id="0" name=""/>
        <dsp:cNvSpPr/>
      </dsp:nvSpPr>
      <dsp:spPr>
        <a:xfrm>
          <a:off x="82613" y="2545532"/>
          <a:ext cx="897246" cy="89724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8C022-8848-429B-88A1-B01E87FD5390}">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9DE2DBD-729C-436F-830A-3D861F71466D}">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Attribute Characteristics: Real</a:t>
          </a:r>
        </a:p>
      </dsp:txBody>
      <dsp:txXfrm>
        <a:off x="1172126" y="2545532"/>
        <a:ext cx="2114937" cy="897246"/>
      </dsp:txXfrm>
    </dsp:sp>
    <dsp:sp modelId="{5F094C07-2A9B-4099-AA1F-EEDAF1D88F21}">
      <dsp:nvSpPr>
        <dsp:cNvPr id="0" name=""/>
        <dsp:cNvSpPr/>
      </dsp:nvSpPr>
      <dsp:spPr>
        <a:xfrm>
          <a:off x="3655575" y="2545532"/>
          <a:ext cx="897246" cy="89724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0F0F2-F0BD-4544-9779-84D11AD2A058}">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9FE9BB-E60C-4810-8B26-4E370E399B6C}">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Number of Attributes: 23</a:t>
          </a:r>
        </a:p>
      </dsp:txBody>
      <dsp:txXfrm>
        <a:off x="4745088" y="2545532"/>
        <a:ext cx="2114937" cy="897246"/>
      </dsp:txXfrm>
    </dsp:sp>
    <dsp:sp modelId="{802755A9-EAE1-4945-A5E5-BAFEC5BCFF54}">
      <dsp:nvSpPr>
        <dsp:cNvPr id="0" name=""/>
        <dsp:cNvSpPr/>
      </dsp:nvSpPr>
      <dsp:spPr>
        <a:xfrm>
          <a:off x="7228536" y="2545532"/>
          <a:ext cx="897246" cy="89724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D55DD-75E7-433D-BF7B-5DA9DC80CA95}">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6E1BAD2-3EB8-4E60-964E-5FDBB6A5B7A2}">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Light" panose="020F0302020204030204"/>
            </a:rPr>
            <a:t>Abstract: </a:t>
          </a:r>
          <a:r>
            <a:rPr lang="en-US" sz="1900" kern="1200"/>
            <a:t>Oxford Parkinson's Disease Detection Dataset</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9T17:43:35.811"/>
    </inkml:context>
    <inkml:brush xml:id="br0">
      <inkml:brushProperty name="width" value="0.1" units="cm"/>
      <inkml:brushProperty name="height" value="0.1" units="cm"/>
      <inkml:brushProperty name="color" value="#E71224"/>
    </inkml:brush>
  </inkml:definitions>
  <inkml:trace contextRef="#ctx0" brushRef="#br0">6186 14298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00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828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791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5715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144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4352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9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950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882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1330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738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124419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ue brain with red lines&#10;&#10;Description automatically generated">
            <a:extLst>
              <a:ext uri="{FF2B5EF4-FFF2-40B4-BE49-F238E27FC236}">
                <a16:creationId xmlns:a16="http://schemas.microsoft.com/office/drawing/2014/main" id="{076712A5-4787-724E-FEE8-B52426B755D5}"/>
              </a:ext>
            </a:extLst>
          </p:cNvPr>
          <p:cNvPicPr>
            <a:picLocks noChangeAspect="1"/>
          </p:cNvPicPr>
          <p:nvPr/>
        </p:nvPicPr>
        <p:blipFill rotWithShape="1">
          <a:blip r:embed="rId2"/>
          <a:srcRect t="8613" b="1894"/>
          <a:stretch/>
        </p:blipFill>
        <p:spPr>
          <a:xfrm>
            <a:off x="2522356" y="10"/>
            <a:ext cx="9669642"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0A71-11C5-8CC1-FF77-2731BE917C2F}"/>
              </a:ext>
            </a:extLst>
          </p:cNvPr>
          <p:cNvSpPr txBox="1"/>
          <p:nvPr/>
        </p:nvSpPr>
        <p:spPr>
          <a:xfrm>
            <a:off x="838200" y="365125"/>
            <a:ext cx="5068161"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mj-lt"/>
                <a:ea typeface="+mj-ea"/>
                <a:cs typeface="+mj-cs"/>
              </a:rPr>
              <a:t>PARKINSONS DISEASE</a:t>
            </a:r>
          </a:p>
        </p:txBody>
      </p:sp>
      <p:sp>
        <p:nvSpPr>
          <p:cNvPr id="3" name="TextBox 2">
            <a:extLst>
              <a:ext uri="{FF2B5EF4-FFF2-40B4-BE49-F238E27FC236}">
                <a16:creationId xmlns:a16="http://schemas.microsoft.com/office/drawing/2014/main" id="{7A973A49-5E1B-F0FE-6806-D852FBACCDCA}"/>
              </a:ext>
            </a:extLst>
          </p:cNvPr>
          <p:cNvSpPr txBox="1"/>
          <p:nvPr/>
        </p:nvSpPr>
        <p:spPr>
          <a:xfrm>
            <a:off x="838200" y="2434201"/>
            <a:ext cx="3822189" cy="3742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b="1"/>
              <a:t>By</a:t>
            </a:r>
            <a:endParaRPr lang="en-US"/>
          </a:p>
          <a:p>
            <a:pPr>
              <a:lnSpc>
                <a:spcPct val="90000"/>
              </a:lnSpc>
              <a:spcAft>
                <a:spcPts val="600"/>
              </a:spcAft>
            </a:pPr>
            <a:r>
              <a:rPr lang="en-US" sz="2000" err="1"/>
              <a:t>B.Sriram</a:t>
            </a:r>
            <a:r>
              <a:rPr lang="en-US" sz="2000"/>
              <a:t> - 22071A6608</a:t>
            </a:r>
            <a:endParaRPr lang="en-US" sz="2000">
              <a:ea typeface="Calibri" panose="020F0502020204030204"/>
              <a:cs typeface="Calibri" panose="020F0502020204030204"/>
            </a:endParaRPr>
          </a:p>
          <a:p>
            <a:pPr>
              <a:lnSpc>
                <a:spcPct val="90000"/>
              </a:lnSpc>
              <a:spcAft>
                <a:spcPts val="600"/>
              </a:spcAft>
            </a:pPr>
            <a:r>
              <a:rPr lang="en-US" sz="2000" err="1"/>
              <a:t>J.Hariharan</a:t>
            </a:r>
            <a:r>
              <a:rPr lang="en-US" sz="2000"/>
              <a:t> - 22071A6622</a:t>
            </a:r>
            <a:endParaRPr lang="en-US" sz="2000">
              <a:ea typeface="Calibri" panose="020F0502020204030204"/>
              <a:cs typeface="Calibri" panose="020F0502020204030204"/>
            </a:endParaRPr>
          </a:p>
          <a:p>
            <a:pPr>
              <a:lnSpc>
                <a:spcPct val="90000"/>
              </a:lnSpc>
              <a:spcAft>
                <a:spcPts val="600"/>
              </a:spcAft>
            </a:pPr>
            <a:r>
              <a:rPr lang="en-US" sz="2000" err="1"/>
              <a:t>M.Khyathi</a:t>
            </a:r>
            <a:r>
              <a:rPr lang="en-US" sz="2000"/>
              <a:t> Meghana – 22071A6638</a:t>
            </a:r>
            <a:endParaRPr lang="en-US" sz="2000">
              <a:ea typeface="Calibri" panose="020F0502020204030204"/>
              <a:cs typeface="Calibri" panose="020F0502020204030204"/>
            </a:endParaRPr>
          </a:p>
          <a:p>
            <a:pPr>
              <a:lnSpc>
                <a:spcPct val="90000"/>
              </a:lnSpc>
              <a:spcAft>
                <a:spcPts val="600"/>
              </a:spcAft>
            </a:pPr>
            <a:r>
              <a:rPr lang="en-US" sz="2000" err="1"/>
              <a:t>M.Spoorthy</a:t>
            </a:r>
            <a:r>
              <a:rPr lang="en-US" sz="2000"/>
              <a:t> - 22071A6640</a:t>
            </a:r>
            <a:endParaRPr lang="en-US" sz="200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2000"/>
          </a:p>
          <a:p>
            <a:pPr>
              <a:lnSpc>
                <a:spcPct val="90000"/>
              </a:lnSpc>
              <a:spcAft>
                <a:spcPts val="600"/>
              </a:spcAft>
            </a:pPr>
            <a:r>
              <a:rPr lang="en-US" sz="2000" b="1"/>
              <a:t>Guided By</a:t>
            </a:r>
            <a:endParaRPr lang="en-US" sz="2000" b="1">
              <a:ea typeface="Calibri"/>
              <a:cs typeface="Calibri"/>
            </a:endParaRPr>
          </a:p>
          <a:p>
            <a:pPr>
              <a:lnSpc>
                <a:spcPct val="90000"/>
              </a:lnSpc>
              <a:spcAft>
                <a:spcPts val="600"/>
              </a:spcAft>
            </a:pPr>
            <a:r>
              <a:rPr lang="en-US" sz="2000" err="1"/>
              <a:t>Mrs.N.Sandhya</a:t>
            </a:r>
            <a:endParaRPr lang="en-US" sz="2000" err="1">
              <a:ea typeface="Calibri" panose="020F0502020204030204"/>
              <a:cs typeface="Calibri" panose="020F0502020204030204"/>
            </a:endParaRPr>
          </a:p>
          <a:p>
            <a:pPr>
              <a:lnSpc>
                <a:spcPct val="90000"/>
              </a:lnSpc>
              <a:spcAft>
                <a:spcPts val="600"/>
              </a:spcAft>
            </a:pPr>
            <a:r>
              <a:rPr lang="en-US" sz="2000" err="1"/>
              <a:t>Mr.Ajay</a:t>
            </a:r>
            <a:r>
              <a:rPr lang="en-US" sz="2000"/>
              <a:t> </a:t>
            </a:r>
            <a:endParaRPr lang="en-US" sz="2000">
              <a:ea typeface="Calibri" panose="020F0502020204030204"/>
              <a:cs typeface="Calibri" panose="020F0502020204030204"/>
            </a:endParaRPr>
          </a:p>
        </p:txBody>
      </p:sp>
      <p:sp>
        <p:nvSpPr>
          <p:cNvPr id="5" name="Rectangle 4">
            <a:extLst>
              <a:ext uri="{FF2B5EF4-FFF2-40B4-BE49-F238E27FC236}">
                <a16:creationId xmlns:a16="http://schemas.microsoft.com/office/drawing/2014/main" id="{B578F087-2082-2DE1-E2DB-B055F926CF8A}"/>
              </a:ext>
            </a:extLst>
          </p:cNvPr>
          <p:cNvSpPr/>
          <p:nvPr/>
        </p:nvSpPr>
        <p:spPr>
          <a:xfrm>
            <a:off x="838200" y="1825625"/>
            <a:ext cx="10515600" cy="4351338"/>
          </a:xfrm>
          <a:prstGeom prst="rect">
            <a:avLst/>
          </a:prstGeom>
        </p:spPr>
        <p:txBody>
          <a:bodyPr vert="horz" lIns="91440" tIns="45720" rIns="91440" bIns="45720" rtlCol="0" anchor="t">
            <a:normAutofit/>
          </a:bodyPr>
          <a:lstStyle/>
          <a:p>
            <a:pPr>
              <a:lnSpc>
                <a:spcPct val="90000"/>
              </a:lnSpc>
              <a:spcAft>
                <a:spcPts val="600"/>
              </a:spcAft>
            </a:pPr>
            <a:endParaRPr lang="en-US" b="1" cap="none" spc="50">
              <a:ln w="9525" cmpd="sng">
                <a:solidFill>
                  <a:srgbClr val="44546A"/>
                </a:solidFill>
                <a:prstDash val="solid"/>
              </a:ln>
              <a:solidFill>
                <a:srgbClr val="000000"/>
              </a:solidFill>
              <a:effectLst>
                <a:glow rad="38100">
                  <a:srgbClr val="4472C4">
                    <a:alpha val="40000"/>
                  </a:srgbClr>
                </a:glow>
              </a:effectLst>
              <a:ea typeface="Calibri"/>
              <a:cs typeface="Calibri"/>
            </a:endParaRPr>
          </a:p>
        </p:txBody>
      </p:sp>
    </p:spTree>
    <p:extLst>
      <p:ext uri="{BB962C8B-B14F-4D97-AF65-F5344CB8AC3E}">
        <p14:creationId xmlns:p14="http://schemas.microsoft.com/office/powerpoint/2010/main" val="13374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8E3A12-AB14-E5B2-846C-6802C39EAF9D}"/>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21133CB0-EB5A-5525-A52B-1367FDE6DA94}"/>
              </a:ext>
            </a:extLst>
          </p:cNvPr>
          <p:cNvPicPr>
            <a:picLocks noChangeAspect="1"/>
          </p:cNvPicPr>
          <p:nvPr/>
        </p:nvPicPr>
        <p:blipFill rotWithShape="1">
          <a:blip r:embed="rId2">
            <a:alphaModFix amt="35000"/>
          </a:blip>
          <a:srcRect t="5910" r="-2" b="9693"/>
          <a:stretch/>
        </p:blipFill>
        <p:spPr>
          <a:xfrm>
            <a:off x="20" y="10"/>
            <a:ext cx="12191980" cy="6857990"/>
          </a:xfrm>
          <a:prstGeom prst="rect">
            <a:avLst/>
          </a:prstGeom>
        </p:spPr>
      </p:pic>
      <p:sp>
        <p:nvSpPr>
          <p:cNvPr id="2" name="Title 1">
            <a:extLst>
              <a:ext uri="{FF2B5EF4-FFF2-40B4-BE49-F238E27FC236}">
                <a16:creationId xmlns:a16="http://schemas.microsoft.com/office/drawing/2014/main" id="{482351E5-CA2A-1A0A-D0D3-AA32F799A113}"/>
              </a:ext>
            </a:extLst>
          </p:cNvPr>
          <p:cNvSpPr>
            <a:spLocks noGrp="1"/>
          </p:cNvSpPr>
          <p:nvPr>
            <p:ph type="title"/>
          </p:nvPr>
        </p:nvSpPr>
        <p:spPr/>
        <p:txBody>
          <a:bodyPr>
            <a:normAutofit/>
          </a:bodyPr>
          <a:lstStyle/>
          <a:p>
            <a:r>
              <a:rPr lang="en-US">
                <a:solidFill>
                  <a:srgbClr val="FFFFFF"/>
                </a:solidFill>
                <a:cs typeface="Calibri Light"/>
              </a:rPr>
              <a:t>2010's</a:t>
            </a:r>
            <a:endParaRPr lang="en-US">
              <a:solidFill>
                <a:srgbClr val="FFFFFF"/>
              </a:solidFill>
            </a:endParaRPr>
          </a:p>
        </p:txBody>
      </p:sp>
      <p:graphicFrame>
        <p:nvGraphicFramePr>
          <p:cNvPr id="36" name="Content Placeholder 2">
            <a:extLst>
              <a:ext uri="{FF2B5EF4-FFF2-40B4-BE49-F238E27FC236}">
                <a16:creationId xmlns:a16="http://schemas.microsoft.com/office/drawing/2014/main" id="{FB255331-FCBC-6E1F-B880-AFC37373A659}"/>
              </a:ext>
            </a:extLst>
          </p:cNvPr>
          <p:cNvGraphicFramePr/>
          <p:nvPr/>
        </p:nvGraphicFramePr>
        <p:xfrm>
          <a:off x="838200" y="1480569"/>
          <a:ext cx="10515600" cy="3363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7" name="Content Placeholder 6">
            <a:extLst>
              <a:ext uri="{FF2B5EF4-FFF2-40B4-BE49-F238E27FC236}">
                <a16:creationId xmlns:a16="http://schemas.microsoft.com/office/drawing/2014/main" id="{B56A8445-F48F-3D44-2FE9-BC7630946A46}"/>
              </a:ext>
            </a:extLst>
          </p:cNvPr>
          <p:cNvSpPr>
            <a:spLocks noGrp="1"/>
          </p:cNvSpPr>
          <p:nvPr/>
        </p:nvSpPr>
        <p:spPr>
          <a:xfrm>
            <a:off x="749709" y="3931199"/>
            <a:ext cx="10515600" cy="181910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panose="020F0502020204030204"/>
              </a:rPr>
              <a:t>In 2010 DAS had made four classification schemes they are decision trees, regression, neural networks and </a:t>
            </a:r>
            <a:r>
              <a:rPr lang="en-US" err="1">
                <a:cs typeface="Calibri" panose="020F0502020204030204"/>
              </a:rPr>
              <a:t>DMneural</a:t>
            </a:r>
            <a:r>
              <a:rPr lang="en-US">
                <a:cs typeface="Calibri" panose="020F0502020204030204"/>
              </a:rPr>
              <a:t>. Bilal studied the genetic data was the first to introduce SUPPORTVECTOR MACHINE(SVM) to detect PD and the accuracy obtained was 0.889% but it is restricted to only a single symptom of the patient </a:t>
            </a:r>
            <a:endParaRPr lang="en-US"/>
          </a:p>
          <a:p>
            <a:pPr>
              <a:buFont typeface="Arial"/>
              <a:buChar char="•"/>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3089958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D0BFED-9E8E-195F-70EF-0296874677D2}"/>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D41E44E8-2AB4-228C-91A7-91823EB727EA}"/>
              </a:ext>
            </a:extLst>
          </p:cNvPr>
          <p:cNvPicPr>
            <a:picLocks noChangeAspect="1"/>
          </p:cNvPicPr>
          <p:nvPr/>
        </p:nvPicPr>
        <p:blipFill rotWithShape="1">
          <a:blip r:embed="rId2">
            <a:alphaModFix amt="35000"/>
          </a:blip>
          <a:srcRect t="5910" r="-2" b="969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CD28E6-878C-134F-0FAC-FE8E5B70A52F}"/>
              </a:ext>
            </a:extLst>
          </p:cNvPr>
          <p:cNvSpPr>
            <a:spLocks noGrp="1"/>
          </p:cNvSpPr>
          <p:nvPr>
            <p:ph type="title"/>
          </p:nvPr>
        </p:nvSpPr>
        <p:spPr>
          <a:xfrm>
            <a:off x="308882" y="4178"/>
            <a:ext cx="10309655" cy="1325563"/>
          </a:xfrm>
        </p:spPr>
        <p:txBody>
          <a:bodyPr>
            <a:normAutofit/>
          </a:bodyPr>
          <a:lstStyle/>
          <a:p>
            <a:r>
              <a:rPr lang="en-US">
                <a:solidFill>
                  <a:srgbClr val="FFFFFF"/>
                </a:solidFill>
                <a:cs typeface="Calibri Light"/>
              </a:rPr>
              <a:t>2016 to recent years</a:t>
            </a:r>
            <a:endParaRPr lang="en-US">
              <a:solidFill>
                <a:srgbClr val="FFFFFF"/>
              </a:solidFill>
            </a:endParaRPr>
          </a:p>
        </p:txBody>
      </p:sp>
      <p:graphicFrame>
        <p:nvGraphicFramePr>
          <p:cNvPr id="36" name="Content Placeholder 2">
            <a:extLst>
              <a:ext uri="{FF2B5EF4-FFF2-40B4-BE49-F238E27FC236}">
                <a16:creationId xmlns:a16="http://schemas.microsoft.com/office/drawing/2014/main" id="{B2BA939B-C9B5-C336-4B65-2C8FA17BD925}"/>
              </a:ext>
            </a:extLst>
          </p:cNvPr>
          <p:cNvGraphicFramePr/>
          <p:nvPr>
            <p:extLst>
              <p:ext uri="{D42A27DB-BD31-4B8C-83A1-F6EECF244321}">
                <p14:modId xmlns:p14="http://schemas.microsoft.com/office/powerpoint/2010/main" val="2402018411"/>
              </p:ext>
            </p:extLst>
          </p:nvPr>
        </p:nvGraphicFramePr>
        <p:xfrm>
          <a:off x="176084" y="603802"/>
          <a:ext cx="11905915" cy="625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601314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9CA6D-2AAA-5802-5F2A-A7407BF41C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51724-AFB3-5325-D1BA-0FC39706D438}"/>
              </a:ext>
            </a:extLst>
          </p:cNvPr>
          <p:cNvSpPr>
            <a:spLocks noGrp="1"/>
          </p:cNvSpPr>
          <p:nvPr>
            <p:ph type="title"/>
          </p:nvPr>
        </p:nvSpPr>
        <p:spPr/>
        <p:txBody>
          <a:bodyPr/>
          <a:lstStyle/>
          <a:p>
            <a:r>
              <a:rPr lang="en-US">
                <a:cs typeface="Calibri Light"/>
              </a:rPr>
              <a:t>2016 to recent years</a:t>
            </a:r>
            <a:endParaRPr lang="en-US"/>
          </a:p>
        </p:txBody>
      </p:sp>
      <p:sp>
        <p:nvSpPr>
          <p:cNvPr id="3" name="Content Placeholder 2">
            <a:extLst>
              <a:ext uri="{FF2B5EF4-FFF2-40B4-BE49-F238E27FC236}">
                <a16:creationId xmlns:a16="http://schemas.microsoft.com/office/drawing/2014/main" id="{A62C1288-5B18-12E8-D602-7A8CF2935103}"/>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 From 2016 to recent years several papers concluded that neural </a:t>
            </a:r>
            <a:r>
              <a:rPr lang="en-US" err="1">
                <a:ea typeface="+mn-lt"/>
                <a:cs typeface="+mn-lt"/>
              </a:rPr>
              <a:t>netwrok</a:t>
            </a:r>
            <a:r>
              <a:rPr lang="en-US">
                <a:ea typeface="+mn-lt"/>
                <a:cs typeface="+mn-lt"/>
              </a:rPr>
              <a:t> classifier gave the best outcome with an accuracy 92.9%. </a:t>
            </a:r>
            <a:r>
              <a:rPr lang="en-US" err="1">
                <a:ea typeface="+mn-lt"/>
                <a:cs typeface="+mn-lt"/>
              </a:rPr>
              <a:t>Raundale,Thosar,Rane</a:t>
            </a:r>
            <a:r>
              <a:rPr lang="en-US">
                <a:ea typeface="+mn-lt"/>
                <a:cs typeface="+mn-lt"/>
              </a:rPr>
              <a:t> trained random forest </a:t>
            </a:r>
            <a:r>
              <a:rPr lang="en-US" err="1">
                <a:ea typeface="+mn-lt"/>
                <a:cs typeface="+mn-lt"/>
              </a:rPr>
              <a:t>calssifier</a:t>
            </a:r>
            <a:r>
              <a:rPr lang="en-US">
                <a:ea typeface="+mn-lt"/>
                <a:cs typeface="+mn-lt"/>
              </a:rPr>
              <a:t> to predict PD but it is completely reliant on MATLAB.</a:t>
            </a:r>
            <a:endParaRPr lang="en-US">
              <a:cs typeface="Calibri" panose="020F0502020204030204"/>
            </a:endParaRPr>
          </a:p>
          <a:p>
            <a:r>
              <a:rPr lang="en-US">
                <a:ea typeface="+mn-lt"/>
                <a:cs typeface="+mn-lt"/>
              </a:rPr>
              <a:t>Wang implemented 12 ML models and built a Deep learning model which gave 96.45% of accuracy but it is very expensive and it holds a large memory.</a:t>
            </a:r>
            <a:endParaRPr lang="en-US"/>
          </a:p>
          <a:p>
            <a:r>
              <a:rPr lang="en-US">
                <a:ea typeface="+mn-lt"/>
                <a:cs typeface="+mn-lt"/>
              </a:rPr>
              <a:t>Ricciardi implemented decision trees, Random forests, KNN but this whole dataset is small and needs artificial data </a:t>
            </a:r>
            <a:r>
              <a:rPr lang="en-US" err="1">
                <a:ea typeface="+mn-lt"/>
                <a:cs typeface="+mn-lt"/>
              </a:rPr>
              <a:t>augumentation</a:t>
            </a:r>
            <a:r>
              <a:rPr lang="en-US">
                <a:ea typeface="+mn-lt"/>
                <a:cs typeface="+mn-lt"/>
              </a:rPr>
              <a:t>.</a:t>
            </a:r>
            <a:endParaRPr lang="en-US"/>
          </a:p>
          <a:p>
            <a:r>
              <a:rPr lang="en-US">
                <a:ea typeface="+mn-lt"/>
                <a:cs typeface="+mn-lt"/>
              </a:rPr>
              <a:t>Over the past few several years many articles and papers concluded that several ML models trained and tested but most of them are not </a:t>
            </a:r>
            <a:r>
              <a:rPr lang="en-US" err="1">
                <a:ea typeface="+mn-lt"/>
                <a:cs typeface="+mn-lt"/>
              </a:rPr>
              <a:t>successfull</a:t>
            </a:r>
            <a:r>
              <a:rPr lang="en-US">
                <a:ea typeface="+mn-lt"/>
                <a:cs typeface="+mn-lt"/>
              </a:rPr>
              <a:t>.</a:t>
            </a:r>
            <a:endParaRPr lang="en-US"/>
          </a:p>
          <a:p>
            <a:endParaRPr lang="en-US">
              <a:cs typeface="Calibri"/>
            </a:endParaRPr>
          </a:p>
        </p:txBody>
      </p:sp>
    </p:spTree>
    <p:extLst>
      <p:ext uri="{BB962C8B-B14F-4D97-AF65-F5344CB8AC3E}">
        <p14:creationId xmlns:p14="http://schemas.microsoft.com/office/powerpoint/2010/main" val="128623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7AEF7-0DB6-67B0-F8CA-B32B44305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61C16-2417-2726-B86E-8FBC310614A7}"/>
              </a:ext>
            </a:extLst>
          </p:cNvPr>
          <p:cNvSpPr>
            <a:spLocks noGrp="1"/>
          </p:cNvSpPr>
          <p:nvPr>
            <p:ph type="title"/>
          </p:nvPr>
        </p:nvSpPr>
        <p:spPr/>
        <p:txBody>
          <a:bodyPr/>
          <a:lstStyle/>
          <a:p>
            <a:r>
              <a:rPr lang="en-US">
                <a:cs typeface="Calibri Light"/>
              </a:rPr>
              <a:t>2016 to recent years</a:t>
            </a:r>
            <a:endParaRPr lang="en-US"/>
          </a:p>
        </p:txBody>
      </p:sp>
      <p:sp>
        <p:nvSpPr>
          <p:cNvPr id="3" name="Content Placeholder 2">
            <a:extLst>
              <a:ext uri="{FF2B5EF4-FFF2-40B4-BE49-F238E27FC236}">
                <a16:creationId xmlns:a16="http://schemas.microsoft.com/office/drawing/2014/main" id="{4EB39E00-31F3-922D-5871-F2F3E99A2576}"/>
              </a:ext>
            </a:extLst>
          </p:cNvPr>
          <p:cNvSpPr>
            <a:spLocks noGrp="1"/>
          </p:cNvSpPr>
          <p:nvPr>
            <p:ph idx="1"/>
          </p:nvPr>
        </p:nvSpPr>
        <p:spPr/>
        <p:txBody>
          <a:bodyPr vert="horz" lIns="91440" tIns="45720" rIns="91440" bIns="45720" rtlCol="0" anchor="t">
            <a:normAutofit fontScale="85000" lnSpcReduction="20000"/>
          </a:bodyPr>
          <a:lstStyle/>
          <a:p>
            <a:endParaRPr lang="en-US">
              <a:cs typeface="Calibri" panose="020F0502020204030204"/>
            </a:endParaRPr>
          </a:p>
          <a:p>
            <a:r>
              <a:rPr lang="en-US">
                <a:ea typeface="+mn-lt"/>
                <a:cs typeface="+mn-lt"/>
              </a:rPr>
              <a:t>SVM model </a:t>
            </a:r>
            <a:r>
              <a:rPr lang="en-US" err="1">
                <a:ea typeface="+mn-lt"/>
                <a:cs typeface="+mn-lt"/>
              </a:rPr>
              <a:t>intially</a:t>
            </a:r>
            <a:r>
              <a:rPr lang="en-US">
                <a:ea typeface="+mn-lt"/>
                <a:cs typeface="+mn-lt"/>
              </a:rPr>
              <a:t> in 2010 gave an accuracy of 88.9% but they considered only single </a:t>
            </a:r>
            <a:r>
              <a:rPr lang="en-US" err="1">
                <a:ea typeface="+mn-lt"/>
                <a:cs typeface="+mn-lt"/>
              </a:rPr>
              <a:t>symptom.From</a:t>
            </a:r>
            <a:r>
              <a:rPr lang="en-US">
                <a:ea typeface="+mn-lt"/>
                <a:cs typeface="+mn-lt"/>
              </a:rPr>
              <a:t> the available information and articles and researches by several authors the accuracy of SVM model in detecting PD is raised to 89% but they used a small data set </a:t>
            </a:r>
            <a:r>
              <a:rPr lang="en-US" err="1">
                <a:ea typeface="+mn-lt"/>
                <a:cs typeface="+mn-lt"/>
              </a:rPr>
              <a:t>i.e</a:t>
            </a:r>
            <a:r>
              <a:rPr lang="en-US">
                <a:ea typeface="+mn-lt"/>
                <a:cs typeface="+mn-lt"/>
              </a:rPr>
              <a:t> they included several symptoms of the patient but not all symptoms.</a:t>
            </a:r>
            <a:endParaRPr lang="en-US"/>
          </a:p>
          <a:p>
            <a:r>
              <a:rPr lang="en-US">
                <a:ea typeface="+mn-lt"/>
                <a:cs typeface="+mn-lt"/>
              </a:rPr>
              <a:t>From previous studies we can conclude that </a:t>
            </a:r>
            <a:r>
              <a:rPr lang="en-US" err="1">
                <a:ea typeface="+mn-lt"/>
                <a:cs typeface="+mn-lt"/>
              </a:rPr>
              <a:t>intially</a:t>
            </a:r>
            <a:r>
              <a:rPr lang="en-US">
                <a:ea typeface="+mn-lt"/>
                <a:cs typeface="+mn-lt"/>
              </a:rPr>
              <a:t> before 2000's they ML models were not introduced and the PD is detected by some scanning </a:t>
            </a:r>
            <a:r>
              <a:rPr lang="en-US" err="1">
                <a:ea typeface="+mn-lt"/>
                <a:cs typeface="+mn-lt"/>
              </a:rPr>
              <a:t>techinques.In</a:t>
            </a:r>
            <a:r>
              <a:rPr lang="en-US">
                <a:ea typeface="+mn-lt"/>
                <a:cs typeface="+mn-lt"/>
              </a:rPr>
              <a:t> 2000's after ML models were introduced several </a:t>
            </a:r>
            <a:r>
              <a:rPr lang="en-US" err="1">
                <a:ea typeface="+mn-lt"/>
                <a:cs typeface="+mn-lt"/>
              </a:rPr>
              <a:t>techinques</a:t>
            </a:r>
            <a:r>
              <a:rPr lang="en-US">
                <a:ea typeface="+mn-lt"/>
                <a:cs typeface="+mn-lt"/>
              </a:rPr>
              <a:t> like decision </a:t>
            </a:r>
            <a:r>
              <a:rPr lang="en-US" err="1">
                <a:ea typeface="+mn-lt"/>
                <a:cs typeface="+mn-lt"/>
              </a:rPr>
              <a:t>trees,Neural</a:t>
            </a:r>
            <a:r>
              <a:rPr lang="en-US">
                <a:ea typeface="+mn-lt"/>
                <a:cs typeface="+mn-lt"/>
              </a:rPr>
              <a:t> </a:t>
            </a:r>
            <a:r>
              <a:rPr lang="en-US" err="1">
                <a:ea typeface="+mn-lt"/>
                <a:cs typeface="+mn-lt"/>
              </a:rPr>
              <a:t>networks,regression,DMneural,many</a:t>
            </a:r>
            <a:r>
              <a:rPr lang="en-US">
                <a:ea typeface="+mn-lt"/>
                <a:cs typeface="+mn-lt"/>
              </a:rPr>
              <a:t> more were used and got an higher accuracy in </a:t>
            </a:r>
            <a:r>
              <a:rPr lang="en-US" err="1">
                <a:ea typeface="+mn-lt"/>
                <a:cs typeface="+mn-lt"/>
              </a:rPr>
              <a:t>detecing</a:t>
            </a:r>
            <a:r>
              <a:rPr lang="en-US">
                <a:ea typeface="+mn-lt"/>
                <a:cs typeface="+mn-lt"/>
              </a:rPr>
              <a:t> but it was restricted only </a:t>
            </a:r>
            <a:r>
              <a:rPr lang="en-US" err="1">
                <a:ea typeface="+mn-lt"/>
                <a:cs typeface="+mn-lt"/>
              </a:rPr>
              <a:t>upto</a:t>
            </a:r>
            <a:r>
              <a:rPr lang="en-US">
                <a:ea typeface="+mn-lt"/>
                <a:cs typeface="+mn-lt"/>
              </a:rPr>
              <a:t> limited symptoms of the </a:t>
            </a:r>
            <a:r>
              <a:rPr lang="en-US" err="1">
                <a:ea typeface="+mn-lt"/>
                <a:cs typeface="+mn-lt"/>
              </a:rPr>
              <a:t>patient.In</a:t>
            </a:r>
            <a:r>
              <a:rPr lang="en-US">
                <a:ea typeface="+mn-lt"/>
                <a:cs typeface="+mn-lt"/>
              </a:rPr>
              <a:t> recent </a:t>
            </a:r>
            <a:r>
              <a:rPr lang="en-US" err="1">
                <a:ea typeface="+mn-lt"/>
                <a:cs typeface="+mn-lt"/>
              </a:rPr>
              <a:t>yeras</a:t>
            </a:r>
            <a:r>
              <a:rPr lang="en-US">
                <a:ea typeface="+mn-lt"/>
                <a:cs typeface="+mn-lt"/>
              </a:rPr>
              <a:t> SVM is used and gave an accuracy of 89% but it was trained only with small </a:t>
            </a:r>
            <a:r>
              <a:rPr lang="en-US" err="1">
                <a:ea typeface="+mn-lt"/>
                <a:cs typeface="+mn-lt"/>
              </a:rPr>
              <a:t>datset</a:t>
            </a:r>
            <a:r>
              <a:rPr lang="en-US">
                <a:ea typeface="+mn-lt"/>
                <a:cs typeface="+mn-lt"/>
              </a:rPr>
              <a:t>. We are implementing an SVM model which gives and accuracy of 84% considering all the symptoms of a patient suffering from the disease and we </a:t>
            </a:r>
            <a:r>
              <a:rPr lang="en-US" err="1">
                <a:ea typeface="+mn-lt"/>
                <a:cs typeface="+mn-lt"/>
              </a:rPr>
              <a:t>condisered</a:t>
            </a:r>
            <a:r>
              <a:rPr lang="en-US">
                <a:ea typeface="+mn-lt"/>
                <a:cs typeface="+mn-lt"/>
              </a:rPr>
              <a:t> a big </a:t>
            </a:r>
            <a:r>
              <a:rPr lang="en-US" err="1">
                <a:ea typeface="+mn-lt"/>
                <a:cs typeface="+mn-lt"/>
              </a:rPr>
              <a:t>amout</a:t>
            </a:r>
            <a:r>
              <a:rPr lang="en-US">
                <a:ea typeface="+mn-lt"/>
                <a:cs typeface="+mn-lt"/>
              </a:rPr>
              <a:t> of dataset.</a:t>
            </a:r>
            <a:endParaRPr lang="en-US"/>
          </a:p>
        </p:txBody>
      </p:sp>
    </p:spTree>
    <p:extLst>
      <p:ext uri="{BB962C8B-B14F-4D97-AF65-F5344CB8AC3E}">
        <p14:creationId xmlns:p14="http://schemas.microsoft.com/office/powerpoint/2010/main" val="154745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C94E0-A3BD-01E1-254E-081FD8456E10}"/>
              </a:ext>
            </a:extLst>
          </p:cNvPr>
          <p:cNvSpPr>
            <a:spLocks noGrp="1"/>
          </p:cNvSpPr>
          <p:nvPr>
            <p:ph type="title"/>
          </p:nvPr>
        </p:nvSpPr>
        <p:spPr>
          <a:xfrm>
            <a:off x="850387" y="1188637"/>
            <a:ext cx="3213614" cy="4480726"/>
          </a:xfrm>
        </p:spPr>
        <p:txBody>
          <a:bodyPr>
            <a:normAutofit/>
          </a:bodyPr>
          <a:lstStyle/>
          <a:p>
            <a:pPr algn="r"/>
            <a:r>
              <a:rPr lang="en-US" sz="4100" b="1">
                <a:ea typeface="+mj-lt"/>
                <a:cs typeface="+mj-lt"/>
              </a:rPr>
              <a:t>Recent Contributions</a:t>
            </a:r>
            <a:endParaRPr lang="en-US" sz="4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CA7047-F6D3-8A0A-1C86-FB16B282765F}"/>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0" indent="0">
              <a:buNone/>
            </a:pPr>
            <a:r>
              <a:rPr lang="en-US" sz="2400">
                <a:ea typeface="+mn-lt"/>
                <a:cs typeface="+mn-lt"/>
              </a:rPr>
              <a:t>Scientists like Marras, Espay, Hssayeni, Roy, and others contribute significantly to Parkinson's disease prediction research.</a:t>
            </a:r>
            <a:endParaRPr lang="en-US" sz="2400">
              <a:ea typeface="Calibri"/>
              <a:cs typeface="Calibri"/>
            </a:endParaRPr>
          </a:p>
        </p:txBody>
      </p:sp>
    </p:spTree>
    <p:extLst>
      <p:ext uri="{BB962C8B-B14F-4D97-AF65-F5344CB8AC3E}">
        <p14:creationId xmlns:p14="http://schemas.microsoft.com/office/powerpoint/2010/main" val="254422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06A513ED-6D2E-6700-0108-0DCFEBD2B9B0}"/>
              </a:ext>
            </a:extLst>
          </p:cNvPr>
          <p:cNvPicPr>
            <a:picLocks noChangeAspect="1"/>
          </p:cNvPicPr>
          <p:nvPr/>
        </p:nvPicPr>
        <p:blipFill rotWithShape="1">
          <a:blip r:embed="rId2"/>
          <a:srcRect t="17130" r="9091" b="14689"/>
          <a:stretch/>
        </p:blipFill>
        <p:spPr>
          <a:xfrm>
            <a:off x="20" y="10"/>
            <a:ext cx="12191980" cy="6857990"/>
          </a:xfrm>
          <a:prstGeom prst="rect">
            <a:avLst/>
          </a:prstGeom>
        </p:spPr>
      </p:pic>
      <p:sp>
        <p:nvSpPr>
          <p:cNvPr id="113" name="Rectangle 11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D9A0210-57CB-7826-E33B-75BF98CFF675}"/>
              </a:ext>
            </a:extLst>
          </p:cNvPr>
          <p:cNvSpPr/>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1" cap="none" spc="50">
                <a:ln w="0"/>
                <a:effectLst>
                  <a:innerShdw blurRad="63500" dist="50800" dir="13500000">
                    <a:srgbClr val="000000">
                      <a:alpha val="50000"/>
                    </a:srgbClr>
                  </a:innerShdw>
                </a:effectLst>
                <a:latin typeface="+mj-lt"/>
                <a:ea typeface="+mj-ea"/>
                <a:cs typeface="+mj-cs"/>
              </a:rPr>
              <a:t>OUR SOLUTION </a:t>
            </a:r>
            <a:endParaRPr lang="en-US" sz="4400" b="1" cap="none" spc="50">
              <a:ln w="0"/>
              <a:effectLst>
                <a:innerShdw blurRad="63500" dist="50800" dir="13500000">
                  <a:srgbClr val="000000">
                    <a:alpha val="50000"/>
                  </a:srgbClr>
                </a:innerShdw>
              </a:effectLst>
              <a:latin typeface="+mj-lt"/>
              <a:ea typeface="+mj-ea"/>
              <a:cs typeface="+mj-cs"/>
            </a:endParaRPr>
          </a:p>
        </p:txBody>
      </p:sp>
      <p:graphicFrame>
        <p:nvGraphicFramePr>
          <p:cNvPr id="102" name="TextBox 3">
            <a:extLst>
              <a:ext uri="{FF2B5EF4-FFF2-40B4-BE49-F238E27FC236}">
                <a16:creationId xmlns:a16="http://schemas.microsoft.com/office/drawing/2014/main" id="{B5BC0F71-0454-5267-06E4-0ACEF7C00927}"/>
              </a:ext>
            </a:extLst>
          </p:cNvPr>
          <p:cNvGraphicFramePr/>
          <p:nvPr>
            <p:extLst>
              <p:ext uri="{D42A27DB-BD31-4B8C-83A1-F6EECF244321}">
                <p14:modId xmlns:p14="http://schemas.microsoft.com/office/powerpoint/2010/main" val="14973238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202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82F9-25A8-EC50-F664-3ABDAFDC24A3}"/>
              </a:ext>
            </a:extLst>
          </p:cNvPr>
          <p:cNvSpPr>
            <a:spLocks noGrp="1"/>
          </p:cNvSpPr>
          <p:nvPr>
            <p:ph type="title"/>
          </p:nvPr>
        </p:nvSpPr>
        <p:spPr>
          <a:xfrm>
            <a:off x="1070053" y="-147279"/>
            <a:ext cx="10515600" cy="1325563"/>
          </a:xfrm>
        </p:spPr>
        <p:txBody>
          <a:bodyPr/>
          <a:lstStyle/>
          <a:p>
            <a:pPr algn="ctr"/>
            <a:r>
              <a:rPr lang="en-US"/>
              <a:t>Implementation</a:t>
            </a:r>
            <a:endParaRPr lang="en-IN"/>
          </a:p>
        </p:txBody>
      </p:sp>
      <p:pic>
        <p:nvPicPr>
          <p:cNvPr id="5" name="Content Placeholder 4">
            <a:extLst>
              <a:ext uri="{FF2B5EF4-FFF2-40B4-BE49-F238E27FC236}">
                <a16:creationId xmlns:a16="http://schemas.microsoft.com/office/drawing/2014/main" id="{6D7DCC0D-C635-0816-EA14-8B153DF69AE2}"/>
              </a:ext>
            </a:extLst>
          </p:cNvPr>
          <p:cNvPicPr>
            <a:picLocks noGrp="1" noChangeAspect="1"/>
          </p:cNvPicPr>
          <p:nvPr>
            <p:ph idx="1"/>
          </p:nvPr>
        </p:nvPicPr>
        <p:blipFill rotWithShape="1">
          <a:blip r:embed="rId2"/>
          <a:srcRect b="54428"/>
          <a:stretch/>
        </p:blipFill>
        <p:spPr>
          <a:xfrm>
            <a:off x="7779148" y="1446023"/>
            <a:ext cx="4234130" cy="1982977"/>
          </a:xfrm>
        </p:spPr>
      </p:pic>
      <p:pic>
        <p:nvPicPr>
          <p:cNvPr id="9" name="Picture 8">
            <a:extLst>
              <a:ext uri="{FF2B5EF4-FFF2-40B4-BE49-F238E27FC236}">
                <a16:creationId xmlns:a16="http://schemas.microsoft.com/office/drawing/2014/main" id="{B3FDDB7E-6B20-F959-A86F-703A9577D013}"/>
              </a:ext>
            </a:extLst>
          </p:cNvPr>
          <p:cNvPicPr>
            <a:picLocks noChangeAspect="1"/>
          </p:cNvPicPr>
          <p:nvPr/>
        </p:nvPicPr>
        <p:blipFill>
          <a:blip r:embed="rId3"/>
          <a:stretch>
            <a:fillRect/>
          </a:stretch>
        </p:blipFill>
        <p:spPr>
          <a:xfrm>
            <a:off x="7770759" y="3429000"/>
            <a:ext cx="4242519" cy="2484335"/>
          </a:xfrm>
          <a:prstGeom prst="rect">
            <a:avLst/>
          </a:prstGeom>
        </p:spPr>
      </p:pic>
      <p:sp>
        <p:nvSpPr>
          <p:cNvPr id="11" name="TextBox 10">
            <a:extLst>
              <a:ext uri="{FF2B5EF4-FFF2-40B4-BE49-F238E27FC236}">
                <a16:creationId xmlns:a16="http://schemas.microsoft.com/office/drawing/2014/main" id="{06FF5F48-40CB-82F4-4256-9DC35EFA8A06}"/>
              </a:ext>
            </a:extLst>
          </p:cNvPr>
          <p:cNvSpPr txBox="1"/>
          <p:nvPr/>
        </p:nvSpPr>
        <p:spPr>
          <a:xfrm>
            <a:off x="100669" y="869428"/>
            <a:ext cx="7541702" cy="5893921"/>
          </a:xfrm>
          <a:prstGeom prst="rect">
            <a:avLst/>
          </a:prstGeom>
          <a:noFill/>
        </p:spPr>
        <p:txBody>
          <a:bodyPr wrap="square">
            <a:spAutoFit/>
          </a:bodyPr>
          <a:lstStyle/>
          <a:p>
            <a:r>
              <a:rPr lang="en-IN" sz="1300"/>
              <a:t>import pandas as pd</a:t>
            </a:r>
          </a:p>
          <a:p>
            <a:r>
              <a:rPr lang="en-IN" sz="1300"/>
              <a:t>from </a:t>
            </a:r>
            <a:r>
              <a:rPr lang="en-IN" sz="1300" err="1"/>
              <a:t>sklearn.model_selection</a:t>
            </a:r>
            <a:r>
              <a:rPr lang="en-IN" sz="1300"/>
              <a:t> import </a:t>
            </a:r>
            <a:r>
              <a:rPr lang="en-IN" sz="1300" err="1"/>
              <a:t>train_test_split</a:t>
            </a:r>
            <a:endParaRPr lang="en-IN" sz="1300"/>
          </a:p>
          <a:p>
            <a:r>
              <a:rPr lang="en-IN" sz="1300"/>
              <a:t>from </a:t>
            </a:r>
            <a:r>
              <a:rPr lang="en-IN" sz="1300" err="1"/>
              <a:t>sklearn.svm</a:t>
            </a:r>
            <a:r>
              <a:rPr lang="en-IN" sz="1300"/>
              <a:t> import SVC</a:t>
            </a:r>
          </a:p>
          <a:p>
            <a:r>
              <a:rPr lang="en-IN" sz="1300"/>
              <a:t>from </a:t>
            </a:r>
            <a:r>
              <a:rPr lang="en-IN" sz="1300" err="1"/>
              <a:t>sklearn.metrics</a:t>
            </a:r>
            <a:r>
              <a:rPr lang="en-IN" sz="1300"/>
              <a:t> import </a:t>
            </a:r>
            <a:r>
              <a:rPr lang="en-IN" sz="1300" err="1"/>
              <a:t>classification_report,accuracy_score</a:t>
            </a:r>
            <a:endParaRPr lang="en-IN" sz="1300"/>
          </a:p>
          <a:p>
            <a:r>
              <a:rPr lang="en-IN" sz="1300" err="1"/>
              <a:t>file_path</a:t>
            </a:r>
            <a:r>
              <a:rPr lang="en-IN" sz="1300"/>
              <a:t> = "C:\\Users\\khyat\\OneDrive\\Desktop\\parkinsons dataset\\dataset\\parkinsons.csv"</a:t>
            </a:r>
          </a:p>
          <a:p>
            <a:r>
              <a:rPr lang="en-IN" sz="1300" err="1"/>
              <a:t>p_data</a:t>
            </a:r>
            <a:r>
              <a:rPr lang="en-IN" sz="1300"/>
              <a:t> = </a:t>
            </a:r>
            <a:r>
              <a:rPr lang="en-IN" sz="1300" err="1"/>
              <a:t>pd.read_csv</a:t>
            </a:r>
            <a:r>
              <a:rPr lang="en-IN" sz="1300"/>
              <a:t>(</a:t>
            </a:r>
            <a:r>
              <a:rPr lang="en-IN" sz="1300" err="1"/>
              <a:t>file_path</a:t>
            </a:r>
            <a:r>
              <a:rPr lang="en-IN" sz="1300"/>
              <a:t>)</a:t>
            </a:r>
          </a:p>
          <a:p>
            <a:r>
              <a:rPr lang="en-IN" sz="1300"/>
              <a:t>a = </a:t>
            </a:r>
            <a:r>
              <a:rPr lang="en-IN" sz="1300" err="1"/>
              <a:t>p_data.drop</a:t>
            </a:r>
            <a:r>
              <a:rPr lang="en-IN" sz="1300"/>
              <a:t>(columns=['name'])</a:t>
            </a:r>
          </a:p>
          <a:p>
            <a:r>
              <a:rPr lang="en-IN" sz="1300"/>
              <a:t>b = </a:t>
            </a:r>
            <a:r>
              <a:rPr lang="en-IN" sz="1300" err="1"/>
              <a:t>p_data</a:t>
            </a:r>
            <a:r>
              <a:rPr lang="en-IN" sz="1300"/>
              <a:t>['status']</a:t>
            </a:r>
          </a:p>
          <a:p>
            <a:r>
              <a:rPr lang="en-IN" sz="1300" err="1"/>
              <a:t>a_train</a:t>
            </a:r>
            <a:r>
              <a:rPr lang="en-IN" sz="1300"/>
              <a:t>, </a:t>
            </a:r>
            <a:r>
              <a:rPr lang="en-IN" sz="1300" err="1"/>
              <a:t>a_test</a:t>
            </a:r>
            <a:r>
              <a:rPr lang="en-IN" sz="1300"/>
              <a:t>, </a:t>
            </a:r>
            <a:r>
              <a:rPr lang="en-IN" sz="1300" err="1"/>
              <a:t>b_train</a:t>
            </a:r>
            <a:r>
              <a:rPr lang="en-IN" sz="1300"/>
              <a:t>, </a:t>
            </a:r>
            <a:r>
              <a:rPr lang="en-IN" sz="1300" err="1"/>
              <a:t>b_test</a:t>
            </a:r>
            <a:r>
              <a:rPr lang="en-IN" sz="1300"/>
              <a:t> = </a:t>
            </a:r>
            <a:r>
              <a:rPr lang="en-IN" sz="1300" err="1"/>
              <a:t>train_test_split</a:t>
            </a:r>
            <a:r>
              <a:rPr lang="en-IN" sz="1300"/>
              <a:t>(a, b, </a:t>
            </a:r>
            <a:r>
              <a:rPr lang="en-IN" sz="1300" err="1"/>
              <a:t>test_size</a:t>
            </a:r>
            <a:r>
              <a:rPr lang="en-IN" sz="1300"/>
              <a:t>=0.2, </a:t>
            </a:r>
            <a:r>
              <a:rPr lang="en-IN" sz="1300" err="1"/>
              <a:t>random_state</a:t>
            </a:r>
            <a:r>
              <a:rPr lang="en-IN" sz="1300"/>
              <a:t>=42)</a:t>
            </a:r>
          </a:p>
          <a:p>
            <a:r>
              <a:rPr lang="en-IN" sz="1300"/>
              <a:t>classifier = SVC()</a:t>
            </a:r>
          </a:p>
          <a:p>
            <a:r>
              <a:rPr lang="en-IN" sz="1300" err="1"/>
              <a:t>classifier.fit</a:t>
            </a:r>
            <a:r>
              <a:rPr lang="en-IN" sz="1300"/>
              <a:t>(</a:t>
            </a:r>
            <a:r>
              <a:rPr lang="en-IN" sz="1300" err="1"/>
              <a:t>a_train</a:t>
            </a:r>
            <a:r>
              <a:rPr lang="en-IN" sz="1300"/>
              <a:t>, </a:t>
            </a:r>
            <a:r>
              <a:rPr lang="en-IN" sz="1300" err="1"/>
              <a:t>b_train</a:t>
            </a:r>
            <a:r>
              <a:rPr lang="en-IN" sz="1300"/>
              <a:t>)</a:t>
            </a:r>
          </a:p>
          <a:p>
            <a:r>
              <a:rPr lang="en-IN" sz="1300" err="1"/>
              <a:t>b_pred</a:t>
            </a:r>
            <a:r>
              <a:rPr lang="en-IN" sz="1300"/>
              <a:t> = </a:t>
            </a:r>
            <a:r>
              <a:rPr lang="en-IN" sz="1300" err="1"/>
              <a:t>classifier.predict</a:t>
            </a:r>
            <a:r>
              <a:rPr lang="en-IN" sz="1300"/>
              <a:t>(</a:t>
            </a:r>
            <a:r>
              <a:rPr lang="en-IN" sz="1300" err="1"/>
              <a:t>a_test</a:t>
            </a:r>
            <a:r>
              <a:rPr lang="en-IN" sz="1300"/>
              <a:t>)</a:t>
            </a:r>
          </a:p>
          <a:p>
            <a:r>
              <a:rPr lang="en-IN" sz="1300"/>
              <a:t>print("Classification Report for dataset is :")</a:t>
            </a:r>
          </a:p>
          <a:p>
            <a:r>
              <a:rPr lang="en-IN" sz="1300"/>
              <a:t>print(</a:t>
            </a:r>
            <a:r>
              <a:rPr lang="en-IN" sz="1300" err="1"/>
              <a:t>classification_report</a:t>
            </a:r>
            <a:r>
              <a:rPr lang="en-IN" sz="1300"/>
              <a:t>(</a:t>
            </a:r>
            <a:r>
              <a:rPr lang="en-IN" sz="1300" err="1"/>
              <a:t>b_test</a:t>
            </a:r>
            <a:r>
              <a:rPr lang="en-IN" sz="1300"/>
              <a:t>, </a:t>
            </a:r>
            <a:r>
              <a:rPr lang="en-IN" sz="1300" err="1"/>
              <a:t>b_pred</a:t>
            </a:r>
            <a:r>
              <a:rPr lang="en-IN" sz="1300"/>
              <a:t>))</a:t>
            </a:r>
          </a:p>
          <a:p>
            <a:r>
              <a:rPr lang="en-IN" sz="1300"/>
              <a:t>accuracy = </a:t>
            </a:r>
            <a:r>
              <a:rPr lang="en-IN" sz="1300" err="1"/>
              <a:t>accuracy_score</a:t>
            </a:r>
            <a:r>
              <a:rPr lang="en-IN" sz="1300"/>
              <a:t>(</a:t>
            </a:r>
            <a:r>
              <a:rPr lang="en-IN" sz="1300" err="1"/>
              <a:t>b_test</a:t>
            </a:r>
            <a:r>
              <a:rPr lang="en-IN" sz="1300"/>
              <a:t>, </a:t>
            </a:r>
            <a:r>
              <a:rPr lang="en-IN" sz="1300" err="1"/>
              <a:t>b_pred</a:t>
            </a:r>
            <a:r>
              <a:rPr lang="en-IN" sz="1300"/>
              <a:t>)</a:t>
            </a:r>
          </a:p>
          <a:p>
            <a:r>
              <a:rPr lang="en-IN" sz="1300"/>
              <a:t>print("Accuracy in decimals is :", accuracy)</a:t>
            </a:r>
          </a:p>
          <a:p>
            <a:r>
              <a:rPr lang="en-IN" sz="1300"/>
              <a:t>print("Accuracy percentage is=", accuracy*100)</a:t>
            </a:r>
          </a:p>
          <a:p>
            <a:r>
              <a:rPr lang="en-IN" sz="1300" err="1"/>
              <a:t>new_instance</a:t>
            </a:r>
            <a:r>
              <a:rPr lang="en-IN" sz="1300"/>
              <a:t> = </a:t>
            </a:r>
            <a:r>
              <a:rPr lang="en-IN" sz="1300" err="1"/>
              <a:t>pd.DataFrame</a:t>
            </a:r>
            <a:r>
              <a:rPr lang="en-IN" sz="1300"/>
              <a:t>([[119.992, 157.302, 74.997, 0.00784, 0.00007, 0.0037, 0.00554, 0.01109, 0.04374, 0.426, 0.02182, 0.0313, 0.02971, 0.06545, 0.02211, 21.033, 1, 0.414783, 0.815285, -4.813031, 0.266482, 2.301442, 0.284654]])</a:t>
            </a:r>
          </a:p>
          <a:p>
            <a:r>
              <a:rPr lang="en-IN" sz="1300" err="1"/>
              <a:t>new_instance</a:t>
            </a:r>
            <a:r>
              <a:rPr lang="en-IN" sz="1300"/>
              <a:t> = </a:t>
            </a:r>
            <a:r>
              <a:rPr lang="en-IN" sz="1300" err="1"/>
              <a:t>new_instance.astype</a:t>
            </a:r>
            <a:r>
              <a:rPr lang="en-IN" sz="1300"/>
              <a:t>(float)</a:t>
            </a:r>
          </a:p>
          <a:p>
            <a:r>
              <a:rPr lang="en-IN" sz="1300"/>
              <a:t>X = </a:t>
            </a:r>
            <a:r>
              <a:rPr lang="en-IN" sz="1300" err="1"/>
              <a:t>p_data.drop</a:t>
            </a:r>
            <a:r>
              <a:rPr lang="en-IN" sz="1300"/>
              <a:t>('name', axis=1)</a:t>
            </a:r>
          </a:p>
          <a:p>
            <a:r>
              <a:rPr lang="en-IN" sz="1300"/>
              <a:t>predict = </a:t>
            </a:r>
            <a:r>
              <a:rPr lang="en-IN" sz="1300" err="1"/>
              <a:t>classifier.predict</a:t>
            </a:r>
            <a:r>
              <a:rPr lang="en-IN" sz="1300"/>
              <a:t>(</a:t>
            </a:r>
            <a:r>
              <a:rPr lang="en-IN" sz="1300" err="1"/>
              <a:t>new_instance</a:t>
            </a:r>
            <a:r>
              <a:rPr lang="en-IN" sz="1300"/>
              <a:t>)</a:t>
            </a:r>
          </a:p>
          <a:p>
            <a:r>
              <a:rPr lang="en-IN" sz="1300"/>
              <a:t>if predict[0] == 1:</a:t>
            </a:r>
          </a:p>
          <a:p>
            <a:r>
              <a:rPr lang="en-IN" sz="1300"/>
              <a:t>    print("It is better to consult the doctor because the person may have the </a:t>
            </a:r>
            <a:r>
              <a:rPr lang="en-IN" sz="1300" err="1"/>
              <a:t>Parkinsons</a:t>
            </a:r>
            <a:r>
              <a:rPr lang="en-IN" sz="1300"/>
              <a:t> disease which is neurodegenerative disease and second most common disease like </a:t>
            </a:r>
            <a:r>
              <a:rPr lang="en-IN" sz="1300" err="1"/>
              <a:t>Alziemers</a:t>
            </a:r>
            <a:r>
              <a:rPr lang="en-IN" sz="1300"/>
              <a:t>")</a:t>
            </a:r>
          </a:p>
          <a:p>
            <a:r>
              <a:rPr lang="en-IN" sz="1300"/>
              <a:t>else:</a:t>
            </a:r>
          </a:p>
          <a:p>
            <a:r>
              <a:rPr lang="en-IN" sz="1300"/>
              <a:t>    print("The person is prognosticated not to have Parkinson's complaint.")</a:t>
            </a:r>
          </a:p>
          <a:p>
            <a:r>
              <a:rPr lang="en-IN" sz="1300"/>
              <a:t>    print("The person may have some symptoms because of the age or some other factors")</a:t>
            </a:r>
          </a:p>
        </p:txBody>
      </p:sp>
    </p:spTree>
    <p:extLst>
      <p:ext uri="{BB962C8B-B14F-4D97-AF65-F5344CB8AC3E}">
        <p14:creationId xmlns:p14="http://schemas.microsoft.com/office/powerpoint/2010/main" val="121232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1207-8E4D-8457-FB9C-AB65614BC23D}"/>
              </a:ext>
            </a:extLst>
          </p:cNvPr>
          <p:cNvSpPr>
            <a:spLocks noGrp="1"/>
          </p:cNvSpPr>
          <p:nvPr>
            <p:ph type="title"/>
          </p:nvPr>
        </p:nvSpPr>
        <p:spPr/>
        <p:txBody>
          <a:bodyPr/>
          <a:lstStyle/>
          <a:p>
            <a:r>
              <a:rPr lang="en-US"/>
              <a:t>Software Requirements</a:t>
            </a:r>
            <a:endParaRPr lang="en-IN"/>
          </a:p>
        </p:txBody>
      </p:sp>
      <p:sp>
        <p:nvSpPr>
          <p:cNvPr id="3" name="Content Placeholder 2">
            <a:extLst>
              <a:ext uri="{FF2B5EF4-FFF2-40B4-BE49-F238E27FC236}">
                <a16:creationId xmlns:a16="http://schemas.microsoft.com/office/drawing/2014/main" id="{CDBBEE2D-1A67-170B-73C7-EC0E38854A6A}"/>
              </a:ext>
            </a:extLst>
          </p:cNvPr>
          <p:cNvSpPr>
            <a:spLocks noGrp="1"/>
          </p:cNvSpPr>
          <p:nvPr>
            <p:ph idx="1"/>
          </p:nvPr>
        </p:nvSpPr>
        <p:spPr/>
        <p:txBody>
          <a:bodyPr/>
          <a:lstStyle/>
          <a:p>
            <a:pPr marL="0" indent="0" algn="l" rtl="0" fontAlgn="base">
              <a:buNone/>
            </a:pPr>
            <a:r>
              <a:rPr lang="en-IN" sz="1800" b="1" i="0" u="none" strike="noStrike">
                <a:solidFill>
                  <a:srgbClr val="FFFFFF"/>
                </a:solidFill>
                <a:effectLst/>
                <a:latin typeface="Calibri" panose="020F0502020204030204" pitchFamily="34" charset="0"/>
              </a:rPr>
              <a:t>1. </a:t>
            </a:r>
            <a:r>
              <a:rPr lang="en-US" sz="1800" b="1" i="0" u="none" strike="noStrike">
                <a:solidFill>
                  <a:srgbClr val="FFFFFF"/>
                </a:solidFill>
                <a:effectLst/>
                <a:latin typeface="Calibri" panose="020F0502020204030204" pitchFamily="34" charset="0"/>
              </a:rPr>
              <a:t>Programming Language</a:t>
            </a:r>
            <a:r>
              <a:rPr lang="en-US" sz="1800" b="0" i="0">
                <a:solidFill>
                  <a:srgbClr val="FFFFFF"/>
                </a:solidFill>
                <a:effectLst/>
                <a:latin typeface="Calibri" panose="020F0502020204030204" pitchFamily="34" charset="0"/>
              </a:rPr>
              <a:t>​</a:t>
            </a:r>
            <a:endParaRPr lang="en-US" b="0" i="0">
              <a:solidFill>
                <a:srgbClr val="FFFFFF"/>
              </a:solidFill>
              <a:effectLst/>
              <a:latin typeface="Arial" panose="020B0604020202020204" pitchFamily="34" charset="0"/>
            </a:endParaRPr>
          </a:p>
          <a:p>
            <a:pPr algn="l" rtl="0" fontAlgn="base"/>
            <a:r>
              <a:rPr lang="en-US" sz="1800" b="0" i="0" u="none" strike="noStrike">
                <a:solidFill>
                  <a:srgbClr val="FFFFFF"/>
                </a:solidFill>
                <a:effectLst/>
                <a:latin typeface="Calibri" panose="020F0502020204030204" pitchFamily="34" charset="0"/>
              </a:rPr>
              <a:t>Python is commonly used for machine learning tasks.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a:solidFill>
                  <a:srgbClr val="FFFFFF"/>
                </a:solidFill>
                <a:effectLst/>
                <a:latin typeface="Calibri" panose="020F0502020204030204" pitchFamily="34" charset="0"/>
              </a:rPr>
              <a:t>Libraries such as scikit-learn, TensorFlow, </a:t>
            </a:r>
            <a:r>
              <a:rPr lang="en-US" sz="1800" b="0" i="0" u="none" strike="noStrike" err="1">
                <a:solidFill>
                  <a:srgbClr val="FFFFFF"/>
                </a:solidFill>
                <a:effectLst/>
                <a:latin typeface="Calibri" panose="020F0502020204030204" pitchFamily="34" charset="0"/>
              </a:rPr>
              <a:t>PyTorch</a:t>
            </a:r>
            <a:r>
              <a:rPr lang="en-US" sz="1800" b="0" i="0" u="none" strike="noStrike">
                <a:solidFill>
                  <a:srgbClr val="FFFFFF"/>
                </a:solidFill>
                <a:effectLst/>
                <a:latin typeface="Calibri" panose="020F0502020204030204" pitchFamily="34" charset="0"/>
              </a:rPr>
              <a:t>, and </a:t>
            </a:r>
            <a:r>
              <a:rPr lang="en-US" sz="1800" b="0" i="0" u="none" strike="noStrike" err="1">
                <a:solidFill>
                  <a:srgbClr val="FFFFFF"/>
                </a:solidFill>
                <a:effectLst/>
                <a:latin typeface="Calibri" panose="020F0502020204030204" pitchFamily="34" charset="0"/>
              </a:rPr>
              <a:t>Keras</a:t>
            </a:r>
            <a:r>
              <a:rPr lang="en-US" sz="1800" b="0" i="0" u="none" strike="noStrike">
                <a:solidFill>
                  <a:srgbClr val="FFFFFF"/>
                </a:solidFill>
                <a:effectLst/>
                <a:latin typeface="Calibri" panose="020F0502020204030204" pitchFamily="34" charset="0"/>
              </a:rPr>
              <a:t> are often employed for machine learning model development.</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endParaRPr lang="en-US" sz="1800" u="none" strike="noStrike">
              <a:solidFill>
                <a:srgbClr val="FFFFFF"/>
              </a:solidFill>
              <a:latin typeface="Calibri" panose="020F0502020204030204" pitchFamily="34" charset="0"/>
            </a:endParaRPr>
          </a:p>
          <a:p>
            <a:pPr marL="0" indent="0" algn="l" rtl="0" fontAlgn="base">
              <a:buNone/>
            </a:pPr>
            <a:r>
              <a:rPr lang="en-US" sz="1800" b="1" i="0" u="none" strike="noStrike">
                <a:solidFill>
                  <a:srgbClr val="FFFFFF"/>
                </a:solidFill>
                <a:effectLst/>
                <a:latin typeface="Calibri" panose="020F0502020204030204" pitchFamily="34" charset="0"/>
              </a:rPr>
              <a:t>2. Data Processing and analysis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a:solidFill>
                  <a:srgbClr val="FFFFFF"/>
                </a:solidFill>
                <a:effectLst/>
                <a:latin typeface="Calibri" panose="020F0502020204030204" pitchFamily="34" charset="0"/>
              </a:rPr>
              <a:t>Pandas for data manipulation and analysis.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a:solidFill>
                  <a:srgbClr val="FFFFFF"/>
                </a:solidFill>
                <a:effectLst/>
                <a:latin typeface="Calibri" panose="020F0502020204030204" pitchFamily="34" charset="0"/>
              </a:rPr>
              <a:t>NumPy for numerical operations on arrays.</a:t>
            </a:r>
            <a:r>
              <a:rPr lang="en-US" sz="1800" b="0" i="0">
                <a:solidFill>
                  <a:srgbClr val="FFFFFF"/>
                </a:solidFill>
                <a:effectLst/>
                <a:latin typeface="Calibri" panose="020F0502020204030204" pitchFamily="34" charset="0"/>
              </a:rPr>
              <a:t>​</a:t>
            </a:r>
            <a:endParaRPr lang="en-US" sz="1800">
              <a:solidFill>
                <a:srgbClr val="FFFFFF"/>
              </a:solidFill>
              <a:latin typeface="Segoe UI" panose="020B0502040204020203" pitchFamily="34" charset="0"/>
            </a:endParaRPr>
          </a:p>
          <a:p>
            <a:pPr algn="l" rtl="0" fontAlgn="base"/>
            <a:endParaRPr lang="en-US" b="0" i="0">
              <a:solidFill>
                <a:srgbClr val="FFFFFF"/>
              </a:solidFill>
              <a:effectLst/>
              <a:latin typeface="Segoe UI" panose="020B0502040204020203" pitchFamily="34" charset="0"/>
            </a:endParaRPr>
          </a:p>
          <a:p>
            <a:pPr marL="0" indent="0" algn="l" rtl="0" fontAlgn="base">
              <a:buNone/>
            </a:pPr>
            <a:r>
              <a:rPr lang="en-US" sz="1800" b="1" i="0" u="none" strike="noStrike">
                <a:solidFill>
                  <a:srgbClr val="FFFFFF"/>
                </a:solidFill>
                <a:effectLst/>
                <a:latin typeface="Calibri" panose="020F0502020204030204" pitchFamily="34" charset="0"/>
              </a:rPr>
              <a:t>3. Data Visualization</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a:solidFill>
                  <a:srgbClr val="FFFFFF"/>
                </a:solidFill>
                <a:effectLst/>
                <a:latin typeface="Calibri" panose="020F0502020204030204" pitchFamily="34" charset="0"/>
              </a:rPr>
              <a:t>Matplotlib and Seaborn for creating visualizations.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endParaRPr lang="en-IN"/>
          </a:p>
        </p:txBody>
      </p:sp>
    </p:spTree>
    <p:extLst>
      <p:ext uri="{BB962C8B-B14F-4D97-AF65-F5344CB8AC3E}">
        <p14:creationId xmlns:p14="http://schemas.microsoft.com/office/powerpoint/2010/main" val="338139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6F99E-3C6F-844E-FBFA-6259FA860953}"/>
              </a:ext>
            </a:extLst>
          </p:cNvPr>
          <p:cNvSpPr>
            <a:spLocks noGrp="1"/>
          </p:cNvSpPr>
          <p:nvPr>
            <p:ph idx="1"/>
          </p:nvPr>
        </p:nvSpPr>
        <p:spPr>
          <a:xfrm>
            <a:off x="637563" y="587229"/>
            <a:ext cx="10716237" cy="5589734"/>
          </a:xfrm>
        </p:spPr>
        <p:txBody>
          <a:bodyPr>
            <a:normAutofit/>
          </a:bodyPr>
          <a:lstStyle/>
          <a:p>
            <a:pPr marL="0" indent="0" algn="l" rtl="0" fontAlgn="base">
              <a:buNone/>
            </a:pPr>
            <a:r>
              <a:rPr lang="en-US" sz="1800" b="1" i="0" u="none" strike="noStrike">
                <a:solidFill>
                  <a:srgbClr val="FFFFFF"/>
                </a:solidFill>
                <a:effectLst/>
                <a:latin typeface="Calibri" panose="020F0502020204030204" pitchFamily="34" charset="0"/>
              </a:rPr>
              <a:t>4. Machine Learning Fireworks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a:solidFill>
                  <a:srgbClr val="FFFFFF"/>
                </a:solidFill>
                <a:effectLst/>
                <a:latin typeface="Calibri" panose="020F0502020204030204" pitchFamily="34" charset="0"/>
              </a:rPr>
              <a:t>Scikit-learn for traditional machine learning algorithms.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a:solidFill>
                  <a:srgbClr val="FFFFFF"/>
                </a:solidFill>
                <a:effectLst/>
                <a:latin typeface="Calibri" panose="020F0502020204030204" pitchFamily="34" charset="0"/>
              </a:rPr>
              <a:t>TensorFlow and </a:t>
            </a:r>
            <a:r>
              <a:rPr lang="en-US" sz="1800" b="0" i="0" u="none" strike="noStrike" err="1">
                <a:solidFill>
                  <a:srgbClr val="FFFFFF"/>
                </a:solidFill>
                <a:effectLst/>
                <a:latin typeface="Calibri" panose="020F0502020204030204" pitchFamily="34" charset="0"/>
              </a:rPr>
              <a:t>PyTorch</a:t>
            </a:r>
            <a:r>
              <a:rPr lang="en-US" sz="1800" b="0" i="0" u="none" strike="noStrike">
                <a:solidFill>
                  <a:srgbClr val="FFFFFF"/>
                </a:solidFill>
                <a:effectLst/>
                <a:latin typeface="Calibri" panose="020F0502020204030204" pitchFamily="34" charset="0"/>
              </a:rPr>
              <a:t> for deep learning models.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endParaRPr lang="en-US" b="0" i="0">
              <a:solidFill>
                <a:srgbClr val="FFFFFF"/>
              </a:solidFill>
              <a:effectLst/>
              <a:latin typeface="Segoe UI" panose="020B0502040204020203" pitchFamily="34" charset="0"/>
            </a:endParaRPr>
          </a:p>
          <a:p>
            <a:pPr marL="0" indent="0" algn="l" rtl="0" fontAlgn="base">
              <a:buNone/>
            </a:pPr>
            <a:r>
              <a:rPr lang="en-US" sz="1800" b="1" i="0" u="none" strike="noStrike">
                <a:solidFill>
                  <a:srgbClr val="FFFFFF"/>
                </a:solidFill>
                <a:effectLst/>
                <a:latin typeface="Calibri" panose="020F0502020204030204" pitchFamily="34" charset="0"/>
              </a:rPr>
              <a:t>5. Statistical Analysis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err="1">
                <a:solidFill>
                  <a:srgbClr val="FFFFFF"/>
                </a:solidFill>
                <a:effectLst/>
                <a:latin typeface="Calibri" panose="020F0502020204030204" pitchFamily="34" charset="0"/>
              </a:rPr>
              <a:t>Statsmodels</a:t>
            </a:r>
            <a:r>
              <a:rPr lang="en-US" sz="1800" b="0" i="0" u="none" strike="noStrike">
                <a:solidFill>
                  <a:srgbClr val="FFFFFF"/>
                </a:solidFill>
                <a:effectLst/>
                <a:latin typeface="Calibri" panose="020F0502020204030204" pitchFamily="34" charset="0"/>
              </a:rPr>
              <a:t> for statistical modeling and hypothesis testing.</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r>
              <a:rPr lang="en-US" sz="1800" b="1" i="0" u="none" strike="noStrike">
                <a:solidFill>
                  <a:srgbClr val="FFFFFF"/>
                </a:solidFill>
                <a:effectLst/>
                <a:latin typeface="Calibri" panose="020F0502020204030204" pitchFamily="34" charset="0"/>
              </a:rPr>
              <a:t>6. Integrated Development Environment(IDE)</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algn="l" rtl="0" fontAlgn="base"/>
            <a:r>
              <a:rPr lang="en-US" sz="1800" b="0" i="0" u="none" strike="noStrike" err="1">
                <a:solidFill>
                  <a:srgbClr val="FFFFFF"/>
                </a:solidFill>
                <a:effectLst/>
                <a:latin typeface="Calibri" panose="020F0502020204030204" pitchFamily="34" charset="0"/>
              </a:rPr>
              <a:t>Jupyter</a:t>
            </a:r>
            <a:r>
              <a:rPr lang="en-US" sz="1800" b="0" i="0" u="none" strike="noStrike">
                <a:solidFill>
                  <a:srgbClr val="FFFFFF"/>
                </a:solidFill>
                <a:effectLst/>
                <a:latin typeface="Calibri" panose="020F0502020204030204" pitchFamily="34" charset="0"/>
              </a:rPr>
              <a:t> Notebook or an IDE like </a:t>
            </a:r>
            <a:r>
              <a:rPr lang="en-US" sz="1800" b="0" i="0" u="none" strike="noStrike" err="1">
                <a:solidFill>
                  <a:srgbClr val="FFFFFF"/>
                </a:solidFill>
                <a:effectLst/>
                <a:latin typeface="Calibri" panose="020F0502020204030204" pitchFamily="34" charset="0"/>
              </a:rPr>
              <a:t>VSCode</a:t>
            </a:r>
            <a:r>
              <a:rPr lang="en-US" sz="1800" b="0" i="0" u="none" strike="noStrike">
                <a:solidFill>
                  <a:srgbClr val="FFFFFF"/>
                </a:solidFill>
                <a:effectLst/>
                <a:latin typeface="Calibri" panose="020F0502020204030204" pitchFamily="34" charset="0"/>
              </a:rPr>
              <a:t>, PyCharm, or Spyder for coding and analysis.</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r>
              <a:rPr lang="en-US" sz="1800" b="0" i="0" u="none" strike="noStrike">
                <a:solidFill>
                  <a:srgbClr val="FFFFFF"/>
                </a:solidFill>
                <a:effectLst/>
                <a:latin typeface="Calibri" panose="020F0502020204030204" pitchFamily="34" charset="0"/>
              </a:rPr>
              <a:t>NOTE:</a:t>
            </a:r>
            <a:r>
              <a:rPr lang="en-US" sz="1800" b="0" i="0">
                <a:solidFill>
                  <a:srgbClr val="FFFFFF"/>
                </a:solidFill>
                <a:effectLst/>
                <a:latin typeface="Calibri" panose="020F0502020204030204" pitchFamily="34" charset="0"/>
              </a:rPr>
              <a:t>​</a:t>
            </a:r>
            <a:endParaRPr lang="en-US" b="0" i="0">
              <a:solidFill>
                <a:srgbClr val="FFFFFF"/>
              </a:solidFill>
              <a:effectLst/>
              <a:latin typeface="Segoe UI" panose="020B0502040204020203" pitchFamily="34" charset="0"/>
            </a:endParaRPr>
          </a:p>
          <a:p>
            <a:pPr marL="0" indent="0" algn="l" rtl="0" fontAlgn="base">
              <a:buNone/>
            </a:pPr>
            <a:r>
              <a:rPr lang="en-US" sz="1800" b="0" i="0" u="none" strike="noStrike">
                <a:solidFill>
                  <a:srgbClr val="FFFFFF"/>
                </a:solidFill>
                <a:effectLst/>
                <a:latin typeface="Calibri" panose="020F0502020204030204" pitchFamily="34" charset="0"/>
              </a:rPr>
              <a:t>Other software requirements include version control, database, audio processing etc.</a:t>
            </a:r>
            <a:endParaRPr lang="en-US" b="0" i="0">
              <a:solidFill>
                <a:srgbClr val="FFFFFF"/>
              </a:solidFill>
              <a:effectLst/>
              <a:latin typeface="Segoe UI" panose="020B0502040204020203" pitchFamily="34" charset="0"/>
            </a:endParaRPr>
          </a:p>
          <a:p>
            <a:endParaRPr lang="en-IN"/>
          </a:p>
        </p:txBody>
      </p:sp>
    </p:spTree>
    <p:extLst>
      <p:ext uri="{BB962C8B-B14F-4D97-AF65-F5344CB8AC3E}">
        <p14:creationId xmlns:p14="http://schemas.microsoft.com/office/powerpoint/2010/main" val="86635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C1207-8E4D-8457-FB9C-AB65614BC23D}"/>
              </a:ext>
            </a:extLst>
          </p:cNvPr>
          <p:cNvSpPr>
            <a:spLocks noGrp="1"/>
          </p:cNvSpPr>
          <p:nvPr>
            <p:ph type="title"/>
          </p:nvPr>
        </p:nvSpPr>
        <p:spPr>
          <a:xfrm>
            <a:off x="761803" y="350196"/>
            <a:ext cx="4646904" cy="1624520"/>
          </a:xfrm>
        </p:spPr>
        <p:txBody>
          <a:bodyPr anchor="ctr">
            <a:normAutofit/>
          </a:bodyPr>
          <a:lstStyle/>
          <a:p>
            <a:r>
              <a:rPr lang="en-US" sz="4000"/>
              <a:t>Hardware Requirements</a:t>
            </a:r>
            <a:endParaRPr lang="en-IN" sz="4000"/>
          </a:p>
        </p:txBody>
      </p:sp>
      <p:sp>
        <p:nvSpPr>
          <p:cNvPr id="3" name="Content Placeholder 2">
            <a:extLst>
              <a:ext uri="{FF2B5EF4-FFF2-40B4-BE49-F238E27FC236}">
                <a16:creationId xmlns:a16="http://schemas.microsoft.com/office/drawing/2014/main" id="{CDBBEE2D-1A67-170B-73C7-EC0E38854A6A}"/>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en-IN" sz="2000" b="1" i="0">
                <a:effectLst/>
                <a:latin typeface="Söhne"/>
              </a:rPr>
              <a:t>1. CPU (Central Processing Unit)</a:t>
            </a:r>
          </a:p>
          <a:p>
            <a:pPr marL="0" indent="0">
              <a:buNone/>
            </a:pPr>
            <a:r>
              <a:rPr lang="en-IN" sz="2000" b="1">
                <a:latin typeface="Söhne"/>
              </a:rPr>
              <a:t>2. RAM</a:t>
            </a:r>
            <a:r>
              <a:rPr lang="en-IN" sz="2000" b="1" i="0">
                <a:effectLst/>
                <a:latin typeface="Söhne"/>
              </a:rPr>
              <a:t> (Random Access Memory)</a:t>
            </a:r>
            <a:endParaRPr lang="en-IN" sz="2000" b="1">
              <a:latin typeface="Söhne"/>
            </a:endParaRPr>
          </a:p>
          <a:p>
            <a:pPr marL="0" indent="0">
              <a:buNone/>
            </a:pPr>
            <a:r>
              <a:rPr lang="en-IN" sz="2000" b="1">
                <a:latin typeface="Söhne"/>
              </a:rPr>
              <a:t>3. </a:t>
            </a:r>
            <a:r>
              <a:rPr lang="en-IN" sz="2000" b="1" i="0">
                <a:effectLst/>
                <a:latin typeface="Söhne"/>
              </a:rPr>
              <a:t>GPU (Graphics Processing Unit)</a:t>
            </a:r>
          </a:p>
          <a:p>
            <a:pPr marL="0" indent="0">
              <a:buNone/>
            </a:pPr>
            <a:r>
              <a:rPr lang="en-IN" sz="2000" b="1">
                <a:latin typeface="Söhne"/>
              </a:rPr>
              <a:t>4. </a:t>
            </a:r>
            <a:r>
              <a:rPr lang="en-IN" sz="2000" b="1" i="0">
                <a:effectLst/>
                <a:latin typeface="Söhne"/>
              </a:rPr>
              <a:t>Storage</a:t>
            </a:r>
            <a:endParaRPr lang="en-IN" sz="2000" b="1">
              <a:latin typeface="Söhne"/>
            </a:endParaRPr>
          </a:p>
          <a:p>
            <a:endParaRPr lang="en-IN" sz="2000"/>
          </a:p>
        </p:txBody>
      </p:sp>
      <p:pic>
        <p:nvPicPr>
          <p:cNvPr id="5" name="Picture 4" descr="Close-up of circuit board">
            <a:extLst>
              <a:ext uri="{FF2B5EF4-FFF2-40B4-BE49-F238E27FC236}">
                <a16:creationId xmlns:a16="http://schemas.microsoft.com/office/drawing/2014/main" id="{0DFFFE0F-6FC6-A19A-3DAE-74631F911C8D}"/>
              </a:ext>
            </a:extLst>
          </p:cNvPr>
          <p:cNvPicPr>
            <a:picLocks noChangeAspect="1"/>
          </p:cNvPicPr>
          <p:nvPr/>
        </p:nvPicPr>
        <p:blipFill rotWithShape="1">
          <a:blip r:embed="rId2"/>
          <a:srcRect l="40690" r="-3" b="-3"/>
          <a:stretch/>
        </p:blipFill>
        <p:spPr>
          <a:xfrm>
            <a:off x="6096000" y="1"/>
            <a:ext cx="6102825" cy="6858000"/>
          </a:xfrm>
          <a:prstGeom prst="rect">
            <a:avLst/>
          </a:prstGeom>
        </p:spPr>
      </p:pic>
    </p:spTree>
    <p:extLst>
      <p:ext uri="{BB962C8B-B14F-4D97-AF65-F5344CB8AC3E}">
        <p14:creationId xmlns:p14="http://schemas.microsoft.com/office/powerpoint/2010/main" val="61222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297E7F87-949B-7828-9560-C52552F56B41}"/>
              </a:ext>
            </a:extLst>
          </p:cNvPr>
          <p:cNvSpPr txBox="1">
            <a:spLocks/>
          </p:cNvSpPr>
          <p:nvPr/>
        </p:nvSpPr>
        <p:spPr>
          <a:xfrm>
            <a:off x="3027924" y="991261"/>
            <a:ext cx="5754696" cy="18373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kern="1200">
                <a:solidFill>
                  <a:schemeClr val="tx2"/>
                </a:solidFill>
                <a:latin typeface="+mj-lt"/>
                <a:ea typeface="+mj-ea"/>
                <a:cs typeface="+mj-cs"/>
              </a:rPr>
              <a:t>Problem Statement</a:t>
            </a:r>
          </a:p>
        </p:txBody>
      </p:sp>
      <p:sp>
        <p:nvSpPr>
          <p:cNvPr id="4" name="TextBox 3">
            <a:extLst>
              <a:ext uri="{FF2B5EF4-FFF2-40B4-BE49-F238E27FC236}">
                <a16:creationId xmlns:a16="http://schemas.microsoft.com/office/drawing/2014/main" id="{74E6C12F-049D-53B9-AB1B-E643C2E2D2F5}"/>
              </a:ext>
            </a:extLst>
          </p:cNvPr>
          <p:cNvSpPr txBox="1"/>
          <p:nvPr/>
        </p:nvSpPr>
        <p:spPr>
          <a:xfrm>
            <a:off x="3050412" y="2979336"/>
            <a:ext cx="5709721" cy="2430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solidFill>
                  <a:schemeClr val="tx2"/>
                </a:solidFill>
              </a:rPr>
              <a:t>The problem at hand is to develop a machine learning model using Support Vector Machines (SVM) to predict Parkinson's disease. The goal is to create an effective and interpretable model for Parkinson's disease diagnosis.</a:t>
            </a:r>
            <a:endParaRPr lang="en-US">
              <a:solidFill>
                <a:schemeClr val="tx2"/>
              </a:solidFill>
            </a:endParaRP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2945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27F51B-4359-82C9-3459-58F2F1834D04}"/>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5EC1F497-6228-D250-F4EB-95B7C33ABE20}"/>
              </a:ext>
            </a:extLst>
          </p:cNvPr>
          <p:cNvPicPr>
            <a:picLocks noChangeAspect="1"/>
          </p:cNvPicPr>
          <p:nvPr/>
        </p:nvPicPr>
        <p:blipFill rotWithShape="1">
          <a:blip r:embed="rId2">
            <a:alphaModFix amt="50000"/>
          </a:blip>
          <a:srcRect t="7281" r="-1" b="8427"/>
          <a:stretch/>
        </p:blipFill>
        <p:spPr>
          <a:xfrm>
            <a:off x="20" y="10"/>
            <a:ext cx="12191980" cy="6857990"/>
          </a:xfrm>
          <a:prstGeom prst="rect">
            <a:avLst/>
          </a:prstGeom>
        </p:spPr>
      </p:pic>
      <p:sp>
        <p:nvSpPr>
          <p:cNvPr id="23" name="TextBox 22">
            <a:extLst>
              <a:ext uri="{FF2B5EF4-FFF2-40B4-BE49-F238E27FC236}">
                <a16:creationId xmlns:a16="http://schemas.microsoft.com/office/drawing/2014/main" id="{D75F3790-FE9C-472F-0AE8-FB3125574EDE}"/>
              </a:ext>
            </a:extLst>
          </p:cNvPr>
          <p:cNvSpPr txBox="1"/>
          <p:nvPr/>
        </p:nvSpPr>
        <p:spPr>
          <a:xfrm>
            <a:off x="1527048" y="1124712"/>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Design and Architecture</a:t>
            </a:r>
          </a:p>
          <a:p>
            <a:pPr algn="ctr">
              <a:lnSpc>
                <a:spcPct val="90000"/>
              </a:lnSpc>
              <a:spcBef>
                <a:spcPct val="0"/>
              </a:spcBef>
              <a:spcAft>
                <a:spcPts val="600"/>
              </a:spcAft>
            </a:pPr>
            <a:endParaRPr lang="en-US" sz="6600">
              <a:solidFill>
                <a:schemeClr val="bg1"/>
              </a:solidFill>
              <a:latin typeface="+mj-lt"/>
              <a:ea typeface="+mj-ea"/>
              <a:cs typeface="+mj-cs"/>
            </a:endParaRPr>
          </a:p>
        </p:txBody>
      </p:sp>
      <p:sp>
        <p:nvSpPr>
          <p:cNvPr id="44"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14974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data processing process&#10;&#10;Description automatically generated">
            <a:extLst>
              <a:ext uri="{FF2B5EF4-FFF2-40B4-BE49-F238E27FC236}">
                <a16:creationId xmlns:a16="http://schemas.microsoft.com/office/drawing/2014/main" id="{8A968898-7B31-F8FB-C43C-DCC2A9F6F71F}"/>
              </a:ext>
            </a:extLst>
          </p:cNvPr>
          <p:cNvPicPr>
            <a:picLocks noGrp="1" noChangeAspect="1"/>
          </p:cNvPicPr>
          <p:nvPr>
            <p:ph idx="1"/>
          </p:nvPr>
        </p:nvPicPr>
        <p:blipFill>
          <a:blip r:embed="rId2"/>
          <a:stretch>
            <a:fillRect/>
          </a:stretch>
        </p:blipFill>
        <p:spPr>
          <a:xfrm>
            <a:off x="1071888" y="692394"/>
            <a:ext cx="10106839" cy="5308722"/>
          </a:xfrm>
        </p:spPr>
      </p:pic>
      <p:sp>
        <p:nvSpPr>
          <p:cNvPr id="12" name="Rectangle 11">
            <a:extLst>
              <a:ext uri="{FF2B5EF4-FFF2-40B4-BE49-F238E27FC236}">
                <a16:creationId xmlns:a16="http://schemas.microsoft.com/office/drawing/2014/main" id="{A461E8CD-07B3-16DA-5B73-DE7CE8C7B196}"/>
              </a:ext>
            </a:extLst>
          </p:cNvPr>
          <p:cNvSpPr/>
          <p:nvPr/>
        </p:nvSpPr>
        <p:spPr>
          <a:xfrm>
            <a:off x="3092168" y="2435708"/>
            <a:ext cx="1285074" cy="60358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85822C78-8B8B-263C-C488-CA62B4361444}"/>
                  </a:ext>
                </a:extLst>
              </p14:cNvPr>
              <p14:cNvContentPartPr/>
              <p14:nvPr/>
            </p14:nvContentPartPr>
            <p14:xfrm>
              <a:off x="1698948" y="4980214"/>
              <a:ext cx="9719" cy="9719"/>
            </p14:xfrm>
          </p:contentPart>
        </mc:Choice>
        <mc:Fallback xmlns="">
          <p:pic>
            <p:nvPicPr>
              <p:cNvPr id="15" name="Ink 14">
                <a:extLst>
                  <a:ext uri="{FF2B5EF4-FFF2-40B4-BE49-F238E27FC236}">
                    <a16:creationId xmlns:a16="http://schemas.microsoft.com/office/drawing/2014/main" id="{85822C78-8B8B-263C-C488-CA62B4361444}"/>
                  </a:ext>
                </a:extLst>
              </p:cNvPr>
              <p:cNvPicPr/>
              <p:nvPr/>
            </p:nvPicPr>
            <p:blipFill>
              <a:blip r:embed="rId4"/>
              <a:stretch>
                <a:fillRect/>
              </a:stretch>
            </p:blipFill>
            <p:spPr>
              <a:xfrm>
                <a:off x="1212998" y="4494264"/>
                <a:ext cx="971900" cy="971900"/>
              </a:xfrm>
              <a:prstGeom prst="rect">
                <a:avLst/>
              </a:prstGeom>
            </p:spPr>
          </p:pic>
        </mc:Fallback>
      </mc:AlternateContent>
      <p:sp>
        <p:nvSpPr>
          <p:cNvPr id="16" name="TextBox 15">
            <a:extLst>
              <a:ext uri="{FF2B5EF4-FFF2-40B4-BE49-F238E27FC236}">
                <a16:creationId xmlns:a16="http://schemas.microsoft.com/office/drawing/2014/main" id="{CA2B2323-97B0-4535-1646-5A1AD79B481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670</a:t>
            </a:r>
          </a:p>
        </p:txBody>
      </p:sp>
      <p:sp>
        <p:nvSpPr>
          <p:cNvPr id="3" name="Rectangle 2">
            <a:extLst>
              <a:ext uri="{FF2B5EF4-FFF2-40B4-BE49-F238E27FC236}">
                <a16:creationId xmlns:a16="http://schemas.microsoft.com/office/drawing/2014/main" id="{332F1D31-AA1B-FC71-D7AF-DBB4A4AECB4D}"/>
              </a:ext>
            </a:extLst>
          </p:cNvPr>
          <p:cNvSpPr/>
          <p:nvPr/>
        </p:nvSpPr>
        <p:spPr>
          <a:xfrm>
            <a:off x="1308486" y="4639920"/>
            <a:ext cx="1285074" cy="60358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a:t>
            </a:r>
            <a:endParaRPr lang="en-US"/>
          </a:p>
        </p:txBody>
      </p:sp>
      <p:sp>
        <p:nvSpPr>
          <p:cNvPr id="4" name="TextBox 3">
            <a:extLst>
              <a:ext uri="{FF2B5EF4-FFF2-40B4-BE49-F238E27FC236}">
                <a16:creationId xmlns:a16="http://schemas.microsoft.com/office/drawing/2014/main" id="{5943FF6A-5CEE-420D-7DFD-E82A94818A7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cs typeface="Calibri"/>
              </a:rPr>
              <a:t>pre</a:t>
            </a:r>
          </a:p>
        </p:txBody>
      </p:sp>
      <p:sp>
        <p:nvSpPr>
          <p:cNvPr id="5" name="TextBox 4">
            <a:extLst>
              <a:ext uri="{FF2B5EF4-FFF2-40B4-BE49-F238E27FC236}">
                <a16:creationId xmlns:a16="http://schemas.microsoft.com/office/drawing/2014/main" id="{132D9195-52A1-F25C-4E4C-BA6CFCD466E0}"/>
              </a:ext>
            </a:extLst>
          </p:cNvPr>
          <p:cNvSpPr txBox="1"/>
          <p:nvPr/>
        </p:nvSpPr>
        <p:spPr>
          <a:xfrm>
            <a:off x="1238469" y="4619297"/>
            <a:ext cx="12805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Detection of disease</a:t>
            </a:r>
          </a:p>
        </p:txBody>
      </p:sp>
    </p:spTree>
    <p:extLst>
      <p:ext uri="{BB962C8B-B14F-4D97-AF65-F5344CB8AC3E}">
        <p14:creationId xmlns:p14="http://schemas.microsoft.com/office/powerpoint/2010/main" val="387958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ata processing process&#10;&#10;Description automatically generated">
            <a:extLst>
              <a:ext uri="{FF2B5EF4-FFF2-40B4-BE49-F238E27FC236}">
                <a16:creationId xmlns:a16="http://schemas.microsoft.com/office/drawing/2014/main" id="{32311AA9-6798-AD6C-4EBE-A51DF22F0BB7}"/>
              </a:ext>
            </a:extLst>
          </p:cNvPr>
          <p:cNvPicPr>
            <a:picLocks noGrp="1" noChangeAspect="1"/>
          </p:cNvPicPr>
          <p:nvPr>
            <p:ph idx="1"/>
          </p:nvPr>
        </p:nvPicPr>
        <p:blipFill>
          <a:blip r:embed="rId2"/>
          <a:stretch>
            <a:fillRect/>
          </a:stretch>
        </p:blipFill>
        <p:spPr>
          <a:xfrm>
            <a:off x="530764" y="467703"/>
            <a:ext cx="3158779" cy="5728799"/>
          </a:xfrm>
        </p:spPr>
      </p:pic>
      <p:pic>
        <p:nvPicPr>
          <p:cNvPr id="5" name="Picture 4" descr="A diagram of data flow&#10;&#10;Description automatically generated">
            <a:extLst>
              <a:ext uri="{FF2B5EF4-FFF2-40B4-BE49-F238E27FC236}">
                <a16:creationId xmlns:a16="http://schemas.microsoft.com/office/drawing/2014/main" id="{163DB81D-295D-C98B-E89E-0F87E8E002EF}"/>
              </a:ext>
            </a:extLst>
          </p:cNvPr>
          <p:cNvPicPr>
            <a:picLocks noChangeAspect="1"/>
          </p:cNvPicPr>
          <p:nvPr/>
        </p:nvPicPr>
        <p:blipFill>
          <a:blip r:embed="rId3"/>
          <a:stretch>
            <a:fillRect/>
          </a:stretch>
        </p:blipFill>
        <p:spPr>
          <a:xfrm>
            <a:off x="4348529" y="469536"/>
            <a:ext cx="7011866" cy="5723547"/>
          </a:xfrm>
          <a:prstGeom prst="rect">
            <a:avLst/>
          </a:prstGeom>
        </p:spPr>
      </p:pic>
    </p:spTree>
    <p:extLst>
      <p:ext uri="{BB962C8B-B14F-4D97-AF65-F5344CB8AC3E}">
        <p14:creationId xmlns:p14="http://schemas.microsoft.com/office/powerpoint/2010/main" val="415805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41C232C-62A1-9D76-0000-E1BA3804F363}"/>
              </a:ext>
            </a:extLst>
          </p:cNvPr>
          <p:cNvPicPr>
            <a:picLocks noChangeAspect="1"/>
          </p:cNvPicPr>
          <p:nvPr/>
        </p:nvPicPr>
        <p:blipFill rotWithShape="1">
          <a:blip r:embed="rId2"/>
          <a:srcRect t="421" r="9091" b="27301"/>
          <a:stretch/>
        </p:blipFill>
        <p:spPr>
          <a:xfrm>
            <a:off x="20" y="10"/>
            <a:ext cx="12191980" cy="6857990"/>
          </a:xfrm>
          <a:prstGeom prst="rect">
            <a:avLst/>
          </a:prstGeom>
        </p:spPr>
      </p:pic>
      <p:sp>
        <p:nvSpPr>
          <p:cNvPr id="37" name="Rectangle 3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2305042-5A2B-1DC3-41EE-F0CD22F57870}"/>
              </a:ext>
            </a:extLst>
          </p:cNvPr>
          <p:cNvSpPr/>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1" cap="none" spc="0">
                <a:ln w="10160">
                  <a:solidFill>
                    <a:schemeClr val="accent5"/>
                  </a:solidFill>
                  <a:prstDash val="solid"/>
                </a:ln>
                <a:effectLst>
                  <a:outerShdw blurRad="38100" dist="22860" dir="5400000" algn="tl" rotWithShape="0">
                    <a:srgbClr val="000000">
                      <a:alpha val="30000"/>
                    </a:srgbClr>
                  </a:outerShdw>
                </a:effectLst>
                <a:latin typeface="+mj-lt"/>
                <a:ea typeface="+mj-ea"/>
                <a:cs typeface="+mj-cs"/>
              </a:rPr>
              <a:t>Technology Used </a:t>
            </a:r>
            <a:endParaRPr lang="en-US" sz="4400" b="1" cap="none" spc="0">
              <a:ln w="10160">
                <a:solidFill>
                  <a:srgbClr val="5B9BD5"/>
                </a:solidFill>
                <a:prstDash val="solid"/>
              </a:ln>
              <a:effectLst>
                <a:outerShdw blurRad="38100" dist="22860" dir="5400000" algn="tl" rotWithShape="0">
                  <a:srgbClr val="000000">
                    <a:alpha val="30000"/>
                  </a:srgbClr>
                </a:outerShdw>
              </a:effectLst>
              <a:latin typeface="+mj-lt"/>
              <a:ea typeface="+mj-ea"/>
              <a:cs typeface="+mj-cs"/>
            </a:endParaRPr>
          </a:p>
        </p:txBody>
      </p:sp>
      <p:graphicFrame>
        <p:nvGraphicFramePr>
          <p:cNvPr id="30" name="TextBox 3">
            <a:extLst>
              <a:ext uri="{FF2B5EF4-FFF2-40B4-BE49-F238E27FC236}">
                <a16:creationId xmlns:a16="http://schemas.microsoft.com/office/drawing/2014/main" id="{27442B6D-2100-5B34-F8A0-2DB4E04FF309}"/>
              </a:ext>
            </a:extLst>
          </p:cNvPr>
          <p:cNvGraphicFramePr/>
          <p:nvPr>
            <p:extLst>
              <p:ext uri="{D42A27DB-BD31-4B8C-83A1-F6EECF244321}">
                <p14:modId xmlns:p14="http://schemas.microsoft.com/office/powerpoint/2010/main" val="422291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63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BF3B3-15B2-94B5-2588-8806B75F7B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26DA1-DE2E-CBA5-A636-15299CB20870}"/>
              </a:ext>
            </a:extLst>
          </p:cNvPr>
          <p:cNvSpPr>
            <a:spLocks noGrp="1"/>
          </p:cNvSpPr>
          <p:nvPr>
            <p:ph type="title"/>
          </p:nvPr>
        </p:nvSpPr>
        <p:spPr/>
        <p:txBody>
          <a:bodyPr/>
          <a:lstStyle/>
          <a:p>
            <a:r>
              <a:rPr lang="en-US">
                <a:cs typeface="Calibri Light"/>
              </a:rPr>
              <a:t>Advantages of Our solution</a:t>
            </a:r>
          </a:p>
        </p:txBody>
      </p:sp>
      <p:graphicFrame>
        <p:nvGraphicFramePr>
          <p:cNvPr id="5" name="Content Placeholder 2">
            <a:extLst>
              <a:ext uri="{FF2B5EF4-FFF2-40B4-BE49-F238E27FC236}">
                <a16:creationId xmlns:a16="http://schemas.microsoft.com/office/drawing/2014/main" id="{858DAEBE-A323-955A-FC14-96DA83CB3616}"/>
              </a:ext>
            </a:extLst>
          </p:cNvPr>
          <p:cNvGraphicFramePr>
            <a:graphicFrameLocks noGrp="1"/>
          </p:cNvGraphicFramePr>
          <p:nvPr>
            <p:ph idx="1"/>
          </p:nvPr>
        </p:nvGraphicFramePr>
        <p:xfrm>
          <a:off x="890752" y="177307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79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1356A89B-923C-1B2D-F1C1-E522B7889DCC}"/>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Rectangle 1">
            <a:extLst>
              <a:ext uri="{FF2B5EF4-FFF2-40B4-BE49-F238E27FC236}">
                <a16:creationId xmlns:a16="http://schemas.microsoft.com/office/drawing/2014/main" id="{9ACFF45E-6052-CBAC-D7FA-F87673EB1439}"/>
              </a:ext>
            </a:extLst>
          </p:cNvPr>
          <p:cNvSpPr/>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ABOUT DATASET</a:t>
            </a:r>
          </a:p>
        </p:txBody>
      </p:sp>
      <p:graphicFrame>
        <p:nvGraphicFramePr>
          <p:cNvPr id="40" name="TextBox 3">
            <a:extLst>
              <a:ext uri="{FF2B5EF4-FFF2-40B4-BE49-F238E27FC236}">
                <a16:creationId xmlns:a16="http://schemas.microsoft.com/office/drawing/2014/main" id="{A5C7675C-F0A7-1AB4-81EC-5CE9ADAE2047}"/>
              </a:ext>
            </a:extLst>
          </p:cNvPr>
          <p:cNvGraphicFramePr/>
          <p:nvPr>
            <p:extLst>
              <p:ext uri="{D42A27DB-BD31-4B8C-83A1-F6EECF244321}">
                <p14:modId xmlns:p14="http://schemas.microsoft.com/office/powerpoint/2010/main" val="26197463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932250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60CDB5-DF99-6A43-31A8-84C24A829165}"/>
              </a:ext>
            </a:extLst>
          </p:cNvPr>
          <p:cNvSpPr>
            <a:spLocks noGrp="1"/>
          </p:cNvSpPr>
          <p:nvPr>
            <p:ph type="title"/>
          </p:nvPr>
        </p:nvSpPr>
        <p:spPr>
          <a:xfrm>
            <a:off x="640080" y="1243013"/>
            <a:ext cx="3855720" cy="4371974"/>
          </a:xfrm>
        </p:spPr>
        <p:txBody>
          <a:bodyPr>
            <a:normAutofit/>
          </a:bodyPr>
          <a:lstStyle/>
          <a:p>
            <a:r>
              <a:rPr lang="en-US" sz="3600">
                <a:solidFill>
                  <a:schemeClr val="tx2"/>
                </a:solidFill>
                <a:cs typeface="Calibri Light"/>
              </a:rPr>
              <a:t>CONCLUSION </a:t>
            </a:r>
          </a:p>
        </p:txBody>
      </p:sp>
      <p:sp>
        <p:nvSpPr>
          <p:cNvPr id="3" name="Content Placeholder 2">
            <a:extLst>
              <a:ext uri="{FF2B5EF4-FFF2-40B4-BE49-F238E27FC236}">
                <a16:creationId xmlns:a16="http://schemas.microsoft.com/office/drawing/2014/main" id="{52F0B266-772A-5F36-59DD-A5810962B6EB}"/>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sz="1800">
                <a:solidFill>
                  <a:schemeClr val="tx2"/>
                </a:solidFill>
                <a:latin typeface="Times New Roman"/>
                <a:cs typeface="Times New Roman"/>
              </a:rPr>
              <a:t>In conclusion, Support Vector Machines (SVM) stand out as a powerful and versatile class of algorithms in the realm of machine learning. Their effectiveness in high-dimensional spaces, ability to handle both linear and non-linear relationships through the kernel trick, and robustness against overfitting make them widely applicable in various domains. SVMs are commonly used for classification tasks, and their extension to regression and multiclass scenarios further underscores their flexibility.</a:t>
            </a:r>
            <a:endParaRPr lang="en-US" sz="1800">
              <a:solidFill>
                <a:schemeClr val="tx2"/>
              </a:solidFill>
              <a:cs typeface="Calibri" panose="020F0502020204030204"/>
            </a:endParaRPr>
          </a:p>
        </p:txBody>
      </p:sp>
    </p:spTree>
    <p:extLst>
      <p:ext uri="{BB962C8B-B14F-4D97-AF65-F5344CB8AC3E}">
        <p14:creationId xmlns:p14="http://schemas.microsoft.com/office/powerpoint/2010/main" val="1887475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descr="Textured Background Free Stock Photo - Public Domain Pictures">
            <a:extLst>
              <a:ext uri="{FF2B5EF4-FFF2-40B4-BE49-F238E27FC236}">
                <a16:creationId xmlns:a16="http://schemas.microsoft.com/office/drawing/2014/main" id="{6AB2C12A-4C9D-06C2-B7B5-5E08A982982C}"/>
              </a:ext>
            </a:extLst>
          </p:cNvPr>
          <p:cNvPicPr>
            <a:picLocks noChangeAspect="1"/>
          </p:cNvPicPr>
          <p:nvPr/>
        </p:nvPicPr>
        <p:blipFill rotWithShape="1">
          <a:blip r:embed="rId2">
            <a:alphaModFix amt="50000"/>
          </a:blip>
          <a:srcRect t="2443" b="22557"/>
          <a:stretch/>
        </p:blipFill>
        <p:spPr>
          <a:xfrm>
            <a:off x="20" y="1"/>
            <a:ext cx="12191980" cy="6857999"/>
          </a:xfrm>
          <a:prstGeom prst="rect">
            <a:avLst/>
          </a:prstGeom>
        </p:spPr>
      </p:pic>
      <p:sp>
        <p:nvSpPr>
          <p:cNvPr id="2" name="TextBox 1">
            <a:extLst>
              <a:ext uri="{FF2B5EF4-FFF2-40B4-BE49-F238E27FC236}">
                <a16:creationId xmlns:a16="http://schemas.microsoft.com/office/drawing/2014/main" id="{800D0446-097C-58D1-3062-0E9DF3B30EC2}"/>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9600" b="1">
                <a:solidFill>
                  <a:srgbClr val="FFFFFF"/>
                </a:solidFill>
                <a:latin typeface="Times New Roman"/>
                <a:ea typeface="+mj-ea"/>
                <a:cs typeface="Times New Roman"/>
              </a:rPr>
              <a:t>THANK YOU </a:t>
            </a:r>
            <a:r>
              <a:rPr lang="en-US" sz="9600">
                <a:solidFill>
                  <a:srgbClr val="FFFFFF"/>
                </a:solidFill>
                <a:latin typeface="Times New Roman"/>
                <a:ea typeface="+mj-ea"/>
                <a:cs typeface="Times New Roman"/>
              </a:rPr>
              <a:t>​</a:t>
            </a:r>
            <a:endParaRPr lang="en-US" sz="9600">
              <a:solidFill>
                <a:srgbClr val="FFFFFF"/>
              </a:solidFill>
              <a:latin typeface="Times New Roman"/>
              <a:ea typeface="Calibri Light"/>
              <a:cs typeface="Times New Roman"/>
            </a:endParaRPr>
          </a:p>
        </p:txBody>
      </p:sp>
    </p:spTree>
    <p:extLst>
      <p:ext uri="{BB962C8B-B14F-4D97-AF65-F5344CB8AC3E}">
        <p14:creationId xmlns:p14="http://schemas.microsoft.com/office/powerpoint/2010/main" val="4995205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82FB1226-397D-4DBC-9C44-0EACA3A1D38D}"/>
              </a:ext>
            </a:extLst>
          </p:cNvPr>
          <p:cNvPicPr>
            <a:picLocks noChangeAspect="1"/>
          </p:cNvPicPr>
          <p:nvPr/>
        </p:nvPicPr>
        <p:blipFill rotWithShape="1">
          <a:blip r:embed="rId2"/>
          <a:srcRect t="9091" r="13808"/>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DF159E-63D8-5EED-A791-D52F6E0550C3}"/>
              </a:ext>
            </a:extLst>
          </p:cNvPr>
          <p:cNvSpPr txBox="1"/>
          <p:nvPr/>
        </p:nvSpPr>
        <p:spPr>
          <a:xfrm>
            <a:off x="371094" y="116128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800" b="1">
                <a:solidFill>
                  <a:schemeClr val="bg1"/>
                </a:solidFill>
                <a:latin typeface="+mj-lt"/>
                <a:ea typeface="+mj-ea"/>
                <a:cs typeface="+mj-cs"/>
              </a:rPr>
              <a:t>ABSTRACT</a:t>
            </a:r>
            <a:endParaRPr lang="en-US" sz="2800">
              <a:solidFill>
                <a:schemeClr val="bg1"/>
              </a:solidFill>
              <a:latin typeface="+mj-lt"/>
              <a:ea typeface="+mj-ea"/>
              <a:cs typeface="+mj-cs"/>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0260DF2-B257-2C53-542D-07F6D2D61313}"/>
              </a:ext>
            </a:extLst>
          </p:cNvPr>
          <p:cNvSpPr txBox="1"/>
          <p:nvPr/>
        </p:nvSpPr>
        <p:spPr>
          <a:xfrm>
            <a:off x="371094" y="2718054"/>
            <a:ext cx="6057059"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Aft>
                <a:spcPts val="600"/>
              </a:spcAft>
              <a:buFont typeface="Arial" panose="020B0604020202020204" pitchFamily="34" charset="0"/>
              <a:buChar char="•"/>
            </a:pPr>
            <a:r>
              <a:rPr lang="en-US" sz="1400">
                <a:solidFill>
                  <a:schemeClr val="bg1"/>
                </a:solidFill>
              </a:rPr>
              <a:t>Parkinson's disease is a neurological disease which has symptoms Bradykinesia, eyes blinking, stiffness etc. and has no treatment as of date.</a:t>
            </a:r>
          </a:p>
          <a:p>
            <a:pPr marL="285750" indent="-285750">
              <a:lnSpc>
                <a:spcPct val="90000"/>
              </a:lnSpc>
              <a:spcAft>
                <a:spcPts val="600"/>
              </a:spcAft>
              <a:buFont typeface="Arial" panose="020B0604020202020204" pitchFamily="34" charset="0"/>
              <a:buChar char="•"/>
            </a:pPr>
            <a:r>
              <a:rPr lang="en-US" sz="1400">
                <a:solidFill>
                  <a:schemeClr val="bg1"/>
                </a:solidFill>
              </a:rPr>
              <a:t>Predicting this disease is now a challenging task which can be done using growing technologies. </a:t>
            </a:r>
          </a:p>
          <a:p>
            <a:pPr marL="285750" indent="-285750">
              <a:lnSpc>
                <a:spcPct val="90000"/>
              </a:lnSpc>
              <a:spcAft>
                <a:spcPts val="600"/>
              </a:spcAft>
              <a:buFont typeface="Arial" panose="020B0604020202020204" pitchFamily="34" charset="0"/>
              <a:buChar char="•"/>
            </a:pPr>
            <a:r>
              <a:rPr lang="en-US" sz="1400">
                <a:solidFill>
                  <a:schemeClr val="bg1"/>
                </a:solidFill>
              </a:rPr>
              <a:t>Our project to predict this disease is built using ML algorithm Support Vector Machine (SVM). </a:t>
            </a:r>
          </a:p>
          <a:p>
            <a:pPr marL="285750" indent="-285750">
              <a:lnSpc>
                <a:spcPct val="90000"/>
              </a:lnSpc>
              <a:spcAft>
                <a:spcPts val="600"/>
              </a:spcAft>
              <a:buFont typeface="Arial" panose="020B0604020202020204" pitchFamily="34" charset="0"/>
              <a:buChar char="•"/>
            </a:pPr>
            <a:r>
              <a:rPr lang="en-US" sz="1400">
                <a:solidFill>
                  <a:schemeClr val="bg1"/>
                </a:solidFill>
              </a:rPr>
              <a:t>SVM is mainly used for classification or regression related works. It creates a hyperplane to classify the data to train and test data. </a:t>
            </a:r>
          </a:p>
        </p:txBody>
      </p:sp>
    </p:spTree>
    <p:extLst>
      <p:ext uri="{BB962C8B-B14F-4D97-AF65-F5344CB8AC3E}">
        <p14:creationId xmlns:p14="http://schemas.microsoft.com/office/powerpoint/2010/main" val="7030830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66F67E07-ED1F-ED7C-DE29-2A9347C0BF6A}"/>
              </a:ext>
            </a:extLst>
          </p:cNvPr>
          <p:cNvPicPr>
            <a:picLocks noChangeAspect="1"/>
          </p:cNvPicPr>
          <p:nvPr/>
        </p:nvPicPr>
        <p:blipFill rotWithShape="1">
          <a:blip r:embed="rId2"/>
          <a:srcRect r="1302" b="1"/>
          <a:stretch/>
        </p:blipFill>
        <p:spPr>
          <a:xfrm>
            <a:off x="2522356" y="10"/>
            <a:ext cx="9669642" cy="6857990"/>
          </a:xfrm>
          <a:prstGeom prst="rect">
            <a:avLst/>
          </a:prstGeom>
        </p:spPr>
      </p:pic>
      <p:sp>
        <p:nvSpPr>
          <p:cNvPr id="82" name="Rectangle 8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44F49E-C8E2-8A7B-C604-F339CB9541EB}"/>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1">
                <a:latin typeface="+mj-lt"/>
                <a:ea typeface="+mj-ea"/>
                <a:cs typeface="+mj-cs"/>
              </a:rPr>
              <a:t>About Parkinson's</a:t>
            </a:r>
          </a:p>
          <a:p>
            <a:pPr>
              <a:lnSpc>
                <a:spcPct val="90000"/>
              </a:lnSpc>
              <a:spcBef>
                <a:spcPct val="0"/>
              </a:spcBef>
              <a:spcAft>
                <a:spcPts val="600"/>
              </a:spcAft>
            </a:pPr>
            <a:endParaRPr lang="en-US" sz="4000" b="1" i="1">
              <a:latin typeface="+mj-lt"/>
              <a:ea typeface="+mj-ea"/>
              <a:cs typeface="+mj-cs"/>
            </a:endParaRPr>
          </a:p>
        </p:txBody>
      </p:sp>
      <p:sp>
        <p:nvSpPr>
          <p:cNvPr id="75" name="Content Placeholder 2">
            <a:extLst>
              <a:ext uri="{FF2B5EF4-FFF2-40B4-BE49-F238E27FC236}">
                <a16:creationId xmlns:a16="http://schemas.microsoft.com/office/drawing/2014/main" id="{885C65D6-F1AB-29F6-552A-7AF1A5DFCBED}"/>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1700"/>
              <a:t>Parkinson's disease is a neurodegenerative disorder that primarily affects a person's motor functions. </a:t>
            </a:r>
          </a:p>
          <a:p>
            <a:r>
              <a:rPr lang="en-US" sz="1700"/>
              <a:t>It is a chronic and progressive condition that results from the gradual degeneration of nerve cells in the brain, specifically in a region called the substantia nigra.</a:t>
            </a:r>
          </a:p>
          <a:p>
            <a:r>
              <a:rPr lang="en-US" sz="1700"/>
              <a:t>Symptoms: tremors, slowness of movement, rigidity, postural instability</a:t>
            </a:r>
          </a:p>
          <a:p>
            <a:r>
              <a:rPr lang="en-US" sz="1700"/>
              <a:t>Causes: combination of genetic and environmental factors.</a:t>
            </a:r>
          </a:p>
          <a:p>
            <a:endParaRPr lang="en-US" sz="1700"/>
          </a:p>
        </p:txBody>
      </p:sp>
    </p:spTree>
    <p:extLst>
      <p:ext uri="{BB962C8B-B14F-4D97-AF65-F5344CB8AC3E}">
        <p14:creationId xmlns:p14="http://schemas.microsoft.com/office/powerpoint/2010/main" val="293242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ading a book and drinking coffee on the table">
            <a:extLst>
              <a:ext uri="{FF2B5EF4-FFF2-40B4-BE49-F238E27FC236}">
                <a16:creationId xmlns:a16="http://schemas.microsoft.com/office/drawing/2014/main" id="{71EA7D3B-AB89-7AB7-7019-5E8343B1320F}"/>
              </a:ext>
            </a:extLst>
          </p:cNvPr>
          <p:cNvPicPr>
            <a:picLocks noChangeAspect="1"/>
          </p:cNvPicPr>
          <p:nvPr/>
        </p:nvPicPr>
        <p:blipFill rotWithShape="1">
          <a:blip r:embed="rId2">
            <a:alphaModFix amt="50000"/>
          </a:blip>
          <a:srcRect t="15709" r="-1" b="-1"/>
          <a:stretch/>
        </p:blipFill>
        <p:spPr>
          <a:xfrm>
            <a:off x="20" y="10"/>
            <a:ext cx="12191981" cy="6857990"/>
          </a:xfrm>
          <a:prstGeom prst="rect">
            <a:avLst/>
          </a:prstGeom>
        </p:spPr>
      </p:pic>
      <p:sp>
        <p:nvSpPr>
          <p:cNvPr id="2" name="Title 1">
            <a:extLst>
              <a:ext uri="{FF2B5EF4-FFF2-40B4-BE49-F238E27FC236}">
                <a16:creationId xmlns:a16="http://schemas.microsoft.com/office/drawing/2014/main" id="{307E04A7-CFEF-333C-908F-A2D74AB6E8D5}"/>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Literature Survey</a:t>
            </a: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7739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B42076-8EC4-C8B1-D530-500F241204A8}"/>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6A29A24F-B6D1-BA05-5155-833A1CACF651}"/>
              </a:ext>
            </a:extLst>
          </p:cNvPr>
          <p:cNvPicPr>
            <a:picLocks noChangeAspect="1"/>
          </p:cNvPicPr>
          <p:nvPr/>
        </p:nvPicPr>
        <p:blipFill rotWithShape="1">
          <a:blip r:embed="rId2">
            <a:alphaModFix amt="35000"/>
          </a:blip>
          <a:srcRect t="5910" r="-2" b="9693"/>
          <a:stretch/>
        </p:blipFill>
        <p:spPr>
          <a:xfrm>
            <a:off x="20" y="10"/>
            <a:ext cx="12191980" cy="6857990"/>
          </a:xfrm>
          <a:prstGeom prst="rect">
            <a:avLst/>
          </a:prstGeom>
        </p:spPr>
      </p:pic>
      <p:sp>
        <p:nvSpPr>
          <p:cNvPr id="2" name="Title 1">
            <a:extLst>
              <a:ext uri="{FF2B5EF4-FFF2-40B4-BE49-F238E27FC236}">
                <a16:creationId xmlns:a16="http://schemas.microsoft.com/office/drawing/2014/main" id="{379BCE82-4EC2-EBD0-E993-8022929A24CA}"/>
              </a:ext>
            </a:extLst>
          </p:cNvPr>
          <p:cNvSpPr>
            <a:spLocks noGrp="1"/>
          </p:cNvSpPr>
          <p:nvPr>
            <p:ph type="title"/>
          </p:nvPr>
        </p:nvSpPr>
        <p:spPr/>
        <p:txBody>
          <a:bodyPr>
            <a:normAutofit/>
          </a:bodyPr>
          <a:lstStyle/>
          <a:p>
            <a:r>
              <a:rPr lang="en-US">
                <a:solidFill>
                  <a:srgbClr val="FFFFFF"/>
                </a:solidFill>
                <a:ea typeface="Calibri Light"/>
                <a:cs typeface="Calibri Light"/>
              </a:rPr>
              <a:t>Before 2000's</a:t>
            </a:r>
            <a:endParaRPr lang="en-US">
              <a:solidFill>
                <a:srgbClr val="FFFFFF"/>
              </a:solidFill>
            </a:endParaRPr>
          </a:p>
        </p:txBody>
      </p:sp>
      <p:graphicFrame>
        <p:nvGraphicFramePr>
          <p:cNvPr id="36" name="Content Placeholder 2">
            <a:extLst>
              <a:ext uri="{FF2B5EF4-FFF2-40B4-BE49-F238E27FC236}">
                <a16:creationId xmlns:a16="http://schemas.microsoft.com/office/drawing/2014/main" id="{F625F6F9-BCCE-157C-7351-1EFF963788A8}"/>
              </a:ext>
            </a:extLst>
          </p:cNvPr>
          <p:cNvGraphicFramePr/>
          <p:nvPr>
            <p:extLst>
              <p:ext uri="{D42A27DB-BD31-4B8C-83A1-F6EECF244321}">
                <p14:modId xmlns:p14="http://schemas.microsoft.com/office/powerpoint/2010/main" val="125048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4887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E963-A8CA-5A70-EA50-976B9C39588B}"/>
              </a:ext>
            </a:extLst>
          </p:cNvPr>
          <p:cNvSpPr>
            <a:spLocks noGrp="1"/>
          </p:cNvSpPr>
          <p:nvPr>
            <p:ph type="title"/>
          </p:nvPr>
        </p:nvSpPr>
        <p:spPr/>
        <p:txBody>
          <a:bodyPr/>
          <a:lstStyle/>
          <a:p>
            <a:r>
              <a:rPr lang="en-US">
                <a:cs typeface="Calibri Light"/>
              </a:rPr>
              <a:t>Before 2000's</a:t>
            </a:r>
            <a:endParaRPr lang="en-US"/>
          </a:p>
        </p:txBody>
      </p:sp>
      <p:sp>
        <p:nvSpPr>
          <p:cNvPr id="3" name="Content Placeholder 2">
            <a:extLst>
              <a:ext uri="{FF2B5EF4-FFF2-40B4-BE49-F238E27FC236}">
                <a16:creationId xmlns:a16="http://schemas.microsoft.com/office/drawing/2014/main" id="{2DB8A3FB-7A43-767C-114B-D996287FC4CA}"/>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The first medical information was written in 1817 by James Parkinson, he published "An Essay on the Shaking Palsy" in which he described it as a neurological syndrome and identified the following symptoms tremors, abnormal posture and gait, paralysis, and diminished muscle strength, and the way that the disease progresses over time.</a:t>
            </a:r>
            <a:endParaRPr lang="en-US">
              <a:cs typeface="Calibri" panose="020F0502020204030204"/>
            </a:endParaRPr>
          </a:p>
          <a:p>
            <a:r>
              <a:rPr lang="en-US">
                <a:ea typeface="+mn-lt"/>
                <a:cs typeface="+mn-lt"/>
              </a:rPr>
              <a:t>Charcot was the first to suggest the term- "PARKINSON'S DISEASE", earlier it was recognized just as 'paralysis agitans' or 'shaking </a:t>
            </a:r>
            <a:r>
              <a:rPr lang="en-US" err="1">
                <a:ea typeface="+mn-lt"/>
                <a:cs typeface="+mn-lt"/>
              </a:rPr>
              <a:t>palsy'.He</a:t>
            </a:r>
            <a:r>
              <a:rPr lang="en-US">
                <a:ea typeface="+mn-lt"/>
                <a:cs typeface="+mn-lt"/>
              </a:rPr>
              <a:t> also differentiated this disorder from other tremorous disorders especially multiple sclerosis in 1872 which is a major turnover and important part of this disease prediction.</a:t>
            </a:r>
            <a:endParaRPr lang="en-US"/>
          </a:p>
          <a:p>
            <a:r>
              <a:rPr lang="en-US">
                <a:ea typeface="+mn-lt"/>
                <a:cs typeface="+mn-lt"/>
              </a:rPr>
              <a:t>before 2000's the three stages of </a:t>
            </a:r>
            <a:r>
              <a:rPr lang="en-US" err="1">
                <a:ea typeface="+mn-lt"/>
                <a:cs typeface="+mn-lt"/>
              </a:rPr>
              <a:t>parkinson</a:t>
            </a:r>
            <a:r>
              <a:rPr lang="en-US">
                <a:ea typeface="+mn-lt"/>
                <a:cs typeface="+mn-lt"/>
              </a:rPr>
              <a:t> disease that includes- unilateral disease , bilateral disease and development of postural reflex impairment are detected. Before the diagnosis for the </a:t>
            </a:r>
            <a:r>
              <a:rPr lang="en-US" err="1">
                <a:ea typeface="+mn-lt"/>
                <a:cs typeface="+mn-lt"/>
              </a:rPr>
              <a:t>parkinson</a:t>
            </a:r>
            <a:r>
              <a:rPr lang="en-US">
                <a:ea typeface="+mn-lt"/>
                <a:cs typeface="+mn-lt"/>
              </a:rPr>
              <a:t> was only restricted for the non-motor symptoms but in mid 20th century this disease is primarily diagnosed based on motor symptoms</a:t>
            </a:r>
            <a:endParaRPr lang="en-US"/>
          </a:p>
        </p:txBody>
      </p:sp>
    </p:spTree>
    <p:extLst>
      <p:ext uri="{BB962C8B-B14F-4D97-AF65-F5344CB8AC3E}">
        <p14:creationId xmlns:p14="http://schemas.microsoft.com/office/powerpoint/2010/main" val="436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87AF36-B28C-15A1-BC32-BCD424A65A87}"/>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1EDD26FE-C4E8-654D-12DF-CDD9136B9282}"/>
              </a:ext>
            </a:extLst>
          </p:cNvPr>
          <p:cNvPicPr>
            <a:picLocks noChangeAspect="1"/>
          </p:cNvPicPr>
          <p:nvPr/>
        </p:nvPicPr>
        <p:blipFill rotWithShape="1">
          <a:blip r:embed="rId2">
            <a:alphaModFix amt="35000"/>
          </a:blip>
          <a:srcRect t="5910" r="-2" b="9693"/>
          <a:stretch/>
        </p:blipFill>
        <p:spPr>
          <a:xfrm>
            <a:off x="20" y="10"/>
            <a:ext cx="12191980" cy="6857990"/>
          </a:xfrm>
          <a:prstGeom prst="rect">
            <a:avLst/>
          </a:prstGeom>
        </p:spPr>
      </p:pic>
      <p:sp>
        <p:nvSpPr>
          <p:cNvPr id="2" name="Title 1">
            <a:extLst>
              <a:ext uri="{FF2B5EF4-FFF2-40B4-BE49-F238E27FC236}">
                <a16:creationId xmlns:a16="http://schemas.microsoft.com/office/drawing/2014/main" id="{0175C2E0-3A9E-0C1B-B549-41028FC9001D}"/>
              </a:ext>
            </a:extLst>
          </p:cNvPr>
          <p:cNvSpPr>
            <a:spLocks noGrp="1"/>
          </p:cNvSpPr>
          <p:nvPr>
            <p:ph type="title"/>
          </p:nvPr>
        </p:nvSpPr>
        <p:spPr/>
        <p:txBody>
          <a:bodyPr>
            <a:normAutofit/>
          </a:bodyPr>
          <a:lstStyle/>
          <a:p>
            <a:r>
              <a:rPr lang="en-US">
                <a:solidFill>
                  <a:srgbClr val="FFFFFF"/>
                </a:solidFill>
                <a:cs typeface="Calibri Light"/>
              </a:rPr>
              <a:t>Late 20th century</a:t>
            </a:r>
          </a:p>
        </p:txBody>
      </p:sp>
      <p:graphicFrame>
        <p:nvGraphicFramePr>
          <p:cNvPr id="36" name="Content Placeholder 2">
            <a:extLst>
              <a:ext uri="{FF2B5EF4-FFF2-40B4-BE49-F238E27FC236}">
                <a16:creationId xmlns:a16="http://schemas.microsoft.com/office/drawing/2014/main" id="{0830CF62-D6CD-063E-2631-49E76EABEA1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9" name="Content Placeholder 2">
            <a:extLst>
              <a:ext uri="{FF2B5EF4-FFF2-40B4-BE49-F238E27FC236}">
                <a16:creationId xmlns:a16="http://schemas.microsoft.com/office/drawing/2014/main" id="{C3959C30-999E-A6ED-4116-5AA48CB9A1A8}"/>
              </a:ext>
            </a:extLst>
          </p:cNvPr>
          <p:cNvSpPr>
            <a:spLocks noGrp="1"/>
          </p:cNvSpPr>
          <p:nvPr/>
        </p:nvSpPr>
        <p:spPr>
          <a:xfrm>
            <a:off x="773806" y="4304808"/>
            <a:ext cx="10579994" cy="18721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ea typeface="+mn-lt"/>
                <a:cs typeface="+mn-lt"/>
              </a:rPr>
              <a:t>In late 20th century PET(positron emission tomography) and </a:t>
            </a:r>
            <a:r>
              <a:rPr lang="en-US" sz="2400" err="1">
                <a:ea typeface="+mn-lt"/>
                <a:cs typeface="+mn-lt"/>
              </a:rPr>
              <a:t>spect</a:t>
            </a:r>
            <a:r>
              <a:rPr lang="en-US" sz="2400">
                <a:ea typeface="+mn-lt"/>
                <a:cs typeface="+mn-lt"/>
              </a:rPr>
              <a:t>(single-photon emission computed tomography), MRI(magnetic resonance imaging) were used to </a:t>
            </a:r>
            <a:r>
              <a:rPr lang="en-US" sz="2400" err="1">
                <a:ea typeface="+mn-lt"/>
                <a:cs typeface="+mn-lt"/>
              </a:rPr>
              <a:t>unerstand</a:t>
            </a:r>
            <a:r>
              <a:rPr lang="en-US" sz="2400">
                <a:ea typeface="+mn-lt"/>
                <a:cs typeface="+mn-lt"/>
              </a:rPr>
              <a:t> the brain changes of a person affected by PD.</a:t>
            </a:r>
            <a:endParaRPr lang="en-US" sz="2400">
              <a:cs typeface="Calibri"/>
            </a:endParaRPr>
          </a:p>
          <a:p>
            <a:endParaRPr lang="en-US">
              <a:cs typeface="Calibri"/>
            </a:endParaRPr>
          </a:p>
        </p:txBody>
      </p:sp>
    </p:spTree>
    <p:extLst>
      <p:ext uri="{BB962C8B-B14F-4D97-AF65-F5344CB8AC3E}">
        <p14:creationId xmlns:p14="http://schemas.microsoft.com/office/powerpoint/2010/main" val="37375566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9215E7-6825-FA9F-5747-B9363E73EDC1}"/>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E60A8C89-8C36-3BE0-DBA6-CA6F6DD8C3A4}"/>
              </a:ext>
            </a:extLst>
          </p:cNvPr>
          <p:cNvPicPr>
            <a:picLocks noChangeAspect="1"/>
          </p:cNvPicPr>
          <p:nvPr/>
        </p:nvPicPr>
        <p:blipFill rotWithShape="1">
          <a:blip r:embed="rId2">
            <a:alphaModFix amt="35000"/>
          </a:blip>
          <a:srcRect t="5910" r="-2" b="9693"/>
          <a:stretch/>
        </p:blipFill>
        <p:spPr>
          <a:xfrm>
            <a:off x="20" y="10"/>
            <a:ext cx="12191980" cy="6857990"/>
          </a:xfrm>
          <a:prstGeom prst="rect">
            <a:avLst/>
          </a:prstGeom>
        </p:spPr>
      </p:pic>
      <p:sp>
        <p:nvSpPr>
          <p:cNvPr id="2" name="Title 1">
            <a:extLst>
              <a:ext uri="{FF2B5EF4-FFF2-40B4-BE49-F238E27FC236}">
                <a16:creationId xmlns:a16="http://schemas.microsoft.com/office/drawing/2014/main" id="{1EAC4F31-E6AC-D6AF-8A78-8B073A18E61B}"/>
              </a:ext>
            </a:extLst>
          </p:cNvPr>
          <p:cNvSpPr>
            <a:spLocks noGrp="1"/>
          </p:cNvSpPr>
          <p:nvPr>
            <p:ph type="title"/>
          </p:nvPr>
        </p:nvSpPr>
        <p:spPr/>
        <p:txBody>
          <a:bodyPr>
            <a:normAutofit/>
          </a:bodyPr>
          <a:lstStyle/>
          <a:p>
            <a:r>
              <a:rPr lang="en-US">
                <a:solidFill>
                  <a:srgbClr val="FFFFFF"/>
                </a:solidFill>
                <a:cs typeface="Calibri Light"/>
              </a:rPr>
              <a:t>2000's</a:t>
            </a:r>
            <a:endParaRPr lang="en-US">
              <a:solidFill>
                <a:srgbClr val="FFFFFF"/>
              </a:solidFill>
            </a:endParaRPr>
          </a:p>
        </p:txBody>
      </p:sp>
      <p:graphicFrame>
        <p:nvGraphicFramePr>
          <p:cNvPr id="36" name="Content Placeholder 2">
            <a:extLst>
              <a:ext uri="{FF2B5EF4-FFF2-40B4-BE49-F238E27FC236}">
                <a16:creationId xmlns:a16="http://schemas.microsoft.com/office/drawing/2014/main" id="{78E9BBC8-8798-4531-9D1B-18793EE2D826}"/>
              </a:ext>
            </a:extLst>
          </p:cNvPr>
          <p:cNvGraphicFramePr/>
          <p:nvPr>
            <p:extLst>
              <p:ext uri="{D42A27DB-BD31-4B8C-83A1-F6EECF244321}">
                <p14:modId xmlns:p14="http://schemas.microsoft.com/office/powerpoint/2010/main" val="445818039"/>
              </p:ext>
            </p:extLst>
          </p:nvPr>
        </p:nvGraphicFramePr>
        <p:xfrm>
          <a:off x="838200" y="1480569"/>
          <a:ext cx="10515600" cy="3363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7" name="Content Placeholder 6">
            <a:extLst>
              <a:ext uri="{FF2B5EF4-FFF2-40B4-BE49-F238E27FC236}">
                <a16:creationId xmlns:a16="http://schemas.microsoft.com/office/drawing/2014/main" id="{2F2E5295-CBF8-66C4-4583-28337A346745}"/>
              </a:ext>
            </a:extLst>
          </p:cNvPr>
          <p:cNvSpPr>
            <a:spLocks noGrp="1"/>
          </p:cNvSpPr>
          <p:nvPr/>
        </p:nvSpPr>
        <p:spPr>
          <a:xfrm>
            <a:off x="548426" y="5023878"/>
            <a:ext cx="10515600" cy="18191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mn-lt"/>
                <a:cs typeface="+mn-lt"/>
              </a:rPr>
              <a:t>In 2000's machine learning models were introduced to detect PD that analyses voice </a:t>
            </a:r>
            <a:r>
              <a:rPr lang="en-US" err="1">
                <a:ea typeface="+mn-lt"/>
                <a:cs typeface="+mn-lt"/>
              </a:rPr>
              <a:t>recordings,patterns,brain</a:t>
            </a:r>
            <a:r>
              <a:rPr lang="en-US">
                <a:ea typeface="+mn-lt"/>
                <a:cs typeface="+mn-lt"/>
              </a:rPr>
              <a:t> imaging individually but they failed to </a:t>
            </a:r>
            <a:r>
              <a:rPr lang="en-US" err="1">
                <a:ea typeface="+mn-lt"/>
                <a:cs typeface="+mn-lt"/>
              </a:rPr>
              <a:t>anaylse</a:t>
            </a:r>
            <a:r>
              <a:rPr lang="en-US">
                <a:ea typeface="+mn-lt"/>
                <a:cs typeface="+mn-lt"/>
              </a:rPr>
              <a:t> all at </a:t>
            </a:r>
            <a:r>
              <a:rPr lang="en-US" err="1">
                <a:ea typeface="+mn-lt"/>
                <a:cs typeface="+mn-lt"/>
              </a:rPr>
              <a:t>once.In</a:t>
            </a:r>
            <a:r>
              <a:rPr lang="en-US">
                <a:ea typeface="+mn-lt"/>
                <a:cs typeface="+mn-lt"/>
              </a:rPr>
              <a:t> 2009 ML model was applied on the data of vocal records and 93.84% was the accuracy.</a:t>
            </a:r>
            <a:endParaRPr lang="en-US">
              <a:cs typeface="Calibri" panose="020F0502020204030204"/>
            </a:endParaRPr>
          </a:p>
          <a:p>
            <a:endParaRPr lang="en-US"/>
          </a:p>
          <a:p>
            <a:endParaRPr lang="en-US">
              <a:cs typeface="Calibri"/>
            </a:endParaRPr>
          </a:p>
        </p:txBody>
      </p:sp>
    </p:spTree>
    <p:extLst>
      <p:ext uri="{BB962C8B-B14F-4D97-AF65-F5344CB8AC3E}">
        <p14:creationId xmlns:p14="http://schemas.microsoft.com/office/powerpoint/2010/main" val="12683835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0</TotalTime>
  <Words>1941</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Segoe UI</vt:lpstr>
      <vt:lpstr>Söhne</vt:lpstr>
      <vt:lpstr>Times New Roman</vt:lpstr>
      <vt:lpstr>Office Theme</vt:lpstr>
      <vt:lpstr>PowerPoint Presentation</vt:lpstr>
      <vt:lpstr>PowerPoint Presentation</vt:lpstr>
      <vt:lpstr>PowerPoint Presentation</vt:lpstr>
      <vt:lpstr>PowerPoint Presentation</vt:lpstr>
      <vt:lpstr>Literature Survey</vt:lpstr>
      <vt:lpstr>Before 2000's</vt:lpstr>
      <vt:lpstr>Before 2000's</vt:lpstr>
      <vt:lpstr>Late 20th century</vt:lpstr>
      <vt:lpstr>2000's</vt:lpstr>
      <vt:lpstr>2010's</vt:lpstr>
      <vt:lpstr>2016 to recent years</vt:lpstr>
      <vt:lpstr>2016 to recent years</vt:lpstr>
      <vt:lpstr>2016 to recent years</vt:lpstr>
      <vt:lpstr>Recent Contributions</vt:lpstr>
      <vt:lpstr>PowerPoint Presentation</vt:lpstr>
      <vt:lpstr>Implementation</vt:lpstr>
      <vt:lpstr>Software Requirements</vt:lpstr>
      <vt:lpstr>PowerPoint Presentation</vt:lpstr>
      <vt:lpstr>Hardware Requirements</vt:lpstr>
      <vt:lpstr>PowerPoint Presentation</vt:lpstr>
      <vt:lpstr>PowerPoint Presentation</vt:lpstr>
      <vt:lpstr>PowerPoint Presentation</vt:lpstr>
      <vt:lpstr>PowerPoint Presentation</vt:lpstr>
      <vt:lpstr>Advantages of Our solution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Hariharan Joga</dc:creator>
  <cp:lastModifiedBy>Khyathi Meghana</cp:lastModifiedBy>
  <cp:revision>2</cp:revision>
  <dcterms:created xsi:type="dcterms:W3CDTF">2023-12-29T16:07:34Z</dcterms:created>
  <dcterms:modified xsi:type="dcterms:W3CDTF">2024-02-09T07:40:46Z</dcterms:modified>
</cp:coreProperties>
</file>