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016693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Section: D</a:t>
            </a:r>
          </a:p>
          <a:p>
            <a:r>
              <a:rPr lang="en-GB" sz="2800" dirty="0">
                <a:solidFill>
                  <a:schemeClr val="tx1"/>
                </a:solidFill>
              </a:rPr>
              <a:t>Khyati K Kaneria-PES1UG19CS218</a:t>
            </a:r>
          </a:p>
          <a:p>
            <a:r>
              <a:rPr lang="en-GB" sz="2800" dirty="0">
                <a:solidFill>
                  <a:schemeClr val="tx1"/>
                </a:solidFill>
              </a:rPr>
              <a:t>Kotapothula Ajay Kumar-PES1UG19CS226</a:t>
            </a:r>
          </a:p>
          <a:p>
            <a:r>
              <a:rPr lang="en-GB" sz="2800" dirty="0">
                <a:solidFill>
                  <a:schemeClr val="tx1"/>
                </a:solidFill>
              </a:rPr>
              <a:t>Kotapothula Arun Kumar-PES1UG19CS227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https://github.com/Khyati1928/Mobile-e-commerce-Website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0375" y="2927032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–E-commerce site for Mobile phones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website will help the users to choose and buy their next smartphone.</a:t>
            </a:r>
          </a:p>
          <a:p>
            <a:pPr marL="0" indent="0">
              <a:buNone/>
            </a:pPr>
            <a:r>
              <a:rPr lang="en-US" sz="2000" dirty="0"/>
              <a:t>Functionalities: </a:t>
            </a:r>
          </a:p>
          <a:p>
            <a:pPr marL="0" indent="0">
              <a:buNone/>
            </a:pPr>
            <a:r>
              <a:rPr lang="en-US" sz="2000" dirty="0"/>
              <a:t>1. It will allow the user to login or signup.</a:t>
            </a:r>
          </a:p>
          <a:p>
            <a:pPr marL="0" indent="0">
              <a:buNone/>
            </a:pPr>
            <a:r>
              <a:rPr lang="en-US" sz="2000" dirty="0"/>
              <a:t>2. It will display a range of smartphones to choose from. </a:t>
            </a:r>
          </a:p>
          <a:p>
            <a:pPr marL="0" indent="0">
              <a:buNone/>
            </a:pPr>
            <a:r>
              <a:rPr lang="en-US" sz="2000" dirty="0"/>
              <a:t>3. A search box for easy access. </a:t>
            </a:r>
          </a:p>
          <a:p>
            <a:pPr marL="0" indent="0">
              <a:buNone/>
            </a:pPr>
            <a:r>
              <a:rPr lang="en-US" sz="2000" dirty="0"/>
              <a:t>4. Application of filters and sorting will also be possible. </a:t>
            </a:r>
          </a:p>
          <a:p>
            <a:pPr marL="0" indent="0">
              <a:buNone/>
            </a:pPr>
            <a:r>
              <a:rPr lang="en-US" sz="2000" dirty="0"/>
              <a:t>5. The features of the smartphones will also be displayed. </a:t>
            </a:r>
          </a:p>
          <a:p>
            <a:pPr marL="0" indent="0">
              <a:buNone/>
            </a:pPr>
            <a:r>
              <a:rPr lang="en-US" sz="2000" dirty="0"/>
              <a:t>6. The user will be allowed to add the phone to the cart. </a:t>
            </a:r>
          </a:p>
          <a:p>
            <a:pPr marL="0" indent="0">
              <a:buNone/>
            </a:pPr>
            <a:r>
              <a:rPr lang="en-US" sz="2000" dirty="0"/>
              <a:t>7. The user will be able to increase or remove items from the cart. </a:t>
            </a:r>
          </a:p>
          <a:p>
            <a:pPr marL="0" indent="0">
              <a:buNone/>
            </a:pPr>
            <a:r>
              <a:rPr lang="en-US" sz="2000" dirty="0"/>
              <a:t>8. The user will be able to buy the phone. </a:t>
            </a:r>
          </a:p>
          <a:p>
            <a:pPr marL="0" indent="0">
              <a:buNone/>
            </a:pPr>
            <a:r>
              <a:rPr lang="en-US" sz="2000" dirty="0"/>
              <a:t>9. In the users account a history of their purchases will be displayed. </a:t>
            </a:r>
          </a:p>
          <a:p>
            <a:pPr marL="0" indent="0">
              <a:buNone/>
            </a:pPr>
            <a:r>
              <a:rPr lang="en-US" sz="2000" dirty="0"/>
              <a:t>10. An admin account will be able to add products and edit existing products</a:t>
            </a: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r>
              <a:rPr lang="en-US" dirty="0"/>
              <a:t>useState</a:t>
            </a:r>
          </a:p>
          <a:p>
            <a:r>
              <a:rPr lang="en-US" dirty="0"/>
              <a:t>useEffect</a:t>
            </a:r>
          </a:p>
          <a:p>
            <a:r>
              <a:rPr lang="en-US" dirty="0"/>
              <a:t>useContext</a:t>
            </a:r>
          </a:p>
          <a:p>
            <a:r>
              <a:rPr lang="en-US" dirty="0"/>
              <a:t>axios</a:t>
            </a:r>
          </a:p>
          <a:p>
            <a:r>
              <a:rPr lang="en-US" dirty="0"/>
              <a:t>cloudinary</a:t>
            </a:r>
          </a:p>
          <a:p>
            <a:r>
              <a:rPr lang="en-US" dirty="0"/>
              <a:t>paypal-express-checkout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Khyati: </a:t>
            </a:r>
          </a:p>
          <a:p>
            <a:pPr marL="0" indent="0">
              <a:buNone/>
            </a:pPr>
            <a:r>
              <a:rPr lang="en-GB" dirty="0"/>
              <a:t>	Mongo dB,  Cloudinary, PayPal and History.</a:t>
            </a:r>
          </a:p>
          <a:p>
            <a:r>
              <a:rPr lang="en-GB" dirty="0"/>
              <a:t>Ajay: </a:t>
            </a:r>
          </a:p>
          <a:p>
            <a:pPr marL="0" indent="0">
              <a:buNone/>
            </a:pPr>
            <a:r>
              <a:rPr lang="en-GB" dirty="0"/>
              <a:t>	Login, Register, Authentication and Cart</a:t>
            </a:r>
          </a:p>
          <a:p>
            <a:r>
              <a:rPr lang="en-GB" dirty="0"/>
              <a:t>Arun: </a:t>
            </a:r>
          </a:p>
          <a:p>
            <a:pPr marL="0" indent="0">
              <a:buNone/>
            </a:pPr>
            <a:r>
              <a:rPr lang="en-GB" dirty="0"/>
              <a:t>	Categories, Products and Create Products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226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Khyati Kaneria</cp:lastModifiedBy>
  <cp:revision>6</cp:revision>
  <dcterms:created xsi:type="dcterms:W3CDTF">2020-11-18T05:59:33Z</dcterms:created>
  <dcterms:modified xsi:type="dcterms:W3CDTF">2020-12-06T18:58:21Z</dcterms:modified>
</cp:coreProperties>
</file>