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11D7EF-8E1F-44DC-931C-191BEB2EBA8C}" v="3" dt="2021-03-17T07:51:39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-830" y="-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YATI BHOSLE" userId="55ebf2cdb39025f7" providerId="LiveId" clId="{D311D7EF-8E1F-44DC-931C-191BEB2EBA8C}"/>
    <pc:docChg chg="custSel addSld modSld">
      <pc:chgData name="KHYATI BHOSLE" userId="55ebf2cdb39025f7" providerId="LiveId" clId="{D311D7EF-8E1F-44DC-931C-191BEB2EBA8C}" dt="2021-03-17T07:51:44.012" v="311" actId="14100"/>
      <pc:docMkLst>
        <pc:docMk/>
      </pc:docMkLst>
      <pc:sldChg chg="addSp delSp modSp new mod">
        <pc:chgData name="KHYATI BHOSLE" userId="55ebf2cdb39025f7" providerId="LiveId" clId="{D311D7EF-8E1F-44DC-931C-191BEB2EBA8C}" dt="2021-03-17T07:51:44.012" v="311" actId="14100"/>
        <pc:sldMkLst>
          <pc:docMk/>
          <pc:sldMk cId="2856100357" sldId="256"/>
        </pc:sldMkLst>
        <pc:spChg chg="del">
          <ac:chgData name="KHYATI BHOSLE" userId="55ebf2cdb39025f7" providerId="LiveId" clId="{D311D7EF-8E1F-44DC-931C-191BEB2EBA8C}" dt="2021-03-17T07:28:02.449" v="1" actId="478"/>
          <ac:spMkLst>
            <pc:docMk/>
            <pc:sldMk cId="2856100357" sldId="256"/>
            <ac:spMk id="2" creationId="{8FC3B147-BF08-4AFF-A439-550F60135991}"/>
          </ac:spMkLst>
        </pc:spChg>
        <pc:spChg chg="del">
          <ac:chgData name="KHYATI BHOSLE" userId="55ebf2cdb39025f7" providerId="LiveId" clId="{D311D7EF-8E1F-44DC-931C-191BEB2EBA8C}" dt="2021-03-17T07:28:04.386" v="2" actId="478"/>
          <ac:spMkLst>
            <pc:docMk/>
            <pc:sldMk cId="2856100357" sldId="256"/>
            <ac:spMk id="3" creationId="{19EE3C8E-BB3C-4027-AAFA-F88096B60B19}"/>
          </ac:spMkLst>
        </pc:spChg>
        <pc:picChg chg="add del mod modCrop">
          <ac:chgData name="KHYATI BHOSLE" userId="55ebf2cdb39025f7" providerId="LiveId" clId="{D311D7EF-8E1F-44DC-931C-191BEB2EBA8C}" dt="2021-03-17T07:51:38.443" v="307" actId="478"/>
          <ac:picMkLst>
            <pc:docMk/>
            <pc:sldMk cId="2856100357" sldId="256"/>
            <ac:picMk id="3" creationId="{A8A34897-866C-4395-BBA3-4CC8D958753D}"/>
          </ac:picMkLst>
        </pc:picChg>
        <pc:picChg chg="add mod">
          <ac:chgData name="KHYATI BHOSLE" userId="55ebf2cdb39025f7" providerId="LiveId" clId="{D311D7EF-8E1F-44DC-931C-191BEB2EBA8C}" dt="2021-03-17T07:51:44.012" v="311" actId="14100"/>
          <ac:picMkLst>
            <pc:docMk/>
            <pc:sldMk cId="2856100357" sldId="256"/>
            <ac:picMk id="4" creationId="{63BFA426-2B26-4E88-827C-E64C89F54BCE}"/>
          </ac:picMkLst>
        </pc:picChg>
        <pc:picChg chg="add del mod">
          <ac:chgData name="KHYATI BHOSLE" userId="55ebf2cdb39025f7" providerId="LiveId" clId="{D311D7EF-8E1F-44DC-931C-191BEB2EBA8C}" dt="2021-03-17T07:35:23.837" v="133" actId="478"/>
          <ac:picMkLst>
            <pc:docMk/>
            <pc:sldMk cId="2856100357" sldId="256"/>
            <ac:picMk id="5" creationId="{81EF5496-3C10-40B2-9086-5815ACFDDBB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BB2D-D3CF-456B-A468-A997DCEEF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2F13E-B3AA-4A72-AAC7-E57CD1345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B6E93-BD86-4713-AC3E-ABD6F3F4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8E59-DF4E-4298-AB03-37DD6E2292E4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BF2D3-CD07-42C0-90AD-505B66BCA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48B49-4A74-4079-92FC-36FE71E1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8AA0-1044-42FF-ADC9-4ABF14207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03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5487B-C2EE-4344-9313-47FBA23BD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463A3-539D-4247-8E3E-67617D996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55C10-6627-4DA3-A716-633D28B5A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8E59-DF4E-4298-AB03-37DD6E2292E4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3AC7-DAE9-4761-865D-EDF46487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0BB02-CFA7-4DD9-B7DB-A0B11E77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8AA0-1044-42FF-ADC9-4ABF14207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04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68081-921A-41B5-A964-64794CB8E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FC4EC-487F-46C3-83EA-71D076B1F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0ED0-78F7-492A-B51E-E87B5DC9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8E59-DF4E-4298-AB03-37DD6E2292E4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25DE8-CFA0-4B13-A32D-1B70F1C0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BE7E0-56E2-4CF5-AA98-5AB6E811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8AA0-1044-42FF-ADC9-4ABF14207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30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2172-543D-429A-865E-ECF2C1266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66ADD-23C5-446B-8CAB-F21149DA3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F059A-F2AB-4D73-AC50-01A327C3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8E59-DF4E-4298-AB03-37DD6E2292E4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3247-D64E-4F86-89ED-C32E558D0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F391F-B203-400E-A186-1C0AF999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8AA0-1044-42FF-ADC9-4ABF14207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98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7090-8594-4DF0-8922-611F16432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86EF8-E861-4BE6-8BB2-F093077AC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AD3AF-67A7-4786-9C3A-051AA7B1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8E59-DF4E-4298-AB03-37DD6E2292E4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84808-9AD6-4F32-B837-46A71CEC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FF343-0C6F-4C45-920B-60CA620FB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8AA0-1044-42FF-ADC9-4ABF14207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92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C64C-89FA-4B4F-93F6-307B41D2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D9847-121E-4F03-9736-7896F2D05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E8EFE-3076-46D6-88D8-7757625F9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AFAF5-AED9-41BD-9508-8132862C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8E59-DF4E-4298-AB03-37DD6E2292E4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A3F2D-1DFD-4E03-8D74-40925183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24647-8A90-4B2B-8353-22E5532F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8AA0-1044-42FF-ADC9-4ABF14207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01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D676-84AC-4303-B88C-057EEE701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CB0BD-B1E7-40D3-819E-2833F0C42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13CA6-C60D-4D08-83DB-FFD5B5A8F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C7BC8-952A-4F1F-877F-0E2528FE3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F888D3-9DC0-4017-BDFD-C83041AD2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2C49F5-D4D8-431A-9BAD-B85B6D1D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8E59-DF4E-4298-AB03-37DD6E2292E4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931B1-221E-4C2A-8D05-A4192F45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B0900-AC74-4A80-9943-2C8C691D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8AA0-1044-42FF-ADC9-4ABF14207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14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E65A-A555-4B04-A2D7-A5261460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A17252-F5BB-4B28-A387-C2E56757A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8E59-DF4E-4298-AB03-37DD6E2292E4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11F7B-5664-4356-96AF-15B9BA3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5FFB4-D6B6-489E-8986-3F767AE3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8AA0-1044-42FF-ADC9-4ABF14207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56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AE97B-A449-40D8-B54D-3CEEE816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8E59-DF4E-4298-AB03-37DD6E2292E4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C27E7-BC3B-4917-8BE6-4A1DFB07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68D07-8255-4E58-BF47-261B6CFE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8AA0-1044-42FF-ADC9-4ABF14207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06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8CE6-ED4D-4FE3-9B3C-398042225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50D26-B911-4019-AA10-B3579A5EA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AB40F-AA25-4010-BA71-8061B3444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6F754-FB15-4FD1-B071-99297F9A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8E59-DF4E-4298-AB03-37DD6E2292E4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C8537-E24C-425C-A646-EEB9E529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F33BF-3EE4-4B8D-8DA6-DDF82FB2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8AA0-1044-42FF-ADC9-4ABF14207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93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A33E-B8C3-475E-A9C2-5F88E873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57881-8AD0-4F6D-A38C-77962B623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889A9-E6A1-4255-BC63-A3C16784B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FA083-FEBE-4BD1-825C-CB486653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8E59-DF4E-4298-AB03-37DD6E2292E4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471B1-57A8-44A6-877E-6157A62D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54824-21DC-41D5-BB8C-178E9C2A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8AA0-1044-42FF-ADC9-4ABF14207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01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F1CC77-6B25-41C7-A693-D6C3F8723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F73C8-AD6C-4C83-98B6-CC435A5C6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7C6BA-E293-4A9A-8B73-C5540E310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08E59-DF4E-4298-AB03-37DD6E2292E4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61C0A-D691-4DF4-9387-C93FD9BB1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BA43E-10F0-4885-9105-66E716523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08AA0-1044-42FF-ADC9-4ABF14207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23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plate, sauce, broccoli&#10;&#10;Description automatically generated">
            <a:extLst>
              <a:ext uri="{FF2B5EF4-FFF2-40B4-BE49-F238E27FC236}">
                <a16:creationId xmlns:a16="http://schemas.microsoft.com/office/drawing/2014/main" id="{63BFA426-2B26-4E88-827C-E64C89F54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19800000" cy="103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0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KHYATI BHOSLE</dc:creator>
  <cp:lastModifiedBy>KHYATI BHOSLE</cp:lastModifiedBy>
  <cp:revision>1</cp:revision>
  <dcterms:created xsi:type="dcterms:W3CDTF">2021-03-17T07:27:55Z</dcterms:created>
  <dcterms:modified xsi:type="dcterms:W3CDTF">2021-03-17T07:52:01Z</dcterms:modified>
</cp:coreProperties>
</file>