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yati Mishra" initials="KM" lastIdx="1" clrIdx="0">
    <p:extLst>
      <p:ext uri="{19B8F6BF-5375-455C-9EA6-DF929625EA0E}">
        <p15:presenceInfo xmlns:p15="http://schemas.microsoft.com/office/powerpoint/2012/main" userId="aaf269a450570f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531165"/>
            <a:ext cx="6815669" cy="1815548"/>
          </a:xfrm>
        </p:spPr>
        <p:txBody>
          <a:bodyPr/>
          <a:lstStyle/>
          <a:p>
            <a:r>
              <a:rPr lang="en-US" dirty="0"/>
              <a:t>Online Retail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5602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4" y="858982"/>
            <a:ext cx="10505141" cy="5302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944" y="4752109"/>
            <a:ext cx="260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GM% is from West: 52.62%</a:t>
            </a:r>
          </a:p>
        </p:txBody>
      </p:sp>
    </p:spTree>
    <p:extLst>
      <p:ext uri="{BB962C8B-B14F-4D97-AF65-F5344CB8AC3E}">
        <p14:creationId xmlns:p14="http://schemas.microsoft.com/office/powerpoint/2010/main" val="26141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7" y="985837"/>
            <a:ext cx="10396025" cy="527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837" y="4170218"/>
            <a:ext cx="2729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Since in most countries with low GM%, the customers have started using online retail recently, we need to focus more on shipper.</a:t>
            </a:r>
          </a:p>
        </p:txBody>
      </p:sp>
    </p:spTree>
    <p:extLst>
      <p:ext uri="{BB962C8B-B14F-4D97-AF65-F5344CB8AC3E}">
        <p14:creationId xmlns:p14="http://schemas.microsoft.com/office/powerpoint/2010/main" val="393473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38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Online Retail Data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Data Analysis</dc:title>
  <dc:creator>Khyati Mishra</dc:creator>
  <cp:lastModifiedBy>Khyati Mishra</cp:lastModifiedBy>
  <cp:revision>5</cp:revision>
  <dcterms:created xsi:type="dcterms:W3CDTF">2017-06-01T18:12:27Z</dcterms:created>
  <dcterms:modified xsi:type="dcterms:W3CDTF">2017-06-01T19:19:03Z</dcterms:modified>
</cp:coreProperties>
</file>