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0" r:id="rId4"/>
    <p:sldId id="263" r:id="rId5"/>
    <p:sldId id="261" r:id="rId6"/>
    <p:sldId id="262" r:id="rId7"/>
    <p:sldId id="264" r:id="rId8"/>
    <p:sldId id="267" r:id="rId9"/>
    <p:sldId id="257" r:id="rId10"/>
    <p:sldId id="258" r:id="rId11"/>
    <p:sldId id="259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88BA-675A-4143-BBE5-BCA48F627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1B74A-B419-4E78-A57E-23CBC7DB1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E4A6C-93FA-45D4-8805-7E4F57B7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172-3686-4E85-A746-7FBA98D2C546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8ADFD-8E12-4A8B-8CBD-A634BD35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793C-BBAD-45F9-AA1D-BFE0C56D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D0AE-5690-429D-B63D-D4093021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9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C30B-E15B-4734-8939-6CF2E389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E340D-7086-4774-A8FB-74D06E811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8DF9F-343B-47A2-9A24-036CE7F6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172-3686-4E85-A746-7FBA98D2C546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260E0-321B-49F7-BE6C-5EEC20A6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FF1A7-4825-4A80-8CF5-7C9F4FCA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D0AE-5690-429D-B63D-D4093021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13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FFEEA-3320-4AF5-B23A-9BDAE74DE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E0239-C024-4BCE-814F-CF7B9A15A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E132-E22C-4D19-BFBA-5731658E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172-3686-4E85-A746-7FBA98D2C546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8A37E-A481-4A39-B409-6A0EF788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9DB2-4201-4072-8AB3-A2025551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D0AE-5690-429D-B63D-D4093021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92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9D28-556A-42D6-A560-AFA26762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C710-A2D7-419F-8075-D70977EC0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88711-8238-4B48-B2B4-4D4A82FB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172-3686-4E85-A746-7FBA98D2C546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0FAB2-DBD3-4BAF-AA04-86A2F996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40E74-EA4A-4690-8E6B-12BDE96C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D0AE-5690-429D-B63D-D4093021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9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721B-C728-4DE8-8A83-0875824B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82A70-74D8-4D14-96DF-4FD41C8C6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D0FC1-522C-4639-8F18-821C4F3A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172-3686-4E85-A746-7FBA98D2C546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629FF-565C-4899-B397-58D7753C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C9DE-ACFA-4325-8DB8-3CDD03F5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D0AE-5690-429D-B63D-D4093021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52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814-5578-4567-A665-6EC3A7D2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6EC9-19AA-4A67-8592-D2D32CFC1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B58C7-4C72-4E09-AE66-89D589254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88DB3-4D9D-4FB6-A81D-A7366340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172-3686-4E85-A746-7FBA98D2C546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49479-5FAC-40B5-ABC0-728D7FCF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11981-E9C2-48EC-BDD9-E191DAA1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D0AE-5690-429D-B63D-D4093021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53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D1CD-D3D2-4DBC-BDF6-B02A076C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56446-F5FD-4999-B08B-FBD44A39A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49D95-B969-46CB-9B0B-4A06600EE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A9539-FA41-407A-BA0C-44E77AC00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CA891-253E-46F1-AC1B-0059F76A3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DAD42-14D8-4282-B124-6DFEA343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172-3686-4E85-A746-7FBA98D2C546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FE860-F95A-461C-8B41-30FE5BDB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78E20-EF51-4747-AE06-2615B95B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D0AE-5690-429D-B63D-D4093021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8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1B9E-C5F4-4317-B4E8-6A0EEA68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BF09A-49A4-4EED-A096-4B7B3845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172-3686-4E85-A746-7FBA98D2C546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FB6C8-5324-446F-90FF-48064155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FAB0A-A720-41E6-BDBB-730938E5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D0AE-5690-429D-B63D-D4093021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07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A40F5-EBA3-4729-88A1-D6218137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172-3686-4E85-A746-7FBA98D2C546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BA069-F670-4001-B6F4-BF451367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0A684-9FCD-433E-88BC-FD34D13D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D0AE-5690-429D-B63D-D4093021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37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BE48-4EB2-49FD-A9CC-4A45AAD8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5E40-33FA-4DBC-A700-16755678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7C8CE-E175-4DD1-BDA9-C90E61DB7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8C39A-C1CB-435D-B681-5E314DCB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172-3686-4E85-A746-7FBA98D2C546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B668-BD6C-4F36-9C7F-0C3CF490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E106A-7E79-461C-B8A5-6F8AAA65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D0AE-5690-429D-B63D-D4093021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34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C499-905C-4D69-8879-080EC291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DE6EA-A5AA-4349-9E76-8B6603CE8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9D84E-46AB-44E9-A4CD-6E2B4D1B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2BD0F-F24A-4DC6-B243-342C8A23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172-3686-4E85-A746-7FBA98D2C546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108F5-ECDE-4250-8240-79A91616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9B4B6-86FA-428A-9A75-ED7F84A7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D0AE-5690-429D-B63D-D4093021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6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6D4CA-95B1-47FE-BBCA-0F4EF29F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6A39-DECE-4157-A14A-98AF65EEC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6D095-BA2D-4025-848A-83F155275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3172-3686-4E85-A746-7FBA98D2C546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15000-935E-44CE-A85B-E9EC0C10A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9E1F7-D6BC-4868-B053-90430AF16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D0AE-5690-429D-B63D-D4093021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64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ED46FD-8EEB-4E4F-BABD-55BF08FE0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22EEFD-A013-4D0F-9069-867D795B65F5}"/>
              </a:ext>
            </a:extLst>
          </p:cNvPr>
          <p:cNvSpPr txBox="1"/>
          <p:nvPr/>
        </p:nvSpPr>
        <p:spPr>
          <a:xfrm>
            <a:off x="661525" y="5740473"/>
            <a:ext cx="124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picture_url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9ACCBE-1CF7-4C37-A980-CF8CBC1040C0}"/>
              </a:ext>
            </a:extLst>
          </p:cNvPr>
          <p:cNvCxnSpPr/>
          <p:nvPr/>
        </p:nvCxnSpPr>
        <p:spPr>
          <a:xfrm flipH="1">
            <a:off x="1159853" y="4635433"/>
            <a:ext cx="1162050" cy="117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8DD502-0394-4374-A0AE-80EF93DD662C}"/>
              </a:ext>
            </a:extLst>
          </p:cNvPr>
          <p:cNvCxnSpPr>
            <a:cxnSpLocks/>
          </p:cNvCxnSpPr>
          <p:nvPr/>
        </p:nvCxnSpPr>
        <p:spPr>
          <a:xfrm flipH="1">
            <a:off x="2405249" y="5807008"/>
            <a:ext cx="490801" cy="38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DEA7E6-B226-45EA-9B93-79311FAF4D1F}"/>
              </a:ext>
            </a:extLst>
          </p:cNvPr>
          <p:cNvSpPr txBox="1"/>
          <p:nvPr/>
        </p:nvSpPr>
        <p:spPr>
          <a:xfrm flipH="1">
            <a:off x="232272" y="6193925"/>
            <a:ext cx="429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accomodates</a:t>
            </a:r>
            <a:r>
              <a:rPr lang="en-US" dirty="0"/>
              <a:t>, bathrooms, bedrooms, beds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35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591A1A-D17E-4020-A490-CC0BDB8FDAF3}"/>
              </a:ext>
            </a:extLst>
          </p:cNvPr>
          <p:cNvSpPr txBox="1"/>
          <p:nvPr/>
        </p:nvSpPr>
        <p:spPr>
          <a:xfrm flipH="1">
            <a:off x="6244294" y="0"/>
            <a:ext cx="374376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</a:t>
            </a:r>
          </a:p>
          <a:p>
            <a:r>
              <a:rPr lang="en-US" dirty="0"/>
              <a:t> [61] "price"                                       </a:t>
            </a:r>
          </a:p>
          <a:p>
            <a:r>
              <a:rPr lang="en-US" dirty="0"/>
              <a:t> [62] "</a:t>
            </a:r>
            <a:r>
              <a:rPr lang="en-US" dirty="0" err="1"/>
              <a:t>weekly_price</a:t>
            </a:r>
            <a:r>
              <a:rPr lang="en-US" dirty="0"/>
              <a:t>"                                </a:t>
            </a:r>
          </a:p>
          <a:p>
            <a:r>
              <a:rPr lang="en-US" dirty="0"/>
              <a:t> [63] "</a:t>
            </a:r>
            <a:r>
              <a:rPr lang="en-US" dirty="0" err="1"/>
              <a:t>monthly_price</a:t>
            </a:r>
            <a:r>
              <a:rPr lang="en-US" dirty="0"/>
              <a:t>"                               </a:t>
            </a:r>
          </a:p>
          <a:p>
            <a:r>
              <a:rPr lang="en-US" dirty="0"/>
              <a:t> [64] "</a:t>
            </a:r>
            <a:r>
              <a:rPr lang="en-US" dirty="0" err="1"/>
              <a:t>security_deposit</a:t>
            </a:r>
            <a:r>
              <a:rPr lang="en-US" dirty="0"/>
              <a:t>"                            </a:t>
            </a:r>
          </a:p>
          <a:p>
            <a:r>
              <a:rPr lang="en-US" dirty="0"/>
              <a:t> [65] "</a:t>
            </a:r>
            <a:r>
              <a:rPr lang="en-US" dirty="0" err="1"/>
              <a:t>cleaning_fee</a:t>
            </a:r>
            <a:r>
              <a:rPr lang="en-US" dirty="0"/>
              <a:t>"                                </a:t>
            </a:r>
          </a:p>
          <a:p>
            <a:r>
              <a:rPr lang="en-US" dirty="0"/>
              <a:t> [66] "</a:t>
            </a:r>
            <a:r>
              <a:rPr lang="en-US" dirty="0" err="1"/>
              <a:t>guests_included</a:t>
            </a:r>
            <a:r>
              <a:rPr lang="en-US" dirty="0"/>
              <a:t>"                             </a:t>
            </a:r>
          </a:p>
          <a:p>
            <a:r>
              <a:rPr lang="en-US" dirty="0"/>
              <a:t> [67] "</a:t>
            </a:r>
            <a:r>
              <a:rPr lang="en-US" dirty="0" err="1"/>
              <a:t>extra_people</a:t>
            </a:r>
            <a:r>
              <a:rPr lang="en-US" dirty="0"/>
              <a:t>"                                </a:t>
            </a:r>
          </a:p>
          <a:p>
            <a:r>
              <a:rPr lang="en-US" dirty="0"/>
              <a:t> [68] "</a:t>
            </a:r>
            <a:r>
              <a:rPr lang="en-US" dirty="0" err="1"/>
              <a:t>minimum_nights</a:t>
            </a:r>
            <a:r>
              <a:rPr lang="en-US" dirty="0"/>
              <a:t>"                              </a:t>
            </a:r>
          </a:p>
          <a:p>
            <a:r>
              <a:rPr lang="en-US" dirty="0"/>
              <a:t> [69] "</a:t>
            </a:r>
            <a:r>
              <a:rPr lang="en-US" dirty="0" err="1"/>
              <a:t>maximum_nights</a:t>
            </a:r>
            <a:r>
              <a:rPr lang="en-US" dirty="0"/>
              <a:t>"                              </a:t>
            </a:r>
          </a:p>
          <a:p>
            <a:r>
              <a:rPr lang="en-US" dirty="0"/>
              <a:t> [70] "</a:t>
            </a:r>
            <a:r>
              <a:rPr lang="en-US" dirty="0" err="1"/>
              <a:t>minimum_minimum_nights</a:t>
            </a:r>
            <a:r>
              <a:rPr lang="en-US" dirty="0"/>
              <a:t>" </a:t>
            </a:r>
          </a:p>
          <a:p>
            <a:r>
              <a:rPr lang="en-US" dirty="0"/>
              <a:t> [71] "</a:t>
            </a:r>
            <a:r>
              <a:rPr lang="en-US" dirty="0" err="1"/>
              <a:t>maximum_minimum_nights</a:t>
            </a:r>
            <a:r>
              <a:rPr lang="en-US" dirty="0"/>
              <a:t>"                      </a:t>
            </a:r>
          </a:p>
          <a:p>
            <a:r>
              <a:rPr lang="en-US" dirty="0"/>
              <a:t> [72] "</a:t>
            </a:r>
            <a:r>
              <a:rPr lang="en-US" dirty="0" err="1"/>
              <a:t>minimum_maximum_nights</a:t>
            </a:r>
            <a:r>
              <a:rPr lang="en-US" dirty="0"/>
              <a:t>"                      </a:t>
            </a:r>
          </a:p>
          <a:p>
            <a:r>
              <a:rPr lang="en-US" dirty="0"/>
              <a:t> [73] "</a:t>
            </a:r>
            <a:r>
              <a:rPr lang="en-US" dirty="0" err="1"/>
              <a:t>maximum_maximum_nights</a:t>
            </a:r>
            <a:r>
              <a:rPr lang="en-US" dirty="0"/>
              <a:t>"                      </a:t>
            </a:r>
          </a:p>
          <a:p>
            <a:r>
              <a:rPr lang="en-US" dirty="0"/>
              <a:t> [74] "</a:t>
            </a:r>
            <a:r>
              <a:rPr lang="en-US" dirty="0" err="1"/>
              <a:t>minimum_nights_avg_ntm</a:t>
            </a:r>
            <a:r>
              <a:rPr lang="en-US" dirty="0"/>
              <a:t>"                      </a:t>
            </a:r>
          </a:p>
          <a:p>
            <a:r>
              <a:rPr lang="en-US" dirty="0"/>
              <a:t> [75] "</a:t>
            </a:r>
            <a:r>
              <a:rPr lang="en-US" dirty="0" err="1"/>
              <a:t>maximum_nights_avg_ntm</a:t>
            </a:r>
            <a:r>
              <a:rPr lang="en-US" dirty="0"/>
              <a:t>"                      </a:t>
            </a:r>
          </a:p>
          <a:p>
            <a:r>
              <a:rPr lang="en-US" dirty="0"/>
              <a:t> [76] "</a:t>
            </a:r>
            <a:r>
              <a:rPr lang="en-US" dirty="0" err="1"/>
              <a:t>calendar_updated</a:t>
            </a:r>
            <a:r>
              <a:rPr lang="en-US" dirty="0"/>
              <a:t>"                            </a:t>
            </a:r>
          </a:p>
          <a:p>
            <a:r>
              <a:rPr lang="en-US" dirty="0"/>
              <a:t> [77] "</a:t>
            </a:r>
            <a:r>
              <a:rPr lang="en-US" dirty="0" err="1"/>
              <a:t>has_availability</a:t>
            </a:r>
            <a:r>
              <a:rPr lang="en-US" dirty="0"/>
              <a:t>"                            </a:t>
            </a:r>
          </a:p>
          <a:p>
            <a:r>
              <a:rPr lang="en-US" dirty="0"/>
              <a:t> [78] "availability_30"                             </a:t>
            </a:r>
          </a:p>
          <a:p>
            <a:r>
              <a:rPr lang="en-US" dirty="0"/>
              <a:t> [79] "availability_60"                             </a:t>
            </a:r>
          </a:p>
          <a:p>
            <a:r>
              <a:rPr lang="en-US" dirty="0"/>
              <a:t> [80] "availability_90"                     </a:t>
            </a:r>
          </a:p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B0705-CD1E-478A-93D2-5A08BF05987D}"/>
              </a:ext>
            </a:extLst>
          </p:cNvPr>
          <p:cNvSpPr txBox="1"/>
          <p:nvPr/>
        </p:nvSpPr>
        <p:spPr>
          <a:xfrm flipH="1">
            <a:off x="467750" y="276999"/>
            <a:ext cx="39342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[41] "</a:t>
            </a:r>
            <a:r>
              <a:rPr lang="en-US" dirty="0" err="1"/>
              <a:t>neighbourhood_group_cleansed</a:t>
            </a:r>
            <a:r>
              <a:rPr lang="en-US" dirty="0"/>
              <a:t>"                </a:t>
            </a:r>
          </a:p>
          <a:p>
            <a:r>
              <a:rPr lang="en-US" dirty="0"/>
              <a:t> [42] "city"                                        </a:t>
            </a:r>
          </a:p>
          <a:p>
            <a:r>
              <a:rPr lang="en-US" dirty="0"/>
              <a:t> [43] "state"                                       </a:t>
            </a:r>
          </a:p>
          <a:p>
            <a:r>
              <a:rPr lang="en-US" dirty="0"/>
              <a:t> [44] "</a:t>
            </a:r>
            <a:r>
              <a:rPr lang="en-US" dirty="0" err="1"/>
              <a:t>zipcode</a:t>
            </a:r>
            <a:r>
              <a:rPr lang="en-US" dirty="0"/>
              <a:t>"                                     </a:t>
            </a:r>
          </a:p>
          <a:p>
            <a:r>
              <a:rPr lang="en-US" dirty="0"/>
              <a:t> [45] "market"                                      </a:t>
            </a:r>
          </a:p>
          <a:p>
            <a:r>
              <a:rPr lang="en-US" dirty="0"/>
              <a:t> [46] "</a:t>
            </a:r>
            <a:r>
              <a:rPr lang="en-US" dirty="0" err="1"/>
              <a:t>smart_location</a:t>
            </a:r>
            <a:r>
              <a:rPr lang="en-US" dirty="0"/>
              <a:t>"                              </a:t>
            </a:r>
          </a:p>
          <a:p>
            <a:r>
              <a:rPr lang="en-US" dirty="0"/>
              <a:t> [47] "</a:t>
            </a:r>
            <a:r>
              <a:rPr lang="en-US" dirty="0" err="1"/>
              <a:t>country_code</a:t>
            </a:r>
            <a:r>
              <a:rPr lang="en-US" dirty="0"/>
              <a:t>"                                </a:t>
            </a:r>
          </a:p>
          <a:p>
            <a:r>
              <a:rPr lang="en-US" dirty="0"/>
              <a:t> [48] "country"                                     </a:t>
            </a:r>
          </a:p>
          <a:p>
            <a:r>
              <a:rPr lang="en-US" dirty="0"/>
              <a:t> [49] "latitude"                                    </a:t>
            </a:r>
          </a:p>
          <a:p>
            <a:r>
              <a:rPr lang="en-US" dirty="0"/>
              <a:t> [50] "longitude“</a:t>
            </a:r>
          </a:p>
          <a:p>
            <a:r>
              <a:rPr lang="en-US" dirty="0"/>
              <a:t> [51] "</a:t>
            </a:r>
            <a:r>
              <a:rPr lang="en-US" dirty="0" err="1"/>
              <a:t>is_location_exact</a:t>
            </a:r>
            <a:r>
              <a:rPr lang="en-US" dirty="0"/>
              <a:t>"                           </a:t>
            </a:r>
          </a:p>
          <a:p>
            <a:r>
              <a:rPr lang="en-US" dirty="0"/>
              <a:t> [52] "</a:t>
            </a:r>
            <a:r>
              <a:rPr lang="en-US" dirty="0" err="1"/>
              <a:t>property_type</a:t>
            </a:r>
            <a:r>
              <a:rPr lang="en-US" dirty="0"/>
              <a:t>"                               </a:t>
            </a:r>
          </a:p>
          <a:p>
            <a:r>
              <a:rPr lang="en-US" dirty="0"/>
              <a:t> [53] "</a:t>
            </a:r>
            <a:r>
              <a:rPr lang="en-US" dirty="0" err="1"/>
              <a:t>room_type</a:t>
            </a:r>
            <a:r>
              <a:rPr lang="en-US" dirty="0"/>
              <a:t>"                                   </a:t>
            </a:r>
          </a:p>
          <a:p>
            <a:r>
              <a:rPr lang="en-US" dirty="0"/>
              <a:t> [54] "accommodates"                                </a:t>
            </a:r>
          </a:p>
          <a:p>
            <a:r>
              <a:rPr lang="en-US" dirty="0"/>
              <a:t> [55] "bathrooms"                                   </a:t>
            </a:r>
          </a:p>
          <a:p>
            <a:r>
              <a:rPr lang="en-US" dirty="0"/>
              <a:t> [56] "bedrooms"                                    </a:t>
            </a:r>
          </a:p>
          <a:p>
            <a:r>
              <a:rPr lang="en-US" dirty="0"/>
              <a:t> [57] "beds"                                        </a:t>
            </a:r>
          </a:p>
          <a:p>
            <a:r>
              <a:rPr lang="en-US" dirty="0"/>
              <a:t> [58] "</a:t>
            </a:r>
            <a:r>
              <a:rPr lang="en-US" dirty="0" err="1"/>
              <a:t>bed_type</a:t>
            </a:r>
            <a:r>
              <a:rPr lang="en-US" dirty="0"/>
              <a:t>"                                    </a:t>
            </a:r>
          </a:p>
          <a:p>
            <a:r>
              <a:rPr lang="en-US" dirty="0"/>
              <a:t> [59] "amenities"                                   </a:t>
            </a:r>
          </a:p>
          <a:p>
            <a:r>
              <a:rPr lang="en-US" dirty="0"/>
              <a:t> [60] "</a:t>
            </a:r>
            <a:r>
              <a:rPr lang="en-US" dirty="0" err="1"/>
              <a:t>square_feet</a:t>
            </a:r>
            <a:r>
              <a:rPr lang="en-US" dirty="0"/>
              <a:t>"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00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81D09-6AA6-4DAB-8B1C-CD27C699F229}"/>
              </a:ext>
            </a:extLst>
          </p:cNvPr>
          <p:cNvSpPr txBox="1"/>
          <p:nvPr/>
        </p:nvSpPr>
        <p:spPr>
          <a:xfrm>
            <a:off x="5747238" y="316522"/>
            <a:ext cx="57677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[101] "</a:t>
            </a:r>
            <a:r>
              <a:rPr lang="en-US" dirty="0" err="1"/>
              <a:t>require_guest_phone_verification</a:t>
            </a:r>
            <a:r>
              <a:rPr lang="en-US" dirty="0"/>
              <a:t>"            </a:t>
            </a:r>
          </a:p>
          <a:p>
            <a:r>
              <a:rPr lang="en-US" dirty="0"/>
              <a:t>[102] "</a:t>
            </a:r>
            <a:r>
              <a:rPr lang="en-US" dirty="0" err="1"/>
              <a:t>calculated_host_listings_count</a:t>
            </a:r>
            <a:r>
              <a:rPr lang="en-US" dirty="0"/>
              <a:t>"              </a:t>
            </a:r>
          </a:p>
          <a:p>
            <a:r>
              <a:rPr lang="en-US" dirty="0"/>
              <a:t>[103] "</a:t>
            </a:r>
            <a:r>
              <a:rPr lang="en-US" dirty="0" err="1"/>
              <a:t>calculated_host_listings_count_entire_homes</a:t>
            </a:r>
            <a:r>
              <a:rPr lang="en-US" dirty="0"/>
              <a:t>" </a:t>
            </a:r>
          </a:p>
          <a:p>
            <a:r>
              <a:rPr lang="en-US" dirty="0"/>
              <a:t>[104] "</a:t>
            </a:r>
            <a:r>
              <a:rPr lang="en-US" dirty="0" err="1"/>
              <a:t>calculated_host_listings_count_private_rooms</a:t>
            </a:r>
            <a:r>
              <a:rPr lang="en-US" dirty="0"/>
              <a:t>"</a:t>
            </a:r>
          </a:p>
          <a:p>
            <a:r>
              <a:rPr lang="en-US" dirty="0"/>
              <a:t>[105] "</a:t>
            </a:r>
            <a:r>
              <a:rPr lang="en-US" dirty="0" err="1"/>
              <a:t>calculated_host_listings_count_shared_rooms</a:t>
            </a:r>
            <a:r>
              <a:rPr lang="en-US" dirty="0"/>
              <a:t>" </a:t>
            </a:r>
          </a:p>
          <a:p>
            <a:r>
              <a:rPr lang="en-US" dirty="0"/>
              <a:t>[106] "</a:t>
            </a:r>
            <a:r>
              <a:rPr lang="en-US" dirty="0" err="1"/>
              <a:t>reviews_per_month</a:t>
            </a:r>
            <a:r>
              <a:rPr lang="en-US" dirty="0"/>
              <a:t>" 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11448-3291-4AE9-BBD3-102C4806C903}"/>
              </a:ext>
            </a:extLst>
          </p:cNvPr>
          <p:cNvSpPr txBox="1"/>
          <p:nvPr/>
        </p:nvSpPr>
        <p:spPr>
          <a:xfrm>
            <a:off x="677008" y="316522"/>
            <a:ext cx="458958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[81] "availability_365"                            </a:t>
            </a:r>
          </a:p>
          <a:p>
            <a:r>
              <a:rPr lang="en-US" dirty="0"/>
              <a:t> [82] "</a:t>
            </a:r>
            <a:r>
              <a:rPr lang="en-US" dirty="0" err="1"/>
              <a:t>calendar_last_scraped</a:t>
            </a:r>
            <a:r>
              <a:rPr lang="en-US" dirty="0"/>
              <a:t>"                       </a:t>
            </a:r>
          </a:p>
          <a:p>
            <a:r>
              <a:rPr lang="en-US" dirty="0"/>
              <a:t> [83] "</a:t>
            </a:r>
            <a:r>
              <a:rPr lang="en-US" dirty="0" err="1"/>
              <a:t>number_of_reviews</a:t>
            </a:r>
            <a:r>
              <a:rPr lang="en-US" dirty="0"/>
              <a:t>"                           </a:t>
            </a:r>
          </a:p>
          <a:p>
            <a:r>
              <a:rPr lang="en-US" dirty="0"/>
              <a:t> [84] "</a:t>
            </a:r>
            <a:r>
              <a:rPr lang="en-US" dirty="0" err="1"/>
              <a:t>number_of_reviews_ltm</a:t>
            </a:r>
            <a:r>
              <a:rPr lang="en-US" dirty="0"/>
              <a:t>"                       </a:t>
            </a:r>
          </a:p>
          <a:p>
            <a:r>
              <a:rPr lang="en-US" dirty="0"/>
              <a:t> [85] "</a:t>
            </a:r>
            <a:r>
              <a:rPr lang="en-US" dirty="0" err="1"/>
              <a:t>first_review</a:t>
            </a:r>
            <a:r>
              <a:rPr lang="en-US" dirty="0"/>
              <a:t>"                                </a:t>
            </a:r>
          </a:p>
          <a:p>
            <a:r>
              <a:rPr lang="en-US" dirty="0"/>
              <a:t> [86] "</a:t>
            </a:r>
            <a:r>
              <a:rPr lang="en-US" dirty="0" err="1"/>
              <a:t>last_review</a:t>
            </a:r>
            <a:r>
              <a:rPr lang="en-US" dirty="0"/>
              <a:t>"                                 </a:t>
            </a:r>
          </a:p>
          <a:p>
            <a:r>
              <a:rPr lang="en-US" dirty="0"/>
              <a:t> [87] "</a:t>
            </a:r>
            <a:r>
              <a:rPr lang="en-US" dirty="0" err="1"/>
              <a:t>review_scores_rating</a:t>
            </a:r>
            <a:r>
              <a:rPr lang="en-US" dirty="0"/>
              <a:t>"                        </a:t>
            </a:r>
          </a:p>
          <a:p>
            <a:r>
              <a:rPr lang="en-US" dirty="0"/>
              <a:t> [88] "</a:t>
            </a:r>
            <a:r>
              <a:rPr lang="en-US" dirty="0" err="1"/>
              <a:t>review_scores_accuracy</a:t>
            </a:r>
            <a:r>
              <a:rPr lang="en-US" dirty="0"/>
              <a:t>"                      </a:t>
            </a:r>
          </a:p>
          <a:p>
            <a:r>
              <a:rPr lang="en-US" dirty="0"/>
              <a:t> [89] "</a:t>
            </a:r>
            <a:r>
              <a:rPr lang="en-US" dirty="0" err="1"/>
              <a:t>review_scores_cleanliness</a:t>
            </a:r>
            <a:r>
              <a:rPr lang="en-US" dirty="0"/>
              <a:t>"                   </a:t>
            </a:r>
          </a:p>
          <a:p>
            <a:r>
              <a:rPr lang="en-US" dirty="0"/>
              <a:t> [90] "</a:t>
            </a:r>
            <a:r>
              <a:rPr lang="en-US" dirty="0" err="1"/>
              <a:t>review_scores_checkin</a:t>
            </a:r>
            <a:r>
              <a:rPr lang="en-US" dirty="0"/>
              <a:t>"   </a:t>
            </a:r>
          </a:p>
          <a:p>
            <a:r>
              <a:rPr lang="en-US" dirty="0"/>
              <a:t> [91] "</a:t>
            </a:r>
            <a:r>
              <a:rPr lang="en-US" dirty="0" err="1"/>
              <a:t>review_scores_communication</a:t>
            </a:r>
            <a:r>
              <a:rPr lang="en-US" dirty="0"/>
              <a:t>"                 </a:t>
            </a:r>
          </a:p>
          <a:p>
            <a:r>
              <a:rPr lang="en-US" dirty="0"/>
              <a:t> [92] "</a:t>
            </a:r>
            <a:r>
              <a:rPr lang="en-US" dirty="0" err="1"/>
              <a:t>review_scores_location</a:t>
            </a:r>
            <a:r>
              <a:rPr lang="en-US" dirty="0"/>
              <a:t>"                      </a:t>
            </a:r>
          </a:p>
          <a:p>
            <a:r>
              <a:rPr lang="en-US" dirty="0"/>
              <a:t> [93] "</a:t>
            </a:r>
            <a:r>
              <a:rPr lang="en-US" dirty="0" err="1"/>
              <a:t>review_scores_value</a:t>
            </a:r>
            <a:r>
              <a:rPr lang="en-US" dirty="0"/>
              <a:t>"                         </a:t>
            </a:r>
          </a:p>
          <a:p>
            <a:r>
              <a:rPr lang="en-US" dirty="0"/>
              <a:t> [94] "</a:t>
            </a:r>
            <a:r>
              <a:rPr lang="en-US" dirty="0" err="1"/>
              <a:t>requires_license</a:t>
            </a:r>
            <a:r>
              <a:rPr lang="en-US" dirty="0"/>
              <a:t>"                            </a:t>
            </a:r>
          </a:p>
          <a:p>
            <a:r>
              <a:rPr lang="en-US" dirty="0"/>
              <a:t> [95] "license"                                     </a:t>
            </a:r>
          </a:p>
          <a:p>
            <a:r>
              <a:rPr lang="en-US" dirty="0"/>
              <a:t> [96] "</a:t>
            </a:r>
            <a:r>
              <a:rPr lang="en-US" dirty="0" err="1"/>
              <a:t>jurisdiction_names</a:t>
            </a:r>
            <a:r>
              <a:rPr lang="en-US" dirty="0"/>
              <a:t>"                          </a:t>
            </a:r>
          </a:p>
          <a:p>
            <a:r>
              <a:rPr lang="en-US" dirty="0"/>
              <a:t> [97] "</a:t>
            </a:r>
            <a:r>
              <a:rPr lang="en-US" dirty="0" err="1"/>
              <a:t>instant_bookable</a:t>
            </a:r>
            <a:r>
              <a:rPr lang="en-US" dirty="0"/>
              <a:t>"                            </a:t>
            </a:r>
          </a:p>
          <a:p>
            <a:r>
              <a:rPr lang="en-US" dirty="0"/>
              <a:t> [98] "</a:t>
            </a:r>
            <a:r>
              <a:rPr lang="en-US" dirty="0" err="1"/>
              <a:t>is_business_travel_ready</a:t>
            </a:r>
            <a:r>
              <a:rPr lang="en-US" dirty="0"/>
              <a:t>"                    </a:t>
            </a:r>
          </a:p>
          <a:p>
            <a:r>
              <a:rPr lang="en-US" dirty="0"/>
              <a:t> [99] "</a:t>
            </a:r>
            <a:r>
              <a:rPr lang="en-US" dirty="0" err="1"/>
              <a:t>cancellation_policy</a:t>
            </a:r>
            <a:r>
              <a:rPr lang="en-US" dirty="0"/>
              <a:t>"                         </a:t>
            </a:r>
          </a:p>
          <a:p>
            <a:r>
              <a:rPr lang="en-US" dirty="0"/>
              <a:t>[100] "</a:t>
            </a:r>
            <a:r>
              <a:rPr lang="en-US" dirty="0" err="1"/>
              <a:t>require_guest_profile_picture</a:t>
            </a:r>
            <a:r>
              <a:rPr lang="en-US" dirty="0"/>
              <a:t>"                  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09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15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D7897C3-99EB-4D59-B156-9541B056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C98725-E10D-4303-AB56-DB3D3F0EC730}"/>
              </a:ext>
            </a:extLst>
          </p:cNvPr>
          <p:cNvSpPr txBox="1"/>
          <p:nvPr/>
        </p:nvSpPr>
        <p:spPr>
          <a:xfrm>
            <a:off x="2049151" y="1455750"/>
            <a:ext cx="44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83CA8-CE85-4E98-BCDC-4A6D75485BFC}"/>
              </a:ext>
            </a:extLst>
          </p:cNvPr>
          <p:cNvSpPr txBox="1"/>
          <p:nvPr/>
        </p:nvSpPr>
        <p:spPr>
          <a:xfrm>
            <a:off x="1250609" y="2460942"/>
            <a:ext cx="124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CC0C48-3D40-411E-A767-6D2F3F004FF4}"/>
              </a:ext>
            </a:extLst>
          </p:cNvPr>
          <p:cNvCxnSpPr/>
          <p:nvPr/>
        </p:nvCxnSpPr>
        <p:spPr>
          <a:xfrm flipH="1">
            <a:off x="1748937" y="1355902"/>
            <a:ext cx="1162050" cy="117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4D799C-A0FB-421E-B41D-37377961EC05}"/>
              </a:ext>
            </a:extLst>
          </p:cNvPr>
          <p:cNvCxnSpPr>
            <a:cxnSpLocks/>
          </p:cNvCxnSpPr>
          <p:nvPr/>
        </p:nvCxnSpPr>
        <p:spPr>
          <a:xfrm flipH="1">
            <a:off x="1883313" y="4698804"/>
            <a:ext cx="727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1FE6E8-8702-47CA-BBDC-001223271F7F}"/>
              </a:ext>
            </a:extLst>
          </p:cNvPr>
          <p:cNvSpPr txBox="1"/>
          <p:nvPr/>
        </p:nvSpPr>
        <p:spPr>
          <a:xfrm>
            <a:off x="988585" y="1572358"/>
            <a:ext cx="124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listing_url</a:t>
            </a:r>
            <a:endParaRPr lang="en-GB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56D5361-CB56-4157-84A5-AAB7FE265839}"/>
              </a:ext>
            </a:extLst>
          </p:cNvPr>
          <p:cNvSpPr/>
          <p:nvPr/>
        </p:nvSpPr>
        <p:spPr>
          <a:xfrm flipV="1">
            <a:off x="2752666" y="2914028"/>
            <a:ext cx="131152" cy="550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787A86-A74F-4918-8871-08EA0C38A954}"/>
              </a:ext>
            </a:extLst>
          </p:cNvPr>
          <p:cNvCxnSpPr>
            <a:cxnSpLocks/>
          </p:cNvCxnSpPr>
          <p:nvPr/>
        </p:nvCxnSpPr>
        <p:spPr>
          <a:xfrm flipH="1">
            <a:off x="1883313" y="3215811"/>
            <a:ext cx="814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76A246-505C-410E-90A5-75A70C73A354}"/>
              </a:ext>
            </a:extLst>
          </p:cNvPr>
          <p:cNvSpPr txBox="1"/>
          <p:nvPr/>
        </p:nvSpPr>
        <p:spPr>
          <a:xfrm>
            <a:off x="819211" y="3014462"/>
            <a:ext cx="124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C9290C84-CD2A-4501-BBD9-00FD322AC2AA}"/>
              </a:ext>
            </a:extLst>
          </p:cNvPr>
          <p:cNvSpPr/>
          <p:nvPr/>
        </p:nvSpPr>
        <p:spPr>
          <a:xfrm flipV="1">
            <a:off x="2759677" y="3741661"/>
            <a:ext cx="131152" cy="18989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5CA6B3-E654-4B45-A18F-539DB6C71ED2}"/>
              </a:ext>
            </a:extLst>
          </p:cNvPr>
          <p:cNvSpPr txBox="1"/>
          <p:nvPr/>
        </p:nvSpPr>
        <p:spPr>
          <a:xfrm>
            <a:off x="1045135" y="4455675"/>
            <a:ext cx="1245396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space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6ADD95-83F4-4372-AB7F-6F4B8C248015}"/>
              </a:ext>
            </a:extLst>
          </p:cNvPr>
          <p:cNvCxnSpPr>
            <a:cxnSpLocks/>
          </p:cNvCxnSpPr>
          <p:nvPr/>
        </p:nvCxnSpPr>
        <p:spPr>
          <a:xfrm>
            <a:off x="2233981" y="480643"/>
            <a:ext cx="0" cy="101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A974E603-F51D-4832-A0F1-F2E27B798CB7}"/>
              </a:ext>
            </a:extLst>
          </p:cNvPr>
          <p:cNvSpPr/>
          <p:nvPr/>
        </p:nvSpPr>
        <p:spPr>
          <a:xfrm rot="16200000" flipV="1">
            <a:off x="1684092" y="-103060"/>
            <a:ext cx="131152" cy="12970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433528-575B-4317-80CC-A6D4830EC010}"/>
              </a:ext>
            </a:extLst>
          </p:cNvPr>
          <p:cNvCxnSpPr>
            <a:cxnSpLocks/>
          </p:cNvCxnSpPr>
          <p:nvPr/>
        </p:nvCxnSpPr>
        <p:spPr>
          <a:xfrm flipH="1">
            <a:off x="1727596" y="615474"/>
            <a:ext cx="21341" cy="102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45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1E76D6-D32D-4B71-958B-61E7F0BED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289AC1-B71F-4DAB-8CC8-9459C55D6832}"/>
              </a:ext>
            </a:extLst>
          </p:cNvPr>
          <p:cNvCxnSpPr>
            <a:cxnSpLocks/>
          </p:cNvCxnSpPr>
          <p:nvPr/>
        </p:nvCxnSpPr>
        <p:spPr>
          <a:xfrm flipH="1">
            <a:off x="2050591" y="2973916"/>
            <a:ext cx="46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DF842F4B-FE0C-4AF1-9206-60B303688FA2}"/>
              </a:ext>
            </a:extLst>
          </p:cNvPr>
          <p:cNvSpPr/>
          <p:nvPr/>
        </p:nvSpPr>
        <p:spPr>
          <a:xfrm flipV="1">
            <a:off x="2772441" y="1357903"/>
            <a:ext cx="78335" cy="32320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176C2-F007-46BC-AC3A-EFE7DCF2D762}"/>
              </a:ext>
            </a:extLst>
          </p:cNvPr>
          <p:cNvSpPr txBox="1"/>
          <p:nvPr/>
        </p:nvSpPr>
        <p:spPr>
          <a:xfrm>
            <a:off x="865289" y="2761027"/>
            <a:ext cx="1328740" cy="3181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description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0E3C7-BCFE-4316-BE94-2EB2503BDEBE}"/>
              </a:ext>
            </a:extLst>
          </p:cNvPr>
          <p:cNvSpPr txBox="1"/>
          <p:nvPr/>
        </p:nvSpPr>
        <p:spPr>
          <a:xfrm>
            <a:off x="1385136" y="6109984"/>
            <a:ext cx="161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notes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88FEE0-0D8E-4BE7-A695-D6F26F410F81}"/>
              </a:ext>
            </a:extLst>
          </p:cNvPr>
          <p:cNvCxnSpPr>
            <a:cxnSpLocks/>
          </p:cNvCxnSpPr>
          <p:nvPr/>
        </p:nvCxnSpPr>
        <p:spPr>
          <a:xfrm flipH="1">
            <a:off x="2050591" y="6308489"/>
            <a:ext cx="46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B55D3571-9C13-4DFA-9F44-5E8CC445379F}"/>
              </a:ext>
            </a:extLst>
          </p:cNvPr>
          <p:cNvSpPr/>
          <p:nvPr/>
        </p:nvSpPr>
        <p:spPr>
          <a:xfrm flipV="1">
            <a:off x="2801750" y="6212727"/>
            <a:ext cx="78335" cy="2983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D73AFE3-70AD-49B8-98B2-13789255CC40}"/>
              </a:ext>
            </a:extLst>
          </p:cNvPr>
          <p:cNvSpPr/>
          <p:nvPr/>
        </p:nvSpPr>
        <p:spPr>
          <a:xfrm flipV="1">
            <a:off x="2565726" y="4447417"/>
            <a:ext cx="78335" cy="1507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D7007-A129-42C7-97D9-93C24BAF7B60}"/>
              </a:ext>
            </a:extLst>
          </p:cNvPr>
          <p:cNvCxnSpPr>
            <a:cxnSpLocks/>
          </p:cNvCxnSpPr>
          <p:nvPr/>
        </p:nvCxnSpPr>
        <p:spPr>
          <a:xfrm flipH="1">
            <a:off x="1926381" y="5201299"/>
            <a:ext cx="46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270EB7-AABC-4F19-BAED-A1A30BFC83C2}"/>
              </a:ext>
            </a:extLst>
          </p:cNvPr>
          <p:cNvSpPr txBox="1"/>
          <p:nvPr/>
        </p:nvSpPr>
        <p:spPr>
          <a:xfrm>
            <a:off x="1186942" y="5031759"/>
            <a:ext cx="1328740" cy="3181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access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04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8A3BA9-F76F-414F-8340-22CCF9D6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EC35E5-E6E2-4C3F-AF0C-B013698EA027}"/>
              </a:ext>
            </a:extLst>
          </p:cNvPr>
          <p:cNvCxnSpPr>
            <a:cxnSpLocks/>
          </p:cNvCxnSpPr>
          <p:nvPr/>
        </p:nvCxnSpPr>
        <p:spPr>
          <a:xfrm flipH="1">
            <a:off x="2279191" y="1883670"/>
            <a:ext cx="46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AFBA5C-54AA-4BAE-A02A-4B58D0CA7B1D}"/>
              </a:ext>
            </a:extLst>
          </p:cNvPr>
          <p:cNvSpPr txBox="1"/>
          <p:nvPr/>
        </p:nvSpPr>
        <p:spPr>
          <a:xfrm>
            <a:off x="1093889" y="1670781"/>
            <a:ext cx="1328740" cy="3181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amenities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05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CFE60-0845-46C1-8108-73F44CC4C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14E25A-A994-4D75-90F5-0EECEE685FB6}"/>
              </a:ext>
            </a:extLst>
          </p:cNvPr>
          <p:cNvSpPr txBox="1"/>
          <p:nvPr/>
        </p:nvSpPr>
        <p:spPr>
          <a:xfrm>
            <a:off x="945522" y="2944755"/>
            <a:ext cx="161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interaction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3671B3-063F-406F-957C-54AB79D2D0A2}"/>
              </a:ext>
            </a:extLst>
          </p:cNvPr>
          <p:cNvCxnSpPr>
            <a:cxnSpLocks/>
          </p:cNvCxnSpPr>
          <p:nvPr/>
        </p:nvCxnSpPr>
        <p:spPr>
          <a:xfrm flipH="1">
            <a:off x="2085759" y="3143260"/>
            <a:ext cx="46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27ED4236-1DC4-4E5E-BE7E-D51CAC2986C4}"/>
              </a:ext>
            </a:extLst>
          </p:cNvPr>
          <p:cNvSpPr/>
          <p:nvPr/>
        </p:nvSpPr>
        <p:spPr>
          <a:xfrm flipV="1">
            <a:off x="2801750" y="3011838"/>
            <a:ext cx="78335" cy="2465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46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AC6951-CC90-4039-A2BD-5BAB9BCB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2A8350-4869-43F1-AE54-54FFD47F8AB0}"/>
              </a:ext>
            </a:extLst>
          </p:cNvPr>
          <p:cNvCxnSpPr>
            <a:cxnSpLocks/>
          </p:cNvCxnSpPr>
          <p:nvPr/>
        </p:nvCxnSpPr>
        <p:spPr>
          <a:xfrm flipH="1">
            <a:off x="2147303" y="2235355"/>
            <a:ext cx="46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79EDC2A1-9387-4C12-837C-677DC3FB8582}"/>
              </a:ext>
            </a:extLst>
          </p:cNvPr>
          <p:cNvSpPr/>
          <p:nvPr/>
        </p:nvSpPr>
        <p:spPr>
          <a:xfrm flipV="1">
            <a:off x="2772441" y="1809806"/>
            <a:ext cx="78335" cy="851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6071E-3713-4C96-A89F-0AA702C8219B}"/>
              </a:ext>
            </a:extLst>
          </p:cNvPr>
          <p:cNvSpPr txBox="1"/>
          <p:nvPr/>
        </p:nvSpPr>
        <p:spPr>
          <a:xfrm>
            <a:off x="219806" y="2057634"/>
            <a:ext cx="2114895" cy="3181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err="1"/>
              <a:t>neighborhood_overview</a:t>
            </a:r>
            <a:endParaRPr lang="en-GB" sz="1400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4FFC347-88A2-4B46-A13C-C7889B3C4F0F}"/>
              </a:ext>
            </a:extLst>
          </p:cNvPr>
          <p:cNvSpPr/>
          <p:nvPr/>
        </p:nvSpPr>
        <p:spPr>
          <a:xfrm flipV="1">
            <a:off x="2756652" y="2988922"/>
            <a:ext cx="78335" cy="5284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17AAC1-B610-4574-9E8C-AEC1A59C16F4}"/>
              </a:ext>
            </a:extLst>
          </p:cNvPr>
          <p:cNvCxnSpPr>
            <a:cxnSpLocks/>
          </p:cNvCxnSpPr>
          <p:nvPr/>
        </p:nvCxnSpPr>
        <p:spPr>
          <a:xfrm flipH="1">
            <a:off x="2147303" y="3249400"/>
            <a:ext cx="46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030DAE-416F-4C01-852F-0171088CA72C}"/>
              </a:ext>
            </a:extLst>
          </p:cNvPr>
          <p:cNvSpPr txBox="1"/>
          <p:nvPr/>
        </p:nvSpPr>
        <p:spPr>
          <a:xfrm>
            <a:off x="1310054" y="3090301"/>
            <a:ext cx="758915" cy="3181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/>
              <a:t>transit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001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B15CD3-489F-4CD5-B76E-5DFAEEA2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DC2397-EBC9-4481-987B-1B3B3778E530}"/>
              </a:ext>
            </a:extLst>
          </p:cNvPr>
          <p:cNvCxnSpPr>
            <a:cxnSpLocks/>
          </p:cNvCxnSpPr>
          <p:nvPr/>
        </p:nvCxnSpPr>
        <p:spPr>
          <a:xfrm flipH="1">
            <a:off x="2147303" y="3492656"/>
            <a:ext cx="46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DB459FEE-937C-4597-A61F-92172C5843DC}"/>
              </a:ext>
            </a:extLst>
          </p:cNvPr>
          <p:cNvSpPr/>
          <p:nvPr/>
        </p:nvSpPr>
        <p:spPr>
          <a:xfrm flipV="1">
            <a:off x="2772441" y="3105794"/>
            <a:ext cx="78335" cy="7033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52F3C-6D5A-40F4-A189-0AF48F3AB103}"/>
              </a:ext>
            </a:extLst>
          </p:cNvPr>
          <p:cNvSpPr txBox="1"/>
          <p:nvPr/>
        </p:nvSpPr>
        <p:spPr>
          <a:xfrm>
            <a:off x="967154" y="3314935"/>
            <a:ext cx="1367547" cy="3181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err="1"/>
              <a:t>house_rules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6695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605FBB-7A81-40A9-A950-F0B7BF88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F48D81-4E50-4083-AE2B-62E06BD72FB7}"/>
              </a:ext>
            </a:extLst>
          </p:cNvPr>
          <p:cNvSpPr txBox="1"/>
          <p:nvPr/>
        </p:nvSpPr>
        <p:spPr>
          <a:xfrm>
            <a:off x="988585" y="1572358"/>
            <a:ext cx="124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host_url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8122E2-6410-47D5-9A52-392422C1AF4D}"/>
              </a:ext>
            </a:extLst>
          </p:cNvPr>
          <p:cNvCxnSpPr>
            <a:cxnSpLocks/>
          </p:cNvCxnSpPr>
          <p:nvPr/>
        </p:nvCxnSpPr>
        <p:spPr>
          <a:xfrm>
            <a:off x="2550504" y="480643"/>
            <a:ext cx="0" cy="101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Brace 4">
            <a:extLst>
              <a:ext uri="{FF2B5EF4-FFF2-40B4-BE49-F238E27FC236}">
                <a16:creationId xmlns:a16="http://schemas.microsoft.com/office/drawing/2014/main" id="{5B444A07-1417-4597-A685-C59C0FDE0F32}"/>
              </a:ext>
            </a:extLst>
          </p:cNvPr>
          <p:cNvSpPr/>
          <p:nvPr/>
        </p:nvSpPr>
        <p:spPr>
          <a:xfrm rot="16200000" flipV="1">
            <a:off x="1703911" y="-317715"/>
            <a:ext cx="144267" cy="1726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2828A2-3D77-429E-8DDB-90023080701E}"/>
              </a:ext>
            </a:extLst>
          </p:cNvPr>
          <p:cNvCxnSpPr>
            <a:cxnSpLocks/>
          </p:cNvCxnSpPr>
          <p:nvPr/>
        </p:nvCxnSpPr>
        <p:spPr>
          <a:xfrm flipH="1">
            <a:off x="1727596" y="615474"/>
            <a:ext cx="21341" cy="102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F3FB0C-3F16-40BD-AE8F-D51B9C2159D9}"/>
              </a:ext>
            </a:extLst>
          </p:cNvPr>
          <p:cNvSpPr txBox="1"/>
          <p:nvPr/>
        </p:nvSpPr>
        <p:spPr>
          <a:xfrm>
            <a:off x="2047971" y="1489605"/>
            <a:ext cx="124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host_id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E2133-C66E-4186-9481-C0F2B18963F3}"/>
              </a:ext>
            </a:extLst>
          </p:cNvPr>
          <p:cNvSpPr txBox="1"/>
          <p:nvPr/>
        </p:nvSpPr>
        <p:spPr>
          <a:xfrm>
            <a:off x="1115568" y="2383976"/>
            <a:ext cx="124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host_name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4B2803-94DE-42B6-8D14-1565D0BD91ED}"/>
              </a:ext>
            </a:extLst>
          </p:cNvPr>
          <p:cNvCxnSpPr>
            <a:cxnSpLocks/>
          </p:cNvCxnSpPr>
          <p:nvPr/>
        </p:nvCxnSpPr>
        <p:spPr>
          <a:xfrm flipH="1">
            <a:off x="2303910" y="2143112"/>
            <a:ext cx="1054753" cy="40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9FE707-57A7-4277-9E29-CF861AD170AE}"/>
              </a:ext>
            </a:extLst>
          </p:cNvPr>
          <p:cNvCxnSpPr>
            <a:cxnSpLocks/>
          </p:cNvCxnSpPr>
          <p:nvPr/>
        </p:nvCxnSpPr>
        <p:spPr>
          <a:xfrm>
            <a:off x="7291757" y="3359381"/>
            <a:ext cx="1113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8B85F5-73FB-4896-A874-4BE8337A3737}"/>
              </a:ext>
            </a:extLst>
          </p:cNvPr>
          <p:cNvSpPr txBox="1"/>
          <p:nvPr/>
        </p:nvSpPr>
        <p:spPr>
          <a:xfrm>
            <a:off x="10309390" y="2376774"/>
            <a:ext cx="146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host_about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B5CBE9-1CA8-45C7-A40A-2B2017CB8902}"/>
              </a:ext>
            </a:extLst>
          </p:cNvPr>
          <p:cNvSpPr txBox="1"/>
          <p:nvPr/>
        </p:nvSpPr>
        <p:spPr>
          <a:xfrm>
            <a:off x="8562651" y="3129287"/>
            <a:ext cx="154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host_location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695FDA-C37B-400E-B7D2-043F9426678E}"/>
              </a:ext>
            </a:extLst>
          </p:cNvPr>
          <p:cNvCxnSpPr>
            <a:cxnSpLocks/>
          </p:cNvCxnSpPr>
          <p:nvPr/>
        </p:nvCxnSpPr>
        <p:spPr>
          <a:xfrm>
            <a:off x="9097111" y="2561440"/>
            <a:ext cx="1113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>
            <a:extLst>
              <a:ext uri="{FF2B5EF4-FFF2-40B4-BE49-F238E27FC236}">
                <a16:creationId xmlns:a16="http://schemas.microsoft.com/office/drawing/2014/main" id="{E1843580-ACC1-4DAE-ABDE-FDE48581FF2B}"/>
              </a:ext>
            </a:extLst>
          </p:cNvPr>
          <p:cNvSpPr/>
          <p:nvPr/>
        </p:nvSpPr>
        <p:spPr>
          <a:xfrm rot="10800000" flipV="1">
            <a:off x="8906322" y="2438933"/>
            <a:ext cx="144267" cy="5000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24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15C5926-78D4-4ED1-800F-ABCED00B6784}"/>
              </a:ext>
            </a:extLst>
          </p:cNvPr>
          <p:cNvSpPr txBox="1"/>
          <p:nvPr/>
        </p:nvSpPr>
        <p:spPr>
          <a:xfrm>
            <a:off x="747346" y="393730"/>
            <a:ext cx="314764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[1] "id"                                      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[2] 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listing_url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"                                 </a:t>
            </a:r>
          </a:p>
          <a:p>
            <a:r>
              <a:rPr lang="en-US" dirty="0"/>
              <a:t>  [3] "</a:t>
            </a:r>
            <a:r>
              <a:rPr lang="en-US" dirty="0" err="1"/>
              <a:t>scrape_id</a:t>
            </a:r>
            <a:r>
              <a:rPr lang="en-US" dirty="0"/>
              <a:t>"                                   </a:t>
            </a:r>
          </a:p>
          <a:p>
            <a:r>
              <a:rPr lang="en-US" dirty="0"/>
              <a:t>  [4] "</a:t>
            </a:r>
            <a:r>
              <a:rPr lang="en-US" dirty="0" err="1"/>
              <a:t>last_scraped</a:t>
            </a:r>
            <a:r>
              <a:rPr lang="en-US" dirty="0"/>
              <a:t>"                            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[5] "name"                                    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[6] "summary"                                 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[7] "space"                                   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[8] "description"                                 </a:t>
            </a:r>
          </a:p>
          <a:p>
            <a:r>
              <a:rPr lang="en-US" dirty="0"/>
              <a:t>  [9] "</a:t>
            </a:r>
            <a:r>
              <a:rPr lang="en-US" dirty="0" err="1"/>
              <a:t>experiences_offered</a:t>
            </a:r>
            <a:r>
              <a:rPr lang="en-US" dirty="0"/>
              <a:t>"                     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[10] 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neighborhood_overview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"                   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[11] "notes"                                       </a:t>
            </a:r>
          </a:p>
          <a:p>
            <a:r>
              <a:rPr lang="en-US" dirty="0"/>
              <a:t> [12] "transit"                                     </a:t>
            </a:r>
          </a:p>
          <a:p>
            <a:r>
              <a:rPr lang="en-US" dirty="0"/>
              <a:t> [13] "access"                                      </a:t>
            </a:r>
          </a:p>
          <a:p>
            <a:r>
              <a:rPr lang="en-US" dirty="0"/>
              <a:t> [14] "interaction"                                 </a:t>
            </a:r>
          </a:p>
          <a:p>
            <a:r>
              <a:rPr lang="en-US" dirty="0"/>
              <a:t> [15] "</a:t>
            </a:r>
            <a:r>
              <a:rPr lang="en-US" dirty="0" err="1"/>
              <a:t>house_rules</a:t>
            </a:r>
            <a:r>
              <a:rPr lang="en-US" dirty="0"/>
              <a:t>"                                 </a:t>
            </a:r>
          </a:p>
          <a:p>
            <a:r>
              <a:rPr lang="en-US" dirty="0"/>
              <a:t> [16] "</a:t>
            </a:r>
            <a:r>
              <a:rPr lang="en-US" dirty="0" err="1"/>
              <a:t>thumbnail_url</a:t>
            </a:r>
            <a:r>
              <a:rPr lang="en-US" dirty="0"/>
              <a:t>"                               </a:t>
            </a:r>
          </a:p>
          <a:p>
            <a:r>
              <a:rPr lang="en-US" dirty="0"/>
              <a:t> [17] "</a:t>
            </a:r>
            <a:r>
              <a:rPr lang="en-US" dirty="0" err="1"/>
              <a:t>medium_url</a:t>
            </a:r>
            <a:r>
              <a:rPr lang="en-US" dirty="0"/>
              <a:t>"                                  </a:t>
            </a:r>
          </a:p>
          <a:p>
            <a:r>
              <a:rPr lang="en-US" dirty="0"/>
              <a:t> [18] "</a:t>
            </a:r>
            <a:r>
              <a:rPr lang="en-US" dirty="0" err="1"/>
              <a:t>picture_url</a:t>
            </a:r>
            <a:r>
              <a:rPr lang="en-US" dirty="0"/>
              <a:t>"                                 </a:t>
            </a:r>
          </a:p>
          <a:p>
            <a:r>
              <a:rPr lang="en-US" dirty="0"/>
              <a:t> [19] "</a:t>
            </a:r>
            <a:r>
              <a:rPr lang="en-US" dirty="0" err="1"/>
              <a:t>xl_picture_url</a:t>
            </a:r>
            <a:r>
              <a:rPr lang="en-US" dirty="0"/>
              <a:t>"                              </a:t>
            </a:r>
          </a:p>
          <a:p>
            <a:r>
              <a:rPr lang="en-US" dirty="0"/>
              <a:t> [20] "</a:t>
            </a:r>
            <a:r>
              <a:rPr lang="en-US" dirty="0" err="1"/>
              <a:t>host_id</a:t>
            </a:r>
            <a:r>
              <a:rPr lang="en-US" dirty="0"/>
              <a:t>"                                     </a:t>
            </a:r>
          </a:p>
          <a:p>
            <a:r>
              <a:rPr lang="en-US" dirty="0"/>
              <a:t>                                   </a:t>
            </a:r>
          </a:p>
          <a:p>
            <a:r>
              <a:rPr lang="en-US" dirty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66E031-A7BA-4973-AA53-4D5A4B2DF84F}"/>
              </a:ext>
            </a:extLst>
          </p:cNvPr>
          <p:cNvSpPr txBox="1"/>
          <p:nvPr/>
        </p:nvSpPr>
        <p:spPr>
          <a:xfrm>
            <a:off x="6022732" y="474345"/>
            <a:ext cx="42203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[21] "</a:t>
            </a:r>
            <a:r>
              <a:rPr lang="en-US" dirty="0" err="1"/>
              <a:t>host_url</a:t>
            </a:r>
            <a:r>
              <a:rPr lang="en-US" dirty="0"/>
              <a:t>"                                    </a:t>
            </a:r>
          </a:p>
          <a:p>
            <a:r>
              <a:rPr lang="en-US" dirty="0"/>
              <a:t> [22] "</a:t>
            </a:r>
            <a:r>
              <a:rPr lang="en-US" dirty="0" err="1"/>
              <a:t>host_name</a:t>
            </a:r>
            <a:r>
              <a:rPr lang="en-US" dirty="0"/>
              <a:t>"                                   </a:t>
            </a:r>
          </a:p>
          <a:p>
            <a:r>
              <a:rPr lang="en-US" dirty="0"/>
              <a:t> [23] "</a:t>
            </a:r>
            <a:r>
              <a:rPr lang="en-US" dirty="0" err="1"/>
              <a:t>host_since</a:t>
            </a:r>
            <a:r>
              <a:rPr lang="en-US" dirty="0"/>
              <a:t>"                                  </a:t>
            </a:r>
          </a:p>
          <a:p>
            <a:r>
              <a:rPr lang="en-US" dirty="0"/>
              <a:t> [24] "</a:t>
            </a:r>
            <a:r>
              <a:rPr lang="en-US" dirty="0" err="1"/>
              <a:t>host_location</a:t>
            </a:r>
            <a:r>
              <a:rPr lang="en-US" dirty="0"/>
              <a:t>"                               </a:t>
            </a:r>
          </a:p>
          <a:p>
            <a:r>
              <a:rPr lang="en-US" dirty="0"/>
              <a:t> [25] "</a:t>
            </a:r>
            <a:r>
              <a:rPr lang="en-US" dirty="0" err="1"/>
              <a:t>host_about</a:t>
            </a:r>
            <a:r>
              <a:rPr lang="en-US" dirty="0"/>
              <a:t>"                                  </a:t>
            </a:r>
          </a:p>
          <a:p>
            <a:r>
              <a:rPr lang="en-US" dirty="0"/>
              <a:t> [26] "</a:t>
            </a:r>
            <a:r>
              <a:rPr lang="en-US" dirty="0" err="1"/>
              <a:t>host_response_time</a:t>
            </a:r>
            <a:r>
              <a:rPr lang="en-US" dirty="0"/>
              <a:t>"                          </a:t>
            </a:r>
          </a:p>
          <a:p>
            <a:r>
              <a:rPr lang="en-US" dirty="0"/>
              <a:t> [27] "</a:t>
            </a:r>
            <a:r>
              <a:rPr lang="en-US" dirty="0" err="1"/>
              <a:t>host_response_rate</a:t>
            </a:r>
            <a:r>
              <a:rPr lang="en-US" dirty="0"/>
              <a:t>"                          </a:t>
            </a:r>
          </a:p>
          <a:p>
            <a:r>
              <a:rPr lang="en-US" dirty="0"/>
              <a:t> [28] "</a:t>
            </a:r>
            <a:r>
              <a:rPr lang="en-US" dirty="0" err="1"/>
              <a:t>host_acceptance_rate</a:t>
            </a:r>
            <a:r>
              <a:rPr lang="en-US" dirty="0"/>
              <a:t>"                        </a:t>
            </a:r>
          </a:p>
          <a:p>
            <a:r>
              <a:rPr lang="en-US" dirty="0"/>
              <a:t> [29] "</a:t>
            </a:r>
            <a:r>
              <a:rPr lang="en-US" dirty="0" err="1"/>
              <a:t>host_is_superhost</a:t>
            </a:r>
            <a:r>
              <a:rPr lang="en-US" dirty="0"/>
              <a:t>"                           </a:t>
            </a:r>
          </a:p>
          <a:p>
            <a:r>
              <a:rPr lang="en-US" dirty="0"/>
              <a:t> [30] "</a:t>
            </a:r>
            <a:r>
              <a:rPr lang="en-US" dirty="0" err="1"/>
              <a:t>host_thumbnail_url</a:t>
            </a:r>
            <a:r>
              <a:rPr lang="en-US" dirty="0"/>
              <a:t>"                          </a:t>
            </a:r>
          </a:p>
          <a:p>
            <a:r>
              <a:rPr lang="en-US" dirty="0"/>
              <a:t> [31] "</a:t>
            </a:r>
            <a:r>
              <a:rPr lang="en-US" dirty="0" err="1"/>
              <a:t>host_picture_url</a:t>
            </a:r>
            <a:r>
              <a:rPr lang="en-US" dirty="0"/>
              <a:t>"                            </a:t>
            </a:r>
          </a:p>
          <a:p>
            <a:r>
              <a:rPr lang="en-US" dirty="0"/>
              <a:t> [32] "</a:t>
            </a:r>
            <a:r>
              <a:rPr lang="en-US" dirty="0" err="1"/>
              <a:t>host_neighbourhood</a:t>
            </a:r>
            <a:r>
              <a:rPr lang="en-US" dirty="0"/>
              <a:t>"                          </a:t>
            </a:r>
          </a:p>
          <a:p>
            <a:r>
              <a:rPr lang="en-US" dirty="0"/>
              <a:t> [33] "</a:t>
            </a:r>
            <a:r>
              <a:rPr lang="en-US" dirty="0" err="1"/>
              <a:t>host_listings_count</a:t>
            </a:r>
            <a:r>
              <a:rPr lang="en-US" dirty="0"/>
              <a:t>"                         </a:t>
            </a:r>
          </a:p>
          <a:p>
            <a:r>
              <a:rPr lang="en-US" dirty="0"/>
              <a:t> [34] "</a:t>
            </a:r>
            <a:r>
              <a:rPr lang="en-US" dirty="0" err="1"/>
              <a:t>host_total_listings_count</a:t>
            </a:r>
            <a:r>
              <a:rPr lang="en-US" dirty="0"/>
              <a:t>"                   </a:t>
            </a:r>
          </a:p>
          <a:p>
            <a:r>
              <a:rPr lang="en-US" dirty="0"/>
              <a:t> [35] "</a:t>
            </a:r>
            <a:r>
              <a:rPr lang="en-US" dirty="0" err="1"/>
              <a:t>host_verifications</a:t>
            </a:r>
            <a:r>
              <a:rPr lang="en-US" dirty="0"/>
              <a:t>"                          </a:t>
            </a:r>
          </a:p>
          <a:p>
            <a:r>
              <a:rPr lang="en-US" dirty="0"/>
              <a:t> [36] "</a:t>
            </a:r>
            <a:r>
              <a:rPr lang="en-US" dirty="0" err="1"/>
              <a:t>host_has_profile_pic</a:t>
            </a:r>
            <a:r>
              <a:rPr lang="en-US" dirty="0"/>
              <a:t>"                        </a:t>
            </a:r>
          </a:p>
          <a:p>
            <a:r>
              <a:rPr lang="en-US" dirty="0"/>
              <a:t> [37] "</a:t>
            </a:r>
            <a:r>
              <a:rPr lang="en-US" dirty="0" err="1"/>
              <a:t>host_identity_verified</a:t>
            </a:r>
            <a:r>
              <a:rPr lang="en-US" dirty="0"/>
              <a:t>"                      </a:t>
            </a:r>
          </a:p>
          <a:p>
            <a:r>
              <a:rPr lang="en-US" dirty="0"/>
              <a:t> [38] "street"                                      </a:t>
            </a:r>
          </a:p>
          <a:p>
            <a:r>
              <a:rPr lang="en-US" dirty="0"/>
              <a:t> [39] "</a:t>
            </a:r>
            <a:r>
              <a:rPr lang="en-US" dirty="0" err="1"/>
              <a:t>neighbourhood</a:t>
            </a:r>
            <a:r>
              <a:rPr lang="en-US" dirty="0"/>
              <a:t>"                               </a:t>
            </a:r>
          </a:p>
          <a:p>
            <a:r>
              <a:rPr lang="en-US" dirty="0"/>
              <a:t> [40] "</a:t>
            </a:r>
            <a:r>
              <a:rPr lang="en-US" dirty="0" err="1"/>
              <a:t>neighbourhood_cleansed</a:t>
            </a:r>
            <a:r>
              <a:rPr lang="en-US" dirty="0"/>
              <a:t>"                      </a:t>
            </a:r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26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1056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Khyati Sethia</dc:creator>
  <cp:lastModifiedBy>Khyati Sethia</cp:lastModifiedBy>
  <cp:revision>82</cp:revision>
  <dcterms:created xsi:type="dcterms:W3CDTF">2019-09-26T12:17:28Z</dcterms:created>
  <dcterms:modified xsi:type="dcterms:W3CDTF">2019-09-26T14:50:17Z</dcterms:modified>
</cp:coreProperties>
</file>