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967B-6EC9-492B-AF7F-0A92E3D34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ABD8A-E372-4FDB-866C-061000847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9BEAE-49EC-4088-AE56-846A25BA5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B0BA-73B0-4DE3-A11D-EF69E8542AF9}" type="datetimeFigureOut">
              <a:rPr lang="en-PH" smtClean="0"/>
              <a:t>18/10/2023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D3007-1B6E-4398-BD67-463B6C7E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ADAA9-C39F-4730-9B81-ACEF79D12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7AF2-544D-4895-94C5-260D7BB0DE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650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345E-EE9A-474B-B743-EBED8CA14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C5DC7-57C4-414A-89B7-8789292D7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78A94-F580-49ED-870C-5AE0D715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B0BA-73B0-4DE3-A11D-EF69E8542AF9}" type="datetimeFigureOut">
              <a:rPr lang="en-PH" smtClean="0"/>
              <a:t>18/10/2023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5D9BE-AA84-4268-B774-6CEC92CC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C2F52-2E74-4454-93E1-C8FDC6FF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7AF2-544D-4895-94C5-260D7BB0DE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462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C3882-FF96-4C3F-99A7-918E6E987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A9AC2-D91E-44EE-9DE9-DE1F7078F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118AD-D345-4E7E-880A-067973BAA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B0BA-73B0-4DE3-A11D-EF69E8542AF9}" type="datetimeFigureOut">
              <a:rPr lang="en-PH" smtClean="0"/>
              <a:t>18/10/2023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7DB8C-5B0F-426A-9868-6E22089A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A09B5-3854-4C6F-B9A4-790460474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7AF2-544D-4895-94C5-260D7BB0DE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71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1A53-1C59-4E58-A016-5BF245E9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C6326-D6EB-420E-974B-5F9C19E8F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DDA92-FF9C-44FC-B04B-1A0911D5C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B0BA-73B0-4DE3-A11D-EF69E8542AF9}" type="datetimeFigureOut">
              <a:rPr lang="en-PH" smtClean="0"/>
              <a:t>18/10/2023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B4D54-0C04-465B-B5BD-0E418AFA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9B110-2672-4582-8C5B-6C0E82BB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7AF2-544D-4895-94C5-260D7BB0DE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946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F5157-7CA1-4F57-80AD-CD5CDD974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7BF52-F160-494F-B51C-7D4A74BAB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6DA90-4604-4B5A-B06E-28BC74BE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B0BA-73B0-4DE3-A11D-EF69E8542AF9}" type="datetimeFigureOut">
              <a:rPr lang="en-PH" smtClean="0"/>
              <a:t>18/10/2023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5B1F8-5395-4DB9-BC89-B6AC686D5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B1EBA-1334-46B3-B6E9-E7D46E62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7AF2-544D-4895-94C5-260D7BB0DE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8330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2948-2A1D-4EFB-837D-ADEA9A63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E0946-1261-446A-AA14-6F9B8ED3B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A4030-9C3C-4F80-B826-F6C8FB173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742CF-E18E-4495-8FE3-A065C886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B0BA-73B0-4DE3-A11D-EF69E8542AF9}" type="datetimeFigureOut">
              <a:rPr lang="en-PH" smtClean="0"/>
              <a:t>18/10/2023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08749-B075-493F-A643-46527218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ED213-8125-4F2E-9413-87856E54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7AF2-544D-4895-94C5-260D7BB0DE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357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4703A-45A6-4926-8817-75D19201F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54270-D449-489A-8602-C7ACF6E6D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BEFE4-61B1-40BA-92EE-94C1E68A5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469FE2-4FEF-4BA4-8A33-1A1AA6422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67880-2DBB-43CD-9BA8-16A43EF9C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3BAEC-E510-4F5D-A719-BC406D34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B0BA-73B0-4DE3-A11D-EF69E8542AF9}" type="datetimeFigureOut">
              <a:rPr lang="en-PH" smtClean="0"/>
              <a:t>18/10/2023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02242E-6AA6-49FF-8639-3652AF4F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49DAFF-00D3-4A94-A6F5-9B62EB72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7AF2-544D-4895-94C5-260D7BB0DE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392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8EBC-622E-48B0-BFC2-82F6CD13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86408-36DA-4BD9-90E9-FF3C7328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B0BA-73B0-4DE3-A11D-EF69E8542AF9}" type="datetimeFigureOut">
              <a:rPr lang="en-PH" smtClean="0"/>
              <a:t>18/10/2023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92925-77C2-4054-B706-0A280B93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4A823-C2CC-41FE-B89C-CEF8C729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7AF2-544D-4895-94C5-260D7BB0DE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701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99AD2-AE12-4E19-A76D-29FACE16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B0BA-73B0-4DE3-A11D-EF69E8542AF9}" type="datetimeFigureOut">
              <a:rPr lang="en-PH" smtClean="0"/>
              <a:t>18/10/2023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D2E3D8-1D90-4755-9F16-89D96323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D31BA-4693-4863-932F-AC48B988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7AF2-544D-4895-94C5-260D7BB0DE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79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9A644-5B96-41EF-935C-FD73258D9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33B7-5CDF-4442-88A7-19C34C85E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5BE70-E1BB-4AE4-AC00-34950847E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81B20-7215-47B0-AB83-6C887937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B0BA-73B0-4DE3-A11D-EF69E8542AF9}" type="datetimeFigureOut">
              <a:rPr lang="en-PH" smtClean="0"/>
              <a:t>18/10/2023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74672-1161-4814-B26C-02AA0A59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1AFF8-4250-42F6-9882-0821ADA3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7AF2-544D-4895-94C5-260D7BB0DE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093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EA60-5B24-41E3-A90F-4F0901E58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BBA8F1-0152-405E-BDD1-ED02473BA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AF433-B6FA-4E53-A3DA-5A1C1F778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4051A-D60E-46F7-B88B-124933E2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B0BA-73B0-4DE3-A11D-EF69E8542AF9}" type="datetimeFigureOut">
              <a:rPr lang="en-PH" smtClean="0"/>
              <a:t>18/10/2023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B1D9D-0788-4087-9BCB-4BC2C617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E3E91-C59D-4F09-BC36-DF0499B0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7AF2-544D-4895-94C5-260D7BB0DE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259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FA07CA-4DD0-4F3A-A513-18DEA019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D210B-95D2-4E55-9CE0-8F1B217A3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1B6BF-B9F7-4D50-AC2D-468A61744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BB0BA-73B0-4DE3-A11D-EF69E8542AF9}" type="datetimeFigureOut">
              <a:rPr lang="en-PH" smtClean="0"/>
              <a:t>18/10/2023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A0613-EF15-48F0-BC8A-3EE04C075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05499-1278-41A2-A568-5FF66D3A8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87AF2-544D-4895-94C5-260D7BB0DE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929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F47148-75A6-44E4-8133-D80468D64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029" y="0"/>
            <a:ext cx="1222102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AA7DE7-9444-4EE3-942E-F033BA6218A4}"/>
              </a:ext>
            </a:extLst>
          </p:cNvPr>
          <p:cNvSpPr/>
          <p:nvPr/>
        </p:nvSpPr>
        <p:spPr>
          <a:xfrm>
            <a:off x="508000" y="246743"/>
            <a:ext cx="11176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TASTE TREASURE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1F78C-AC93-4294-A506-386845BDCBAF}"/>
              </a:ext>
            </a:extLst>
          </p:cNvPr>
          <p:cNvSpPr/>
          <p:nvPr/>
        </p:nvSpPr>
        <p:spPr>
          <a:xfrm>
            <a:off x="3721532" y="1149975"/>
            <a:ext cx="393614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/>
              </a:rPr>
              <a:t>Food Restaurant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A2DC34-0BE7-4ADF-9EDD-DF20342FC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50" y="241067"/>
            <a:ext cx="1735050" cy="17350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92D1321-77F2-437F-9749-AC34B22067B5}"/>
              </a:ext>
            </a:extLst>
          </p:cNvPr>
          <p:cNvSpPr/>
          <p:nvPr/>
        </p:nvSpPr>
        <p:spPr>
          <a:xfrm>
            <a:off x="923368" y="5565392"/>
            <a:ext cx="9735678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by: Czarina Khyle Lopez</a:t>
            </a:r>
          </a:p>
        </p:txBody>
      </p:sp>
    </p:spTree>
    <p:extLst>
      <p:ext uri="{BB962C8B-B14F-4D97-AF65-F5344CB8AC3E}">
        <p14:creationId xmlns:p14="http://schemas.microsoft.com/office/powerpoint/2010/main" val="396408595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D81987-0444-4969-9948-643E58038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4114" y="0"/>
            <a:ext cx="12816114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5A2803-F065-4E8E-9308-BBBC903D313E}"/>
              </a:ext>
            </a:extLst>
          </p:cNvPr>
          <p:cNvSpPr/>
          <p:nvPr/>
        </p:nvSpPr>
        <p:spPr>
          <a:xfrm>
            <a:off x="4223656" y="2068925"/>
            <a:ext cx="7649029" cy="45243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			</a:t>
            </a:r>
          </a:p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</a:t>
            </a:r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</a:p>
          <a:p>
            <a:endParaRPr 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food restaurant where they can buy what they want to eat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food restaurant where they can buy what they want to eat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users can see that the foods I sell are worth it and fit in your budget, not only cheap but also clean and well cooked.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F92EEA-5610-46F8-AF5F-5A26E9ECEC23}"/>
              </a:ext>
            </a:extLst>
          </p:cNvPr>
          <p:cNvSpPr/>
          <p:nvPr/>
        </p:nvSpPr>
        <p:spPr>
          <a:xfrm>
            <a:off x="5254170" y="513101"/>
            <a:ext cx="52686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57898975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7615CBF-7F32-4D7B-BA17-A86A95B1E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70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A8F5FC0-2634-41D5-98F7-FD2D4DC00E09}"/>
              </a:ext>
            </a:extLst>
          </p:cNvPr>
          <p:cNvSpPr/>
          <p:nvPr/>
        </p:nvSpPr>
        <p:spPr>
          <a:xfrm>
            <a:off x="1712686" y="725714"/>
            <a:ext cx="8766628" cy="11079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Why I Choose this Topic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27312B-DFEE-4EC1-ADF9-E70A0F7A7AEC}"/>
              </a:ext>
            </a:extLst>
          </p:cNvPr>
          <p:cNvSpPr/>
          <p:nvPr/>
        </p:nvSpPr>
        <p:spPr>
          <a:xfrm>
            <a:off x="304800" y="2148114"/>
            <a:ext cx="896065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solidFill>
                  <a:srgbClr val="1F1F1F"/>
                </a:solidFill>
                <a:latin typeface="Google Sans"/>
              </a:rPr>
              <a:t>The objectives of the creation of the taste treasure website</a:t>
            </a:r>
          </a:p>
          <a:p>
            <a:pPr algn="ctr"/>
            <a:r>
              <a:rPr lang="en-US" sz="2800" dirty="0">
                <a:solidFill>
                  <a:srgbClr val="1F1F1F"/>
                </a:solidFill>
                <a:latin typeface="Google Sans"/>
              </a:rPr>
              <a:t> is to guarantee client happiness, loyalty, and profitability.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FAD525-A518-41CD-81C3-5576BCA44B46}"/>
              </a:ext>
            </a:extLst>
          </p:cNvPr>
          <p:cNvSpPr/>
          <p:nvPr/>
        </p:nvSpPr>
        <p:spPr>
          <a:xfrm>
            <a:off x="304800" y="3181904"/>
            <a:ext cx="9192583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02124"/>
                </a:solidFill>
                <a:effectLst/>
              </a:rPr>
              <a:t>I want to be able to open my own restaurant in the future.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02124"/>
                </a:solidFill>
                <a:effectLst/>
              </a:rPr>
              <a:t>I also love cooking and all the things I sell are one of my favorite foods.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rgbClr val="202124"/>
                </a:solidFill>
                <a:effectLst/>
              </a:rPr>
              <a:t>i</a:t>
            </a:r>
            <a:r>
              <a:rPr lang="en-US" sz="2800" b="0" i="0" dirty="0">
                <a:solidFill>
                  <a:srgbClr val="202124"/>
                </a:solidFill>
                <a:effectLst/>
              </a:rPr>
              <a:t> want to sell foods that are delicious but can be afforded by anyone, especially to other students and working people who save their food.</a:t>
            </a:r>
          </a:p>
        </p:txBody>
      </p:sp>
    </p:spTree>
    <p:extLst>
      <p:ext uri="{BB962C8B-B14F-4D97-AF65-F5344CB8AC3E}">
        <p14:creationId xmlns:p14="http://schemas.microsoft.com/office/powerpoint/2010/main" val="27126330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061CE0-477B-4295-837A-7D632FA0B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8EBB5E-D8B7-4BE5-AEFF-332BA9048BE3}"/>
              </a:ext>
            </a:extLst>
          </p:cNvPr>
          <p:cNvSpPr/>
          <p:nvPr/>
        </p:nvSpPr>
        <p:spPr>
          <a:xfrm>
            <a:off x="3674976" y="282192"/>
            <a:ext cx="83254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TECHNOLOGIES EQUIPMENT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A25646-3F53-4E15-859F-5CE3095F8570}"/>
              </a:ext>
            </a:extLst>
          </p:cNvPr>
          <p:cNvSpPr/>
          <p:nvPr/>
        </p:nvSpPr>
        <p:spPr>
          <a:xfrm>
            <a:off x="4934857" y="1632021"/>
            <a:ext cx="6879771" cy="378565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</a:p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</a:p>
          <a:p>
            <a:pPr algn="ctr"/>
            <a:r>
              <a:rPr lang="en-US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BOOTSRAP</a:t>
            </a:r>
          </a:p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 HUB</a:t>
            </a:r>
            <a:endParaRPr lang="en-US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84543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0D68601-0B96-4795-A566-7FDC40C00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A67F8B-E036-4C63-A42F-D071DEDE60A1}"/>
              </a:ext>
            </a:extLst>
          </p:cNvPr>
          <p:cNvSpPr/>
          <p:nvPr/>
        </p:nvSpPr>
        <p:spPr>
          <a:xfrm>
            <a:off x="6560456" y="2274837"/>
            <a:ext cx="3860801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05520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166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Czarina Khyle</dc:creator>
  <cp:lastModifiedBy>Czarina Khyle</cp:lastModifiedBy>
  <cp:revision>18</cp:revision>
  <dcterms:created xsi:type="dcterms:W3CDTF">2023-10-18T07:21:25Z</dcterms:created>
  <dcterms:modified xsi:type="dcterms:W3CDTF">2023-10-18T11:33:45Z</dcterms:modified>
</cp:coreProperties>
</file>