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82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6BE45-909B-347F-5B22-33AD7027D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7F1FC6-EED3-7B8E-A5EF-F8EAA033A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006E9-E678-7F90-30EB-38E24D53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2BCB-EAB0-4193-ABE6-CB4CEBBF4515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2E445-9465-9A56-C700-F494090B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22521-882C-987D-726C-DC5F4755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82C-D512-4395-8F08-39F9EE61D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6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3E233-3EA4-A429-57F2-4907228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672BE3-2917-284C-617E-6F95447A8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722BC-7B74-04CF-3CE5-3AC22F88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2BCB-EAB0-4193-ABE6-CB4CEBBF4515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0FD68-9354-ED96-8FA4-EBBEFBDB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CD53F-AEBD-9208-F0A2-3239FDEE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82C-D512-4395-8F08-39F9EE61D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88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C6FEF1-6E3B-FD49-6B6A-988FF281C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29F6AD-D2AE-F98F-8F11-47EEC64D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548F0-7DF6-AF07-0F2C-35CA7A8F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2BCB-EAB0-4193-ABE6-CB4CEBBF4515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B82E4-C2A2-3606-975B-BFAC11D2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66E36-1815-C2F8-01CA-88C2C502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82C-D512-4395-8F08-39F9EE61D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2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B35F4-119A-261A-7152-FB2C663A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EB322-BB5F-4874-C4BF-C197E943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C3591-29E9-AEC8-F365-7E586B72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2BCB-EAB0-4193-ABE6-CB4CEBBF4515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9B069-DC5D-1E4D-7A77-AF6D9E82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FE9C6-4D2F-D3AD-F095-E013A8B7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82C-D512-4395-8F08-39F9EE61D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52469-578A-629D-8D92-C60BC4E3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489F44-EF59-3A81-BAB0-2C1212B8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523A7-9700-4D39-7B15-2119EC4D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2BCB-EAB0-4193-ABE6-CB4CEBBF4515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2398D-7CFB-AA0E-DFA7-0DE8EE51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5C36D-E660-8C95-FC96-4B2D0CDD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82C-D512-4395-8F08-39F9EE61D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103C-6388-7ED2-5F19-1E902062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3A700-B6DF-4C6C-D58F-A890CE21C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71A22E-04F8-D86C-84CE-D10D91183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A83CD-71E9-F765-67DC-372CD12C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2BCB-EAB0-4193-ABE6-CB4CEBBF4515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3A89C7-A067-0044-EAE3-6DDB72EC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4A0BD-8E77-1A0F-7A58-BB187DD5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82C-D512-4395-8F08-39F9EE61D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4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2B59A-537F-5519-DCEA-5845C307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F3949-DADE-8AD5-BA5E-308FB23B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4000B-A464-B266-0243-288760895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19055-BA55-0332-AC63-C8632AFC1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87A9DB-3D1F-71B3-A291-00F55A5D1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4984F-AB05-3695-EA38-1856E769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2BCB-EAB0-4193-ABE6-CB4CEBBF4515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1B3CF4-0F30-43DD-73CB-3B95C577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A65E9E-439F-26A8-AB5D-25332820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82C-D512-4395-8F08-39F9EE61D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4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643E-6949-DAF5-DAF8-41E8A1B5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01FA6B-D292-C42B-BF94-ABC6C4A0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2BCB-EAB0-4193-ABE6-CB4CEBBF4515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E2BACF-81CB-C0A6-13A3-ED9FCA21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043D1-326A-8672-E8DD-8EBB16C9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82C-D512-4395-8F08-39F9EE61D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3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8761AB-D357-9293-566B-EBBE2383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2BCB-EAB0-4193-ABE6-CB4CEBBF4515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878BF7-AF51-8E2F-07C9-3E954EB3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F8244-9E33-8A0C-9F00-A7167595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82C-D512-4395-8F08-39F9EE61D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8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1B593-9239-A8E5-50CD-132F4720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822DA-882C-5598-7383-308953B1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95DEAE-E3DD-99A8-A505-7A7CA33BD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F7603-D869-8536-5DAA-323CEBB9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2BCB-EAB0-4193-ABE6-CB4CEBBF4515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8F1F3-F133-420E-B46C-CF2E5DF2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6A95A-ED95-534E-63DD-CA751684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82C-D512-4395-8F08-39F9EE61D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6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B5C52-0BCA-039E-B2E4-8C6F9790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D0432-E22D-6156-DCDE-224C3D91F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9D43C6-7315-3187-5598-514E0DD10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F3DD96-B912-E705-7113-C610AF56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2BCB-EAB0-4193-ABE6-CB4CEBBF4515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2CAAAC-EFCF-F0FB-86A6-8FBB9800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231759-45E9-DF05-B828-AB5CDEF0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82C-D512-4395-8F08-39F9EE61D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6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FF1E29-8E96-BC35-2CDC-28F88C03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2D3B3A-A769-671C-7A71-3D08256C2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1DDBA-01AB-BA82-CE22-0EABAC74B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A2BCB-EAB0-4193-ABE6-CB4CEBBF4515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A8ECC-B18E-6EB1-3A67-96CAAFD26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A801-C604-BCCD-D5B3-2CD0B6C08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882C-D512-4395-8F08-39F9EE61D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7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ABE28-BE90-4ECE-BA53-4751D383C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관련내용 공부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7F39CA-472F-19B9-3D23-D2DB5488E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C32CC-67C4-144F-9A89-F4560745C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3A234-C6F1-4D83-0487-7EB90C6FA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6733"/>
            <a:ext cx="6847002" cy="81013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Node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쓰는 이유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850DE5-E675-55E5-16A0-BEB4D0860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53" y="1347537"/>
            <a:ext cx="11071368" cy="433682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1)</a:t>
            </a:r>
            <a:r>
              <a:rPr lang="ko-KR" altLang="en-US" dirty="0" err="1"/>
              <a:t>비동기적인</a:t>
            </a:r>
            <a:r>
              <a:rPr lang="ko-KR" altLang="en-US" dirty="0"/>
              <a:t> 프로그래밍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비동기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r>
              <a:rPr lang="en-US" altLang="ko-KR" dirty="0"/>
              <a:t>: </a:t>
            </a:r>
            <a:r>
              <a:rPr lang="ko-KR" altLang="en-US" dirty="0"/>
              <a:t>특정 코드의 연산이 끝날 때 까지 </a:t>
            </a:r>
            <a:r>
              <a:rPr lang="en-US" altLang="ko-KR" dirty="0"/>
              <a:t>/ </a:t>
            </a:r>
            <a:r>
              <a:rPr lang="ko-KR" altLang="en-US" dirty="0"/>
              <a:t>코드의 실행을 멈추지 않고 </a:t>
            </a:r>
            <a:r>
              <a:rPr lang="en-US" altLang="ko-KR" dirty="0"/>
              <a:t>/ </a:t>
            </a:r>
            <a:r>
              <a:rPr lang="ko-KR" altLang="en-US" dirty="0"/>
              <a:t>다음 코드를 먼저 실행하는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동기 </a:t>
            </a:r>
            <a:r>
              <a:rPr lang="en-US" altLang="ko-KR" dirty="0"/>
              <a:t>&lt;-&gt; </a:t>
            </a:r>
            <a:r>
              <a:rPr lang="ko-KR" altLang="en-US" dirty="0"/>
              <a:t>비동기</a:t>
            </a:r>
            <a:endParaRPr lang="en-US" altLang="ko-KR" dirty="0"/>
          </a:p>
          <a:p>
            <a:r>
              <a:rPr lang="ko-KR" altLang="en-US" dirty="0"/>
              <a:t>동기</a:t>
            </a:r>
            <a:r>
              <a:rPr lang="en-US" altLang="ko-KR" dirty="0"/>
              <a:t>: </a:t>
            </a:r>
            <a:r>
              <a:rPr lang="ko-KR" altLang="en-US" dirty="0"/>
              <a:t>요청을 보낸 후 해당 응답을 받아야 다음 동작 실행</a:t>
            </a:r>
            <a:endParaRPr lang="en-US" altLang="ko-KR" dirty="0"/>
          </a:p>
          <a:p>
            <a:r>
              <a:rPr lang="ko-KR" altLang="en-US" dirty="0"/>
              <a:t>비동기</a:t>
            </a:r>
            <a:r>
              <a:rPr lang="en-US" altLang="ko-KR" dirty="0"/>
              <a:t> </a:t>
            </a:r>
            <a:r>
              <a:rPr lang="ko-KR" altLang="en-US" dirty="0"/>
              <a:t>처리 </a:t>
            </a:r>
            <a:r>
              <a:rPr lang="en-US" altLang="ko-KR" dirty="0"/>
              <a:t>(</a:t>
            </a:r>
            <a:r>
              <a:rPr lang="ko-KR" altLang="en-US" dirty="0" err="1"/>
              <a:t>선조치</a:t>
            </a:r>
            <a:r>
              <a:rPr lang="ko-KR" altLang="en-US" dirty="0"/>
              <a:t> </a:t>
            </a:r>
            <a:r>
              <a:rPr lang="ko-KR" altLang="en-US" dirty="0" err="1"/>
              <a:t>후보고</a:t>
            </a:r>
            <a:r>
              <a:rPr lang="ko-KR" altLang="en-US" dirty="0"/>
              <a:t> 느낌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빠르다  </a:t>
            </a:r>
            <a:endParaRPr lang="en-US" altLang="ko-KR" dirty="0"/>
          </a:p>
          <a:p>
            <a:r>
              <a:rPr lang="en-US" altLang="ko-KR" dirty="0"/>
              <a:t>3) Node </a:t>
            </a:r>
            <a:r>
              <a:rPr lang="en-US" altLang="ko-KR" dirty="0" err="1"/>
              <a:t>js</a:t>
            </a:r>
            <a:r>
              <a:rPr lang="ko-KR" altLang="en-US" dirty="0"/>
              <a:t>는 자바스크립트를 사용한다</a:t>
            </a:r>
            <a:endParaRPr lang="en-US" altLang="ko-KR" dirty="0"/>
          </a:p>
          <a:p>
            <a:r>
              <a:rPr lang="en-US" altLang="ko-KR" dirty="0"/>
              <a:t>4)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252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3BB05-1C35-B8FB-9609-FF99C62F9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A43D1-83EC-A171-3ACE-5D563B5D3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74" y="1234658"/>
            <a:ext cx="10668000" cy="47783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처음에 </a:t>
            </a:r>
            <a:r>
              <a:rPr lang="en-US" altLang="ko-KR" dirty="0"/>
              <a:t>node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 err="1"/>
              <a:t>쓸때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쓰던데 </a:t>
            </a:r>
            <a:r>
              <a:rPr lang="en-US" altLang="ko-KR" dirty="0" err="1"/>
              <a:t>npm</a:t>
            </a:r>
            <a:r>
              <a:rPr lang="ko-KR" altLang="en-US" dirty="0"/>
              <a:t>이 </a:t>
            </a:r>
            <a:r>
              <a:rPr lang="ko-KR" altLang="en-US" dirty="0" err="1"/>
              <a:t>뭐임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B1EE5B-C162-4ECB-4DB5-471224A3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78" y="1981786"/>
            <a:ext cx="9609221" cy="1655762"/>
          </a:xfrm>
        </p:spPr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(node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  <a:r>
              <a:rPr lang="ko-KR" altLang="en-US" dirty="0"/>
              <a:t> </a:t>
            </a:r>
            <a:r>
              <a:rPr lang="en-US" altLang="ko-KR" dirty="0"/>
              <a:t>manager)</a:t>
            </a:r>
          </a:p>
          <a:p>
            <a:r>
              <a:rPr lang="en-US" altLang="ko-KR" dirty="0"/>
              <a:t>Node.js</a:t>
            </a:r>
            <a:r>
              <a:rPr lang="ko-KR" altLang="en-US" dirty="0"/>
              <a:t>에서 사용할 수 있는 모듈들을 패키지화해서 모아둔 저장소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51C635-52F1-C558-4C06-1A30CEB24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181" y="3429000"/>
            <a:ext cx="5246508" cy="2951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B03D3-71A1-5180-A235-7410D5E2F2F1}"/>
              </a:ext>
            </a:extLst>
          </p:cNvPr>
          <p:cNvSpPr txBox="1"/>
          <p:nvPr/>
        </p:nvSpPr>
        <p:spPr>
          <a:xfrm>
            <a:off x="4315327" y="3376864"/>
            <a:ext cx="69894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Package.Jason</a:t>
            </a:r>
            <a:r>
              <a:rPr lang="en-US" altLang="ko-KR" dirty="0"/>
              <a:t> </a:t>
            </a:r>
            <a:r>
              <a:rPr lang="ko-KR" altLang="en-US" dirty="0"/>
              <a:t>파일을 통해 프로젝트 정보와 패키지 의존성 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프로젝트 정보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패키지 의존성관리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프로젝트에서 사용하는 외부 라이브러리나 패키지 목록 버전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패키지 </a:t>
            </a:r>
            <a:r>
              <a:rPr lang="ko-KR" altLang="en-US" dirty="0" err="1"/>
              <a:t>다운받은거</a:t>
            </a:r>
            <a:r>
              <a:rPr lang="ko-KR" altLang="en-US" dirty="0"/>
              <a:t> 저장하는 도서관 </a:t>
            </a:r>
            <a:r>
              <a:rPr lang="ko-KR" altLang="en-US" dirty="0" err="1"/>
              <a:t>느낌인듯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53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BA667-29F3-EEAA-BC91-7A743BB43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51133-9962-4D18-4F41-73D130C98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0632" y="159836"/>
            <a:ext cx="5855368" cy="1011237"/>
          </a:xfrm>
        </p:spPr>
        <p:txBody>
          <a:bodyPr/>
          <a:lstStyle/>
          <a:p>
            <a:r>
              <a:rPr lang="en-US" altLang="ko-KR" dirty="0"/>
              <a:t>Node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DC15AC-DD1D-2C69-4349-148A45A61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389" y="1468438"/>
            <a:ext cx="10972799" cy="1655762"/>
          </a:xfrm>
        </p:spPr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: </a:t>
            </a:r>
            <a:r>
              <a:rPr lang="ko-KR" altLang="en-US" dirty="0"/>
              <a:t>코드의 특정 기능을 독립적으로 분리해 재사용할 수 있는 묶음</a:t>
            </a:r>
            <a:endParaRPr lang="en-US" altLang="ko-KR" dirty="0"/>
          </a:p>
          <a:p>
            <a:r>
              <a:rPr lang="ko-KR" altLang="en-US" dirty="0"/>
              <a:t>정의한 함수의 집합이라고 생각하면 </a:t>
            </a:r>
            <a:r>
              <a:rPr lang="ko-KR" altLang="en-US" dirty="0" err="1"/>
              <a:t>될듯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AA2B5C-A7C9-AC12-B99F-EF1B88358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89" y="3236899"/>
            <a:ext cx="9256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module.exports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exports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사용해 특정 함수나 데이터를 모듈에서 외부로 공개합니다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1B57585-EEA5-7CB0-6CB0-0AE0CCA4E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47" y="3596988"/>
            <a:ext cx="90845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다른 파일에서는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require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함수를 사용해 공개된 모듈을 불러와서 사용할 수 있습니다.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이렇게 하면 하나의 파일에 정의된 코드들을 다른 파일에서도 재사용할 수 있게 됩니다.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D871C-ADFD-B57C-3447-821D89F82F2C}"/>
              </a:ext>
            </a:extLst>
          </p:cNvPr>
          <p:cNvSpPr txBox="1"/>
          <p:nvPr/>
        </p:nvSpPr>
        <p:spPr>
          <a:xfrm>
            <a:off x="5775157" y="554351"/>
            <a:ext cx="537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https://velog.io/@hanblueblue/Node.js-Basic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70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A17F8-A005-26CC-02D1-CBFE1C3F8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CA650-0AA1-164F-5E9D-9348A1AF9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79621" y="0"/>
            <a:ext cx="7234989" cy="1364163"/>
          </a:xfrm>
        </p:spPr>
        <p:txBody>
          <a:bodyPr/>
          <a:lstStyle/>
          <a:p>
            <a:r>
              <a:rPr lang="en-US" altLang="ko-KR" dirty="0"/>
              <a:t>Express.js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3C8C07-75F4-C347-0740-E59B8E83C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282"/>
            <a:ext cx="9144000" cy="1655762"/>
          </a:xfrm>
        </p:spPr>
        <p:txBody>
          <a:bodyPr/>
          <a:lstStyle/>
          <a:p>
            <a:r>
              <a:rPr lang="en-US" altLang="ko-KR" dirty="0"/>
              <a:t>Node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의 프레임 워크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73F7435-EDEF-BFC3-900A-E026F5B38AA5}"/>
              </a:ext>
            </a:extLst>
          </p:cNvPr>
          <p:cNvSpPr txBox="1">
            <a:spLocks/>
          </p:cNvSpPr>
          <p:nvPr/>
        </p:nvSpPr>
        <p:spPr>
          <a:xfrm>
            <a:off x="3360821" y="357626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Node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의 프레임 워크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D7F013-F94F-099A-8616-5323E87E2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5" y="1364163"/>
            <a:ext cx="11165305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4235238-4623-4FFA-E353-409D65FE135C}"/>
              </a:ext>
            </a:extLst>
          </p:cNvPr>
          <p:cNvSpPr/>
          <p:nvPr/>
        </p:nvSpPr>
        <p:spPr>
          <a:xfrm>
            <a:off x="5759111" y="282191"/>
            <a:ext cx="6063919" cy="664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Const express= require(‘express’);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Require: </a:t>
            </a:r>
            <a:r>
              <a:rPr lang="ko-KR" altLang="en-US" dirty="0">
                <a:solidFill>
                  <a:schemeClr val="tx1"/>
                </a:solidFill>
              </a:rPr>
              <a:t>다른 패키지를 불러올 때 사용되는 키워드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 App</a:t>
            </a:r>
            <a:r>
              <a:rPr lang="ko-KR" altLang="en-US" dirty="0">
                <a:solidFill>
                  <a:schemeClr val="tx1"/>
                </a:solidFill>
              </a:rPr>
              <a:t>이라는 변수에 </a:t>
            </a:r>
            <a:r>
              <a:rPr lang="en-US" altLang="ko-KR" dirty="0">
                <a:solidFill>
                  <a:schemeClr val="tx1"/>
                </a:solidFill>
              </a:rPr>
              <a:t>express </a:t>
            </a:r>
            <a:r>
              <a:rPr lang="ko-KR" altLang="en-US" dirty="0">
                <a:solidFill>
                  <a:schemeClr val="tx1"/>
                </a:solidFill>
              </a:rPr>
              <a:t>함수의 변환 값 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왜 저장하는데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라우팅과 미들웨어 설정하기 위함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라우팅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특정 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요청을 어떤 방식으로 처리할지 결정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미들웨어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요청과 응답 사이에서 추가 작업을 수행하는 함수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환경변수 지정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환경변수가 입력되지 않을 시 </a:t>
            </a:r>
            <a:r>
              <a:rPr lang="en-US" altLang="ko-KR" dirty="0">
                <a:solidFill>
                  <a:schemeClr val="tx1"/>
                </a:solidFill>
              </a:rPr>
              <a:t>port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3000</a:t>
            </a:r>
            <a:r>
              <a:rPr lang="ko-KR" altLang="en-US" dirty="0">
                <a:solidFill>
                  <a:schemeClr val="tx1"/>
                </a:solidFill>
              </a:rPr>
              <a:t>번 지정하는 코드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4. 4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  <a:r>
              <a:rPr lang="en-US" altLang="ko-KR" dirty="0">
                <a:solidFill>
                  <a:schemeClr val="tx1"/>
                </a:solidFill>
              </a:rPr>
              <a:t>~10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Get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Req = request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Res = response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Res</a:t>
            </a:r>
            <a:r>
              <a:rPr lang="ko-KR" altLang="en-US" dirty="0">
                <a:solidFill>
                  <a:schemeClr val="tx1"/>
                </a:solidFill>
              </a:rPr>
              <a:t>파라미터에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json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전송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5. 11 ~ 13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Callback</a:t>
            </a:r>
            <a:r>
              <a:rPr lang="ko-KR" altLang="en-US" dirty="0">
                <a:solidFill>
                  <a:schemeClr val="tx1"/>
                </a:solidFill>
              </a:rPr>
              <a:t>함수를 받는다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Callback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92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92120-23F5-048B-1720-D402BE9D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데이터베이스하고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46424-AB65-0C3F-B7F1-26E5765A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Const </a:t>
            </a:r>
            <a:r>
              <a:rPr lang="en-US" altLang="ko-KR" dirty="0" err="1"/>
              <a:t>dbconfig</a:t>
            </a:r>
            <a:r>
              <a:rPr lang="en-US" altLang="ko-KR" dirty="0"/>
              <a:t> = require(‘./config/DB.js);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연결 모듈 가져오기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Const connection = </a:t>
            </a:r>
            <a:r>
              <a:rPr lang="en-US" altLang="ko-KR" dirty="0" err="1"/>
              <a:t>mysql.createconnection</a:t>
            </a:r>
            <a:r>
              <a:rPr lang="en-US" altLang="ko-KR" dirty="0"/>
              <a:t>(</a:t>
            </a:r>
            <a:r>
              <a:rPr lang="en-US" altLang="ko-KR" dirty="0" err="1"/>
              <a:t>dbconfig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Mysql</a:t>
            </a:r>
            <a:r>
              <a:rPr lang="ko-KR" altLang="en-US" dirty="0"/>
              <a:t>에 연결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042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1A514-6146-1F7D-A928-966AC4EF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444AA-20A3-164E-4D8E-A3F3DDB6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10D19B-0925-8B2B-58C7-38024167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1843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331</Words>
  <Application>Microsoft Office PowerPoint</Application>
  <PresentationFormat>와이드스크린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 Unicode MS</vt:lpstr>
      <vt:lpstr>맑은 고딕</vt:lpstr>
      <vt:lpstr>Arial</vt:lpstr>
      <vt:lpstr>Office 테마</vt:lpstr>
      <vt:lpstr>관련내용 공부 </vt:lpstr>
      <vt:lpstr>Node js 쓰는 이유</vt:lpstr>
      <vt:lpstr>처음에 node js 쓸때 npm 쓰던데 npm이 뭐임</vt:lpstr>
      <vt:lpstr>Node js 모듈?</vt:lpstr>
      <vt:lpstr>Express.js</vt:lpstr>
      <vt:lpstr>데이터베이스하고 연결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효재 권</dc:creator>
  <cp:lastModifiedBy>효재 권</cp:lastModifiedBy>
  <cp:revision>1</cp:revision>
  <dcterms:created xsi:type="dcterms:W3CDTF">2024-10-29T11:33:33Z</dcterms:created>
  <dcterms:modified xsi:type="dcterms:W3CDTF">2024-10-29T14:21:37Z</dcterms:modified>
</cp:coreProperties>
</file>