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</p:sldMasterIdLst>
  <p:notesMasterIdLst>
    <p:notesMasterId r:id="rId12"/>
  </p:notes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C4EE"/>
    <a:srgbClr val="2F42FE"/>
    <a:srgbClr val="FB9DAD"/>
    <a:srgbClr val="F9F07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CF7C0-28B3-41A9-9057-242F3CBF89C3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61ADA-C9B1-4776-83B5-4A6D95A51A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323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Упростить процесс заселения студентов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1ADA-C9B1-4776-83B5-4A6D95A51A9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00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790833" y="-1540133"/>
            <a:ext cx="13868300" cy="10798333"/>
            <a:chOff x="-593125" y="-1155100"/>
            <a:chExt cx="10401225" cy="8098750"/>
          </a:xfrm>
        </p:grpSpPr>
        <p:sp>
          <p:nvSpPr>
            <p:cNvPr id="10" name="Google Shape;10;p2"/>
            <p:cNvSpPr/>
            <p:nvPr/>
          </p:nvSpPr>
          <p:spPr>
            <a:xfrm rot="5400000">
              <a:off x="-1717075" y="-31150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 rot="5400000">
              <a:off x="6560150" y="3695700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2" name="Google Shape;12;p2"/>
          <p:cNvSpPr/>
          <p:nvPr/>
        </p:nvSpPr>
        <p:spPr>
          <a:xfrm>
            <a:off x="428000" y="428000"/>
            <a:ext cx="11336000" cy="600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50967" y="1839100"/>
            <a:ext cx="7142800" cy="38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5333"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53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53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53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53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53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53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53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53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8401833" y="4708796"/>
            <a:ext cx="2746800" cy="9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762600" y="569267"/>
            <a:ext cx="10666800" cy="5418784"/>
            <a:chOff x="571950" y="426950"/>
            <a:chExt cx="8000100" cy="4064088"/>
          </a:xfrm>
        </p:grpSpPr>
        <p:grpSp>
          <p:nvGrpSpPr>
            <p:cNvPr id="16" name="Google Shape;16;p2"/>
            <p:cNvGrpSpPr/>
            <p:nvPr/>
          </p:nvGrpSpPr>
          <p:grpSpPr>
            <a:xfrm>
              <a:off x="7795650" y="426950"/>
              <a:ext cx="751350" cy="160500"/>
              <a:chOff x="7481600" y="464825"/>
              <a:chExt cx="751350" cy="1605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7481600" y="464825"/>
                <a:ext cx="160500" cy="160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7777025" y="464825"/>
                <a:ext cx="160500" cy="160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072450" y="464825"/>
                <a:ext cx="160500" cy="16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571950" y="652463"/>
              <a:ext cx="8000100" cy="3838575"/>
              <a:chOff x="571950" y="652463"/>
              <a:chExt cx="8000100" cy="3838575"/>
            </a:xfrm>
          </p:grpSpPr>
          <p:cxnSp>
            <p:nvCxnSpPr>
              <p:cNvPr id="21" name="Google Shape;21;p2"/>
              <p:cNvCxnSpPr/>
              <p:nvPr/>
            </p:nvCxnSpPr>
            <p:spPr>
              <a:xfrm>
                <a:off x="571950" y="652463"/>
                <a:ext cx="8000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571950" y="4491038"/>
                <a:ext cx="8000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22041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199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3"/>
          <p:cNvGrpSpPr/>
          <p:nvPr/>
        </p:nvGrpSpPr>
        <p:grpSpPr>
          <a:xfrm>
            <a:off x="-790834" y="-1540133"/>
            <a:ext cx="12822667" cy="12044133"/>
            <a:chOff x="-593125" y="-1155100"/>
            <a:chExt cx="9617000" cy="9033100"/>
          </a:xfrm>
        </p:grpSpPr>
        <p:sp>
          <p:nvSpPr>
            <p:cNvPr id="142" name="Google Shape;142;p13"/>
            <p:cNvSpPr/>
            <p:nvPr/>
          </p:nvSpPr>
          <p:spPr>
            <a:xfrm rot="5400000">
              <a:off x="-1717075" y="-31150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 rot="5400000">
              <a:off x="5775925" y="4630050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44" name="Google Shape;144;p13"/>
          <p:cNvSpPr/>
          <p:nvPr/>
        </p:nvSpPr>
        <p:spPr>
          <a:xfrm>
            <a:off x="428000" y="428000"/>
            <a:ext cx="11336000" cy="600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/>
          </p:nvPr>
        </p:nvSpPr>
        <p:spPr>
          <a:xfrm>
            <a:off x="960000" y="8694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"/>
          </p:nvPr>
        </p:nvSpPr>
        <p:spPr>
          <a:xfrm>
            <a:off x="1267900" y="3042380"/>
            <a:ext cx="45112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subTitle" idx="2"/>
          </p:nvPr>
        </p:nvSpPr>
        <p:spPr>
          <a:xfrm>
            <a:off x="6412899" y="3042380"/>
            <a:ext cx="45112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3"/>
          </p:nvPr>
        </p:nvSpPr>
        <p:spPr>
          <a:xfrm>
            <a:off x="1267900" y="5353301"/>
            <a:ext cx="45112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4"/>
          </p:nvPr>
        </p:nvSpPr>
        <p:spPr>
          <a:xfrm>
            <a:off x="6412899" y="5353301"/>
            <a:ext cx="45112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title" idx="5" hasCustomPrompt="1"/>
          </p:nvPr>
        </p:nvSpPr>
        <p:spPr>
          <a:xfrm>
            <a:off x="1466484" y="1853071"/>
            <a:ext cx="979600" cy="48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6" hasCustomPrompt="1"/>
          </p:nvPr>
        </p:nvSpPr>
        <p:spPr>
          <a:xfrm>
            <a:off x="1466484" y="4163304"/>
            <a:ext cx="979600" cy="48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52" name="Google Shape;152;p13"/>
          <p:cNvSpPr txBox="1">
            <a:spLocks noGrp="1"/>
          </p:cNvSpPr>
          <p:nvPr>
            <p:ph type="title" idx="7" hasCustomPrompt="1"/>
          </p:nvPr>
        </p:nvSpPr>
        <p:spPr>
          <a:xfrm>
            <a:off x="6611517" y="1853071"/>
            <a:ext cx="979600" cy="48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53" name="Google Shape;153;p13"/>
          <p:cNvSpPr txBox="1">
            <a:spLocks noGrp="1"/>
          </p:cNvSpPr>
          <p:nvPr>
            <p:ph type="title" idx="8" hasCustomPrompt="1"/>
          </p:nvPr>
        </p:nvSpPr>
        <p:spPr>
          <a:xfrm>
            <a:off x="6611517" y="4163304"/>
            <a:ext cx="979600" cy="48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54" name="Google Shape;154;p13"/>
          <p:cNvSpPr txBox="1">
            <a:spLocks noGrp="1"/>
          </p:cNvSpPr>
          <p:nvPr>
            <p:ph type="subTitle" idx="9"/>
          </p:nvPr>
        </p:nvSpPr>
        <p:spPr>
          <a:xfrm>
            <a:off x="1267900" y="2636001"/>
            <a:ext cx="4511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2933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subTitle" idx="13"/>
          </p:nvPr>
        </p:nvSpPr>
        <p:spPr>
          <a:xfrm>
            <a:off x="6412899" y="2636001"/>
            <a:ext cx="4511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2933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14"/>
          </p:nvPr>
        </p:nvSpPr>
        <p:spPr>
          <a:xfrm>
            <a:off x="1267900" y="4946233"/>
            <a:ext cx="4511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2933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subTitle" idx="15"/>
          </p:nvPr>
        </p:nvSpPr>
        <p:spPr>
          <a:xfrm>
            <a:off x="6412899" y="4946233"/>
            <a:ext cx="4511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2933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58" name="Google Shape;158;p13"/>
          <p:cNvGrpSpPr/>
          <p:nvPr/>
        </p:nvGrpSpPr>
        <p:grpSpPr>
          <a:xfrm>
            <a:off x="762600" y="569267"/>
            <a:ext cx="10666800" cy="300684"/>
            <a:chOff x="571950" y="426950"/>
            <a:chExt cx="8000100" cy="225513"/>
          </a:xfrm>
        </p:grpSpPr>
        <p:cxnSp>
          <p:nvCxnSpPr>
            <p:cNvPr id="159" name="Google Shape;159;p13"/>
            <p:cNvCxnSpPr/>
            <p:nvPr/>
          </p:nvCxnSpPr>
          <p:spPr>
            <a:xfrm>
              <a:off x="571950" y="652463"/>
              <a:ext cx="800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0" name="Google Shape;160;p13"/>
            <p:cNvGrpSpPr/>
            <p:nvPr/>
          </p:nvGrpSpPr>
          <p:grpSpPr>
            <a:xfrm>
              <a:off x="7795650" y="426950"/>
              <a:ext cx="751350" cy="160500"/>
              <a:chOff x="7481600" y="464825"/>
              <a:chExt cx="751350" cy="160500"/>
            </a:xfrm>
          </p:grpSpPr>
          <p:sp>
            <p:nvSpPr>
              <p:cNvPr id="161" name="Google Shape;161;p13"/>
              <p:cNvSpPr/>
              <p:nvPr/>
            </p:nvSpPr>
            <p:spPr>
              <a:xfrm>
                <a:off x="7481600" y="464825"/>
                <a:ext cx="160500" cy="160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>
                <a:off x="7777025" y="464825"/>
                <a:ext cx="160500" cy="160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8072450" y="464825"/>
                <a:ext cx="160500" cy="16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5858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14"/>
          <p:cNvGrpSpPr/>
          <p:nvPr/>
        </p:nvGrpSpPr>
        <p:grpSpPr>
          <a:xfrm>
            <a:off x="-281800" y="-891066"/>
            <a:ext cx="14110267" cy="10099167"/>
            <a:chOff x="-211350" y="-668300"/>
            <a:chExt cx="10582700" cy="7574375"/>
          </a:xfrm>
        </p:grpSpPr>
        <p:sp>
          <p:nvSpPr>
            <p:cNvPr id="166" name="Google Shape;166;p14"/>
            <p:cNvSpPr/>
            <p:nvPr/>
          </p:nvSpPr>
          <p:spPr>
            <a:xfrm rot="5400000">
              <a:off x="7123400" y="455650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 rot="5400000">
              <a:off x="-575400" y="4418025"/>
              <a:ext cx="28521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68" name="Google Shape;168;p14"/>
          <p:cNvSpPr/>
          <p:nvPr/>
        </p:nvSpPr>
        <p:spPr>
          <a:xfrm>
            <a:off x="428000" y="428000"/>
            <a:ext cx="11336000" cy="600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4"/>
          <p:cNvSpPr txBox="1">
            <a:spLocks noGrp="1"/>
          </p:cNvSpPr>
          <p:nvPr>
            <p:ph type="title"/>
          </p:nvPr>
        </p:nvSpPr>
        <p:spPr>
          <a:xfrm>
            <a:off x="1635233" y="4305400"/>
            <a:ext cx="89216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" name="Google Shape;170;p14"/>
          <p:cNvSpPr txBox="1">
            <a:spLocks noGrp="1"/>
          </p:cNvSpPr>
          <p:nvPr>
            <p:ph type="subTitle" idx="1"/>
          </p:nvPr>
        </p:nvSpPr>
        <p:spPr>
          <a:xfrm>
            <a:off x="1635200" y="1821000"/>
            <a:ext cx="8921600" cy="24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71" name="Google Shape;171;p14"/>
          <p:cNvGrpSpPr/>
          <p:nvPr/>
        </p:nvGrpSpPr>
        <p:grpSpPr>
          <a:xfrm>
            <a:off x="762600" y="569267"/>
            <a:ext cx="10666800" cy="5418784"/>
            <a:chOff x="571950" y="426950"/>
            <a:chExt cx="8000100" cy="4064088"/>
          </a:xfrm>
        </p:grpSpPr>
        <p:grpSp>
          <p:nvGrpSpPr>
            <p:cNvPr id="172" name="Google Shape;172;p14"/>
            <p:cNvGrpSpPr/>
            <p:nvPr/>
          </p:nvGrpSpPr>
          <p:grpSpPr>
            <a:xfrm>
              <a:off x="7795650" y="426950"/>
              <a:ext cx="751350" cy="160500"/>
              <a:chOff x="7481600" y="464825"/>
              <a:chExt cx="751350" cy="160500"/>
            </a:xfrm>
          </p:grpSpPr>
          <p:sp>
            <p:nvSpPr>
              <p:cNvPr id="173" name="Google Shape;173;p14"/>
              <p:cNvSpPr/>
              <p:nvPr/>
            </p:nvSpPr>
            <p:spPr>
              <a:xfrm>
                <a:off x="7481600" y="464825"/>
                <a:ext cx="160500" cy="160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4" name="Google Shape;174;p14"/>
              <p:cNvSpPr/>
              <p:nvPr/>
            </p:nvSpPr>
            <p:spPr>
              <a:xfrm>
                <a:off x="7777025" y="464825"/>
                <a:ext cx="160500" cy="160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5" name="Google Shape;175;p14"/>
              <p:cNvSpPr/>
              <p:nvPr/>
            </p:nvSpPr>
            <p:spPr>
              <a:xfrm>
                <a:off x="8072450" y="464825"/>
                <a:ext cx="160500" cy="16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76" name="Google Shape;176;p14"/>
            <p:cNvGrpSpPr/>
            <p:nvPr/>
          </p:nvGrpSpPr>
          <p:grpSpPr>
            <a:xfrm>
              <a:off x="571950" y="652463"/>
              <a:ext cx="8000100" cy="3838575"/>
              <a:chOff x="571950" y="652463"/>
              <a:chExt cx="8000100" cy="3838575"/>
            </a:xfrm>
          </p:grpSpPr>
          <p:cxnSp>
            <p:nvCxnSpPr>
              <p:cNvPr id="177" name="Google Shape;177;p14"/>
              <p:cNvCxnSpPr/>
              <p:nvPr/>
            </p:nvCxnSpPr>
            <p:spPr>
              <a:xfrm>
                <a:off x="571950" y="652463"/>
                <a:ext cx="8000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14"/>
              <p:cNvCxnSpPr/>
              <p:nvPr/>
            </p:nvCxnSpPr>
            <p:spPr>
              <a:xfrm>
                <a:off x="571950" y="4491038"/>
                <a:ext cx="8000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474496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5"/>
          <p:cNvGrpSpPr/>
          <p:nvPr/>
        </p:nvGrpSpPr>
        <p:grpSpPr>
          <a:xfrm>
            <a:off x="87667" y="58900"/>
            <a:ext cx="12242500" cy="6662333"/>
            <a:chOff x="65750" y="44175"/>
            <a:chExt cx="9181875" cy="4996750"/>
          </a:xfrm>
        </p:grpSpPr>
        <p:sp>
          <p:nvSpPr>
            <p:cNvPr id="181" name="Google Shape;181;p15"/>
            <p:cNvSpPr/>
            <p:nvPr/>
          </p:nvSpPr>
          <p:spPr>
            <a:xfrm rot="10800000">
              <a:off x="65750" y="2916925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 rot="10800000">
              <a:off x="4875725" y="44175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83" name="Google Shape;183;p15"/>
          <p:cNvSpPr/>
          <p:nvPr/>
        </p:nvSpPr>
        <p:spPr>
          <a:xfrm>
            <a:off x="428000" y="428000"/>
            <a:ext cx="11336000" cy="600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5"/>
          <p:cNvSpPr txBox="1">
            <a:spLocks noGrp="1"/>
          </p:cNvSpPr>
          <p:nvPr>
            <p:ph type="title"/>
          </p:nvPr>
        </p:nvSpPr>
        <p:spPr>
          <a:xfrm>
            <a:off x="960000" y="1861100"/>
            <a:ext cx="5136000" cy="19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5" name="Google Shape;185;p15"/>
          <p:cNvSpPr txBox="1">
            <a:spLocks noGrp="1"/>
          </p:cNvSpPr>
          <p:nvPr>
            <p:ph type="subTitle" idx="1"/>
          </p:nvPr>
        </p:nvSpPr>
        <p:spPr>
          <a:xfrm>
            <a:off x="960000" y="3760900"/>
            <a:ext cx="5136000" cy="12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" name="Google Shape;186;p15"/>
          <p:cNvSpPr>
            <a:spLocks noGrp="1"/>
          </p:cNvSpPr>
          <p:nvPr>
            <p:ph type="pic" idx="2"/>
          </p:nvPr>
        </p:nvSpPr>
        <p:spPr>
          <a:xfrm>
            <a:off x="6500967" y="1321147"/>
            <a:ext cx="4218400" cy="4215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142875" algn="bl" rotWithShape="0">
              <a:schemeClr val="dk1">
                <a:alpha val="20000"/>
              </a:schemeClr>
            </a:outerShdw>
          </a:effectLst>
        </p:spPr>
      </p:sp>
      <p:grpSp>
        <p:nvGrpSpPr>
          <p:cNvPr id="187" name="Google Shape;187;p15"/>
          <p:cNvGrpSpPr/>
          <p:nvPr/>
        </p:nvGrpSpPr>
        <p:grpSpPr>
          <a:xfrm>
            <a:off x="762600" y="569267"/>
            <a:ext cx="10666800" cy="5418784"/>
            <a:chOff x="571950" y="426950"/>
            <a:chExt cx="8000100" cy="4064088"/>
          </a:xfrm>
        </p:grpSpPr>
        <p:grpSp>
          <p:nvGrpSpPr>
            <p:cNvPr id="188" name="Google Shape;188;p15"/>
            <p:cNvGrpSpPr/>
            <p:nvPr/>
          </p:nvGrpSpPr>
          <p:grpSpPr>
            <a:xfrm>
              <a:off x="7795650" y="426950"/>
              <a:ext cx="751350" cy="160500"/>
              <a:chOff x="7481600" y="464825"/>
              <a:chExt cx="751350" cy="160500"/>
            </a:xfrm>
          </p:grpSpPr>
          <p:sp>
            <p:nvSpPr>
              <p:cNvPr id="189" name="Google Shape;189;p15"/>
              <p:cNvSpPr/>
              <p:nvPr/>
            </p:nvSpPr>
            <p:spPr>
              <a:xfrm>
                <a:off x="7481600" y="464825"/>
                <a:ext cx="160500" cy="160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7777025" y="464825"/>
                <a:ext cx="160500" cy="160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8072450" y="464825"/>
                <a:ext cx="160500" cy="16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92" name="Google Shape;192;p15"/>
            <p:cNvGrpSpPr/>
            <p:nvPr/>
          </p:nvGrpSpPr>
          <p:grpSpPr>
            <a:xfrm>
              <a:off x="571950" y="652463"/>
              <a:ext cx="8000100" cy="3838575"/>
              <a:chOff x="571950" y="652463"/>
              <a:chExt cx="8000100" cy="3838575"/>
            </a:xfrm>
          </p:grpSpPr>
          <p:cxnSp>
            <p:nvCxnSpPr>
              <p:cNvPr id="193" name="Google Shape;193;p15"/>
              <p:cNvCxnSpPr/>
              <p:nvPr/>
            </p:nvCxnSpPr>
            <p:spPr>
              <a:xfrm>
                <a:off x="571950" y="652463"/>
                <a:ext cx="8000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" name="Google Shape;194;p15"/>
              <p:cNvCxnSpPr/>
              <p:nvPr/>
            </p:nvCxnSpPr>
            <p:spPr>
              <a:xfrm>
                <a:off x="571950" y="4491038"/>
                <a:ext cx="8000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940947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16"/>
          <p:cNvGrpSpPr/>
          <p:nvPr/>
        </p:nvGrpSpPr>
        <p:grpSpPr>
          <a:xfrm rot="-5400000">
            <a:off x="3473401" y="-3383000"/>
            <a:ext cx="6388633" cy="13335467"/>
            <a:chOff x="3339600" y="-1961125"/>
            <a:chExt cx="4791475" cy="10001600"/>
          </a:xfrm>
        </p:grpSpPr>
        <p:sp>
          <p:nvSpPr>
            <p:cNvPr id="197" name="Google Shape;197;p16"/>
            <p:cNvSpPr/>
            <p:nvPr/>
          </p:nvSpPr>
          <p:spPr>
            <a:xfrm rot="5400000">
              <a:off x="4883125" y="-837175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8" name="Google Shape;198;p16"/>
            <p:cNvSpPr/>
            <p:nvPr/>
          </p:nvSpPr>
          <p:spPr>
            <a:xfrm rot="5400000">
              <a:off x="2975550" y="5552425"/>
              <a:ext cx="28521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99" name="Google Shape;199;p16"/>
          <p:cNvSpPr/>
          <p:nvPr/>
        </p:nvSpPr>
        <p:spPr>
          <a:xfrm>
            <a:off x="428000" y="428000"/>
            <a:ext cx="11336000" cy="600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00" name="Google Shape;200;p16"/>
          <p:cNvGrpSpPr/>
          <p:nvPr/>
        </p:nvGrpSpPr>
        <p:grpSpPr>
          <a:xfrm>
            <a:off x="762600" y="569267"/>
            <a:ext cx="10666800" cy="300684"/>
            <a:chOff x="571950" y="426950"/>
            <a:chExt cx="8000100" cy="225513"/>
          </a:xfrm>
        </p:grpSpPr>
        <p:cxnSp>
          <p:nvCxnSpPr>
            <p:cNvPr id="201" name="Google Shape;201;p16"/>
            <p:cNvCxnSpPr/>
            <p:nvPr/>
          </p:nvCxnSpPr>
          <p:spPr>
            <a:xfrm>
              <a:off x="571950" y="652463"/>
              <a:ext cx="800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2" name="Google Shape;202;p16"/>
            <p:cNvGrpSpPr/>
            <p:nvPr/>
          </p:nvGrpSpPr>
          <p:grpSpPr>
            <a:xfrm>
              <a:off x="7795650" y="426950"/>
              <a:ext cx="751350" cy="160500"/>
              <a:chOff x="7481600" y="464825"/>
              <a:chExt cx="751350" cy="160500"/>
            </a:xfrm>
          </p:grpSpPr>
          <p:sp>
            <p:nvSpPr>
              <p:cNvPr id="203" name="Google Shape;203;p16"/>
              <p:cNvSpPr/>
              <p:nvPr/>
            </p:nvSpPr>
            <p:spPr>
              <a:xfrm>
                <a:off x="7481600" y="464825"/>
                <a:ext cx="160500" cy="160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4" name="Google Shape;204;p16"/>
              <p:cNvSpPr/>
              <p:nvPr/>
            </p:nvSpPr>
            <p:spPr>
              <a:xfrm>
                <a:off x="7777025" y="464825"/>
                <a:ext cx="160500" cy="160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5" name="Google Shape;205;p16"/>
              <p:cNvSpPr/>
              <p:nvPr/>
            </p:nvSpPr>
            <p:spPr>
              <a:xfrm>
                <a:off x="8072450" y="464825"/>
                <a:ext cx="160500" cy="16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206" name="Google Shape;206;p16"/>
          <p:cNvSpPr txBox="1">
            <a:spLocks noGrp="1"/>
          </p:cNvSpPr>
          <p:nvPr>
            <p:ph type="title"/>
          </p:nvPr>
        </p:nvSpPr>
        <p:spPr>
          <a:xfrm>
            <a:off x="960000" y="4094833"/>
            <a:ext cx="4797200" cy="7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type="subTitle" idx="1"/>
          </p:nvPr>
        </p:nvSpPr>
        <p:spPr>
          <a:xfrm>
            <a:off x="960000" y="4826433"/>
            <a:ext cx="4797200" cy="10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7230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18"/>
          <p:cNvGrpSpPr/>
          <p:nvPr/>
        </p:nvGrpSpPr>
        <p:grpSpPr>
          <a:xfrm>
            <a:off x="84667" y="161667"/>
            <a:ext cx="11840533" cy="6557333"/>
            <a:chOff x="63500" y="121250"/>
            <a:chExt cx="8880400" cy="4918000"/>
          </a:xfrm>
        </p:grpSpPr>
        <p:sp>
          <p:nvSpPr>
            <p:cNvPr id="225" name="Google Shape;225;p18"/>
            <p:cNvSpPr/>
            <p:nvPr/>
          </p:nvSpPr>
          <p:spPr>
            <a:xfrm flipH="1">
              <a:off x="4572000" y="121250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6" name="Google Shape;226;p18"/>
            <p:cNvSpPr/>
            <p:nvPr/>
          </p:nvSpPr>
          <p:spPr>
            <a:xfrm flipH="1">
              <a:off x="63500" y="2915250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27" name="Google Shape;227;p18"/>
          <p:cNvSpPr/>
          <p:nvPr/>
        </p:nvSpPr>
        <p:spPr>
          <a:xfrm>
            <a:off x="428000" y="428000"/>
            <a:ext cx="11336000" cy="600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18"/>
          <p:cNvSpPr txBox="1">
            <a:spLocks noGrp="1"/>
          </p:cNvSpPr>
          <p:nvPr>
            <p:ph type="title"/>
          </p:nvPr>
        </p:nvSpPr>
        <p:spPr>
          <a:xfrm>
            <a:off x="960000" y="8694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9" name="Google Shape;229;p18"/>
          <p:cNvSpPr txBox="1">
            <a:spLocks noGrp="1"/>
          </p:cNvSpPr>
          <p:nvPr>
            <p:ph type="subTitle" idx="1"/>
          </p:nvPr>
        </p:nvSpPr>
        <p:spPr>
          <a:xfrm>
            <a:off x="6095999" y="4040833"/>
            <a:ext cx="51452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0" name="Google Shape;230;p18"/>
          <p:cNvSpPr txBox="1">
            <a:spLocks noGrp="1"/>
          </p:cNvSpPr>
          <p:nvPr>
            <p:ph type="subTitle" idx="2"/>
          </p:nvPr>
        </p:nvSpPr>
        <p:spPr>
          <a:xfrm>
            <a:off x="951001" y="4040833"/>
            <a:ext cx="51452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1" name="Google Shape;231;p18"/>
          <p:cNvSpPr txBox="1">
            <a:spLocks noGrp="1"/>
          </p:cNvSpPr>
          <p:nvPr>
            <p:ph type="subTitle" idx="3"/>
          </p:nvPr>
        </p:nvSpPr>
        <p:spPr>
          <a:xfrm>
            <a:off x="951001" y="3532833"/>
            <a:ext cx="5145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2933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2" name="Google Shape;232;p18"/>
          <p:cNvSpPr txBox="1">
            <a:spLocks noGrp="1"/>
          </p:cNvSpPr>
          <p:nvPr>
            <p:ph type="subTitle" idx="4"/>
          </p:nvPr>
        </p:nvSpPr>
        <p:spPr>
          <a:xfrm>
            <a:off x="6096005" y="3532833"/>
            <a:ext cx="5145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2933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33" name="Google Shape;233;p18"/>
          <p:cNvGrpSpPr/>
          <p:nvPr/>
        </p:nvGrpSpPr>
        <p:grpSpPr>
          <a:xfrm>
            <a:off x="762600" y="569267"/>
            <a:ext cx="10666800" cy="300684"/>
            <a:chOff x="571950" y="426950"/>
            <a:chExt cx="8000100" cy="225513"/>
          </a:xfrm>
        </p:grpSpPr>
        <p:cxnSp>
          <p:nvCxnSpPr>
            <p:cNvPr id="234" name="Google Shape;234;p18"/>
            <p:cNvCxnSpPr/>
            <p:nvPr/>
          </p:nvCxnSpPr>
          <p:spPr>
            <a:xfrm>
              <a:off x="571950" y="652463"/>
              <a:ext cx="800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35" name="Google Shape;235;p18"/>
            <p:cNvGrpSpPr/>
            <p:nvPr/>
          </p:nvGrpSpPr>
          <p:grpSpPr>
            <a:xfrm>
              <a:off x="7795650" y="426950"/>
              <a:ext cx="751350" cy="160500"/>
              <a:chOff x="7481600" y="464825"/>
              <a:chExt cx="751350" cy="160500"/>
            </a:xfrm>
          </p:grpSpPr>
          <p:sp>
            <p:nvSpPr>
              <p:cNvPr id="236" name="Google Shape;236;p18"/>
              <p:cNvSpPr/>
              <p:nvPr/>
            </p:nvSpPr>
            <p:spPr>
              <a:xfrm>
                <a:off x="7481600" y="464825"/>
                <a:ext cx="160500" cy="160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7" name="Google Shape;237;p18"/>
              <p:cNvSpPr/>
              <p:nvPr/>
            </p:nvSpPr>
            <p:spPr>
              <a:xfrm>
                <a:off x="7777025" y="464825"/>
                <a:ext cx="160500" cy="160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8" name="Google Shape;238;p18"/>
              <p:cNvSpPr/>
              <p:nvPr/>
            </p:nvSpPr>
            <p:spPr>
              <a:xfrm>
                <a:off x="8072450" y="464825"/>
                <a:ext cx="160500" cy="16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1755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9"/>
          <p:cNvGrpSpPr/>
          <p:nvPr/>
        </p:nvGrpSpPr>
        <p:grpSpPr>
          <a:xfrm>
            <a:off x="-281800" y="-891066"/>
            <a:ext cx="14110267" cy="10099167"/>
            <a:chOff x="-211350" y="-668300"/>
            <a:chExt cx="10582700" cy="7574375"/>
          </a:xfrm>
        </p:grpSpPr>
        <p:sp>
          <p:nvSpPr>
            <p:cNvPr id="241" name="Google Shape;241;p19"/>
            <p:cNvSpPr/>
            <p:nvPr/>
          </p:nvSpPr>
          <p:spPr>
            <a:xfrm rot="5400000">
              <a:off x="7123400" y="455650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2" name="Google Shape;242;p19"/>
            <p:cNvSpPr/>
            <p:nvPr/>
          </p:nvSpPr>
          <p:spPr>
            <a:xfrm rot="5400000">
              <a:off x="-575400" y="4418025"/>
              <a:ext cx="28521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43" name="Google Shape;243;p19"/>
          <p:cNvSpPr/>
          <p:nvPr/>
        </p:nvSpPr>
        <p:spPr>
          <a:xfrm>
            <a:off x="428000" y="428000"/>
            <a:ext cx="11336000" cy="600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44" name="Google Shape;244;p19"/>
          <p:cNvGrpSpPr/>
          <p:nvPr/>
        </p:nvGrpSpPr>
        <p:grpSpPr>
          <a:xfrm>
            <a:off x="762600" y="569267"/>
            <a:ext cx="10666800" cy="300684"/>
            <a:chOff x="571950" y="426950"/>
            <a:chExt cx="8000100" cy="225513"/>
          </a:xfrm>
        </p:grpSpPr>
        <p:cxnSp>
          <p:nvCxnSpPr>
            <p:cNvPr id="245" name="Google Shape;245;p19"/>
            <p:cNvCxnSpPr/>
            <p:nvPr/>
          </p:nvCxnSpPr>
          <p:spPr>
            <a:xfrm>
              <a:off x="571950" y="652463"/>
              <a:ext cx="800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19"/>
            <p:cNvGrpSpPr/>
            <p:nvPr/>
          </p:nvGrpSpPr>
          <p:grpSpPr>
            <a:xfrm>
              <a:off x="7795650" y="426950"/>
              <a:ext cx="751350" cy="160500"/>
              <a:chOff x="7481600" y="464825"/>
              <a:chExt cx="751350" cy="160500"/>
            </a:xfrm>
          </p:grpSpPr>
          <p:sp>
            <p:nvSpPr>
              <p:cNvPr id="247" name="Google Shape;247;p19"/>
              <p:cNvSpPr/>
              <p:nvPr/>
            </p:nvSpPr>
            <p:spPr>
              <a:xfrm>
                <a:off x="7481600" y="464825"/>
                <a:ext cx="160500" cy="160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7777025" y="464825"/>
                <a:ext cx="160500" cy="160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8072450" y="464825"/>
                <a:ext cx="160500" cy="16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250" name="Google Shape;250;p19"/>
          <p:cNvSpPr txBox="1">
            <a:spLocks noGrp="1"/>
          </p:cNvSpPr>
          <p:nvPr>
            <p:ph type="title"/>
          </p:nvPr>
        </p:nvSpPr>
        <p:spPr>
          <a:xfrm>
            <a:off x="960000" y="8694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1" name="Google Shape;251;p19"/>
          <p:cNvSpPr txBox="1">
            <a:spLocks noGrp="1"/>
          </p:cNvSpPr>
          <p:nvPr>
            <p:ph type="subTitle" idx="1"/>
          </p:nvPr>
        </p:nvSpPr>
        <p:spPr>
          <a:xfrm>
            <a:off x="6452615" y="2620233"/>
            <a:ext cx="4459200" cy="24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2" name="Google Shape;252;p19"/>
          <p:cNvSpPr txBox="1">
            <a:spLocks noGrp="1"/>
          </p:cNvSpPr>
          <p:nvPr>
            <p:ph type="subTitle" idx="2"/>
          </p:nvPr>
        </p:nvSpPr>
        <p:spPr>
          <a:xfrm>
            <a:off x="1280184" y="2620233"/>
            <a:ext cx="4459200" cy="24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48372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20"/>
          <p:cNvGrpSpPr/>
          <p:nvPr/>
        </p:nvGrpSpPr>
        <p:grpSpPr>
          <a:xfrm>
            <a:off x="-281800" y="-891066"/>
            <a:ext cx="14110267" cy="10099167"/>
            <a:chOff x="-211350" y="-668300"/>
            <a:chExt cx="10582700" cy="7574375"/>
          </a:xfrm>
        </p:grpSpPr>
        <p:sp>
          <p:nvSpPr>
            <p:cNvPr id="255" name="Google Shape;255;p20"/>
            <p:cNvSpPr/>
            <p:nvPr/>
          </p:nvSpPr>
          <p:spPr>
            <a:xfrm rot="5400000">
              <a:off x="7123400" y="455650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6" name="Google Shape;256;p20"/>
            <p:cNvSpPr/>
            <p:nvPr/>
          </p:nvSpPr>
          <p:spPr>
            <a:xfrm rot="5400000">
              <a:off x="-575400" y="4418025"/>
              <a:ext cx="28521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57" name="Google Shape;257;p20"/>
          <p:cNvSpPr/>
          <p:nvPr/>
        </p:nvSpPr>
        <p:spPr>
          <a:xfrm>
            <a:off x="428000" y="428000"/>
            <a:ext cx="11336000" cy="600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58" name="Google Shape;258;p20"/>
          <p:cNvGrpSpPr/>
          <p:nvPr/>
        </p:nvGrpSpPr>
        <p:grpSpPr>
          <a:xfrm>
            <a:off x="762600" y="569267"/>
            <a:ext cx="10666800" cy="300684"/>
            <a:chOff x="571950" y="426950"/>
            <a:chExt cx="8000100" cy="225513"/>
          </a:xfrm>
        </p:grpSpPr>
        <p:cxnSp>
          <p:nvCxnSpPr>
            <p:cNvPr id="259" name="Google Shape;259;p20"/>
            <p:cNvCxnSpPr/>
            <p:nvPr/>
          </p:nvCxnSpPr>
          <p:spPr>
            <a:xfrm>
              <a:off x="571950" y="652463"/>
              <a:ext cx="800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0" name="Google Shape;260;p20"/>
            <p:cNvGrpSpPr/>
            <p:nvPr/>
          </p:nvGrpSpPr>
          <p:grpSpPr>
            <a:xfrm>
              <a:off x="7795650" y="426950"/>
              <a:ext cx="751350" cy="160500"/>
              <a:chOff x="7481600" y="464825"/>
              <a:chExt cx="751350" cy="160500"/>
            </a:xfrm>
          </p:grpSpPr>
          <p:sp>
            <p:nvSpPr>
              <p:cNvPr id="261" name="Google Shape;261;p20"/>
              <p:cNvSpPr/>
              <p:nvPr/>
            </p:nvSpPr>
            <p:spPr>
              <a:xfrm>
                <a:off x="7481600" y="464825"/>
                <a:ext cx="160500" cy="160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62" name="Google Shape;262;p20"/>
              <p:cNvSpPr/>
              <p:nvPr/>
            </p:nvSpPr>
            <p:spPr>
              <a:xfrm>
                <a:off x="7777025" y="464825"/>
                <a:ext cx="160500" cy="160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63" name="Google Shape;263;p20"/>
              <p:cNvSpPr/>
              <p:nvPr/>
            </p:nvSpPr>
            <p:spPr>
              <a:xfrm>
                <a:off x="8072450" y="464825"/>
                <a:ext cx="160500" cy="16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264" name="Google Shape;264;p20"/>
          <p:cNvSpPr txBox="1">
            <a:spLocks noGrp="1"/>
          </p:cNvSpPr>
          <p:nvPr>
            <p:ph type="title"/>
          </p:nvPr>
        </p:nvSpPr>
        <p:spPr>
          <a:xfrm>
            <a:off x="960000" y="8694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5" name="Google Shape;265;p20"/>
          <p:cNvSpPr txBox="1">
            <a:spLocks noGrp="1"/>
          </p:cNvSpPr>
          <p:nvPr>
            <p:ph type="subTitle" idx="1"/>
          </p:nvPr>
        </p:nvSpPr>
        <p:spPr>
          <a:xfrm>
            <a:off x="959984" y="4548832"/>
            <a:ext cx="3010000" cy="10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6" name="Google Shape;266;p20"/>
          <p:cNvSpPr txBox="1">
            <a:spLocks noGrp="1"/>
          </p:cNvSpPr>
          <p:nvPr>
            <p:ph type="subTitle" idx="2"/>
          </p:nvPr>
        </p:nvSpPr>
        <p:spPr>
          <a:xfrm>
            <a:off x="4590991" y="4548832"/>
            <a:ext cx="3010000" cy="10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7" name="Google Shape;267;p20"/>
          <p:cNvSpPr txBox="1">
            <a:spLocks noGrp="1"/>
          </p:cNvSpPr>
          <p:nvPr>
            <p:ph type="subTitle" idx="3"/>
          </p:nvPr>
        </p:nvSpPr>
        <p:spPr>
          <a:xfrm>
            <a:off x="8222005" y="4548832"/>
            <a:ext cx="3010000" cy="10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8" name="Google Shape;268;p20"/>
          <p:cNvSpPr txBox="1">
            <a:spLocks noGrp="1"/>
          </p:cNvSpPr>
          <p:nvPr>
            <p:ph type="subTitle" idx="4"/>
          </p:nvPr>
        </p:nvSpPr>
        <p:spPr>
          <a:xfrm>
            <a:off x="959984" y="3428987"/>
            <a:ext cx="3010000" cy="12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2933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subTitle" idx="5"/>
          </p:nvPr>
        </p:nvSpPr>
        <p:spPr>
          <a:xfrm>
            <a:off x="4590991" y="3428987"/>
            <a:ext cx="3010000" cy="12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2933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0" name="Google Shape;270;p20"/>
          <p:cNvSpPr txBox="1">
            <a:spLocks noGrp="1"/>
          </p:cNvSpPr>
          <p:nvPr>
            <p:ph type="subTitle" idx="6"/>
          </p:nvPr>
        </p:nvSpPr>
        <p:spPr>
          <a:xfrm>
            <a:off x="8222005" y="3428987"/>
            <a:ext cx="3010000" cy="12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2933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709367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21"/>
          <p:cNvGrpSpPr/>
          <p:nvPr/>
        </p:nvGrpSpPr>
        <p:grpSpPr>
          <a:xfrm>
            <a:off x="-471134" y="-537333"/>
            <a:ext cx="13134267" cy="2832000"/>
            <a:chOff x="-353350" y="3747500"/>
            <a:chExt cx="9850700" cy="2124000"/>
          </a:xfrm>
        </p:grpSpPr>
        <p:sp>
          <p:nvSpPr>
            <p:cNvPr id="273" name="Google Shape;273;p21"/>
            <p:cNvSpPr/>
            <p:nvPr/>
          </p:nvSpPr>
          <p:spPr>
            <a:xfrm rot="10800000">
              <a:off x="-353350" y="3747500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4" name="Google Shape;274;p21"/>
            <p:cNvSpPr/>
            <p:nvPr/>
          </p:nvSpPr>
          <p:spPr>
            <a:xfrm rot="10800000">
              <a:off x="5125450" y="3747500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75" name="Google Shape;275;p21"/>
          <p:cNvSpPr/>
          <p:nvPr/>
        </p:nvSpPr>
        <p:spPr>
          <a:xfrm>
            <a:off x="428000" y="428000"/>
            <a:ext cx="11336000" cy="600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76" name="Google Shape;276;p21"/>
          <p:cNvGrpSpPr/>
          <p:nvPr/>
        </p:nvGrpSpPr>
        <p:grpSpPr>
          <a:xfrm>
            <a:off x="762600" y="569267"/>
            <a:ext cx="10666800" cy="300684"/>
            <a:chOff x="571950" y="426950"/>
            <a:chExt cx="8000100" cy="225513"/>
          </a:xfrm>
        </p:grpSpPr>
        <p:cxnSp>
          <p:nvCxnSpPr>
            <p:cNvPr id="277" name="Google Shape;277;p21"/>
            <p:cNvCxnSpPr/>
            <p:nvPr/>
          </p:nvCxnSpPr>
          <p:spPr>
            <a:xfrm>
              <a:off x="571950" y="652463"/>
              <a:ext cx="800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8" name="Google Shape;278;p21"/>
            <p:cNvGrpSpPr/>
            <p:nvPr/>
          </p:nvGrpSpPr>
          <p:grpSpPr>
            <a:xfrm>
              <a:off x="7795650" y="426950"/>
              <a:ext cx="751350" cy="160500"/>
              <a:chOff x="7481600" y="464825"/>
              <a:chExt cx="751350" cy="160500"/>
            </a:xfrm>
          </p:grpSpPr>
          <p:sp>
            <p:nvSpPr>
              <p:cNvPr id="279" name="Google Shape;279;p21"/>
              <p:cNvSpPr/>
              <p:nvPr/>
            </p:nvSpPr>
            <p:spPr>
              <a:xfrm>
                <a:off x="7481600" y="464825"/>
                <a:ext cx="160500" cy="160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80" name="Google Shape;280;p21"/>
              <p:cNvSpPr/>
              <p:nvPr/>
            </p:nvSpPr>
            <p:spPr>
              <a:xfrm>
                <a:off x="7777025" y="464825"/>
                <a:ext cx="160500" cy="160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81" name="Google Shape;281;p21"/>
              <p:cNvSpPr/>
              <p:nvPr/>
            </p:nvSpPr>
            <p:spPr>
              <a:xfrm>
                <a:off x="8072450" y="464825"/>
                <a:ext cx="160500" cy="16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282" name="Google Shape;282;p21"/>
          <p:cNvSpPr txBox="1">
            <a:spLocks noGrp="1"/>
          </p:cNvSpPr>
          <p:nvPr>
            <p:ph type="title"/>
          </p:nvPr>
        </p:nvSpPr>
        <p:spPr>
          <a:xfrm>
            <a:off x="960000" y="8694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3" name="Google Shape;283;p21"/>
          <p:cNvSpPr txBox="1">
            <a:spLocks noGrp="1"/>
          </p:cNvSpPr>
          <p:nvPr>
            <p:ph type="subTitle" idx="1"/>
          </p:nvPr>
        </p:nvSpPr>
        <p:spPr>
          <a:xfrm>
            <a:off x="2660331" y="2979733"/>
            <a:ext cx="30480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4" name="Google Shape;284;p21"/>
          <p:cNvSpPr txBox="1">
            <a:spLocks noGrp="1"/>
          </p:cNvSpPr>
          <p:nvPr>
            <p:ph type="subTitle" idx="2"/>
          </p:nvPr>
        </p:nvSpPr>
        <p:spPr>
          <a:xfrm>
            <a:off x="7870336" y="2979733"/>
            <a:ext cx="30480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5" name="Google Shape;285;p21"/>
          <p:cNvSpPr txBox="1">
            <a:spLocks noGrp="1"/>
          </p:cNvSpPr>
          <p:nvPr>
            <p:ph type="subTitle" idx="3"/>
          </p:nvPr>
        </p:nvSpPr>
        <p:spPr>
          <a:xfrm>
            <a:off x="2660331" y="5163200"/>
            <a:ext cx="30480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subTitle" idx="4"/>
          </p:nvPr>
        </p:nvSpPr>
        <p:spPr>
          <a:xfrm>
            <a:off x="7870336" y="5163200"/>
            <a:ext cx="30480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7" name="Google Shape;287;p21"/>
          <p:cNvSpPr txBox="1">
            <a:spLocks noGrp="1"/>
          </p:cNvSpPr>
          <p:nvPr>
            <p:ph type="subTitle" idx="5"/>
          </p:nvPr>
        </p:nvSpPr>
        <p:spPr>
          <a:xfrm>
            <a:off x="2660331" y="1933864"/>
            <a:ext cx="3048000" cy="12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2933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8" name="Google Shape;288;p21"/>
          <p:cNvSpPr txBox="1">
            <a:spLocks noGrp="1"/>
          </p:cNvSpPr>
          <p:nvPr>
            <p:ph type="subTitle" idx="6"/>
          </p:nvPr>
        </p:nvSpPr>
        <p:spPr>
          <a:xfrm>
            <a:off x="2660331" y="4117464"/>
            <a:ext cx="3048000" cy="12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2933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9" name="Google Shape;289;p21"/>
          <p:cNvSpPr txBox="1">
            <a:spLocks noGrp="1"/>
          </p:cNvSpPr>
          <p:nvPr>
            <p:ph type="subTitle" idx="7"/>
          </p:nvPr>
        </p:nvSpPr>
        <p:spPr>
          <a:xfrm>
            <a:off x="7870331" y="1933864"/>
            <a:ext cx="3048000" cy="12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2933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0" name="Google Shape;290;p21"/>
          <p:cNvSpPr txBox="1">
            <a:spLocks noGrp="1"/>
          </p:cNvSpPr>
          <p:nvPr>
            <p:ph type="subTitle" idx="8"/>
          </p:nvPr>
        </p:nvSpPr>
        <p:spPr>
          <a:xfrm>
            <a:off x="7870331" y="4117464"/>
            <a:ext cx="3048000" cy="12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2933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87435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22"/>
          <p:cNvGrpSpPr/>
          <p:nvPr/>
        </p:nvGrpSpPr>
        <p:grpSpPr>
          <a:xfrm>
            <a:off x="92768" y="-139200"/>
            <a:ext cx="12448433" cy="6781467"/>
            <a:chOff x="69575" y="-104400"/>
            <a:chExt cx="9336325" cy="5086100"/>
          </a:xfrm>
        </p:grpSpPr>
        <p:sp>
          <p:nvSpPr>
            <p:cNvPr id="293" name="Google Shape;293;p22"/>
            <p:cNvSpPr/>
            <p:nvPr/>
          </p:nvSpPr>
          <p:spPr>
            <a:xfrm rot="-5400000">
              <a:off x="-1054375" y="1019550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4" name="Google Shape;294;p22"/>
            <p:cNvSpPr/>
            <p:nvPr/>
          </p:nvSpPr>
          <p:spPr>
            <a:xfrm rot="10800000">
              <a:off x="5034000" y="2857700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95" name="Google Shape;295;p22"/>
          <p:cNvSpPr/>
          <p:nvPr/>
        </p:nvSpPr>
        <p:spPr>
          <a:xfrm>
            <a:off x="428000" y="428000"/>
            <a:ext cx="11336000" cy="600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96" name="Google Shape;296;p22"/>
          <p:cNvGrpSpPr/>
          <p:nvPr/>
        </p:nvGrpSpPr>
        <p:grpSpPr>
          <a:xfrm>
            <a:off x="762600" y="569267"/>
            <a:ext cx="10666800" cy="300684"/>
            <a:chOff x="571950" y="426950"/>
            <a:chExt cx="8000100" cy="225513"/>
          </a:xfrm>
        </p:grpSpPr>
        <p:cxnSp>
          <p:nvCxnSpPr>
            <p:cNvPr id="297" name="Google Shape;297;p22"/>
            <p:cNvCxnSpPr/>
            <p:nvPr/>
          </p:nvCxnSpPr>
          <p:spPr>
            <a:xfrm>
              <a:off x="571950" y="652463"/>
              <a:ext cx="800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98" name="Google Shape;298;p22"/>
            <p:cNvGrpSpPr/>
            <p:nvPr/>
          </p:nvGrpSpPr>
          <p:grpSpPr>
            <a:xfrm>
              <a:off x="7795650" y="426950"/>
              <a:ext cx="751350" cy="160500"/>
              <a:chOff x="7481600" y="464825"/>
              <a:chExt cx="751350" cy="160500"/>
            </a:xfrm>
          </p:grpSpPr>
          <p:sp>
            <p:nvSpPr>
              <p:cNvPr id="299" name="Google Shape;299;p22"/>
              <p:cNvSpPr/>
              <p:nvPr/>
            </p:nvSpPr>
            <p:spPr>
              <a:xfrm>
                <a:off x="7481600" y="464825"/>
                <a:ext cx="160500" cy="160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0" name="Google Shape;300;p22"/>
              <p:cNvSpPr/>
              <p:nvPr/>
            </p:nvSpPr>
            <p:spPr>
              <a:xfrm>
                <a:off x="7777025" y="464825"/>
                <a:ext cx="160500" cy="160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1" name="Google Shape;301;p22"/>
              <p:cNvSpPr/>
              <p:nvPr/>
            </p:nvSpPr>
            <p:spPr>
              <a:xfrm>
                <a:off x="8072450" y="464825"/>
                <a:ext cx="160500" cy="16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302" name="Google Shape;302;p22"/>
          <p:cNvSpPr txBox="1">
            <a:spLocks noGrp="1"/>
          </p:cNvSpPr>
          <p:nvPr>
            <p:ph type="title"/>
          </p:nvPr>
        </p:nvSpPr>
        <p:spPr>
          <a:xfrm>
            <a:off x="969033" y="8694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3" name="Google Shape;303;p22"/>
          <p:cNvSpPr txBox="1">
            <a:spLocks noGrp="1"/>
          </p:cNvSpPr>
          <p:nvPr>
            <p:ph type="subTitle" idx="1"/>
          </p:nvPr>
        </p:nvSpPr>
        <p:spPr>
          <a:xfrm>
            <a:off x="950967" y="2980989"/>
            <a:ext cx="29504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4" name="Google Shape;304;p22"/>
          <p:cNvSpPr txBox="1">
            <a:spLocks noGrp="1"/>
          </p:cNvSpPr>
          <p:nvPr>
            <p:ph type="subTitle" idx="2"/>
          </p:nvPr>
        </p:nvSpPr>
        <p:spPr>
          <a:xfrm>
            <a:off x="4620839" y="2980989"/>
            <a:ext cx="29504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22"/>
          <p:cNvSpPr txBox="1">
            <a:spLocks noGrp="1"/>
          </p:cNvSpPr>
          <p:nvPr>
            <p:ph type="subTitle" idx="3"/>
          </p:nvPr>
        </p:nvSpPr>
        <p:spPr>
          <a:xfrm>
            <a:off x="950967" y="5162257"/>
            <a:ext cx="29504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6" name="Google Shape;306;p22"/>
          <p:cNvSpPr txBox="1">
            <a:spLocks noGrp="1"/>
          </p:cNvSpPr>
          <p:nvPr>
            <p:ph type="subTitle" idx="4"/>
          </p:nvPr>
        </p:nvSpPr>
        <p:spPr>
          <a:xfrm>
            <a:off x="4620839" y="5162257"/>
            <a:ext cx="29504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7" name="Google Shape;307;p22"/>
          <p:cNvSpPr txBox="1">
            <a:spLocks noGrp="1"/>
          </p:cNvSpPr>
          <p:nvPr>
            <p:ph type="subTitle" idx="5"/>
          </p:nvPr>
        </p:nvSpPr>
        <p:spPr>
          <a:xfrm>
            <a:off x="8290711" y="2980989"/>
            <a:ext cx="29504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8" name="Google Shape;308;p22"/>
          <p:cNvSpPr txBox="1">
            <a:spLocks noGrp="1"/>
          </p:cNvSpPr>
          <p:nvPr>
            <p:ph type="subTitle" idx="6"/>
          </p:nvPr>
        </p:nvSpPr>
        <p:spPr>
          <a:xfrm>
            <a:off x="8290711" y="5162257"/>
            <a:ext cx="29504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22"/>
          <p:cNvSpPr txBox="1">
            <a:spLocks noGrp="1"/>
          </p:cNvSpPr>
          <p:nvPr>
            <p:ph type="subTitle" idx="7"/>
          </p:nvPr>
        </p:nvSpPr>
        <p:spPr>
          <a:xfrm>
            <a:off x="952303" y="1941093"/>
            <a:ext cx="2948000" cy="12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2933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0" name="Google Shape;310;p22"/>
          <p:cNvSpPr txBox="1">
            <a:spLocks noGrp="1"/>
          </p:cNvSpPr>
          <p:nvPr>
            <p:ph type="subTitle" idx="8"/>
          </p:nvPr>
        </p:nvSpPr>
        <p:spPr>
          <a:xfrm>
            <a:off x="4622176" y="1941093"/>
            <a:ext cx="2948000" cy="12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2933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1" name="Google Shape;311;p22"/>
          <p:cNvSpPr txBox="1">
            <a:spLocks noGrp="1"/>
          </p:cNvSpPr>
          <p:nvPr>
            <p:ph type="subTitle" idx="9"/>
          </p:nvPr>
        </p:nvSpPr>
        <p:spPr>
          <a:xfrm>
            <a:off x="8292048" y="1941093"/>
            <a:ext cx="2948000" cy="12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2933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2" name="Google Shape;312;p22"/>
          <p:cNvSpPr txBox="1">
            <a:spLocks noGrp="1"/>
          </p:cNvSpPr>
          <p:nvPr>
            <p:ph type="subTitle" idx="13"/>
          </p:nvPr>
        </p:nvSpPr>
        <p:spPr>
          <a:xfrm>
            <a:off x="952303" y="4122329"/>
            <a:ext cx="2948000" cy="12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2933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3" name="Google Shape;313;p22"/>
          <p:cNvSpPr txBox="1">
            <a:spLocks noGrp="1"/>
          </p:cNvSpPr>
          <p:nvPr>
            <p:ph type="subTitle" idx="14"/>
          </p:nvPr>
        </p:nvSpPr>
        <p:spPr>
          <a:xfrm>
            <a:off x="4622176" y="4122329"/>
            <a:ext cx="2948000" cy="12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2933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4" name="Google Shape;314;p22"/>
          <p:cNvSpPr txBox="1">
            <a:spLocks noGrp="1"/>
          </p:cNvSpPr>
          <p:nvPr>
            <p:ph type="subTitle" idx="15"/>
          </p:nvPr>
        </p:nvSpPr>
        <p:spPr>
          <a:xfrm>
            <a:off x="8292048" y="4122329"/>
            <a:ext cx="2948000" cy="12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2933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607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-401334" y="-579133"/>
            <a:ext cx="9626667" cy="6870000"/>
            <a:chOff x="-217200" y="0"/>
            <a:chExt cx="7220000" cy="5152500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-1541850" y="1324650"/>
              <a:ext cx="5152500" cy="2503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3174950" y="1324650"/>
              <a:ext cx="5152500" cy="2503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7" name="Google Shape;27;p3"/>
          <p:cNvSpPr/>
          <p:nvPr/>
        </p:nvSpPr>
        <p:spPr>
          <a:xfrm>
            <a:off x="428000" y="428000"/>
            <a:ext cx="11336000" cy="600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3882400" y="3940667"/>
            <a:ext cx="6630000" cy="12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1679600" y="1982867"/>
            <a:ext cx="2202800" cy="99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3882400" y="5262667"/>
            <a:ext cx="66300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1" name="Google Shape;31;p3"/>
          <p:cNvGrpSpPr/>
          <p:nvPr/>
        </p:nvGrpSpPr>
        <p:grpSpPr>
          <a:xfrm>
            <a:off x="762600" y="569267"/>
            <a:ext cx="10666800" cy="300684"/>
            <a:chOff x="571950" y="426950"/>
            <a:chExt cx="8000100" cy="225513"/>
          </a:xfrm>
        </p:grpSpPr>
        <p:cxnSp>
          <p:nvCxnSpPr>
            <p:cNvPr id="32" name="Google Shape;32;p3"/>
            <p:cNvCxnSpPr/>
            <p:nvPr/>
          </p:nvCxnSpPr>
          <p:spPr>
            <a:xfrm>
              <a:off x="571950" y="652463"/>
              <a:ext cx="800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3" name="Google Shape;33;p3"/>
            <p:cNvGrpSpPr/>
            <p:nvPr/>
          </p:nvGrpSpPr>
          <p:grpSpPr>
            <a:xfrm>
              <a:off x="7795650" y="426950"/>
              <a:ext cx="751350" cy="160500"/>
              <a:chOff x="7481600" y="464825"/>
              <a:chExt cx="751350" cy="160500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7481600" y="464825"/>
                <a:ext cx="160500" cy="160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7777025" y="464825"/>
                <a:ext cx="160500" cy="160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8072450" y="464825"/>
                <a:ext cx="160500" cy="16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2635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23"/>
          <p:cNvGrpSpPr/>
          <p:nvPr/>
        </p:nvGrpSpPr>
        <p:grpSpPr>
          <a:xfrm flipH="1">
            <a:off x="92768" y="-139200"/>
            <a:ext cx="12448433" cy="6781467"/>
            <a:chOff x="69575" y="-104400"/>
            <a:chExt cx="9336325" cy="5086100"/>
          </a:xfrm>
        </p:grpSpPr>
        <p:sp>
          <p:nvSpPr>
            <p:cNvPr id="317" name="Google Shape;317;p23"/>
            <p:cNvSpPr/>
            <p:nvPr/>
          </p:nvSpPr>
          <p:spPr>
            <a:xfrm rot="-5400000">
              <a:off x="-1054375" y="1019550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8" name="Google Shape;318;p23"/>
            <p:cNvSpPr/>
            <p:nvPr/>
          </p:nvSpPr>
          <p:spPr>
            <a:xfrm rot="10800000">
              <a:off x="5034000" y="2857700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19" name="Google Shape;319;p23"/>
          <p:cNvSpPr/>
          <p:nvPr/>
        </p:nvSpPr>
        <p:spPr>
          <a:xfrm>
            <a:off x="428000" y="428000"/>
            <a:ext cx="11336000" cy="600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20" name="Google Shape;320;p23"/>
          <p:cNvGrpSpPr/>
          <p:nvPr/>
        </p:nvGrpSpPr>
        <p:grpSpPr>
          <a:xfrm>
            <a:off x="762600" y="569267"/>
            <a:ext cx="10666800" cy="300684"/>
            <a:chOff x="571950" y="426950"/>
            <a:chExt cx="8000100" cy="225513"/>
          </a:xfrm>
        </p:grpSpPr>
        <p:cxnSp>
          <p:nvCxnSpPr>
            <p:cNvPr id="321" name="Google Shape;321;p23"/>
            <p:cNvCxnSpPr/>
            <p:nvPr/>
          </p:nvCxnSpPr>
          <p:spPr>
            <a:xfrm>
              <a:off x="571950" y="652463"/>
              <a:ext cx="800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22" name="Google Shape;322;p23"/>
            <p:cNvGrpSpPr/>
            <p:nvPr/>
          </p:nvGrpSpPr>
          <p:grpSpPr>
            <a:xfrm>
              <a:off x="7795650" y="426950"/>
              <a:ext cx="751350" cy="160500"/>
              <a:chOff x="7481600" y="464825"/>
              <a:chExt cx="751350" cy="160500"/>
            </a:xfrm>
          </p:grpSpPr>
          <p:sp>
            <p:nvSpPr>
              <p:cNvPr id="323" name="Google Shape;323;p23"/>
              <p:cNvSpPr/>
              <p:nvPr/>
            </p:nvSpPr>
            <p:spPr>
              <a:xfrm>
                <a:off x="7481600" y="464825"/>
                <a:ext cx="160500" cy="160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4" name="Google Shape;324;p23"/>
              <p:cNvSpPr/>
              <p:nvPr/>
            </p:nvSpPr>
            <p:spPr>
              <a:xfrm>
                <a:off x="7777025" y="464825"/>
                <a:ext cx="160500" cy="160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5" name="Google Shape;325;p23"/>
              <p:cNvSpPr/>
              <p:nvPr/>
            </p:nvSpPr>
            <p:spPr>
              <a:xfrm>
                <a:off x="8072450" y="464825"/>
                <a:ext cx="160500" cy="16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326" name="Google Shape;326;p23"/>
          <p:cNvSpPr txBox="1">
            <a:spLocks noGrp="1"/>
          </p:cNvSpPr>
          <p:nvPr>
            <p:ph type="title"/>
          </p:nvPr>
        </p:nvSpPr>
        <p:spPr>
          <a:xfrm>
            <a:off x="969033" y="8694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7" name="Google Shape;327;p23"/>
          <p:cNvSpPr txBox="1">
            <a:spLocks noGrp="1"/>
          </p:cNvSpPr>
          <p:nvPr>
            <p:ph type="subTitle" idx="1"/>
          </p:nvPr>
        </p:nvSpPr>
        <p:spPr>
          <a:xfrm>
            <a:off x="6681367" y="1947067"/>
            <a:ext cx="45596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8" name="Google Shape;328;p23"/>
          <p:cNvSpPr txBox="1">
            <a:spLocks noGrp="1"/>
          </p:cNvSpPr>
          <p:nvPr>
            <p:ph type="subTitle" idx="2"/>
          </p:nvPr>
        </p:nvSpPr>
        <p:spPr>
          <a:xfrm>
            <a:off x="6681367" y="4715067"/>
            <a:ext cx="45596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9" name="Google Shape;329;p23"/>
          <p:cNvSpPr txBox="1">
            <a:spLocks noGrp="1"/>
          </p:cNvSpPr>
          <p:nvPr>
            <p:ph type="subTitle" idx="3"/>
          </p:nvPr>
        </p:nvSpPr>
        <p:spPr>
          <a:xfrm>
            <a:off x="6681367" y="3331067"/>
            <a:ext cx="45596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0" name="Google Shape;330;p23"/>
          <p:cNvSpPr txBox="1">
            <a:spLocks noGrp="1"/>
          </p:cNvSpPr>
          <p:nvPr>
            <p:ph type="subTitle" idx="4"/>
          </p:nvPr>
        </p:nvSpPr>
        <p:spPr>
          <a:xfrm>
            <a:off x="6681367" y="2639067"/>
            <a:ext cx="45596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1" name="Google Shape;331;p23"/>
          <p:cNvSpPr txBox="1">
            <a:spLocks noGrp="1"/>
          </p:cNvSpPr>
          <p:nvPr>
            <p:ph type="subTitle" idx="5"/>
          </p:nvPr>
        </p:nvSpPr>
        <p:spPr>
          <a:xfrm>
            <a:off x="6681367" y="4023067"/>
            <a:ext cx="45596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2" name="Google Shape;332;p23"/>
          <p:cNvSpPr txBox="1">
            <a:spLocks noGrp="1"/>
          </p:cNvSpPr>
          <p:nvPr>
            <p:ph type="subTitle" idx="6"/>
          </p:nvPr>
        </p:nvSpPr>
        <p:spPr>
          <a:xfrm>
            <a:off x="6681367" y="5407067"/>
            <a:ext cx="45596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3" name="Google Shape;333;p23"/>
          <p:cNvSpPr txBox="1">
            <a:spLocks noGrp="1"/>
          </p:cNvSpPr>
          <p:nvPr>
            <p:ph type="subTitle" idx="7"/>
          </p:nvPr>
        </p:nvSpPr>
        <p:spPr>
          <a:xfrm>
            <a:off x="950968" y="1947067"/>
            <a:ext cx="57304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4" name="Google Shape;334;p23"/>
          <p:cNvSpPr txBox="1">
            <a:spLocks noGrp="1"/>
          </p:cNvSpPr>
          <p:nvPr>
            <p:ph type="subTitle" idx="8"/>
          </p:nvPr>
        </p:nvSpPr>
        <p:spPr>
          <a:xfrm>
            <a:off x="950968" y="4715067"/>
            <a:ext cx="57304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5" name="Google Shape;335;p23"/>
          <p:cNvSpPr txBox="1">
            <a:spLocks noGrp="1"/>
          </p:cNvSpPr>
          <p:nvPr>
            <p:ph type="subTitle" idx="9"/>
          </p:nvPr>
        </p:nvSpPr>
        <p:spPr>
          <a:xfrm>
            <a:off x="950968" y="4023067"/>
            <a:ext cx="57304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6" name="Google Shape;336;p23"/>
          <p:cNvSpPr txBox="1">
            <a:spLocks noGrp="1"/>
          </p:cNvSpPr>
          <p:nvPr>
            <p:ph type="subTitle" idx="13"/>
          </p:nvPr>
        </p:nvSpPr>
        <p:spPr>
          <a:xfrm>
            <a:off x="950968" y="3331067"/>
            <a:ext cx="57304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7" name="Google Shape;337;p23"/>
          <p:cNvSpPr txBox="1">
            <a:spLocks noGrp="1"/>
          </p:cNvSpPr>
          <p:nvPr>
            <p:ph type="subTitle" idx="14"/>
          </p:nvPr>
        </p:nvSpPr>
        <p:spPr>
          <a:xfrm>
            <a:off x="950968" y="2639067"/>
            <a:ext cx="57304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8" name="Google Shape;338;p23"/>
          <p:cNvSpPr txBox="1">
            <a:spLocks noGrp="1"/>
          </p:cNvSpPr>
          <p:nvPr>
            <p:ph type="subTitle" idx="15"/>
          </p:nvPr>
        </p:nvSpPr>
        <p:spPr>
          <a:xfrm>
            <a:off x="950968" y="5407067"/>
            <a:ext cx="57304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51060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24"/>
          <p:cNvGrpSpPr/>
          <p:nvPr/>
        </p:nvGrpSpPr>
        <p:grpSpPr>
          <a:xfrm>
            <a:off x="-471134" y="597000"/>
            <a:ext cx="13134267" cy="5664000"/>
            <a:chOff x="-353350" y="447750"/>
            <a:chExt cx="9850700" cy="4248000"/>
          </a:xfrm>
        </p:grpSpPr>
        <p:grpSp>
          <p:nvGrpSpPr>
            <p:cNvPr id="341" name="Google Shape;341;p24"/>
            <p:cNvGrpSpPr/>
            <p:nvPr/>
          </p:nvGrpSpPr>
          <p:grpSpPr>
            <a:xfrm>
              <a:off x="-353350" y="2571750"/>
              <a:ext cx="9850700" cy="2124000"/>
              <a:chOff x="-353350" y="3943350"/>
              <a:chExt cx="9850700" cy="2124000"/>
            </a:xfrm>
          </p:grpSpPr>
          <p:sp>
            <p:nvSpPr>
              <p:cNvPr id="342" name="Google Shape;342;p24"/>
              <p:cNvSpPr/>
              <p:nvPr/>
            </p:nvSpPr>
            <p:spPr>
              <a:xfrm rot="10800000">
                <a:off x="-353350" y="3943350"/>
                <a:ext cx="4371900" cy="2124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" name="Google Shape;343;p24"/>
              <p:cNvSpPr/>
              <p:nvPr/>
            </p:nvSpPr>
            <p:spPr>
              <a:xfrm rot="10800000">
                <a:off x="5125450" y="3943350"/>
                <a:ext cx="4371900" cy="2124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44" name="Google Shape;344;p24"/>
            <p:cNvGrpSpPr/>
            <p:nvPr/>
          </p:nvGrpSpPr>
          <p:grpSpPr>
            <a:xfrm>
              <a:off x="-353350" y="447750"/>
              <a:ext cx="9850700" cy="2124000"/>
              <a:chOff x="-353350" y="3768300"/>
              <a:chExt cx="9850700" cy="2124000"/>
            </a:xfrm>
          </p:grpSpPr>
          <p:sp>
            <p:nvSpPr>
              <p:cNvPr id="345" name="Google Shape;345;p24"/>
              <p:cNvSpPr/>
              <p:nvPr/>
            </p:nvSpPr>
            <p:spPr>
              <a:xfrm rot="10800000">
                <a:off x="-353350" y="3768300"/>
                <a:ext cx="4371900" cy="2124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" name="Google Shape;346;p24"/>
              <p:cNvSpPr/>
              <p:nvPr/>
            </p:nvSpPr>
            <p:spPr>
              <a:xfrm rot="10800000">
                <a:off x="5125450" y="3768300"/>
                <a:ext cx="4371900" cy="2124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347" name="Google Shape;347;p24"/>
          <p:cNvSpPr/>
          <p:nvPr/>
        </p:nvSpPr>
        <p:spPr>
          <a:xfrm>
            <a:off x="428000" y="428000"/>
            <a:ext cx="11336000" cy="600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8" name="Google Shape;348;p24"/>
          <p:cNvSpPr txBox="1">
            <a:spLocks noGrp="1"/>
          </p:cNvSpPr>
          <p:nvPr>
            <p:ph type="title"/>
          </p:nvPr>
        </p:nvSpPr>
        <p:spPr>
          <a:xfrm>
            <a:off x="960000" y="8694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49" name="Google Shape;349;p24"/>
          <p:cNvGrpSpPr/>
          <p:nvPr/>
        </p:nvGrpSpPr>
        <p:grpSpPr>
          <a:xfrm>
            <a:off x="762600" y="569267"/>
            <a:ext cx="10666800" cy="300684"/>
            <a:chOff x="571950" y="426950"/>
            <a:chExt cx="8000100" cy="225513"/>
          </a:xfrm>
        </p:grpSpPr>
        <p:cxnSp>
          <p:nvCxnSpPr>
            <p:cNvPr id="350" name="Google Shape;350;p24"/>
            <p:cNvCxnSpPr/>
            <p:nvPr/>
          </p:nvCxnSpPr>
          <p:spPr>
            <a:xfrm>
              <a:off x="571950" y="652463"/>
              <a:ext cx="800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51" name="Google Shape;351;p24"/>
            <p:cNvGrpSpPr/>
            <p:nvPr/>
          </p:nvGrpSpPr>
          <p:grpSpPr>
            <a:xfrm>
              <a:off x="7795650" y="426950"/>
              <a:ext cx="751350" cy="160500"/>
              <a:chOff x="7481600" y="464825"/>
              <a:chExt cx="751350" cy="160500"/>
            </a:xfrm>
          </p:grpSpPr>
          <p:sp>
            <p:nvSpPr>
              <p:cNvPr id="352" name="Google Shape;352;p24"/>
              <p:cNvSpPr/>
              <p:nvPr/>
            </p:nvSpPr>
            <p:spPr>
              <a:xfrm>
                <a:off x="7481600" y="464825"/>
                <a:ext cx="160500" cy="160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3" name="Google Shape;353;p24"/>
              <p:cNvSpPr/>
              <p:nvPr/>
            </p:nvSpPr>
            <p:spPr>
              <a:xfrm>
                <a:off x="7777025" y="464825"/>
                <a:ext cx="160500" cy="160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4" name="Google Shape;354;p24"/>
              <p:cNvSpPr/>
              <p:nvPr/>
            </p:nvSpPr>
            <p:spPr>
              <a:xfrm>
                <a:off x="8072450" y="464825"/>
                <a:ext cx="160500" cy="16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7789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25"/>
          <p:cNvGrpSpPr/>
          <p:nvPr/>
        </p:nvGrpSpPr>
        <p:grpSpPr>
          <a:xfrm>
            <a:off x="0" y="2760833"/>
            <a:ext cx="12192000" cy="5829200"/>
            <a:chOff x="0" y="2070625"/>
            <a:chExt cx="9144000" cy="4371900"/>
          </a:xfrm>
        </p:grpSpPr>
        <p:sp>
          <p:nvSpPr>
            <p:cNvPr id="357" name="Google Shape;357;p25"/>
            <p:cNvSpPr/>
            <p:nvPr/>
          </p:nvSpPr>
          <p:spPr>
            <a:xfrm rot="5400000">
              <a:off x="5896050" y="3194575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8" name="Google Shape;358;p25"/>
            <p:cNvSpPr/>
            <p:nvPr/>
          </p:nvSpPr>
          <p:spPr>
            <a:xfrm rot="5400000">
              <a:off x="-1123950" y="3194575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59" name="Google Shape;359;p25"/>
          <p:cNvSpPr/>
          <p:nvPr/>
        </p:nvSpPr>
        <p:spPr>
          <a:xfrm>
            <a:off x="428000" y="428000"/>
            <a:ext cx="11336000" cy="600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25"/>
          <p:cNvSpPr txBox="1">
            <a:spLocks noGrp="1"/>
          </p:cNvSpPr>
          <p:nvPr>
            <p:ph type="title"/>
          </p:nvPr>
        </p:nvSpPr>
        <p:spPr>
          <a:xfrm>
            <a:off x="960000" y="8694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61" name="Google Shape;361;p25"/>
          <p:cNvGrpSpPr/>
          <p:nvPr/>
        </p:nvGrpSpPr>
        <p:grpSpPr>
          <a:xfrm>
            <a:off x="762600" y="569267"/>
            <a:ext cx="10666800" cy="300684"/>
            <a:chOff x="571950" y="426950"/>
            <a:chExt cx="8000100" cy="225513"/>
          </a:xfrm>
        </p:grpSpPr>
        <p:cxnSp>
          <p:nvCxnSpPr>
            <p:cNvPr id="362" name="Google Shape;362;p25"/>
            <p:cNvCxnSpPr/>
            <p:nvPr/>
          </p:nvCxnSpPr>
          <p:spPr>
            <a:xfrm>
              <a:off x="571950" y="652463"/>
              <a:ext cx="800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63" name="Google Shape;363;p25"/>
            <p:cNvGrpSpPr/>
            <p:nvPr/>
          </p:nvGrpSpPr>
          <p:grpSpPr>
            <a:xfrm>
              <a:off x="7795650" y="426950"/>
              <a:ext cx="751350" cy="160500"/>
              <a:chOff x="7481600" y="464825"/>
              <a:chExt cx="751350" cy="160500"/>
            </a:xfrm>
          </p:grpSpPr>
          <p:sp>
            <p:nvSpPr>
              <p:cNvPr id="364" name="Google Shape;364;p25"/>
              <p:cNvSpPr/>
              <p:nvPr/>
            </p:nvSpPr>
            <p:spPr>
              <a:xfrm>
                <a:off x="7481600" y="464825"/>
                <a:ext cx="160500" cy="160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5" name="Google Shape;365;p25"/>
              <p:cNvSpPr/>
              <p:nvPr/>
            </p:nvSpPr>
            <p:spPr>
              <a:xfrm>
                <a:off x="7777025" y="464825"/>
                <a:ext cx="160500" cy="160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6" name="Google Shape;366;p25"/>
              <p:cNvSpPr/>
              <p:nvPr/>
            </p:nvSpPr>
            <p:spPr>
              <a:xfrm>
                <a:off x="8072450" y="464825"/>
                <a:ext cx="160500" cy="16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89909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26"/>
          <p:cNvGrpSpPr/>
          <p:nvPr/>
        </p:nvGrpSpPr>
        <p:grpSpPr>
          <a:xfrm>
            <a:off x="0" y="-2664600"/>
            <a:ext cx="12192000" cy="5829200"/>
            <a:chOff x="0" y="2070625"/>
            <a:chExt cx="9144000" cy="4371900"/>
          </a:xfrm>
        </p:grpSpPr>
        <p:sp>
          <p:nvSpPr>
            <p:cNvPr id="369" name="Google Shape;369;p26"/>
            <p:cNvSpPr/>
            <p:nvPr/>
          </p:nvSpPr>
          <p:spPr>
            <a:xfrm rot="5400000">
              <a:off x="5896050" y="3194575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0" name="Google Shape;370;p26"/>
            <p:cNvSpPr/>
            <p:nvPr/>
          </p:nvSpPr>
          <p:spPr>
            <a:xfrm rot="5400000">
              <a:off x="-1123950" y="3194575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71" name="Google Shape;371;p26"/>
          <p:cNvSpPr/>
          <p:nvPr/>
        </p:nvSpPr>
        <p:spPr>
          <a:xfrm>
            <a:off x="428000" y="428000"/>
            <a:ext cx="11336000" cy="600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2" name="Google Shape;372;p26"/>
          <p:cNvSpPr txBox="1">
            <a:spLocks noGrp="1"/>
          </p:cNvSpPr>
          <p:nvPr>
            <p:ph type="title"/>
          </p:nvPr>
        </p:nvSpPr>
        <p:spPr>
          <a:xfrm>
            <a:off x="960000" y="8694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73" name="Google Shape;373;p26"/>
          <p:cNvGrpSpPr/>
          <p:nvPr/>
        </p:nvGrpSpPr>
        <p:grpSpPr>
          <a:xfrm>
            <a:off x="762600" y="569267"/>
            <a:ext cx="10666800" cy="300684"/>
            <a:chOff x="571950" y="426950"/>
            <a:chExt cx="8000100" cy="225513"/>
          </a:xfrm>
        </p:grpSpPr>
        <p:cxnSp>
          <p:nvCxnSpPr>
            <p:cNvPr id="374" name="Google Shape;374;p26"/>
            <p:cNvCxnSpPr/>
            <p:nvPr/>
          </p:nvCxnSpPr>
          <p:spPr>
            <a:xfrm>
              <a:off x="571950" y="652463"/>
              <a:ext cx="800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5" name="Google Shape;375;p26"/>
            <p:cNvGrpSpPr/>
            <p:nvPr/>
          </p:nvGrpSpPr>
          <p:grpSpPr>
            <a:xfrm>
              <a:off x="7795650" y="426950"/>
              <a:ext cx="751350" cy="160500"/>
              <a:chOff x="7481600" y="464825"/>
              <a:chExt cx="751350" cy="160500"/>
            </a:xfrm>
          </p:grpSpPr>
          <p:sp>
            <p:nvSpPr>
              <p:cNvPr id="376" name="Google Shape;376;p26"/>
              <p:cNvSpPr/>
              <p:nvPr/>
            </p:nvSpPr>
            <p:spPr>
              <a:xfrm>
                <a:off x="7481600" y="464825"/>
                <a:ext cx="160500" cy="160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7" name="Google Shape;377;p26"/>
              <p:cNvSpPr/>
              <p:nvPr/>
            </p:nvSpPr>
            <p:spPr>
              <a:xfrm>
                <a:off x="7777025" y="464825"/>
                <a:ext cx="160500" cy="160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8" name="Google Shape;378;p26"/>
              <p:cNvSpPr/>
              <p:nvPr/>
            </p:nvSpPr>
            <p:spPr>
              <a:xfrm>
                <a:off x="8072450" y="464825"/>
                <a:ext cx="160500" cy="16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32636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7"/>
          <p:cNvGrpSpPr/>
          <p:nvPr/>
        </p:nvGrpSpPr>
        <p:grpSpPr>
          <a:xfrm flipH="1">
            <a:off x="-765749" y="-445534"/>
            <a:ext cx="13723500" cy="7749067"/>
            <a:chOff x="78725" y="-668300"/>
            <a:chExt cx="10292625" cy="5811800"/>
          </a:xfrm>
        </p:grpSpPr>
        <p:sp>
          <p:nvSpPr>
            <p:cNvPr id="381" name="Google Shape;381;p27"/>
            <p:cNvSpPr/>
            <p:nvPr/>
          </p:nvSpPr>
          <p:spPr>
            <a:xfrm rot="5400000">
              <a:off x="7123400" y="455650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2" name="Google Shape;382;p27"/>
            <p:cNvSpPr/>
            <p:nvPr/>
          </p:nvSpPr>
          <p:spPr>
            <a:xfrm rot="5400000">
              <a:off x="-1045225" y="1895550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83" name="Google Shape;383;p27"/>
          <p:cNvSpPr/>
          <p:nvPr/>
        </p:nvSpPr>
        <p:spPr>
          <a:xfrm>
            <a:off x="428000" y="428000"/>
            <a:ext cx="11336000" cy="600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84" name="Google Shape;384;p27"/>
          <p:cNvGrpSpPr/>
          <p:nvPr/>
        </p:nvGrpSpPr>
        <p:grpSpPr>
          <a:xfrm>
            <a:off x="762600" y="569267"/>
            <a:ext cx="10666800" cy="300684"/>
            <a:chOff x="571950" y="426950"/>
            <a:chExt cx="8000100" cy="225513"/>
          </a:xfrm>
        </p:grpSpPr>
        <p:cxnSp>
          <p:nvCxnSpPr>
            <p:cNvPr id="385" name="Google Shape;385;p27"/>
            <p:cNvCxnSpPr/>
            <p:nvPr/>
          </p:nvCxnSpPr>
          <p:spPr>
            <a:xfrm>
              <a:off x="571950" y="652463"/>
              <a:ext cx="800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86" name="Google Shape;386;p27"/>
            <p:cNvGrpSpPr/>
            <p:nvPr/>
          </p:nvGrpSpPr>
          <p:grpSpPr>
            <a:xfrm>
              <a:off x="7795650" y="426950"/>
              <a:ext cx="751350" cy="160500"/>
              <a:chOff x="7481600" y="464825"/>
              <a:chExt cx="751350" cy="160500"/>
            </a:xfrm>
          </p:grpSpPr>
          <p:sp>
            <p:nvSpPr>
              <p:cNvPr id="387" name="Google Shape;387;p27"/>
              <p:cNvSpPr/>
              <p:nvPr/>
            </p:nvSpPr>
            <p:spPr>
              <a:xfrm>
                <a:off x="7481600" y="464825"/>
                <a:ext cx="160500" cy="160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8" name="Google Shape;388;p27"/>
              <p:cNvSpPr/>
              <p:nvPr/>
            </p:nvSpPr>
            <p:spPr>
              <a:xfrm>
                <a:off x="7777025" y="464825"/>
                <a:ext cx="160500" cy="160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9" name="Google Shape;389;p27"/>
              <p:cNvSpPr/>
              <p:nvPr/>
            </p:nvSpPr>
            <p:spPr>
              <a:xfrm>
                <a:off x="8072450" y="464825"/>
                <a:ext cx="160500" cy="16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390" name="Google Shape;390;p27"/>
          <p:cNvSpPr txBox="1">
            <a:spLocks noGrp="1"/>
          </p:cNvSpPr>
          <p:nvPr>
            <p:ph type="title" hasCustomPrompt="1"/>
          </p:nvPr>
        </p:nvSpPr>
        <p:spPr>
          <a:xfrm>
            <a:off x="3559600" y="1698367"/>
            <a:ext cx="5072800" cy="97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1" name="Google Shape;391;p27"/>
          <p:cNvSpPr txBox="1">
            <a:spLocks noGrp="1"/>
          </p:cNvSpPr>
          <p:nvPr>
            <p:ph type="subTitle" idx="1"/>
          </p:nvPr>
        </p:nvSpPr>
        <p:spPr>
          <a:xfrm>
            <a:off x="3559600" y="2673559"/>
            <a:ext cx="50728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2" name="Google Shape;392;p27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3900037"/>
            <a:ext cx="5072800" cy="97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27"/>
          <p:cNvSpPr txBox="1">
            <a:spLocks noGrp="1"/>
          </p:cNvSpPr>
          <p:nvPr>
            <p:ph type="subTitle" idx="3"/>
          </p:nvPr>
        </p:nvSpPr>
        <p:spPr>
          <a:xfrm>
            <a:off x="950967" y="4875231"/>
            <a:ext cx="50728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title" idx="4" hasCustomPrompt="1"/>
          </p:nvPr>
        </p:nvSpPr>
        <p:spPr>
          <a:xfrm>
            <a:off x="6168233" y="3900041"/>
            <a:ext cx="5072800" cy="97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5"/>
          </p:nvPr>
        </p:nvSpPr>
        <p:spPr>
          <a:xfrm>
            <a:off x="6168233" y="4875235"/>
            <a:ext cx="50728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08417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28"/>
          <p:cNvGrpSpPr/>
          <p:nvPr/>
        </p:nvGrpSpPr>
        <p:grpSpPr>
          <a:xfrm>
            <a:off x="6194167" y="-300434"/>
            <a:ext cx="5829200" cy="7458867"/>
            <a:chOff x="4645625" y="-225325"/>
            <a:chExt cx="4371900" cy="5594150"/>
          </a:xfrm>
        </p:grpSpPr>
        <p:sp>
          <p:nvSpPr>
            <p:cNvPr id="398" name="Google Shape;398;p28"/>
            <p:cNvSpPr/>
            <p:nvPr/>
          </p:nvSpPr>
          <p:spPr>
            <a:xfrm flipH="1">
              <a:off x="4645625" y="-225325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9" name="Google Shape;399;p28"/>
            <p:cNvSpPr/>
            <p:nvPr/>
          </p:nvSpPr>
          <p:spPr>
            <a:xfrm flipH="1">
              <a:off x="4645625" y="3244825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400" name="Google Shape;400;p28"/>
          <p:cNvSpPr/>
          <p:nvPr/>
        </p:nvSpPr>
        <p:spPr>
          <a:xfrm>
            <a:off x="428000" y="428000"/>
            <a:ext cx="11336000" cy="600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1" name="Google Shape;401;p28"/>
          <p:cNvSpPr txBox="1">
            <a:spLocks noGrp="1"/>
          </p:cNvSpPr>
          <p:nvPr>
            <p:ph type="title"/>
          </p:nvPr>
        </p:nvSpPr>
        <p:spPr>
          <a:xfrm>
            <a:off x="950968" y="1534267"/>
            <a:ext cx="5145200" cy="12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2" name="Google Shape;402;p28"/>
          <p:cNvSpPr txBox="1">
            <a:spLocks noGrp="1"/>
          </p:cNvSpPr>
          <p:nvPr>
            <p:ph type="subTitle" idx="1"/>
          </p:nvPr>
        </p:nvSpPr>
        <p:spPr>
          <a:xfrm>
            <a:off x="950967" y="2559321"/>
            <a:ext cx="5145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3" name="Google Shape;403;p28"/>
          <p:cNvSpPr txBox="1"/>
          <p:nvPr/>
        </p:nvSpPr>
        <p:spPr>
          <a:xfrm>
            <a:off x="950967" y="4080833"/>
            <a:ext cx="5145200" cy="9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CREDITS:</a:t>
            </a: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This presentation template was created by </a:t>
            </a:r>
            <a:r>
              <a:rPr lang="en" sz="1600" b="1" u="sng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and includes icons by </a:t>
            </a:r>
            <a:r>
              <a:rPr lang="en" sz="1600" b="1" u="sng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and infographics &amp; images by </a:t>
            </a:r>
            <a:r>
              <a:rPr lang="en" sz="1600" b="1" u="sng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u="sng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1600" b="1" u="sng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404" name="Google Shape;404;p28"/>
          <p:cNvGrpSpPr/>
          <p:nvPr/>
        </p:nvGrpSpPr>
        <p:grpSpPr>
          <a:xfrm>
            <a:off x="762600" y="569267"/>
            <a:ext cx="10666800" cy="300684"/>
            <a:chOff x="571950" y="426950"/>
            <a:chExt cx="8000100" cy="225513"/>
          </a:xfrm>
        </p:grpSpPr>
        <p:cxnSp>
          <p:nvCxnSpPr>
            <p:cNvPr id="405" name="Google Shape;405;p28"/>
            <p:cNvCxnSpPr/>
            <p:nvPr/>
          </p:nvCxnSpPr>
          <p:spPr>
            <a:xfrm>
              <a:off x="571950" y="652463"/>
              <a:ext cx="800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6" name="Google Shape;406;p28"/>
            <p:cNvGrpSpPr/>
            <p:nvPr/>
          </p:nvGrpSpPr>
          <p:grpSpPr>
            <a:xfrm>
              <a:off x="7795650" y="426950"/>
              <a:ext cx="751350" cy="160500"/>
              <a:chOff x="7481600" y="464825"/>
              <a:chExt cx="751350" cy="160500"/>
            </a:xfrm>
          </p:grpSpPr>
          <p:sp>
            <p:nvSpPr>
              <p:cNvPr id="407" name="Google Shape;407;p28"/>
              <p:cNvSpPr/>
              <p:nvPr/>
            </p:nvSpPr>
            <p:spPr>
              <a:xfrm>
                <a:off x="7481600" y="464825"/>
                <a:ext cx="160500" cy="160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8" name="Google Shape;408;p28"/>
              <p:cNvSpPr/>
              <p:nvPr/>
            </p:nvSpPr>
            <p:spPr>
              <a:xfrm>
                <a:off x="7777025" y="464825"/>
                <a:ext cx="160500" cy="160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9" name="Google Shape;409;p28"/>
              <p:cNvSpPr/>
              <p:nvPr/>
            </p:nvSpPr>
            <p:spPr>
              <a:xfrm>
                <a:off x="8072450" y="464825"/>
                <a:ext cx="160500" cy="16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86586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accent1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9"/>
          <p:cNvSpPr/>
          <p:nvPr/>
        </p:nvSpPr>
        <p:spPr>
          <a:xfrm>
            <a:off x="428000" y="428000"/>
            <a:ext cx="11336000" cy="600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12" name="Google Shape;412;p29"/>
          <p:cNvGrpSpPr/>
          <p:nvPr/>
        </p:nvGrpSpPr>
        <p:grpSpPr>
          <a:xfrm>
            <a:off x="762600" y="569267"/>
            <a:ext cx="10666800" cy="300684"/>
            <a:chOff x="571950" y="426950"/>
            <a:chExt cx="8000100" cy="225513"/>
          </a:xfrm>
        </p:grpSpPr>
        <p:cxnSp>
          <p:nvCxnSpPr>
            <p:cNvPr id="413" name="Google Shape;413;p29"/>
            <p:cNvCxnSpPr/>
            <p:nvPr/>
          </p:nvCxnSpPr>
          <p:spPr>
            <a:xfrm>
              <a:off x="571950" y="652463"/>
              <a:ext cx="800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14" name="Google Shape;414;p29"/>
            <p:cNvGrpSpPr/>
            <p:nvPr/>
          </p:nvGrpSpPr>
          <p:grpSpPr>
            <a:xfrm>
              <a:off x="7795650" y="426950"/>
              <a:ext cx="751350" cy="160500"/>
              <a:chOff x="7481600" y="464825"/>
              <a:chExt cx="751350" cy="160500"/>
            </a:xfrm>
          </p:grpSpPr>
          <p:sp>
            <p:nvSpPr>
              <p:cNvPr id="415" name="Google Shape;415;p29"/>
              <p:cNvSpPr/>
              <p:nvPr/>
            </p:nvSpPr>
            <p:spPr>
              <a:xfrm>
                <a:off x="7481600" y="464825"/>
                <a:ext cx="160500" cy="160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16" name="Google Shape;416;p29"/>
              <p:cNvSpPr/>
              <p:nvPr/>
            </p:nvSpPr>
            <p:spPr>
              <a:xfrm>
                <a:off x="7777025" y="464825"/>
                <a:ext cx="160500" cy="160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17" name="Google Shape;417;p29"/>
              <p:cNvSpPr/>
              <p:nvPr/>
            </p:nvSpPr>
            <p:spPr>
              <a:xfrm>
                <a:off x="8072450" y="464825"/>
                <a:ext cx="160500" cy="16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56856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0"/>
          <p:cNvSpPr/>
          <p:nvPr/>
        </p:nvSpPr>
        <p:spPr>
          <a:xfrm>
            <a:off x="428000" y="428000"/>
            <a:ext cx="11336000" cy="600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20" name="Google Shape;420;p30"/>
          <p:cNvGrpSpPr/>
          <p:nvPr/>
        </p:nvGrpSpPr>
        <p:grpSpPr>
          <a:xfrm>
            <a:off x="762600" y="569267"/>
            <a:ext cx="10666800" cy="300684"/>
            <a:chOff x="571950" y="426950"/>
            <a:chExt cx="8000100" cy="225513"/>
          </a:xfrm>
        </p:grpSpPr>
        <p:cxnSp>
          <p:nvCxnSpPr>
            <p:cNvPr id="421" name="Google Shape;421;p30"/>
            <p:cNvCxnSpPr/>
            <p:nvPr/>
          </p:nvCxnSpPr>
          <p:spPr>
            <a:xfrm>
              <a:off x="571950" y="652463"/>
              <a:ext cx="800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22" name="Google Shape;422;p30"/>
            <p:cNvGrpSpPr/>
            <p:nvPr/>
          </p:nvGrpSpPr>
          <p:grpSpPr>
            <a:xfrm>
              <a:off x="571950" y="426950"/>
              <a:ext cx="751350" cy="160500"/>
              <a:chOff x="7481600" y="464825"/>
              <a:chExt cx="751350" cy="160500"/>
            </a:xfrm>
          </p:grpSpPr>
          <p:sp>
            <p:nvSpPr>
              <p:cNvPr id="423" name="Google Shape;423;p30"/>
              <p:cNvSpPr/>
              <p:nvPr/>
            </p:nvSpPr>
            <p:spPr>
              <a:xfrm>
                <a:off x="7481600" y="464825"/>
                <a:ext cx="160500" cy="160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24" name="Google Shape;424;p30"/>
              <p:cNvSpPr/>
              <p:nvPr/>
            </p:nvSpPr>
            <p:spPr>
              <a:xfrm>
                <a:off x="7777025" y="464825"/>
                <a:ext cx="160500" cy="160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25" name="Google Shape;425;p30"/>
              <p:cNvSpPr/>
              <p:nvPr/>
            </p:nvSpPr>
            <p:spPr>
              <a:xfrm>
                <a:off x="8072450" y="464825"/>
                <a:ext cx="160500" cy="16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18566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4504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3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5291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428000" y="428000"/>
            <a:ext cx="11336000" cy="600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960000" y="869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960000" y="1789417"/>
            <a:ext cx="10272000" cy="1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Light"/>
              <a:buChar char="●"/>
              <a:defRPr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oogle Shape;41;p4"/>
          <p:cNvGrpSpPr/>
          <p:nvPr/>
        </p:nvGrpSpPr>
        <p:grpSpPr>
          <a:xfrm>
            <a:off x="762600" y="569267"/>
            <a:ext cx="10666800" cy="300684"/>
            <a:chOff x="571950" y="426950"/>
            <a:chExt cx="8000100" cy="225513"/>
          </a:xfrm>
        </p:grpSpPr>
        <p:cxnSp>
          <p:nvCxnSpPr>
            <p:cNvPr id="42" name="Google Shape;42;p4"/>
            <p:cNvCxnSpPr/>
            <p:nvPr/>
          </p:nvCxnSpPr>
          <p:spPr>
            <a:xfrm>
              <a:off x="571950" y="652463"/>
              <a:ext cx="800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3" name="Google Shape;43;p4"/>
            <p:cNvGrpSpPr/>
            <p:nvPr/>
          </p:nvGrpSpPr>
          <p:grpSpPr>
            <a:xfrm>
              <a:off x="7795650" y="426950"/>
              <a:ext cx="751350" cy="160500"/>
              <a:chOff x="7481600" y="464825"/>
              <a:chExt cx="751350" cy="160500"/>
            </a:xfrm>
          </p:grpSpPr>
          <p:sp>
            <p:nvSpPr>
              <p:cNvPr id="44" name="Google Shape;44;p4"/>
              <p:cNvSpPr/>
              <p:nvPr/>
            </p:nvSpPr>
            <p:spPr>
              <a:xfrm>
                <a:off x="7481600" y="464825"/>
                <a:ext cx="160500" cy="160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7777025" y="464825"/>
                <a:ext cx="160500" cy="160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>
                <a:off x="8072450" y="464825"/>
                <a:ext cx="160500" cy="16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331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-471134" y="302734"/>
            <a:ext cx="13134267" cy="6276233"/>
            <a:chOff x="-353350" y="227050"/>
            <a:chExt cx="9850700" cy="4707175"/>
          </a:xfrm>
        </p:grpSpPr>
        <p:grpSp>
          <p:nvGrpSpPr>
            <p:cNvPr id="49" name="Google Shape;49;p5"/>
            <p:cNvGrpSpPr/>
            <p:nvPr/>
          </p:nvGrpSpPr>
          <p:grpSpPr>
            <a:xfrm>
              <a:off x="-353350" y="2810225"/>
              <a:ext cx="9850700" cy="2124000"/>
              <a:chOff x="-353350" y="3747500"/>
              <a:chExt cx="9850700" cy="2124000"/>
            </a:xfrm>
          </p:grpSpPr>
          <p:sp>
            <p:nvSpPr>
              <p:cNvPr id="50" name="Google Shape;50;p5"/>
              <p:cNvSpPr/>
              <p:nvPr/>
            </p:nvSpPr>
            <p:spPr>
              <a:xfrm rot="10800000">
                <a:off x="-353350" y="3747500"/>
                <a:ext cx="4371900" cy="2124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" name="Google Shape;51;p5"/>
              <p:cNvSpPr/>
              <p:nvPr/>
            </p:nvSpPr>
            <p:spPr>
              <a:xfrm rot="10800000">
                <a:off x="5125450" y="3747500"/>
                <a:ext cx="4371900" cy="2124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52" name="Google Shape;52;p5"/>
            <p:cNvGrpSpPr/>
            <p:nvPr/>
          </p:nvGrpSpPr>
          <p:grpSpPr>
            <a:xfrm>
              <a:off x="-353350" y="227050"/>
              <a:ext cx="9850700" cy="2124000"/>
              <a:chOff x="-353350" y="3747500"/>
              <a:chExt cx="9850700" cy="2124000"/>
            </a:xfrm>
          </p:grpSpPr>
          <p:sp>
            <p:nvSpPr>
              <p:cNvPr id="53" name="Google Shape;53;p5"/>
              <p:cNvSpPr/>
              <p:nvPr/>
            </p:nvSpPr>
            <p:spPr>
              <a:xfrm rot="10800000">
                <a:off x="-353350" y="3747500"/>
                <a:ext cx="4371900" cy="2124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 rot="10800000">
                <a:off x="5125450" y="3747500"/>
                <a:ext cx="4371900" cy="2124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55" name="Google Shape;55;p5"/>
          <p:cNvSpPr/>
          <p:nvPr/>
        </p:nvSpPr>
        <p:spPr>
          <a:xfrm>
            <a:off x="428000" y="428000"/>
            <a:ext cx="11336000" cy="600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960000" y="8694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1"/>
          </p:nvPr>
        </p:nvSpPr>
        <p:spPr>
          <a:xfrm>
            <a:off x="6697876" y="4872800"/>
            <a:ext cx="39716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2"/>
          </p:nvPr>
        </p:nvSpPr>
        <p:spPr>
          <a:xfrm>
            <a:off x="1522544" y="4872800"/>
            <a:ext cx="39716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3"/>
          </p:nvPr>
        </p:nvSpPr>
        <p:spPr>
          <a:xfrm>
            <a:off x="6697876" y="4364800"/>
            <a:ext cx="3971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2933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4"/>
          </p:nvPr>
        </p:nvSpPr>
        <p:spPr>
          <a:xfrm>
            <a:off x="1522544" y="4364800"/>
            <a:ext cx="3971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2933">
                <a:solidFill>
                  <a:schemeClr val="lt2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Mono"/>
              <a:buNone/>
              <a:defRPr sz="3200" b="1">
                <a:latin typeface="Red Hat Mono"/>
                <a:ea typeface="Red Hat Mono"/>
                <a:cs typeface="Red Hat Mono"/>
                <a:sym typeface="Red Hat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1" name="Google Shape;61;p5"/>
          <p:cNvGrpSpPr/>
          <p:nvPr/>
        </p:nvGrpSpPr>
        <p:grpSpPr>
          <a:xfrm>
            <a:off x="762600" y="569267"/>
            <a:ext cx="10666800" cy="5418784"/>
            <a:chOff x="571950" y="426950"/>
            <a:chExt cx="8000100" cy="4064088"/>
          </a:xfrm>
        </p:grpSpPr>
        <p:grpSp>
          <p:nvGrpSpPr>
            <p:cNvPr id="62" name="Google Shape;62;p5"/>
            <p:cNvGrpSpPr/>
            <p:nvPr/>
          </p:nvGrpSpPr>
          <p:grpSpPr>
            <a:xfrm>
              <a:off x="7795650" y="426950"/>
              <a:ext cx="751350" cy="160500"/>
              <a:chOff x="7481600" y="464825"/>
              <a:chExt cx="751350" cy="160500"/>
            </a:xfrm>
          </p:grpSpPr>
          <p:sp>
            <p:nvSpPr>
              <p:cNvPr id="63" name="Google Shape;63;p5"/>
              <p:cNvSpPr/>
              <p:nvPr/>
            </p:nvSpPr>
            <p:spPr>
              <a:xfrm>
                <a:off x="7481600" y="464825"/>
                <a:ext cx="160500" cy="160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7777025" y="464825"/>
                <a:ext cx="160500" cy="160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8072450" y="464825"/>
                <a:ext cx="160500" cy="16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6" name="Google Shape;66;p5"/>
            <p:cNvGrpSpPr/>
            <p:nvPr/>
          </p:nvGrpSpPr>
          <p:grpSpPr>
            <a:xfrm>
              <a:off x="571950" y="652463"/>
              <a:ext cx="8000100" cy="3838575"/>
              <a:chOff x="571950" y="652463"/>
              <a:chExt cx="8000100" cy="3838575"/>
            </a:xfrm>
          </p:grpSpPr>
          <p:cxnSp>
            <p:nvCxnSpPr>
              <p:cNvPr id="67" name="Google Shape;67;p5"/>
              <p:cNvCxnSpPr/>
              <p:nvPr/>
            </p:nvCxnSpPr>
            <p:spPr>
              <a:xfrm>
                <a:off x="571950" y="652463"/>
                <a:ext cx="8000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5"/>
              <p:cNvCxnSpPr/>
              <p:nvPr/>
            </p:nvCxnSpPr>
            <p:spPr>
              <a:xfrm>
                <a:off x="571950" y="4491038"/>
                <a:ext cx="8000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402897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6"/>
          <p:cNvGrpSpPr/>
          <p:nvPr/>
        </p:nvGrpSpPr>
        <p:grpSpPr>
          <a:xfrm>
            <a:off x="-281800" y="-891066"/>
            <a:ext cx="14110267" cy="10099167"/>
            <a:chOff x="-211350" y="-668300"/>
            <a:chExt cx="10582700" cy="7574375"/>
          </a:xfrm>
        </p:grpSpPr>
        <p:sp>
          <p:nvSpPr>
            <p:cNvPr id="71" name="Google Shape;71;p6"/>
            <p:cNvSpPr/>
            <p:nvPr/>
          </p:nvSpPr>
          <p:spPr>
            <a:xfrm rot="5400000">
              <a:off x="7123400" y="455650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5400000">
              <a:off x="-575400" y="4418025"/>
              <a:ext cx="28521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73" name="Google Shape;73;p6"/>
          <p:cNvSpPr/>
          <p:nvPr/>
        </p:nvSpPr>
        <p:spPr>
          <a:xfrm>
            <a:off x="428000" y="428000"/>
            <a:ext cx="11336000" cy="600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6"/>
          <p:cNvSpPr txBox="1">
            <a:spLocks noGrp="1"/>
          </p:cNvSpPr>
          <p:nvPr>
            <p:ph type="title"/>
          </p:nvPr>
        </p:nvSpPr>
        <p:spPr>
          <a:xfrm>
            <a:off x="960000" y="8694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5" name="Google Shape;75;p6"/>
          <p:cNvGrpSpPr/>
          <p:nvPr/>
        </p:nvGrpSpPr>
        <p:grpSpPr>
          <a:xfrm>
            <a:off x="762600" y="569267"/>
            <a:ext cx="10666800" cy="300684"/>
            <a:chOff x="571950" y="426950"/>
            <a:chExt cx="8000100" cy="225513"/>
          </a:xfrm>
        </p:grpSpPr>
        <p:cxnSp>
          <p:nvCxnSpPr>
            <p:cNvPr id="76" name="Google Shape;76;p6"/>
            <p:cNvCxnSpPr/>
            <p:nvPr/>
          </p:nvCxnSpPr>
          <p:spPr>
            <a:xfrm>
              <a:off x="571950" y="652463"/>
              <a:ext cx="800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7" name="Google Shape;77;p6"/>
            <p:cNvGrpSpPr/>
            <p:nvPr/>
          </p:nvGrpSpPr>
          <p:grpSpPr>
            <a:xfrm>
              <a:off x="7795650" y="426950"/>
              <a:ext cx="751350" cy="160500"/>
              <a:chOff x="7481600" y="464825"/>
              <a:chExt cx="751350" cy="160500"/>
            </a:xfrm>
          </p:grpSpPr>
          <p:sp>
            <p:nvSpPr>
              <p:cNvPr id="78" name="Google Shape;78;p6"/>
              <p:cNvSpPr/>
              <p:nvPr/>
            </p:nvSpPr>
            <p:spPr>
              <a:xfrm>
                <a:off x="7481600" y="464825"/>
                <a:ext cx="160500" cy="160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" name="Google Shape;79;p6"/>
              <p:cNvSpPr/>
              <p:nvPr/>
            </p:nvSpPr>
            <p:spPr>
              <a:xfrm>
                <a:off x="7777025" y="464825"/>
                <a:ext cx="160500" cy="160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0" name="Google Shape;80;p6"/>
              <p:cNvSpPr/>
              <p:nvPr/>
            </p:nvSpPr>
            <p:spPr>
              <a:xfrm>
                <a:off x="8072450" y="464825"/>
                <a:ext cx="160500" cy="16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728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8"/>
          <p:cNvGrpSpPr/>
          <p:nvPr/>
        </p:nvGrpSpPr>
        <p:grpSpPr>
          <a:xfrm>
            <a:off x="-790833" y="-1540133"/>
            <a:ext cx="13868300" cy="10798333"/>
            <a:chOff x="-593125" y="-1155100"/>
            <a:chExt cx="10401225" cy="8098750"/>
          </a:xfrm>
        </p:grpSpPr>
        <p:sp>
          <p:nvSpPr>
            <p:cNvPr id="96" name="Google Shape;96;p8"/>
            <p:cNvSpPr/>
            <p:nvPr/>
          </p:nvSpPr>
          <p:spPr>
            <a:xfrm rot="5400000">
              <a:off x="-1717075" y="-31150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7" name="Google Shape;97;p8"/>
            <p:cNvSpPr/>
            <p:nvPr/>
          </p:nvSpPr>
          <p:spPr>
            <a:xfrm rot="5400000">
              <a:off x="6560150" y="3695700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98" name="Google Shape;98;p8"/>
          <p:cNvSpPr/>
          <p:nvPr/>
        </p:nvSpPr>
        <p:spPr>
          <a:xfrm>
            <a:off x="428000" y="428000"/>
            <a:ext cx="11336000" cy="600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9" name="Google Shape;99;p8"/>
          <p:cNvGrpSpPr/>
          <p:nvPr/>
        </p:nvGrpSpPr>
        <p:grpSpPr>
          <a:xfrm>
            <a:off x="762600" y="569267"/>
            <a:ext cx="10666800" cy="5418784"/>
            <a:chOff x="571950" y="426950"/>
            <a:chExt cx="8000100" cy="4064088"/>
          </a:xfrm>
        </p:grpSpPr>
        <p:grpSp>
          <p:nvGrpSpPr>
            <p:cNvPr id="100" name="Google Shape;100;p8"/>
            <p:cNvGrpSpPr/>
            <p:nvPr/>
          </p:nvGrpSpPr>
          <p:grpSpPr>
            <a:xfrm>
              <a:off x="7795650" y="426950"/>
              <a:ext cx="751350" cy="160500"/>
              <a:chOff x="7481600" y="464825"/>
              <a:chExt cx="751350" cy="160500"/>
            </a:xfrm>
          </p:grpSpPr>
          <p:sp>
            <p:nvSpPr>
              <p:cNvPr id="101" name="Google Shape;101;p8"/>
              <p:cNvSpPr/>
              <p:nvPr/>
            </p:nvSpPr>
            <p:spPr>
              <a:xfrm>
                <a:off x="7481600" y="464825"/>
                <a:ext cx="160500" cy="160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2" name="Google Shape;102;p8"/>
              <p:cNvSpPr/>
              <p:nvPr/>
            </p:nvSpPr>
            <p:spPr>
              <a:xfrm>
                <a:off x="7777025" y="464825"/>
                <a:ext cx="160500" cy="160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3" name="Google Shape;103;p8"/>
              <p:cNvSpPr/>
              <p:nvPr/>
            </p:nvSpPr>
            <p:spPr>
              <a:xfrm>
                <a:off x="8072450" y="464825"/>
                <a:ext cx="160500" cy="16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4" name="Google Shape;104;p8"/>
            <p:cNvGrpSpPr/>
            <p:nvPr/>
          </p:nvGrpSpPr>
          <p:grpSpPr>
            <a:xfrm>
              <a:off x="571950" y="652463"/>
              <a:ext cx="8000100" cy="3838575"/>
              <a:chOff x="571950" y="652463"/>
              <a:chExt cx="8000100" cy="3838575"/>
            </a:xfrm>
          </p:grpSpPr>
          <p:cxnSp>
            <p:nvCxnSpPr>
              <p:cNvPr id="105" name="Google Shape;105;p8"/>
              <p:cNvCxnSpPr/>
              <p:nvPr/>
            </p:nvCxnSpPr>
            <p:spPr>
              <a:xfrm>
                <a:off x="571950" y="652463"/>
                <a:ext cx="8000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8"/>
              <p:cNvCxnSpPr/>
              <p:nvPr/>
            </p:nvCxnSpPr>
            <p:spPr>
              <a:xfrm>
                <a:off x="571950" y="4491038"/>
                <a:ext cx="8000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7" name="Google Shape;107;p8"/>
          <p:cNvSpPr txBox="1">
            <a:spLocks noGrp="1"/>
          </p:cNvSpPr>
          <p:nvPr>
            <p:ph type="title"/>
          </p:nvPr>
        </p:nvSpPr>
        <p:spPr>
          <a:xfrm>
            <a:off x="951100" y="2657117"/>
            <a:ext cx="10290000" cy="1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Red Hat Mono Medium"/>
              <a:buNone/>
              <a:defRPr sz="8000">
                <a:latin typeface="Red Hat Mono Medium"/>
                <a:ea typeface="Red Hat Mono Medium"/>
                <a:cs typeface="Red Hat Mono Medium"/>
                <a:sym typeface="Red Hat Mon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Red Hat Mono Medium"/>
              <a:buNone/>
              <a:defRPr sz="8000">
                <a:latin typeface="Red Hat Mono Medium"/>
                <a:ea typeface="Red Hat Mono Medium"/>
                <a:cs typeface="Red Hat Mono Medium"/>
                <a:sym typeface="Red Hat Mon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Red Hat Mono Medium"/>
              <a:buNone/>
              <a:defRPr sz="8000">
                <a:latin typeface="Red Hat Mono Medium"/>
                <a:ea typeface="Red Hat Mono Medium"/>
                <a:cs typeface="Red Hat Mono Medium"/>
                <a:sym typeface="Red Hat Mon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Red Hat Mono Medium"/>
              <a:buNone/>
              <a:defRPr sz="8000">
                <a:latin typeface="Red Hat Mono Medium"/>
                <a:ea typeface="Red Hat Mono Medium"/>
                <a:cs typeface="Red Hat Mono Medium"/>
                <a:sym typeface="Red Hat Mon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Red Hat Mono Medium"/>
              <a:buNone/>
              <a:defRPr sz="8000">
                <a:latin typeface="Red Hat Mono Medium"/>
                <a:ea typeface="Red Hat Mono Medium"/>
                <a:cs typeface="Red Hat Mono Medium"/>
                <a:sym typeface="Red Hat Mon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Red Hat Mono Medium"/>
              <a:buNone/>
              <a:defRPr sz="8000">
                <a:latin typeface="Red Hat Mono Medium"/>
                <a:ea typeface="Red Hat Mono Medium"/>
                <a:cs typeface="Red Hat Mono Medium"/>
                <a:sym typeface="Red Hat Mon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Red Hat Mono Medium"/>
              <a:buNone/>
              <a:defRPr sz="8000">
                <a:latin typeface="Red Hat Mono Medium"/>
                <a:ea typeface="Red Hat Mono Medium"/>
                <a:cs typeface="Red Hat Mono Medium"/>
                <a:sym typeface="Red Hat Mon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Red Hat Mono Medium"/>
              <a:buNone/>
              <a:defRPr sz="8000">
                <a:latin typeface="Red Hat Mono Medium"/>
                <a:ea typeface="Red Hat Mono Medium"/>
                <a:cs typeface="Red Hat Mono Medium"/>
                <a:sym typeface="Red Hat Mono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620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9"/>
          <p:cNvGrpSpPr/>
          <p:nvPr/>
        </p:nvGrpSpPr>
        <p:grpSpPr>
          <a:xfrm flipH="1">
            <a:off x="-1305516" y="-471567"/>
            <a:ext cx="14803000" cy="7801133"/>
            <a:chOff x="-856000" y="-31150"/>
            <a:chExt cx="11102250" cy="5850850"/>
          </a:xfrm>
        </p:grpSpPr>
        <p:sp>
          <p:nvSpPr>
            <p:cNvPr id="110" name="Google Shape;110;p9"/>
            <p:cNvSpPr/>
            <p:nvPr/>
          </p:nvSpPr>
          <p:spPr>
            <a:xfrm rot="10800000">
              <a:off x="-856000" y="-31150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 rot="10800000">
              <a:off x="5874350" y="3695700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12" name="Google Shape;112;p9"/>
          <p:cNvSpPr/>
          <p:nvPr/>
        </p:nvSpPr>
        <p:spPr>
          <a:xfrm>
            <a:off x="428000" y="428000"/>
            <a:ext cx="11336000" cy="600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13" name="Google Shape;113;p9"/>
          <p:cNvGrpSpPr/>
          <p:nvPr/>
        </p:nvGrpSpPr>
        <p:grpSpPr>
          <a:xfrm>
            <a:off x="762600" y="569267"/>
            <a:ext cx="10666800" cy="5418784"/>
            <a:chOff x="571950" y="426950"/>
            <a:chExt cx="8000100" cy="4064088"/>
          </a:xfrm>
        </p:grpSpPr>
        <p:grpSp>
          <p:nvGrpSpPr>
            <p:cNvPr id="114" name="Google Shape;114;p9"/>
            <p:cNvGrpSpPr/>
            <p:nvPr/>
          </p:nvGrpSpPr>
          <p:grpSpPr>
            <a:xfrm>
              <a:off x="7795650" y="426950"/>
              <a:ext cx="751350" cy="160500"/>
              <a:chOff x="7481600" y="464825"/>
              <a:chExt cx="751350" cy="160500"/>
            </a:xfrm>
          </p:grpSpPr>
          <p:sp>
            <p:nvSpPr>
              <p:cNvPr id="115" name="Google Shape;115;p9"/>
              <p:cNvSpPr/>
              <p:nvPr/>
            </p:nvSpPr>
            <p:spPr>
              <a:xfrm>
                <a:off x="7481600" y="464825"/>
                <a:ext cx="160500" cy="160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6" name="Google Shape;116;p9"/>
              <p:cNvSpPr/>
              <p:nvPr/>
            </p:nvSpPr>
            <p:spPr>
              <a:xfrm>
                <a:off x="7777025" y="464825"/>
                <a:ext cx="160500" cy="160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" name="Google Shape;117;p9"/>
              <p:cNvSpPr/>
              <p:nvPr/>
            </p:nvSpPr>
            <p:spPr>
              <a:xfrm>
                <a:off x="8072450" y="464825"/>
                <a:ext cx="160500" cy="16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8" name="Google Shape;118;p9"/>
            <p:cNvGrpSpPr/>
            <p:nvPr/>
          </p:nvGrpSpPr>
          <p:grpSpPr>
            <a:xfrm>
              <a:off x="571950" y="652463"/>
              <a:ext cx="8000100" cy="3838575"/>
              <a:chOff x="571950" y="652463"/>
              <a:chExt cx="8000100" cy="3838575"/>
            </a:xfrm>
          </p:grpSpPr>
          <p:cxnSp>
            <p:nvCxnSpPr>
              <p:cNvPr id="119" name="Google Shape;119;p9"/>
              <p:cNvCxnSpPr/>
              <p:nvPr/>
            </p:nvCxnSpPr>
            <p:spPr>
              <a:xfrm>
                <a:off x="571950" y="652463"/>
                <a:ext cx="8000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9"/>
              <p:cNvCxnSpPr/>
              <p:nvPr/>
            </p:nvCxnSpPr>
            <p:spPr>
              <a:xfrm>
                <a:off x="571950" y="4491038"/>
                <a:ext cx="8000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1" name="Google Shape;121;p9"/>
          <p:cNvSpPr txBox="1">
            <a:spLocks noGrp="1"/>
          </p:cNvSpPr>
          <p:nvPr>
            <p:ph type="title"/>
          </p:nvPr>
        </p:nvSpPr>
        <p:spPr>
          <a:xfrm>
            <a:off x="951133" y="4007817"/>
            <a:ext cx="4128000" cy="1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" name="Google Shape;122;p9"/>
          <p:cNvSpPr txBox="1">
            <a:spLocks noGrp="1"/>
          </p:cNvSpPr>
          <p:nvPr>
            <p:ph type="subTitle" idx="1"/>
          </p:nvPr>
        </p:nvSpPr>
        <p:spPr>
          <a:xfrm>
            <a:off x="4352133" y="1480067"/>
            <a:ext cx="64048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87676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>
            <a:spLocks noGrp="1"/>
          </p:cNvSpPr>
          <p:nvPr>
            <p:ph type="pic" idx="2"/>
          </p:nvPr>
        </p:nvSpPr>
        <p:spPr>
          <a:xfrm>
            <a:off x="-33" y="-18300"/>
            <a:ext cx="12192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10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5298800" cy="1143200"/>
          </a:xfrm>
          <a:prstGeom prst="rect">
            <a:avLst/>
          </a:prstGeom>
          <a:solidFill>
            <a:schemeClr val="lt1"/>
          </a:solidFill>
          <a:effectLst>
            <a:outerShdw blurRad="142875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9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665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1"/>
          <p:cNvGrpSpPr/>
          <p:nvPr/>
        </p:nvGrpSpPr>
        <p:grpSpPr>
          <a:xfrm>
            <a:off x="-281800" y="-891066"/>
            <a:ext cx="14110267" cy="10099167"/>
            <a:chOff x="-211350" y="-668300"/>
            <a:chExt cx="10582700" cy="7574375"/>
          </a:xfrm>
        </p:grpSpPr>
        <p:sp>
          <p:nvSpPr>
            <p:cNvPr id="128" name="Google Shape;128;p11"/>
            <p:cNvSpPr/>
            <p:nvPr/>
          </p:nvSpPr>
          <p:spPr>
            <a:xfrm rot="5400000">
              <a:off x="7123400" y="455650"/>
              <a:ext cx="43719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9" name="Google Shape;129;p11"/>
            <p:cNvSpPr/>
            <p:nvPr/>
          </p:nvSpPr>
          <p:spPr>
            <a:xfrm rot="5400000">
              <a:off x="-575400" y="4418025"/>
              <a:ext cx="2852100" cy="21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30" name="Google Shape;130;p11"/>
          <p:cNvSpPr/>
          <p:nvPr/>
        </p:nvSpPr>
        <p:spPr>
          <a:xfrm>
            <a:off x="428000" y="428000"/>
            <a:ext cx="11336000" cy="600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31" name="Google Shape;131;p11"/>
          <p:cNvGrpSpPr/>
          <p:nvPr/>
        </p:nvGrpSpPr>
        <p:grpSpPr>
          <a:xfrm>
            <a:off x="762600" y="569267"/>
            <a:ext cx="10666800" cy="300684"/>
            <a:chOff x="571950" y="426950"/>
            <a:chExt cx="8000100" cy="225513"/>
          </a:xfrm>
        </p:grpSpPr>
        <p:cxnSp>
          <p:nvCxnSpPr>
            <p:cNvPr id="132" name="Google Shape;132;p11"/>
            <p:cNvCxnSpPr/>
            <p:nvPr/>
          </p:nvCxnSpPr>
          <p:spPr>
            <a:xfrm>
              <a:off x="571950" y="652463"/>
              <a:ext cx="800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3" name="Google Shape;133;p11"/>
            <p:cNvGrpSpPr/>
            <p:nvPr/>
          </p:nvGrpSpPr>
          <p:grpSpPr>
            <a:xfrm>
              <a:off x="7795650" y="426950"/>
              <a:ext cx="751350" cy="160500"/>
              <a:chOff x="7481600" y="464825"/>
              <a:chExt cx="751350" cy="160500"/>
            </a:xfrm>
          </p:grpSpPr>
          <p:sp>
            <p:nvSpPr>
              <p:cNvPr id="134" name="Google Shape;134;p11"/>
              <p:cNvSpPr/>
              <p:nvPr/>
            </p:nvSpPr>
            <p:spPr>
              <a:xfrm>
                <a:off x="7481600" y="464825"/>
                <a:ext cx="160500" cy="160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5" name="Google Shape;135;p11"/>
              <p:cNvSpPr/>
              <p:nvPr/>
            </p:nvSpPr>
            <p:spPr>
              <a:xfrm>
                <a:off x="7777025" y="464825"/>
                <a:ext cx="160500" cy="160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6" name="Google Shape;136;p11"/>
              <p:cNvSpPr/>
              <p:nvPr/>
            </p:nvSpPr>
            <p:spPr>
              <a:xfrm>
                <a:off x="8072450" y="464825"/>
                <a:ext cx="160500" cy="16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137" name="Google Shape;137;p11"/>
          <p:cNvSpPr txBox="1">
            <a:spLocks noGrp="1"/>
          </p:cNvSpPr>
          <p:nvPr>
            <p:ph type="title" hasCustomPrompt="1"/>
          </p:nvPr>
        </p:nvSpPr>
        <p:spPr>
          <a:xfrm>
            <a:off x="2307600" y="2069133"/>
            <a:ext cx="7576800" cy="15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8" name="Google Shape;138;p11"/>
          <p:cNvSpPr txBox="1">
            <a:spLocks noGrp="1"/>
          </p:cNvSpPr>
          <p:nvPr>
            <p:ph type="subTitle" idx="1"/>
          </p:nvPr>
        </p:nvSpPr>
        <p:spPr>
          <a:xfrm>
            <a:off x="2307600" y="3845311"/>
            <a:ext cx="75768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7431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8699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Mono Medium"/>
              <a:buNone/>
              <a:defRPr sz="2800">
                <a:solidFill>
                  <a:schemeClr val="dk1"/>
                </a:solidFill>
                <a:latin typeface="Red Hat Mono Medium"/>
                <a:ea typeface="Red Hat Mono Medium"/>
                <a:cs typeface="Red Hat Mono Medium"/>
                <a:sym typeface="Red Hat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Mono"/>
              <a:buNone/>
              <a:defRPr sz="2800">
                <a:solidFill>
                  <a:schemeClr val="dk1"/>
                </a:solidFill>
                <a:latin typeface="Red Hat Mono"/>
                <a:ea typeface="Red Hat Mono"/>
                <a:cs typeface="Red Hat Mono"/>
                <a:sym typeface="Red Hat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Mono"/>
              <a:buNone/>
              <a:defRPr sz="2800">
                <a:solidFill>
                  <a:schemeClr val="dk1"/>
                </a:solidFill>
                <a:latin typeface="Red Hat Mono"/>
                <a:ea typeface="Red Hat Mono"/>
                <a:cs typeface="Red Hat Mono"/>
                <a:sym typeface="Red Hat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Mono"/>
              <a:buNone/>
              <a:defRPr sz="2800">
                <a:solidFill>
                  <a:schemeClr val="dk1"/>
                </a:solidFill>
                <a:latin typeface="Red Hat Mono"/>
                <a:ea typeface="Red Hat Mono"/>
                <a:cs typeface="Red Hat Mono"/>
                <a:sym typeface="Red Hat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Mono"/>
              <a:buNone/>
              <a:defRPr sz="2800">
                <a:solidFill>
                  <a:schemeClr val="dk1"/>
                </a:solidFill>
                <a:latin typeface="Red Hat Mono"/>
                <a:ea typeface="Red Hat Mono"/>
                <a:cs typeface="Red Hat Mono"/>
                <a:sym typeface="Red Hat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Mono"/>
              <a:buNone/>
              <a:defRPr sz="2800">
                <a:solidFill>
                  <a:schemeClr val="dk1"/>
                </a:solidFill>
                <a:latin typeface="Red Hat Mono"/>
                <a:ea typeface="Red Hat Mono"/>
                <a:cs typeface="Red Hat Mono"/>
                <a:sym typeface="Red Hat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Mono"/>
              <a:buNone/>
              <a:defRPr sz="2800">
                <a:solidFill>
                  <a:schemeClr val="dk1"/>
                </a:solidFill>
                <a:latin typeface="Red Hat Mono"/>
                <a:ea typeface="Red Hat Mono"/>
                <a:cs typeface="Red Hat Mono"/>
                <a:sym typeface="Red Hat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Mono"/>
              <a:buNone/>
              <a:defRPr sz="2800">
                <a:solidFill>
                  <a:schemeClr val="dk1"/>
                </a:solidFill>
                <a:latin typeface="Red Hat Mono"/>
                <a:ea typeface="Red Hat Mono"/>
                <a:cs typeface="Red Hat Mono"/>
                <a:sym typeface="Red Hat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Mono"/>
              <a:buNone/>
              <a:defRPr sz="2800">
                <a:solidFill>
                  <a:schemeClr val="dk1"/>
                </a:solidFill>
                <a:latin typeface="Red Hat Mono"/>
                <a:ea typeface="Red Hat Mono"/>
                <a:cs typeface="Red Hat Mono"/>
                <a:sym typeface="Red Hat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61309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8" name="Google Shape;428;p3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06832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4"/>
          <p:cNvSpPr/>
          <p:nvPr/>
        </p:nvSpPr>
        <p:spPr>
          <a:xfrm>
            <a:off x="8750309" y="1256477"/>
            <a:ext cx="2597200" cy="894000"/>
          </a:xfrm>
          <a:prstGeom prst="wedgeRoundRectCallout">
            <a:avLst>
              <a:gd name="adj1" fmla="val -27259"/>
              <a:gd name="adj2" fmla="val 87289"/>
              <a:gd name="adj3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ru-RU" sz="2400" dirty="0">
                <a:solidFill>
                  <a:schemeClr val="dk1"/>
                </a:solidFill>
                <a:latin typeface="Red Hat Mono Medium"/>
                <a:ea typeface="Red Hat Mono Medium"/>
                <a:cs typeface="Red Hat Mono Medium"/>
                <a:sym typeface="Red Hat Mono Medium"/>
              </a:rPr>
              <a:t>СТУДЕНЧЕСКИЙ ХАКАТОН</a:t>
            </a:r>
            <a:endParaRPr sz="2400" dirty="0">
              <a:solidFill>
                <a:schemeClr val="dk1"/>
              </a:solidFill>
              <a:latin typeface="Red Hat Mono Medium"/>
              <a:ea typeface="Red Hat Mono Medium"/>
              <a:cs typeface="Red Hat Mono Medium"/>
              <a:sym typeface="Red Hat Mono Medium"/>
            </a:endParaRPr>
          </a:p>
        </p:txBody>
      </p:sp>
      <p:sp>
        <p:nvSpPr>
          <p:cNvPr id="437" name="Google Shape;437;p34"/>
          <p:cNvSpPr txBox="1">
            <a:spLocks noGrp="1"/>
          </p:cNvSpPr>
          <p:nvPr>
            <p:ph type="ctrTitle"/>
          </p:nvPr>
        </p:nvSpPr>
        <p:spPr>
          <a:xfrm>
            <a:off x="950967" y="1839100"/>
            <a:ext cx="7142800" cy="384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ru-RU" dirty="0"/>
              <a:t>Система поселения студентов в общежитии</a:t>
            </a:r>
            <a:endParaRPr dirty="0"/>
          </a:p>
          <a:p>
            <a:pPr algn="l">
              <a:spcBef>
                <a:spcPts val="0"/>
              </a:spcBef>
            </a:pPr>
            <a:r>
              <a:rPr lang="en" dirty="0">
                <a:solidFill>
                  <a:schemeClr val="lt2"/>
                </a:solidFill>
              </a:rPr>
              <a:t>-</a:t>
            </a:r>
            <a:r>
              <a:rPr lang="ru-RU" dirty="0">
                <a:solidFill>
                  <a:schemeClr val="lt2"/>
                </a:solidFill>
              </a:rPr>
              <a:t>К</a:t>
            </a:r>
            <a:r>
              <a:rPr lang="ru-RU" dirty="0">
                <a:solidFill>
                  <a:srgbClr val="2F42FE"/>
                </a:solidFill>
              </a:rPr>
              <a:t>ей</a:t>
            </a:r>
            <a:r>
              <a:rPr lang="ru-RU" dirty="0">
                <a:solidFill>
                  <a:schemeClr val="lt2"/>
                </a:solidFill>
              </a:rPr>
              <a:t>с </a:t>
            </a:r>
            <a:r>
              <a:rPr lang="en-US" dirty="0">
                <a:solidFill>
                  <a:schemeClr val="lt2"/>
                </a:solidFill>
              </a:rPr>
              <a:t>#3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438" name="Google Shape;438;p34"/>
          <p:cNvSpPr txBox="1">
            <a:spLocks noGrp="1"/>
          </p:cNvSpPr>
          <p:nvPr>
            <p:ph type="subTitle" idx="1"/>
          </p:nvPr>
        </p:nvSpPr>
        <p:spPr>
          <a:xfrm>
            <a:off x="8401616" y="5071953"/>
            <a:ext cx="2945893" cy="92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-RU" dirty="0"/>
              <a:t>	Объединение Программистов Здравомыслящих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14F915-4C04-379A-C98A-7E04FB95FD5B}"/>
              </a:ext>
            </a:extLst>
          </p:cNvPr>
          <p:cNvSpPr txBox="1"/>
          <p:nvPr/>
        </p:nvSpPr>
        <p:spPr>
          <a:xfrm>
            <a:off x="822664" y="2274838"/>
            <a:ext cx="10546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2F42FE"/>
                </a:solidFill>
                <a:ea typeface="Red Hat Mono" panose="02010309040201060303" charset="0"/>
                <a:cs typeface="Red Hat Mono" panose="02010309040201060303" charset="0"/>
              </a:rPr>
              <a:t>Состав команды</a:t>
            </a:r>
            <a:r>
              <a:rPr lang="en-US" sz="2400" b="1" dirty="0">
                <a:solidFill>
                  <a:srgbClr val="2F42FE"/>
                </a:solidFill>
                <a:ea typeface="Red Hat Mono" panose="02010309040201060303" charset="0"/>
                <a:cs typeface="Red Hat Mono" panose="02010309040201060303" charset="0"/>
              </a:rPr>
              <a:t>:</a:t>
            </a:r>
            <a:endParaRPr lang="en-US" sz="2400" b="1" dirty="0">
              <a:solidFill>
                <a:srgbClr val="2F42FE"/>
              </a:solidFill>
              <a:latin typeface="Red Hat Mono" panose="02010309040201060303" charset="0"/>
              <a:ea typeface="Red Hat Mono" panose="02010309040201060303" charset="0"/>
              <a:cs typeface="Red Hat Mono" panose="02010309040201060303" charset="0"/>
            </a:endParaRPr>
          </a:p>
          <a:p>
            <a:r>
              <a:rPr lang="ru-RU" sz="2400" dirty="0">
                <a:ea typeface="Red Hat Mono" panose="02010309040201060303" charset="0"/>
                <a:cs typeface="Red Hat Mono" panose="02010309040201060303" charset="0"/>
              </a:rPr>
              <a:t>Аксенов Кирилл Викторович</a:t>
            </a:r>
            <a:r>
              <a:rPr lang="en-US" sz="2400" dirty="0">
                <a:latin typeface="Red Hat Mono" panose="02010309040201060303" charset="0"/>
                <a:ea typeface="Red Hat Mono" panose="02010309040201060303" charset="0"/>
                <a:cs typeface="Red Hat Mono" panose="02010309040201060303" charset="0"/>
              </a:rPr>
              <a:t>: Team lead</a:t>
            </a:r>
            <a:r>
              <a:rPr lang="ru-RU" sz="2400" dirty="0">
                <a:ea typeface="Red Hat Mono" panose="02010309040201060303" charset="0"/>
                <a:cs typeface="Red Hat Mono" panose="02010309040201060303" charset="0"/>
              </a:rPr>
              <a:t>, </a:t>
            </a:r>
            <a:r>
              <a:rPr lang="en-US" sz="2400" dirty="0">
                <a:latin typeface="Red Hat Mono" panose="02010309040201060303" charset="0"/>
                <a:ea typeface="Red Hat Mono" panose="02010309040201060303" charset="0"/>
                <a:cs typeface="Red Hat Mono" panose="02010309040201060303" charset="0"/>
              </a:rPr>
              <a:t>@ki4eh</a:t>
            </a:r>
          </a:p>
          <a:p>
            <a:r>
              <a:rPr lang="ru-RU" sz="2400" dirty="0">
                <a:ea typeface="Red Hat Mono" panose="02010309040201060303" charset="0"/>
                <a:cs typeface="Red Hat Mono" panose="02010309040201060303" charset="0"/>
              </a:rPr>
              <a:t>Хайбуллов Владислав Рамильевич</a:t>
            </a:r>
            <a:r>
              <a:rPr lang="en-US" sz="2400" dirty="0">
                <a:latin typeface="Red Hat Mono" panose="02010309040201060303" charset="0"/>
                <a:ea typeface="Red Hat Mono" panose="02010309040201060303" charset="0"/>
                <a:cs typeface="Red Hat Mono" panose="02010309040201060303" charset="0"/>
              </a:rPr>
              <a:t>: Frontend, @xauvlad</a:t>
            </a:r>
          </a:p>
          <a:p>
            <a:r>
              <a:rPr lang="ru-RU" sz="2400" dirty="0">
                <a:ea typeface="Red Hat Mono" panose="02010309040201060303" charset="0"/>
                <a:cs typeface="Red Hat Mono" panose="02010309040201060303" charset="0"/>
              </a:rPr>
              <a:t>Полошкова Анастасия Юрьевна</a:t>
            </a:r>
            <a:r>
              <a:rPr lang="en-US" sz="2400" dirty="0">
                <a:latin typeface="Red Hat Mono" panose="02010309040201060303" charset="0"/>
                <a:ea typeface="Red Hat Mono" panose="02010309040201060303" charset="0"/>
                <a:cs typeface="Red Hat Mono" panose="02010309040201060303" charset="0"/>
              </a:rPr>
              <a:t>: Frontend, @itscharmer</a:t>
            </a:r>
            <a:br>
              <a:rPr lang="en-US" sz="2400" dirty="0">
                <a:latin typeface="Red Hat Mono" panose="02010309040201060303" charset="0"/>
                <a:ea typeface="Red Hat Mono" panose="02010309040201060303" charset="0"/>
                <a:cs typeface="Red Hat Mono" panose="02010309040201060303" charset="0"/>
              </a:rPr>
            </a:br>
            <a:r>
              <a:rPr lang="ru-RU" sz="2400" dirty="0">
                <a:ea typeface="Red Hat Mono" panose="02010309040201060303" charset="0"/>
                <a:cs typeface="Red Hat Mono" panose="02010309040201060303" charset="0"/>
              </a:rPr>
              <a:t>Мрясова Анастасия Александровна</a:t>
            </a:r>
            <a:r>
              <a:rPr lang="en-US" sz="2400" dirty="0">
                <a:latin typeface="Red Hat Mono" panose="02010309040201060303" charset="0"/>
                <a:ea typeface="Red Hat Mono" panose="02010309040201060303" charset="0"/>
                <a:cs typeface="Red Hat Mono" panose="02010309040201060303" charset="0"/>
              </a:rPr>
              <a:t>: Backend, @loloneme</a:t>
            </a:r>
          </a:p>
          <a:p>
            <a:r>
              <a:rPr lang="ru-RU" sz="2400" dirty="0">
                <a:ea typeface="Red Hat Mono" panose="02010309040201060303" charset="0"/>
                <a:cs typeface="Red Hat Mono" panose="02010309040201060303" charset="0"/>
              </a:rPr>
              <a:t>Святкин Святослав Сергеевич</a:t>
            </a:r>
            <a:r>
              <a:rPr lang="en-US" sz="2400" dirty="0">
                <a:latin typeface="Red Hat Mono" panose="02010309040201060303" charset="0"/>
                <a:ea typeface="Red Hat Mono" panose="02010309040201060303" charset="0"/>
                <a:cs typeface="Red Hat Mono" panose="02010309040201060303" charset="0"/>
              </a:rPr>
              <a:t>: Backend, @sv_022</a:t>
            </a:r>
            <a:r>
              <a:rPr lang="ru-RU" sz="2400" dirty="0">
                <a:ea typeface="Red Hat Mono" panose="02010309040201060303" charset="0"/>
                <a:cs typeface="Red Hat Mono" panose="02010309040201060303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9107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208F679C-E690-C923-53E4-EBDF29C94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745" y="2797520"/>
            <a:ext cx="3648741" cy="36487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99E8D9-E668-4005-EE0D-5ED3173E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877" y="1779014"/>
            <a:ext cx="10290000" cy="1543600"/>
          </a:xfrm>
        </p:spPr>
        <p:txBody>
          <a:bodyPr/>
          <a:lstStyle/>
          <a:p>
            <a:r>
              <a:rPr lang="ru-RU" b="1" dirty="0">
                <a:solidFill>
                  <a:srgbClr val="53C4EE"/>
                </a:solidFill>
              </a:rPr>
              <a:t>Почему этот кейс</a:t>
            </a:r>
            <a:r>
              <a:rPr lang="en-US" b="1" dirty="0">
                <a:solidFill>
                  <a:srgbClr val="53C4EE"/>
                </a:solidFill>
              </a:rPr>
              <a:t>?</a:t>
            </a:r>
            <a:endParaRPr lang="ru-RU" b="1" dirty="0">
              <a:solidFill>
                <a:srgbClr val="53C4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792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F99B-DE80-F4C6-69F4-75E344B9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442" y="1541000"/>
            <a:ext cx="5136000" cy="592387"/>
          </a:xfrm>
        </p:spPr>
        <p:txBody>
          <a:bodyPr/>
          <a:lstStyle/>
          <a:p>
            <a:r>
              <a:rPr lang="ru-RU" sz="3600" b="1" dirty="0">
                <a:solidFill>
                  <a:srgbClr val="53C4EE"/>
                </a:solidFill>
                <a:latin typeface="Consolas" panose="020B0609020204030204" pitchFamily="49" charset="0"/>
                <a:ea typeface="Red Hat Mono" panose="02010309040201060303" charset="0"/>
                <a:cs typeface="Red Hat Mono" panose="02010309040201060303" charset="0"/>
              </a:rPr>
              <a:t>Как нам это решить</a:t>
            </a:r>
            <a:r>
              <a:rPr lang="en-US" sz="3600" b="1" dirty="0">
                <a:solidFill>
                  <a:srgbClr val="53C4EE"/>
                </a:solidFill>
                <a:latin typeface="Red Hat Mono" panose="02010309040201060303" charset="0"/>
                <a:ea typeface="Red Hat Mono" panose="02010309040201060303" charset="0"/>
                <a:cs typeface="Red Hat Mono" panose="02010309040201060303" charset="0"/>
              </a:rPr>
              <a:t>?</a:t>
            </a:r>
            <a:endParaRPr lang="ru-RU" sz="3600" b="1" dirty="0">
              <a:solidFill>
                <a:srgbClr val="53C4EE"/>
              </a:solidFill>
              <a:latin typeface="Consolas" panose="020B0609020204030204" pitchFamily="49" charset="0"/>
              <a:ea typeface="Red Hat Mono" panose="02010309040201060303" charset="0"/>
              <a:cs typeface="Red Hat Mono" panose="02010309040201060303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7BCAA-1C56-8EEE-542C-D9580334F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829" y="2248971"/>
            <a:ext cx="5513227" cy="2784756"/>
          </a:xfrm>
        </p:spPr>
        <p:txBody>
          <a:bodyPr/>
          <a:lstStyle/>
          <a:p>
            <a:pPr marL="482600" indent="-342900">
              <a:buFont typeface="Arial" panose="020B0604020202020204" pitchFamily="34" charset="0"/>
              <a:buChar char="•"/>
            </a:pPr>
            <a:r>
              <a:rPr lang="ru-RU" b="1" dirty="0"/>
              <a:t>Упростить</a:t>
            </a:r>
            <a:r>
              <a:rPr lang="ru-RU" dirty="0"/>
              <a:t> процесс заселения студентов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ru-RU" dirty="0"/>
              <a:t>Повышение </a:t>
            </a:r>
            <a:r>
              <a:rPr lang="ru-RU" b="1" dirty="0"/>
              <a:t>комфорта</a:t>
            </a:r>
            <a:r>
              <a:rPr lang="ru-RU" dirty="0"/>
              <a:t> для студентов и администрации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ru-RU" b="1" dirty="0"/>
              <a:t>Автоматизация</a:t>
            </a:r>
            <a:r>
              <a:rPr lang="ru-RU" dirty="0"/>
              <a:t> рутинных процессов (оформление пропусков, заявлений и т.д)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ru-RU" dirty="0"/>
              <a:t>Повышение </a:t>
            </a:r>
            <a:r>
              <a:rPr lang="ru-RU" b="1" dirty="0"/>
              <a:t>эффективности</a:t>
            </a:r>
            <a:r>
              <a:rPr lang="ru-RU" dirty="0"/>
              <a:t> управления общежитием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36DDB69-C902-D445-0DD2-EC983F4E2D0A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9" b="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78921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537FD-D96E-3A22-3981-296175C6C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3018" y="131888"/>
            <a:ext cx="5694297" cy="1900000"/>
          </a:xfrm>
        </p:spPr>
        <p:txBody>
          <a:bodyPr/>
          <a:lstStyle/>
          <a:p>
            <a:r>
              <a:rPr lang="ru-RU" sz="4000" b="1" dirty="0">
                <a:solidFill>
                  <a:srgbClr val="53C4EE"/>
                </a:solidFill>
              </a:rPr>
              <a:t>Что от нас требуется</a:t>
            </a:r>
            <a:r>
              <a:rPr lang="en-US" sz="4000" b="1" dirty="0">
                <a:solidFill>
                  <a:srgbClr val="53C4EE"/>
                </a:solidFill>
              </a:rPr>
              <a:t>?</a:t>
            </a:r>
            <a:endParaRPr lang="ru-RU" sz="4000" b="1" dirty="0">
              <a:solidFill>
                <a:srgbClr val="53C4EE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D18B5-8F0D-D9E2-409F-5A9426858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6514" y="2479000"/>
            <a:ext cx="6147303" cy="1900000"/>
          </a:xfrm>
        </p:spPr>
        <p:txBody>
          <a:bodyPr/>
          <a:lstStyle/>
          <a:p>
            <a:pPr marL="482600" indent="-342900">
              <a:buFont typeface="Arial" panose="020B0604020202020204" pitchFamily="34" charset="0"/>
              <a:buChar char="•"/>
            </a:pPr>
            <a:r>
              <a:rPr lang="ru-RU" dirty="0"/>
              <a:t>Разработать </a:t>
            </a:r>
            <a:r>
              <a:rPr lang="ru-RU" b="1" dirty="0"/>
              <a:t>удобный</a:t>
            </a:r>
            <a:r>
              <a:rPr lang="ru-RU" dirty="0"/>
              <a:t> интерфейс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ru-RU" dirty="0"/>
              <a:t>Создать систему управления заявками студентов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ru-RU" dirty="0"/>
              <a:t>Предоставить студентам </a:t>
            </a:r>
            <a:r>
              <a:rPr lang="en-US" dirty="0"/>
              <a:t> </a:t>
            </a:r>
            <a:r>
              <a:rPr lang="ru-RU" dirty="0"/>
              <a:t>и администрации </a:t>
            </a:r>
            <a:r>
              <a:rPr lang="ru-RU" b="1" dirty="0"/>
              <a:t>возможность</a:t>
            </a:r>
            <a:r>
              <a:rPr lang="ru-RU" dirty="0"/>
              <a:t> оформления документов онлайн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endParaRPr lang="ru-RU" dirty="0"/>
          </a:p>
          <a:p>
            <a:pPr marL="4826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9091A47-706B-BF5F-8D63-BFFB9389FF53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9" b="19"/>
          <a:stretch>
            <a:fillRect/>
          </a:stretch>
        </p:blipFill>
        <p:spPr>
          <a:xfrm>
            <a:off x="969963" y="1320800"/>
            <a:ext cx="4217987" cy="4216400"/>
          </a:xfrm>
        </p:spPr>
      </p:pic>
    </p:spTree>
    <p:extLst>
      <p:ext uri="{BB962C8B-B14F-4D97-AF65-F5344CB8AC3E}">
        <p14:creationId xmlns:p14="http://schemas.microsoft.com/office/powerpoint/2010/main" val="1359489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4572-E6BE-6857-81F7-BABA596DE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749" y="1767974"/>
            <a:ext cx="5136000" cy="565139"/>
          </a:xfrm>
        </p:spPr>
        <p:txBody>
          <a:bodyPr/>
          <a:lstStyle/>
          <a:p>
            <a:r>
              <a:rPr lang="ru-RU" b="1" dirty="0">
                <a:solidFill>
                  <a:srgbClr val="FB9DAD"/>
                </a:solidFill>
              </a:rPr>
              <a:t>Стек технологий</a:t>
            </a:r>
            <a:r>
              <a:rPr lang="en-US" b="1" dirty="0">
                <a:solidFill>
                  <a:srgbClr val="FB9DAD"/>
                </a:solidFill>
              </a:rPr>
              <a:t>:</a:t>
            </a:r>
            <a:endParaRPr lang="ru-RU" b="1" dirty="0">
              <a:solidFill>
                <a:srgbClr val="FB9DAD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A0A8B-59EC-F480-56D5-0501D5E45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000" y="2402881"/>
            <a:ext cx="5136000" cy="2495044"/>
          </a:xfrm>
        </p:spPr>
        <p:txBody>
          <a:bodyPr/>
          <a:lstStyle/>
          <a:p>
            <a:r>
              <a:rPr lang="en-US" b="1" dirty="0">
                <a:latin typeface="Red Hat Mono" panose="02010309040201060303" charset="0"/>
                <a:ea typeface="Red Hat Mono" panose="02010309040201060303" charset="0"/>
                <a:cs typeface="Red Hat Mono" panose="02010309040201060303" charset="0"/>
              </a:rPr>
              <a:t>Frontend</a:t>
            </a:r>
            <a:r>
              <a:rPr lang="en-US" dirty="0">
                <a:latin typeface="Red Hat Mono" panose="02010309040201060303" charset="0"/>
                <a:ea typeface="Red Hat Mono" panose="02010309040201060303" charset="0"/>
                <a:cs typeface="Red Hat Mono" panose="02010309040201060303" charset="0"/>
              </a:rPr>
              <a:t>:</a:t>
            </a:r>
          </a:p>
          <a:p>
            <a:r>
              <a:rPr lang="en-US" dirty="0">
                <a:latin typeface="Red Hat Mono" panose="02010309040201060303" charset="0"/>
                <a:ea typeface="Red Hat Mono" panose="02010309040201060303" charset="0"/>
                <a:cs typeface="Red Hat Mono" panose="02010309040201060303" charset="0"/>
              </a:rPr>
              <a:t>	HTML5, CSS, JavaScript, React</a:t>
            </a:r>
          </a:p>
          <a:p>
            <a:endParaRPr lang="en-US" dirty="0">
              <a:latin typeface="Red Hat Mono" panose="02010309040201060303" charset="0"/>
              <a:ea typeface="Red Hat Mono" panose="02010309040201060303" charset="0"/>
              <a:cs typeface="Red Hat Mono" panose="02010309040201060303" charset="0"/>
            </a:endParaRPr>
          </a:p>
          <a:p>
            <a:r>
              <a:rPr lang="en-US" b="1" dirty="0">
                <a:latin typeface="Red Hat Mono" panose="02010309040201060303" charset="0"/>
                <a:ea typeface="Red Hat Mono" panose="02010309040201060303" charset="0"/>
                <a:cs typeface="Red Hat Mono" panose="02010309040201060303" charset="0"/>
              </a:rPr>
              <a:t>Backend</a:t>
            </a:r>
            <a:r>
              <a:rPr lang="en-US" dirty="0">
                <a:latin typeface="Red Hat Mono" panose="02010309040201060303" charset="0"/>
                <a:ea typeface="Red Hat Mono" panose="02010309040201060303" charset="0"/>
                <a:cs typeface="Red Hat Mono" panose="02010309040201060303" charset="0"/>
              </a:rPr>
              <a:t>:</a:t>
            </a:r>
          </a:p>
          <a:p>
            <a:r>
              <a:rPr lang="en-US" dirty="0">
                <a:latin typeface="Red Hat Mono" panose="02010309040201060303" charset="0"/>
                <a:ea typeface="Red Hat Mono" panose="02010309040201060303" charset="0"/>
                <a:cs typeface="Red Hat Mono" panose="02010309040201060303" charset="0"/>
              </a:rPr>
              <a:t>	PostgreSQL, Node.js, Express.js, MongoDB, Python</a:t>
            </a:r>
            <a:endParaRPr lang="ru-RU" dirty="0">
              <a:ea typeface="Red Hat Mono" panose="02010309040201060303" charset="0"/>
              <a:cs typeface="Red Hat Mono" panose="02010309040201060303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61214B8-BF22-8900-B939-AF51C771A235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9" b="19"/>
          <a:stretch>
            <a:fillRect/>
          </a:stretch>
        </p:blipFill>
        <p:spPr>
          <a:xfrm>
            <a:off x="5762099" y="1155516"/>
            <a:ext cx="5203469" cy="5200015"/>
          </a:xfrm>
        </p:spPr>
      </p:pic>
    </p:spTree>
    <p:extLst>
      <p:ext uri="{BB962C8B-B14F-4D97-AF65-F5344CB8AC3E}">
        <p14:creationId xmlns:p14="http://schemas.microsoft.com/office/powerpoint/2010/main" val="383164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AF1F-935F-E75B-5D6E-1A6403793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1250545"/>
            <a:ext cx="5136000" cy="664000"/>
          </a:xfrm>
        </p:spPr>
        <p:txBody>
          <a:bodyPr/>
          <a:lstStyle/>
          <a:p>
            <a:r>
              <a:rPr lang="ru-RU" b="1" dirty="0">
                <a:solidFill>
                  <a:srgbClr val="FB9DAD"/>
                </a:solidFill>
              </a:rPr>
              <a:t>Микросервисная архитектура</a:t>
            </a:r>
          </a:p>
        </p:txBody>
      </p:sp>
      <p:pic>
        <p:nvPicPr>
          <p:cNvPr id="10" name="Picture 9" descr="A diagram of a company&#10;&#10;Description automatically generated">
            <a:extLst>
              <a:ext uri="{FF2B5EF4-FFF2-40B4-BE49-F238E27FC236}">
                <a16:creationId xmlns:a16="http://schemas.microsoft.com/office/drawing/2014/main" id="{ACE998C5-6881-61D8-EDB4-1276E96B0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1869097"/>
            <a:ext cx="81057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71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72260-582D-0BEB-1F40-C1FF9219F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718" y="1907074"/>
            <a:ext cx="5136000" cy="591772"/>
          </a:xfrm>
        </p:spPr>
        <p:txBody>
          <a:bodyPr/>
          <a:lstStyle/>
          <a:p>
            <a:r>
              <a:rPr lang="ru-RU" b="1" dirty="0">
                <a:solidFill>
                  <a:srgbClr val="2F42FE"/>
                </a:solidFill>
              </a:rPr>
              <a:t>Будущее развитие проекта</a:t>
            </a:r>
            <a:r>
              <a:rPr lang="en-US" b="1" dirty="0">
                <a:solidFill>
                  <a:srgbClr val="2F42FE"/>
                </a:solidFill>
              </a:rPr>
              <a:t>:</a:t>
            </a:r>
            <a:endParaRPr lang="ru-RU" b="1" dirty="0">
              <a:solidFill>
                <a:srgbClr val="2F42FE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91BE2-B692-54E3-719F-72C620A54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1122" y="2852987"/>
            <a:ext cx="4976203" cy="3243581"/>
          </a:xfrm>
        </p:spPr>
        <p:txBody>
          <a:bodyPr/>
          <a:lstStyle/>
          <a:p>
            <a:pPr marL="4826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Fira Sans" panose="020B0503050000020004" pitchFamily="34" charset="0"/>
                <a:ea typeface="Red Hat Mono" panose="02010309040201060303" charset="0"/>
                <a:cs typeface="Red Hat Mono" panose="02010309040201060303" charset="0"/>
              </a:rPr>
              <a:t>Создание мобильного приложения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Fira Sans" panose="020B0503050000020004" pitchFamily="34" charset="0"/>
                <a:ea typeface="Red Hat Mono" panose="02010309040201060303" charset="0"/>
                <a:cs typeface="Red Hat Mono" panose="02010309040201060303" charset="0"/>
              </a:rPr>
              <a:t>Введение </a:t>
            </a:r>
            <a:r>
              <a:rPr lang="en-US" b="1" dirty="0">
                <a:latin typeface="Fira Sans" panose="020B0503050000020004" pitchFamily="34" charset="0"/>
                <a:ea typeface="Red Hat Mono" panose="02010309040201060303" charset="0"/>
                <a:cs typeface="Red Hat Mono" panose="02010309040201060303" charset="0"/>
              </a:rPr>
              <a:t>ML</a:t>
            </a:r>
            <a:r>
              <a:rPr lang="en-US" dirty="0">
                <a:latin typeface="Fira Sans" panose="020B0503050000020004" pitchFamily="34" charset="0"/>
                <a:ea typeface="Red Hat Mono" panose="02010309040201060303" charset="0"/>
                <a:cs typeface="Red Hat Mono" panose="02010309040201060303" charset="0"/>
              </a:rPr>
              <a:t> </a:t>
            </a:r>
            <a:r>
              <a:rPr lang="ru-RU" dirty="0">
                <a:latin typeface="Fira Sans" panose="020B0503050000020004" pitchFamily="34" charset="0"/>
                <a:ea typeface="Red Hat Mono" panose="02010309040201060303" charset="0"/>
                <a:cs typeface="Red Hat Mono" panose="02010309040201060303" charset="0"/>
              </a:rPr>
              <a:t>для сбора и анализа статистики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Fira Sans" panose="020B0503050000020004" pitchFamily="34" charset="0"/>
                <a:ea typeface="Red Hat Mono" panose="02010309040201060303" charset="0"/>
                <a:cs typeface="Red Hat Mono" panose="02010309040201060303" charset="0"/>
              </a:rPr>
              <a:t>Интеграция</a:t>
            </a:r>
            <a:r>
              <a:rPr lang="ru-RU" i="0" dirty="0">
                <a:effectLst/>
                <a:latin typeface="Fira Sans" panose="020B0503050000020004" pitchFamily="34" charset="0"/>
                <a:ea typeface="Red Hat Mono" panose="02010309040201060303" charset="0"/>
                <a:cs typeface="Red Hat Mono" panose="02010309040201060303" charset="0"/>
              </a:rPr>
              <a:t> с дополнительными сервисами и платформами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latin typeface="Fira Sans" panose="020B0503050000020004" pitchFamily="34" charset="0"/>
                <a:ea typeface="Red Hat Mono" panose="02010309040201060303" charset="0"/>
                <a:cs typeface="Red Hat Mono" panose="02010309040201060303" charset="0"/>
              </a:rPr>
              <a:t>Разработка системы </a:t>
            </a:r>
            <a:r>
              <a:rPr lang="ru-RU" b="1" i="0" dirty="0">
                <a:effectLst/>
                <a:latin typeface="Fira Sans" panose="020B0503050000020004" pitchFamily="34" charset="0"/>
                <a:ea typeface="Red Hat Mono" panose="02010309040201060303" charset="0"/>
                <a:cs typeface="Red Hat Mono" panose="02010309040201060303" charset="0"/>
              </a:rPr>
              <a:t>обучения</a:t>
            </a:r>
            <a:r>
              <a:rPr lang="ru-RU" i="0" dirty="0">
                <a:effectLst/>
                <a:latin typeface="Fira Sans" panose="020B0503050000020004" pitchFamily="34" charset="0"/>
                <a:ea typeface="Red Hat Mono" panose="02010309040201060303" charset="0"/>
                <a:cs typeface="Red Hat Mono" panose="02010309040201060303" charset="0"/>
              </a:rPr>
              <a:t> и </a:t>
            </a:r>
            <a:r>
              <a:rPr lang="ru-RU" b="1" i="0" dirty="0">
                <a:effectLst/>
                <a:latin typeface="Fira Sans" panose="020B0503050000020004" pitchFamily="34" charset="0"/>
                <a:ea typeface="Red Hat Mono" panose="02010309040201060303" charset="0"/>
                <a:cs typeface="Red Hat Mono" panose="02010309040201060303" charset="0"/>
              </a:rPr>
              <a:t>поддержки </a:t>
            </a:r>
            <a:r>
              <a:rPr lang="ru-RU" i="0" dirty="0">
                <a:effectLst/>
                <a:latin typeface="Fira Sans" panose="020B0503050000020004" pitchFamily="34" charset="0"/>
                <a:ea typeface="Red Hat Mono" panose="02010309040201060303" charset="0"/>
                <a:cs typeface="Red Hat Mono" panose="02010309040201060303" charset="0"/>
              </a:rPr>
              <a:t>пользователей</a:t>
            </a:r>
            <a:endParaRPr lang="ru-RU" dirty="0">
              <a:latin typeface="Fira Sans" panose="020B0503050000020004" pitchFamily="34" charset="0"/>
              <a:ea typeface="Red Hat Mono" panose="02010309040201060303" charset="0"/>
              <a:cs typeface="Red Hat Mono" panose="02010309040201060303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C17D96B-83B3-E2CD-178F-23314B9EF55D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9" b="19"/>
          <a:stretch>
            <a:fillRect/>
          </a:stretch>
        </p:blipFill>
        <p:spPr>
          <a:xfrm>
            <a:off x="6175899" y="1978094"/>
            <a:ext cx="4218400" cy="4215600"/>
          </a:xfrm>
        </p:spPr>
      </p:pic>
    </p:spTree>
    <p:extLst>
      <p:ext uri="{BB962C8B-B14F-4D97-AF65-F5344CB8AC3E}">
        <p14:creationId xmlns:p14="http://schemas.microsoft.com/office/powerpoint/2010/main" val="174945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09D8518-E181-028B-B388-1259B8789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316" y="2686616"/>
            <a:ext cx="9883367" cy="1484768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53C4EE"/>
                </a:solidFill>
                <a:ea typeface="Red Hat Mono" panose="02010309040201060303" charset="0"/>
                <a:cs typeface="Red Hat Mono" panose="02010309040201060303" charset="0"/>
              </a:rPr>
              <a:t>Спасибо за внимание и возможность поделиться нашим решением</a:t>
            </a:r>
          </a:p>
        </p:txBody>
      </p:sp>
    </p:spTree>
    <p:extLst>
      <p:ext uri="{BB962C8B-B14F-4D97-AF65-F5344CB8AC3E}">
        <p14:creationId xmlns:p14="http://schemas.microsoft.com/office/powerpoint/2010/main" val="3043201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edia Literacy and Visual Text Analysis - Language Arts - 11th grade by Slidesgo">
  <a:themeElements>
    <a:clrScheme name="Simple Light">
      <a:dk1>
        <a:srgbClr val="212322"/>
      </a:dk1>
      <a:lt1>
        <a:srgbClr val="FFFFFF"/>
      </a:lt1>
      <a:dk2>
        <a:srgbClr val="53C4EE"/>
      </a:dk2>
      <a:lt2>
        <a:srgbClr val="2F42FE"/>
      </a:lt2>
      <a:accent1>
        <a:srgbClr val="FEE3DC"/>
      </a:accent1>
      <a:accent2>
        <a:srgbClr val="FB9DAD"/>
      </a:accent2>
      <a:accent3>
        <a:srgbClr val="F9F071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 Literacy and Visual Text Analysis - Language Arts - 11th grade by Slidesgo</Template>
  <TotalTime>162</TotalTime>
  <Words>189</Words>
  <Application>Microsoft Office PowerPoint</Application>
  <PresentationFormat>Widescreen</PresentationFormat>
  <Paragraphs>34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Calibri</vt:lpstr>
      <vt:lpstr>Consolas</vt:lpstr>
      <vt:lpstr>DM Sans</vt:lpstr>
      <vt:lpstr>Fira Sans</vt:lpstr>
      <vt:lpstr>Lato</vt:lpstr>
      <vt:lpstr>Nunito Light</vt:lpstr>
      <vt:lpstr>Proxima Nova</vt:lpstr>
      <vt:lpstr>Red Hat Mono</vt:lpstr>
      <vt:lpstr>Red Hat Mono Medium</vt:lpstr>
      <vt:lpstr>Media Literacy and Visual Text Analysis - Language Arts - 11th grade by Slidesgo</vt:lpstr>
      <vt:lpstr>Slidesgo Final Pages</vt:lpstr>
      <vt:lpstr>Система поселения студентов в общежитии -Кейс #3</vt:lpstr>
      <vt:lpstr>PowerPoint Presentation</vt:lpstr>
      <vt:lpstr>Почему этот кейс?</vt:lpstr>
      <vt:lpstr>Как нам это решить?</vt:lpstr>
      <vt:lpstr>Что от нас требуется?</vt:lpstr>
      <vt:lpstr>Стек технологий:</vt:lpstr>
      <vt:lpstr>Микросервисная архитектура</vt:lpstr>
      <vt:lpstr>Будущее развитие проекта: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поселения студентов в общежитии -Кейс #3</dc:title>
  <dc:creator>Ki4EH I</dc:creator>
  <cp:lastModifiedBy>Ki4EH I</cp:lastModifiedBy>
  <cp:revision>6</cp:revision>
  <dcterms:created xsi:type="dcterms:W3CDTF">2023-12-14T17:25:41Z</dcterms:created>
  <dcterms:modified xsi:type="dcterms:W3CDTF">2023-12-14T20:13:58Z</dcterms:modified>
</cp:coreProperties>
</file>