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6" d="100"/>
          <a:sy n="76" d="100"/>
        </p:scale>
        <p:origin x="-4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lide Image Placeholder 1"/>
          <p:cNvSpPr>
            <a:spLocks noGrp="1" noRot="1" noChangeAspect="1"/>
          </p:cNvSpPr>
          <p:nvPr>
            <p:ph type="sldImg"/>
          </p:nvPr>
        </p:nvSpPr>
        <p:spPr/>
      </p:sp>
      <p:sp>
        <p:nvSpPr>
          <p:cNvPr id="1048632" name="Notes Placeholder 2"/>
          <p:cNvSpPr>
            <a:spLocks noGrp="1"/>
          </p:cNvSpPr>
          <p:nvPr>
            <p:ph type="body" idx="1"/>
          </p:nvPr>
        </p:nvSpPr>
        <p:spPr/>
        <p:txBody>
          <a:bodyPr/>
          <a:lstStyle/>
          <a:p>
            <a:endParaRPr lang="en-IN" dirty="0"/>
          </a:p>
        </p:txBody>
      </p:sp>
      <p:sp>
        <p:nvSpPr>
          <p:cNvPr id="1048633"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06"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p:txBody>
      </p:sp>
      <p:sp>
        <p:nvSpPr>
          <p:cNvPr id="1048607"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7" name="Holder 3"/>
          <p:cNvSpPr>
            <a:spLocks noGrp="1"/>
          </p:cNvSpPr>
          <p:nvPr>
            <p:ph type="body" idx="1"/>
          </p:nvPr>
        </p:nvSpPr>
        <p:spPr>
          <a:xfrm>
            <a:off x="609600" y="1577340"/>
            <a:ext cx="10972800" cy="266700"/>
          </a:xfrm>
        </p:spPr>
        <p:txBody>
          <a:bodyPr lIns="0" tIns="0" rIns="0" bIns="0"/>
          <a:lstStyle/>
          <a:p/>
        </p:txBody>
      </p:sp>
      <p:sp>
        <p:nvSpPr>
          <p:cNvPr id="1048698"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02" name="Holder 3"/>
          <p:cNvSpPr>
            <a:spLocks noGrp="1"/>
          </p:cNvSpPr>
          <p:nvPr>
            <p:ph sz="half" idx="2"/>
          </p:nvPr>
        </p:nvSpPr>
        <p:spPr>
          <a:xfrm>
            <a:off x="609600" y="1577340"/>
            <a:ext cx="5303520" cy="266700"/>
          </a:xfrm>
          <a:prstGeom prst="rect">
            <a:avLst/>
          </a:prstGeom>
        </p:spPr>
        <p:txBody>
          <a:bodyPr wrap="square" lIns="0" tIns="0" rIns="0" bIns="0">
            <a:spAutoFit/>
          </a:bodyPr>
          <a:lstStyle/>
          <a:p/>
        </p:txBody>
      </p:sp>
      <p:sp>
        <p:nvSpPr>
          <p:cNvPr id="1048703" name="Holder 4"/>
          <p:cNvSpPr>
            <a:spLocks noGrp="1"/>
          </p:cNvSpPr>
          <p:nvPr>
            <p:ph sz="half" idx="3"/>
          </p:nvPr>
        </p:nvSpPr>
        <p:spPr>
          <a:xfrm>
            <a:off x="6278880" y="1577340"/>
            <a:ext cx="5303520" cy="266700"/>
          </a:xfrm>
          <a:prstGeom prst="rect">
            <a:avLst/>
          </a:prstGeom>
        </p:spPr>
        <p:txBody>
          <a:bodyPr wrap="square" lIns="0" tIns="0" rIns="0" bIns="0">
            <a:spAutoFit/>
          </a:bodyPr>
          <a:lstStyle/>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104862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104862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104862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104862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p:nvPr/>
        </p:nvPicPr>
        <p:blipFill>
          <a:blip r:embed="rId1" cstate="print"/>
          <a:stretch>
            <a:fillRect/>
          </a:stretch>
        </p:blipFill>
        <p:spPr>
          <a:xfrm>
            <a:off x="676275" y="6467475"/>
            <a:ext cx="2143125" cy="200025"/>
          </a:xfrm>
          <a:prstGeom prst="rect">
            <a:avLst/>
          </a:prstGeom>
        </p:spPr>
      </p:pic>
      <p:sp>
        <p:nvSpPr>
          <p:cNvPr id="1048629"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30" name="TextBox 13"/>
          <p:cNvSpPr txBox="1"/>
          <p:nvPr/>
        </p:nvSpPr>
        <p:spPr>
          <a:xfrm>
            <a:off x="2554542" y="3314150"/>
            <a:ext cx="8610600" cy="1938020"/>
          </a:xfrm>
          <a:prstGeom prst="rect">
            <a:avLst/>
          </a:prstGeom>
          <a:noFill/>
        </p:spPr>
        <p:txBody>
          <a:bodyPr wrap="square" rtlCol="0">
            <a:spAutoFit/>
          </a:bodyPr>
          <a:lstStyle/>
          <a:p>
            <a:r>
              <a:rPr lang="en-US" sz="2400" dirty="0"/>
              <a:t>STUDENT NAME</a:t>
            </a:r>
            <a:r>
              <a:rPr lang="en-US" sz="2400"/>
              <a:t>: D.KISHORE KUMAR</a:t>
            </a:r>
            <a:endParaRPr lang="en-US" sz="2400"/>
          </a:p>
          <a:p>
            <a:r>
              <a:rPr lang="en-US" sz="2400" dirty="0"/>
              <a:t>REGISTER NO     : 312218992</a:t>
            </a:r>
            <a:endParaRPr lang="en-US" sz="2400" dirty="0" smtClean="0"/>
          </a:p>
          <a:p>
            <a:r>
              <a:rPr lang="en-US" sz="2400" dirty="0"/>
              <a:t>DEPARTMENT    : commerce </a:t>
            </a:r>
            <a:endParaRPr lang="zh-CN" altLang="en-US" dirty="0"/>
          </a:p>
          <a:p>
            <a:r>
              <a:rPr lang="en-US" sz="2400" dirty="0"/>
              <a:t>COLLEGE            : APOLLO ARTS AND SCIENCE  </a:t>
            </a:r>
            <a:endParaRPr lang="en-US" sz="2400" dirty="0"/>
          </a:p>
          <a:p>
            <a:r>
              <a:rPr lang="en-US" sz="2400" dirty="0"/>
              <a:t>COLLEGE, CHENNAI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3" name="object 6"/>
          <p:cNvPicPr/>
          <p:nvPr/>
        </p:nvPicPr>
        <p:blipFill>
          <a:blip r:embed="rId1" cstate="print"/>
          <a:stretch>
            <a:fillRect/>
          </a:stretch>
        </p:blipFill>
        <p:spPr>
          <a:xfrm>
            <a:off x="1666875" y="6467475"/>
            <a:ext cx="76200" cy="177800"/>
          </a:xfrm>
          <a:prstGeom prst="rect">
            <a:avLst/>
          </a:prstGeom>
        </p:spPr>
      </p:pic>
      <p:sp>
        <p:nvSpPr>
          <p:cNvPr id="104861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2" name="object 8"/>
          <p:cNvSpPr txBox="1"/>
          <p:nvPr/>
        </p:nvSpPr>
        <p:spPr>
          <a:xfrm>
            <a:off x="739775" y="291147"/>
            <a:ext cx="4494134"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14" name="TextBox 1048613"/>
          <p:cNvSpPr txBox="1"/>
          <p:nvPr/>
        </p:nvSpPr>
        <p:spPr>
          <a:xfrm>
            <a:off x="321837" y="1028383"/>
            <a:ext cx="12223824" cy="1767841"/>
          </a:xfrm>
          <a:prstGeom prst="rect">
            <a:avLst/>
          </a:prstGeom>
        </p:spPr>
        <p:txBody>
          <a:bodyPr wrap="square" rtlCol="0">
            <a:spAutoFit/>
          </a:bodyPr>
          <a:lstStyle/>
          <a:p>
            <a:r>
              <a:rPr lang="en-IN" sz="2800">
                <a:solidFill>
                  <a:srgbClr val="000000"/>
                </a:solidFill>
              </a:rPr>
              <a:t>Financial Modeling
Budgeting: Create detailed budgets for personal or business finances.
Forecasting: Predict future financial performance based on historical data and assumptions.</a:t>
            </a:r>
            <a:endParaRPr lang="en-IN" sz="2800">
              <a:solidFill>
                <a:srgbClr val="000000"/>
              </a:solidFill>
            </a:endParaRPr>
          </a:p>
        </p:txBody>
      </p:sp>
      <p:sp>
        <p:nvSpPr>
          <p:cNvPr id="1048615" name="TextBox 1048614"/>
          <p:cNvSpPr txBox="1"/>
          <p:nvPr/>
        </p:nvSpPr>
        <p:spPr>
          <a:xfrm>
            <a:off x="210206" y="3069664"/>
            <a:ext cx="12335455" cy="1767839"/>
          </a:xfrm>
          <a:prstGeom prst="rect">
            <a:avLst/>
          </a:prstGeom>
        </p:spPr>
        <p:txBody>
          <a:bodyPr wrap="square" rtlCol="0">
            <a:spAutoFit/>
          </a:bodyPr>
          <a:lstStyle/>
          <a:p>
            <a:r>
              <a:rPr lang="en-IN" sz="2800">
                <a:solidFill>
                  <a:srgbClr val="000000"/>
                </a:solidFill>
              </a:rPr>
              <a:t>Statistical Modeling
Regression analysis: Model relationships between variables to make predictions.
Time series analysis: Forecast future values based on past data.</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59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0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2" name="object 6"/>
          <p:cNvPicPr/>
          <p:nvPr/>
        </p:nvPicPr>
        <p:blipFill>
          <a:blip r:embed="rId1" cstate="print"/>
          <a:stretch>
            <a:fillRect/>
          </a:stretch>
        </p:blipFill>
        <p:spPr>
          <a:xfrm>
            <a:off x="1666875" y="6467475"/>
            <a:ext cx="76200" cy="177800"/>
          </a:xfrm>
          <a:prstGeom prst="rect">
            <a:avLst/>
          </a:prstGeom>
        </p:spPr>
      </p:pic>
      <p:sp>
        <p:nvSpPr>
          <p:cNvPr id="1048601" name="object 7"/>
          <p:cNvSpPr txBox="1">
            <a:spLocks noGrp="1"/>
          </p:cNvSpPr>
          <p:nvPr>
            <p:ph type="title"/>
          </p:nvPr>
        </p:nvSpPr>
        <p:spPr>
          <a:xfrm>
            <a:off x="755332" y="385444"/>
            <a:ext cx="3614714"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0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3" name="TextBox 1048602"/>
          <p:cNvSpPr txBox="1"/>
          <p:nvPr/>
        </p:nvSpPr>
        <p:spPr>
          <a:xfrm>
            <a:off x="271868" y="1264772"/>
            <a:ext cx="12848413" cy="3444241"/>
          </a:xfrm>
          <a:prstGeom prst="rect">
            <a:avLst/>
          </a:prstGeom>
        </p:spPr>
        <p:txBody>
          <a:bodyPr wrap="square" rtlCol="0">
            <a:spAutoFit/>
          </a:bodyPr>
          <a:lstStyle/>
          <a:p>
            <a:r>
              <a:rPr lang="en-IN" sz="2800">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endParaRPr lang="en-IN" sz="2800">
              <a:solidFill>
                <a:srgbClr val="000000"/>
              </a:solidFill>
            </a:endParaRPr>
          </a:p>
        </p:txBody>
      </p:sp>
      <p:sp>
        <p:nvSpPr>
          <p:cNvPr id="1048604" name="TextBox 1048603"/>
          <p:cNvSpPr txBox="1"/>
          <p:nvPr/>
        </p:nvSpPr>
        <p:spPr>
          <a:xfrm>
            <a:off x="359501" y="4916805"/>
            <a:ext cx="11832499" cy="1348740"/>
          </a:xfrm>
          <a:prstGeom prst="rect">
            <a:avLst/>
          </a:prstGeom>
        </p:spPr>
        <p:txBody>
          <a:bodyPr wrap="square" rtlCol="0">
            <a:spAutoFit/>
          </a:bodyPr>
          <a:lstStyle/>
          <a:p>
            <a:r>
              <a:rPr lang="en-IN" sz="2800">
                <a:solidFill>
                  <a:srgbClr val="000000"/>
                </a:solidFill>
              </a:rPr>
              <a:t>Time Series Analysis
Trend Analysis: Identify trends in data over time.
Seasonality Analysis: Detect seasonal patterns in data.</a:t>
            </a: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152087" y="1382711"/>
            <a:ext cx="12235379" cy="1767840"/>
          </a:xfrm>
          <a:prstGeom prst="rect">
            <a:avLst/>
          </a:prstGeom>
        </p:spPr>
        <p:txBody>
          <a:bodyPr wrap="square" rtlCol="0">
            <a:spAutoFit/>
          </a:bodyPr>
          <a:lstStyle/>
          <a:p>
            <a:r>
              <a:rPr lang="en-IN" sz="2800">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endParaRPr lang="en-IN" sz="2800">
              <a:solidFill>
                <a:srgbClr val="000000"/>
              </a:solidFill>
            </a:endParaRPr>
          </a:p>
        </p:txBody>
      </p:sp>
      <p:sp>
        <p:nvSpPr>
          <p:cNvPr id="1048597" name="TextBox 1048596"/>
          <p:cNvSpPr txBox="1"/>
          <p:nvPr/>
        </p:nvSpPr>
        <p:spPr>
          <a:xfrm>
            <a:off x="411643" y="3150551"/>
            <a:ext cx="11368715" cy="1767840"/>
          </a:xfrm>
          <a:prstGeom prst="rect">
            <a:avLst/>
          </a:prstGeom>
        </p:spPr>
        <p:txBody>
          <a:bodyPr wrap="square" rtlCol="0">
            <a:spAutoFit/>
          </a:bodyPr>
          <a:lstStyle/>
          <a:p>
            <a:r>
              <a:rPr lang="en-IN" sz="2800">
                <a:solidFill>
                  <a:srgbClr val="000000"/>
                </a:solidFill>
              </a:rPr>
              <a:t>Analyze attrition rates: Track employee turnover and identify factors contributing to attrition.
Forecast future staffing needs: Use historical data and predictive modeling to forecast future staffing requirements.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63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63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63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63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64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64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64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64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04864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645"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46"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47"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48"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p:nvPr/>
          </p:nvPicPr>
          <p:blipFill>
            <a:blip r:embed="rId1" cstate="print"/>
            <a:stretch>
              <a:fillRect/>
            </a:stretch>
          </p:blipFill>
          <p:spPr>
            <a:xfrm>
              <a:off x="676275" y="6467475"/>
              <a:ext cx="2143125" cy="200025"/>
            </a:xfrm>
            <a:prstGeom prst="rect">
              <a:avLst/>
            </a:prstGeom>
          </p:spPr>
        </p:pic>
        <p:pic>
          <p:nvPicPr>
            <p:cNvPr id="2097157" name="object 20"/>
            <p:cNvPicPr/>
            <p:nvPr/>
          </p:nvPicPr>
          <p:blipFill>
            <a:blip r:embed="rId2" cstate="print"/>
            <a:stretch>
              <a:fillRect/>
            </a:stretch>
          </p:blipFill>
          <p:spPr>
            <a:xfrm>
              <a:off x="466725" y="6410325"/>
              <a:ext cx="3705225" cy="295275"/>
            </a:xfrm>
            <a:prstGeom prst="rect">
              <a:avLst/>
            </a:prstGeom>
          </p:spPr>
        </p:pic>
      </p:grpSp>
      <p:sp>
        <p:nvSpPr>
          <p:cNvPr id="1048649"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50"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65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65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65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65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65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65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65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66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04866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662"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3"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048664"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2097158" name="object 17"/>
          <p:cNvPicPr/>
          <p:nvPr/>
        </p:nvPicPr>
        <p:blipFill>
          <a:blip r:embed="rId1"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59" name="object 19"/>
            <p:cNvPicPr/>
            <p:nvPr/>
          </p:nvPicPr>
          <p:blipFill>
            <a:blip r:embed="rId2" cstate="print"/>
            <a:stretch>
              <a:fillRect/>
            </a:stretch>
          </p:blipFill>
          <p:spPr>
            <a:xfrm>
              <a:off x="466725" y="6410325"/>
              <a:ext cx="3705225" cy="295275"/>
            </a:xfrm>
            <a:prstGeom prst="rect">
              <a:avLst/>
            </a:prstGeom>
          </p:spPr>
        </p:pic>
        <p:pic>
          <p:nvPicPr>
            <p:cNvPr id="2097160" name="object 20"/>
            <p:cNvPicPr/>
            <p:nvPr/>
          </p:nvPicPr>
          <p:blipFill>
            <a:blip r:embed="rId3" cstate="print"/>
            <a:stretch>
              <a:fillRect/>
            </a:stretch>
          </p:blipFill>
          <p:spPr>
            <a:xfrm>
              <a:off x="47625" y="3819523"/>
              <a:ext cx="1733550" cy="3009898"/>
            </a:xfrm>
            <a:prstGeom prst="rect">
              <a:avLst/>
            </a:prstGeom>
          </p:spPr>
        </p:pic>
      </p:grpSp>
      <p:sp>
        <p:nvSpPr>
          <p:cNvPr id="1048665" name="object 21"/>
          <p:cNvSpPr txBox="1">
            <a:spLocks noGrp="1"/>
          </p:cNvSpPr>
          <p:nvPr>
            <p:ph type="title"/>
          </p:nvPr>
        </p:nvSpPr>
        <p:spPr>
          <a:xfrm>
            <a:off x="739774" y="445388"/>
            <a:ext cx="3364961"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lang="en-US" spc="-35" dirty="0"/>
              <a:t>END</a:t>
            </a:r>
            <a:r>
              <a:rPr dirty="0"/>
              <a:t>A</a:t>
            </a:r>
            <a:endParaRPr lang="zh-CN" altLang="en-US"/>
          </a:p>
        </p:txBody>
      </p:sp>
      <p:sp>
        <p:nvSpPr>
          <p:cNvPr id="104866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67" name="TextBox 22"/>
          <p:cNvSpPr txBox="1"/>
          <p:nvPr/>
        </p:nvSpPr>
        <p:spPr>
          <a:xfrm>
            <a:off x="2809948" y="1240155"/>
            <a:ext cx="4971061" cy="4701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6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61" name="object 5"/>
            <p:cNvPicPr/>
            <p:nvPr/>
          </p:nvPicPr>
          <p:blipFill>
            <a:blip r:embed="rId1" cstate="print"/>
            <a:stretch>
              <a:fillRect/>
            </a:stretch>
          </p:blipFill>
          <p:spPr>
            <a:xfrm>
              <a:off x="7991475" y="2933700"/>
              <a:ext cx="2762250" cy="3257550"/>
            </a:xfrm>
            <a:prstGeom prst="rect">
              <a:avLst/>
            </a:prstGeom>
          </p:spPr>
        </p:pic>
      </p:grpSp>
      <p:sp>
        <p:nvSpPr>
          <p:cNvPr id="104867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71" name="object 7"/>
          <p:cNvSpPr txBox="1">
            <a:spLocks noGrp="1"/>
          </p:cNvSpPr>
          <p:nvPr>
            <p:ph type="title"/>
          </p:nvPr>
        </p:nvSpPr>
        <p:spPr>
          <a:xfrm>
            <a:off x="834072" y="575055"/>
            <a:ext cx="6722259"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p:nvPr/>
        </p:nvPicPr>
        <p:blipFill>
          <a:blip r:embed="rId2" cstate="print"/>
          <a:stretch>
            <a:fillRect/>
          </a:stretch>
        </p:blipFill>
        <p:spPr>
          <a:xfrm>
            <a:off x="676275" y="6467475"/>
            <a:ext cx="2143125" cy="200025"/>
          </a:xfrm>
          <a:prstGeom prst="rect">
            <a:avLst/>
          </a:prstGeom>
        </p:spPr>
      </p:pic>
      <p:sp>
        <p:nvSpPr>
          <p:cNvPr id="104867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73" name="TextBox 1048672"/>
          <p:cNvSpPr txBox="1"/>
          <p:nvPr/>
        </p:nvSpPr>
        <p:spPr>
          <a:xfrm>
            <a:off x="250799" y="2019299"/>
            <a:ext cx="7834595" cy="1767841"/>
          </a:xfrm>
          <a:prstGeom prst="rect">
            <a:avLst/>
          </a:prstGeom>
        </p:spPr>
        <p:txBody>
          <a:bodyPr wrap="square" rtlCol="0">
            <a:spAutoFit/>
          </a:bodyPr>
          <a:lstStyle/>
          <a:p>
            <a:r>
              <a:rPr lang="en-IN" sz="2800">
                <a:solidFill>
                  <a:srgbClr val="000000"/>
                </a:solidFill>
              </a:rPr>
              <a:t>As an HR Analyst, I need to develop an Excel-based system to analyze and evaluate the performance of 50 sales employees across different regions and product lines.</a:t>
            </a:r>
            <a:endParaRPr lang="en-IN" sz="2800">
              <a:solidFill>
                <a:srgbClr val="000000"/>
              </a:solidFill>
            </a:endParaRPr>
          </a:p>
        </p:txBody>
      </p:sp>
      <p:sp>
        <p:nvSpPr>
          <p:cNvPr id="1048674" name="TextBox 1048673"/>
          <p:cNvSpPr txBox="1"/>
          <p:nvPr/>
        </p:nvSpPr>
        <p:spPr>
          <a:xfrm>
            <a:off x="250798" y="3924300"/>
            <a:ext cx="8635419" cy="2606040"/>
          </a:xfrm>
          <a:prstGeom prst="rect">
            <a:avLst/>
          </a:prstGeom>
        </p:spPr>
        <p:txBody>
          <a:bodyPr wrap="square" rtlCol="0">
            <a:spAutoFit/>
          </a:bodyPr>
          <a:lstStyle/>
          <a:p>
            <a:r>
              <a:rPr lang="en-IN" sz="2800">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63" name="object 5"/>
            <p:cNvPicPr/>
            <p:nvPr/>
          </p:nvPicPr>
          <p:blipFill>
            <a:blip r:embed="rId1" cstate="print"/>
            <a:stretch>
              <a:fillRect/>
            </a:stretch>
          </p:blipFill>
          <p:spPr>
            <a:xfrm>
              <a:off x="8658225" y="2647950"/>
              <a:ext cx="3533775" cy="3810000"/>
            </a:xfrm>
            <a:prstGeom prst="rect">
              <a:avLst/>
            </a:prstGeom>
          </p:spPr>
        </p:pic>
      </p:grpSp>
      <p:sp>
        <p:nvSpPr>
          <p:cNvPr id="104867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78"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p:nvPr/>
        </p:nvPicPr>
        <p:blipFill>
          <a:blip r:embed="rId2" cstate="print"/>
          <a:stretch>
            <a:fillRect/>
          </a:stretch>
        </p:blipFill>
        <p:spPr>
          <a:xfrm>
            <a:off x="676275" y="6467475"/>
            <a:ext cx="2143125" cy="200025"/>
          </a:xfrm>
          <a:prstGeom prst="rect">
            <a:avLst/>
          </a:prstGeom>
        </p:spPr>
      </p:pic>
      <p:sp>
        <p:nvSpPr>
          <p:cNvPr id="104867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80" name="TextBox 10"/>
          <p:cNvSpPr txBox="1"/>
          <p:nvPr/>
        </p:nvSpPr>
        <p:spPr>
          <a:xfrm>
            <a:off x="676275" y="1915159"/>
            <a:ext cx="7924800" cy="15138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1048681" name="TextBox 1048680"/>
          <p:cNvSpPr txBox="1"/>
          <p:nvPr/>
        </p:nvSpPr>
        <p:spPr>
          <a:xfrm>
            <a:off x="461617" y="3648708"/>
            <a:ext cx="9452241" cy="1513839"/>
          </a:xfrm>
          <a:prstGeom prst="rect">
            <a:avLst/>
          </a:prstGeom>
        </p:spPr>
        <p:txBody>
          <a:bodyPr wrap="square" rtlCol="0">
            <a:spAutoFit/>
          </a:bodyPr>
          <a:lstStyle/>
          <a:p>
            <a:r>
              <a:rPr lang="en-IN" sz="2400">
                <a:solidFill>
                  <a:srgbClr val="000000"/>
                </a:solidFill>
              </a:rPr>
              <a:t>Create reports: Generate reports summarizing employee performance data and analysis findings.
Share reports: Distribute reports to relevant stakeholders (e.g., managers, HR, executives).</a:t>
            </a:r>
            <a:endParaRPr lang="en-IN"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8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8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8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p:nvPr/>
        </p:nvPicPr>
        <p:blipFill>
          <a:blip r:embed="rId1" cstate="print"/>
          <a:stretch>
            <a:fillRect/>
          </a:stretch>
        </p:blipFill>
        <p:spPr>
          <a:xfrm>
            <a:off x="723900" y="6172200"/>
            <a:ext cx="2181225" cy="485775"/>
          </a:xfrm>
          <a:prstGeom prst="rect">
            <a:avLst/>
          </a:prstGeom>
        </p:spPr>
      </p:pic>
      <p:sp>
        <p:nvSpPr>
          <p:cNvPr id="1048686"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87" name="TextBox 1048686"/>
          <p:cNvSpPr txBox="1"/>
          <p:nvPr/>
        </p:nvSpPr>
        <p:spPr>
          <a:xfrm>
            <a:off x="498623" y="2019299"/>
            <a:ext cx="11913779" cy="3444240"/>
          </a:xfrm>
          <a:prstGeom prst="rect">
            <a:avLst/>
          </a:prstGeom>
        </p:spPr>
        <p:txBody>
          <a:bodyPr wrap="square" rtlCol="0">
            <a:spAutoFit/>
          </a:bodyPr>
          <a:lstStyle/>
          <a:p>
            <a:r>
              <a:rPr lang="en-IN" sz="2800">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p:nvPr/>
        </p:nvPicPr>
        <p:blipFill>
          <a:blip r:embed="rId1" cstate="print"/>
          <a:stretch>
            <a:fillRect/>
          </a:stretch>
        </p:blipFill>
        <p:spPr>
          <a:xfrm>
            <a:off x="0" y="1476375"/>
            <a:ext cx="2695574" cy="3248025"/>
          </a:xfrm>
          <a:prstGeom prst="rect">
            <a:avLst/>
          </a:prstGeom>
        </p:spPr>
      </p:pic>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91"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7" name="object 7"/>
          <p:cNvPicPr/>
          <p:nvPr/>
        </p:nvPicPr>
        <p:blipFill>
          <a:blip r:embed="rId2" cstate="print"/>
          <a:stretch>
            <a:fillRect/>
          </a:stretch>
        </p:blipFill>
        <p:spPr>
          <a:xfrm>
            <a:off x="676275" y="6467475"/>
            <a:ext cx="2143125" cy="200025"/>
          </a:xfrm>
          <a:prstGeom prst="rect">
            <a:avLst/>
          </a:prstGeom>
        </p:spPr>
      </p:pic>
      <p:sp>
        <p:nvSpPr>
          <p:cNvPr id="104869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93" name="TextBox 1048692"/>
          <p:cNvSpPr txBox="1"/>
          <p:nvPr/>
        </p:nvSpPr>
        <p:spPr>
          <a:xfrm>
            <a:off x="2819399" y="2178366"/>
            <a:ext cx="8801685" cy="3025140"/>
          </a:xfrm>
          <a:prstGeom prst="rect">
            <a:avLst/>
          </a:prstGeom>
        </p:spPr>
        <p:txBody>
          <a:bodyPr wrap="square" rtlCol="0">
            <a:spAutoFit/>
          </a:bodyPr>
          <a:lstStyle/>
          <a:p>
            <a:r>
              <a:rPr lang="en-IN" sz="2800">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lstStyle/>
          <a:p>
            <a:r>
              <a:rPr lang="en-IN" dirty="0"/>
              <a:t>Dataset Description</a:t>
            </a:r>
            <a:endParaRPr lang="en-IN" dirty="0"/>
          </a:p>
        </p:txBody>
      </p:sp>
      <p:sp>
        <p:nvSpPr>
          <p:cNvPr id="1048695" name="TextBox 1048694"/>
          <p:cNvSpPr txBox="1"/>
          <p:nvPr/>
        </p:nvSpPr>
        <p:spPr>
          <a:xfrm>
            <a:off x="236524" y="1402080"/>
            <a:ext cx="11669299" cy="4714240"/>
          </a:xfrm>
          <a:prstGeom prst="rect">
            <a:avLst/>
          </a:prstGeom>
        </p:spPr>
        <p:txBody>
          <a:bodyPr wrap="square" rtlCol="0">
            <a:spAutoFit/>
          </a:bodyPr>
          <a:lstStyle/>
          <a:p>
            <a:r>
              <a:rPr lang="en-IN" sz="2400" b="1">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endParaRPr lang="en-IN" sz="2400" b="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1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1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4" name="object 6"/>
          <p:cNvPicPr/>
          <p:nvPr/>
        </p:nvPicPr>
        <p:blipFill>
          <a:blip r:embed="rId1" cstate="print"/>
          <a:stretch>
            <a:fillRect/>
          </a:stretch>
        </p:blipFill>
        <p:spPr>
          <a:xfrm>
            <a:off x="66675" y="3381373"/>
            <a:ext cx="2466975" cy="3419475"/>
          </a:xfrm>
          <a:prstGeom prst="rect">
            <a:avLst/>
          </a:prstGeom>
        </p:spPr>
      </p:pic>
      <p:sp>
        <p:nvSpPr>
          <p:cNvPr id="104862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2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2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23" name="TextBox 1048622"/>
          <p:cNvSpPr txBox="1"/>
          <p:nvPr/>
        </p:nvSpPr>
        <p:spPr>
          <a:xfrm>
            <a:off x="2526030" y="2161422"/>
            <a:ext cx="8845959" cy="3444240"/>
          </a:xfrm>
          <a:prstGeom prst="rect">
            <a:avLst/>
          </a:prstGeom>
        </p:spPr>
        <p:txBody>
          <a:bodyPr wrap="square" rtlCol="0">
            <a:spAutoFit/>
          </a:bodyPr>
          <a:lstStyle/>
          <a:p>
            <a:r>
              <a:rPr lang="en-IN" sz="2800">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4389</Words>
  <Application>WPS Presentation</Application>
  <PresentationFormat>Custom</PresentationFormat>
  <Paragraphs>97</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Tharun</cp:lastModifiedBy>
  <cp:revision>5</cp:revision>
  <dcterms:created xsi:type="dcterms:W3CDTF">2024-03-28T17:07:00Z</dcterms:created>
  <dcterms:modified xsi:type="dcterms:W3CDTF">2024-09-12T13:06:27Z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D906B201A00C44369BBDEBE1C7B7B7FB_13</vt:lpwstr>
  </property>
  <property fmtid="{D5CDD505-2E9C-101B-9397-08002B2CF9AE}" pid="5" name="KSOProductBuildVer">
    <vt:lpwstr>1033-12.2.0.13472</vt:lpwstr>
  </property>
</Properties>
</file>