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56" r:id="rId3"/>
    <p:sldId id="257" r:id="rId4"/>
    <p:sldId id="269" r:id="rId5"/>
    <p:sldId id="258" r:id="rId6"/>
    <p:sldId id="260" r:id="rId7"/>
    <p:sldId id="262" r:id="rId8"/>
    <p:sldId id="261" r:id="rId9"/>
    <p:sldId id="273" r:id="rId10"/>
    <p:sldId id="276" r:id="rId11"/>
    <p:sldId id="274" r:id="rId12"/>
    <p:sldId id="272" r:id="rId13"/>
    <p:sldId id="275" r:id="rId14"/>
    <p:sldId id="277" r:id="rId15"/>
    <p:sldId id="264" r:id="rId16"/>
    <p:sldId id="266" r:id="rId17"/>
    <p:sldId id="259" r:id="rId18"/>
    <p:sldId id="271" r:id="rId19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5E5E"/>
    <a:srgbClr val="EAB962"/>
    <a:srgbClr val="FFCC66"/>
    <a:srgbClr val="FFFFCC"/>
    <a:srgbClr val="CC9900"/>
    <a:srgbClr val="FFC3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226" y="34"/>
      </p:cViewPr>
      <p:guideLst>
        <p:guide orient="horz" pos="15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7" Type="http://schemas.openxmlformats.org/officeDocument/2006/relationships/image" Target="../media/image43.sv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microsoft.com/office/2017/06/relationships/model3d" Target="../media/model3d1.glb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F02DFE08-E4A4-DE3E-3027-0C849A02E9C1}"/>
              </a:ext>
            </a:extLst>
          </p:cNvPr>
          <p:cNvSpPr txBox="1"/>
          <p:nvPr/>
        </p:nvSpPr>
        <p:spPr>
          <a:xfrm>
            <a:off x="4546190" y="3624834"/>
            <a:ext cx="940209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800" b="1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WELCOME</a:t>
            </a:r>
            <a:endParaRPr lang="en-US" sz="9900" b="1" dirty="0">
              <a:solidFill>
                <a:schemeClr val="accent3">
                  <a:lumMod val="50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5ABB23-942C-5EB7-9DDA-DCFEA00C16C7}"/>
              </a:ext>
            </a:extLst>
          </p:cNvPr>
          <p:cNvSpPr txBox="1"/>
          <p:nvPr/>
        </p:nvSpPr>
        <p:spPr>
          <a:xfrm>
            <a:off x="4546190" y="5099256"/>
            <a:ext cx="94020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Arial Black" panose="020B0A04020102020204" pitchFamily="34" charset="0"/>
              </a:rPr>
              <a:t>to our presentation</a:t>
            </a:r>
            <a:endParaRPr lang="en-US" sz="9000" b="1" dirty="0">
              <a:solidFill>
                <a:schemeClr val="accent6">
                  <a:lumMod val="50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  <a:reflection blurRad="6350" stA="60000" endA="900" endPos="580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C855FA1-8681-9E03-4718-CC97EE5126B3}"/>
              </a:ext>
            </a:extLst>
          </p:cNvPr>
          <p:cNvSpPr/>
          <p:nvPr/>
        </p:nvSpPr>
        <p:spPr>
          <a:xfrm>
            <a:off x="2182761" y="8229600"/>
            <a:ext cx="16105239" cy="1666566"/>
          </a:xfrm>
          <a:custGeom>
            <a:avLst/>
            <a:gdLst>
              <a:gd name="connsiteX0" fmla="*/ 9094839 w 10304207"/>
              <a:gd name="connsiteY0" fmla="*/ 0 h 1297858"/>
              <a:gd name="connsiteX1" fmla="*/ 9699523 w 10304207"/>
              <a:gd name="connsiteY1" fmla="*/ 0 h 1297858"/>
              <a:gd name="connsiteX2" fmla="*/ 10304207 w 10304207"/>
              <a:gd name="connsiteY2" fmla="*/ 648929 h 1297858"/>
              <a:gd name="connsiteX3" fmla="*/ 9699523 w 10304207"/>
              <a:gd name="connsiteY3" fmla="*/ 1297858 h 1297858"/>
              <a:gd name="connsiteX4" fmla="*/ 9094839 w 10304207"/>
              <a:gd name="connsiteY4" fmla="*/ 1297858 h 1297858"/>
              <a:gd name="connsiteX5" fmla="*/ 9699523 w 10304207"/>
              <a:gd name="connsiteY5" fmla="*/ 648929 h 1297858"/>
              <a:gd name="connsiteX6" fmla="*/ 8185355 w 10304207"/>
              <a:gd name="connsiteY6" fmla="*/ 0 h 1297858"/>
              <a:gd name="connsiteX7" fmla="*/ 8790039 w 10304207"/>
              <a:gd name="connsiteY7" fmla="*/ 0 h 1297858"/>
              <a:gd name="connsiteX8" fmla="*/ 9394723 w 10304207"/>
              <a:gd name="connsiteY8" fmla="*/ 648929 h 1297858"/>
              <a:gd name="connsiteX9" fmla="*/ 8790039 w 10304207"/>
              <a:gd name="connsiteY9" fmla="*/ 1297858 h 1297858"/>
              <a:gd name="connsiteX10" fmla="*/ 8185355 w 10304207"/>
              <a:gd name="connsiteY10" fmla="*/ 1297858 h 1297858"/>
              <a:gd name="connsiteX11" fmla="*/ 8790039 w 10304207"/>
              <a:gd name="connsiteY11" fmla="*/ 648929 h 1297858"/>
              <a:gd name="connsiteX12" fmla="*/ 7275871 w 10304207"/>
              <a:gd name="connsiteY12" fmla="*/ 0 h 1297858"/>
              <a:gd name="connsiteX13" fmla="*/ 7880555 w 10304207"/>
              <a:gd name="connsiteY13" fmla="*/ 0 h 1297858"/>
              <a:gd name="connsiteX14" fmla="*/ 8485239 w 10304207"/>
              <a:gd name="connsiteY14" fmla="*/ 648929 h 1297858"/>
              <a:gd name="connsiteX15" fmla="*/ 7880555 w 10304207"/>
              <a:gd name="connsiteY15" fmla="*/ 1297858 h 1297858"/>
              <a:gd name="connsiteX16" fmla="*/ 7275871 w 10304207"/>
              <a:gd name="connsiteY16" fmla="*/ 1297858 h 1297858"/>
              <a:gd name="connsiteX17" fmla="*/ 7880555 w 10304207"/>
              <a:gd name="connsiteY17" fmla="*/ 648929 h 1297858"/>
              <a:gd name="connsiteX18" fmla="*/ 6366387 w 10304207"/>
              <a:gd name="connsiteY18" fmla="*/ 0 h 1297858"/>
              <a:gd name="connsiteX19" fmla="*/ 6971071 w 10304207"/>
              <a:gd name="connsiteY19" fmla="*/ 0 h 1297858"/>
              <a:gd name="connsiteX20" fmla="*/ 7575755 w 10304207"/>
              <a:gd name="connsiteY20" fmla="*/ 648929 h 1297858"/>
              <a:gd name="connsiteX21" fmla="*/ 6971071 w 10304207"/>
              <a:gd name="connsiteY21" fmla="*/ 1297858 h 1297858"/>
              <a:gd name="connsiteX22" fmla="*/ 6366387 w 10304207"/>
              <a:gd name="connsiteY22" fmla="*/ 1297858 h 1297858"/>
              <a:gd name="connsiteX23" fmla="*/ 6971071 w 10304207"/>
              <a:gd name="connsiteY23" fmla="*/ 648929 h 1297858"/>
              <a:gd name="connsiteX24" fmla="*/ 5456903 w 10304207"/>
              <a:gd name="connsiteY24" fmla="*/ 0 h 1297858"/>
              <a:gd name="connsiteX25" fmla="*/ 6061587 w 10304207"/>
              <a:gd name="connsiteY25" fmla="*/ 0 h 1297858"/>
              <a:gd name="connsiteX26" fmla="*/ 6666271 w 10304207"/>
              <a:gd name="connsiteY26" fmla="*/ 648929 h 1297858"/>
              <a:gd name="connsiteX27" fmla="*/ 6061587 w 10304207"/>
              <a:gd name="connsiteY27" fmla="*/ 1297858 h 1297858"/>
              <a:gd name="connsiteX28" fmla="*/ 5456903 w 10304207"/>
              <a:gd name="connsiteY28" fmla="*/ 1297858 h 1297858"/>
              <a:gd name="connsiteX29" fmla="*/ 6061587 w 10304207"/>
              <a:gd name="connsiteY29" fmla="*/ 648929 h 1297858"/>
              <a:gd name="connsiteX30" fmla="*/ 4547419 w 10304207"/>
              <a:gd name="connsiteY30" fmla="*/ 0 h 1297858"/>
              <a:gd name="connsiteX31" fmla="*/ 5152103 w 10304207"/>
              <a:gd name="connsiteY31" fmla="*/ 0 h 1297858"/>
              <a:gd name="connsiteX32" fmla="*/ 5756787 w 10304207"/>
              <a:gd name="connsiteY32" fmla="*/ 648929 h 1297858"/>
              <a:gd name="connsiteX33" fmla="*/ 5152103 w 10304207"/>
              <a:gd name="connsiteY33" fmla="*/ 1297858 h 1297858"/>
              <a:gd name="connsiteX34" fmla="*/ 4547419 w 10304207"/>
              <a:gd name="connsiteY34" fmla="*/ 1297858 h 1297858"/>
              <a:gd name="connsiteX35" fmla="*/ 5152103 w 10304207"/>
              <a:gd name="connsiteY35" fmla="*/ 648929 h 1297858"/>
              <a:gd name="connsiteX36" fmla="*/ 3637935 w 10304207"/>
              <a:gd name="connsiteY36" fmla="*/ 0 h 1297858"/>
              <a:gd name="connsiteX37" fmla="*/ 4242619 w 10304207"/>
              <a:gd name="connsiteY37" fmla="*/ 0 h 1297858"/>
              <a:gd name="connsiteX38" fmla="*/ 4847303 w 10304207"/>
              <a:gd name="connsiteY38" fmla="*/ 648929 h 1297858"/>
              <a:gd name="connsiteX39" fmla="*/ 4242619 w 10304207"/>
              <a:gd name="connsiteY39" fmla="*/ 1297858 h 1297858"/>
              <a:gd name="connsiteX40" fmla="*/ 3637935 w 10304207"/>
              <a:gd name="connsiteY40" fmla="*/ 1297858 h 1297858"/>
              <a:gd name="connsiteX41" fmla="*/ 4242619 w 10304207"/>
              <a:gd name="connsiteY41" fmla="*/ 648929 h 1297858"/>
              <a:gd name="connsiteX42" fmla="*/ 2728452 w 10304207"/>
              <a:gd name="connsiteY42" fmla="*/ 0 h 1297858"/>
              <a:gd name="connsiteX43" fmla="*/ 3333137 w 10304207"/>
              <a:gd name="connsiteY43" fmla="*/ 0 h 1297858"/>
              <a:gd name="connsiteX44" fmla="*/ 3937819 w 10304207"/>
              <a:gd name="connsiteY44" fmla="*/ 648929 h 1297858"/>
              <a:gd name="connsiteX45" fmla="*/ 3333137 w 10304207"/>
              <a:gd name="connsiteY45" fmla="*/ 1297858 h 1297858"/>
              <a:gd name="connsiteX46" fmla="*/ 2728452 w 10304207"/>
              <a:gd name="connsiteY46" fmla="*/ 1297858 h 1297858"/>
              <a:gd name="connsiteX47" fmla="*/ 3333137 w 10304207"/>
              <a:gd name="connsiteY47" fmla="*/ 648929 h 1297858"/>
              <a:gd name="connsiteX48" fmla="*/ 1818968 w 10304207"/>
              <a:gd name="connsiteY48" fmla="*/ 0 h 1297858"/>
              <a:gd name="connsiteX49" fmla="*/ 2423652 w 10304207"/>
              <a:gd name="connsiteY49" fmla="*/ 0 h 1297858"/>
              <a:gd name="connsiteX50" fmla="*/ 3028336 w 10304207"/>
              <a:gd name="connsiteY50" fmla="*/ 648929 h 1297858"/>
              <a:gd name="connsiteX51" fmla="*/ 2423652 w 10304207"/>
              <a:gd name="connsiteY51" fmla="*/ 1297858 h 1297858"/>
              <a:gd name="connsiteX52" fmla="*/ 1818968 w 10304207"/>
              <a:gd name="connsiteY52" fmla="*/ 1297858 h 1297858"/>
              <a:gd name="connsiteX53" fmla="*/ 2423652 w 10304207"/>
              <a:gd name="connsiteY53" fmla="*/ 648929 h 1297858"/>
              <a:gd name="connsiteX54" fmla="*/ 909484 w 10304207"/>
              <a:gd name="connsiteY54" fmla="*/ 0 h 1297858"/>
              <a:gd name="connsiteX55" fmla="*/ 1514168 w 10304207"/>
              <a:gd name="connsiteY55" fmla="*/ 0 h 1297858"/>
              <a:gd name="connsiteX56" fmla="*/ 2118852 w 10304207"/>
              <a:gd name="connsiteY56" fmla="*/ 648929 h 1297858"/>
              <a:gd name="connsiteX57" fmla="*/ 1514168 w 10304207"/>
              <a:gd name="connsiteY57" fmla="*/ 1297858 h 1297858"/>
              <a:gd name="connsiteX58" fmla="*/ 909484 w 10304207"/>
              <a:gd name="connsiteY58" fmla="*/ 1297858 h 1297858"/>
              <a:gd name="connsiteX59" fmla="*/ 1514168 w 10304207"/>
              <a:gd name="connsiteY59" fmla="*/ 648929 h 1297858"/>
              <a:gd name="connsiteX60" fmla="*/ 0 w 10304207"/>
              <a:gd name="connsiteY60" fmla="*/ 0 h 1297858"/>
              <a:gd name="connsiteX61" fmla="*/ 604685 w 10304207"/>
              <a:gd name="connsiteY61" fmla="*/ 0 h 1297858"/>
              <a:gd name="connsiteX62" fmla="*/ 1209368 w 10304207"/>
              <a:gd name="connsiteY62" fmla="*/ 648929 h 1297858"/>
              <a:gd name="connsiteX63" fmla="*/ 604685 w 10304207"/>
              <a:gd name="connsiteY63" fmla="*/ 1297858 h 1297858"/>
              <a:gd name="connsiteX64" fmla="*/ 0 w 10304207"/>
              <a:gd name="connsiteY64" fmla="*/ 1297858 h 1297858"/>
              <a:gd name="connsiteX65" fmla="*/ 604685 w 10304207"/>
              <a:gd name="connsiteY65" fmla="*/ 648929 h 1297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0304207" h="1297858">
                <a:moveTo>
                  <a:pt x="9094839" y="0"/>
                </a:moveTo>
                <a:lnTo>
                  <a:pt x="9699523" y="0"/>
                </a:lnTo>
                <a:lnTo>
                  <a:pt x="10304207" y="648929"/>
                </a:lnTo>
                <a:lnTo>
                  <a:pt x="9699523" y="1297858"/>
                </a:lnTo>
                <a:lnTo>
                  <a:pt x="9094839" y="1297858"/>
                </a:lnTo>
                <a:lnTo>
                  <a:pt x="9699523" y="648929"/>
                </a:lnTo>
                <a:close/>
                <a:moveTo>
                  <a:pt x="8185355" y="0"/>
                </a:moveTo>
                <a:lnTo>
                  <a:pt x="8790039" y="0"/>
                </a:lnTo>
                <a:lnTo>
                  <a:pt x="9394723" y="648929"/>
                </a:lnTo>
                <a:lnTo>
                  <a:pt x="8790039" y="1297858"/>
                </a:lnTo>
                <a:lnTo>
                  <a:pt x="8185355" y="1297858"/>
                </a:lnTo>
                <a:lnTo>
                  <a:pt x="8790039" y="648929"/>
                </a:lnTo>
                <a:close/>
                <a:moveTo>
                  <a:pt x="7275871" y="0"/>
                </a:moveTo>
                <a:lnTo>
                  <a:pt x="7880555" y="0"/>
                </a:lnTo>
                <a:lnTo>
                  <a:pt x="8485239" y="648929"/>
                </a:lnTo>
                <a:lnTo>
                  <a:pt x="7880555" y="1297858"/>
                </a:lnTo>
                <a:lnTo>
                  <a:pt x="7275871" y="1297858"/>
                </a:lnTo>
                <a:lnTo>
                  <a:pt x="7880555" y="648929"/>
                </a:lnTo>
                <a:close/>
                <a:moveTo>
                  <a:pt x="6366387" y="0"/>
                </a:moveTo>
                <a:lnTo>
                  <a:pt x="6971071" y="0"/>
                </a:lnTo>
                <a:lnTo>
                  <a:pt x="7575755" y="648929"/>
                </a:lnTo>
                <a:lnTo>
                  <a:pt x="6971071" y="1297858"/>
                </a:lnTo>
                <a:lnTo>
                  <a:pt x="6366387" y="1297858"/>
                </a:lnTo>
                <a:lnTo>
                  <a:pt x="6971071" y="648929"/>
                </a:lnTo>
                <a:close/>
                <a:moveTo>
                  <a:pt x="5456903" y="0"/>
                </a:moveTo>
                <a:lnTo>
                  <a:pt x="6061587" y="0"/>
                </a:lnTo>
                <a:lnTo>
                  <a:pt x="6666271" y="648929"/>
                </a:lnTo>
                <a:lnTo>
                  <a:pt x="6061587" y="1297858"/>
                </a:lnTo>
                <a:lnTo>
                  <a:pt x="5456903" y="1297858"/>
                </a:lnTo>
                <a:lnTo>
                  <a:pt x="6061587" y="648929"/>
                </a:lnTo>
                <a:close/>
                <a:moveTo>
                  <a:pt x="4547419" y="0"/>
                </a:moveTo>
                <a:lnTo>
                  <a:pt x="5152103" y="0"/>
                </a:lnTo>
                <a:lnTo>
                  <a:pt x="5756787" y="648929"/>
                </a:lnTo>
                <a:lnTo>
                  <a:pt x="5152103" y="1297858"/>
                </a:lnTo>
                <a:lnTo>
                  <a:pt x="4547419" y="1297858"/>
                </a:lnTo>
                <a:lnTo>
                  <a:pt x="5152103" y="648929"/>
                </a:lnTo>
                <a:close/>
                <a:moveTo>
                  <a:pt x="3637935" y="0"/>
                </a:moveTo>
                <a:lnTo>
                  <a:pt x="4242619" y="0"/>
                </a:lnTo>
                <a:lnTo>
                  <a:pt x="4847303" y="648929"/>
                </a:lnTo>
                <a:lnTo>
                  <a:pt x="4242619" y="1297858"/>
                </a:lnTo>
                <a:lnTo>
                  <a:pt x="3637935" y="1297858"/>
                </a:lnTo>
                <a:lnTo>
                  <a:pt x="4242619" y="648929"/>
                </a:lnTo>
                <a:close/>
                <a:moveTo>
                  <a:pt x="2728452" y="0"/>
                </a:moveTo>
                <a:lnTo>
                  <a:pt x="3333137" y="0"/>
                </a:lnTo>
                <a:lnTo>
                  <a:pt x="3937819" y="648929"/>
                </a:lnTo>
                <a:lnTo>
                  <a:pt x="3333137" y="1297858"/>
                </a:lnTo>
                <a:lnTo>
                  <a:pt x="2728452" y="1297858"/>
                </a:lnTo>
                <a:lnTo>
                  <a:pt x="3333137" y="648929"/>
                </a:lnTo>
                <a:close/>
                <a:moveTo>
                  <a:pt x="1818968" y="0"/>
                </a:moveTo>
                <a:lnTo>
                  <a:pt x="2423652" y="0"/>
                </a:lnTo>
                <a:lnTo>
                  <a:pt x="3028336" y="648929"/>
                </a:lnTo>
                <a:lnTo>
                  <a:pt x="2423652" y="1297858"/>
                </a:lnTo>
                <a:lnTo>
                  <a:pt x="1818968" y="1297858"/>
                </a:lnTo>
                <a:lnTo>
                  <a:pt x="2423652" y="648929"/>
                </a:lnTo>
                <a:close/>
                <a:moveTo>
                  <a:pt x="909484" y="0"/>
                </a:moveTo>
                <a:lnTo>
                  <a:pt x="1514168" y="0"/>
                </a:lnTo>
                <a:lnTo>
                  <a:pt x="2118852" y="648929"/>
                </a:lnTo>
                <a:lnTo>
                  <a:pt x="1514168" y="1297858"/>
                </a:lnTo>
                <a:lnTo>
                  <a:pt x="909484" y="1297858"/>
                </a:lnTo>
                <a:lnTo>
                  <a:pt x="1514168" y="648929"/>
                </a:lnTo>
                <a:close/>
                <a:moveTo>
                  <a:pt x="0" y="0"/>
                </a:moveTo>
                <a:lnTo>
                  <a:pt x="604685" y="0"/>
                </a:lnTo>
                <a:lnTo>
                  <a:pt x="1209368" y="648929"/>
                </a:lnTo>
                <a:lnTo>
                  <a:pt x="604685" y="1297858"/>
                </a:lnTo>
                <a:lnTo>
                  <a:pt x="0" y="1297858"/>
                </a:lnTo>
                <a:lnTo>
                  <a:pt x="604685" y="64892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B3C7B9E-73FB-3887-2461-B6B344AA6D99}"/>
              </a:ext>
            </a:extLst>
          </p:cNvPr>
          <p:cNvSpPr/>
          <p:nvPr/>
        </p:nvSpPr>
        <p:spPr>
          <a:xfrm>
            <a:off x="0" y="438274"/>
            <a:ext cx="15884013" cy="1511759"/>
          </a:xfrm>
          <a:custGeom>
            <a:avLst/>
            <a:gdLst>
              <a:gd name="connsiteX0" fmla="*/ 9094839 w 10304207"/>
              <a:gd name="connsiteY0" fmla="*/ 0 h 1297858"/>
              <a:gd name="connsiteX1" fmla="*/ 9699523 w 10304207"/>
              <a:gd name="connsiteY1" fmla="*/ 0 h 1297858"/>
              <a:gd name="connsiteX2" fmla="*/ 10304207 w 10304207"/>
              <a:gd name="connsiteY2" fmla="*/ 648929 h 1297858"/>
              <a:gd name="connsiteX3" fmla="*/ 9699523 w 10304207"/>
              <a:gd name="connsiteY3" fmla="*/ 1297858 h 1297858"/>
              <a:gd name="connsiteX4" fmla="*/ 9094839 w 10304207"/>
              <a:gd name="connsiteY4" fmla="*/ 1297858 h 1297858"/>
              <a:gd name="connsiteX5" fmla="*/ 9699523 w 10304207"/>
              <a:gd name="connsiteY5" fmla="*/ 648929 h 1297858"/>
              <a:gd name="connsiteX6" fmla="*/ 8185355 w 10304207"/>
              <a:gd name="connsiteY6" fmla="*/ 0 h 1297858"/>
              <a:gd name="connsiteX7" fmla="*/ 8790039 w 10304207"/>
              <a:gd name="connsiteY7" fmla="*/ 0 h 1297858"/>
              <a:gd name="connsiteX8" fmla="*/ 9394723 w 10304207"/>
              <a:gd name="connsiteY8" fmla="*/ 648929 h 1297858"/>
              <a:gd name="connsiteX9" fmla="*/ 8790039 w 10304207"/>
              <a:gd name="connsiteY9" fmla="*/ 1297858 h 1297858"/>
              <a:gd name="connsiteX10" fmla="*/ 8185355 w 10304207"/>
              <a:gd name="connsiteY10" fmla="*/ 1297858 h 1297858"/>
              <a:gd name="connsiteX11" fmla="*/ 8790039 w 10304207"/>
              <a:gd name="connsiteY11" fmla="*/ 648929 h 1297858"/>
              <a:gd name="connsiteX12" fmla="*/ 7275871 w 10304207"/>
              <a:gd name="connsiteY12" fmla="*/ 0 h 1297858"/>
              <a:gd name="connsiteX13" fmla="*/ 7880555 w 10304207"/>
              <a:gd name="connsiteY13" fmla="*/ 0 h 1297858"/>
              <a:gd name="connsiteX14" fmla="*/ 8485239 w 10304207"/>
              <a:gd name="connsiteY14" fmla="*/ 648929 h 1297858"/>
              <a:gd name="connsiteX15" fmla="*/ 7880555 w 10304207"/>
              <a:gd name="connsiteY15" fmla="*/ 1297858 h 1297858"/>
              <a:gd name="connsiteX16" fmla="*/ 7275871 w 10304207"/>
              <a:gd name="connsiteY16" fmla="*/ 1297858 h 1297858"/>
              <a:gd name="connsiteX17" fmla="*/ 7880555 w 10304207"/>
              <a:gd name="connsiteY17" fmla="*/ 648929 h 1297858"/>
              <a:gd name="connsiteX18" fmla="*/ 6366387 w 10304207"/>
              <a:gd name="connsiteY18" fmla="*/ 0 h 1297858"/>
              <a:gd name="connsiteX19" fmla="*/ 6971071 w 10304207"/>
              <a:gd name="connsiteY19" fmla="*/ 0 h 1297858"/>
              <a:gd name="connsiteX20" fmla="*/ 7575755 w 10304207"/>
              <a:gd name="connsiteY20" fmla="*/ 648929 h 1297858"/>
              <a:gd name="connsiteX21" fmla="*/ 6971071 w 10304207"/>
              <a:gd name="connsiteY21" fmla="*/ 1297858 h 1297858"/>
              <a:gd name="connsiteX22" fmla="*/ 6366387 w 10304207"/>
              <a:gd name="connsiteY22" fmla="*/ 1297858 h 1297858"/>
              <a:gd name="connsiteX23" fmla="*/ 6971071 w 10304207"/>
              <a:gd name="connsiteY23" fmla="*/ 648929 h 1297858"/>
              <a:gd name="connsiteX24" fmla="*/ 5456903 w 10304207"/>
              <a:gd name="connsiteY24" fmla="*/ 0 h 1297858"/>
              <a:gd name="connsiteX25" fmla="*/ 6061587 w 10304207"/>
              <a:gd name="connsiteY25" fmla="*/ 0 h 1297858"/>
              <a:gd name="connsiteX26" fmla="*/ 6666271 w 10304207"/>
              <a:gd name="connsiteY26" fmla="*/ 648929 h 1297858"/>
              <a:gd name="connsiteX27" fmla="*/ 6061587 w 10304207"/>
              <a:gd name="connsiteY27" fmla="*/ 1297858 h 1297858"/>
              <a:gd name="connsiteX28" fmla="*/ 5456903 w 10304207"/>
              <a:gd name="connsiteY28" fmla="*/ 1297858 h 1297858"/>
              <a:gd name="connsiteX29" fmla="*/ 6061587 w 10304207"/>
              <a:gd name="connsiteY29" fmla="*/ 648929 h 1297858"/>
              <a:gd name="connsiteX30" fmla="*/ 4547419 w 10304207"/>
              <a:gd name="connsiteY30" fmla="*/ 0 h 1297858"/>
              <a:gd name="connsiteX31" fmla="*/ 5152103 w 10304207"/>
              <a:gd name="connsiteY31" fmla="*/ 0 h 1297858"/>
              <a:gd name="connsiteX32" fmla="*/ 5756787 w 10304207"/>
              <a:gd name="connsiteY32" fmla="*/ 648929 h 1297858"/>
              <a:gd name="connsiteX33" fmla="*/ 5152103 w 10304207"/>
              <a:gd name="connsiteY33" fmla="*/ 1297858 h 1297858"/>
              <a:gd name="connsiteX34" fmla="*/ 4547419 w 10304207"/>
              <a:gd name="connsiteY34" fmla="*/ 1297858 h 1297858"/>
              <a:gd name="connsiteX35" fmla="*/ 5152103 w 10304207"/>
              <a:gd name="connsiteY35" fmla="*/ 648929 h 1297858"/>
              <a:gd name="connsiteX36" fmla="*/ 3637935 w 10304207"/>
              <a:gd name="connsiteY36" fmla="*/ 0 h 1297858"/>
              <a:gd name="connsiteX37" fmla="*/ 4242619 w 10304207"/>
              <a:gd name="connsiteY37" fmla="*/ 0 h 1297858"/>
              <a:gd name="connsiteX38" fmla="*/ 4847303 w 10304207"/>
              <a:gd name="connsiteY38" fmla="*/ 648929 h 1297858"/>
              <a:gd name="connsiteX39" fmla="*/ 4242619 w 10304207"/>
              <a:gd name="connsiteY39" fmla="*/ 1297858 h 1297858"/>
              <a:gd name="connsiteX40" fmla="*/ 3637935 w 10304207"/>
              <a:gd name="connsiteY40" fmla="*/ 1297858 h 1297858"/>
              <a:gd name="connsiteX41" fmla="*/ 4242619 w 10304207"/>
              <a:gd name="connsiteY41" fmla="*/ 648929 h 1297858"/>
              <a:gd name="connsiteX42" fmla="*/ 2728452 w 10304207"/>
              <a:gd name="connsiteY42" fmla="*/ 0 h 1297858"/>
              <a:gd name="connsiteX43" fmla="*/ 3333137 w 10304207"/>
              <a:gd name="connsiteY43" fmla="*/ 0 h 1297858"/>
              <a:gd name="connsiteX44" fmla="*/ 3937819 w 10304207"/>
              <a:gd name="connsiteY44" fmla="*/ 648929 h 1297858"/>
              <a:gd name="connsiteX45" fmla="*/ 3333137 w 10304207"/>
              <a:gd name="connsiteY45" fmla="*/ 1297858 h 1297858"/>
              <a:gd name="connsiteX46" fmla="*/ 2728452 w 10304207"/>
              <a:gd name="connsiteY46" fmla="*/ 1297858 h 1297858"/>
              <a:gd name="connsiteX47" fmla="*/ 3333137 w 10304207"/>
              <a:gd name="connsiteY47" fmla="*/ 648929 h 1297858"/>
              <a:gd name="connsiteX48" fmla="*/ 1818968 w 10304207"/>
              <a:gd name="connsiteY48" fmla="*/ 0 h 1297858"/>
              <a:gd name="connsiteX49" fmla="*/ 2423652 w 10304207"/>
              <a:gd name="connsiteY49" fmla="*/ 0 h 1297858"/>
              <a:gd name="connsiteX50" fmla="*/ 3028336 w 10304207"/>
              <a:gd name="connsiteY50" fmla="*/ 648929 h 1297858"/>
              <a:gd name="connsiteX51" fmla="*/ 2423652 w 10304207"/>
              <a:gd name="connsiteY51" fmla="*/ 1297858 h 1297858"/>
              <a:gd name="connsiteX52" fmla="*/ 1818968 w 10304207"/>
              <a:gd name="connsiteY52" fmla="*/ 1297858 h 1297858"/>
              <a:gd name="connsiteX53" fmla="*/ 2423652 w 10304207"/>
              <a:gd name="connsiteY53" fmla="*/ 648929 h 1297858"/>
              <a:gd name="connsiteX54" fmla="*/ 909484 w 10304207"/>
              <a:gd name="connsiteY54" fmla="*/ 0 h 1297858"/>
              <a:gd name="connsiteX55" fmla="*/ 1514168 w 10304207"/>
              <a:gd name="connsiteY55" fmla="*/ 0 h 1297858"/>
              <a:gd name="connsiteX56" fmla="*/ 2118852 w 10304207"/>
              <a:gd name="connsiteY56" fmla="*/ 648929 h 1297858"/>
              <a:gd name="connsiteX57" fmla="*/ 1514168 w 10304207"/>
              <a:gd name="connsiteY57" fmla="*/ 1297858 h 1297858"/>
              <a:gd name="connsiteX58" fmla="*/ 909484 w 10304207"/>
              <a:gd name="connsiteY58" fmla="*/ 1297858 h 1297858"/>
              <a:gd name="connsiteX59" fmla="*/ 1514168 w 10304207"/>
              <a:gd name="connsiteY59" fmla="*/ 648929 h 1297858"/>
              <a:gd name="connsiteX60" fmla="*/ 0 w 10304207"/>
              <a:gd name="connsiteY60" fmla="*/ 0 h 1297858"/>
              <a:gd name="connsiteX61" fmla="*/ 604685 w 10304207"/>
              <a:gd name="connsiteY61" fmla="*/ 0 h 1297858"/>
              <a:gd name="connsiteX62" fmla="*/ 1209368 w 10304207"/>
              <a:gd name="connsiteY62" fmla="*/ 648929 h 1297858"/>
              <a:gd name="connsiteX63" fmla="*/ 604685 w 10304207"/>
              <a:gd name="connsiteY63" fmla="*/ 1297858 h 1297858"/>
              <a:gd name="connsiteX64" fmla="*/ 0 w 10304207"/>
              <a:gd name="connsiteY64" fmla="*/ 1297858 h 1297858"/>
              <a:gd name="connsiteX65" fmla="*/ 604685 w 10304207"/>
              <a:gd name="connsiteY65" fmla="*/ 648929 h 1297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0304207" h="1297858">
                <a:moveTo>
                  <a:pt x="9094839" y="0"/>
                </a:moveTo>
                <a:lnTo>
                  <a:pt x="9699523" y="0"/>
                </a:lnTo>
                <a:lnTo>
                  <a:pt x="10304207" y="648929"/>
                </a:lnTo>
                <a:lnTo>
                  <a:pt x="9699523" y="1297858"/>
                </a:lnTo>
                <a:lnTo>
                  <a:pt x="9094839" y="1297858"/>
                </a:lnTo>
                <a:lnTo>
                  <a:pt x="9699523" y="648929"/>
                </a:lnTo>
                <a:close/>
                <a:moveTo>
                  <a:pt x="8185355" y="0"/>
                </a:moveTo>
                <a:lnTo>
                  <a:pt x="8790039" y="0"/>
                </a:lnTo>
                <a:lnTo>
                  <a:pt x="9394723" y="648929"/>
                </a:lnTo>
                <a:lnTo>
                  <a:pt x="8790039" y="1297858"/>
                </a:lnTo>
                <a:lnTo>
                  <a:pt x="8185355" y="1297858"/>
                </a:lnTo>
                <a:lnTo>
                  <a:pt x="8790039" y="648929"/>
                </a:lnTo>
                <a:close/>
                <a:moveTo>
                  <a:pt x="7275871" y="0"/>
                </a:moveTo>
                <a:lnTo>
                  <a:pt x="7880555" y="0"/>
                </a:lnTo>
                <a:lnTo>
                  <a:pt x="8485239" y="648929"/>
                </a:lnTo>
                <a:lnTo>
                  <a:pt x="7880555" y="1297858"/>
                </a:lnTo>
                <a:lnTo>
                  <a:pt x="7275871" y="1297858"/>
                </a:lnTo>
                <a:lnTo>
                  <a:pt x="7880555" y="648929"/>
                </a:lnTo>
                <a:close/>
                <a:moveTo>
                  <a:pt x="6366387" y="0"/>
                </a:moveTo>
                <a:lnTo>
                  <a:pt x="6971071" y="0"/>
                </a:lnTo>
                <a:lnTo>
                  <a:pt x="7575755" y="648929"/>
                </a:lnTo>
                <a:lnTo>
                  <a:pt x="6971071" y="1297858"/>
                </a:lnTo>
                <a:lnTo>
                  <a:pt x="6366387" y="1297858"/>
                </a:lnTo>
                <a:lnTo>
                  <a:pt x="6971071" y="648929"/>
                </a:lnTo>
                <a:close/>
                <a:moveTo>
                  <a:pt x="5456903" y="0"/>
                </a:moveTo>
                <a:lnTo>
                  <a:pt x="6061587" y="0"/>
                </a:lnTo>
                <a:lnTo>
                  <a:pt x="6666271" y="648929"/>
                </a:lnTo>
                <a:lnTo>
                  <a:pt x="6061587" y="1297858"/>
                </a:lnTo>
                <a:lnTo>
                  <a:pt x="5456903" y="1297858"/>
                </a:lnTo>
                <a:lnTo>
                  <a:pt x="6061587" y="648929"/>
                </a:lnTo>
                <a:close/>
                <a:moveTo>
                  <a:pt x="4547419" y="0"/>
                </a:moveTo>
                <a:lnTo>
                  <a:pt x="5152103" y="0"/>
                </a:lnTo>
                <a:lnTo>
                  <a:pt x="5756787" y="648929"/>
                </a:lnTo>
                <a:lnTo>
                  <a:pt x="5152103" y="1297858"/>
                </a:lnTo>
                <a:lnTo>
                  <a:pt x="4547419" y="1297858"/>
                </a:lnTo>
                <a:lnTo>
                  <a:pt x="5152103" y="648929"/>
                </a:lnTo>
                <a:close/>
                <a:moveTo>
                  <a:pt x="3637935" y="0"/>
                </a:moveTo>
                <a:lnTo>
                  <a:pt x="4242619" y="0"/>
                </a:lnTo>
                <a:lnTo>
                  <a:pt x="4847303" y="648929"/>
                </a:lnTo>
                <a:lnTo>
                  <a:pt x="4242619" y="1297858"/>
                </a:lnTo>
                <a:lnTo>
                  <a:pt x="3637935" y="1297858"/>
                </a:lnTo>
                <a:lnTo>
                  <a:pt x="4242619" y="648929"/>
                </a:lnTo>
                <a:close/>
                <a:moveTo>
                  <a:pt x="2728452" y="0"/>
                </a:moveTo>
                <a:lnTo>
                  <a:pt x="3333137" y="0"/>
                </a:lnTo>
                <a:lnTo>
                  <a:pt x="3937819" y="648929"/>
                </a:lnTo>
                <a:lnTo>
                  <a:pt x="3333137" y="1297858"/>
                </a:lnTo>
                <a:lnTo>
                  <a:pt x="2728452" y="1297858"/>
                </a:lnTo>
                <a:lnTo>
                  <a:pt x="3333137" y="648929"/>
                </a:lnTo>
                <a:close/>
                <a:moveTo>
                  <a:pt x="1818968" y="0"/>
                </a:moveTo>
                <a:lnTo>
                  <a:pt x="2423652" y="0"/>
                </a:lnTo>
                <a:lnTo>
                  <a:pt x="3028336" y="648929"/>
                </a:lnTo>
                <a:lnTo>
                  <a:pt x="2423652" y="1297858"/>
                </a:lnTo>
                <a:lnTo>
                  <a:pt x="1818968" y="1297858"/>
                </a:lnTo>
                <a:lnTo>
                  <a:pt x="2423652" y="648929"/>
                </a:lnTo>
                <a:close/>
                <a:moveTo>
                  <a:pt x="909484" y="0"/>
                </a:moveTo>
                <a:lnTo>
                  <a:pt x="1514168" y="0"/>
                </a:lnTo>
                <a:lnTo>
                  <a:pt x="2118852" y="648929"/>
                </a:lnTo>
                <a:lnTo>
                  <a:pt x="1514168" y="1297858"/>
                </a:lnTo>
                <a:lnTo>
                  <a:pt x="909484" y="1297858"/>
                </a:lnTo>
                <a:lnTo>
                  <a:pt x="1514168" y="648929"/>
                </a:lnTo>
                <a:close/>
                <a:moveTo>
                  <a:pt x="0" y="0"/>
                </a:moveTo>
                <a:lnTo>
                  <a:pt x="604685" y="0"/>
                </a:lnTo>
                <a:lnTo>
                  <a:pt x="1209368" y="648929"/>
                </a:lnTo>
                <a:lnTo>
                  <a:pt x="604685" y="1297858"/>
                </a:lnTo>
                <a:lnTo>
                  <a:pt x="0" y="1297858"/>
                </a:lnTo>
                <a:lnTo>
                  <a:pt x="604685" y="648929"/>
                </a:lnTo>
                <a:close/>
              </a:path>
            </a:pathLst>
          </a:cu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pic>
        <p:nvPicPr>
          <p:cNvPr id="41" name="Graphic 40" descr="Teacher with solid fill">
            <a:extLst>
              <a:ext uri="{FF2B5EF4-FFF2-40B4-BE49-F238E27FC236}">
                <a16:creationId xmlns:a16="http://schemas.microsoft.com/office/drawing/2014/main" id="{8D475936-B630-5EDD-391B-6CD44A865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48289" y="5143500"/>
            <a:ext cx="137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21144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 93"/>
          <p:cNvSpPr/>
          <p:nvPr/>
        </p:nvSpPr>
        <p:spPr>
          <a:xfrm>
            <a:off x="0" y="0"/>
            <a:ext cx="18288000" cy="10287000"/>
          </a:xfrm>
          <a:custGeom>
            <a:avLst/>
            <a:gdLst>
              <a:gd name="connsiteX0" fmla="*/ 0 w 18288000"/>
              <a:gd name="connsiteY0" fmla="*/ 0 h 10287000"/>
              <a:gd name="connsiteX1" fmla="*/ 18288000 w 18288000"/>
              <a:gd name="connsiteY1" fmla="*/ 0 h 10287000"/>
              <a:gd name="connsiteX2" fmla="*/ 18288000 w 18288000"/>
              <a:gd name="connsiteY2" fmla="*/ 10287000 h 10287000"/>
              <a:gd name="connsiteX3" fmla="*/ 0 w 18288000"/>
              <a:gd name="connsiteY3" fmla="*/ 10287000 h 10287000"/>
              <a:gd name="connsiteX4" fmla="*/ 0 w 18288000"/>
              <a:gd name="connsiteY4" fmla="*/ 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DEAF5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95"/>
          <p:cNvSpPr/>
          <p:nvPr/>
        </p:nvSpPr>
        <p:spPr>
          <a:xfrm>
            <a:off x="53975" y="278980"/>
            <a:ext cx="9036050" cy="1758950"/>
          </a:xfrm>
          <a:custGeom>
            <a:avLst/>
            <a:gdLst>
              <a:gd name="connsiteX0" fmla="*/ 6350 w 9036050"/>
              <a:gd name="connsiteY0" fmla="*/ 9245 h 1758950"/>
              <a:gd name="connsiteX1" fmla="*/ 9043331 w 9036050"/>
              <a:gd name="connsiteY1" fmla="*/ 9245 h 1758950"/>
              <a:gd name="connsiteX2" fmla="*/ 9043331 w 9036050"/>
              <a:gd name="connsiteY2" fmla="*/ 1767198 h 1758950"/>
              <a:gd name="connsiteX3" fmla="*/ 6350 w 9036050"/>
              <a:gd name="connsiteY3" fmla="*/ 1767198 h 1758950"/>
              <a:gd name="connsiteX4" fmla="*/ 6350 w 9036050"/>
              <a:gd name="connsiteY4" fmla="*/ 9245 h 175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6050" h="1758950">
                <a:moveTo>
                  <a:pt x="6350" y="9245"/>
                </a:moveTo>
                <a:lnTo>
                  <a:pt x="9043331" y="9245"/>
                </a:lnTo>
                <a:lnTo>
                  <a:pt x="9043331" y="1767198"/>
                </a:lnTo>
                <a:lnTo>
                  <a:pt x="6350" y="1767198"/>
                </a:lnTo>
                <a:lnTo>
                  <a:pt x="6350" y="924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6"/>
          <p:cNvSpPr/>
          <p:nvPr/>
        </p:nvSpPr>
        <p:spPr>
          <a:xfrm>
            <a:off x="0" y="2940050"/>
            <a:ext cx="5775959" cy="2940050"/>
          </a:xfrm>
          <a:custGeom>
            <a:avLst/>
            <a:gdLst>
              <a:gd name="connsiteX0" fmla="*/ 10617 w 5429250"/>
              <a:gd name="connsiteY0" fmla="*/ 8313 h 2940050"/>
              <a:gd name="connsiteX1" fmla="*/ 5433114 w 5429250"/>
              <a:gd name="connsiteY1" fmla="*/ 8313 h 2940050"/>
              <a:gd name="connsiteX2" fmla="*/ 5433114 w 5429250"/>
              <a:gd name="connsiteY2" fmla="*/ 2949328 h 2940050"/>
              <a:gd name="connsiteX3" fmla="*/ 10617 w 5429250"/>
              <a:gd name="connsiteY3" fmla="*/ 2949328 h 2940050"/>
              <a:gd name="connsiteX4" fmla="*/ 10617 w 5429250"/>
              <a:gd name="connsiteY4" fmla="*/ 8313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9250" h="2940050">
                <a:moveTo>
                  <a:pt x="10617" y="8313"/>
                </a:moveTo>
                <a:lnTo>
                  <a:pt x="5433114" y="8313"/>
                </a:lnTo>
                <a:lnTo>
                  <a:pt x="5433114" y="2949328"/>
                </a:lnTo>
                <a:lnTo>
                  <a:pt x="10617" y="2949328"/>
                </a:lnTo>
                <a:lnTo>
                  <a:pt x="10617" y="831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8"/>
          <p:cNvSpPr/>
          <p:nvPr/>
        </p:nvSpPr>
        <p:spPr>
          <a:xfrm>
            <a:off x="-38100" y="7620000"/>
            <a:ext cx="5897880" cy="2628050"/>
          </a:xfrm>
          <a:custGeom>
            <a:avLst/>
            <a:gdLst>
              <a:gd name="connsiteX0" fmla="*/ 13070 w 5429250"/>
              <a:gd name="connsiteY0" fmla="*/ 8313 h 2940050"/>
              <a:gd name="connsiteX1" fmla="*/ 5435567 w 5429250"/>
              <a:gd name="connsiteY1" fmla="*/ 8313 h 2940050"/>
              <a:gd name="connsiteX2" fmla="*/ 5435567 w 5429250"/>
              <a:gd name="connsiteY2" fmla="*/ 2949328 h 2940050"/>
              <a:gd name="connsiteX3" fmla="*/ 13070 w 5429250"/>
              <a:gd name="connsiteY3" fmla="*/ 2949328 h 2940050"/>
              <a:gd name="connsiteX4" fmla="*/ 13070 w 5429250"/>
              <a:gd name="connsiteY4" fmla="*/ 8313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9250" h="2940050">
                <a:moveTo>
                  <a:pt x="13070" y="8313"/>
                </a:moveTo>
                <a:lnTo>
                  <a:pt x="5435567" y="8313"/>
                </a:lnTo>
                <a:lnTo>
                  <a:pt x="5435567" y="2949328"/>
                </a:lnTo>
                <a:lnTo>
                  <a:pt x="13070" y="2949328"/>
                </a:lnTo>
                <a:lnTo>
                  <a:pt x="13070" y="8313"/>
                </a:lnTo>
                <a:close/>
              </a:path>
            </a:pathLst>
          </a:custGeom>
          <a:solidFill>
            <a:srgbClr val="FEF9E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493FA-DC59-0344-5C71-480C1792D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960" y="-463166"/>
            <a:ext cx="12512040" cy="109420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7A135E-5ABA-CF71-7D77-5DA25D3C520F}"/>
              </a:ext>
            </a:extLst>
          </p:cNvPr>
          <p:cNvSpPr txBox="1"/>
          <p:nvPr/>
        </p:nvSpPr>
        <p:spPr>
          <a:xfrm>
            <a:off x="609600" y="3489960"/>
            <a:ext cx="4602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GAME STARTING</a:t>
            </a:r>
          </a:p>
        </p:txBody>
      </p:sp>
    </p:spTree>
    <p:extLst>
      <p:ext uri="{BB962C8B-B14F-4D97-AF65-F5344CB8AC3E}">
        <p14:creationId xmlns:p14="http://schemas.microsoft.com/office/powerpoint/2010/main" val="2792435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 93"/>
          <p:cNvSpPr/>
          <p:nvPr/>
        </p:nvSpPr>
        <p:spPr>
          <a:xfrm>
            <a:off x="0" y="0"/>
            <a:ext cx="18288000" cy="10287000"/>
          </a:xfrm>
          <a:custGeom>
            <a:avLst/>
            <a:gdLst>
              <a:gd name="connsiteX0" fmla="*/ 0 w 18288000"/>
              <a:gd name="connsiteY0" fmla="*/ 0 h 10287000"/>
              <a:gd name="connsiteX1" fmla="*/ 18288000 w 18288000"/>
              <a:gd name="connsiteY1" fmla="*/ 0 h 10287000"/>
              <a:gd name="connsiteX2" fmla="*/ 18288000 w 18288000"/>
              <a:gd name="connsiteY2" fmla="*/ 10287000 h 10287000"/>
              <a:gd name="connsiteX3" fmla="*/ 0 w 18288000"/>
              <a:gd name="connsiteY3" fmla="*/ 10287000 h 10287000"/>
              <a:gd name="connsiteX4" fmla="*/ 0 w 18288000"/>
              <a:gd name="connsiteY4" fmla="*/ 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DEAF5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95"/>
          <p:cNvSpPr/>
          <p:nvPr/>
        </p:nvSpPr>
        <p:spPr>
          <a:xfrm>
            <a:off x="-1012826" y="-349886"/>
            <a:ext cx="19300826" cy="2940051"/>
          </a:xfrm>
          <a:custGeom>
            <a:avLst/>
            <a:gdLst>
              <a:gd name="connsiteX0" fmla="*/ 6350 w 9036050"/>
              <a:gd name="connsiteY0" fmla="*/ 9245 h 1758950"/>
              <a:gd name="connsiteX1" fmla="*/ 9043331 w 9036050"/>
              <a:gd name="connsiteY1" fmla="*/ 9245 h 1758950"/>
              <a:gd name="connsiteX2" fmla="*/ 9043331 w 9036050"/>
              <a:gd name="connsiteY2" fmla="*/ 1767198 h 1758950"/>
              <a:gd name="connsiteX3" fmla="*/ 6350 w 9036050"/>
              <a:gd name="connsiteY3" fmla="*/ 1767198 h 1758950"/>
              <a:gd name="connsiteX4" fmla="*/ 6350 w 9036050"/>
              <a:gd name="connsiteY4" fmla="*/ 9245 h 175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6050" h="1758950">
                <a:moveTo>
                  <a:pt x="6350" y="9245"/>
                </a:moveTo>
                <a:lnTo>
                  <a:pt x="9043331" y="9245"/>
                </a:lnTo>
                <a:lnTo>
                  <a:pt x="9043331" y="1767198"/>
                </a:lnTo>
                <a:lnTo>
                  <a:pt x="6350" y="1767198"/>
                </a:lnTo>
                <a:lnTo>
                  <a:pt x="6350" y="924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6"/>
          <p:cNvSpPr/>
          <p:nvPr/>
        </p:nvSpPr>
        <p:spPr>
          <a:xfrm>
            <a:off x="0" y="2590164"/>
            <a:ext cx="7047865" cy="5106671"/>
          </a:xfrm>
          <a:custGeom>
            <a:avLst/>
            <a:gdLst>
              <a:gd name="connsiteX0" fmla="*/ 10617 w 5429250"/>
              <a:gd name="connsiteY0" fmla="*/ 8313 h 2940050"/>
              <a:gd name="connsiteX1" fmla="*/ 5433114 w 5429250"/>
              <a:gd name="connsiteY1" fmla="*/ 8313 h 2940050"/>
              <a:gd name="connsiteX2" fmla="*/ 5433114 w 5429250"/>
              <a:gd name="connsiteY2" fmla="*/ 2949328 h 2940050"/>
              <a:gd name="connsiteX3" fmla="*/ 10617 w 5429250"/>
              <a:gd name="connsiteY3" fmla="*/ 2949328 h 2940050"/>
              <a:gd name="connsiteX4" fmla="*/ 10617 w 5429250"/>
              <a:gd name="connsiteY4" fmla="*/ 8313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9250" h="2940050">
                <a:moveTo>
                  <a:pt x="10617" y="8313"/>
                </a:moveTo>
                <a:lnTo>
                  <a:pt x="5433114" y="8313"/>
                </a:lnTo>
                <a:lnTo>
                  <a:pt x="5433114" y="2949328"/>
                </a:lnTo>
                <a:lnTo>
                  <a:pt x="10617" y="2949328"/>
                </a:lnTo>
                <a:lnTo>
                  <a:pt x="10617" y="8313"/>
                </a:lnTo>
                <a:close/>
              </a:path>
            </a:pathLst>
          </a:custGeom>
          <a:solidFill>
            <a:srgbClr val="EAB962"/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8"/>
          <p:cNvSpPr/>
          <p:nvPr/>
        </p:nvSpPr>
        <p:spPr>
          <a:xfrm>
            <a:off x="3714750" y="9166861"/>
            <a:ext cx="5429250" cy="2940050"/>
          </a:xfrm>
          <a:custGeom>
            <a:avLst/>
            <a:gdLst>
              <a:gd name="connsiteX0" fmla="*/ 13070 w 5429250"/>
              <a:gd name="connsiteY0" fmla="*/ 8313 h 2940050"/>
              <a:gd name="connsiteX1" fmla="*/ 5435567 w 5429250"/>
              <a:gd name="connsiteY1" fmla="*/ 8313 h 2940050"/>
              <a:gd name="connsiteX2" fmla="*/ 5435567 w 5429250"/>
              <a:gd name="connsiteY2" fmla="*/ 2949328 h 2940050"/>
              <a:gd name="connsiteX3" fmla="*/ 13070 w 5429250"/>
              <a:gd name="connsiteY3" fmla="*/ 2949328 h 2940050"/>
              <a:gd name="connsiteX4" fmla="*/ 13070 w 5429250"/>
              <a:gd name="connsiteY4" fmla="*/ 8313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9250" h="2940050">
                <a:moveTo>
                  <a:pt x="13070" y="8313"/>
                </a:moveTo>
                <a:lnTo>
                  <a:pt x="5435567" y="8313"/>
                </a:lnTo>
                <a:lnTo>
                  <a:pt x="5435567" y="2949328"/>
                </a:lnTo>
                <a:lnTo>
                  <a:pt x="13070" y="2949328"/>
                </a:lnTo>
                <a:lnTo>
                  <a:pt x="13070" y="8313"/>
                </a:lnTo>
                <a:close/>
              </a:path>
            </a:pathLst>
          </a:custGeom>
          <a:solidFill>
            <a:srgbClr val="FEF9E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D85EC5-B1FB-4244-D4A3-A459AB76C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1" y="-657726"/>
            <a:ext cx="13716000" cy="10944726"/>
          </a:xfrm>
          <a:prstGeom prst="rect">
            <a:avLst/>
          </a:prstGeom>
        </p:spPr>
      </p:pic>
      <p:sp>
        <p:nvSpPr>
          <p:cNvPr id="5" name="Flowchart: Delay 4">
            <a:extLst>
              <a:ext uri="{FF2B5EF4-FFF2-40B4-BE49-F238E27FC236}">
                <a16:creationId xmlns:a16="http://schemas.microsoft.com/office/drawing/2014/main" id="{7193E749-5B6B-5A28-95B3-7379A0CE1EB2}"/>
              </a:ext>
            </a:extLst>
          </p:cNvPr>
          <p:cNvSpPr/>
          <p:nvPr/>
        </p:nvSpPr>
        <p:spPr>
          <a:xfrm>
            <a:off x="-1327705" y="-2168358"/>
            <a:ext cx="7047864" cy="14275269"/>
          </a:xfrm>
          <a:prstGeom prst="flowChartDelay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0EF5F1-FC4A-0784-BFC7-77353D8E706D}"/>
              </a:ext>
            </a:extLst>
          </p:cNvPr>
          <p:cNvSpPr txBox="1"/>
          <p:nvPr/>
        </p:nvSpPr>
        <p:spPr>
          <a:xfrm>
            <a:off x="236023" y="4046797"/>
            <a:ext cx="38295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effectLst>
                  <a:innerShdw blurRad="63500" dist="76200" dir="10800000">
                    <a:prstClr val="black">
                      <a:alpha val="50000"/>
                    </a:prstClr>
                  </a:innerShdw>
                </a:effectLst>
                <a:latin typeface="Arial Rounded MT Bold" panose="020F0704030504030204" pitchFamily="34" charset="0"/>
              </a:rPr>
              <a:t>PLAYER</a:t>
            </a:r>
            <a:r>
              <a:rPr lang="en-US" sz="7200" dirty="0">
                <a:solidFill>
                  <a:schemeClr val="bg1"/>
                </a:solidFill>
                <a:effectLst>
                  <a:innerShdw blurRad="63500" dist="76200" dir="10800000">
                    <a:prstClr val="black">
                      <a:alpha val="50000"/>
                    </a:prstClr>
                  </a:inn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7200" b="1" dirty="0">
                <a:solidFill>
                  <a:schemeClr val="bg1"/>
                </a:solidFill>
                <a:effectLst>
                  <a:innerShdw blurRad="63500" dist="76200" dir="10800000">
                    <a:prstClr val="black">
                      <a:alpha val="50000"/>
                    </a:prstClr>
                  </a:innerShdw>
                </a:effectLst>
                <a:latin typeface="Arial Rounded MT Bold" panose="020F0704030504030204" pitchFamily="34" charset="0"/>
              </a:rPr>
              <a:t>JUMP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F7BDA01E-0A54-A1AF-223E-650F2C3C5DC6}"/>
              </a:ext>
            </a:extLst>
          </p:cNvPr>
          <p:cNvSpPr/>
          <p:nvPr/>
        </p:nvSpPr>
        <p:spPr>
          <a:xfrm>
            <a:off x="9716186" y="6335349"/>
            <a:ext cx="2951746" cy="2722971"/>
          </a:xfrm>
          <a:prstGeom prst="flowChartConnector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EF074F-5CEC-517E-08A1-3F28E0304F02}"/>
              </a:ext>
            </a:extLst>
          </p:cNvPr>
          <p:cNvCxnSpPr>
            <a:cxnSpLocks/>
          </p:cNvCxnSpPr>
          <p:nvPr/>
        </p:nvCxnSpPr>
        <p:spPr>
          <a:xfrm>
            <a:off x="9239768" y="5932284"/>
            <a:ext cx="821294" cy="845673"/>
          </a:xfrm>
          <a:prstGeom prst="straightConnector1">
            <a:avLst/>
          </a:prstGeom>
          <a:ln w="76200">
            <a:solidFill>
              <a:srgbClr val="AE5E5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43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 93"/>
          <p:cNvSpPr/>
          <p:nvPr/>
        </p:nvSpPr>
        <p:spPr>
          <a:xfrm>
            <a:off x="0" y="0"/>
            <a:ext cx="18288000" cy="10287000"/>
          </a:xfrm>
          <a:custGeom>
            <a:avLst/>
            <a:gdLst>
              <a:gd name="connsiteX0" fmla="*/ 0 w 18288000"/>
              <a:gd name="connsiteY0" fmla="*/ 0 h 10287000"/>
              <a:gd name="connsiteX1" fmla="*/ 18288000 w 18288000"/>
              <a:gd name="connsiteY1" fmla="*/ 0 h 10287000"/>
              <a:gd name="connsiteX2" fmla="*/ 18288000 w 18288000"/>
              <a:gd name="connsiteY2" fmla="*/ 10287000 h 10287000"/>
              <a:gd name="connsiteX3" fmla="*/ 0 w 18288000"/>
              <a:gd name="connsiteY3" fmla="*/ 10287000 h 10287000"/>
              <a:gd name="connsiteX4" fmla="*/ 0 w 18288000"/>
              <a:gd name="connsiteY4" fmla="*/ 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DEAF5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95"/>
          <p:cNvSpPr/>
          <p:nvPr/>
        </p:nvSpPr>
        <p:spPr>
          <a:xfrm>
            <a:off x="53975" y="278980"/>
            <a:ext cx="9036050" cy="1758950"/>
          </a:xfrm>
          <a:custGeom>
            <a:avLst/>
            <a:gdLst>
              <a:gd name="connsiteX0" fmla="*/ 6350 w 9036050"/>
              <a:gd name="connsiteY0" fmla="*/ 9245 h 1758950"/>
              <a:gd name="connsiteX1" fmla="*/ 9043331 w 9036050"/>
              <a:gd name="connsiteY1" fmla="*/ 9245 h 1758950"/>
              <a:gd name="connsiteX2" fmla="*/ 9043331 w 9036050"/>
              <a:gd name="connsiteY2" fmla="*/ 1767198 h 1758950"/>
              <a:gd name="connsiteX3" fmla="*/ 6350 w 9036050"/>
              <a:gd name="connsiteY3" fmla="*/ 1767198 h 1758950"/>
              <a:gd name="connsiteX4" fmla="*/ 6350 w 9036050"/>
              <a:gd name="connsiteY4" fmla="*/ 9245 h 175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6050" h="1758950">
                <a:moveTo>
                  <a:pt x="6350" y="9245"/>
                </a:moveTo>
                <a:lnTo>
                  <a:pt x="9043331" y="9245"/>
                </a:lnTo>
                <a:lnTo>
                  <a:pt x="9043331" y="1767198"/>
                </a:lnTo>
                <a:lnTo>
                  <a:pt x="6350" y="1767198"/>
                </a:lnTo>
                <a:lnTo>
                  <a:pt x="6350" y="924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6"/>
          <p:cNvSpPr/>
          <p:nvPr/>
        </p:nvSpPr>
        <p:spPr>
          <a:xfrm>
            <a:off x="53975" y="2940050"/>
            <a:ext cx="5429250" cy="2940050"/>
          </a:xfrm>
          <a:custGeom>
            <a:avLst/>
            <a:gdLst>
              <a:gd name="connsiteX0" fmla="*/ 10617 w 5429250"/>
              <a:gd name="connsiteY0" fmla="*/ 8313 h 2940050"/>
              <a:gd name="connsiteX1" fmla="*/ 5433114 w 5429250"/>
              <a:gd name="connsiteY1" fmla="*/ 8313 h 2940050"/>
              <a:gd name="connsiteX2" fmla="*/ 5433114 w 5429250"/>
              <a:gd name="connsiteY2" fmla="*/ 2949328 h 2940050"/>
              <a:gd name="connsiteX3" fmla="*/ 10617 w 5429250"/>
              <a:gd name="connsiteY3" fmla="*/ 2949328 h 2940050"/>
              <a:gd name="connsiteX4" fmla="*/ 10617 w 5429250"/>
              <a:gd name="connsiteY4" fmla="*/ 8313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9250" h="2940050">
                <a:moveTo>
                  <a:pt x="10617" y="8313"/>
                </a:moveTo>
                <a:lnTo>
                  <a:pt x="5433114" y="8313"/>
                </a:lnTo>
                <a:lnTo>
                  <a:pt x="5433114" y="2949328"/>
                </a:lnTo>
                <a:lnTo>
                  <a:pt x="10617" y="2949328"/>
                </a:lnTo>
                <a:lnTo>
                  <a:pt x="10617" y="831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8"/>
          <p:cNvSpPr/>
          <p:nvPr/>
        </p:nvSpPr>
        <p:spPr>
          <a:xfrm>
            <a:off x="472440" y="7067970"/>
            <a:ext cx="5429250" cy="2940050"/>
          </a:xfrm>
          <a:custGeom>
            <a:avLst/>
            <a:gdLst>
              <a:gd name="connsiteX0" fmla="*/ 13070 w 5429250"/>
              <a:gd name="connsiteY0" fmla="*/ 8313 h 2940050"/>
              <a:gd name="connsiteX1" fmla="*/ 5435567 w 5429250"/>
              <a:gd name="connsiteY1" fmla="*/ 8313 h 2940050"/>
              <a:gd name="connsiteX2" fmla="*/ 5435567 w 5429250"/>
              <a:gd name="connsiteY2" fmla="*/ 2949328 h 2940050"/>
              <a:gd name="connsiteX3" fmla="*/ 13070 w 5429250"/>
              <a:gd name="connsiteY3" fmla="*/ 2949328 h 2940050"/>
              <a:gd name="connsiteX4" fmla="*/ 13070 w 5429250"/>
              <a:gd name="connsiteY4" fmla="*/ 8313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9250" h="2940050">
                <a:moveTo>
                  <a:pt x="13070" y="8313"/>
                </a:moveTo>
                <a:lnTo>
                  <a:pt x="5435567" y="8313"/>
                </a:lnTo>
                <a:lnTo>
                  <a:pt x="5435567" y="2949328"/>
                </a:lnTo>
                <a:lnTo>
                  <a:pt x="13070" y="2949328"/>
                </a:lnTo>
                <a:lnTo>
                  <a:pt x="13070" y="8313"/>
                </a:lnTo>
                <a:close/>
              </a:path>
            </a:pathLst>
          </a:custGeom>
          <a:solidFill>
            <a:srgbClr val="FEF9E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2093EE-0C3D-B6F2-DE3B-D4842E071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935" y="0"/>
            <a:ext cx="12512040" cy="10942088"/>
          </a:xfrm>
          <a:prstGeom prst="rect">
            <a:avLst/>
          </a:prstGeom>
        </p:spPr>
      </p:pic>
      <p:sp>
        <p:nvSpPr>
          <p:cNvPr id="6" name="Flowchart: Delay 5">
            <a:extLst>
              <a:ext uri="{FF2B5EF4-FFF2-40B4-BE49-F238E27FC236}">
                <a16:creationId xmlns:a16="http://schemas.microsoft.com/office/drawing/2014/main" id="{00C14A94-0A7D-7418-44CC-4F6F32BE038D}"/>
              </a:ext>
            </a:extLst>
          </p:cNvPr>
          <p:cNvSpPr/>
          <p:nvPr/>
        </p:nvSpPr>
        <p:spPr>
          <a:xfrm>
            <a:off x="-631474" y="-2456779"/>
            <a:ext cx="7649344" cy="15228323"/>
          </a:xfrm>
          <a:prstGeom prst="flowChartDelay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1" dirty="0">
              <a:effectLst>
                <a:innerShdw blurRad="63500" dist="76200" dir="108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2BAA51-4806-F48B-AC3A-1B6854A65F82}"/>
              </a:ext>
            </a:extLst>
          </p:cNvPr>
          <p:cNvSpPr txBox="1"/>
          <p:nvPr/>
        </p:nvSpPr>
        <p:spPr>
          <a:xfrm>
            <a:off x="472440" y="4410075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PLAYER AND ENEMY INTERACTIONS</a:t>
            </a:r>
          </a:p>
        </p:txBody>
      </p:sp>
    </p:spTree>
    <p:extLst>
      <p:ext uri="{BB962C8B-B14F-4D97-AF65-F5344CB8AC3E}">
        <p14:creationId xmlns:p14="http://schemas.microsoft.com/office/powerpoint/2010/main" val="69989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 93"/>
          <p:cNvSpPr/>
          <p:nvPr/>
        </p:nvSpPr>
        <p:spPr>
          <a:xfrm>
            <a:off x="0" y="0"/>
            <a:ext cx="18288000" cy="10287000"/>
          </a:xfrm>
          <a:custGeom>
            <a:avLst/>
            <a:gdLst>
              <a:gd name="connsiteX0" fmla="*/ 0 w 18288000"/>
              <a:gd name="connsiteY0" fmla="*/ 0 h 10287000"/>
              <a:gd name="connsiteX1" fmla="*/ 18288000 w 18288000"/>
              <a:gd name="connsiteY1" fmla="*/ 0 h 10287000"/>
              <a:gd name="connsiteX2" fmla="*/ 18288000 w 18288000"/>
              <a:gd name="connsiteY2" fmla="*/ 10287000 h 10287000"/>
              <a:gd name="connsiteX3" fmla="*/ 0 w 18288000"/>
              <a:gd name="connsiteY3" fmla="*/ 10287000 h 10287000"/>
              <a:gd name="connsiteX4" fmla="*/ 0 w 18288000"/>
              <a:gd name="connsiteY4" fmla="*/ 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DEAF5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95"/>
          <p:cNvSpPr/>
          <p:nvPr/>
        </p:nvSpPr>
        <p:spPr>
          <a:xfrm>
            <a:off x="-137160" y="305232"/>
            <a:ext cx="9036050" cy="1758950"/>
          </a:xfrm>
          <a:custGeom>
            <a:avLst/>
            <a:gdLst>
              <a:gd name="connsiteX0" fmla="*/ 6350 w 9036050"/>
              <a:gd name="connsiteY0" fmla="*/ 9245 h 1758950"/>
              <a:gd name="connsiteX1" fmla="*/ 9043331 w 9036050"/>
              <a:gd name="connsiteY1" fmla="*/ 9245 h 1758950"/>
              <a:gd name="connsiteX2" fmla="*/ 9043331 w 9036050"/>
              <a:gd name="connsiteY2" fmla="*/ 1767198 h 1758950"/>
              <a:gd name="connsiteX3" fmla="*/ 6350 w 9036050"/>
              <a:gd name="connsiteY3" fmla="*/ 1767198 h 1758950"/>
              <a:gd name="connsiteX4" fmla="*/ 6350 w 9036050"/>
              <a:gd name="connsiteY4" fmla="*/ 9245 h 175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6050" h="1758950">
                <a:moveTo>
                  <a:pt x="6350" y="9245"/>
                </a:moveTo>
                <a:lnTo>
                  <a:pt x="9043331" y="9245"/>
                </a:lnTo>
                <a:lnTo>
                  <a:pt x="9043331" y="1767198"/>
                </a:lnTo>
                <a:lnTo>
                  <a:pt x="6350" y="1767198"/>
                </a:lnTo>
                <a:lnTo>
                  <a:pt x="6350" y="924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6"/>
          <p:cNvSpPr/>
          <p:nvPr/>
        </p:nvSpPr>
        <p:spPr>
          <a:xfrm>
            <a:off x="-137160" y="0"/>
            <a:ext cx="8347335" cy="10287000"/>
          </a:xfrm>
          <a:custGeom>
            <a:avLst/>
            <a:gdLst>
              <a:gd name="connsiteX0" fmla="*/ 10617 w 5429250"/>
              <a:gd name="connsiteY0" fmla="*/ 8313 h 2940050"/>
              <a:gd name="connsiteX1" fmla="*/ 5433114 w 5429250"/>
              <a:gd name="connsiteY1" fmla="*/ 8313 h 2940050"/>
              <a:gd name="connsiteX2" fmla="*/ 5433114 w 5429250"/>
              <a:gd name="connsiteY2" fmla="*/ 2949328 h 2940050"/>
              <a:gd name="connsiteX3" fmla="*/ 10617 w 5429250"/>
              <a:gd name="connsiteY3" fmla="*/ 2949328 h 2940050"/>
              <a:gd name="connsiteX4" fmla="*/ 10617 w 5429250"/>
              <a:gd name="connsiteY4" fmla="*/ 8313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9250" h="2940050">
                <a:moveTo>
                  <a:pt x="10617" y="8313"/>
                </a:moveTo>
                <a:lnTo>
                  <a:pt x="5433114" y="8313"/>
                </a:lnTo>
                <a:lnTo>
                  <a:pt x="5433114" y="2949328"/>
                </a:lnTo>
                <a:lnTo>
                  <a:pt x="10617" y="2949328"/>
                </a:lnTo>
                <a:lnTo>
                  <a:pt x="10617" y="831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8"/>
          <p:cNvSpPr/>
          <p:nvPr/>
        </p:nvSpPr>
        <p:spPr>
          <a:xfrm>
            <a:off x="0" y="7346950"/>
            <a:ext cx="5429250" cy="2940050"/>
          </a:xfrm>
          <a:custGeom>
            <a:avLst/>
            <a:gdLst>
              <a:gd name="connsiteX0" fmla="*/ 13070 w 5429250"/>
              <a:gd name="connsiteY0" fmla="*/ 8313 h 2940050"/>
              <a:gd name="connsiteX1" fmla="*/ 5435567 w 5429250"/>
              <a:gd name="connsiteY1" fmla="*/ 8313 h 2940050"/>
              <a:gd name="connsiteX2" fmla="*/ 5435567 w 5429250"/>
              <a:gd name="connsiteY2" fmla="*/ 2949328 h 2940050"/>
              <a:gd name="connsiteX3" fmla="*/ 13070 w 5429250"/>
              <a:gd name="connsiteY3" fmla="*/ 2949328 h 2940050"/>
              <a:gd name="connsiteX4" fmla="*/ 13070 w 5429250"/>
              <a:gd name="connsiteY4" fmla="*/ 8313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9250" h="2940050">
                <a:moveTo>
                  <a:pt x="13070" y="8313"/>
                </a:moveTo>
                <a:lnTo>
                  <a:pt x="5435567" y="8313"/>
                </a:lnTo>
                <a:lnTo>
                  <a:pt x="5435567" y="2949328"/>
                </a:lnTo>
                <a:lnTo>
                  <a:pt x="13070" y="2949328"/>
                </a:lnTo>
                <a:lnTo>
                  <a:pt x="13070" y="8313"/>
                </a:lnTo>
                <a:close/>
              </a:path>
            </a:pathLst>
          </a:custGeom>
          <a:solidFill>
            <a:srgbClr val="FEF9E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F189BB-C61E-EBA5-DBFB-EF08AC0BF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175" y="-362551"/>
            <a:ext cx="10095548" cy="113778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46E0F2-28AF-7EAA-E617-BC45E331E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452" y="4770122"/>
            <a:ext cx="10113271" cy="1106423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636DE6-9895-F838-66EC-68BA26469DDC}"/>
              </a:ext>
            </a:extLst>
          </p:cNvPr>
          <p:cNvCxnSpPr>
            <a:cxnSpLocks/>
          </p:cNvCxnSpPr>
          <p:nvPr/>
        </p:nvCxnSpPr>
        <p:spPr>
          <a:xfrm flipH="1">
            <a:off x="8192452" y="4737022"/>
            <a:ext cx="10287610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69D4872-92B0-AA26-88FB-30F343D09A09}"/>
              </a:ext>
            </a:extLst>
          </p:cNvPr>
          <p:cNvSpPr txBox="1"/>
          <p:nvPr/>
        </p:nvSpPr>
        <p:spPr>
          <a:xfrm>
            <a:off x="1082040" y="2972165"/>
            <a:ext cx="4347210" cy="2041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2BAC30-E94C-62D5-658D-A91E22049E95}"/>
              </a:ext>
            </a:extLst>
          </p:cNvPr>
          <p:cNvSpPr txBox="1"/>
          <p:nvPr/>
        </p:nvSpPr>
        <p:spPr>
          <a:xfrm>
            <a:off x="709527" y="4506128"/>
            <a:ext cx="6755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effectLst>
                  <a:innerShdw blurRad="63500" dist="76200" dir="10800000">
                    <a:prstClr val="black">
                      <a:alpha val="50000"/>
                    </a:prstClr>
                  </a:innerShdw>
                </a:effectLst>
                <a:latin typeface="Arial Rounded MT Bold" panose="020F0704030504030204" pitchFamily="34" charset="0"/>
              </a:rPr>
              <a:t>TELEPORTATION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918D26-4544-D6AE-EFA4-686DFA8AA358}"/>
              </a:ext>
            </a:extLst>
          </p:cNvPr>
          <p:cNvSpPr/>
          <p:nvPr/>
        </p:nvSpPr>
        <p:spPr>
          <a:xfrm>
            <a:off x="8192452" y="4689009"/>
            <a:ext cx="10182718" cy="6373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1F15D8-6AF8-B126-CE24-71C210B2C82A}"/>
              </a:ext>
            </a:extLst>
          </p:cNvPr>
          <p:cNvCxnSpPr/>
          <p:nvPr/>
        </p:nvCxnSpPr>
        <p:spPr>
          <a:xfrm>
            <a:off x="9616440" y="2225040"/>
            <a:ext cx="0" cy="361188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1DE184-7E30-40A5-9FA2-1B2E32055FA7}"/>
              </a:ext>
            </a:extLst>
          </p:cNvPr>
          <p:cNvCxnSpPr>
            <a:cxnSpLocks/>
          </p:cNvCxnSpPr>
          <p:nvPr/>
        </p:nvCxnSpPr>
        <p:spPr>
          <a:xfrm>
            <a:off x="18089880" y="1567102"/>
            <a:ext cx="0" cy="426981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491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8"/>
          <p:cNvSpPr/>
          <p:nvPr/>
        </p:nvSpPr>
        <p:spPr>
          <a:xfrm>
            <a:off x="0" y="32143"/>
            <a:ext cx="18288000" cy="10287000"/>
          </a:xfrm>
          <a:custGeom>
            <a:avLst/>
            <a:gdLst>
              <a:gd name="connsiteX0" fmla="*/ 0 w 18288000"/>
              <a:gd name="connsiteY0" fmla="*/ 0 h 10287000"/>
              <a:gd name="connsiteX1" fmla="*/ 18288000 w 18288000"/>
              <a:gd name="connsiteY1" fmla="*/ 0 h 10287000"/>
              <a:gd name="connsiteX2" fmla="*/ 18288000 w 18288000"/>
              <a:gd name="connsiteY2" fmla="*/ 10287000 h 10287000"/>
              <a:gd name="connsiteX3" fmla="*/ 0 w 18288000"/>
              <a:gd name="connsiteY3" fmla="*/ 10287000 h 10287000"/>
              <a:gd name="connsiteX4" fmla="*/ 0 w 18288000"/>
              <a:gd name="connsiteY4" fmla="*/ 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DEAF5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11643300" y="5175643"/>
            <a:ext cx="6644699" cy="5111356"/>
          </a:xfrm>
          <a:custGeom>
            <a:avLst/>
            <a:gdLst>
              <a:gd name="connsiteX0" fmla="*/ 0 w 6644699"/>
              <a:gd name="connsiteY0" fmla="*/ 0 h 5111356"/>
              <a:gd name="connsiteX1" fmla="*/ 6644699 w 6644699"/>
              <a:gd name="connsiteY1" fmla="*/ 0 h 5111356"/>
              <a:gd name="connsiteX2" fmla="*/ 6644699 w 6644699"/>
              <a:gd name="connsiteY2" fmla="*/ 5111356 h 5111356"/>
              <a:gd name="connsiteX3" fmla="*/ 0 w 6644699"/>
              <a:gd name="connsiteY3" fmla="*/ 5111356 h 5111356"/>
              <a:gd name="connsiteX4" fmla="*/ 0 w 6644699"/>
              <a:gd name="connsiteY4" fmla="*/ 0 h 511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4699" h="5111356">
                <a:moveTo>
                  <a:pt x="0" y="0"/>
                </a:moveTo>
                <a:lnTo>
                  <a:pt x="6644699" y="0"/>
                </a:lnTo>
                <a:lnTo>
                  <a:pt x="6644699" y="5111356"/>
                </a:lnTo>
                <a:lnTo>
                  <a:pt x="0" y="5111356"/>
                </a:lnTo>
                <a:lnTo>
                  <a:pt x="0" y="0"/>
                </a:lnTo>
                <a:close/>
              </a:path>
            </a:pathLst>
          </a:custGeom>
          <a:solidFill>
            <a:srgbClr val="FEF9E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30"/>
          <p:cNvSpPr/>
          <p:nvPr/>
        </p:nvSpPr>
        <p:spPr>
          <a:xfrm>
            <a:off x="0" y="0"/>
            <a:ext cx="10238710" cy="8841247"/>
          </a:xfrm>
          <a:custGeom>
            <a:avLst/>
            <a:gdLst>
              <a:gd name="connsiteX0" fmla="*/ 0 w 10238710"/>
              <a:gd name="connsiteY0" fmla="*/ 0 h 8841247"/>
              <a:gd name="connsiteX1" fmla="*/ 10238710 w 10238710"/>
              <a:gd name="connsiteY1" fmla="*/ 0 h 8841247"/>
              <a:gd name="connsiteX2" fmla="*/ 10238710 w 10238710"/>
              <a:gd name="connsiteY2" fmla="*/ 8841247 h 8841247"/>
              <a:gd name="connsiteX3" fmla="*/ 0 w 10238710"/>
              <a:gd name="connsiteY3" fmla="*/ 8841247 h 8841247"/>
              <a:gd name="connsiteX4" fmla="*/ 0 w 10238710"/>
              <a:gd name="connsiteY4" fmla="*/ 0 h 884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8710" h="8841247">
                <a:moveTo>
                  <a:pt x="0" y="0"/>
                </a:moveTo>
                <a:lnTo>
                  <a:pt x="10238710" y="0"/>
                </a:lnTo>
                <a:lnTo>
                  <a:pt x="10238710" y="8841247"/>
                </a:lnTo>
                <a:lnTo>
                  <a:pt x="0" y="8841247"/>
                </a:lnTo>
                <a:lnTo>
                  <a:pt x="0" y="0"/>
                </a:lnTo>
                <a:close/>
              </a:path>
            </a:pathLst>
          </a:custGeom>
          <a:solidFill>
            <a:srgbClr val="FEF9E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1"/>
          <p:cNvSpPr/>
          <p:nvPr/>
        </p:nvSpPr>
        <p:spPr>
          <a:xfrm>
            <a:off x="10229850" y="2305050"/>
            <a:ext cx="7842250" cy="7842250"/>
          </a:xfrm>
          <a:custGeom>
            <a:avLst/>
            <a:gdLst>
              <a:gd name="connsiteX0" fmla="*/ 8861 w 7842250"/>
              <a:gd name="connsiteY0" fmla="*/ 7387 h 7842250"/>
              <a:gd name="connsiteX1" fmla="*/ 7851423 w 7842250"/>
              <a:gd name="connsiteY1" fmla="*/ 7387 h 7842250"/>
              <a:gd name="connsiteX2" fmla="*/ 7851423 w 7842250"/>
              <a:gd name="connsiteY2" fmla="*/ 7849948 h 7842250"/>
              <a:gd name="connsiteX3" fmla="*/ 8861 w 7842250"/>
              <a:gd name="connsiteY3" fmla="*/ 7849948 h 7842250"/>
              <a:gd name="connsiteX4" fmla="*/ 8861 w 7842250"/>
              <a:gd name="connsiteY4" fmla="*/ 7387 h 784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2250" h="7842250">
                <a:moveTo>
                  <a:pt x="8861" y="7387"/>
                </a:moveTo>
                <a:lnTo>
                  <a:pt x="7851423" y="7387"/>
                </a:lnTo>
                <a:lnTo>
                  <a:pt x="7851423" y="7849948"/>
                </a:lnTo>
                <a:lnTo>
                  <a:pt x="8861" y="7849948"/>
                </a:lnTo>
                <a:lnTo>
                  <a:pt x="8861" y="7387"/>
                </a:lnTo>
                <a:close/>
              </a:path>
            </a:pathLst>
          </a:custGeom>
          <a:solidFill>
            <a:srgbClr val="FEF9E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040" y="2934970"/>
            <a:ext cx="6560820" cy="654558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3860" y="7620"/>
            <a:ext cx="2644140" cy="1021080"/>
          </a:xfrm>
          <a:prstGeom prst="rect">
            <a:avLst/>
          </a:prstGeom>
        </p:spPr>
      </p:pic>
      <p:sp>
        <p:nvSpPr>
          <p:cNvPr id="2" name="Freeform 34"/>
          <p:cNvSpPr/>
          <p:nvPr/>
        </p:nvSpPr>
        <p:spPr>
          <a:xfrm>
            <a:off x="1911350" y="2965450"/>
            <a:ext cx="82550" cy="82550"/>
          </a:xfrm>
          <a:custGeom>
            <a:avLst/>
            <a:gdLst>
              <a:gd name="connsiteX0" fmla="*/ 92262 w 82550"/>
              <a:gd name="connsiteY0" fmla="*/ 47803 h 82550"/>
              <a:gd name="connsiteX1" fmla="*/ 89362 w 82550"/>
              <a:gd name="connsiteY1" fmla="*/ 62383 h 82550"/>
              <a:gd name="connsiteX2" fmla="*/ 81103 w 82550"/>
              <a:gd name="connsiteY2" fmla="*/ 74743 h 82550"/>
              <a:gd name="connsiteX3" fmla="*/ 68743 w 82550"/>
              <a:gd name="connsiteY3" fmla="*/ 83002 h 82550"/>
              <a:gd name="connsiteX4" fmla="*/ 54162 w 82550"/>
              <a:gd name="connsiteY4" fmla="*/ 85903 h 82550"/>
              <a:gd name="connsiteX5" fmla="*/ 39582 w 82550"/>
              <a:gd name="connsiteY5" fmla="*/ 83002 h 82550"/>
              <a:gd name="connsiteX6" fmla="*/ 27222 w 82550"/>
              <a:gd name="connsiteY6" fmla="*/ 74743 h 82550"/>
              <a:gd name="connsiteX7" fmla="*/ 18963 w 82550"/>
              <a:gd name="connsiteY7" fmla="*/ 62383 h 82550"/>
              <a:gd name="connsiteX8" fmla="*/ 16062 w 82550"/>
              <a:gd name="connsiteY8" fmla="*/ 47803 h 82550"/>
              <a:gd name="connsiteX9" fmla="*/ 18963 w 82550"/>
              <a:gd name="connsiteY9" fmla="*/ 33222 h 82550"/>
              <a:gd name="connsiteX10" fmla="*/ 27222 w 82550"/>
              <a:gd name="connsiteY10" fmla="*/ 20862 h 82550"/>
              <a:gd name="connsiteX11" fmla="*/ 39582 w 82550"/>
              <a:gd name="connsiteY11" fmla="*/ 12603 h 82550"/>
              <a:gd name="connsiteX12" fmla="*/ 54162 w 82550"/>
              <a:gd name="connsiteY12" fmla="*/ 9703 h 82550"/>
              <a:gd name="connsiteX13" fmla="*/ 68743 w 82550"/>
              <a:gd name="connsiteY13" fmla="*/ 12603 h 82550"/>
              <a:gd name="connsiteX14" fmla="*/ 81103 w 82550"/>
              <a:gd name="connsiteY14" fmla="*/ 20862 h 82550"/>
              <a:gd name="connsiteX15" fmla="*/ 89362 w 82550"/>
              <a:gd name="connsiteY15" fmla="*/ 33222 h 82550"/>
              <a:gd name="connsiteX16" fmla="*/ 92262 w 82550"/>
              <a:gd name="connsiteY16" fmla="*/ 47803 h 82550"/>
              <a:gd name="connsiteX17" fmla="*/ 92262 w 82550"/>
              <a:gd name="connsiteY17" fmla="*/ 47803 h 8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2550" h="82550">
                <a:moveTo>
                  <a:pt x="92262" y="47803"/>
                </a:moveTo>
                <a:cubicBezTo>
                  <a:pt x="92262" y="52855"/>
                  <a:pt x="91296" y="57715"/>
                  <a:pt x="89362" y="62383"/>
                </a:cubicBezTo>
                <a:cubicBezTo>
                  <a:pt x="87429" y="67051"/>
                  <a:pt x="84676" y="71171"/>
                  <a:pt x="81103" y="74743"/>
                </a:cubicBezTo>
                <a:cubicBezTo>
                  <a:pt x="77531" y="78316"/>
                  <a:pt x="73411" y="81069"/>
                  <a:pt x="68743" y="83002"/>
                </a:cubicBezTo>
                <a:cubicBezTo>
                  <a:pt x="64075" y="84936"/>
                  <a:pt x="59215" y="85903"/>
                  <a:pt x="54162" y="85903"/>
                </a:cubicBezTo>
                <a:cubicBezTo>
                  <a:pt x="49110" y="85903"/>
                  <a:pt x="44250" y="84936"/>
                  <a:pt x="39582" y="83002"/>
                </a:cubicBezTo>
                <a:cubicBezTo>
                  <a:pt x="34914" y="81069"/>
                  <a:pt x="30794" y="78316"/>
                  <a:pt x="27222" y="74743"/>
                </a:cubicBezTo>
                <a:cubicBezTo>
                  <a:pt x="23649" y="71171"/>
                  <a:pt x="20896" y="67051"/>
                  <a:pt x="18963" y="62383"/>
                </a:cubicBezTo>
                <a:cubicBezTo>
                  <a:pt x="17029" y="57715"/>
                  <a:pt x="16062" y="52855"/>
                  <a:pt x="16062" y="47803"/>
                </a:cubicBezTo>
                <a:cubicBezTo>
                  <a:pt x="16062" y="42750"/>
                  <a:pt x="17029" y="37890"/>
                  <a:pt x="18963" y="33222"/>
                </a:cubicBezTo>
                <a:cubicBezTo>
                  <a:pt x="20896" y="28555"/>
                  <a:pt x="23649" y="24434"/>
                  <a:pt x="27222" y="20862"/>
                </a:cubicBezTo>
                <a:cubicBezTo>
                  <a:pt x="30794" y="17289"/>
                  <a:pt x="34914" y="14536"/>
                  <a:pt x="39582" y="12603"/>
                </a:cubicBezTo>
                <a:cubicBezTo>
                  <a:pt x="44250" y="10669"/>
                  <a:pt x="49110" y="9703"/>
                  <a:pt x="54162" y="9703"/>
                </a:cubicBezTo>
                <a:cubicBezTo>
                  <a:pt x="59215" y="9703"/>
                  <a:pt x="64075" y="10669"/>
                  <a:pt x="68743" y="12603"/>
                </a:cubicBezTo>
                <a:cubicBezTo>
                  <a:pt x="73411" y="14536"/>
                  <a:pt x="77531" y="17289"/>
                  <a:pt x="81103" y="20862"/>
                </a:cubicBezTo>
                <a:cubicBezTo>
                  <a:pt x="84676" y="24434"/>
                  <a:pt x="87429" y="28555"/>
                  <a:pt x="89362" y="33222"/>
                </a:cubicBezTo>
                <a:cubicBezTo>
                  <a:pt x="91296" y="37890"/>
                  <a:pt x="92262" y="42750"/>
                  <a:pt x="92262" y="47803"/>
                </a:cubicBezTo>
                <a:lnTo>
                  <a:pt x="92262" y="4780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5"/>
          <p:cNvSpPr/>
          <p:nvPr/>
        </p:nvSpPr>
        <p:spPr>
          <a:xfrm>
            <a:off x="1911350" y="5022850"/>
            <a:ext cx="82550" cy="82550"/>
          </a:xfrm>
          <a:custGeom>
            <a:avLst/>
            <a:gdLst>
              <a:gd name="connsiteX0" fmla="*/ 92262 w 82550"/>
              <a:gd name="connsiteY0" fmla="*/ 47803 h 82550"/>
              <a:gd name="connsiteX1" fmla="*/ 89362 w 82550"/>
              <a:gd name="connsiteY1" fmla="*/ 62383 h 82550"/>
              <a:gd name="connsiteX2" fmla="*/ 81103 w 82550"/>
              <a:gd name="connsiteY2" fmla="*/ 74743 h 82550"/>
              <a:gd name="connsiteX3" fmla="*/ 68743 w 82550"/>
              <a:gd name="connsiteY3" fmla="*/ 83002 h 82550"/>
              <a:gd name="connsiteX4" fmla="*/ 54162 w 82550"/>
              <a:gd name="connsiteY4" fmla="*/ 85903 h 82550"/>
              <a:gd name="connsiteX5" fmla="*/ 39582 w 82550"/>
              <a:gd name="connsiteY5" fmla="*/ 83002 h 82550"/>
              <a:gd name="connsiteX6" fmla="*/ 27222 w 82550"/>
              <a:gd name="connsiteY6" fmla="*/ 74743 h 82550"/>
              <a:gd name="connsiteX7" fmla="*/ 18963 w 82550"/>
              <a:gd name="connsiteY7" fmla="*/ 62383 h 82550"/>
              <a:gd name="connsiteX8" fmla="*/ 16062 w 82550"/>
              <a:gd name="connsiteY8" fmla="*/ 47803 h 82550"/>
              <a:gd name="connsiteX9" fmla="*/ 18963 w 82550"/>
              <a:gd name="connsiteY9" fmla="*/ 33222 h 82550"/>
              <a:gd name="connsiteX10" fmla="*/ 27222 w 82550"/>
              <a:gd name="connsiteY10" fmla="*/ 20862 h 82550"/>
              <a:gd name="connsiteX11" fmla="*/ 39582 w 82550"/>
              <a:gd name="connsiteY11" fmla="*/ 12603 h 82550"/>
              <a:gd name="connsiteX12" fmla="*/ 54162 w 82550"/>
              <a:gd name="connsiteY12" fmla="*/ 9703 h 82550"/>
              <a:gd name="connsiteX13" fmla="*/ 68743 w 82550"/>
              <a:gd name="connsiteY13" fmla="*/ 12603 h 82550"/>
              <a:gd name="connsiteX14" fmla="*/ 81103 w 82550"/>
              <a:gd name="connsiteY14" fmla="*/ 20862 h 82550"/>
              <a:gd name="connsiteX15" fmla="*/ 89362 w 82550"/>
              <a:gd name="connsiteY15" fmla="*/ 33222 h 82550"/>
              <a:gd name="connsiteX16" fmla="*/ 92262 w 82550"/>
              <a:gd name="connsiteY16" fmla="*/ 47803 h 82550"/>
              <a:gd name="connsiteX17" fmla="*/ 92262 w 82550"/>
              <a:gd name="connsiteY17" fmla="*/ 47803 h 8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2550" h="82550">
                <a:moveTo>
                  <a:pt x="92262" y="47803"/>
                </a:moveTo>
                <a:cubicBezTo>
                  <a:pt x="92262" y="52855"/>
                  <a:pt x="91296" y="57715"/>
                  <a:pt x="89362" y="62383"/>
                </a:cubicBezTo>
                <a:cubicBezTo>
                  <a:pt x="87429" y="67050"/>
                  <a:pt x="84676" y="71171"/>
                  <a:pt x="81103" y="74743"/>
                </a:cubicBezTo>
                <a:cubicBezTo>
                  <a:pt x="77531" y="78316"/>
                  <a:pt x="73411" y="81069"/>
                  <a:pt x="68743" y="83002"/>
                </a:cubicBezTo>
                <a:cubicBezTo>
                  <a:pt x="64075" y="84936"/>
                  <a:pt x="59215" y="85903"/>
                  <a:pt x="54162" y="85903"/>
                </a:cubicBezTo>
                <a:cubicBezTo>
                  <a:pt x="49110" y="85903"/>
                  <a:pt x="44250" y="84936"/>
                  <a:pt x="39582" y="83002"/>
                </a:cubicBezTo>
                <a:cubicBezTo>
                  <a:pt x="34914" y="81069"/>
                  <a:pt x="30794" y="78316"/>
                  <a:pt x="27222" y="74743"/>
                </a:cubicBezTo>
                <a:cubicBezTo>
                  <a:pt x="23649" y="71171"/>
                  <a:pt x="20896" y="67050"/>
                  <a:pt x="18963" y="62383"/>
                </a:cubicBezTo>
                <a:cubicBezTo>
                  <a:pt x="17029" y="57715"/>
                  <a:pt x="16062" y="52855"/>
                  <a:pt x="16062" y="47803"/>
                </a:cubicBezTo>
                <a:cubicBezTo>
                  <a:pt x="16062" y="42750"/>
                  <a:pt x="17029" y="37890"/>
                  <a:pt x="18963" y="33222"/>
                </a:cubicBezTo>
                <a:cubicBezTo>
                  <a:pt x="20896" y="28554"/>
                  <a:pt x="23649" y="24434"/>
                  <a:pt x="27222" y="20862"/>
                </a:cubicBezTo>
                <a:cubicBezTo>
                  <a:pt x="30794" y="17289"/>
                  <a:pt x="34914" y="14536"/>
                  <a:pt x="39582" y="12603"/>
                </a:cubicBezTo>
                <a:cubicBezTo>
                  <a:pt x="44250" y="10669"/>
                  <a:pt x="49110" y="9703"/>
                  <a:pt x="54162" y="9703"/>
                </a:cubicBezTo>
                <a:cubicBezTo>
                  <a:pt x="59215" y="9703"/>
                  <a:pt x="64075" y="10669"/>
                  <a:pt x="68743" y="12603"/>
                </a:cubicBezTo>
                <a:cubicBezTo>
                  <a:pt x="73411" y="14536"/>
                  <a:pt x="77531" y="17289"/>
                  <a:pt x="81103" y="20862"/>
                </a:cubicBezTo>
                <a:cubicBezTo>
                  <a:pt x="84676" y="24434"/>
                  <a:pt x="87429" y="28554"/>
                  <a:pt x="89362" y="33222"/>
                </a:cubicBezTo>
                <a:cubicBezTo>
                  <a:pt x="91296" y="37890"/>
                  <a:pt x="92262" y="42750"/>
                  <a:pt x="92262" y="47803"/>
                </a:cubicBezTo>
                <a:lnTo>
                  <a:pt x="92262" y="4780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326880"/>
            <a:ext cx="2552700" cy="922019"/>
          </a:xfrm>
          <a:prstGeom prst="rect">
            <a:avLst/>
          </a:prstGeom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FEC318FA-3452-73BD-BD88-A5FE7D0A150B}"/>
              </a:ext>
            </a:extLst>
          </p:cNvPr>
          <p:cNvSpPr/>
          <p:nvPr/>
        </p:nvSpPr>
        <p:spPr>
          <a:xfrm>
            <a:off x="11378489" y="2934970"/>
            <a:ext cx="6560820" cy="6545579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6A5299-0363-E575-7735-BE70D2F4C80D}"/>
              </a:ext>
            </a:extLst>
          </p:cNvPr>
          <p:cNvSpPr txBox="1"/>
          <p:nvPr/>
        </p:nvSpPr>
        <p:spPr>
          <a:xfrm>
            <a:off x="13073675" y="5222028"/>
            <a:ext cx="5516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innerShdw blurRad="63500" dist="76200" dir="10800000">
                    <a:prstClr val="black">
                      <a:alpha val="50000"/>
                    </a:prstClr>
                  </a:innerShdw>
                </a:effectLst>
                <a:latin typeface="Berlin Sans FB Demi" panose="020E0802020502020306" pitchFamily="34" charset="0"/>
              </a:rPr>
              <a:t>GAMEPLAY SHOWCASE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reeform 142"/>
          <p:cNvSpPr/>
          <p:nvPr/>
        </p:nvSpPr>
        <p:spPr>
          <a:xfrm>
            <a:off x="-24732" y="631402"/>
            <a:ext cx="18288000" cy="10287000"/>
          </a:xfrm>
          <a:custGeom>
            <a:avLst/>
            <a:gdLst>
              <a:gd name="connsiteX0" fmla="*/ 0 w 18288000"/>
              <a:gd name="connsiteY0" fmla="*/ 0 h 10287000"/>
              <a:gd name="connsiteX1" fmla="*/ 18288000 w 18288000"/>
              <a:gd name="connsiteY1" fmla="*/ 0 h 10287000"/>
              <a:gd name="connsiteX2" fmla="*/ 18288000 w 18288000"/>
              <a:gd name="connsiteY2" fmla="*/ 10287000 h 10287000"/>
              <a:gd name="connsiteX3" fmla="*/ 0 w 18288000"/>
              <a:gd name="connsiteY3" fmla="*/ 10287000 h 10287000"/>
              <a:gd name="connsiteX4" fmla="*/ 0 w 18288000"/>
              <a:gd name="connsiteY4" fmla="*/ 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EF9E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3"/>
          <p:cNvSpPr/>
          <p:nvPr/>
        </p:nvSpPr>
        <p:spPr>
          <a:xfrm>
            <a:off x="0" y="0"/>
            <a:ext cx="18288000" cy="2841450"/>
          </a:xfrm>
          <a:custGeom>
            <a:avLst/>
            <a:gdLst>
              <a:gd name="connsiteX0" fmla="*/ 0 w 18288000"/>
              <a:gd name="connsiteY0" fmla="*/ 0 h 2192160"/>
              <a:gd name="connsiteX1" fmla="*/ 18288000 w 18288000"/>
              <a:gd name="connsiteY1" fmla="*/ 0 h 2192160"/>
              <a:gd name="connsiteX2" fmla="*/ 18288000 w 18288000"/>
              <a:gd name="connsiteY2" fmla="*/ 2192160 h 2192160"/>
              <a:gd name="connsiteX3" fmla="*/ 0 w 18288000"/>
              <a:gd name="connsiteY3" fmla="*/ 2192160 h 2192160"/>
              <a:gd name="connsiteX4" fmla="*/ 0 w 18288000"/>
              <a:gd name="connsiteY4" fmla="*/ 0 h 219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0" h="2192160">
                <a:moveTo>
                  <a:pt x="0" y="0"/>
                </a:moveTo>
                <a:lnTo>
                  <a:pt x="18288000" y="0"/>
                </a:lnTo>
                <a:lnTo>
                  <a:pt x="18288000" y="2192160"/>
                </a:lnTo>
                <a:lnTo>
                  <a:pt x="0" y="2192160"/>
                </a:lnTo>
                <a:lnTo>
                  <a:pt x="0" y="0"/>
                </a:lnTo>
                <a:close/>
              </a:path>
            </a:pathLst>
          </a:custGeom>
          <a:solidFill>
            <a:srgbClr val="DEAF5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4"/>
          <p:cNvSpPr/>
          <p:nvPr/>
        </p:nvSpPr>
        <p:spPr>
          <a:xfrm>
            <a:off x="0" y="1527000"/>
            <a:ext cx="1363578" cy="1314450"/>
          </a:xfrm>
          <a:custGeom>
            <a:avLst/>
            <a:gdLst>
              <a:gd name="connsiteX0" fmla="*/ 18819 w 6737350"/>
              <a:gd name="connsiteY0" fmla="*/ 10305 h 1314450"/>
              <a:gd name="connsiteX1" fmla="*/ 6749505 w 6737350"/>
              <a:gd name="connsiteY1" fmla="*/ 10305 h 1314450"/>
              <a:gd name="connsiteX2" fmla="*/ 6749505 w 6737350"/>
              <a:gd name="connsiteY2" fmla="*/ 1316640 h 1314450"/>
              <a:gd name="connsiteX3" fmla="*/ 18819 w 6737350"/>
              <a:gd name="connsiteY3" fmla="*/ 1316640 h 1314450"/>
              <a:gd name="connsiteX4" fmla="*/ 18819 w 6737350"/>
              <a:gd name="connsiteY4" fmla="*/ 10305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37350" h="1314450">
                <a:moveTo>
                  <a:pt x="18819" y="10305"/>
                </a:moveTo>
                <a:lnTo>
                  <a:pt x="6749505" y="10305"/>
                </a:lnTo>
                <a:lnTo>
                  <a:pt x="6749505" y="1316640"/>
                </a:lnTo>
                <a:lnTo>
                  <a:pt x="18819" y="1316640"/>
                </a:lnTo>
                <a:lnTo>
                  <a:pt x="18819" y="1030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Freeform 145"/>
          <p:cNvSpPr/>
          <p:nvPr/>
        </p:nvSpPr>
        <p:spPr>
          <a:xfrm>
            <a:off x="3441031" y="3548518"/>
            <a:ext cx="11405938" cy="4696245"/>
          </a:xfrm>
          <a:custGeom>
            <a:avLst/>
            <a:gdLst>
              <a:gd name="connsiteX0" fmla="*/ 8823 w 2825750"/>
              <a:gd name="connsiteY0" fmla="*/ 6425 h 1974850"/>
              <a:gd name="connsiteX1" fmla="*/ 2837821 w 2825750"/>
              <a:gd name="connsiteY1" fmla="*/ 6425 h 1974850"/>
              <a:gd name="connsiteX2" fmla="*/ 2837821 w 2825750"/>
              <a:gd name="connsiteY2" fmla="*/ 1985178 h 1974850"/>
              <a:gd name="connsiteX3" fmla="*/ 8823 w 2825750"/>
              <a:gd name="connsiteY3" fmla="*/ 1985178 h 1974850"/>
              <a:gd name="connsiteX4" fmla="*/ 8823 w 2825750"/>
              <a:gd name="connsiteY4" fmla="*/ 6425 h 197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5750" h="1974850">
                <a:moveTo>
                  <a:pt x="8823" y="6425"/>
                </a:moveTo>
                <a:lnTo>
                  <a:pt x="2837821" y="6425"/>
                </a:lnTo>
                <a:lnTo>
                  <a:pt x="2837821" y="1985178"/>
                </a:lnTo>
                <a:lnTo>
                  <a:pt x="8823" y="1985178"/>
                </a:lnTo>
                <a:lnTo>
                  <a:pt x="8823" y="642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Freeform 148"/>
          <p:cNvSpPr/>
          <p:nvPr/>
        </p:nvSpPr>
        <p:spPr>
          <a:xfrm>
            <a:off x="3373485" y="3472610"/>
            <a:ext cx="11552253" cy="4753394"/>
          </a:xfrm>
          <a:custGeom>
            <a:avLst/>
            <a:gdLst>
              <a:gd name="connsiteX0" fmla="*/ 220884 w 2533650"/>
              <a:gd name="connsiteY0" fmla="*/ 31291 h 1924050"/>
              <a:gd name="connsiteX1" fmla="*/ 2346168 w 2533650"/>
              <a:gd name="connsiteY1" fmla="*/ 31291 h 1924050"/>
              <a:gd name="connsiteX2" fmla="*/ 2480865 w 2533650"/>
              <a:gd name="connsiteY2" fmla="*/ 87085 h 1924050"/>
              <a:gd name="connsiteX3" fmla="*/ 2536659 w 2533650"/>
              <a:gd name="connsiteY3" fmla="*/ 221782 h 1924050"/>
              <a:gd name="connsiteX4" fmla="*/ 2536659 w 2533650"/>
              <a:gd name="connsiteY4" fmla="*/ 1744397 h 1924050"/>
              <a:gd name="connsiteX5" fmla="*/ 2480865 w 2533650"/>
              <a:gd name="connsiteY5" fmla="*/ 1879094 h 1924050"/>
              <a:gd name="connsiteX6" fmla="*/ 2346168 w 2533650"/>
              <a:gd name="connsiteY6" fmla="*/ 1934888 h 1924050"/>
              <a:gd name="connsiteX7" fmla="*/ 220884 w 2533650"/>
              <a:gd name="connsiteY7" fmla="*/ 1934888 h 1924050"/>
              <a:gd name="connsiteX8" fmla="*/ 86186 w 2533650"/>
              <a:gd name="connsiteY8" fmla="*/ 1879094 h 1924050"/>
              <a:gd name="connsiteX9" fmla="*/ 30393 w 2533650"/>
              <a:gd name="connsiteY9" fmla="*/ 1744397 h 1924050"/>
              <a:gd name="connsiteX10" fmla="*/ 30393 w 2533650"/>
              <a:gd name="connsiteY10" fmla="*/ 221782 h 1924050"/>
              <a:gd name="connsiteX11" fmla="*/ 86186 w 2533650"/>
              <a:gd name="connsiteY11" fmla="*/ 87085 h 1924050"/>
              <a:gd name="connsiteX12" fmla="*/ 220884 w 2533650"/>
              <a:gd name="connsiteY12" fmla="*/ 31291 h 1924050"/>
              <a:gd name="connsiteX13" fmla="*/ 220884 w 2533650"/>
              <a:gd name="connsiteY13" fmla="*/ 31291 h 192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33650" h="1924050">
                <a:moveTo>
                  <a:pt x="220884" y="31291"/>
                </a:moveTo>
                <a:lnTo>
                  <a:pt x="2346168" y="31291"/>
                </a:lnTo>
                <a:cubicBezTo>
                  <a:pt x="2396689" y="31291"/>
                  <a:pt x="2445141" y="51361"/>
                  <a:pt x="2480865" y="87085"/>
                </a:cubicBezTo>
                <a:cubicBezTo>
                  <a:pt x="2516589" y="122809"/>
                  <a:pt x="2536659" y="171261"/>
                  <a:pt x="2536659" y="221782"/>
                </a:cubicBezTo>
                <a:lnTo>
                  <a:pt x="2536659" y="1744397"/>
                </a:lnTo>
                <a:cubicBezTo>
                  <a:pt x="2536659" y="1794918"/>
                  <a:pt x="2516589" y="1843370"/>
                  <a:pt x="2480865" y="1879094"/>
                </a:cubicBezTo>
                <a:cubicBezTo>
                  <a:pt x="2445141" y="1914818"/>
                  <a:pt x="2396689" y="1934888"/>
                  <a:pt x="2346168" y="1934888"/>
                </a:cubicBezTo>
                <a:lnTo>
                  <a:pt x="220884" y="1934888"/>
                </a:lnTo>
                <a:cubicBezTo>
                  <a:pt x="170363" y="1934888"/>
                  <a:pt x="121911" y="1914818"/>
                  <a:pt x="86186" y="1879094"/>
                </a:cubicBezTo>
                <a:cubicBezTo>
                  <a:pt x="50463" y="1843370"/>
                  <a:pt x="30393" y="1794918"/>
                  <a:pt x="30393" y="1744397"/>
                </a:cubicBezTo>
                <a:lnTo>
                  <a:pt x="30393" y="221782"/>
                </a:lnTo>
                <a:cubicBezTo>
                  <a:pt x="30393" y="171261"/>
                  <a:pt x="50463" y="122809"/>
                  <a:pt x="86186" y="87085"/>
                </a:cubicBezTo>
                <a:cubicBezTo>
                  <a:pt x="121911" y="51361"/>
                  <a:pt x="170363" y="31291"/>
                  <a:pt x="220884" y="31291"/>
                </a:cubicBezTo>
                <a:lnTo>
                  <a:pt x="220884" y="31291"/>
                </a:lnTo>
                <a:close/>
              </a:path>
            </a:pathLst>
          </a:custGeom>
          <a:solidFill>
            <a:schemeClr val="bg1">
              <a:lumMod val="65000"/>
              <a:alpha val="0"/>
            </a:schemeClr>
          </a:solidFill>
          <a:ln w="38100">
            <a:solidFill>
              <a:srgbClr val="DEAF5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Freeform 151"/>
          <p:cNvSpPr/>
          <p:nvPr/>
        </p:nvSpPr>
        <p:spPr>
          <a:xfrm>
            <a:off x="8741444" y="3235492"/>
            <a:ext cx="755650" cy="755650"/>
          </a:xfrm>
          <a:custGeom>
            <a:avLst/>
            <a:gdLst>
              <a:gd name="connsiteX0" fmla="*/ 27101 w 755650"/>
              <a:gd name="connsiteY0" fmla="*/ 28795 h 755650"/>
              <a:gd name="connsiteX1" fmla="*/ 760937 w 755650"/>
              <a:gd name="connsiteY1" fmla="*/ 28795 h 755650"/>
              <a:gd name="connsiteX2" fmla="*/ 760937 w 755650"/>
              <a:gd name="connsiteY2" fmla="*/ 762631 h 755650"/>
              <a:gd name="connsiteX3" fmla="*/ 27101 w 755650"/>
              <a:gd name="connsiteY3" fmla="*/ 762631 h 755650"/>
              <a:gd name="connsiteX4" fmla="*/ 27101 w 755650"/>
              <a:gd name="connsiteY4" fmla="*/ 28795 h 75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5650" h="755650">
                <a:moveTo>
                  <a:pt x="27101" y="28795"/>
                </a:moveTo>
                <a:lnTo>
                  <a:pt x="760937" y="28795"/>
                </a:lnTo>
                <a:lnTo>
                  <a:pt x="760937" y="762631"/>
                </a:lnTo>
                <a:lnTo>
                  <a:pt x="27101" y="762631"/>
                </a:lnTo>
                <a:lnTo>
                  <a:pt x="27101" y="28795"/>
                </a:lnTo>
                <a:close/>
              </a:path>
            </a:pathLst>
          </a:custGeom>
          <a:solidFill>
            <a:srgbClr val="DEAF5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155"/>
          <p:cNvSpPr/>
          <p:nvPr/>
        </p:nvSpPr>
        <p:spPr>
          <a:xfrm>
            <a:off x="8138194" y="8093662"/>
            <a:ext cx="1962150" cy="400050"/>
          </a:xfrm>
          <a:custGeom>
            <a:avLst/>
            <a:gdLst>
              <a:gd name="connsiteX0" fmla="*/ 20300 w 1962150"/>
              <a:gd name="connsiteY0" fmla="*/ 19646 h 400050"/>
              <a:gd name="connsiteX1" fmla="*/ 1963874 w 1962150"/>
              <a:gd name="connsiteY1" fmla="*/ 19646 h 400050"/>
              <a:gd name="connsiteX2" fmla="*/ 1963874 w 1962150"/>
              <a:gd name="connsiteY2" fmla="*/ 402971 h 400050"/>
              <a:gd name="connsiteX3" fmla="*/ 20300 w 1962150"/>
              <a:gd name="connsiteY3" fmla="*/ 402971 h 400050"/>
              <a:gd name="connsiteX4" fmla="*/ 20300 w 1962150"/>
              <a:gd name="connsiteY4" fmla="*/ 1964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150" h="400050">
                <a:moveTo>
                  <a:pt x="20300" y="19646"/>
                </a:moveTo>
                <a:lnTo>
                  <a:pt x="1963874" y="19646"/>
                </a:lnTo>
                <a:lnTo>
                  <a:pt x="1963874" y="402971"/>
                </a:lnTo>
                <a:lnTo>
                  <a:pt x="20300" y="402971"/>
                </a:lnTo>
                <a:lnTo>
                  <a:pt x="20300" y="19646"/>
                </a:lnTo>
                <a:close/>
              </a:path>
            </a:pathLst>
          </a:custGeom>
          <a:solidFill>
            <a:srgbClr val="DEAF5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reeform 178"/>
          <p:cNvSpPr/>
          <p:nvPr/>
        </p:nvSpPr>
        <p:spPr>
          <a:xfrm>
            <a:off x="0" y="9258300"/>
            <a:ext cx="18288000" cy="1028700"/>
          </a:xfrm>
          <a:custGeom>
            <a:avLst/>
            <a:gdLst>
              <a:gd name="connsiteX0" fmla="*/ 0 w 18288000"/>
              <a:gd name="connsiteY0" fmla="*/ 0 h 1028700"/>
              <a:gd name="connsiteX1" fmla="*/ 18288000 w 18288000"/>
              <a:gd name="connsiteY1" fmla="*/ 0 h 1028700"/>
              <a:gd name="connsiteX2" fmla="*/ 18288000 w 18288000"/>
              <a:gd name="connsiteY2" fmla="*/ 1028700 h 1028700"/>
              <a:gd name="connsiteX3" fmla="*/ 0 w 18288000"/>
              <a:gd name="connsiteY3" fmla="*/ 1028700 h 1028700"/>
              <a:gd name="connsiteX4" fmla="*/ 0 w 18288000"/>
              <a:gd name="connsiteY4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0" h="1028700">
                <a:moveTo>
                  <a:pt x="0" y="0"/>
                </a:moveTo>
                <a:lnTo>
                  <a:pt x="18288000" y="0"/>
                </a:lnTo>
                <a:lnTo>
                  <a:pt x="182880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solidFill>
            <a:srgbClr val="DEAF5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reeform 179"/>
          <p:cNvSpPr/>
          <p:nvPr/>
        </p:nvSpPr>
        <p:spPr>
          <a:xfrm>
            <a:off x="3638550" y="8921750"/>
            <a:ext cx="13188950" cy="57150"/>
          </a:xfrm>
          <a:custGeom>
            <a:avLst/>
            <a:gdLst>
              <a:gd name="connsiteX0" fmla="*/ 19918 w 13188950"/>
              <a:gd name="connsiteY0" fmla="*/ 28937 h 57150"/>
              <a:gd name="connsiteX1" fmla="*/ 13195927 w 13188950"/>
              <a:gd name="connsiteY1" fmla="*/ 28937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188950" h="57150">
                <a:moveTo>
                  <a:pt x="19918" y="28937"/>
                </a:moveTo>
                <a:lnTo>
                  <a:pt x="13195927" y="28937"/>
                </a:lnTo>
              </a:path>
            </a:pathLst>
          </a:custGeom>
          <a:ln w="38100">
            <a:solidFill>
              <a:srgbClr val="DEAF5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reeform 180"/>
          <p:cNvSpPr/>
          <p:nvPr/>
        </p:nvSpPr>
        <p:spPr>
          <a:xfrm>
            <a:off x="3435350" y="8743950"/>
            <a:ext cx="374650" cy="374650"/>
          </a:xfrm>
          <a:custGeom>
            <a:avLst/>
            <a:gdLst>
              <a:gd name="connsiteX0" fmla="*/ 30433 w 374650"/>
              <a:gd name="connsiteY0" fmla="*/ 29287 h 374650"/>
              <a:gd name="connsiteX1" fmla="*/ 385335 w 374650"/>
              <a:gd name="connsiteY1" fmla="*/ 29287 h 374650"/>
              <a:gd name="connsiteX2" fmla="*/ 385335 w 374650"/>
              <a:gd name="connsiteY2" fmla="*/ 384189 h 374650"/>
              <a:gd name="connsiteX3" fmla="*/ 30433 w 374650"/>
              <a:gd name="connsiteY3" fmla="*/ 384189 h 374650"/>
              <a:gd name="connsiteX4" fmla="*/ 30433 w 374650"/>
              <a:gd name="connsiteY4" fmla="*/ 29287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650" h="374650">
                <a:moveTo>
                  <a:pt x="30433" y="29287"/>
                </a:moveTo>
                <a:lnTo>
                  <a:pt x="385335" y="29287"/>
                </a:lnTo>
                <a:lnTo>
                  <a:pt x="385335" y="384189"/>
                </a:lnTo>
                <a:lnTo>
                  <a:pt x="30433" y="384189"/>
                </a:lnTo>
                <a:lnTo>
                  <a:pt x="30433" y="29287"/>
                </a:lnTo>
                <a:close/>
              </a:path>
            </a:pathLst>
          </a:custGeom>
          <a:solidFill>
            <a:srgbClr val="FEF9E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reeform 181"/>
          <p:cNvSpPr/>
          <p:nvPr/>
        </p:nvSpPr>
        <p:spPr>
          <a:xfrm>
            <a:off x="3416300" y="8724900"/>
            <a:ext cx="393700" cy="393700"/>
          </a:xfrm>
          <a:custGeom>
            <a:avLst/>
            <a:gdLst>
              <a:gd name="connsiteX0" fmla="*/ 226886 w 393700"/>
              <a:gd name="connsiteY0" fmla="*/ 48337 h 393700"/>
              <a:gd name="connsiteX1" fmla="*/ 49483 w 393700"/>
              <a:gd name="connsiteY1" fmla="*/ 225740 h 393700"/>
              <a:gd name="connsiteX2" fmla="*/ 226886 w 393700"/>
              <a:gd name="connsiteY2" fmla="*/ 403143 h 393700"/>
              <a:gd name="connsiteX3" fmla="*/ 404290 w 393700"/>
              <a:gd name="connsiteY3" fmla="*/ 225740 h 393700"/>
              <a:gd name="connsiteX4" fmla="*/ 226886 w 393700"/>
              <a:gd name="connsiteY4" fmla="*/ 48337 h 393700"/>
              <a:gd name="connsiteX5" fmla="*/ 226886 w 393700"/>
              <a:gd name="connsiteY5" fmla="*/ 48337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3700" h="393700">
                <a:moveTo>
                  <a:pt x="226886" y="48337"/>
                </a:moveTo>
                <a:cubicBezTo>
                  <a:pt x="128909" y="48337"/>
                  <a:pt x="49483" y="127763"/>
                  <a:pt x="49483" y="225740"/>
                </a:cubicBezTo>
                <a:cubicBezTo>
                  <a:pt x="49483" y="323717"/>
                  <a:pt x="128909" y="403143"/>
                  <a:pt x="226886" y="403143"/>
                </a:cubicBezTo>
                <a:cubicBezTo>
                  <a:pt x="324863" y="403143"/>
                  <a:pt x="404290" y="323717"/>
                  <a:pt x="404290" y="225740"/>
                </a:cubicBezTo>
                <a:cubicBezTo>
                  <a:pt x="404290" y="127763"/>
                  <a:pt x="324863" y="48337"/>
                  <a:pt x="226886" y="48337"/>
                </a:cubicBezTo>
                <a:lnTo>
                  <a:pt x="226886" y="48337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76200">
            <a:solidFill>
              <a:srgbClr val="DEAF5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Freeform 182"/>
          <p:cNvSpPr/>
          <p:nvPr/>
        </p:nvSpPr>
        <p:spPr>
          <a:xfrm>
            <a:off x="6832600" y="8712200"/>
            <a:ext cx="393700" cy="393700"/>
          </a:xfrm>
          <a:custGeom>
            <a:avLst/>
            <a:gdLst>
              <a:gd name="connsiteX0" fmla="*/ 45684 w 393700"/>
              <a:gd name="connsiteY0" fmla="*/ 41987 h 393700"/>
              <a:gd name="connsiteX1" fmla="*/ 400586 w 393700"/>
              <a:gd name="connsiteY1" fmla="*/ 41987 h 393700"/>
              <a:gd name="connsiteX2" fmla="*/ 400586 w 393700"/>
              <a:gd name="connsiteY2" fmla="*/ 396889 h 393700"/>
              <a:gd name="connsiteX3" fmla="*/ 45684 w 393700"/>
              <a:gd name="connsiteY3" fmla="*/ 396889 h 393700"/>
              <a:gd name="connsiteX4" fmla="*/ 45684 w 393700"/>
              <a:gd name="connsiteY4" fmla="*/ 41987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00" h="393700">
                <a:moveTo>
                  <a:pt x="45684" y="41987"/>
                </a:moveTo>
                <a:lnTo>
                  <a:pt x="400586" y="41987"/>
                </a:lnTo>
                <a:lnTo>
                  <a:pt x="400586" y="396889"/>
                </a:lnTo>
                <a:lnTo>
                  <a:pt x="45684" y="396889"/>
                </a:lnTo>
                <a:lnTo>
                  <a:pt x="45684" y="41987"/>
                </a:lnTo>
                <a:close/>
              </a:path>
            </a:pathLst>
          </a:custGeom>
          <a:solidFill>
            <a:srgbClr val="FEF9E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reeform 183"/>
          <p:cNvSpPr/>
          <p:nvPr/>
        </p:nvSpPr>
        <p:spPr>
          <a:xfrm>
            <a:off x="6832600" y="8712200"/>
            <a:ext cx="393700" cy="393700"/>
          </a:xfrm>
          <a:custGeom>
            <a:avLst/>
            <a:gdLst>
              <a:gd name="connsiteX0" fmla="*/ 223087 w 393700"/>
              <a:gd name="connsiteY0" fmla="*/ 41987 h 393700"/>
              <a:gd name="connsiteX1" fmla="*/ 45684 w 393700"/>
              <a:gd name="connsiteY1" fmla="*/ 219390 h 393700"/>
              <a:gd name="connsiteX2" fmla="*/ 223087 w 393700"/>
              <a:gd name="connsiteY2" fmla="*/ 396793 h 393700"/>
              <a:gd name="connsiteX3" fmla="*/ 400490 w 393700"/>
              <a:gd name="connsiteY3" fmla="*/ 219390 h 393700"/>
              <a:gd name="connsiteX4" fmla="*/ 223087 w 393700"/>
              <a:gd name="connsiteY4" fmla="*/ 41987 h 393700"/>
              <a:gd name="connsiteX5" fmla="*/ 223087 w 393700"/>
              <a:gd name="connsiteY5" fmla="*/ 41987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3700" h="393700">
                <a:moveTo>
                  <a:pt x="223087" y="41987"/>
                </a:moveTo>
                <a:cubicBezTo>
                  <a:pt x="125110" y="41987"/>
                  <a:pt x="45684" y="121413"/>
                  <a:pt x="45684" y="219390"/>
                </a:cubicBezTo>
                <a:cubicBezTo>
                  <a:pt x="45684" y="317367"/>
                  <a:pt x="125110" y="396793"/>
                  <a:pt x="223087" y="396793"/>
                </a:cubicBezTo>
                <a:cubicBezTo>
                  <a:pt x="321064" y="396793"/>
                  <a:pt x="400490" y="317367"/>
                  <a:pt x="400490" y="219390"/>
                </a:cubicBezTo>
                <a:cubicBezTo>
                  <a:pt x="400490" y="121413"/>
                  <a:pt x="321064" y="41987"/>
                  <a:pt x="223087" y="41987"/>
                </a:cubicBezTo>
                <a:lnTo>
                  <a:pt x="223087" y="41987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76200">
            <a:solidFill>
              <a:srgbClr val="DEAF5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Freeform 184"/>
          <p:cNvSpPr/>
          <p:nvPr/>
        </p:nvSpPr>
        <p:spPr>
          <a:xfrm>
            <a:off x="10071100" y="8712200"/>
            <a:ext cx="393700" cy="393700"/>
          </a:xfrm>
          <a:custGeom>
            <a:avLst/>
            <a:gdLst>
              <a:gd name="connsiteX0" fmla="*/ 46992 w 393700"/>
              <a:gd name="connsiteY0" fmla="*/ 41987 h 393700"/>
              <a:gd name="connsiteX1" fmla="*/ 401894 w 393700"/>
              <a:gd name="connsiteY1" fmla="*/ 41987 h 393700"/>
              <a:gd name="connsiteX2" fmla="*/ 401894 w 393700"/>
              <a:gd name="connsiteY2" fmla="*/ 396889 h 393700"/>
              <a:gd name="connsiteX3" fmla="*/ 46992 w 393700"/>
              <a:gd name="connsiteY3" fmla="*/ 396889 h 393700"/>
              <a:gd name="connsiteX4" fmla="*/ 46992 w 393700"/>
              <a:gd name="connsiteY4" fmla="*/ 41987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00" h="393700">
                <a:moveTo>
                  <a:pt x="46992" y="41987"/>
                </a:moveTo>
                <a:lnTo>
                  <a:pt x="401894" y="41987"/>
                </a:lnTo>
                <a:lnTo>
                  <a:pt x="401894" y="396889"/>
                </a:lnTo>
                <a:lnTo>
                  <a:pt x="46992" y="396889"/>
                </a:lnTo>
                <a:lnTo>
                  <a:pt x="46992" y="41987"/>
                </a:lnTo>
                <a:close/>
              </a:path>
            </a:pathLst>
          </a:custGeom>
          <a:solidFill>
            <a:srgbClr val="FEF9E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Freeform 185"/>
          <p:cNvSpPr/>
          <p:nvPr/>
        </p:nvSpPr>
        <p:spPr>
          <a:xfrm>
            <a:off x="10071100" y="8712200"/>
            <a:ext cx="393700" cy="393700"/>
          </a:xfrm>
          <a:custGeom>
            <a:avLst/>
            <a:gdLst>
              <a:gd name="connsiteX0" fmla="*/ 224395 w 393700"/>
              <a:gd name="connsiteY0" fmla="*/ 41987 h 393700"/>
              <a:gd name="connsiteX1" fmla="*/ 46992 w 393700"/>
              <a:gd name="connsiteY1" fmla="*/ 219390 h 393700"/>
              <a:gd name="connsiteX2" fmla="*/ 224395 w 393700"/>
              <a:gd name="connsiteY2" fmla="*/ 396793 h 393700"/>
              <a:gd name="connsiteX3" fmla="*/ 401798 w 393700"/>
              <a:gd name="connsiteY3" fmla="*/ 219390 h 393700"/>
              <a:gd name="connsiteX4" fmla="*/ 224395 w 393700"/>
              <a:gd name="connsiteY4" fmla="*/ 41987 h 393700"/>
              <a:gd name="connsiteX5" fmla="*/ 224395 w 393700"/>
              <a:gd name="connsiteY5" fmla="*/ 41987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3700" h="393700">
                <a:moveTo>
                  <a:pt x="224395" y="41987"/>
                </a:moveTo>
                <a:cubicBezTo>
                  <a:pt x="126418" y="41987"/>
                  <a:pt x="46992" y="121413"/>
                  <a:pt x="46992" y="219390"/>
                </a:cubicBezTo>
                <a:cubicBezTo>
                  <a:pt x="46992" y="317367"/>
                  <a:pt x="126418" y="396793"/>
                  <a:pt x="224395" y="396793"/>
                </a:cubicBezTo>
                <a:cubicBezTo>
                  <a:pt x="322373" y="396793"/>
                  <a:pt x="401798" y="317367"/>
                  <a:pt x="401798" y="219390"/>
                </a:cubicBezTo>
                <a:cubicBezTo>
                  <a:pt x="401798" y="121413"/>
                  <a:pt x="322373" y="41987"/>
                  <a:pt x="224395" y="41987"/>
                </a:cubicBezTo>
                <a:lnTo>
                  <a:pt x="224395" y="41987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76200">
            <a:solidFill>
              <a:srgbClr val="DEAF5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reeform 186"/>
          <p:cNvSpPr/>
          <p:nvPr/>
        </p:nvSpPr>
        <p:spPr>
          <a:xfrm>
            <a:off x="16586200" y="8750300"/>
            <a:ext cx="393700" cy="393700"/>
          </a:xfrm>
          <a:custGeom>
            <a:avLst/>
            <a:gdLst>
              <a:gd name="connsiteX0" fmla="*/ 40084 w 393700"/>
              <a:gd name="connsiteY0" fmla="*/ 41987 h 393700"/>
              <a:gd name="connsiteX1" fmla="*/ 394986 w 393700"/>
              <a:gd name="connsiteY1" fmla="*/ 41987 h 393700"/>
              <a:gd name="connsiteX2" fmla="*/ 394986 w 393700"/>
              <a:gd name="connsiteY2" fmla="*/ 396889 h 393700"/>
              <a:gd name="connsiteX3" fmla="*/ 40084 w 393700"/>
              <a:gd name="connsiteY3" fmla="*/ 396889 h 393700"/>
              <a:gd name="connsiteX4" fmla="*/ 40084 w 393700"/>
              <a:gd name="connsiteY4" fmla="*/ 41987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00" h="393700">
                <a:moveTo>
                  <a:pt x="40084" y="41987"/>
                </a:moveTo>
                <a:lnTo>
                  <a:pt x="394986" y="41987"/>
                </a:lnTo>
                <a:lnTo>
                  <a:pt x="394986" y="396889"/>
                </a:lnTo>
                <a:lnTo>
                  <a:pt x="40084" y="396889"/>
                </a:lnTo>
                <a:lnTo>
                  <a:pt x="40084" y="41987"/>
                </a:lnTo>
                <a:close/>
              </a:path>
            </a:pathLst>
          </a:custGeom>
          <a:solidFill>
            <a:srgbClr val="FEF9E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Freeform 187"/>
          <p:cNvSpPr/>
          <p:nvPr/>
        </p:nvSpPr>
        <p:spPr>
          <a:xfrm>
            <a:off x="16586200" y="8750300"/>
            <a:ext cx="393700" cy="393700"/>
          </a:xfrm>
          <a:custGeom>
            <a:avLst/>
            <a:gdLst>
              <a:gd name="connsiteX0" fmla="*/ 217487 w 393700"/>
              <a:gd name="connsiteY0" fmla="*/ 41987 h 393700"/>
              <a:gd name="connsiteX1" fmla="*/ 40084 w 393700"/>
              <a:gd name="connsiteY1" fmla="*/ 219390 h 393700"/>
              <a:gd name="connsiteX2" fmla="*/ 217487 w 393700"/>
              <a:gd name="connsiteY2" fmla="*/ 396793 h 393700"/>
              <a:gd name="connsiteX3" fmla="*/ 394890 w 393700"/>
              <a:gd name="connsiteY3" fmla="*/ 219390 h 393700"/>
              <a:gd name="connsiteX4" fmla="*/ 217487 w 393700"/>
              <a:gd name="connsiteY4" fmla="*/ 41987 h 393700"/>
              <a:gd name="connsiteX5" fmla="*/ 217487 w 393700"/>
              <a:gd name="connsiteY5" fmla="*/ 41987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3700" h="393700">
                <a:moveTo>
                  <a:pt x="217487" y="41987"/>
                </a:moveTo>
                <a:cubicBezTo>
                  <a:pt x="119510" y="41987"/>
                  <a:pt x="40084" y="121413"/>
                  <a:pt x="40084" y="219390"/>
                </a:cubicBezTo>
                <a:cubicBezTo>
                  <a:pt x="40084" y="317367"/>
                  <a:pt x="119510" y="396793"/>
                  <a:pt x="217487" y="396793"/>
                </a:cubicBezTo>
                <a:cubicBezTo>
                  <a:pt x="315464" y="396793"/>
                  <a:pt x="394890" y="317367"/>
                  <a:pt x="394890" y="219390"/>
                </a:cubicBezTo>
                <a:cubicBezTo>
                  <a:pt x="394890" y="121413"/>
                  <a:pt x="315464" y="41987"/>
                  <a:pt x="217487" y="41987"/>
                </a:cubicBezTo>
                <a:lnTo>
                  <a:pt x="217487" y="41987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76200">
            <a:solidFill>
              <a:srgbClr val="DEAF5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reeform 188"/>
          <p:cNvSpPr/>
          <p:nvPr/>
        </p:nvSpPr>
        <p:spPr>
          <a:xfrm>
            <a:off x="13296900" y="8712200"/>
            <a:ext cx="381000" cy="393700"/>
          </a:xfrm>
          <a:custGeom>
            <a:avLst/>
            <a:gdLst>
              <a:gd name="connsiteX0" fmla="*/ 38679 w 381000"/>
              <a:gd name="connsiteY0" fmla="*/ 41987 h 393700"/>
              <a:gd name="connsiteX1" fmla="*/ 393581 w 381000"/>
              <a:gd name="connsiteY1" fmla="*/ 41987 h 393700"/>
              <a:gd name="connsiteX2" fmla="*/ 393581 w 381000"/>
              <a:gd name="connsiteY2" fmla="*/ 396889 h 393700"/>
              <a:gd name="connsiteX3" fmla="*/ 38679 w 381000"/>
              <a:gd name="connsiteY3" fmla="*/ 396889 h 393700"/>
              <a:gd name="connsiteX4" fmla="*/ 38679 w 381000"/>
              <a:gd name="connsiteY4" fmla="*/ 41987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393700">
                <a:moveTo>
                  <a:pt x="38679" y="41987"/>
                </a:moveTo>
                <a:lnTo>
                  <a:pt x="393581" y="41987"/>
                </a:lnTo>
                <a:lnTo>
                  <a:pt x="393581" y="396889"/>
                </a:lnTo>
                <a:lnTo>
                  <a:pt x="38679" y="396889"/>
                </a:lnTo>
                <a:lnTo>
                  <a:pt x="38679" y="41987"/>
                </a:lnTo>
                <a:close/>
              </a:path>
            </a:pathLst>
          </a:custGeom>
          <a:solidFill>
            <a:srgbClr val="FEF9E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reeform 189"/>
          <p:cNvSpPr/>
          <p:nvPr/>
        </p:nvSpPr>
        <p:spPr>
          <a:xfrm>
            <a:off x="13296900" y="8712200"/>
            <a:ext cx="381000" cy="393700"/>
          </a:xfrm>
          <a:custGeom>
            <a:avLst/>
            <a:gdLst>
              <a:gd name="connsiteX0" fmla="*/ 216082 w 381000"/>
              <a:gd name="connsiteY0" fmla="*/ 41987 h 393700"/>
              <a:gd name="connsiteX1" fmla="*/ 38679 w 381000"/>
              <a:gd name="connsiteY1" fmla="*/ 219390 h 393700"/>
              <a:gd name="connsiteX2" fmla="*/ 216082 w 381000"/>
              <a:gd name="connsiteY2" fmla="*/ 396793 h 393700"/>
              <a:gd name="connsiteX3" fmla="*/ 393485 w 381000"/>
              <a:gd name="connsiteY3" fmla="*/ 219390 h 393700"/>
              <a:gd name="connsiteX4" fmla="*/ 216082 w 381000"/>
              <a:gd name="connsiteY4" fmla="*/ 41987 h 393700"/>
              <a:gd name="connsiteX5" fmla="*/ 216082 w 381000"/>
              <a:gd name="connsiteY5" fmla="*/ 41987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1000" h="393700">
                <a:moveTo>
                  <a:pt x="216082" y="41987"/>
                </a:moveTo>
                <a:cubicBezTo>
                  <a:pt x="118105" y="41987"/>
                  <a:pt x="38679" y="121413"/>
                  <a:pt x="38679" y="219390"/>
                </a:cubicBezTo>
                <a:cubicBezTo>
                  <a:pt x="38679" y="317367"/>
                  <a:pt x="118105" y="396793"/>
                  <a:pt x="216082" y="396793"/>
                </a:cubicBezTo>
                <a:cubicBezTo>
                  <a:pt x="314059" y="396793"/>
                  <a:pt x="393485" y="317367"/>
                  <a:pt x="393485" y="219390"/>
                </a:cubicBezTo>
                <a:cubicBezTo>
                  <a:pt x="393485" y="121413"/>
                  <a:pt x="314059" y="41987"/>
                  <a:pt x="216082" y="41987"/>
                </a:cubicBezTo>
                <a:lnTo>
                  <a:pt x="216082" y="41987"/>
                </a:lnTo>
                <a:close/>
              </a:path>
            </a:pathLst>
          </a:custGeom>
          <a:solidFill>
            <a:srgbClr val="0000EA">
              <a:alpha val="0"/>
            </a:srgbClr>
          </a:solidFill>
          <a:ln w="76200">
            <a:solidFill>
              <a:srgbClr val="DEAF5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144">
            <a:extLst>
              <a:ext uri="{FF2B5EF4-FFF2-40B4-BE49-F238E27FC236}">
                <a16:creationId xmlns:a16="http://schemas.microsoft.com/office/drawing/2014/main" id="{B0220BDC-EFA1-506E-0F35-A06BAF9BCB8C}"/>
              </a:ext>
            </a:extLst>
          </p:cNvPr>
          <p:cNvSpPr/>
          <p:nvPr/>
        </p:nvSpPr>
        <p:spPr>
          <a:xfrm>
            <a:off x="16924422" y="1527000"/>
            <a:ext cx="1363578" cy="1314450"/>
          </a:xfrm>
          <a:custGeom>
            <a:avLst/>
            <a:gdLst>
              <a:gd name="connsiteX0" fmla="*/ 18819 w 6737350"/>
              <a:gd name="connsiteY0" fmla="*/ 10305 h 1314450"/>
              <a:gd name="connsiteX1" fmla="*/ 6749505 w 6737350"/>
              <a:gd name="connsiteY1" fmla="*/ 10305 h 1314450"/>
              <a:gd name="connsiteX2" fmla="*/ 6749505 w 6737350"/>
              <a:gd name="connsiteY2" fmla="*/ 1316640 h 1314450"/>
              <a:gd name="connsiteX3" fmla="*/ 18819 w 6737350"/>
              <a:gd name="connsiteY3" fmla="*/ 1316640 h 1314450"/>
              <a:gd name="connsiteX4" fmla="*/ 18819 w 6737350"/>
              <a:gd name="connsiteY4" fmla="*/ 10305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37350" h="1314450">
                <a:moveTo>
                  <a:pt x="18819" y="10305"/>
                </a:moveTo>
                <a:lnTo>
                  <a:pt x="6749505" y="10305"/>
                </a:lnTo>
                <a:lnTo>
                  <a:pt x="6749505" y="1316640"/>
                </a:lnTo>
                <a:lnTo>
                  <a:pt x="18819" y="1316640"/>
                </a:lnTo>
                <a:lnTo>
                  <a:pt x="18819" y="1030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F426D9A0-693F-5F84-7470-D4D89EF615A4}"/>
              </a:ext>
            </a:extLst>
          </p:cNvPr>
          <p:cNvSpPr/>
          <p:nvPr/>
        </p:nvSpPr>
        <p:spPr>
          <a:xfrm>
            <a:off x="5581667" y="693125"/>
            <a:ext cx="7081554" cy="1872479"/>
          </a:xfrm>
          <a:prstGeom prst="flowChartDocumen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effectLst>
                  <a:innerShdw blurRad="63500" dist="76200" dir="10800000">
                    <a:prstClr val="black">
                      <a:alpha val="50000"/>
                    </a:prstClr>
                  </a:innerShdw>
                  <a:reflection stA="45000" endPos="65000" dist="838200" dir="5400000" sy="-100000" algn="bl" rotWithShape="0"/>
                </a:effectLst>
                <a:latin typeface="Arial Rounded MT Bold" panose="020F0704030504030204" pitchFamily="34" charset="0"/>
              </a:rPr>
              <a:t>LIMITATIONS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CE410E-1751-F85E-5D50-AC17A2F7C462}"/>
              </a:ext>
            </a:extLst>
          </p:cNvPr>
          <p:cNvSpPr txBox="1"/>
          <p:nvPr/>
        </p:nvSpPr>
        <p:spPr>
          <a:xfrm>
            <a:off x="4621461" y="4130483"/>
            <a:ext cx="103718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Rounded MT Bold" panose="020F0704030504030204" pitchFamily="34" charset="0"/>
              </a:rPr>
              <a:t>We can use this game only computer</a:t>
            </a:r>
          </a:p>
          <a:p>
            <a:endParaRPr lang="en-US" sz="3200" b="1" dirty="0">
              <a:latin typeface="Arial Rounded MT Bold" panose="020F0704030504030204" pitchFamily="34" charset="0"/>
            </a:endParaRPr>
          </a:p>
          <a:p>
            <a:r>
              <a:rPr lang="en-US" sz="3200" b="1" dirty="0">
                <a:latin typeface="Arial Rounded MT Bold" panose="020F0704030504030204" pitchFamily="34" charset="0"/>
              </a:rPr>
              <a:t>Only one character for player</a:t>
            </a:r>
          </a:p>
          <a:p>
            <a:endParaRPr lang="en-US" sz="3200" b="1" dirty="0">
              <a:latin typeface="Arial Rounded MT Bold" panose="020F0704030504030204" pitchFamily="34" charset="0"/>
            </a:endParaRPr>
          </a:p>
          <a:p>
            <a:r>
              <a:rPr lang="en-US" sz="3200" b="1" dirty="0">
                <a:latin typeface="Arial Rounded MT Bold" panose="020F0704030504030204" pitchFamily="34" charset="0"/>
              </a:rPr>
              <a:t>Score is not used for anything</a:t>
            </a:r>
          </a:p>
          <a:p>
            <a:endParaRPr lang="en-US" sz="3200" b="1" dirty="0">
              <a:latin typeface="Arial Rounded MT Bold" panose="020F0704030504030204" pitchFamily="34" charset="0"/>
            </a:endParaRPr>
          </a:p>
          <a:p>
            <a:r>
              <a:rPr lang="en-US" sz="3200" b="1" dirty="0">
                <a:latin typeface="Arial Rounded MT Bold" panose="020F0704030504030204" pitchFamily="34" charset="0"/>
              </a:rPr>
              <a:t>It has limited background option</a:t>
            </a:r>
            <a:endParaRPr lang="en-US" sz="3600" b="1" dirty="0">
              <a:latin typeface="Arial Rounded MT Bold" panose="020F0704030504030204" pitchFamily="34" charset="0"/>
            </a:endParaRPr>
          </a:p>
        </p:txBody>
      </p:sp>
      <p:pic>
        <p:nvPicPr>
          <p:cNvPr id="15" name="Graphic 14" descr="Warning with solid fill">
            <a:extLst>
              <a:ext uri="{FF2B5EF4-FFF2-40B4-BE49-F238E27FC236}">
                <a16:creationId xmlns:a16="http://schemas.microsoft.com/office/drawing/2014/main" id="{90E4EC2C-B114-550B-BE39-6B106F874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8062" y="4204272"/>
            <a:ext cx="533399" cy="417541"/>
          </a:xfrm>
          <a:prstGeom prst="rect">
            <a:avLst/>
          </a:prstGeom>
        </p:spPr>
      </p:pic>
      <p:pic>
        <p:nvPicPr>
          <p:cNvPr id="16" name="Graphic 15" descr="Warning with solid fill">
            <a:extLst>
              <a:ext uri="{FF2B5EF4-FFF2-40B4-BE49-F238E27FC236}">
                <a16:creationId xmlns:a16="http://schemas.microsoft.com/office/drawing/2014/main" id="{F9F5186B-F677-BD6E-D5B0-63C20A1F4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8062" y="5189362"/>
            <a:ext cx="533399" cy="417541"/>
          </a:xfrm>
          <a:prstGeom prst="rect">
            <a:avLst/>
          </a:prstGeom>
        </p:spPr>
      </p:pic>
      <p:pic>
        <p:nvPicPr>
          <p:cNvPr id="17" name="Graphic 16" descr="Warning with solid fill">
            <a:extLst>
              <a:ext uri="{FF2B5EF4-FFF2-40B4-BE49-F238E27FC236}">
                <a16:creationId xmlns:a16="http://schemas.microsoft.com/office/drawing/2014/main" id="{EDEF1772-044F-A63B-0D76-066225369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8062" y="6141062"/>
            <a:ext cx="533399" cy="417541"/>
          </a:xfrm>
          <a:prstGeom prst="rect">
            <a:avLst/>
          </a:prstGeom>
        </p:spPr>
      </p:pic>
      <p:pic>
        <p:nvPicPr>
          <p:cNvPr id="18" name="Graphic 17" descr="Warning with solid fill">
            <a:extLst>
              <a:ext uri="{FF2B5EF4-FFF2-40B4-BE49-F238E27FC236}">
                <a16:creationId xmlns:a16="http://schemas.microsoft.com/office/drawing/2014/main" id="{D53BD1F1-9425-C362-3C78-C75302783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8062" y="7126152"/>
            <a:ext cx="533399" cy="41754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Freeform 208"/>
          <p:cNvSpPr/>
          <p:nvPr/>
        </p:nvSpPr>
        <p:spPr>
          <a:xfrm>
            <a:off x="363184" y="-2858776"/>
            <a:ext cx="18288000" cy="10287000"/>
          </a:xfrm>
          <a:custGeom>
            <a:avLst/>
            <a:gdLst>
              <a:gd name="connsiteX0" fmla="*/ 0 w 18288000"/>
              <a:gd name="connsiteY0" fmla="*/ 0 h 10287000"/>
              <a:gd name="connsiteX1" fmla="*/ 18288000 w 18288000"/>
              <a:gd name="connsiteY1" fmla="*/ 0 h 10287000"/>
              <a:gd name="connsiteX2" fmla="*/ 18288000 w 18288000"/>
              <a:gd name="connsiteY2" fmla="*/ 10287000 h 10287000"/>
              <a:gd name="connsiteX3" fmla="*/ 0 w 18288000"/>
              <a:gd name="connsiteY3" fmla="*/ 10287000 h 10287000"/>
              <a:gd name="connsiteX4" fmla="*/ 0 w 18288000"/>
              <a:gd name="connsiteY4" fmla="*/ 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EF9E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09" name="Freeform 209"/>
          <p:cNvSpPr/>
          <p:nvPr/>
        </p:nvSpPr>
        <p:spPr>
          <a:xfrm>
            <a:off x="2446020" y="3199545"/>
            <a:ext cx="8236174" cy="7087455"/>
          </a:xfrm>
          <a:custGeom>
            <a:avLst/>
            <a:gdLst>
              <a:gd name="connsiteX0" fmla="*/ 0 w 8236174"/>
              <a:gd name="connsiteY0" fmla="*/ 7087455 h 7087455"/>
              <a:gd name="connsiteX1" fmla="*/ 0 w 8236174"/>
              <a:gd name="connsiteY1" fmla="*/ 0 h 7087455"/>
              <a:gd name="connsiteX2" fmla="*/ 8236174 w 8236174"/>
              <a:gd name="connsiteY2" fmla="*/ 0 h 7087455"/>
              <a:gd name="connsiteX3" fmla="*/ 8236174 w 8236174"/>
              <a:gd name="connsiteY3" fmla="*/ 7087455 h 7087455"/>
              <a:gd name="connsiteX4" fmla="*/ 0 w 8236174"/>
              <a:gd name="connsiteY4" fmla="*/ 7087455 h 708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36174" h="7087455">
                <a:moveTo>
                  <a:pt x="0" y="7087455"/>
                </a:moveTo>
                <a:lnTo>
                  <a:pt x="0" y="0"/>
                </a:lnTo>
                <a:lnTo>
                  <a:pt x="8236174" y="0"/>
                </a:lnTo>
                <a:lnTo>
                  <a:pt x="8236174" y="7087455"/>
                </a:lnTo>
                <a:lnTo>
                  <a:pt x="0" y="7087455"/>
                </a:lnTo>
                <a:close/>
              </a:path>
            </a:pathLst>
          </a:custGeom>
          <a:solidFill>
            <a:srgbClr val="DEAF5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1" name="Picture 2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0652" y="2404110"/>
            <a:ext cx="5036820" cy="5036820"/>
          </a:xfrm>
          <a:prstGeom prst="rect">
            <a:avLst/>
          </a:prstGeom>
        </p:spPr>
      </p:pic>
      <p:sp>
        <p:nvSpPr>
          <p:cNvPr id="2" name="Freeform 211"/>
          <p:cNvSpPr/>
          <p:nvPr/>
        </p:nvSpPr>
        <p:spPr>
          <a:xfrm>
            <a:off x="4641850" y="8549079"/>
            <a:ext cx="6318250" cy="6318250"/>
          </a:xfrm>
          <a:custGeom>
            <a:avLst/>
            <a:gdLst>
              <a:gd name="connsiteX0" fmla="*/ 18021 w 6318250"/>
              <a:gd name="connsiteY0" fmla="*/ 17397 h 6318250"/>
              <a:gd name="connsiteX1" fmla="*/ 6322947 w 6318250"/>
              <a:gd name="connsiteY1" fmla="*/ 17397 h 6318250"/>
              <a:gd name="connsiteX2" fmla="*/ 6322947 w 6318250"/>
              <a:gd name="connsiteY2" fmla="*/ 6322324 h 6318250"/>
              <a:gd name="connsiteX3" fmla="*/ 18021 w 6318250"/>
              <a:gd name="connsiteY3" fmla="*/ 6322324 h 6318250"/>
              <a:gd name="connsiteX4" fmla="*/ 18021 w 6318250"/>
              <a:gd name="connsiteY4" fmla="*/ 17397 h 631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8250" h="6318250">
                <a:moveTo>
                  <a:pt x="18021" y="17397"/>
                </a:moveTo>
                <a:lnTo>
                  <a:pt x="6322947" y="17397"/>
                </a:lnTo>
                <a:lnTo>
                  <a:pt x="6322947" y="6322324"/>
                </a:lnTo>
                <a:lnTo>
                  <a:pt x="18021" y="6322324"/>
                </a:lnTo>
                <a:lnTo>
                  <a:pt x="18021" y="17397"/>
                </a:lnTo>
                <a:close/>
              </a:path>
            </a:pathLst>
          </a:custGeom>
          <a:solidFill>
            <a:srgbClr val="FEF9E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Freeform 213"/>
          <p:cNvSpPr/>
          <p:nvPr/>
        </p:nvSpPr>
        <p:spPr>
          <a:xfrm>
            <a:off x="0" y="8549079"/>
            <a:ext cx="2072502" cy="1737920"/>
          </a:xfrm>
          <a:custGeom>
            <a:avLst/>
            <a:gdLst>
              <a:gd name="connsiteX0" fmla="*/ 0 w 2072502"/>
              <a:gd name="connsiteY0" fmla="*/ 0 h 1737920"/>
              <a:gd name="connsiteX1" fmla="*/ 2072502 w 2072502"/>
              <a:gd name="connsiteY1" fmla="*/ 0 h 1737920"/>
              <a:gd name="connsiteX2" fmla="*/ 2072502 w 2072502"/>
              <a:gd name="connsiteY2" fmla="*/ 1737920 h 1737920"/>
              <a:gd name="connsiteX3" fmla="*/ 0 w 2072502"/>
              <a:gd name="connsiteY3" fmla="*/ 1737920 h 1737920"/>
              <a:gd name="connsiteX4" fmla="*/ 0 w 2072502"/>
              <a:gd name="connsiteY4" fmla="*/ 0 h 173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2502" h="1737920">
                <a:moveTo>
                  <a:pt x="0" y="0"/>
                </a:moveTo>
                <a:lnTo>
                  <a:pt x="2072502" y="0"/>
                </a:lnTo>
                <a:lnTo>
                  <a:pt x="2072502" y="1737920"/>
                </a:lnTo>
                <a:lnTo>
                  <a:pt x="0" y="1737920"/>
                </a:lnTo>
                <a:lnTo>
                  <a:pt x="0" y="0"/>
                </a:lnTo>
                <a:close/>
              </a:path>
            </a:pathLst>
          </a:custGeom>
          <a:solidFill>
            <a:srgbClr val="DEAF5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Freeform 214"/>
          <p:cNvSpPr/>
          <p:nvPr/>
        </p:nvSpPr>
        <p:spPr>
          <a:xfrm>
            <a:off x="0" y="942547"/>
            <a:ext cx="539750" cy="539750"/>
          </a:xfrm>
          <a:custGeom>
            <a:avLst/>
            <a:gdLst>
              <a:gd name="connsiteX0" fmla="*/ 9263 w 539750"/>
              <a:gd name="connsiteY0" fmla="*/ 8356 h 539750"/>
              <a:gd name="connsiteX1" fmla="*/ 543476 w 539750"/>
              <a:gd name="connsiteY1" fmla="*/ 8356 h 539750"/>
              <a:gd name="connsiteX2" fmla="*/ 543476 w 539750"/>
              <a:gd name="connsiteY2" fmla="*/ 542568 h 539750"/>
              <a:gd name="connsiteX3" fmla="*/ 9263 w 539750"/>
              <a:gd name="connsiteY3" fmla="*/ 542568 h 539750"/>
              <a:gd name="connsiteX4" fmla="*/ 9263 w 539750"/>
              <a:gd name="connsiteY4" fmla="*/ 8356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750" h="539750">
                <a:moveTo>
                  <a:pt x="9263" y="8356"/>
                </a:moveTo>
                <a:lnTo>
                  <a:pt x="543476" y="8356"/>
                </a:lnTo>
                <a:lnTo>
                  <a:pt x="543476" y="542568"/>
                </a:lnTo>
                <a:lnTo>
                  <a:pt x="9263" y="542568"/>
                </a:lnTo>
                <a:lnTo>
                  <a:pt x="9263" y="8356"/>
                </a:lnTo>
                <a:close/>
              </a:path>
            </a:pathLst>
          </a:custGeom>
          <a:solidFill>
            <a:srgbClr val="DEAF5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Freeform 215"/>
          <p:cNvSpPr/>
          <p:nvPr/>
        </p:nvSpPr>
        <p:spPr>
          <a:xfrm>
            <a:off x="535269" y="0"/>
            <a:ext cx="1537233" cy="942547"/>
          </a:xfrm>
          <a:custGeom>
            <a:avLst/>
            <a:gdLst>
              <a:gd name="connsiteX0" fmla="*/ 0 w 1537233"/>
              <a:gd name="connsiteY0" fmla="*/ 0 h 942547"/>
              <a:gd name="connsiteX1" fmla="*/ 1537233 w 1537233"/>
              <a:gd name="connsiteY1" fmla="*/ 0 h 942547"/>
              <a:gd name="connsiteX2" fmla="*/ 1537233 w 1537233"/>
              <a:gd name="connsiteY2" fmla="*/ 942547 h 942547"/>
              <a:gd name="connsiteX3" fmla="*/ 0 w 1537233"/>
              <a:gd name="connsiteY3" fmla="*/ 942547 h 942547"/>
              <a:gd name="connsiteX4" fmla="*/ 0 w 1537233"/>
              <a:gd name="connsiteY4" fmla="*/ 0 h 942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233" h="942547">
                <a:moveTo>
                  <a:pt x="0" y="0"/>
                </a:moveTo>
                <a:lnTo>
                  <a:pt x="1537233" y="0"/>
                </a:lnTo>
                <a:lnTo>
                  <a:pt x="1537233" y="942547"/>
                </a:lnTo>
                <a:lnTo>
                  <a:pt x="0" y="942547"/>
                </a:lnTo>
                <a:lnTo>
                  <a:pt x="0" y="0"/>
                </a:lnTo>
                <a:close/>
              </a:path>
            </a:pathLst>
          </a:custGeom>
          <a:solidFill>
            <a:srgbClr val="DEAF5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18"/>
          <p:cNvSpPr/>
          <p:nvPr/>
        </p:nvSpPr>
        <p:spPr>
          <a:xfrm>
            <a:off x="2393950" y="4197350"/>
            <a:ext cx="2965450" cy="2952750"/>
          </a:xfrm>
          <a:custGeom>
            <a:avLst/>
            <a:gdLst>
              <a:gd name="connsiteX0" fmla="*/ 10051 w 2965450"/>
              <a:gd name="connsiteY0" fmla="*/ 12277 h 2952750"/>
              <a:gd name="connsiteX1" fmla="*/ 2969752 w 2965450"/>
              <a:gd name="connsiteY1" fmla="*/ 12277 h 2952750"/>
              <a:gd name="connsiteX2" fmla="*/ 2969752 w 2965450"/>
              <a:gd name="connsiteY2" fmla="*/ 2960417 h 2952750"/>
              <a:gd name="connsiteX3" fmla="*/ 10051 w 2965450"/>
              <a:gd name="connsiteY3" fmla="*/ 2960417 h 2952750"/>
              <a:gd name="connsiteX4" fmla="*/ 10051 w 2965450"/>
              <a:gd name="connsiteY4" fmla="*/ 12277 h 295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5450" h="2952750">
                <a:moveTo>
                  <a:pt x="10051" y="12277"/>
                </a:moveTo>
                <a:lnTo>
                  <a:pt x="2969752" y="12277"/>
                </a:lnTo>
                <a:lnTo>
                  <a:pt x="2969752" y="2960417"/>
                </a:lnTo>
                <a:lnTo>
                  <a:pt x="10051" y="2960417"/>
                </a:lnTo>
                <a:lnTo>
                  <a:pt x="10051" y="12277"/>
                </a:lnTo>
                <a:close/>
              </a:path>
            </a:pathLst>
          </a:custGeom>
          <a:solidFill>
            <a:srgbClr val="A24D2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0" name="Picture 2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020" y="4251960"/>
            <a:ext cx="2865120" cy="2865120"/>
          </a:xfrm>
          <a:prstGeom prst="rect">
            <a:avLst/>
          </a:prstGeom>
        </p:spPr>
      </p:pic>
      <p:sp>
        <p:nvSpPr>
          <p:cNvPr id="4" name="Freeform 220"/>
          <p:cNvSpPr/>
          <p:nvPr/>
        </p:nvSpPr>
        <p:spPr>
          <a:xfrm>
            <a:off x="1310528" y="4048051"/>
            <a:ext cx="4102435" cy="3392879"/>
          </a:xfrm>
          <a:custGeom>
            <a:avLst/>
            <a:gdLst>
              <a:gd name="connsiteX0" fmla="*/ 10051 w 2965450"/>
              <a:gd name="connsiteY0" fmla="*/ 12277 h 2952750"/>
              <a:gd name="connsiteX1" fmla="*/ 2969752 w 2965450"/>
              <a:gd name="connsiteY1" fmla="*/ 12277 h 2952750"/>
              <a:gd name="connsiteX2" fmla="*/ 2969752 w 2965450"/>
              <a:gd name="connsiteY2" fmla="*/ 2960417 h 2952750"/>
              <a:gd name="connsiteX3" fmla="*/ 10051 w 2965450"/>
              <a:gd name="connsiteY3" fmla="*/ 2960417 h 2952750"/>
              <a:gd name="connsiteX4" fmla="*/ 10051 w 2965450"/>
              <a:gd name="connsiteY4" fmla="*/ 12277 h 295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5450" h="2952750">
                <a:moveTo>
                  <a:pt x="10051" y="12277"/>
                </a:moveTo>
                <a:lnTo>
                  <a:pt x="2969752" y="12277"/>
                </a:lnTo>
                <a:lnTo>
                  <a:pt x="2969752" y="2960417"/>
                </a:lnTo>
                <a:lnTo>
                  <a:pt x="10051" y="2960417"/>
                </a:lnTo>
                <a:lnTo>
                  <a:pt x="10051" y="12277"/>
                </a:lnTo>
                <a:close/>
              </a:path>
            </a:pathLst>
          </a:custGeom>
          <a:solidFill>
            <a:srgbClr val="DEAF5C">
              <a:alpha val="100000"/>
            </a:srgbClr>
          </a:solidFill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FE7FC812-E77E-24C9-3D3A-57D66FEA2937}"/>
              </a:ext>
            </a:extLst>
          </p:cNvPr>
          <p:cNvSpPr/>
          <p:nvPr/>
        </p:nvSpPr>
        <p:spPr>
          <a:xfrm>
            <a:off x="11940652" y="2385060"/>
            <a:ext cx="5036820" cy="507492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ullseye with solid fill">
            <a:extLst>
              <a:ext uri="{FF2B5EF4-FFF2-40B4-BE49-F238E27FC236}">
                <a16:creationId xmlns:a16="http://schemas.microsoft.com/office/drawing/2014/main" id="{37EA54DA-6B14-002B-6255-1BD7C9AC35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222363" y="3547110"/>
            <a:ext cx="2515731" cy="2316480"/>
          </a:xfrm>
          <a:prstGeom prst="rect">
            <a:avLst/>
          </a:prstGeom>
        </p:spPr>
      </p:pic>
      <p:sp>
        <p:nvSpPr>
          <p:cNvPr id="12" name="Rectangle: Beveled 11">
            <a:extLst>
              <a:ext uri="{FF2B5EF4-FFF2-40B4-BE49-F238E27FC236}">
                <a16:creationId xmlns:a16="http://schemas.microsoft.com/office/drawing/2014/main" id="{C39CB557-D94D-6DD7-C59F-11C5CBAA6304}"/>
              </a:ext>
            </a:extLst>
          </p:cNvPr>
          <p:cNvSpPr/>
          <p:nvPr/>
        </p:nvSpPr>
        <p:spPr>
          <a:xfrm>
            <a:off x="2072502" y="848186"/>
            <a:ext cx="8011907" cy="1791542"/>
          </a:xfrm>
          <a:prstGeom prst="bevel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effectLst>
                  <a:innerShdw blurRad="63500" dist="76200" dir="10800000">
                    <a:prstClr val="black">
                      <a:alpha val="50000"/>
                    </a:prstClr>
                  </a:innerShdw>
                </a:effectLst>
                <a:latin typeface="Arial Rounded MT Bold" panose="020F0704030504030204" pitchFamily="34" charset="0"/>
              </a:rPr>
              <a:t>FUTURE SCOPES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72CD3FC-36D7-8951-8FFF-591BDC7B13BB}"/>
              </a:ext>
            </a:extLst>
          </p:cNvPr>
          <p:cNvSpPr/>
          <p:nvPr/>
        </p:nvSpPr>
        <p:spPr>
          <a:xfrm>
            <a:off x="12131018" y="8382679"/>
            <a:ext cx="1398430" cy="1343970"/>
          </a:xfrm>
          <a:custGeom>
            <a:avLst/>
            <a:gdLst>
              <a:gd name="connsiteX0" fmla="*/ 457226 w 1398430"/>
              <a:gd name="connsiteY0" fmla="*/ 0 h 1343970"/>
              <a:gd name="connsiteX1" fmla="*/ 941204 w 1398430"/>
              <a:gd name="connsiteY1" fmla="*/ 0 h 1343970"/>
              <a:gd name="connsiteX2" fmla="*/ 941204 w 1398430"/>
              <a:gd name="connsiteY2" fmla="*/ 483979 h 1343970"/>
              <a:gd name="connsiteX3" fmla="*/ 483978 w 1398430"/>
              <a:gd name="connsiteY3" fmla="*/ 483979 h 1343970"/>
              <a:gd name="connsiteX4" fmla="*/ 483978 w 1398430"/>
              <a:gd name="connsiteY4" fmla="*/ 859991 h 1343970"/>
              <a:gd name="connsiteX5" fmla="*/ 914452 w 1398430"/>
              <a:gd name="connsiteY5" fmla="*/ 859991 h 1343970"/>
              <a:gd name="connsiteX6" fmla="*/ 914452 w 1398430"/>
              <a:gd name="connsiteY6" fmla="*/ 488950 h 1343970"/>
              <a:gd name="connsiteX7" fmla="*/ 1398430 w 1398430"/>
              <a:gd name="connsiteY7" fmla="*/ 488950 h 1343970"/>
              <a:gd name="connsiteX8" fmla="*/ 1398430 w 1398430"/>
              <a:gd name="connsiteY8" fmla="*/ 972929 h 1343970"/>
              <a:gd name="connsiteX9" fmla="*/ 941204 w 1398430"/>
              <a:gd name="connsiteY9" fmla="*/ 972929 h 1343970"/>
              <a:gd name="connsiteX10" fmla="*/ 941204 w 1398430"/>
              <a:gd name="connsiteY10" fmla="*/ 1343970 h 1343970"/>
              <a:gd name="connsiteX11" fmla="*/ 457226 w 1398430"/>
              <a:gd name="connsiteY11" fmla="*/ 1343970 h 1343970"/>
              <a:gd name="connsiteX12" fmla="*/ 457226 w 1398430"/>
              <a:gd name="connsiteY12" fmla="*/ 965944 h 1343970"/>
              <a:gd name="connsiteX13" fmla="*/ 0 w 1398430"/>
              <a:gd name="connsiteY13" fmla="*/ 965944 h 1343970"/>
              <a:gd name="connsiteX14" fmla="*/ 0 w 1398430"/>
              <a:gd name="connsiteY14" fmla="*/ 481965 h 1343970"/>
              <a:gd name="connsiteX15" fmla="*/ 457226 w 1398430"/>
              <a:gd name="connsiteY15" fmla="*/ 481965 h 1343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98430" h="1343970">
                <a:moveTo>
                  <a:pt x="457226" y="0"/>
                </a:moveTo>
                <a:lnTo>
                  <a:pt x="941204" y="0"/>
                </a:lnTo>
                <a:lnTo>
                  <a:pt x="941204" y="483979"/>
                </a:lnTo>
                <a:lnTo>
                  <a:pt x="483978" y="483979"/>
                </a:lnTo>
                <a:lnTo>
                  <a:pt x="483978" y="859991"/>
                </a:lnTo>
                <a:lnTo>
                  <a:pt x="914452" y="859991"/>
                </a:lnTo>
                <a:lnTo>
                  <a:pt x="914452" y="488950"/>
                </a:lnTo>
                <a:lnTo>
                  <a:pt x="1398430" y="488950"/>
                </a:lnTo>
                <a:lnTo>
                  <a:pt x="1398430" y="972929"/>
                </a:lnTo>
                <a:lnTo>
                  <a:pt x="941204" y="972929"/>
                </a:lnTo>
                <a:lnTo>
                  <a:pt x="941204" y="1343970"/>
                </a:lnTo>
                <a:lnTo>
                  <a:pt x="457226" y="1343970"/>
                </a:lnTo>
                <a:lnTo>
                  <a:pt x="457226" y="965944"/>
                </a:lnTo>
                <a:lnTo>
                  <a:pt x="0" y="965944"/>
                </a:lnTo>
                <a:lnTo>
                  <a:pt x="0" y="481965"/>
                </a:lnTo>
                <a:lnTo>
                  <a:pt x="457226" y="481965"/>
                </a:lnTo>
                <a:close/>
              </a:path>
            </a:pathLst>
          </a:custGeom>
          <a:solidFill>
            <a:srgbClr val="DEAF5C">
              <a:alpha val="100000"/>
            </a:srgbClr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439509D-F238-318A-4700-F46733C566D0}"/>
              </a:ext>
            </a:extLst>
          </p:cNvPr>
          <p:cNvSpPr/>
          <p:nvPr/>
        </p:nvSpPr>
        <p:spPr>
          <a:xfrm>
            <a:off x="16545814" y="8382679"/>
            <a:ext cx="1398430" cy="1343970"/>
          </a:xfrm>
          <a:custGeom>
            <a:avLst/>
            <a:gdLst>
              <a:gd name="connsiteX0" fmla="*/ 457226 w 1398430"/>
              <a:gd name="connsiteY0" fmla="*/ 0 h 1343970"/>
              <a:gd name="connsiteX1" fmla="*/ 941204 w 1398430"/>
              <a:gd name="connsiteY1" fmla="*/ 0 h 1343970"/>
              <a:gd name="connsiteX2" fmla="*/ 941204 w 1398430"/>
              <a:gd name="connsiteY2" fmla="*/ 483979 h 1343970"/>
              <a:gd name="connsiteX3" fmla="*/ 483978 w 1398430"/>
              <a:gd name="connsiteY3" fmla="*/ 483979 h 1343970"/>
              <a:gd name="connsiteX4" fmla="*/ 483978 w 1398430"/>
              <a:gd name="connsiteY4" fmla="*/ 859991 h 1343970"/>
              <a:gd name="connsiteX5" fmla="*/ 914452 w 1398430"/>
              <a:gd name="connsiteY5" fmla="*/ 859991 h 1343970"/>
              <a:gd name="connsiteX6" fmla="*/ 914452 w 1398430"/>
              <a:gd name="connsiteY6" fmla="*/ 488950 h 1343970"/>
              <a:gd name="connsiteX7" fmla="*/ 1398430 w 1398430"/>
              <a:gd name="connsiteY7" fmla="*/ 488950 h 1343970"/>
              <a:gd name="connsiteX8" fmla="*/ 1398430 w 1398430"/>
              <a:gd name="connsiteY8" fmla="*/ 972929 h 1343970"/>
              <a:gd name="connsiteX9" fmla="*/ 941204 w 1398430"/>
              <a:gd name="connsiteY9" fmla="*/ 972929 h 1343970"/>
              <a:gd name="connsiteX10" fmla="*/ 941204 w 1398430"/>
              <a:gd name="connsiteY10" fmla="*/ 1343970 h 1343970"/>
              <a:gd name="connsiteX11" fmla="*/ 457226 w 1398430"/>
              <a:gd name="connsiteY11" fmla="*/ 1343970 h 1343970"/>
              <a:gd name="connsiteX12" fmla="*/ 457226 w 1398430"/>
              <a:gd name="connsiteY12" fmla="*/ 965944 h 1343970"/>
              <a:gd name="connsiteX13" fmla="*/ 0 w 1398430"/>
              <a:gd name="connsiteY13" fmla="*/ 965944 h 1343970"/>
              <a:gd name="connsiteX14" fmla="*/ 0 w 1398430"/>
              <a:gd name="connsiteY14" fmla="*/ 481965 h 1343970"/>
              <a:gd name="connsiteX15" fmla="*/ 457226 w 1398430"/>
              <a:gd name="connsiteY15" fmla="*/ 481965 h 1343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98430" h="1343970">
                <a:moveTo>
                  <a:pt x="457226" y="0"/>
                </a:moveTo>
                <a:lnTo>
                  <a:pt x="941204" y="0"/>
                </a:lnTo>
                <a:lnTo>
                  <a:pt x="941204" y="483979"/>
                </a:lnTo>
                <a:lnTo>
                  <a:pt x="483978" y="483979"/>
                </a:lnTo>
                <a:lnTo>
                  <a:pt x="483978" y="859991"/>
                </a:lnTo>
                <a:lnTo>
                  <a:pt x="914452" y="859991"/>
                </a:lnTo>
                <a:lnTo>
                  <a:pt x="914452" y="488950"/>
                </a:lnTo>
                <a:lnTo>
                  <a:pt x="1398430" y="488950"/>
                </a:lnTo>
                <a:lnTo>
                  <a:pt x="1398430" y="972929"/>
                </a:lnTo>
                <a:lnTo>
                  <a:pt x="941204" y="972929"/>
                </a:lnTo>
                <a:lnTo>
                  <a:pt x="941204" y="1343970"/>
                </a:lnTo>
                <a:lnTo>
                  <a:pt x="457226" y="1343970"/>
                </a:lnTo>
                <a:lnTo>
                  <a:pt x="457226" y="965944"/>
                </a:lnTo>
                <a:lnTo>
                  <a:pt x="0" y="965944"/>
                </a:lnTo>
                <a:lnTo>
                  <a:pt x="0" y="481965"/>
                </a:lnTo>
                <a:lnTo>
                  <a:pt x="457226" y="481965"/>
                </a:lnTo>
                <a:close/>
              </a:path>
            </a:pathLst>
          </a:custGeom>
          <a:solidFill>
            <a:srgbClr val="DEAF5C">
              <a:alpha val="100000"/>
            </a:srgbClr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9A3D081-4A81-6176-D9E1-0CD84027D02F}"/>
              </a:ext>
            </a:extLst>
          </p:cNvPr>
          <p:cNvSpPr/>
          <p:nvPr/>
        </p:nvSpPr>
        <p:spPr>
          <a:xfrm>
            <a:off x="14339664" y="8382679"/>
            <a:ext cx="1398430" cy="1343970"/>
          </a:xfrm>
          <a:custGeom>
            <a:avLst/>
            <a:gdLst>
              <a:gd name="connsiteX0" fmla="*/ 457226 w 1398430"/>
              <a:gd name="connsiteY0" fmla="*/ 0 h 1343970"/>
              <a:gd name="connsiteX1" fmla="*/ 941204 w 1398430"/>
              <a:gd name="connsiteY1" fmla="*/ 0 h 1343970"/>
              <a:gd name="connsiteX2" fmla="*/ 941204 w 1398430"/>
              <a:gd name="connsiteY2" fmla="*/ 483979 h 1343970"/>
              <a:gd name="connsiteX3" fmla="*/ 483978 w 1398430"/>
              <a:gd name="connsiteY3" fmla="*/ 483979 h 1343970"/>
              <a:gd name="connsiteX4" fmla="*/ 483978 w 1398430"/>
              <a:gd name="connsiteY4" fmla="*/ 859991 h 1343970"/>
              <a:gd name="connsiteX5" fmla="*/ 914452 w 1398430"/>
              <a:gd name="connsiteY5" fmla="*/ 859991 h 1343970"/>
              <a:gd name="connsiteX6" fmla="*/ 914452 w 1398430"/>
              <a:gd name="connsiteY6" fmla="*/ 488950 h 1343970"/>
              <a:gd name="connsiteX7" fmla="*/ 1398430 w 1398430"/>
              <a:gd name="connsiteY7" fmla="*/ 488950 h 1343970"/>
              <a:gd name="connsiteX8" fmla="*/ 1398430 w 1398430"/>
              <a:gd name="connsiteY8" fmla="*/ 972929 h 1343970"/>
              <a:gd name="connsiteX9" fmla="*/ 941204 w 1398430"/>
              <a:gd name="connsiteY9" fmla="*/ 972929 h 1343970"/>
              <a:gd name="connsiteX10" fmla="*/ 941204 w 1398430"/>
              <a:gd name="connsiteY10" fmla="*/ 1343970 h 1343970"/>
              <a:gd name="connsiteX11" fmla="*/ 457226 w 1398430"/>
              <a:gd name="connsiteY11" fmla="*/ 1343970 h 1343970"/>
              <a:gd name="connsiteX12" fmla="*/ 457226 w 1398430"/>
              <a:gd name="connsiteY12" fmla="*/ 965944 h 1343970"/>
              <a:gd name="connsiteX13" fmla="*/ 0 w 1398430"/>
              <a:gd name="connsiteY13" fmla="*/ 965944 h 1343970"/>
              <a:gd name="connsiteX14" fmla="*/ 0 w 1398430"/>
              <a:gd name="connsiteY14" fmla="*/ 481965 h 1343970"/>
              <a:gd name="connsiteX15" fmla="*/ 457226 w 1398430"/>
              <a:gd name="connsiteY15" fmla="*/ 481965 h 1343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98430" h="1343970">
                <a:moveTo>
                  <a:pt x="457226" y="0"/>
                </a:moveTo>
                <a:lnTo>
                  <a:pt x="941204" y="0"/>
                </a:lnTo>
                <a:lnTo>
                  <a:pt x="941204" y="483979"/>
                </a:lnTo>
                <a:lnTo>
                  <a:pt x="483978" y="483979"/>
                </a:lnTo>
                <a:lnTo>
                  <a:pt x="483978" y="859991"/>
                </a:lnTo>
                <a:lnTo>
                  <a:pt x="914452" y="859991"/>
                </a:lnTo>
                <a:lnTo>
                  <a:pt x="914452" y="488950"/>
                </a:lnTo>
                <a:lnTo>
                  <a:pt x="1398430" y="488950"/>
                </a:lnTo>
                <a:lnTo>
                  <a:pt x="1398430" y="972929"/>
                </a:lnTo>
                <a:lnTo>
                  <a:pt x="941204" y="972929"/>
                </a:lnTo>
                <a:lnTo>
                  <a:pt x="941204" y="1343970"/>
                </a:lnTo>
                <a:lnTo>
                  <a:pt x="457226" y="1343970"/>
                </a:lnTo>
                <a:lnTo>
                  <a:pt x="457226" y="965944"/>
                </a:lnTo>
                <a:lnTo>
                  <a:pt x="0" y="965944"/>
                </a:lnTo>
                <a:lnTo>
                  <a:pt x="0" y="481965"/>
                </a:lnTo>
                <a:lnTo>
                  <a:pt x="457226" y="481965"/>
                </a:lnTo>
                <a:close/>
              </a:path>
            </a:pathLst>
          </a:custGeom>
          <a:solidFill>
            <a:srgbClr val="DEAF5C">
              <a:alpha val="100000"/>
            </a:srgbClr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E9BA4E-B35E-0E47-E172-1F9E1EA91A63}"/>
              </a:ext>
            </a:extLst>
          </p:cNvPr>
          <p:cNvSpPr txBox="1"/>
          <p:nvPr/>
        </p:nvSpPr>
        <p:spPr>
          <a:xfrm>
            <a:off x="2798995" y="4248724"/>
            <a:ext cx="76305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 Rounded MT Bold" panose="020F0704030504030204" pitchFamily="34" charset="0"/>
              </a:rPr>
              <a:t>We will try to run the program in mobile and tab</a:t>
            </a:r>
          </a:p>
          <a:p>
            <a:endParaRPr lang="en-US" sz="2400" b="1" dirty="0">
              <a:latin typeface="Arial Rounded MT Bold" panose="020F0704030504030204" pitchFamily="34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We can add custom background selection.</a:t>
            </a:r>
          </a:p>
          <a:p>
            <a:endParaRPr lang="en-US" sz="2400" b="1" dirty="0">
              <a:solidFill>
                <a:srgbClr val="000000"/>
              </a:solidFill>
              <a:latin typeface="Arial Rounded MT Bold" panose="020F0704030504030204" pitchFamily="34" charset="0"/>
              <a:ea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We can add character selection option.</a:t>
            </a:r>
          </a:p>
          <a:p>
            <a:endParaRPr lang="en-US" sz="2400" b="1" dirty="0">
              <a:solidFill>
                <a:srgbClr val="000000"/>
              </a:solidFill>
              <a:latin typeface="Arial Rounded MT Bold" panose="020F0704030504030204" pitchFamily="34" charset="0"/>
              <a:ea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We can add a rewarding system with coins.</a:t>
            </a:r>
          </a:p>
          <a:p>
            <a:endParaRPr lang="en-US" sz="2400" b="1" dirty="0">
              <a:solidFill>
                <a:srgbClr val="000000"/>
              </a:solidFill>
              <a:effectLst/>
              <a:latin typeface="Arial Rounded MT Bold" panose="020F0704030504030204" pitchFamily="34" charset="0"/>
              <a:ea typeface="Times New Roman" panose="02020603050405020304" pitchFamily="18" charset="0"/>
            </a:endParaRPr>
          </a:p>
          <a:p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400" b="1" dirty="0">
              <a:latin typeface="Arial Rounded MT Bold" panose="020F0704030504030204" pitchFamily="34" charset="0"/>
            </a:endParaRPr>
          </a:p>
          <a:p>
            <a:endParaRPr lang="en-US" sz="2400" b="1" dirty="0">
              <a:latin typeface="Arial Rounded MT Bold" panose="020F0704030504030204" pitchFamily="34" charset="0"/>
            </a:endParaRPr>
          </a:p>
        </p:txBody>
      </p:sp>
      <p:pic>
        <p:nvPicPr>
          <p:cNvPr id="10" name="Graphic 9" descr="Target with solid fill">
            <a:extLst>
              <a:ext uri="{FF2B5EF4-FFF2-40B4-BE49-F238E27FC236}">
                <a16:creationId xmlns:a16="http://schemas.microsoft.com/office/drawing/2014/main" id="{FA42099B-DEA4-100A-648B-D2778961DC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94967" y="4921561"/>
            <a:ext cx="668121" cy="643582"/>
          </a:xfrm>
          <a:prstGeom prst="rect">
            <a:avLst/>
          </a:prstGeom>
        </p:spPr>
      </p:pic>
      <p:pic>
        <p:nvPicPr>
          <p:cNvPr id="11" name="Graphic 10" descr="Target with solid fill">
            <a:extLst>
              <a:ext uri="{FF2B5EF4-FFF2-40B4-BE49-F238E27FC236}">
                <a16:creationId xmlns:a16="http://schemas.microsoft.com/office/drawing/2014/main" id="{AA2BE23B-59C4-25F9-4DC8-AF66062926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04839" y="4154952"/>
            <a:ext cx="668121" cy="643582"/>
          </a:xfrm>
          <a:prstGeom prst="rect">
            <a:avLst/>
          </a:prstGeom>
        </p:spPr>
      </p:pic>
      <p:pic>
        <p:nvPicPr>
          <p:cNvPr id="14" name="Graphic 13" descr="Target with solid fill">
            <a:extLst>
              <a:ext uri="{FF2B5EF4-FFF2-40B4-BE49-F238E27FC236}">
                <a16:creationId xmlns:a16="http://schemas.microsoft.com/office/drawing/2014/main" id="{C84B69F7-E9BF-C822-C094-5452840121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85925" y="5673725"/>
            <a:ext cx="668121" cy="643582"/>
          </a:xfrm>
          <a:prstGeom prst="rect">
            <a:avLst/>
          </a:prstGeom>
        </p:spPr>
      </p:pic>
      <p:pic>
        <p:nvPicPr>
          <p:cNvPr id="18" name="Graphic 17" descr="Target with solid fill">
            <a:extLst>
              <a:ext uri="{FF2B5EF4-FFF2-40B4-BE49-F238E27FC236}">
                <a16:creationId xmlns:a16="http://schemas.microsoft.com/office/drawing/2014/main" id="{7B76A9D2-5C60-9F67-0E64-3FDA254365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91792" y="6383491"/>
            <a:ext cx="668121" cy="6435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8"/>
          <p:cNvSpPr/>
          <p:nvPr/>
        </p:nvSpPr>
        <p:spPr>
          <a:xfrm>
            <a:off x="0" y="0"/>
            <a:ext cx="18288000" cy="10287000"/>
          </a:xfrm>
          <a:custGeom>
            <a:avLst/>
            <a:gdLst>
              <a:gd name="connsiteX0" fmla="*/ 0 w 18288000"/>
              <a:gd name="connsiteY0" fmla="*/ 0 h 10287000"/>
              <a:gd name="connsiteX1" fmla="*/ 18288000 w 18288000"/>
              <a:gd name="connsiteY1" fmla="*/ 0 h 10287000"/>
              <a:gd name="connsiteX2" fmla="*/ 18288000 w 18288000"/>
              <a:gd name="connsiteY2" fmla="*/ 10287000 h 10287000"/>
              <a:gd name="connsiteX3" fmla="*/ 0 w 18288000"/>
              <a:gd name="connsiteY3" fmla="*/ 10287000 h 10287000"/>
              <a:gd name="connsiteX4" fmla="*/ 0 w 18288000"/>
              <a:gd name="connsiteY4" fmla="*/ 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EF9E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9"/>
          <p:cNvSpPr/>
          <p:nvPr/>
        </p:nvSpPr>
        <p:spPr>
          <a:xfrm>
            <a:off x="0" y="7454699"/>
            <a:ext cx="3583431" cy="2832300"/>
          </a:xfrm>
          <a:custGeom>
            <a:avLst/>
            <a:gdLst>
              <a:gd name="connsiteX0" fmla="*/ 1396132 w 3583431"/>
              <a:gd name="connsiteY0" fmla="*/ 0 h 2832300"/>
              <a:gd name="connsiteX1" fmla="*/ 3583431 w 3583431"/>
              <a:gd name="connsiteY1" fmla="*/ 1814704 h 2832300"/>
              <a:gd name="connsiteX2" fmla="*/ 0 w 3583431"/>
              <a:gd name="connsiteY2" fmla="*/ 2832300 h 2832300"/>
              <a:gd name="connsiteX3" fmla="*/ 0 w 3583431"/>
              <a:gd name="connsiteY3" fmla="*/ 2832300 h 2832300"/>
              <a:gd name="connsiteX4" fmla="*/ 1396132 w 3583431"/>
              <a:gd name="connsiteY4" fmla="*/ 0 h 283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3431" h="2832300">
                <a:moveTo>
                  <a:pt x="1396132" y="0"/>
                </a:moveTo>
                <a:lnTo>
                  <a:pt x="3583431" y="1814704"/>
                </a:lnTo>
                <a:lnTo>
                  <a:pt x="0" y="2832300"/>
                </a:lnTo>
                <a:lnTo>
                  <a:pt x="0" y="2832300"/>
                </a:lnTo>
                <a:lnTo>
                  <a:pt x="1396132" y="0"/>
                </a:lnTo>
                <a:close/>
              </a:path>
            </a:pathLst>
          </a:custGeom>
          <a:solidFill>
            <a:srgbClr val="DEAF5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40"/>
          <p:cNvSpPr/>
          <p:nvPr/>
        </p:nvSpPr>
        <p:spPr>
          <a:xfrm>
            <a:off x="0" y="4627628"/>
            <a:ext cx="2622281" cy="5659371"/>
          </a:xfrm>
          <a:custGeom>
            <a:avLst/>
            <a:gdLst>
              <a:gd name="connsiteX0" fmla="*/ 1591223 w 2622281"/>
              <a:gd name="connsiteY0" fmla="*/ 0 h 5659371"/>
              <a:gd name="connsiteX1" fmla="*/ 2622281 w 2622281"/>
              <a:gd name="connsiteY1" fmla="*/ 853539 h 5659371"/>
              <a:gd name="connsiteX2" fmla="*/ 0 w 2622281"/>
              <a:gd name="connsiteY2" fmla="*/ 5659371 h 5659371"/>
              <a:gd name="connsiteX3" fmla="*/ 0 w 2622281"/>
              <a:gd name="connsiteY3" fmla="*/ 5659371 h 5659371"/>
              <a:gd name="connsiteX4" fmla="*/ 1591223 w 2622281"/>
              <a:gd name="connsiteY4" fmla="*/ 0 h 5659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2281" h="5659371">
                <a:moveTo>
                  <a:pt x="1591223" y="0"/>
                </a:moveTo>
                <a:lnTo>
                  <a:pt x="2622281" y="853539"/>
                </a:lnTo>
                <a:lnTo>
                  <a:pt x="0" y="5659371"/>
                </a:lnTo>
                <a:lnTo>
                  <a:pt x="0" y="5659371"/>
                </a:lnTo>
                <a:lnTo>
                  <a:pt x="1591223" y="0"/>
                </a:lnTo>
                <a:close/>
              </a:path>
            </a:pathLst>
          </a:custGeom>
          <a:solidFill>
            <a:srgbClr val="DEAF5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1"/>
          <p:cNvSpPr/>
          <p:nvPr/>
        </p:nvSpPr>
        <p:spPr>
          <a:xfrm>
            <a:off x="2358045" y="9570452"/>
            <a:ext cx="1719300" cy="716547"/>
          </a:xfrm>
          <a:custGeom>
            <a:avLst/>
            <a:gdLst>
              <a:gd name="connsiteX0" fmla="*/ 1402491 w 1719300"/>
              <a:gd name="connsiteY0" fmla="*/ 0 h 716547"/>
              <a:gd name="connsiteX1" fmla="*/ 1719300 w 1719300"/>
              <a:gd name="connsiteY1" fmla="*/ 262263 h 716547"/>
              <a:gd name="connsiteX2" fmla="*/ 316807 w 1719300"/>
              <a:gd name="connsiteY2" fmla="*/ 716547 h 716547"/>
              <a:gd name="connsiteX3" fmla="*/ 0 w 1719300"/>
              <a:gd name="connsiteY3" fmla="*/ 716547 h 716547"/>
              <a:gd name="connsiteX4" fmla="*/ 1402491 w 1719300"/>
              <a:gd name="connsiteY4" fmla="*/ 0 h 71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300" h="716547">
                <a:moveTo>
                  <a:pt x="1402491" y="0"/>
                </a:moveTo>
                <a:lnTo>
                  <a:pt x="1719300" y="262263"/>
                </a:lnTo>
                <a:lnTo>
                  <a:pt x="316807" y="716547"/>
                </a:lnTo>
                <a:lnTo>
                  <a:pt x="0" y="716547"/>
                </a:lnTo>
                <a:lnTo>
                  <a:pt x="1402491" y="0"/>
                </a:lnTo>
                <a:close/>
              </a:path>
            </a:pathLst>
          </a:custGeom>
          <a:solidFill>
            <a:srgbClr val="DEAF5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26580"/>
            <a:ext cx="1577340" cy="3360420"/>
          </a:xfrm>
          <a:prstGeom prst="rect">
            <a:avLst/>
          </a:prstGeom>
        </p:spPr>
      </p:pic>
      <p:sp>
        <p:nvSpPr>
          <p:cNvPr id="48" name="Freeform 48"/>
          <p:cNvSpPr/>
          <p:nvPr/>
        </p:nvSpPr>
        <p:spPr>
          <a:xfrm>
            <a:off x="14793667" y="0"/>
            <a:ext cx="3494332" cy="3411259"/>
          </a:xfrm>
          <a:custGeom>
            <a:avLst/>
            <a:gdLst>
              <a:gd name="connsiteX0" fmla="*/ 2187299 w 3494332"/>
              <a:gd name="connsiteY0" fmla="*/ 3411259 h 3411259"/>
              <a:gd name="connsiteX1" fmla="*/ 0 w 3494332"/>
              <a:gd name="connsiteY1" fmla="*/ 1596554 h 3411259"/>
              <a:gd name="connsiteX2" fmla="*/ 3494332 w 3494332"/>
              <a:gd name="connsiteY2" fmla="*/ 0 h 3411259"/>
              <a:gd name="connsiteX3" fmla="*/ 3494332 w 3494332"/>
              <a:gd name="connsiteY3" fmla="*/ 0 h 3411259"/>
              <a:gd name="connsiteX4" fmla="*/ 2187299 w 3494332"/>
              <a:gd name="connsiteY4" fmla="*/ 3411259 h 341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4332" h="3411259">
                <a:moveTo>
                  <a:pt x="2187299" y="3411259"/>
                </a:moveTo>
                <a:lnTo>
                  <a:pt x="0" y="1596554"/>
                </a:lnTo>
                <a:lnTo>
                  <a:pt x="3494332" y="0"/>
                </a:lnTo>
                <a:lnTo>
                  <a:pt x="3494332" y="0"/>
                </a:lnTo>
                <a:lnTo>
                  <a:pt x="2187299" y="3411259"/>
                </a:lnTo>
                <a:close/>
              </a:path>
            </a:pathLst>
          </a:custGeom>
          <a:solidFill>
            <a:srgbClr val="DEAF5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9"/>
          <p:cNvSpPr/>
          <p:nvPr/>
        </p:nvSpPr>
        <p:spPr>
          <a:xfrm>
            <a:off x="16583888" y="0"/>
            <a:ext cx="1704111" cy="5236469"/>
          </a:xfrm>
          <a:custGeom>
            <a:avLst/>
            <a:gdLst>
              <a:gd name="connsiteX0" fmla="*/ 1031057 w 1704111"/>
              <a:gd name="connsiteY0" fmla="*/ 5236469 h 5236469"/>
              <a:gd name="connsiteX1" fmla="*/ 0 w 1704111"/>
              <a:gd name="connsiteY1" fmla="*/ 4382930 h 5236469"/>
              <a:gd name="connsiteX2" fmla="*/ 1704111 w 1704111"/>
              <a:gd name="connsiteY2" fmla="*/ 0 h 5236469"/>
              <a:gd name="connsiteX3" fmla="*/ 1704111 w 1704111"/>
              <a:gd name="connsiteY3" fmla="*/ 709484 h 5236469"/>
              <a:gd name="connsiteX4" fmla="*/ 1031057 w 1704111"/>
              <a:gd name="connsiteY4" fmla="*/ 5236469 h 5236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4111" h="5236469">
                <a:moveTo>
                  <a:pt x="1031057" y="5236469"/>
                </a:moveTo>
                <a:lnTo>
                  <a:pt x="0" y="4382930"/>
                </a:lnTo>
                <a:lnTo>
                  <a:pt x="1704111" y="0"/>
                </a:lnTo>
                <a:lnTo>
                  <a:pt x="1704111" y="709484"/>
                </a:lnTo>
                <a:lnTo>
                  <a:pt x="1031057" y="5236469"/>
                </a:lnTo>
                <a:close/>
              </a:path>
            </a:pathLst>
          </a:custGeom>
          <a:solidFill>
            <a:srgbClr val="DEAF5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50"/>
          <p:cNvSpPr/>
          <p:nvPr/>
        </p:nvSpPr>
        <p:spPr>
          <a:xfrm>
            <a:off x="14520402" y="0"/>
            <a:ext cx="1365859" cy="1028583"/>
          </a:xfrm>
          <a:custGeom>
            <a:avLst/>
            <a:gdLst>
              <a:gd name="connsiteX0" fmla="*/ 316807 w 1365859"/>
              <a:gd name="connsiteY0" fmla="*/ 1028583 h 1028583"/>
              <a:gd name="connsiteX1" fmla="*/ 0 w 1365859"/>
              <a:gd name="connsiteY1" fmla="*/ 766320 h 1028583"/>
              <a:gd name="connsiteX2" fmla="*/ 1049050 w 1365859"/>
              <a:gd name="connsiteY2" fmla="*/ 0 h 1028583"/>
              <a:gd name="connsiteX3" fmla="*/ 1365859 w 1365859"/>
              <a:gd name="connsiteY3" fmla="*/ 0 h 1028583"/>
              <a:gd name="connsiteX4" fmla="*/ 316807 w 1365859"/>
              <a:gd name="connsiteY4" fmla="*/ 1028583 h 102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5859" h="1028583">
                <a:moveTo>
                  <a:pt x="316807" y="1028583"/>
                </a:moveTo>
                <a:lnTo>
                  <a:pt x="0" y="766320"/>
                </a:lnTo>
                <a:lnTo>
                  <a:pt x="1049050" y="0"/>
                </a:lnTo>
                <a:lnTo>
                  <a:pt x="1365859" y="0"/>
                </a:lnTo>
                <a:lnTo>
                  <a:pt x="316807" y="1028583"/>
                </a:lnTo>
                <a:close/>
              </a:path>
            </a:pathLst>
          </a:custGeom>
          <a:solidFill>
            <a:srgbClr val="DEAF5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2119" y="0"/>
            <a:ext cx="1325880" cy="3649979"/>
          </a:xfrm>
          <a:prstGeom prst="rect">
            <a:avLst/>
          </a:prstGeom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9C6381C6-90FF-A75C-305A-5A3A7485A8E1}"/>
              </a:ext>
            </a:extLst>
          </p:cNvPr>
          <p:cNvSpPr/>
          <p:nvPr/>
        </p:nvSpPr>
        <p:spPr>
          <a:xfrm>
            <a:off x="3069367" y="3239559"/>
            <a:ext cx="12816894" cy="4836465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latin typeface="Arial Rounded MT Bold" panose="020F0704030504030204" pitchFamily="34" charset="0"/>
              </a:rPr>
              <a:t>THANK YOU</a:t>
            </a:r>
            <a:endParaRPr lang="en-US" sz="13800" b="1" dirty="0">
              <a:effectLst>
                <a:innerShdw blurRad="63500" dist="50800" dir="108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  <a:latin typeface="Arial Rounded MT Bold" panose="020F0704030504030204" pitchFamily="34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latin typeface="Arial Rounded MT Bold" panose="020F0704030504030204" pitchFamily="34" charset="0"/>
            </a:endParaRPr>
          </a:p>
          <a:p>
            <a:pPr algn="ctr"/>
            <a:r>
              <a:rPr lang="en-US" sz="4000" b="1" dirty="0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  <a:reflection blurRad="6350" stA="60000" endA="900" endPos="58000" dir="5400000" sy="-100000" algn="bl" rotWithShape="0"/>
                </a:effectLst>
                <a:latin typeface="Arial Rounded MT Bold" panose="020F0704030504030204" pitchFamily="34" charset="0"/>
              </a:rPr>
              <a:t>FOR YOUR PATIENCE</a:t>
            </a:r>
          </a:p>
        </p:txBody>
      </p:sp>
      <p:sp>
        <p:nvSpPr>
          <p:cNvPr id="5" name="Flowchart: Delay 4">
            <a:extLst>
              <a:ext uri="{FF2B5EF4-FFF2-40B4-BE49-F238E27FC236}">
                <a16:creationId xmlns:a16="http://schemas.microsoft.com/office/drawing/2014/main" id="{6A9B88DD-C6F4-FA7C-CFC0-A95228745C9D}"/>
              </a:ext>
            </a:extLst>
          </p:cNvPr>
          <p:cNvSpPr/>
          <p:nvPr/>
        </p:nvSpPr>
        <p:spPr>
          <a:xfrm>
            <a:off x="0" y="-413585"/>
            <a:ext cx="3383280" cy="4099561"/>
          </a:xfrm>
          <a:prstGeom prst="flowChartDelay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8"/>
          <p:cNvSpPr/>
          <p:nvPr/>
        </p:nvSpPr>
        <p:spPr>
          <a:xfrm>
            <a:off x="0" y="0"/>
            <a:ext cx="18288000" cy="10287000"/>
          </a:xfrm>
          <a:custGeom>
            <a:avLst/>
            <a:gdLst>
              <a:gd name="connsiteX0" fmla="*/ 0 w 18288000"/>
              <a:gd name="connsiteY0" fmla="*/ 0 h 10287000"/>
              <a:gd name="connsiteX1" fmla="*/ 18288000 w 18288000"/>
              <a:gd name="connsiteY1" fmla="*/ 0 h 10287000"/>
              <a:gd name="connsiteX2" fmla="*/ 18288000 w 18288000"/>
              <a:gd name="connsiteY2" fmla="*/ 10287000 h 10287000"/>
              <a:gd name="connsiteX3" fmla="*/ 0 w 18288000"/>
              <a:gd name="connsiteY3" fmla="*/ 10287000 h 10287000"/>
              <a:gd name="connsiteX4" fmla="*/ 0 w 18288000"/>
              <a:gd name="connsiteY4" fmla="*/ 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EF9E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9" name="Freeform 39"/>
          <p:cNvSpPr/>
          <p:nvPr/>
        </p:nvSpPr>
        <p:spPr>
          <a:xfrm>
            <a:off x="0" y="7454699"/>
            <a:ext cx="3583431" cy="2832300"/>
          </a:xfrm>
          <a:custGeom>
            <a:avLst/>
            <a:gdLst>
              <a:gd name="connsiteX0" fmla="*/ 1396132 w 3583431"/>
              <a:gd name="connsiteY0" fmla="*/ 0 h 2832300"/>
              <a:gd name="connsiteX1" fmla="*/ 3583431 w 3583431"/>
              <a:gd name="connsiteY1" fmla="*/ 1814704 h 2832300"/>
              <a:gd name="connsiteX2" fmla="*/ 0 w 3583431"/>
              <a:gd name="connsiteY2" fmla="*/ 2832300 h 2832300"/>
              <a:gd name="connsiteX3" fmla="*/ 0 w 3583431"/>
              <a:gd name="connsiteY3" fmla="*/ 2832300 h 2832300"/>
              <a:gd name="connsiteX4" fmla="*/ 1396132 w 3583431"/>
              <a:gd name="connsiteY4" fmla="*/ 0 h 283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3431" h="2832300">
                <a:moveTo>
                  <a:pt x="1396132" y="0"/>
                </a:moveTo>
                <a:lnTo>
                  <a:pt x="3583431" y="1814704"/>
                </a:lnTo>
                <a:lnTo>
                  <a:pt x="0" y="2832300"/>
                </a:lnTo>
                <a:lnTo>
                  <a:pt x="0" y="2832300"/>
                </a:lnTo>
                <a:lnTo>
                  <a:pt x="1396132" y="0"/>
                </a:lnTo>
                <a:close/>
              </a:path>
            </a:pathLst>
          </a:custGeom>
          <a:solidFill>
            <a:srgbClr val="DEAF5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40"/>
          <p:cNvSpPr/>
          <p:nvPr/>
        </p:nvSpPr>
        <p:spPr>
          <a:xfrm>
            <a:off x="0" y="4627628"/>
            <a:ext cx="2622281" cy="5659371"/>
          </a:xfrm>
          <a:custGeom>
            <a:avLst/>
            <a:gdLst>
              <a:gd name="connsiteX0" fmla="*/ 1591223 w 2622281"/>
              <a:gd name="connsiteY0" fmla="*/ 0 h 5659371"/>
              <a:gd name="connsiteX1" fmla="*/ 2622281 w 2622281"/>
              <a:gd name="connsiteY1" fmla="*/ 853539 h 5659371"/>
              <a:gd name="connsiteX2" fmla="*/ 0 w 2622281"/>
              <a:gd name="connsiteY2" fmla="*/ 5659371 h 5659371"/>
              <a:gd name="connsiteX3" fmla="*/ 0 w 2622281"/>
              <a:gd name="connsiteY3" fmla="*/ 5659371 h 5659371"/>
              <a:gd name="connsiteX4" fmla="*/ 1591223 w 2622281"/>
              <a:gd name="connsiteY4" fmla="*/ 0 h 5659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2281" h="5659371">
                <a:moveTo>
                  <a:pt x="1591223" y="0"/>
                </a:moveTo>
                <a:lnTo>
                  <a:pt x="2622281" y="853539"/>
                </a:lnTo>
                <a:lnTo>
                  <a:pt x="0" y="5659371"/>
                </a:lnTo>
                <a:lnTo>
                  <a:pt x="0" y="5659371"/>
                </a:lnTo>
                <a:lnTo>
                  <a:pt x="1591223" y="0"/>
                </a:lnTo>
                <a:close/>
              </a:path>
            </a:pathLst>
          </a:custGeom>
          <a:solidFill>
            <a:srgbClr val="DEAF5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1"/>
          <p:cNvSpPr/>
          <p:nvPr/>
        </p:nvSpPr>
        <p:spPr>
          <a:xfrm>
            <a:off x="2358045" y="9570452"/>
            <a:ext cx="1719300" cy="716547"/>
          </a:xfrm>
          <a:custGeom>
            <a:avLst/>
            <a:gdLst>
              <a:gd name="connsiteX0" fmla="*/ 1402491 w 1719300"/>
              <a:gd name="connsiteY0" fmla="*/ 0 h 716547"/>
              <a:gd name="connsiteX1" fmla="*/ 1719300 w 1719300"/>
              <a:gd name="connsiteY1" fmla="*/ 262263 h 716547"/>
              <a:gd name="connsiteX2" fmla="*/ 316807 w 1719300"/>
              <a:gd name="connsiteY2" fmla="*/ 716547 h 716547"/>
              <a:gd name="connsiteX3" fmla="*/ 0 w 1719300"/>
              <a:gd name="connsiteY3" fmla="*/ 716547 h 716547"/>
              <a:gd name="connsiteX4" fmla="*/ 1402491 w 1719300"/>
              <a:gd name="connsiteY4" fmla="*/ 0 h 71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300" h="716547">
                <a:moveTo>
                  <a:pt x="1402491" y="0"/>
                </a:moveTo>
                <a:lnTo>
                  <a:pt x="1719300" y="262263"/>
                </a:lnTo>
                <a:lnTo>
                  <a:pt x="316807" y="716547"/>
                </a:lnTo>
                <a:lnTo>
                  <a:pt x="0" y="716547"/>
                </a:lnTo>
                <a:lnTo>
                  <a:pt x="1402491" y="0"/>
                </a:lnTo>
                <a:close/>
              </a:path>
            </a:pathLst>
          </a:custGeom>
          <a:solidFill>
            <a:srgbClr val="DEAF5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26580"/>
            <a:ext cx="1577340" cy="3360420"/>
          </a:xfrm>
          <a:prstGeom prst="rect">
            <a:avLst/>
          </a:prstGeom>
        </p:spPr>
      </p:pic>
      <p:sp>
        <p:nvSpPr>
          <p:cNvPr id="48" name="Freeform 48"/>
          <p:cNvSpPr/>
          <p:nvPr/>
        </p:nvSpPr>
        <p:spPr>
          <a:xfrm>
            <a:off x="14793667" y="0"/>
            <a:ext cx="3494332" cy="3411259"/>
          </a:xfrm>
          <a:custGeom>
            <a:avLst/>
            <a:gdLst>
              <a:gd name="connsiteX0" fmla="*/ 2187299 w 3494332"/>
              <a:gd name="connsiteY0" fmla="*/ 3411259 h 3411259"/>
              <a:gd name="connsiteX1" fmla="*/ 0 w 3494332"/>
              <a:gd name="connsiteY1" fmla="*/ 1596554 h 3411259"/>
              <a:gd name="connsiteX2" fmla="*/ 3494332 w 3494332"/>
              <a:gd name="connsiteY2" fmla="*/ 0 h 3411259"/>
              <a:gd name="connsiteX3" fmla="*/ 3494332 w 3494332"/>
              <a:gd name="connsiteY3" fmla="*/ 0 h 3411259"/>
              <a:gd name="connsiteX4" fmla="*/ 2187299 w 3494332"/>
              <a:gd name="connsiteY4" fmla="*/ 3411259 h 341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4332" h="3411259">
                <a:moveTo>
                  <a:pt x="2187299" y="3411259"/>
                </a:moveTo>
                <a:lnTo>
                  <a:pt x="0" y="1596554"/>
                </a:lnTo>
                <a:lnTo>
                  <a:pt x="3494332" y="0"/>
                </a:lnTo>
                <a:lnTo>
                  <a:pt x="3494332" y="0"/>
                </a:lnTo>
                <a:lnTo>
                  <a:pt x="2187299" y="3411259"/>
                </a:lnTo>
                <a:close/>
              </a:path>
            </a:pathLst>
          </a:custGeom>
          <a:solidFill>
            <a:srgbClr val="DEAF5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9"/>
          <p:cNvSpPr/>
          <p:nvPr/>
        </p:nvSpPr>
        <p:spPr>
          <a:xfrm>
            <a:off x="16583888" y="0"/>
            <a:ext cx="1704111" cy="5236469"/>
          </a:xfrm>
          <a:custGeom>
            <a:avLst/>
            <a:gdLst>
              <a:gd name="connsiteX0" fmla="*/ 1031057 w 1704111"/>
              <a:gd name="connsiteY0" fmla="*/ 5236469 h 5236469"/>
              <a:gd name="connsiteX1" fmla="*/ 0 w 1704111"/>
              <a:gd name="connsiteY1" fmla="*/ 4382930 h 5236469"/>
              <a:gd name="connsiteX2" fmla="*/ 1704111 w 1704111"/>
              <a:gd name="connsiteY2" fmla="*/ 0 h 5236469"/>
              <a:gd name="connsiteX3" fmla="*/ 1704111 w 1704111"/>
              <a:gd name="connsiteY3" fmla="*/ 709484 h 5236469"/>
              <a:gd name="connsiteX4" fmla="*/ 1031057 w 1704111"/>
              <a:gd name="connsiteY4" fmla="*/ 5236469 h 5236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4111" h="5236469">
                <a:moveTo>
                  <a:pt x="1031057" y="5236469"/>
                </a:moveTo>
                <a:lnTo>
                  <a:pt x="0" y="4382930"/>
                </a:lnTo>
                <a:lnTo>
                  <a:pt x="1704111" y="0"/>
                </a:lnTo>
                <a:lnTo>
                  <a:pt x="1704111" y="709484"/>
                </a:lnTo>
                <a:lnTo>
                  <a:pt x="1031057" y="5236469"/>
                </a:lnTo>
                <a:close/>
              </a:path>
            </a:pathLst>
          </a:custGeom>
          <a:solidFill>
            <a:srgbClr val="DEAF5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50"/>
          <p:cNvSpPr/>
          <p:nvPr/>
        </p:nvSpPr>
        <p:spPr>
          <a:xfrm>
            <a:off x="14520402" y="0"/>
            <a:ext cx="1365859" cy="1028583"/>
          </a:xfrm>
          <a:custGeom>
            <a:avLst/>
            <a:gdLst>
              <a:gd name="connsiteX0" fmla="*/ 316807 w 1365859"/>
              <a:gd name="connsiteY0" fmla="*/ 1028583 h 1028583"/>
              <a:gd name="connsiteX1" fmla="*/ 0 w 1365859"/>
              <a:gd name="connsiteY1" fmla="*/ 766320 h 1028583"/>
              <a:gd name="connsiteX2" fmla="*/ 1049050 w 1365859"/>
              <a:gd name="connsiteY2" fmla="*/ 0 h 1028583"/>
              <a:gd name="connsiteX3" fmla="*/ 1365859 w 1365859"/>
              <a:gd name="connsiteY3" fmla="*/ 0 h 1028583"/>
              <a:gd name="connsiteX4" fmla="*/ 316807 w 1365859"/>
              <a:gd name="connsiteY4" fmla="*/ 1028583 h 102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5859" h="1028583">
                <a:moveTo>
                  <a:pt x="316807" y="1028583"/>
                </a:moveTo>
                <a:lnTo>
                  <a:pt x="0" y="766320"/>
                </a:lnTo>
                <a:lnTo>
                  <a:pt x="1049050" y="0"/>
                </a:lnTo>
                <a:lnTo>
                  <a:pt x="1365859" y="0"/>
                </a:lnTo>
                <a:lnTo>
                  <a:pt x="316807" y="1028583"/>
                </a:lnTo>
                <a:close/>
              </a:path>
            </a:pathLst>
          </a:custGeom>
          <a:solidFill>
            <a:srgbClr val="DEAF5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2119" y="0"/>
            <a:ext cx="1325880" cy="36499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83DB82-1D82-ADBF-0B97-E9882E78F480}"/>
              </a:ext>
            </a:extLst>
          </p:cNvPr>
          <p:cNvSpPr txBox="1"/>
          <p:nvPr/>
        </p:nvSpPr>
        <p:spPr>
          <a:xfrm>
            <a:off x="3583431" y="1841599"/>
            <a:ext cx="109369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effectLst>
                  <a:innerShdw blurRad="63500" dist="76200" dir="10800000">
                    <a:prstClr val="black">
                      <a:alpha val="50000"/>
                    </a:prstClr>
                  </a:innerShdw>
                  <a:reflection blurRad="6350" stA="60000" endA="900" endPos="58000" dir="5400000" sy="-100000" algn="bl" rotWithShape="0"/>
                </a:effectLst>
                <a:latin typeface="Arial Rounded MT Bold" panose="020F0704030504030204" pitchFamily="34" charset="0"/>
              </a:rPr>
              <a:t>ANY QUESTIONS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77BC6F10-9E3F-CF8F-EB88-97003D529153}"/>
              </a:ext>
            </a:extLst>
          </p:cNvPr>
          <p:cNvSpPr/>
          <p:nvPr/>
        </p:nvSpPr>
        <p:spPr>
          <a:xfrm>
            <a:off x="5373652" y="4334900"/>
            <a:ext cx="5980148" cy="5418700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Model 7" descr="Light Gray Question mark">
                <a:extLst>
                  <a:ext uri="{FF2B5EF4-FFF2-40B4-BE49-F238E27FC236}">
                    <a16:creationId xmlns:a16="http://schemas.microsoft.com/office/drawing/2014/main" id="{F6833366-AD40-DA5E-9E06-01372FF4288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31971487"/>
                  </p:ext>
                </p:extLst>
              </p:nvPr>
            </p:nvGraphicFramePr>
            <p:xfrm>
              <a:off x="6895164" y="5073708"/>
              <a:ext cx="2809378" cy="4671079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2809378" cy="4671079"/>
                    </a:xfrm>
                    <a:prstGeom prst="rect">
                      <a:avLst/>
                    </a:prstGeom>
                  </am3d:spPr>
                  <am3d:camera>
                    <am3d:pos x="0" y="0" z="5538953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517042" d="1000000"/>
                    <am3d:preTrans dx="0" dy="-18004113" dz="-4973"/>
                    <am3d:scale>
                      <am3d:sx n="1000000" d="1000000"/>
                      <am3d:sy n="1000000" d="1000000"/>
                      <am3d:sz n="1000000" d="1000000"/>
                    </am3d:scale>
                    <am3d:rot ax="1200000" ay="1800000" az="6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553304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Model 7" descr="Light Gray Question mark">
                <a:extLst>
                  <a:ext uri="{FF2B5EF4-FFF2-40B4-BE49-F238E27FC236}">
                    <a16:creationId xmlns:a16="http://schemas.microsoft.com/office/drawing/2014/main" id="{F6833366-AD40-DA5E-9E06-01372FF4288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95164" y="5073708"/>
                <a:ext cx="2809378" cy="46710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484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0"/>
          <p:cNvSpPr/>
          <p:nvPr/>
        </p:nvSpPr>
        <p:spPr>
          <a:xfrm>
            <a:off x="0" y="9525"/>
            <a:ext cx="18288000" cy="10277475"/>
          </a:xfrm>
          <a:custGeom>
            <a:avLst/>
            <a:gdLst>
              <a:gd name="connsiteX0" fmla="*/ 0 w 18288000"/>
              <a:gd name="connsiteY0" fmla="*/ 0 h 10287000"/>
              <a:gd name="connsiteX1" fmla="*/ 18288000 w 18288000"/>
              <a:gd name="connsiteY1" fmla="*/ 0 h 10287000"/>
              <a:gd name="connsiteX2" fmla="*/ 18288000 w 18288000"/>
              <a:gd name="connsiteY2" fmla="*/ 10287000 h 10287000"/>
              <a:gd name="connsiteX3" fmla="*/ 0 w 18288000"/>
              <a:gd name="connsiteY3" fmla="*/ 10287000 h 10287000"/>
              <a:gd name="connsiteX4" fmla="*/ 0 w 18288000"/>
              <a:gd name="connsiteY4" fmla="*/ 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EF9E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Freeform 1"/>
          <p:cNvSpPr/>
          <p:nvPr/>
        </p:nvSpPr>
        <p:spPr>
          <a:xfrm>
            <a:off x="10331562" y="311088"/>
            <a:ext cx="8582646" cy="10017400"/>
          </a:xfrm>
          <a:custGeom>
            <a:avLst/>
            <a:gdLst>
              <a:gd name="connsiteX0" fmla="*/ 0 w 8582646"/>
              <a:gd name="connsiteY0" fmla="*/ 3623604 h 10017400"/>
              <a:gd name="connsiteX1" fmla="*/ 6091101 w 8582646"/>
              <a:gd name="connsiteY1" fmla="*/ 0 h 10017400"/>
              <a:gd name="connsiteX2" fmla="*/ 8582646 w 8582646"/>
              <a:gd name="connsiteY2" fmla="*/ 10017400 h 10017400"/>
              <a:gd name="connsiteX3" fmla="*/ 6369617 w 8582646"/>
              <a:gd name="connsiteY3" fmla="*/ 10017400 h 10017400"/>
              <a:gd name="connsiteX4" fmla="*/ 0 w 8582646"/>
              <a:gd name="connsiteY4" fmla="*/ 3623604 h 1001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2646" h="10017400">
                <a:moveTo>
                  <a:pt x="0" y="3623604"/>
                </a:moveTo>
                <a:lnTo>
                  <a:pt x="6091101" y="0"/>
                </a:lnTo>
                <a:lnTo>
                  <a:pt x="8582646" y="10017400"/>
                </a:lnTo>
                <a:lnTo>
                  <a:pt x="6369617" y="10017400"/>
                </a:lnTo>
                <a:lnTo>
                  <a:pt x="0" y="3623604"/>
                </a:lnTo>
                <a:close/>
              </a:path>
            </a:pathLst>
          </a:custGeom>
          <a:solidFill>
            <a:srgbClr val="DEAF5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980" y="2621280"/>
            <a:ext cx="5029200" cy="5036820"/>
          </a:xfrm>
          <a:prstGeom prst="rect">
            <a:avLst/>
          </a:prstGeom>
        </p:spPr>
      </p:pic>
      <p:sp>
        <p:nvSpPr>
          <p:cNvPr id="10" name="Freeform 3"/>
          <p:cNvSpPr/>
          <p:nvPr/>
        </p:nvSpPr>
        <p:spPr>
          <a:xfrm>
            <a:off x="12156891" y="1902074"/>
            <a:ext cx="6305550" cy="6318250"/>
          </a:xfrm>
          <a:custGeom>
            <a:avLst/>
            <a:gdLst>
              <a:gd name="connsiteX0" fmla="*/ 11309 w 6305550"/>
              <a:gd name="connsiteY0" fmla="*/ 16186 h 6318250"/>
              <a:gd name="connsiteX1" fmla="*/ 6316236 w 6305550"/>
              <a:gd name="connsiteY1" fmla="*/ 16186 h 6318250"/>
              <a:gd name="connsiteX2" fmla="*/ 6316236 w 6305550"/>
              <a:gd name="connsiteY2" fmla="*/ 6321113 h 6318250"/>
              <a:gd name="connsiteX3" fmla="*/ 11309 w 6305550"/>
              <a:gd name="connsiteY3" fmla="*/ 6321113 h 6318250"/>
              <a:gd name="connsiteX4" fmla="*/ 11309 w 6305550"/>
              <a:gd name="connsiteY4" fmla="*/ 16186 h 631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5550" h="6318250">
                <a:moveTo>
                  <a:pt x="11309" y="16186"/>
                </a:moveTo>
                <a:lnTo>
                  <a:pt x="6316236" y="16186"/>
                </a:lnTo>
                <a:lnTo>
                  <a:pt x="6316236" y="6321113"/>
                </a:lnTo>
                <a:lnTo>
                  <a:pt x="11309" y="6321113"/>
                </a:lnTo>
                <a:lnTo>
                  <a:pt x="11309" y="16186"/>
                </a:lnTo>
                <a:close/>
              </a:path>
            </a:pathLst>
          </a:custGeom>
          <a:solidFill>
            <a:srgbClr val="FEF9E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1270670" y="-77228"/>
            <a:ext cx="2016866" cy="1327937"/>
          </a:xfrm>
          <a:custGeom>
            <a:avLst/>
            <a:gdLst>
              <a:gd name="connsiteX0" fmla="*/ 0 w 2278080"/>
              <a:gd name="connsiteY0" fmla="*/ 0 h 1723795"/>
              <a:gd name="connsiteX1" fmla="*/ 2278080 w 2278080"/>
              <a:gd name="connsiteY1" fmla="*/ 0 h 1723795"/>
              <a:gd name="connsiteX2" fmla="*/ 2278080 w 2278080"/>
              <a:gd name="connsiteY2" fmla="*/ 1723795 h 1723795"/>
              <a:gd name="connsiteX3" fmla="*/ 0 w 2278080"/>
              <a:gd name="connsiteY3" fmla="*/ 1723795 h 1723795"/>
              <a:gd name="connsiteX4" fmla="*/ 0 w 2278080"/>
              <a:gd name="connsiteY4" fmla="*/ 0 h 1723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8080" h="1723795">
                <a:moveTo>
                  <a:pt x="0" y="0"/>
                </a:moveTo>
                <a:lnTo>
                  <a:pt x="2278080" y="0"/>
                </a:lnTo>
                <a:lnTo>
                  <a:pt x="2278080" y="1723795"/>
                </a:lnTo>
                <a:lnTo>
                  <a:pt x="0" y="1723795"/>
                </a:lnTo>
                <a:lnTo>
                  <a:pt x="0" y="0"/>
                </a:lnTo>
                <a:close/>
              </a:path>
            </a:pathLst>
          </a:custGeom>
          <a:solidFill>
            <a:srgbClr val="DEAF5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7201923" y="3731322"/>
            <a:ext cx="1144794" cy="572397"/>
          </a:xfrm>
          <a:custGeom>
            <a:avLst/>
            <a:gdLst>
              <a:gd name="connsiteX0" fmla="*/ 0 w 1144794"/>
              <a:gd name="connsiteY0" fmla="*/ 0 h 572397"/>
              <a:gd name="connsiteX1" fmla="*/ 1144794 w 1144794"/>
              <a:gd name="connsiteY1" fmla="*/ 0 h 572397"/>
              <a:gd name="connsiteX2" fmla="*/ 1144794 w 1144794"/>
              <a:gd name="connsiteY2" fmla="*/ 572397 h 572397"/>
              <a:gd name="connsiteX3" fmla="*/ 0 w 1144794"/>
              <a:gd name="connsiteY3" fmla="*/ 572397 h 572397"/>
              <a:gd name="connsiteX4" fmla="*/ 0 w 1144794"/>
              <a:gd name="connsiteY4" fmla="*/ 0 h 572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4794" h="572397">
                <a:moveTo>
                  <a:pt x="0" y="0"/>
                </a:moveTo>
                <a:lnTo>
                  <a:pt x="1144794" y="0"/>
                </a:lnTo>
                <a:lnTo>
                  <a:pt x="1144794" y="572397"/>
                </a:lnTo>
                <a:lnTo>
                  <a:pt x="0" y="572397"/>
                </a:lnTo>
                <a:lnTo>
                  <a:pt x="0" y="0"/>
                </a:lnTo>
                <a:close/>
              </a:path>
            </a:pathLst>
          </a:custGeom>
          <a:solidFill>
            <a:srgbClr val="DEAF5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6694150" y="222250"/>
            <a:ext cx="692150" cy="692150"/>
          </a:xfrm>
          <a:custGeom>
            <a:avLst/>
            <a:gdLst>
              <a:gd name="connsiteX0" fmla="*/ 13627 w 692150"/>
              <a:gd name="connsiteY0" fmla="*/ 7882 h 692150"/>
              <a:gd name="connsiteX1" fmla="*/ 698155 w 692150"/>
              <a:gd name="connsiteY1" fmla="*/ 7882 h 692150"/>
              <a:gd name="connsiteX2" fmla="*/ 698155 w 692150"/>
              <a:gd name="connsiteY2" fmla="*/ 692411 h 692150"/>
              <a:gd name="connsiteX3" fmla="*/ 13627 w 692150"/>
              <a:gd name="connsiteY3" fmla="*/ 692411 h 692150"/>
              <a:gd name="connsiteX4" fmla="*/ 13627 w 692150"/>
              <a:gd name="connsiteY4" fmla="*/ 7882 h 69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150" h="692150">
                <a:moveTo>
                  <a:pt x="13627" y="7882"/>
                </a:moveTo>
                <a:lnTo>
                  <a:pt x="698155" y="7882"/>
                </a:lnTo>
                <a:lnTo>
                  <a:pt x="698155" y="692411"/>
                </a:lnTo>
                <a:lnTo>
                  <a:pt x="13627" y="692411"/>
                </a:lnTo>
                <a:lnTo>
                  <a:pt x="13627" y="7882"/>
                </a:lnTo>
                <a:close/>
              </a:path>
            </a:pathLst>
          </a:custGeom>
          <a:solidFill>
            <a:srgbClr val="DEAF5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CC2D9D-8F63-4B18-EBD5-0FE0C8AEEB9B}"/>
              </a:ext>
            </a:extLst>
          </p:cNvPr>
          <p:cNvSpPr/>
          <p:nvPr/>
        </p:nvSpPr>
        <p:spPr>
          <a:xfrm>
            <a:off x="-53523" y="4959180"/>
            <a:ext cx="18288000" cy="53278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C3B7E9-B66B-0763-1D64-5B50D7DFB386}"/>
              </a:ext>
            </a:extLst>
          </p:cNvPr>
          <p:cNvSpPr txBox="1"/>
          <p:nvPr/>
        </p:nvSpPr>
        <p:spPr>
          <a:xfrm>
            <a:off x="1226820" y="6894193"/>
            <a:ext cx="4069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 Black" panose="020B0A04020102020204" pitchFamily="34" charset="0"/>
              </a:rPr>
              <a:t>MST. ROKEYA AKTER</a:t>
            </a:r>
          </a:p>
          <a:p>
            <a:r>
              <a:rPr lang="en-US" dirty="0">
                <a:latin typeface="Arial Black" panose="020B0A04020102020204" pitchFamily="34" charset="0"/>
              </a:rPr>
              <a:t>Roll : 22102018</a:t>
            </a:r>
          </a:p>
          <a:p>
            <a:r>
              <a:rPr lang="en-US" dirty="0">
                <a:latin typeface="Arial Black" panose="020B0A04020102020204" pitchFamily="34" charset="0"/>
              </a:rPr>
              <a:t>Session : 2021-22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F5B5D6-C235-0551-87A7-613525B6119F}"/>
              </a:ext>
            </a:extLst>
          </p:cNvPr>
          <p:cNvSpPr txBox="1"/>
          <p:nvPr/>
        </p:nvSpPr>
        <p:spPr>
          <a:xfrm>
            <a:off x="1226820" y="7595222"/>
            <a:ext cx="40695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Arial Black" panose="020B0A04020102020204" pitchFamily="34" charset="0"/>
            </a:endParaRPr>
          </a:p>
          <a:p>
            <a:r>
              <a:rPr lang="en-US" sz="2400" b="1" dirty="0">
                <a:latin typeface="Arial Black" panose="020B0A04020102020204" pitchFamily="34" charset="0"/>
              </a:rPr>
              <a:t>MD. KHAIRUL ISLAM</a:t>
            </a:r>
          </a:p>
          <a:p>
            <a:r>
              <a:rPr lang="en-US" dirty="0">
                <a:latin typeface="Arial Black" panose="020B0A04020102020204" pitchFamily="34" charset="0"/>
              </a:rPr>
              <a:t>Roll : 22102017</a:t>
            </a:r>
          </a:p>
          <a:p>
            <a:r>
              <a:rPr lang="en-US" dirty="0">
                <a:latin typeface="Arial Black" panose="020B0A04020102020204" pitchFamily="34" charset="0"/>
              </a:rPr>
              <a:t>Session : 2021-22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3871B-CFF8-48C1-942A-0A423C38EDFB}"/>
              </a:ext>
            </a:extLst>
          </p:cNvPr>
          <p:cNvSpPr txBox="1"/>
          <p:nvPr/>
        </p:nvSpPr>
        <p:spPr>
          <a:xfrm>
            <a:off x="1226820" y="6346350"/>
            <a:ext cx="322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Presented by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2C1402-BAF7-52C5-D667-FFFF9CB4E598}"/>
              </a:ext>
            </a:extLst>
          </p:cNvPr>
          <p:cNvSpPr txBox="1"/>
          <p:nvPr/>
        </p:nvSpPr>
        <p:spPr>
          <a:xfrm>
            <a:off x="11857538" y="6278817"/>
            <a:ext cx="4059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Supervised by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509C4B-8F9F-06AA-6118-FF29B1B8FC77}"/>
              </a:ext>
            </a:extLst>
          </p:cNvPr>
          <p:cNvSpPr txBox="1"/>
          <p:nvPr/>
        </p:nvSpPr>
        <p:spPr>
          <a:xfrm>
            <a:off x="11857538" y="6845967"/>
            <a:ext cx="53106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Dr. A.H.M KAMAL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Professor</a:t>
            </a:r>
          </a:p>
          <a:p>
            <a:r>
              <a:rPr lang="en-US" sz="1600" dirty="0">
                <a:latin typeface="Arial Black" panose="020B0A04020102020204" pitchFamily="34" charset="0"/>
              </a:rPr>
              <a:t>Department of Computer Science and Engineering</a:t>
            </a:r>
          </a:p>
          <a:p>
            <a:r>
              <a:rPr lang="en-US" sz="1600" dirty="0" err="1">
                <a:latin typeface="Arial Black" panose="020B0A04020102020204" pitchFamily="34" charset="0"/>
              </a:rPr>
              <a:t>Jatiya</a:t>
            </a:r>
            <a:r>
              <a:rPr lang="en-US" sz="1600" dirty="0"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latin typeface="Arial Black" panose="020B0A04020102020204" pitchFamily="34" charset="0"/>
              </a:rPr>
              <a:t>Kabi</a:t>
            </a:r>
            <a:r>
              <a:rPr lang="en-US" sz="1600" dirty="0">
                <a:latin typeface="Arial Black" panose="020B0A04020102020204" pitchFamily="34" charset="0"/>
              </a:rPr>
              <a:t> Kazi Nazrul Islam University </a:t>
            </a:r>
          </a:p>
        </p:txBody>
      </p:sp>
      <p:pic>
        <p:nvPicPr>
          <p:cNvPr id="22" name="Graphic 21" descr="Subtitles with solid fill">
            <a:extLst>
              <a:ext uri="{FF2B5EF4-FFF2-40B4-BE49-F238E27FC236}">
                <a16:creationId xmlns:a16="http://schemas.microsoft.com/office/drawing/2014/main" id="{8136CE04-45FB-A702-8898-CB847FF11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498803" y="5431950"/>
            <a:ext cx="914400" cy="914400"/>
          </a:xfrm>
          <a:prstGeom prst="rect">
            <a:avLst/>
          </a:prstGeom>
        </p:spPr>
      </p:pic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2BA376C2-3C38-E49F-041A-43FEE5626281}"/>
              </a:ext>
            </a:extLst>
          </p:cNvPr>
          <p:cNvSpPr/>
          <p:nvPr/>
        </p:nvSpPr>
        <p:spPr>
          <a:xfrm>
            <a:off x="13911804" y="2778125"/>
            <a:ext cx="914400" cy="436940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Graphic 23" descr="Game controller with solid fill">
            <a:extLst>
              <a:ext uri="{FF2B5EF4-FFF2-40B4-BE49-F238E27FC236}">
                <a16:creationId xmlns:a16="http://schemas.microsoft.com/office/drawing/2014/main" id="{13E9A720-B7A9-2DB7-952B-159A0EF36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685222" y="2355533"/>
            <a:ext cx="1367563" cy="1282124"/>
          </a:xfrm>
          <a:prstGeom prst="rect">
            <a:avLst/>
          </a:prstGeom>
        </p:spPr>
      </p:pic>
      <p:sp>
        <p:nvSpPr>
          <p:cNvPr id="25" name="Flowchart: Delay 24">
            <a:extLst>
              <a:ext uri="{FF2B5EF4-FFF2-40B4-BE49-F238E27FC236}">
                <a16:creationId xmlns:a16="http://schemas.microsoft.com/office/drawing/2014/main" id="{91D2DF17-6607-C7B9-A49B-0542AEF32985}"/>
              </a:ext>
            </a:extLst>
          </p:cNvPr>
          <p:cNvSpPr/>
          <p:nvPr/>
        </p:nvSpPr>
        <p:spPr>
          <a:xfrm>
            <a:off x="-53523" y="-3290282"/>
            <a:ext cx="12156891" cy="9544476"/>
          </a:xfrm>
          <a:prstGeom prst="flowChartDelay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F3A255-26EA-52F7-7183-9C4DFD2D48E1}"/>
              </a:ext>
            </a:extLst>
          </p:cNvPr>
          <p:cNvSpPr txBox="1"/>
          <p:nvPr/>
        </p:nvSpPr>
        <p:spPr>
          <a:xfrm>
            <a:off x="670944" y="1131270"/>
            <a:ext cx="113789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Black" panose="020B0A04020102020204" pitchFamily="34" charset="0"/>
              </a:rPr>
              <a:t>Project Title:</a:t>
            </a:r>
          </a:p>
          <a:p>
            <a:r>
              <a:rPr lang="en-US" sz="6600" dirty="0">
                <a:solidFill>
                  <a:schemeClr val="bg1"/>
                </a:solidFill>
                <a:latin typeface="Arial Black" panose="020B0A04020102020204" pitchFamily="34" charset="0"/>
              </a:rPr>
              <a:t>KINGDOM OF SOILDER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/>
          <p:nvPr/>
        </p:nvSpPr>
        <p:spPr>
          <a:xfrm>
            <a:off x="-25214" y="-205106"/>
            <a:ext cx="18288000" cy="10287000"/>
          </a:xfrm>
          <a:custGeom>
            <a:avLst/>
            <a:gdLst>
              <a:gd name="connsiteX0" fmla="*/ 0 w 18288000"/>
              <a:gd name="connsiteY0" fmla="*/ 0 h 10287000"/>
              <a:gd name="connsiteX1" fmla="*/ 18288000 w 18288000"/>
              <a:gd name="connsiteY1" fmla="*/ 0 h 10287000"/>
              <a:gd name="connsiteX2" fmla="*/ 18288000 w 18288000"/>
              <a:gd name="connsiteY2" fmla="*/ 10287000 h 10287000"/>
              <a:gd name="connsiteX3" fmla="*/ 0 w 18288000"/>
              <a:gd name="connsiteY3" fmla="*/ 10287000 h 10287000"/>
              <a:gd name="connsiteX4" fmla="*/ 0 w 18288000"/>
              <a:gd name="connsiteY4" fmla="*/ 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EF9E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215670" y="6111337"/>
            <a:ext cx="857250" cy="857250"/>
          </a:xfrm>
          <a:custGeom>
            <a:avLst/>
            <a:gdLst>
              <a:gd name="connsiteX0" fmla="*/ 15982 w 857250"/>
              <a:gd name="connsiteY0" fmla="*/ 15380 h 857250"/>
              <a:gd name="connsiteX1" fmla="*/ 858460 w 857250"/>
              <a:gd name="connsiteY1" fmla="*/ 15380 h 857250"/>
              <a:gd name="connsiteX2" fmla="*/ 858460 w 857250"/>
              <a:gd name="connsiteY2" fmla="*/ 857857 h 857250"/>
              <a:gd name="connsiteX3" fmla="*/ 15982 w 857250"/>
              <a:gd name="connsiteY3" fmla="*/ 857857 h 857250"/>
              <a:gd name="connsiteX4" fmla="*/ 15982 w 857250"/>
              <a:gd name="connsiteY4" fmla="*/ 1538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0" h="857250">
                <a:moveTo>
                  <a:pt x="15982" y="15380"/>
                </a:moveTo>
                <a:lnTo>
                  <a:pt x="858460" y="15380"/>
                </a:lnTo>
                <a:lnTo>
                  <a:pt x="858460" y="857857"/>
                </a:lnTo>
                <a:lnTo>
                  <a:pt x="15982" y="857857"/>
                </a:lnTo>
                <a:lnTo>
                  <a:pt x="15982" y="15380"/>
                </a:lnTo>
                <a:close/>
              </a:path>
            </a:pathLst>
          </a:custGeom>
          <a:solidFill>
            <a:srgbClr val="DEAF5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2643522" y="6864894"/>
            <a:ext cx="844550" cy="857250"/>
          </a:xfrm>
          <a:custGeom>
            <a:avLst/>
            <a:gdLst>
              <a:gd name="connsiteX0" fmla="*/ 14126 w 844550"/>
              <a:gd name="connsiteY0" fmla="*/ 18053 h 857250"/>
              <a:gd name="connsiteX1" fmla="*/ 856603 w 844550"/>
              <a:gd name="connsiteY1" fmla="*/ 18053 h 857250"/>
              <a:gd name="connsiteX2" fmla="*/ 856603 w 844550"/>
              <a:gd name="connsiteY2" fmla="*/ 860530 h 857250"/>
              <a:gd name="connsiteX3" fmla="*/ 14126 w 844550"/>
              <a:gd name="connsiteY3" fmla="*/ 860530 h 857250"/>
              <a:gd name="connsiteX4" fmla="*/ 14126 w 844550"/>
              <a:gd name="connsiteY4" fmla="*/ 18053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550" h="857250">
                <a:moveTo>
                  <a:pt x="14126" y="18053"/>
                </a:moveTo>
                <a:lnTo>
                  <a:pt x="856603" y="18053"/>
                </a:lnTo>
                <a:lnTo>
                  <a:pt x="856603" y="860530"/>
                </a:lnTo>
                <a:lnTo>
                  <a:pt x="14126" y="860530"/>
                </a:lnTo>
                <a:lnTo>
                  <a:pt x="14126" y="18053"/>
                </a:lnTo>
                <a:close/>
              </a:path>
            </a:pathLst>
          </a:custGeom>
          <a:solidFill>
            <a:srgbClr val="DEAF5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3809" y="5496654"/>
            <a:ext cx="857250" cy="857250"/>
          </a:xfrm>
          <a:custGeom>
            <a:avLst/>
            <a:gdLst>
              <a:gd name="connsiteX0" fmla="*/ 15982 w 857250"/>
              <a:gd name="connsiteY0" fmla="*/ 18053 h 857250"/>
              <a:gd name="connsiteX1" fmla="*/ 858460 w 857250"/>
              <a:gd name="connsiteY1" fmla="*/ 18053 h 857250"/>
              <a:gd name="connsiteX2" fmla="*/ 858460 w 857250"/>
              <a:gd name="connsiteY2" fmla="*/ 860530 h 857250"/>
              <a:gd name="connsiteX3" fmla="*/ 15982 w 857250"/>
              <a:gd name="connsiteY3" fmla="*/ 860530 h 857250"/>
              <a:gd name="connsiteX4" fmla="*/ 15982 w 857250"/>
              <a:gd name="connsiteY4" fmla="*/ 18053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0" h="857250">
                <a:moveTo>
                  <a:pt x="15982" y="18053"/>
                </a:moveTo>
                <a:lnTo>
                  <a:pt x="858460" y="18053"/>
                </a:lnTo>
                <a:lnTo>
                  <a:pt x="858460" y="860530"/>
                </a:lnTo>
                <a:lnTo>
                  <a:pt x="15982" y="860530"/>
                </a:lnTo>
                <a:lnTo>
                  <a:pt x="15982" y="18053"/>
                </a:lnTo>
                <a:close/>
              </a:path>
            </a:pathLst>
          </a:custGeom>
          <a:solidFill>
            <a:srgbClr val="DEAF5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64279" cy="3352800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A5972DA-212B-D5A1-19DB-B88F978D249B}"/>
              </a:ext>
            </a:extLst>
          </p:cNvPr>
          <p:cNvSpPr/>
          <p:nvPr/>
        </p:nvSpPr>
        <p:spPr>
          <a:xfrm>
            <a:off x="15763303" y="1975700"/>
            <a:ext cx="1543613" cy="1598079"/>
          </a:xfrm>
          <a:custGeom>
            <a:avLst/>
            <a:gdLst>
              <a:gd name="connsiteX0" fmla="*/ 701136 w 1543613"/>
              <a:gd name="connsiteY0" fmla="*/ 0 h 1598079"/>
              <a:gd name="connsiteX1" fmla="*/ 1543613 w 1543613"/>
              <a:gd name="connsiteY1" fmla="*/ 0 h 1598079"/>
              <a:gd name="connsiteX2" fmla="*/ 1543613 w 1543613"/>
              <a:gd name="connsiteY2" fmla="*/ 842477 h 1598079"/>
              <a:gd name="connsiteX3" fmla="*/ 842477 w 1543613"/>
              <a:gd name="connsiteY3" fmla="*/ 842477 h 1598079"/>
              <a:gd name="connsiteX4" fmla="*/ 842477 w 1543613"/>
              <a:gd name="connsiteY4" fmla="*/ 1598079 h 1598079"/>
              <a:gd name="connsiteX5" fmla="*/ 0 w 1543613"/>
              <a:gd name="connsiteY5" fmla="*/ 1598079 h 1598079"/>
              <a:gd name="connsiteX6" fmla="*/ 0 w 1543613"/>
              <a:gd name="connsiteY6" fmla="*/ 755602 h 1598079"/>
              <a:gd name="connsiteX7" fmla="*/ 701136 w 1543613"/>
              <a:gd name="connsiteY7" fmla="*/ 755602 h 1598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3613" h="1598079">
                <a:moveTo>
                  <a:pt x="701136" y="0"/>
                </a:moveTo>
                <a:lnTo>
                  <a:pt x="1543613" y="0"/>
                </a:lnTo>
                <a:lnTo>
                  <a:pt x="1543613" y="842477"/>
                </a:lnTo>
                <a:lnTo>
                  <a:pt x="842477" y="842477"/>
                </a:lnTo>
                <a:lnTo>
                  <a:pt x="842477" y="1598079"/>
                </a:lnTo>
                <a:lnTo>
                  <a:pt x="0" y="1598079"/>
                </a:lnTo>
                <a:lnTo>
                  <a:pt x="0" y="755602"/>
                </a:lnTo>
                <a:lnTo>
                  <a:pt x="701136" y="755602"/>
                </a:lnTo>
                <a:close/>
              </a:path>
            </a:pathLst>
          </a:custGeom>
          <a:solidFill>
            <a:srgbClr val="DEAF5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-43660" y="9388249"/>
            <a:ext cx="844550" cy="857250"/>
          </a:xfrm>
          <a:custGeom>
            <a:avLst/>
            <a:gdLst>
              <a:gd name="connsiteX0" fmla="*/ 11380 w 844550"/>
              <a:gd name="connsiteY0" fmla="*/ 18095 h 857250"/>
              <a:gd name="connsiteX1" fmla="*/ 853857 w 844550"/>
              <a:gd name="connsiteY1" fmla="*/ 18095 h 857250"/>
              <a:gd name="connsiteX2" fmla="*/ 853857 w 844550"/>
              <a:gd name="connsiteY2" fmla="*/ 860572 h 857250"/>
              <a:gd name="connsiteX3" fmla="*/ 11380 w 844550"/>
              <a:gd name="connsiteY3" fmla="*/ 860572 h 857250"/>
              <a:gd name="connsiteX4" fmla="*/ 11380 w 844550"/>
              <a:gd name="connsiteY4" fmla="*/ 18095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550" h="857250">
                <a:moveTo>
                  <a:pt x="11380" y="18095"/>
                </a:moveTo>
                <a:lnTo>
                  <a:pt x="853857" y="18095"/>
                </a:lnTo>
                <a:lnTo>
                  <a:pt x="853857" y="860572"/>
                </a:lnTo>
                <a:lnTo>
                  <a:pt x="11380" y="860572"/>
                </a:lnTo>
                <a:lnTo>
                  <a:pt x="11380" y="18095"/>
                </a:lnTo>
                <a:close/>
              </a:path>
            </a:pathLst>
          </a:custGeom>
          <a:solidFill>
            <a:srgbClr val="DEAF5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6999641" y="3699710"/>
            <a:ext cx="857250" cy="857250"/>
          </a:xfrm>
          <a:custGeom>
            <a:avLst/>
            <a:gdLst>
              <a:gd name="connsiteX0" fmla="*/ 17840 w 857250"/>
              <a:gd name="connsiteY0" fmla="*/ 18053 h 857250"/>
              <a:gd name="connsiteX1" fmla="*/ 860317 w 857250"/>
              <a:gd name="connsiteY1" fmla="*/ 18053 h 857250"/>
              <a:gd name="connsiteX2" fmla="*/ 860317 w 857250"/>
              <a:gd name="connsiteY2" fmla="*/ 860530 h 857250"/>
              <a:gd name="connsiteX3" fmla="*/ 17840 w 857250"/>
              <a:gd name="connsiteY3" fmla="*/ 860530 h 857250"/>
              <a:gd name="connsiteX4" fmla="*/ 17840 w 857250"/>
              <a:gd name="connsiteY4" fmla="*/ 18053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0" h="857250">
                <a:moveTo>
                  <a:pt x="17840" y="18053"/>
                </a:moveTo>
                <a:lnTo>
                  <a:pt x="860317" y="18053"/>
                </a:lnTo>
                <a:lnTo>
                  <a:pt x="860317" y="860530"/>
                </a:lnTo>
                <a:lnTo>
                  <a:pt x="17840" y="860530"/>
                </a:lnTo>
                <a:lnTo>
                  <a:pt x="17840" y="18053"/>
                </a:lnTo>
                <a:close/>
              </a:path>
            </a:pathLst>
          </a:custGeom>
          <a:solidFill>
            <a:srgbClr val="DEAF5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6215358" y="4516119"/>
            <a:ext cx="844550" cy="844550"/>
          </a:xfrm>
          <a:custGeom>
            <a:avLst/>
            <a:gdLst>
              <a:gd name="connsiteX0" fmla="*/ 11380 w 844550"/>
              <a:gd name="connsiteY0" fmla="*/ 8066 h 844550"/>
              <a:gd name="connsiteX1" fmla="*/ 853857 w 844550"/>
              <a:gd name="connsiteY1" fmla="*/ 8066 h 844550"/>
              <a:gd name="connsiteX2" fmla="*/ 853857 w 844550"/>
              <a:gd name="connsiteY2" fmla="*/ 850543 h 844550"/>
              <a:gd name="connsiteX3" fmla="*/ 11380 w 844550"/>
              <a:gd name="connsiteY3" fmla="*/ 850543 h 844550"/>
              <a:gd name="connsiteX4" fmla="*/ 11380 w 844550"/>
              <a:gd name="connsiteY4" fmla="*/ 8066 h 84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550" h="844550">
                <a:moveTo>
                  <a:pt x="11380" y="8066"/>
                </a:moveTo>
                <a:lnTo>
                  <a:pt x="853857" y="8066"/>
                </a:lnTo>
                <a:lnTo>
                  <a:pt x="853857" y="850543"/>
                </a:lnTo>
                <a:lnTo>
                  <a:pt x="11380" y="850543"/>
                </a:lnTo>
                <a:lnTo>
                  <a:pt x="11380" y="8066"/>
                </a:lnTo>
                <a:close/>
              </a:path>
            </a:pathLst>
          </a:custGeom>
          <a:solidFill>
            <a:srgbClr val="DEAF5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6610350" y="1784350"/>
            <a:ext cx="5048250" cy="1263650"/>
          </a:xfrm>
          <a:custGeom>
            <a:avLst/>
            <a:gdLst>
              <a:gd name="connsiteX0" fmla="*/ 14918 w 5048250"/>
              <a:gd name="connsiteY0" fmla="*/ 7424 h 1263650"/>
              <a:gd name="connsiteX1" fmla="*/ 5053951 w 5048250"/>
              <a:gd name="connsiteY1" fmla="*/ 7424 h 1263650"/>
              <a:gd name="connsiteX2" fmla="*/ 5053951 w 5048250"/>
              <a:gd name="connsiteY2" fmla="*/ 1275853 h 1263650"/>
              <a:gd name="connsiteX3" fmla="*/ 14918 w 5048250"/>
              <a:gd name="connsiteY3" fmla="*/ 1275853 h 1263650"/>
              <a:gd name="connsiteX4" fmla="*/ 14918 w 5048250"/>
              <a:gd name="connsiteY4" fmla="*/ 7424 h 126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0" h="1263650">
                <a:moveTo>
                  <a:pt x="14918" y="7424"/>
                </a:moveTo>
                <a:lnTo>
                  <a:pt x="5053951" y="7424"/>
                </a:lnTo>
                <a:lnTo>
                  <a:pt x="5053951" y="1275853"/>
                </a:lnTo>
                <a:lnTo>
                  <a:pt x="14918" y="1275853"/>
                </a:lnTo>
                <a:lnTo>
                  <a:pt x="14918" y="742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7507" y="7176445"/>
            <a:ext cx="4145279" cy="3139440"/>
          </a:xfrm>
          <a:prstGeom prst="rect">
            <a:avLst/>
          </a:prstGeom>
        </p:spPr>
      </p:pic>
      <p:sp>
        <p:nvSpPr>
          <p:cNvPr id="3" name="Freeform 21"/>
          <p:cNvSpPr/>
          <p:nvPr/>
        </p:nvSpPr>
        <p:spPr>
          <a:xfrm>
            <a:off x="13720444" y="-49537"/>
            <a:ext cx="2625835" cy="1312917"/>
          </a:xfrm>
          <a:custGeom>
            <a:avLst/>
            <a:gdLst>
              <a:gd name="connsiteX0" fmla="*/ 0 w 2625835"/>
              <a:gd name="connsiteY0" fmla="*/ 0 h 1312917"/>
              <a:gd name="connsiteX1" fmla="*/ 2625835 w 2625835"/>
              <a:gd name="connsiteY1" fmla="*/ 0 h 1312917"/>
              <a:gd name="connsiteX2" fmla="*/ 2625835 w 2625835"/>
              <a:gd name="connsiteY2" fmla="*/ 1312917 h 1312917"/>
              <a:gd name="connsiteX3" fmla="*/ 0 w 2625835"/>
              <a:gd name="connsiteY3" fmla="*/ 1312917 h 1312917"/>
              <a:gd name="connsiteX4" fmla="*/ 0 w 2625835"/>
              <a:gd name="connsiteY4" fmla="*/ 0 h 1312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5835" h="1312917">
                <a:moveTo>
                  <a:pt x="0" y="0"/>
                </a:moveTo>
                <a:lnTo>
                  <a:pt x="2625835" y="0"/>
                </a:lnTo>
                <a:lnTo>
                  <a:pt x="2625835" y="1312917"/>
                </a:lnTo>
                <a:lnTo>
                  <a:pt x="0" y="1312917"/>
                </a:lnTo>
                <a:lnTo>
                  <a:pt x="0" y="0"/>
                </a:lnTo>
                <a:close/>
              </a:path>
            </a:pathLst>
          </a:custGeom>
          <a:solidFill>
            <a:srgbClr val="DEAF5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2"/>
          <p:cNvSpPr/>
          <p:nvPr/>
        </p:nvSpPr>
        <p:spPr>
          <a:xfrm>
            <a:off x="1752880" y="9161549"/>
            <a:ext cx="2625834" cy="1125450"/>
          </a:xfrm>
          <a:custGeom>
            <a:avLst/>
            <a:gdLst>
              <a:gd name="connsiteX0" fmla="*/ 0 w 2625834"/>
              <a:gd name="connsiteY0" fmla="*/ 0 h 1125450"/>
              <a:gd name="connsiteX1" fmla="*/ 2625834 w 2625834"/>
              <a:gd name="connsiteY1" fmla="*/ 0 h 1125450"/>
              <a:gd name="connsiteX2" fmla="*/ 2625834 w 2625834"/>
              <a:gd name="connsiteY2" fmla="*/ 1125450 h 1125450"/>
              <a:gd name="connsiteX3" fmla="*/ 0 w 2625834"/>
              <a:gd name="connsiteY3" fmla="*/ 1125450 h 1125450"/>
              <a:gd name="connsiteX4" fmla="*/ 0 w 2625834"/>
              <a:gd name="connsiteY4" fmla="*/ 0 h 112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5834" h="1125450">
                <a:moveTo>
                  <a:pt x="0" y="0"/>
                </a:moveTo>
                <a:lnTo>
                  <a:pt x="2625834" y="0"/>
                </a:lnTo>
                <a:lnTo>
                  <a:pt x="2625834" y="1125450"/>
                </a:lnTo>
                <a:lnTo>
                  <a:pt x="0" y="1125450"/>
                </a:lnTo>
                <a:lnTo>
                  <a:pt x="0" y="0"/>
                </a:lnTo>
                <a:close/>
              </a:path>
            </a:pathLst>
          </a:custGeom>
          <a:solidFill>
            <a:srgbClr val="DEAF5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croll: Horizontal 5">
            <a:extLst>
              <a:ext uri="{FF2B5EF4-FFF2-40B4-BE49-F238E27FC236}">
                <a16:creationId xmlns:a16="http://schemas.microsoft.com/office/drawing/2014/main" id="{9AFA53C0-155C-33A6-5E9F-71F4DB892E4D}"/>
              </a:ext>
            </a:extLst>
          </p:cNvPr>
          <p:cNvSpPr/>
          <p:nvPr/>
        </p:nvSpPr>
        <p:spPr>
          <a:xfrm>
            <a:off x="4492744" y="1461230"/>
            <a:ext cx="9633974" cy="2393949"/>
          </a:xfrm>
          <a:prstGeom prst="horizontalScroll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100000">
                      <a:schemeClr val="accent2">
                        <a:lumMod val="23000"/>
                        <a:lumOff val="77000"/>
                      </a:schemeClr>
                    </a:gs>
                    <a:gs pos="0">
                      <a:schemeClr val="bg2">
                        <a:shade val="98000"/>
                        <a:satMod val="120000"/>
                        <a:lumMod val="98000"/>
                      </a:schemeClr>
                    </a:gs>
                  </a:gsLst>
                  <a:path path="circle">
                    <a:fillToRect l="50000" t="50000" r="100000" b="100000"/>
                  </a:path>
                </a:gra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Arial Rounded MT Bold" panose="020F0704030504030204" pitchFamily="34" charset="0"/>
              </a:rPr>
              <a:t>ACKNOWLEDGEMENT</a:t>
            </a:r>
          </a:p>
        </p:txBody>
      </p:sp>
      <p:sp>
        <p:nvSpPr>
          <p:cNvPr id="7" name="Flowchart: Delay 6">
            <a:extLst>
              <a:ext uri="{FF2B5EF4-FFF2-40B4-BE49-F238E27FC236}">
                <a16:creationId xmlns:a16="http://schemas.microsoft.com/office/drawing/2014/main" id="{603949E3-B967-9852-F9AE-E8DA1A07B062}"/>
              </a:ext>
            </a:extLst>
          </p:cNvPr>
          <p:cNvSpPr/>
          <p:nvPr/>
        </p:nvSpPr>
        <p:spPr>
          <a:xfrm rot="5400000">
            <a:off x="4315710" y="-3033721"/>
            <a:ext cx="6100921" cy="22396712"/>
          </a:xfrm>
          <a:prstGeom prst="flowChartDelay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B9E38-4CD9-6B2B-0AC4-67B0623409E9}"/>
              </a:ext>
            </a:extLst>
          </p:cNvPr>
          <p:cNvSpPr txBox="1"/>
          <p:nvPr/>
        </p:nvSpPr>
        <p:spPr>
          <a:xfrm>
            <a:off x="800890" y="5694504"/>
            <a:ext cx="1724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Rounded MT Bold" panose="020F0704030504030204" pitchFamily="34" charset="0"/>
              </a:rPr>
              <a:t>Gratitude to the Almighty for granting us the strength and wisdom to initiate and successfully complete this project.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26A96B-994D-F96D-7843-27171BFA8018}"/>
              </a:ext>
            </a:extLst>
          </p:cNvPr>
          <p:cNvSpPr txBox="1"/>
          <p:nvPr/>
        </p:nvSpPr>
        <p:spPr>
          <a:xfrm>
            <a:off x="800890" y="7147559"/>
            <a:ext cx="17159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Rounded MT Bold" panose="020F0704030504030204" pitchFamily="34" charset="0"/>
              </a:rPr>
              <a:t>Special thanks to Prof. Dr. A.H.M Kamal for his invaluable guidance and support amidst his busy schedule. Without his direction, we might not have reached our destination.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B1EFB0-561E-0142-9C9B-0FD5E12E2E98}"/>
              </a:ext>
            </a:extLst>
          </p:cNvPr>
          <p:cNvSpPr/>
          <p:nvPr/>
        </p:nvSpPr>
        <p:spPr>
          <a:xfrm>
            <a:off x="0" y="0"/>
            <a:ext cx="11630817" cy="10287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20000"/>
                  <a:lumOff val="80000"/>
                </a:schemeClr>
              </a:gs>
              <a:gs pos="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1016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43FDD-60BE-D3B2-A7A5-BF9D3EDA76D8}"/>
              </a:ext>
            </a:extLst>
          </p:cNvPr>
          <p:cNvSpPr txBox="1"/>
          <p:nvPr/>
        </p:nvSpPr>
        <p:spPr>
          <a:xfrm>
            <a:off x="740786" y="3847020"/>
            <a:ext cx="735918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100" b="1" dirty="0">
                <a:ln w="0"/>
                <a:solidFill>
                  <a:srgbClr val="7F7F7F"/>
                </a:solidFill>
                <a:effectLst>
                  <a:innerShdw blurRad="63500" dist="203200" dir="18300000">
                    <a:prstClr val="black">
                      <a:alpha val="50000"/>
                    </a:prstClr>
                  </a:innerShdw>
                </a:effectLst>
                <a:latin typeface="Arial Rounded MT Bold" panose="020F0704030504030204" pitchFamily="34" charset="0"/>
              </a:rPr>
              <a:t>TABLE OF CONTENTS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2E6817-8853-7751-CB68-47F429E6E363}"/>
              </a:ext>
            </a:extLst>
          </p:cNvPr>
          <p:cNvCxnSpPr>
            <a:cxnSpLocks/>
          </p:cNvCxnSpPr>
          <p:nvPr/>
        </p:nvCxnSpPr>
        <p:spPr>
          <a:xfrm>
            <a:off x="11120283" y="71652"/>
            <a:ext cx="0" cy="10287000"/>
          </a:xfrm>
          <a:prstGeom prst="line">
            <a:avLst/>
          </a:prstGeom>
          <a:ln w="28575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9266215-71E0-C050-A57A-C3A92374665F}"/>
              </a:ext>
            </a:extLst>
          </p:cNvPr>
          <p:cNvGrpSpPr/>
          <p:nvPr/>
        </p:nvGrpSpPr>
        <p:grpSpPr>
          <a:xfrm>
            <a:off x="9144002" y="-38076"/>
            <a:ext cx="2784306" cy="1666568"/>
            <a:chOff x="6017341" y="471949"/>
            <a:chExt cx="1912619" cy="973393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92A5968-CAFC-73AB-DAE2-377179B7355A}"/>
                </a:ext>
              </a:extLst>
            </p:cNvPr>
            <p:cNvSpPr/>
            <p:nvPr/>
          </p:nvSpPr>
          <p:spPr>
            <a:xfrm>
              <a:off x="6017341" y="471949"/>
              <a:ext cx="1912619" cy="973393"/>
            </a:xfrm>
            <a:custGeom>
              <a:avLst/>
              <a:gdLst>
                <a:gd name="connsiteX0" fmla="*/ 2172924 w 2394394"/>
                <a:gd name="connsiteY0" fmla="*/ 0 h 973393"/>
                <a:gd name="connsiteX1" fmla="*/ 2394393 w 2394394"/>
                <a:gd name="connsiteY1" fmla="*/ 277939 h 973393"/>
                <a:gd name="connsiteX2" fmla="*/ 2394394 w 2394394"/>
                <a:gd name="connsiteY2" fmla="*/ 277939 h 973393"/>
                <a:gd name="connsiteX3" fmla="*/ 2394394 w 2394394"/>
                <a:gd name="connsiteY3" fmla="*/ 973393 h 973393"/>
                <a:gd name="connsiteX4" fmla="*/ 784774 w 2394394"/>
                <a:gd name="connsiteY4" fmla="*/ 973393 h 973393"/>
                <a:gd name="connsiteX5" fmla="*/ 784774 w 2394394"/>
                <a:gd name="connsiteY5" fmla="*/ 973391 h 973393"/>
                <a:gd name="connsiteX6" fmla="*/ 0 w 2394394"/>
                <a:gd name="connsiteY6" fmla="*/ 625666 h 973393"/>
                <a:gd name="connsiteX7" fmla="*/ 784774 w 2394394"/>
                <a:gd name="connsiteY7" fmla="*/ 277941 h 973393"/>
                <a:gd name="connsiteX8" fmla="*/ 784774 w 2394394"/>
                <a:gd name="connsiteY8" fmla="*/ 277939 h 973393"/>
                <a:gd name="connsiteX9" fmla="*/ 2172924 w 2394394"/>
                <a:gd name="connsiteY9" fmla="*/ 277939 h 97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94394" h="973393">
                  <a:moveTo>
                    <a:pt x="2172924" y="0"/>
                  </a:moveTo>
                  <a:lnTo>
                    <a:pt x="2394393" y="277939"/>
                  </a:lnTo>
                  <a:lnTo>
                    <a:pt x="2394394" y="277939"/>
                  </a:lnTo>
                  <a:lnTo>
                    <a:pt x="2394394" y="973393"/>
                  </a:lnTo>
                  <a:lnTo>
                    <a:pt x="784774" y="973393"/>
                  </a:lnTo>
                  <a:lnTo>
                    <a:pt x="784774" y="973391"/>
                  </a:lnTo>
                  <a:lnTo>
                    <a:pt x="0" y="625666"/>
                  </a:lnTo>
                  <a:lnTo>
                    <a:pt x="784774" y="277941"/>
                  </a:lnTo>
                  <a:lnTo>
                    <a:pt x="784774" y="277939"/>
                  </a:lnTo>
                  <a:lnTo>
                    <a:pt x="2172924" y="277939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outerShdw blurRad="50800" dist="76200" algn="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0" dirty="0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B543C1F-E27A-F39B-ACE5-7A817F28B0C7}"/>
                </a:ext>
              </a:extLst>
            </p:cNvPr>
            <p:cNvCxnSpPr>
              <a:cxnSpLocks/>
            </p:cNvCxnSpPr>
            <p:nvPr/>
          </p:nvCxnSpPr>
          <p:spPr>
            <a:xfrm>
              <a:off x="6779580" y="845701"/>
              <a:ext cx="1150375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0694BEF-E504-F4F2-83CF-63EFC20B01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20349" y="1304575"/>
              <a:ext cx="1150375" cy="16846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BB1637E-8E00-591D-0C8A-5BA9D6057452}"/>
                </a:ext>
              </a:extLst>
            </p:cNvPr>
            <p:cNvCxnSpPr>
              <a:cxnSpLocks/>
            </p:cNvCxnSpPr>
            <p:nvPr/>
          </p:nvCxnSpPr>
          <p:spPr>
            <a:xfrm>
              <a:off x="6282814" y="1102658"/>
              <a:ext cx="432618" cy="24801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1CE9831-9B1A-6E89-A032-EEF620000E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2814" y="845701"/>
              <a:ext cx="427740" cy="22771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FE15105-07D5-35D0-D5BB-33064B17BABA}"/>
              </a:ext>
            </a:extLst>
          </p:cNvPr>
          <p:cNvGrpSpPr/>
          <p:nvPr/>
        </p:nvGrpSpPr>
        <p:grpSpPr>
          <a:xfrm>
            <a:off x="9247245" y="1618146"/>
            <a:ext cx="2681063" cy="1666568"/>
            <a:chOff x="6017341" y="471949"/>
            <a:chExt cx="1912619" cy="973393"/>
          </a:xfrm>
          <a:solidFill>
            <a:schemeClr val="accent4">
              <a:lumMod val="50000"/>
            </a:schemeClr>
          </a:solidFill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9091042-E8AA-3F06-4879-479E0D3FDD21}"/>
                </a:ext>
              </a:extLst>
            </p:cNvPr>
            <p:cNvSpPr/>
            <p:nvPr/>
          </p:nvSpPr>
          <p:spPr>
            <a:xfrm>
              <a:off x="6017341" y="471949"/>
              <a:ext cx="1912619" cy="973393"/>
            </a:xfrm>
            <a:custGeom>
              <a:avLst/>
              <a:gdLst>
                <a:gd name="connsiteX0" fmla="*/ 2172924 w 2394394"/>
                <a:gd name="connsiteY0" fmla="*/ 0 h 973393"/>
                <a:gd name="connsiteX1" fmla="*/ 2394393 w 2394394"/>
                <a:gd name="connsiteY1" fmla="*/ 277939 h 973393"/>
                <a:gd name="connsiteX2" fmla="*/ 2394394 w 2394394"/>
                <a:gd name="connsiteY2" fmla="*/ 277939 h 973393"/>
                <a:gd name="connsiteX3" fmla="*/ 2394394 w 2394394"/>
                <a:gd name="connsiteY3" fmla="*/ 973393 h 973393"/>
                <a:gd name="connsiteX4" fmla="*/ 784774 w 2394394"/>
                <a:gd name="connsiteY4" fmla="*/ 973393 h 973393"/>
                <a:gd name="connsiteX5" fmla="*/ 784774 w 2394394"/>
                <a:gd name="connsiteY5" fmla="*/ 973391 h 973393"/>
                <a:gd name="connsiteX6" fmla="*/ 0 w 2394394"/>
                <a:gd name="connsiteY6" fmla="*/ 625666 h 973393"/>
                <a:gd name="connsiteX7" fmla="*/ 784774 w 2394394"/>
                <a:gd name="connsiteY7" fmla="*/ 277941 h 973393"/>
                <a:gd name="connsiteX8" fmla="*/ 784774 w 2394394"/>
                <a:gd name="connsiteY8" fmla="*/ 277939 h 973393"/>
                <a:gd name="connsiteX9" fmla="*/ 2172924 w 2394394"/>
                <a:gd name="connsiteY9" fmla="*/ 277939 h 97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94394" h="973393">
                  <a:moveTo>
                    <a:pt x="2172924" y="0"/>
                  </a:moveTo>
                  <a:lnTo>
                    <a:pt x="2394393" y="277939"/>
                  </a:lnTo>
                  <a:lnTo>
                    <a:pt x="2394394" y="277939"/>
                  </a:lnTo>
                  <a:lnTo>
                    <a:pt x="2394394" y="973393"/>
                  </a:lnTo>
                  <a:lnTo>
                    <a:pt x="784774" y="973393"/>
                  </a:lnTo>
                  <a:lnTo>
                    <a:pt x="784774" y="973391"/>
                  </a:lnTo>
                  <a:lnTo>
                    <a:pt x="0" y="625666"/>
                  </a:lnTo>
                  <a:lnTo>
                    <a:pt x="784774" y="277941"/>
                  </a:lnTo>
                  <a:lnTo>
                    <a:pt x="784774" y="277939"/>
                  </a:lnTo>
                  <a:lnTo>
                    <a:pt x="2172924" y="277939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76200" algn="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0" dirty="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2DC9CE3-E550-0F4D-99BC-9AE7036AC9C8}"/>
                </a:ext>
              </a:extLst>
            </p:cNvPr>
            <p:cNvCxnSpPr>
              <a:cxnSpLocks/>
            </p:cNvCxnSpPr>
            <p:nvPr/>
          </p:nvCxnSpPr>
          <p:spPr>
            <a:xfrm>
              <a:off x="6720349" y="867042"/>
              <a:ext cx="1150375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E3F05EC-7F0E-177B-F084-8638099B89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20349" y="1304575"/>
              <a:ext cx="1150375" cy="16846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E00B0C8-F8E4-088D-9D68-9FB52B007FAC}"/>
                </a:ext>
              </a:extLst>
            </p:cNvPr>
            <p:cNvCxnSpPr>
              <a:cxnSpLocks/>
            </p:cNvCxnSpPr>
            <p:nvPr/>
          </p:nvCxnSpPr>
          <p:spPr>
            <a:xfrm>
              <a:off x="6282814" y="1102658"/>
              <a:ext cx="432618" cy="248010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B36C643-2EE5-2D92-0383-2167F87609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2814" y="845701"/>
              <a:ext cx="427740" cy="227710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458095D-2059-AAD7-B1B2-5DEB808B83A7}"/>
              </a:ext>
            </a:extLst>
          </p:cNvPr>
          <p:cNvGrpSpPr/>
          <p:nvPr/>
        </p:nvGrpSpPr>
        <p:grpSpPr>
          <a:xfrm>
            <a:off x="9247240" y="3246599"/>
            <a:ext cx="2681063" cy="1666568"/>
            <a:chOff x="6017341" y="471949"/>
            <a:chExt cx="1912619" cy="973393"/>
          </a:xfrm>
          <a:solidFill>
            <a:schemeClr val="accent3">
              <a:lumMod val="50000"/>
            </a:schemeClr>
          </a:solidFill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0133267-7311-A909-1C91-873A9C9675B8}"/>
                </a:ext>
              </a:extLst>
            </p:cNvPr>
            <p:cNvSpPr/>
            <p:nvPr/>
          </p:nvSpPr>
          <p:spPr>
            <a:xfrm>
              <a:off x="6017341" y="471949"/>
              <a:ext cx="1912619" cy="973393"/>
            </a:xfrm>
            <a:custGeom>
              <a:avLst/>
              <a:gdLst>
                <a:gd name="connsiteX0" fmla="*/ 2172924 w 2394394"/>
                <a:gd name="connsiteY0" fmla="*/ 0 h 973393"/>
                <a:gd name="connsiteX1" fmla="*/ 2394393 w 2394394"/>
                <a:gd name="connsiteY1" fmla="*/ 277939 h 973393"/>
                <a:gd name="connsiteX2" fmla="*/ 2394394 w 2394394"/>
                <a:gd name="connsiteY2" fmla="*/ 277939 h 973393"/>
                <a:gd name="connsiteX3" fmla="*/ 2394394 w 2394394"/>
                <a:gd name="connsiteY3" fmla="*/ 973393 h 973393"/>
                <a:gd name="connsiteX4" fmla="*/ 784774 w 2394394"/>
                <a:gd name="connsiteY4" fmla="*/ 973393 h 973393"/>
                <a:gd name="connsiteX5" fmla="*/ 784774 w 2394394"/>
                <a:gd name="connsiteY5" fmla="*/ 973391 h 973393"/>
                <a:gd name="connsiteX6" fmla="*/ 0 w 2394394"/>
                <a:gd name="connsiteY6" fmla="*/ 625666 h 973393"/>
                <a:gd name="connsiteX7" fmla="*/ 784774 w 2394394"/>
                <a:gd name="connsiteY7" fmla="*/ 277941 h 973393"/>
                <a:gd name="connsiteX8" fmla="*/ 784774 w 2394394"/>
                <a:gd name="connsiteY8" fmla="*/ 277939 h 973393"/>
                <a:gd name="connsiteX9" fmla="*/ 2172924 w 2394394"/>
                <a:gd name="connsiteY9" fmla="*/ 277939 h 97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94394" h="973393">
                  <a:moveTo>
                    <a:pt x="2172924" y="0"/>
                  </a:moveTo>
                  <a:lnTo>
                    <a:pt x="2394393" y="277939"/>
                  </a:lnTo>
                  <a:lnTo>
                    <a:pt x="2394394" y="277939"/>
                  </a:lnTo>
                  <a:lnTo>
                    <a:pt x="2394394" y="973393"/>
                  </a:lnTo>
                  <a:lnTo>
                    <a:pt x="784774" y="973393"/>
                  </a:lnTo>
                  <a:lnTo>
                    <a:pt x="784774" y="973391"/>
                  </a:lnTo>
                  <a:lnTo>
                    <a:pt x="0" y="625666"/>
                  </a:lnTo>
                  <a:lnTo>
                    <a:pt x="784774" y="277941"/>
                  </a:lnTo>
                  <a:lnTo>
                    <a:pt x="784774" y="277939"/>
                  </a:lnTo>
                  <a:lnTo>
                    <a:pt x="2172924" y="277939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76200" algn="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0" dirty="0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2CEDF53-2FAE-5E1D-2FE4-89A2AB834ADA}"/>
                </a:ext>
              </a:extLst>
            </p:cNvPr>
            <p:cNvCxnSpPr>
              <a:cxnSpLocks/>
            </p:cNvCxnSpPr>
            <p:nvPr/>
          </p:nvCxnSpPr>
          <p:spPr>
            <a:xfrm>
              <a:off x="6720349" y="867042"/>
              <a:ext cx="1150375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14876E9-85EC-0B84-852C-0DB42528EB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20349" y="1304575"/>
              <a:ext cx="1150375" cy="16846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A5D1860-6666-489A-7C85-0C2F5ED6CF5C}"/>
                </a:ext>
              </a:extLst>
            </p:cNvPr>
            <p:cNvCxnSpPr>
              <a:cxnSpLocks/>
            </p:cNvCxnSpPr>
            <p:nvPr/>
          </p:nvCxnSpPr>
          <p:spPr>
            <a:xfrm>
              <a:off x="6282814" y="1102658"/>
              <a:ext cx="432618" cy="248010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7B420AB-CD0D-A0CC-ADBF-6FABB1CBE2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2814" y="845701"/>
              <a:ext cx="427740" cy="227710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024113A-4072-7DB1-836D-F55AC58CEFE4}"/>
              </a:ext>
            </a:extLst>
          </p:cNvPr>
          <p:cNvGrpSpPr/>
          <p:nvPr/>
        </p:nvGrpSpPr>
        <p:grpSpPr>
          <a:xfrm>
            <a:off x="9247240" y="4902655"/>
            <a:ext cx="2681063" cy="1666568"/>
            <a:chOff x="6017341" y="471949"/>
            <a:chExt cx="1912619" cy="973393"/>
          </a:xfrm>
          <a:solidFill>
            <a:schemeClr val="accent6">
              <a:lumMod val="50000"/>
            </a:schemeClr>
          </a:solidFill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60A42476-0C3B-DC57-7678-01A88E301E07}"/>
                </a:ext>
              </a:extLst>
            </p:cNvPr>
            <p:cNvSpPr/>
            <p:nvPr/>
          </p:nvSpPr>
          <p:spPr>
            <a:xfrm>
              <a:off x="6017341" y="471949"/>
              <a:ext cx="1912619" cy="973393"/>
            </a:xfrm>
            <a:custGeom>
              <a:avLst/>
              <a:gdLst>
                <a:gd name="connsiteX0" fmla="*/ 2172924 w 2394394"/>
                <a:gd name="connsiteY0" fmla="*/ 0 h 973393"/>
                <a:gd name="connsiteX1" fmla="*/ 2394393 w 2394394"/>
                <a:gd name="connsiteY1" fmla="*/ 277939 h 973393"/>
                <a:gd name="connsiteX2" fmla="*/ 2394394 w 2394394"/>
                <a:gd name="connsiteY2" fmla="*/ 277939 h 973393"/>
                <a:gd name="connsiteX3" fmla="*/ 2394394 w 2394394"/>
                <a:gd name="connsiteY3" fmla="*/ 973393 h 973393"/>
                <a:gd name="connsiteX4" fmla="*/ 784774 w 2394394"/>
                <a:gd name="connsiteY4" fmla="*/ 973393 h 973393"/>
                <a:gd name="connsiteX5" fmla="*/ 784774 w 2394394"/>
                <a:gd name="connsiteY5" fmla="*/ 973391 h 973393"/>
                <a:gd name="connsiteX6" fmla="*/ 0 w 2394394"/>
                <a:gd name="connsiteY6" fmla="*/ 625666 h 973393"/>
                <a:gd name="connsiteX7" fmla="*/ 784774 w 2394394"/>
                <a:gd name="connsiteY7" fmla="*/ 277941 h 973393"/>
                <a:gd name="connsiteX8" fmla="*/ 784774 w 2394394"/>
                <a:gd name="connsiteY8" fmla="*/ 277939 h 973393"/>
                <a:gd name="connsiteX9" fmla="*/ 2172924 w 2394394"/>
                <a:gd name="connsiteY9" fmla="*/ 277939 h 97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94394" h="973393">
                  <a:moveTo>
                    <a:pt x="2172924" y="0"/>
                  </a:moveTo>
                  <a:lnTo>
                    <a:pt x="2394393" y="277939"/>
                  </a:lnTo>
                  <a:lnTo>
                    <a:pt x="2394394" y="277939"/>
                  </a:lnTo>
                  <a:lnTo>
                    <a:pt x="2394394" y="973393"/>
                  </a:lnTo>
                  <a:lnTo>
                    <a:pt x="784774" y="973393"/>
                  </a:lnTo>
                  <a:lnTo>
                    <a:pt x="784774" y="973391"/>
                  </a:lnTo>
                  <a:lnTo>
                    <a:pt x="0" y="625666"/>
                  </a:lnTo>
                  <a:lnTo>
                    <a:pt x="784774" y="277941"/>
                  </a:lnTo>
                  <a:lnTo>
                    <a:pt x="784774" y="277939"/>
                  </a:lnTo>
                  <a:lnTo>
                    <a:pt x="2172924" y="277939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76200" algn="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0" dirty="0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355ED7E-DA3A-D9C6-B74B-FA2AA55B84E4}"/>
                </a:ext>
              </a:extLst>
            </p:cNvPr>
            <p:cNvCxnSpPr>
              <a:cxnSpLocks/>
            </p:cNvCxnSpPr>
            <p:nvPr/>
          </p:nvCxnSpPr>
          <p:spPr>
            <a:xfrm>
              <a:off x="6720349" y="867042"/>
              <a:ext cx="1150375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5EB3787-1BF4-FADA-C771-DFCC88FDDA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20349" y="1304575"/>
              <a:ext cx="1150375" cy="16846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7F68567-4690-A4C9-F0DC-84FDE88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6282814" y="1102658"/>
              <a:ext cx="432618" cy="248010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65895C5-26EF-74CE-1B91-D9CDAA8F28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2814" y="845701"/>
              <a:ext cx="427740" cy="227710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C9779E3-5833-D35B-5EDD-E2D83B9E2654}"/>
              </a:ext>
            </a:extLst>
          </p:cNvPr>
          <p:cNvSpPr txBox="1"/>
          <p:nvPr/>
        </p:nvSpPr>
        <p:spPr>
          <a:xfrm>
            <a:off x="12123475" y="335660"/>
            <a:ext cx="52209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sz="21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Here, we will intended the project service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C2BD4B-5E1B-0506-2AF9-9300D851F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-276998"/>
            <a:ext cx="27706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37160" tIns="68580" rIns="137160" bIns="685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371600"/>
            <a:endParaRPr lang="en-US" altLang="en-US" sz="27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A3868CC-DF98-C9A0-872F-CE5C7146F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1" y="-163815"/>
            <a:ext cx="277064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37160" tIns="68580" rIns="137160" bIns="685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371600"/>
            <a:br>
              <a:rPr lang="en-US" altLang="en-US" sz="1500" dirty="0">
                <a:latin typeface="Söhne"/>
              </a:rPr>
            </a:br>
            <a:endParaRPr lang="en-US" altLang="en-US" sz="27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60A71B7-4362-0798-3496-5D3F6120F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829" y="121122"/>
            <a:ext cx="277064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37160" tIns="68580" rIns="137160" bIns="685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371600"/>
            <a:br>
              <a:rPr lang="en-US" altLang="en-US" sz="1500" dirty="0">
                <a:latin typeface="Söhne"/>
              </a:rPr>
            </a:br>
            <a:endParaRPr lang="en-US" alt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29F68-49A3-FB0C-F304-717ED9344011}"/>
              </a:ext>
            </a:extLst>
          </p:cNvPr>
          <p:cNvSpPr txBox="1"/>
          <p:nvPr/>
        </p:nvSpPr>
        <p:spPr>
          <a:xfrm>
            <a:off x="12050944" y="1925346"/>
            <a:ext cx="52209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OBJECTIVES</a:t>
            </a:r>
          </a:p>
          <a:p>
            <a:r>
              <a:rPr lang="en-US" sz="21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Here, we will discuss the objectives of the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3EB3B6-FC85-D202-EDD2-F7B0E652D56A}"/>
              </a:ext>
            </a:extLst>
          </p:cNvPr>
          <p:cNvSpPr txBox="1"/>
          <p:nvPr/>
        </p:nvSpPr>
        <p:spPr>
          <a:xfrm>
            <a:off x="12044393" y="5200650"/>
            <a:ext cx="547169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DISCUSSION</a:t>
            </a:r>
          </a:p>
          <a:p>
            <a:r>
              <a:rPr lang="en-US" sz="21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Here, we will discuss about the game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B44A3A-4928-DF26-23CC-B8CABBDBCDD5}"/>
              </a:ext>
            </a:extLst>
          </p:cNvPr>
          <p:cNvSpPr txBox="1"/>
          <p:nvPr/>
        </p:nvSpPr>
        <p:spPr>
          <a:xfrm>
            <a:off x="12034643" y="6886449"/>
            <a:ext cx="560442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LIMITATIONS</a:t>
            </a:r>
          </a:p>
          <a:p>
            <a:r>
              <a:rPr lang="en-US" sz="21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Here, we will intended the limitations of the project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23C58E-EEF2-1D35-6BAF-AE273762E970}"/>
              </a:ext>
            </a:extLst>
          </p:cNvPr>
          <p:cNvGrpSpPr/>
          <p:nvPr/>
        </p:nvGrpSpPr>
        <p:grpSpPr>
          <a:xfrm>
            <a:off x="9247241" y="6587198"/>
            <a:ext cx="2681061" cy="1666568"/>
            <a:chOff x="6017341" y="471949"/>
            <a:chExt cx="1912619" cy="973393"/>
          </a:xfrm>
          <a:solidFill>
            <a:schemeClr val="accent4">
              <a:lumMod val="75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1117C9E-58E0-67ED-DFB4-CFF373EFDD66}"/>
                </a:ext>
              </a:extLst>
            </p:cNvPr>
            <p:cNvSpPr/>
            <p:nvPr/>
          </p:nvSpPr>
          <p:spPr>
            <a:xfrm>
              <a:off x="6017341" y="471949"/>
              <a:ext cx="1912619" cy="973393"/>
            </a:xfrm>
            <a:custGeom>
              <a:avLst/>
              <a:gdLst>
                <a:gd name="connsiteX0" fmla="*/ 2172924 w 2394394"/>
                <a:gd name="connsiteY0" fmla="*/ 0 h 973393"/>
                <a:gd name="connsiteX1" fmla="*/ 2394393 w 2394394"/>
                <a:gd name="connsiteY1" fmla="*/ 277939 h 973393"/>
                <a:gd name="connsiteX2" fmla="*/ 2394394 w 2394394"/>
                <a:gd name="connsiteY2" fmla="*/ 277939 h 973393"/>
                <a:gd name="connsiteX3" fmla="*/ 2394394 w 2394394"/>
                <a:gd name="connsiteY3" fmla="*/ 973393 h 973393"/>
                <a:gd name="connsiteX4" fmla="*/ 784774 w 2394394"/>
                <a:gd name="connsiteY4" fmla="*/ 973393 h 973393"/>
                <a:gd name="connsiteX5" fmla="*/ 784774 w 2394394"/>
                <a:gd name="connsiteY5" fmla="*/ 973391 h 973393"/>
                <a:gd name="connsiteX6" fmla="*/ 0 w 2394394"/>
                <a:gd name="connsiteY6" fmla="*/ 625666 h 973393"/>
                <a:gd name="connsiteX7" fmla="*/ 784774 w 2394394"/>
                <a:gd name="connsiteY7" fmla="*/ 277941 h 973393"/>
                <a:gd name="connsiteX8" fmla="*/ 784774 w 2394394"/>
                <a:gd name="connsiteY8" fmla="*/ 277939 h 973393"/>
                <a:gd name="connsiteX9" fmla="*/ 2172924 w 2394394"/>
                <a:gd name="connsiteY9" fmla="*/ 277939 h 97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94394" h="973393">
                  <a:moveTo>
                    <a:pt x="2172924" y="0"/>
                  </a:moveTo>
                  <a:lnTo>
                    <a:pt x="2394393" y="277939"/>
                  </a:lnTo>
                  <a:lnTo>
                    <a:pt x="2394394" y="277939"/>
                  </a:lnTo>
                  <a:lnTo>
                    <a:pt x="2394394" y="973393"/>
                  </a:lnTo>
                  <a:lnTo>
                    <a:pt x="784774" y="973393"/>
                  </a:lnTo>
                  <a:lnTo>
                    <a:pt x="784774" y="973391"/>
                  </a:lnTo>
                  <a:lnTo>
                    <a:pt x="0" y="625666"/>
                  </a:lnTo>
                  <a:lnTo>
                    <a:pt x="784774" y="277941"/>
                  </a:lnTo>
                  <a:lnTo>
                    <a:pt x="784774" y="277939"/>
                  </a:lnTo>
                  <a:lnTo>
                    <a:pt x="2172924" y="277939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76200" algn="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0B87DDC-8B57-4E7E-78B4-458A3434030D}"/>
                </a:ext>
              </a:extLst>
            </p:cNvPr>
            <p:cNvCxnSpPr>
              <a:cxnSpLocks/>
            </p:cNvCxnSpPr>
            <p:nvPr/>
          </p:nvCxnSpPr>
          <p:spPr>
            <a:xfrm>
              <a:off x="6720349" y="867042"/>
              <a:ext cx="1150375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DE2635-CD19-4D8C-BFC0-281F5FFC17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20349" y="1304575"/>
              <a:ext cx="1150375" cy="16846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B171130-CA3B-5E70-D66C-4E429A2C9A78}"/>
                </a:ext>
              </a:extLst>
            </p:cNvPr>
            <p:cNvCxnSpPr>
              <a:cxnSpLocks/>
            </p:cNvCxnSpPr>
            <p:nvPr/>
          </p:nvCxnSpPr>
          <p:spPr>
            <a:xfrm>
              <a:off x="6282814" y="1102658"/>
              <a:ext cx="432618" cy="248010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B19EDAF-44CB-EE3A-52FA-EC58CFB2BA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2814" y="845701"/>
              <a:ext cx="427740" cy="227710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8517FD2-7F4C-FB9D-4AEB-D556B5C6C519}"/>
              </a:ext>
            </a:extLst>
          </p:cNvPr>
          <p:cNvSpPr txBox="1"/>
          <p:nvPr/>
        </p:nvSpPr>
        <p:spPr>
          <a:xfrm>
            <a:off x="12036546" y="3599475"/>
            <a:ext cx="52209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GAME FLOW</a:t>
            </a:r>
          </a:p>
          <a:p>
            <a:r>
              <a:rPr lang="en-US" sz="21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Here, we will intended the flow of project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D4D87CD-149A-DE51-56BB-4B899DAFEB8D}"/>
              </a:ext>
            </a:extLst>
          </p:cNvPr>
          <p:cNvGrpSpPr/>
          <p:nvPr/>
        </p:nvGrpSpPr>
        <p:grpSpPr>
          <a:xfrm>
            <a:off x="9247241" y="8225278"/>
            <a:ext cx="2681061" cy="1666568"/>
            <a:chOff x="6017341" y="471949"/>
            <a:chExt cx="1912619" cy="973393"/>
          </a:xfrm>
          <a:solidFill>
            <a:schemeClr val="accent5">
              <a:lumMod val="5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F752EF4-FFA1-91AC-A668-26A115847AC9}"/>
                </a:ext>
              </a:extLst>
            </p:cNvPr>
            <p:cNvSpPr/>
            <p:nvPr/>
          </p:nvSpPr>
          <p:spPr>
            <a:xfrm>
              <a:off x="6017341" y="471949"/>
              <a:ext cx="1912619" cy="973393"/>
            </a:xfrm>
            <a:custGeom>
              <a:avLst/>
              <a:gdLst>
                <a:gd name="connsiteX0" fmla="*/ 2172924 w 2394394"/>
                <a:gd name="connsiteY0" fmla="*/ 0 h 973393"/>
                <a:gd name="connsiteX1" fmla="*/ 2394393 w 2394394"/>
                <a:gd name="connsiteY1" fmla="*/ 277939 h 973393"/>
                <a:gd name="connsiteX2" fmla="*/ 2394394 w 2394394"/>
                <a:gd name="connsiteY2" fmla="*/ 277939 h 973393"/>
                <a:gd name="connsiteX3" fmla="*/ 2394394 w 2394394"/>
                <a:gd name="connsiteY3" fmla="*/ 973393 h 973393"/>
                <a:gd name="connsiteX4" fmla="*/ 784774 w 2394394"/>
                <a:gd name="connsiteY4" fmla="*/ 973393 h 973393"/>
                <a:gd name="connsiteX5" fmla="*/ 784774 w 2394394"/>
                <a:gd name="connsiteY5" fmla="*/ 973391 h 973393"/>
                <a:gd name="connsiteX6" fmla="*/ 0 w 2394394"/>
                <a:gd name="connsiteY6" fmla="*/ 625666 h 973393"/>
                <a:gd name="connsiteX7" fmla="*/ 784774 w 2394394"/>
                <a:gd name="connsiteY7" fmla="*/ 277941 h 973393"/>
                <a:gd name="connsiteX8" fmla="*/ 784774 w 2394394"/>
                <a:gd name="connsiteY8" fmla="*/ 277939 h 973393"/>
                <a:gd name="connsiteX9" fmla="*/ 2172924 w 2394394"/>
                <a:gd name="connsiteY9" fmla="*/ 277939 h 97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94394" h="973393">
                  <a:moveTo>
                    <a:pt x="2172924" y="0"/>
                  </a:moveTo>
                  <a:lnTo>
                    <a:pt x="2394393" y="277939"/>
                  </a:lnTo>
                  <a:lnTo>
                    <a:pt x="2394394" y="277939"/>
                  </a:lnTo>
                  <a:lnTo>
                    <a:pt x="2394394" y="973393"/>
                  </a:lnTo>
                  <a:lnTo>
                    <a:pt x="784774" y="973393"/>
                  </a:lnTo>
                  <a:lnTo>
                    <a:pt x="784774" y="973391"/>
                  </a:lnTo>
                  <a:lnTo>
                    <a:pt x="0" y="625666"/>
                  </a:lnTo>
                  <a:lnTo>
                    <a:pt x="784774" y="277941"/>
                  </a:lnTo>
                  <a:lnTo>
                    <a:pt x="784774" y="277939"/>
                  </a:lnTo>
                  <a:lnTo>
                    <a:pt x="2172924" y="277939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76200" algn="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0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2020763-4733-7FBF-8198-4D2870D079C9}"/>
                </a:ext>
              </a:extLst>
            </p:cNvPr>
            <p:cNvCxnSpPr>
              <a:cxnSpLocks/>
            </p:cNvCxnSpPr>
            <p:nvPr/>
          </p:nvCxnSpPr>
          <p:spPr>
            <a:xfrm>
              <a:off x="6720349" y="867042"/>
              <a:ext cx="1150375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9CF5CBC-CFF8-11CC-5B00-EC077C15E3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20349" y="1304575"/>
              <a:ext cx="1150375" cy="16846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D726558-05FA-DBEF-25B3-B1C537530181}"/>
                </a:ext>
              </a:extLst>
            </p:cNvPr>
            <p:cNvCxnSpPr>
              <a:cxnSpLocks/>
            </p:cNvCxnSpPr>
            <p:nvPr/>
          </p:nvCxnSpPr>
          <p:spPr>
            <a:xfrm>
              <a:off x="6282814" y="1102658"/>
              <a:ext cx="432618" cy="248010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9FCFE08-035C-1BD5-7C9D-2200FFF9B1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2814" y="845701"/>
              <a:ext cx="427740" cy="227710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FA4DB30-668D-AEF1-60B3-8D03513EFE0A}"/>
              </a:ext>
            </a:extLst>
          </p:cNvPr>
          <p:cNvSpPr txBox="1"/>
          <p:nvPr/>
        </p:nvSpPr>
        <p:spPr>
          <a:xfrm>
            <a:off x="12044393" y="8460684"/>
            <a:ext cx="56044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FUTURE SCOPES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Here, we will discuss the intended future scope of the project</a:t>
            </a:r>
            <a:endParaRPr lang="en-US" sz="2400" b="1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BDCE49-E548-FC66-3E8B-59EBD7FB1E54}"/>
              </a:ext>
            </a:extLst>
          </p:cNvPr>
          <p:cNvSpPr txBox="1"/>
          <p:nvPr/>
        </p:nvSpPr>
        <p:spPr>
          <a:xfrm>
            <a:off x="10188985" y="648797"/>
            <a:ext cx="967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lgerian" panose="04020705040A02060702" pitchFamily="82" charset="0"/>
              </a:rPr>
              <a:t>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F8678D-707F-0682-CFCD-DC4AFD82026D}"/>
              </a:ext>
            </a:extLst>
          </p:cNvPr>
          <p:cNvSpPr txBox="1"/>
          <p:nvPr/>
        </p:nvSpPr>
        <p:spPr>
          <a:xfrm>
            <a:off x="10218968" y="2309420"/>
            <a:ext cx="967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lgerian" panose="04020705040A02060702" pitchFamily="82" charset="0"/>
              </a:rPr>
              <a:t>02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3E0C61-92F4-6925-8198-70C7C2246F9A}"/>
              </a:ext>
            </a:extLst>
          </p:cNvPr>
          <p:cNvSpPr txBox="1"/>
          <p:nvPr/>
        </p:nvSpPr>
        <p:spPr>
          <a:xfrm>
            <a:off x="10253636" y="4003291"/>
            <a:ext cx="967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lgerian" panose="04020705040A02060702" pitchFamily="82" charset="0"/>
              </a:rPr>
              <a:t>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882601-602E-809A-FE1C-17256EA400FF}"/>
              </a:ext>
            </a:extLst>
          </p:cNvPr>
          <p:cNvSpPr txBox="1"/>
          <p:nvPr/>
        </p:nvSpPr>
        <p:spPr>
          <a:xfrm>
            <a:off x="10218967" y="5607409"/>
            <a:ext cx="967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lgerian" panose="04020705040A02060702" pitchFamily="82" charset="0"/>
              </a:rPr>
              <a:t>04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8C2B91-2E41-BDE6-EAF9-13CC5F50ED06}"/>
              </a:ext>
            </a:extLst>
          </p:cNvPr>
          <p:cNvSpPr txBox="1"/>
          <p:nvPr/>
        </p:nvSpPr>
        <p:spPr>
          <a:xfrm>
            <a:off x="10188983" y="7325251"/>
            <a:ext cx="967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lgerian" panose="04020705040A02060702" pitchFamily="82" charset="0"/>
              </a:rPr>
              <a:t>05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EB2268-CFF6-FCC8-5DC3-E9ED1CCE9691}"/>
              </a:ext>
            </a:extLst>
          </p:cNvPr>
          <p:cNvSpPr txBox="1"/>
          <p:nvPr/>
        </p:nvSpPr>
        <p:spPr>
          <a:xfrm>
            <a:off x="10153151" y="8910724"/>
            <a:ext cx="967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lgerian" panose="04020705040A02060702" pitchFamily="82" charset="0"/>
              </a:rPr>
              <a:t>06</a:t>
            </a:r>
          </a:p>
        </p:txBody>
      </p:sp>
      <p:pic>
        <p:nvPicPr>
          <p:cNvPr id="40" name="Graphic 39" descr="Arrow: Rotate right with solid fill">
            <a:extLst>
              <a:ext uri="{FF2B5EF4-FFF2-40B4-BE49-F238E27FC236}">
                <a16:creationId xmlns:a16="http://schemas.microsoft.com/office/drawing/2014/main" id="{FE9F58EB-FF60-E2AE-464F-8FE394D19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6458" y="3599475"/>
            <a:ext cx="884903" cy="672630"/>
          </a:xfrm>
          <a:prstGeom prst="rect">
            <a:avLst/>
          </a:prstGeom>
        </p:spPr>
      </p:pic>
      <p:pic>
        <p:nvPicPr>
          <p:cNvPr id="46" name="Graphic 45" descr="Presentation with pie chart with solid fill">
            <a:extLst>
              <a:ext uri="{FF2B5EF4-FFF2-40B4-BE49-F238E27FC236}">
                <a16:creationId xmlns:a16="http://schemas.microsoft.com/office/drawing/2014/main" id="{6DD4C4AC-A222-3E1C-A27F-DB5D895E34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95007" y="5189161"/>
            <a:ext cx="899127" cy="706806"/>
          </a:xfrm>
          <a:prstGeom prst="rect">
            <a:avLst/>
          </a:prstGeom>
        </p:spPr>
      </p:pic>
      <p:pic>
        <p:nvPicPr>
          <p:cNvPr id="50" name="Graphic 49" descr="Warning with solid fill">
            <a:extLst>
              <a:ext uri="{FF2B5EF4-FFF2-40B4-BE49-F238E27FC236}">
                <a16:creationId xmlns:a16="http://schemas.microsoft.com/office/drawing/2014/main" id="{B875B1EE-80F7-CF48-5569-B65881C542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80238" y="6733108"/>
            <a:ext cx="788136" cy="687374"/>
          </a:xfrm>
          <a:prstGeom prst="rect">
            <a:avLst/>
          </a:prstGeom>
        </p:spPr>
      </p:pic>
      <p:pic>
        <p:nvPicPr>
          <p:cNvPr id="52" name="Graphic 51" descr="Bullseye with solid fill">
            <a:extLst>
              <a:ext uri="{FF2B5EF4-FFF2-40B4-BE49-F238E27FC236}">
                <a16:creationId xmlns:a16="http://schemas.microsoft.com/office/drawing/2014/main" id="{5B91A077-9EF5-9661-CD7C-8E302DC33E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274977" y="8388120"/>
            <a:ext cx="869306" cy="742949"/>
          </a:xfrm>
          <a:prstGeom prst="rect">
            <a:avLst/>
          </a:prstGeom>
        </p:spPr>
      </p:pic>
      <p:pic>
        <p:nvPicPr>
          <p:cNvPr id="55" name="Graphic 54" descr="Confused person with solid fill">
            <a:extLst>
              <a:ext uri="{FF2B5EF4-FFF2-40B4-BE49-F238E27FC236}">
                <a16:creationId xmlns:a16="http://schemas.microsoft.com/office/drawing/2014/main" id="{AEC29D56-A096-08B6-7A0F-DB92FAC6D7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291221" y="175926"/>
            <a:ext cx="920928" cy="619281"/>
          </a:xfrm>
          <a:prstGeom prst="rect">
            <a:avLst/>
          </a:prstGeom>
        </p:spPr>
      </p:pic>
      <p:pic>
        <p:nvPicPr>
          <p:cNvPr id="29" name="Graphic 28" descr="Checkmark with solid fill">
            <a:extLst>
              <a:ext uri="{FF2B5EF4-FFF2-40B4-BE49-F238E27FC236}">
                <a16:creationId xmlns:a16="http://schemas.microsoft.com/office/drawing/2014/main" id="{DAD921B8-1824-EDDA-E47C-5E22CEF4E3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479734" y="16840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6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9" grpId="0"/>
      <p:bldP spid="10" grpId="0"/>
      <p:bldP spid="11" grpId="0"/>
      <p:bldP spid="19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8"/>
          <p:cNvSpPr/>
          <p:nvPr/>
        </p:nvSpPr>
        <p:spPr>
          <a:xfrm>
            <a:off x="0" y="0"/>
            <a:ext cx="18288000" cy="10287000"/>
          </a:xfrm>
          <a:custGeom>
            <a:avLst/>
            <a:gdLst>
              <a:gd name="connsiteX0" fmla="*/ 0 w 18288000"/>
              <a:gd name="connsiteY0" fmla="*/ 0 h 10287000"/>
              <a:gd name="connsiteX1" fmla="*/ 18288000 w 18288000"/>
              <a:gd name="connsiteY1" fmla="*/ 0 h 10287000"/>
              <a:gd name="connsiteX2" fmla="*/ 18288000 w 18288000"/>
              <a:gd name="connsiteY2" fmla="*/ 10287000 h 10287000"/>
              <a:gd name="connsiteX3" fmla="*/ 0 w 18288000"/>
              <a:gd name="connsiteY3" fmla="*/ 10287000 h 10287000"/>
              <a:gd name="connsiteX4" fmla="*/ 0 w 18288000"/>
              <a:gd name="connsiteY4" fmla="*/ 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DEAF5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11643300" y="5175643"/>
            <a:ext cx="6644699" cy="5111356"/>
          </a:xfrm>
          <a:custGeom>
            <a:avLst/>
            <a:gdLst>
              <a:gd name="connsiteX0" fmla="*/ 0 w 6644699"/>
              <a:gd name="connsiteY0" fmla="*/ 0 h 5111356"/>
              <a:gd name="connsiteX1" fmla="*/ 6644699 w 6644699"/>
              <a:gd name="connsiteY1" fmla="*/ 0 h 5111356"/>
              <a:gd name="connsiteX2" fmla="*/ 6644699 w 6644699"/>
              <a:gd name="connsiteY2" fmla="*/ 5111356 h 5111356"/>
              <a:gd name="connsiteX3" fmla="*/ 0 w 6644699"/>
              <a:gd name="connsiteY3" fmla="*/ 5111356 h 5111356"/>
              <a:gd name="connsiteX4" fmla="*/ 0 w 6644699"/>
              <a:gd name="connsiteY4" fmla="*/ 0 h 511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4699" h="5111356">
                <a:moveTo>
                  <a:pt x="0" y="0"/>
                </a:moveTo>
                <a:lnTo>
                  <a:pt x="6644699" y="0"/>
                </a:lnTo>
                <a:lnTo>
                  <a:pt x="6644699" y="5111356"/>
                </a:lnTo>
                <a:lnTo>
                  <a:pt x="0" y="5111356"/>
                </a:lnTo>
                <a:lnTo>
                  <a:pt x="0" y="0"/>
                </a:lnTo>
                <a:close/>
              </a:path>
            </a:pathLst>
          </a:custGeom>
          <a:solidFill>
            <a:srgbClr val="FEF9E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30"/>
          <p:cNvSpPr/>
          <p:nvPr/>
        </p:nvSpPr>
        <p:spPr>
          <a:xfrm>
            <a:off x="64890" y="7620"/>
            <a:ext cx="10238710" cy="8841247"/>
          </a:xfrm>
          <a:custGeom>
            <a:avLst/>
            <a:gdLst>
              <a:gd name="connsiteX0" fmla="*/ 0 w 10238710"/>
              <a:gd name="connsiteY0" fmla="*/ 0 h 8841247"/>
              <a:gd name="connsiteX1" fmla="*/ 10238710 w 10238710"/>
              <a:gd name="connsiteY1" fmla="*/ 0 h 8841247"/>
              <a:gd name="connsiteX2" fmla="*/ 10238710 w 10238710"/>
              <a:gd name="connsiteY2" fmla="*/ 8841247 h 8841247"/>
              <a:gd name="connsiteX3" fmla="*/ 0 w 10238710"/>
              <a:gd name="connsiteY3" fmla="*/ 8841247 h 8841247"/>
              <a:gd name="connsiteX4" fmla="*/ 0 w 10238710"/>
              <a:gd name="connsiteY4" fmla="*/ 0 h 884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8710" h="8841247">
                <a:moveTo>
                  <a:pt x="0" y="0"/>
                </a:moveTo>
                <a:lnTo>
                  <a:pt x="10238710" y="0"/>
                </a:lnTo>
                <a:lnTo>
                  <a:pt x="10238710" y="8841247"/>
                </a:lnTo>
                <a:lnTo>
                  <a:pt x="0" y="8841247"/>
                </a:lnTo>
                <a:lnTo>
                  <a:pt x="0" y="0"/>
                </a:lnTo>
                <a:close/>
              </a:path>
            </a:pathLst>
          </a:custGeom>
          <a:solidFill>
            <a:srgbClr val="FEF9E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1" name="Freeform 31"/>
          <p:cNvSpPr/>
          <p:nvPr/>
        </p:nvSpPr>
        <p:spPr>
          <a:xfrm>
            <a:off x="10229850" y="2305050"/>
            <a:ext cx="7842250" cy="7842250"/>
          </a:xfrm>
          <a:custGeom>
            <a:avLst/>
            <a:gdLst>
              <a:gd name="connsiteX0" fmla="*/ 8861 w 7842250"/>
              <a:gd name="connsiteY0" fmla="*/ 7387 h 7842250"/>
              <a:gd name="connsiteX1" fmla="*/ 7851423 w 7842250"/>
              <a:gd name="connsiteY1" fmla="*/ 7387 h 7842250"/>
              <a:gd name="connsiteX2" fmla="*/ 7851423 w 7842250"/>
              <a:gd name="connsiteY2" fmla="*/ 7849948 h 7842250"/>
              <a:gd name="connsiteX3" fmla="*/ 8861 w 7842250"/>
              <a:gd name="connsiteY3" fmla="*/ 7849948 h 7842250"/>
              <a:gd name="connsiteX4" fmla="*/ 8861 w 7842250"/>
              <a:gd name="connsiteY4" fmla="*/ 7387 h 784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2250" h="7842250">
                <a:moveTo>
                  <a:pt x="8861" y="7387"/>
                </a:moveTo>
                <a:lnTo>
                  <a:pt x="7851423" y="7387"/>
                </a:lnTo>
                <a:lnTo>
                  <a:pt x="7851423" y="7849948"/>
                </a:lnTo>
                <a:lnTo>
                  <a:pt x="8861" y="7849948"/>
                </a:lnTo>
                <a:lnTo>
                  <a:pt x="8861" y="7387"/>
                </a:lnTo>
                <a:close/>
              </a:path>
            </a:pathLst>
          </a:custGeom>
          <a:solidFill>
            <a:srgbClr val="FEF9E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60" y="2956560"/>
            <a:ext cx="6560820" cy="654558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3860" y="7620"/>
            <a:ext cx="2644140" cy="102108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326880"/>
            <a:ext cx="2552700" cy="922019"/>
          </a:xfrm>
          <a:prstGeom prst="rect">
            <a:avLst/>
          </a:prstGeom>
        </p:spPr>
      </p:pic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B9C4F8C7-7978-7913-B76B-1A9F968AD91E}"/>
              </a:ext>
            </a:extLst>
          </p:cNvPr>
          <p:cNvSpPr/>
          <p:nvPr/>
        </p:nvSpPr>
        <p:spPr>
          <a:xfrm>
            <a:off x="2180500" y="1154654"/>
            <a:ext cx="7406700" cy="1653540"/>
          </a:xfrm>
          <a:prstGeom prst="snip2Diag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effectLst>
                  <a:innerShdw blurRad="63500" dist="76200" dir="10800000">
                    <a:prstClr val="black">
                      <a:alpha val="50000"/>
                    </a:prstClr>
                  </a:innerShdw>
                </a:effectLst>
                <a:latin typeface="Arial Rounded MT Bold" panose="020F0704030504030204" pitchFamily="34" charset="0"/>
              </a:rPr>
              <a:t>INTRODUCTION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E723F53-9208-ECEE-57A0-82D7953E345F}"/>
              </a:ext>
            </a:extLst>
          </p:cNvPr>
          <p:cNvSpPr/>
          <p:nvPr/>
        </p:nvSpPr>
        <p:spPr>
          <a:xfrm>
            <a:off x="11292160" y="3349625"/>
            <a:ext cx="5790020" cy="57531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Confused person with solid fill">
            <a:extLst>
              <a:ext uri="{FF2B5EF4-FFF2-40B4-BE49-F238E27FC236}">
                <a16:creationId xmlns:a16="http://schemas.microsoft.com/office/drawing/2014/main" id="{D454E311-548D-F99D-69B4-98420B723F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11245" y="5303196"/>
            <a:ext cx="1769110" cy="13546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3ABAA6-68E3-94F1-E3E4-7FACAAD03DC0}"/>
              </a:ext>
            </a:extLst>
          </p:cNvPr>
          <p:cNvSpPr txBox="1"/>
          <p:nvPr/>
        </p:nvSpPr>
        <p:spPr>
          <a:xfrm>
            <a:off x="1645920" y="3749040"/>
            <a:ext cx="943034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Rounded MT Bold" panose="020F0704030504030204" pitchFamily="34" charset="0"/>
              </a:rPr>
              <a:t>“KINGDOM OF SOLDIER” is a shooter type game</a:t>
            </a:r>
          </a:p>
          <a:p>
            <a:endParaRPr lang="en-US" sz="2800" b="1" dirty="0">
              <a:latin typeface="Arial Rounded MT Bold" panose="020F0704030504030204" pitchFamily="34" charset="0"/>
            </a:endParaRPr>
          </a:p>
          <a:p>
            <a:r>
              <a:rPr lang="en-US" sz="2800" b="1" dirty="0">
                <a:latin typeface="Arial Rounded MT Bold" panose="020F0704030504030204" pitchFamily="34" charset="0"/>
              </a:rPr>
              <a:t>Player makes discission between moving and jumping</a:t>
            </a:r>
          </a:p>
          <a:p>
            <a:endParaRPr lang="en-US" sz="2800" b="1" dirty="0">
              <a:latin typeface="Arial Rounded MT Bold" panose="020F0704030504030204" pitchFamily="34" charset="0"/>
            </a:endParaRPr>
          </a:p>
          <a:p>
            <a:r>
              <a:rPr lang="en-US" sz="2800" b="1" dirty="0">
                <a:latin typeface="Arial Rounded MT Bold" panose="020F0704030504030204" pitchFamily="34" charset="0"/>
              </a:rPr>
              <a:t>The score is based on the player kill the enemy</a:t>
            </a:r>
          </a:p>
          <a:p>
            <a:endParaRPr lang="en-US" sz="2800" b="1" dirty="0">
              <a:latin typeface="Arial Rounded MT Bold" panose="020F0704030504030204" pitchFamily="34" charset="0"/>
            </a:endParaRPr>
          </a:p>
          <a:p>
            <a:r>
              <a:rPr lang="en-US" sz="2800" b="1" dirty="0">
                <a:latin typeface="Arial Rounded MT Bold" panose="020F0704030504030204" pitchFamily="34" charset="0"/>
              </a:rPr>
              <a:t>The player has 3 lives initially</a:t>
            </a:r>
          </a:p>
          <a:p>
            <a:endParaRPr lang="en-US" dirty="0"/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2E3C915A-2109-468E-46E8-9D5D337679CB}"/>
              </a:ext>
            </a:extLst>
          </p:cNvPr>
          <p:cNvSpPr/>
          <p:nvPr/>
        </p:nvSpPr>
        <p:spPr>
          <a:xfrm>
            <a:off x="1125310" y="3855720"/>
            <a:ext cx="321220" cy="335280"/>
          </a:xfrm>
          <a:prstGeom prst="flowChartConnector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EBCA470E-B19A-DC35-7B9F-E41AFAA50298}"/>
              </a:ext>
            </a:extLst>
          </p:cNvPr>
          <p:cNvSpPr/>
          <p:nvPr/>
        </p:nvSpPr>
        <p:spPr>
          <a:xfrm>
            <a:off x="1125310" y="4676386"/>
            <a:ext cx="321220" cy="335280"/>
          </a:xfrm>
          <a:prstGeom prst="flowChartConnector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3ECC1D7-54DE-2925-D9AA-8619D3B90066}"/>
              </a:ext>
            </a:extLst>
          </p:cNvPr>
          <p:cNvSpPr/>
          <p:nvPr/>
        </p:nvSpPr>
        <p:spPr>
          <a:xfrm>
            <a:off x="1125310" y="5497052"/>
            <a:ext cx="321220" cy="335280"/>
          </a:xfrm>
          <a:prstGeom prst="flowChartConnector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9403F6C0-BF60-9C1D-AEFA-53A004257F22}"/>
              </a:ext>
            </a:extLst>
          </p:cNvPr>
          <p:cNvSpPr/>
          <p:nvPr/>
        </p:nvSpPr>
        <p:spPr>
          <a:xfrm>
            <a:off x="1125310" y="6352293"/>
            <a:ext cx="321220" cy="335280"/>
          </a:xfrm>
          <a:prstGeom prst="flowChartConnector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3909176" y="-384174"/>
            <a:ext cx="10469648" cy="2593340"/>
          </a:xfrm>
          <a:custGeom>
            <a:avLst/>
            <a:gdLst>
              <a:gd name="connsiteX0" fmla="*/ 0 w 5790332"/>
              <a:gd name="connsiteY0" fmla="*/ 0 h 5267547"/>
              <a:gd name="connsiteX1" fmla="*/ 5790332 w 5790332"/>
              <a:gd name="connsiteY1" fmla="*/ 0 h 5267547"/>
              <a:gd name="connsiteX2" fmla="*/ 5790332 w 5790332"/>
              <a:gd name="connsiteY2" fmla="*/ 5267547 h 5267547"/>
              <a:gd name="connsiteX3" fmla="*/ 0 w 5790332"/>
              <a:gd name="connsiteY3" fmla="*/ 5267547 h 5267547"/>
              <a:gd name="connsiteX4" fmla="*/ 0 w 5790332"/>
              <a:gd name="connsiteY4" fmla="*/ 0 h 526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0332" h="5267547">
                <a:moveTo>
                  <a:pt x="0" y="0"/>
                </a:moveTo>
                <a:lnTo>
                  <a:pt x="5790332" y="0"/>
                </a:lnTo>
                <a:lnTo>
                  <a:pt x="5790332" y="5267547"/>
                </a:lnTo>
                <a:lnTo>
                  <a:pt x="0" y="5267547"/>
                </a:lnTo>
                <a:lnTo>
                  <a:pt x="0" y="0"/>
                </a:lnTo>
                <a:close/>
              </a:path>
            </a:pathLst>
          </a:custGeom>
          <a:solidFill>
            <a:srgbClr val="DEAF5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1"/>
          <p:cNvSpPr/>
          <p:nvPr/>
        </p:nvSpPr>
        <p:spPr>
          <a:xfrm>
            <a:off x="823191" y="4678679"/>
            <a:ext cx="654050" cy="3854450"/>
          </a:xfrm>
          <a:custGeom>
            <a:avLst/>
            <a:gdLst>
              <a:gd name="connsiteX0" fmla="*/ 8312 w 654050"/>
              <a:gd name="connsiteY0" fmla="*/ 13330 h 3854450"/>
              <a:gd name="connsiteX1" fmla="*/ 666659 w 654050"/>
              <a:gd name="connsiteY1" fmla="*/ 13330 h 3854450"/>
              <a:gd name="connsiteX2" fmla="*/ 666659 w 654050"/>
              <a:gd name="connsiteY2" fmla="*/ 3860544 h 3854450"/>
              <a:gd name="connsiteX3" fmla="*/ 8312 w 654050"/>
              <a:gd name="connsiteY3" fmla="*/ 3860544 h 3854450"/>
              <a:gd name="connsiteX4" fmla="*/ 8312 w 654050"/>
              <a:gd name="connsiteY4" fmla="*/ 13330 h 385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4050" h="3854450">
                <a:moveTo>
                  <a:pt x="8312" y="13330"/>
                </a:moveTo>
                <a:lnTo>
                  <a:pt x="666659" y="13330"/>
                </a:lnTo>
                <a:lnTo>
                  <a:pt x="666659" y="3860544"/>
                </a:lnTo>
                <a:lnTo>
                  <a:pt x="8312" y="3860544"/>
                </a:lnTo>
                <a:lnTo>
                  <a:pt x="8312" y="13330"/>
                </a:lnTo>
                <a:close/>
              </a:path>
            </a:pathLst>
          </a:custGeom>
          <a:solidFill>
            <a:srgbClr val="A24D2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2"/>
          <p:cNvSpPr/>
          <p:nvPr/>
        </p:nvSpPr>
        <p:spPr>
          <a:xfrm>
            <a:off x="423141" y="5403690"/>
            <a:ext cx="1454150" cy="1416050"/>
          </a:xfrm>
          <a:custGeom>
            <a:avLst/>
            <a:gdLst>
              <a:gd name="connsiteX0" fmla="*/ 16963 w 1454150"/>
              <a:gd name="connsiteY0" fmla="*/ 6984 h 1416050"/>
              <a:gd name="connsiteX1" fmla="*/ 1454748 w 1454150"/>
              <a:gd name="connsiteY1" fmla="*/ 6984 h 1416050"/>
              <a:gd name="connsiteX2" fmla="*/ 1454748 w 1454150"/>
              <a:gd name="connsiteY2" fmla="*/ 1428115 h 1416050"/>
              <a:gd name="connsiteX3" fmla="*/ 16963 w 1454150"/>
              <a:gd name="connsiteY3" fmla="*/ 1428115 h 1416050"/>
              <a:gd name="connsiteX4" fmla="*/ 16963 w 1454150"/>
              <a:gd name="connsiteY4" fmla="*/ 6984 h 141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4150" h="1416050">
                <a:moveTo>
                  <a:pt x="16963" y="6984"/>
                </a:moveTo>
                <a:lnTo>
                  <a:pt x="1454748" y="6984"/>
                </a:lnTo>
                <a:lnTo>
                  <a:pt x="1454748" y="1428115"/>
                </a:lnTo>
                <a:lnTo>
                  <a:pt x="16963" y="1428115"/>
                </a:lnTo>
                <a:lnTo>
                  <a:pt x="16963" y="6984"/>
                </a:lnTo>
                <a:close/>
              </a:path>
            </a:pathLst>
          </a:custGeom>
          <a:solidFill>
            <a:srgbClr val="A24D2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06" y="5650705"/>
            <a:ext cx="922019" cy="922019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94F7EA1-1BC7-5104-968A-D4768F299AB4}"/>
              </a:ext>
            </a:extLst>
          </p:cNvPr>
          <p:cNvSpPr/>
          <p:nvPr/>
        </p:nvSpPr>
        <p:spPr>
          <a:xfrm>
            <a:off x="15942201" y="538765"/>
            <a:ext cx="1020755" cy="904939"/>
          </a:xfrm>
          <a:custGeom>
            <a:avLst/>
            <a:gdLst>
              <a:gd name="connsiteX0" fmla="*/ 320040 w 1020755"/>
              <a:gd name="connsiteY0" fmla="*/ 562039 h 904939"/>
              <a:gd name="connsiteX1" fmla="*/ 861060 w 1020755"/>
              <a:gd name="connsiteY1" fmla="*/ 562039 h 904939"/>
              <a:gd name="connsiteX2" fmla="*/ 861060 w 1020755"/>
              <a:gd name="connsiteY2" fmla="*/ 904939 h 904939"/>
              <a:gd name="connsiteX3" fmla="*/ 320040 w 1020755"/>
              <a:gd name="connsiteY3" fmla="*/ 904939 h 904939"/>
              <a:gd name="connsiteX4" fmla="*/ 0 w 1020755"/>
              <a:gd name="connsiteY4" fmla="*/ 447739 h 904939"/>
              <a:gd name="connsiteX5" fmla="*/ 274320 w 1020755"/>
              <a:gd name="connsiteY5" fmla="*/ 447739 h 904939"/>
              <a:gd name="connsiteX6" fmla="*/ 274320 w 1020755"/>
              <a:gd name="connsiteY6" fmla="*/ 453575 h 904939"/>
              <a:gd name="connsiteX7" fmla="*/ 255154 w 1020755"/>
              <a:gd name="connsiteY7" fmla="*/ 472740 h 904939"/>
              <a:gd name="connsiteX8" fmla="*/ 255154 w 1020755"/>
              <a:gd name="connsiteY8" fmla="*/ 493135 h 904939"/>
              <a:gd name="connsiteX9" fmla="*/ 265354 w 1020755"/>
              <a:gd name="connsiteY9" fmla="*/ 497354 h 904939"/>
              <a:gd name="connsiteX10" fmla="*/ 274320 w 1020755"/>
              <a:gd name="connsiteY10" fmla="*/ 493643 h 904939"/>
              <a:gd name="connsiteX11" fmla="*/ 274320 w 1020755"/>
              <a:gd name="connsiteY11" fmla="*/ 790639 h 904939"/>
              <a:gd name="connsiteX12" fmla="*/ 0 w 1020755"/>
              <a:gd name="connsiteY12" fmla="*/ 790639 h 904939"/>
              <a:gd name="connsiteX13" fmla="*/ 585580 w 1020755"/>
              <a:gd name="connsiteY13" fmla="*/ 320457 h 904939"/>
              <a:gd name="connsiteX14" fmla="*/ 789364 w 1020755"/>
              <a:gd name="connsiteY14" fmla="*/ 320457 h 904939"/>
              <a:gd name="connsiteX15" fmla="*/ 803778 w 1020755"/>
              <a:gd name="connsiteY15" fmla="*/ 334877 h 904939"/>
              <a:gd name="connsiteX16" fmla="*/ 789364 w 1020755"/>
              <a:gd name="connsiteY16" fmla="*/ 349291 h 904939"/>
              <a:gd name="connsiteX17" fmla="*/ 585580 w 1020755"/>
              <a:gd name="connsiteY17" fmla="*/ 349291 h 904939"/>
              <a:gd name="connsiteX18" fmla="*/ 571160 w 1020755"/>
              <a:gd name="connsiteY18" fmla="*/ 334877 h 904939"/>
              <a:gd name="connsiteX19" fmla="*/ 585580 w 1020755"/>
              <a:gd name="connsiteY19" fmla="*/ 320457 h 904939"/>
              <a:gd name="connsiteX20" fmla="*/ 585580 w 1020755"/>
              <a:gd name="connsiteY20" fmla="*/ 257799 h 904939"/>
              <a:gd name="connsiteX21" fmla="*/ 789364 w 1020755"/>
              <a:gd name="connsiteY21" fmla="*/ 257799 h 904939"/>
              <a:gd name="connsiteX22" fmla="*/ 803778 w 1020755"/>
              <a:gd name="connsiteY22" fmla="*/ 272220 h 904939"/>
              <a:gd name="connsiteX23" fmla="*/ 789364 w 1020755"/>
              <a:gd name="connsiteY23" fmla="*/ 286633 h 904939"/>
              <a:gd name="connsiteX24" fmla="*/ 585580 w 1020755"/>
              <a:gd name="connsiteY24" fmla="*/ 286633 h 904939"/>
              <a:gd name="connsiteX25" fmla="*/ 571160 w 1020755"/>
              <a:gd name="connsiteY25" fmla="*/ 272220 h 904939"/>
              <a:gd name="connsiteX26" fmla="*/ 585580 w 1020755"/>
              <a:gd name="connsiteY26" fmla="*/ 257799 h 904939"/>
              <a:gd name="connsiteX27" fmla="*/ 498245 w 1020755"/>
              <a:gd name="connsiteY27" fmla="*/ 235632 h 904939"/>
              <a:gd name="connsiteX28" fmla="*/ 508439 w 1020755"/>
              <a:gd name="connsiteY28" fmla="*/ 239850 h 904939"/>
              <a:gd name="connsiteX29" fmla="*/ 508439 w 1020755"/>
              <a:gd name="connsiteY29" fmla="*/ 260244 h 904939"/>
              <a:gd name="connsiteX30" fmla="*/ 275548 w 1020755"/>
              <a:gd name="connsiteY30" fmla="*/ 493135 h 904939"/>
              <a:gd name="connsiteX31" fmla="*/ 274320 w 1020755"/>
              <a:gd name="connsiteY31" fmla="*/ 493643 h 904939"/>
              <a:gd name="connsiteX32" fmla="*/ 274320 w 1020755"/>
              <a:gd name="connsiteY32" fmla="*/ 453575 h 904939"/>
              <a:gd name="connsiteX33" fmla="*/ 488051 w 1020755"/>
              <a:gd name="connsiteY33" fmla="*/ 239850 h 904939"/>
              <a:gd name="connsiteX34" fmla="*/ 498245 w 1020755"/>
              <a:gd name="connsiteY34" fmla="*/ 235632 h 904939"/>
              <a:gd name="connsiteX35" fmla="*/ 585580 w 1020755"/>
              <a:gd name="connsiteY35" fmla="*/ 195142 h 904939"/>
              <a:gd name="connsiteX36" fmla="*/ 789364 w 1020755"/>
              <a:gd name="connsiteY36" fmla="*/ 195142 h 904939"/>
              <a:gd name="connsiteX37" fmla="*/ 803778 w 1020755"/>
              <a:gd name="connsiteY37" fmla="*/ 209562 h 904939"/>
              <a:gd name="connsiteX38" fmla="*/ 789364 w 1020755"/>
              <a:gd name="connsiteY38" fmla="*/ 223976 h 904939"/>
              <a:gd name="connsiteX39" fmla="*/ 585580 w 1020755"/>
              <a:gd name="connsiteY39" fmla="*/ 223976 h 904939"/>
              <a:gd name="connsiteX40" fmla="*/ 571160 w 1020755"/>
              <a:gd name="connsiteY40" fmla="*/ 209562 h 904939"/>
              <a:gd name="connsiteX41" fmla="*/ 585580 w 1020755"/>
              <a:gd name="connsiteY41" fmla="*/ 195142 h 904939"/>
              <a:gd name="connsiteX42" fmla="*/ 0 w 1020755"/>
              <a:gd name="connsiteY42" fmla="*/ 158179 h 904939"/>
              <a:gd name="connsiteX43" fmla="*/ 274320 w 1020755"/>
              <a:gd name="connsiteY43" fmla="*/ 158179 h 904939"/>
              <a:gd name="connsiteX44" fmla="*/ 274320 w 1020755"/>
              <a:gd name="connsiteY44" fmla="*/ 432499 h 904939"/>
              <a:gd name="connsiteX45" fmla="*/ 0 w 1020755"/>
              <a:gd name="connsiteY45" fmla="*/ 432499 h 904939"/>
              <a:gd name="connsiteX46" fmla="*/ 585580 w 1020755"/>
              <a:gd name="connsiteY46" fmla="*/ 132484 h 904939"/>
              <a:gd name="connsiteX47" fmla="*/ 789364 w 1020755"/>
              <a:gd name="connsiteY47" fmla="*/ 132484 h 904939"/>
              <a:gd name="connsiteX48" fmla="*/ 803778 w 1020755"/>
              <a:gd name="connsiteY48" fmla="*/ 146904 h 904939"/>
              <a:gd name="connsiteX49" fmla="*/ 789364 w 1020755"/>
              <a:gd name="connsiteY49" fmla="*/ 161318 h 904939"/>
              <a:gd name="connsiteX50" fmla="*/ 585580 w 1020755"/>
              <a:gd name="connsiteY50" fmla="*/ 161318 h 904939"/>
              <a:gd name="connsiteX51" fmla="*/ 571160 w 1020755"/>
              <a:gd name="connsiteY51" fmla="*/ 146904 h 904939"/>
              <a:gd name="connsiteX52" fmla="*/ 585580 w 1020755"/>
              <a:gd name="connsiteY52" fmla="*/ 132484 h 904939"/>
              <a:gd name="connsiteX53" fmla="*/ 307655 w 1020755"/>
              <a:gd name="connsiteY53" fmla="*/ 0 h 904939"/>
              <a:gd name="connsiteX54" fmla="*/ 1006335 w 1020755"/>
              <a:gd name="connsiteY54" fmla="*/ 0 h 904939"/>
              <a:gd name="connsiteX55" fmla="*/ 1020755 w 1020755"/>
              <a:gd name="connsiteY55" fmla="*/ 14414 h 904939"/>
              <a:gd name="connsiteX56" fmla="*/ 1020755 w 1020755"/>
              <a:gd name="connsiteY56" fmla="*/ 421981 h 904939"/>
              <a:gd name="connsiteX57" fmla="*/ 1006335 w 1020755"/>
              <a:gd name="connsiteY57" fmla="*/ 436395 h 904939"/>
              <a:gd name="connsiteX58" fmla="*/ 598774 w 1020755"/>
              <a:gd name="connsiteY58" fmla="*/ 436395 h 904939"/>
              <a:gd name="connsiteX59" fmla="*/ 584353 w 1020755"/>
              <a:gd name="connsiteY59" fmla="*/ 421981 h 904939"/>
              <a:gd name="connsiteX60" fmla="*/ 598774 w 1020755"/>
              <a:gd name="connsiteY60" fmla="*/ 407560 h 904939"/>
              <a:gd name="connsiteX61" fmla="*/ 991914 w 1020755"/>
              <a:gd name="connsiteY61" fmla="*/ 407560 h 904939"/>
              <a:gd name="connsiteX62" fmla="*/ 991914 w 1020755"/>
              <a:gd name="connsiteY62" fmla="*/ 28835 h 904939"/>
              <a:gd name="connsiteX63" fmla="*/ 322076 w 1020755"/>
              <a:gd name="connsiteY63" fmla="*/ 28835 h 904939"/>
              <a:gd name="connsiteX64" fmla="*/ 322076 w 1020755"/>
              <a:gd name="connsiteY64" fmla="*/ 130863 h 904939"/>
              <a:gd name="connsiteX65" fmla="*/ 307655 w 1020755"/>
              <a:gd name="connsiteY65" fmla="*/ 145283 h 904939"/>
              <a:gd name="connsiteX66" fmla="*/ 293235 w 1020755"/>
              <a:gd name="connsiteY66" fmla="*/ 130863 h 904939"/>
              <a:gd name="connsiteX67" fmla="*/ 293235 w 1020755"/>
              <a:gd name="connsiteY67" fmla="*/ 14414 h 904939"/>
              <a:gd name="connsiteX68" fmla="*/ 307655 w 1020755"/>
              <a:gd name="connsiteY68" fmla="*/ 0 h 90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020755" h="904939">
                <a:moveTo>
                  <a:pt x="320040" y="562039"/>
                </a:moveTo>
                <a:lnTo>
                  <a:pt x="861060" y="562039"/>
                </a:lnTo>
                <a:lnTo>
                  <a:pt x="861060" y="904939"/>
                </a:lnTo>
                <a:lnTo>
                  <a:pt x="320040" y="904939"/>
                </a:lnTo>
                <a:close/>
                <a:moveTo>
                  <a:pt x="0" y="447739"/>
                </a:moveTo>
                <a:lnTo>
                  <a:pt x="274320" y="447739"/>
                </a:lnTo>
                <a:lnTo>
                  <a:pt x="274320" y="453575"/>
                </a:lnTo>
                <a:lnTo>
                  <a:pt x="255154" y="472740"/>
                </a:lnTo>
                <a:cubicBezTo>
                  <a:pt x="249530" y="478372"/>
                  <a:pt x="249530" y="487511"/>
                  <a:pt x="255154" y="493135"/>
                </a:cubicBezTo>
                <a:cubicBezTo>
                  <a:pt x="257970" y="495948"/>
                  <a:pt x="261662" y="497354"/>
                  <a:pt x="265354" y="497354"/>
                </a:cubicBezTo>
                <a:lnTo>
                  <a:pt x="274320" y="493643"/>
                </a:lnTo>
                <a:lnTo>
                  <a:pt x="274320" y="790639"/>
                </a:lnTo>
                <a:lnTo>
                  <a:pt x="0" y="790639"/>
                </a:lnTo>
                <a:close/>
                <a:moveTo>
                  <a:pt x="585580" y="320457"/>
                </a:moveTo>
                <a:lnTo>
                  <a:pt x="789364" y="320457"/>
                </a:lnTo>
                <a:cubicBezTo>
                  <a:pt x="797322" y="320457"/>
                  <a:pt x="803778" y="326919"/>
                  <a:pt x="803778" y="334877"/>
                </a:cubicBezTo>
                <a:cubicBezTo>
                  <a:pt x="803778" y="342835"/>
                  <a:pt x="797322" y="349291"/>
                  <a:pt x="789364" y="349291"/>
                </a:cubicBezTo>
                <a:lnTo>
                  <a:pt x="585580" y="349291"/>
                </a:lnTo>
                <a:cubicBezTo>
                  <a:pt x="577622" y="349291"/>
                  <a:pt x="571160" y="342835"/>
                  <a:pt x="571160" y="334877"/>
                </a:cubicBezTo>
                <a:cubicBezTo>
                  <a:pt x="571160" y="326919"/>
                  <a:pt x="577622" y="320457"/>
                  <a:pt x="585580" y="320457"/>
                </a:cubicBezTo>
                <a:close/>
                <a:moveTo>
                  <a:pt x="585580" y="257799"/>
                </a:moveTo>
                <a:lnTo>
                  <a:pt x="789364" y="257799"/>
                </a:lnTo>
                <a:cubicBezTo>
                  <a:pt x="797322" y="257799"/>
                  <a:pt x="803778" y="264262"/>
                  <a:pt x="803778" y="272220"/>
                </a:cubicBezTo>
                <a:cubicBezTo>
                  <a:pt x="803778" y="280178"/>
                  <a:pt x="797322" y="286633"/>
                  <a:pt x="789364" y="286633"/>
                </a:cubicBezTo>
                <a:lnTo>
                  <a:pt x="585580" y="286633"/>
                </a:lnTo>
                <a:cubicBezTo>
                  <a:pt x="577622" y="286633"/>
                  <a:pt x="571160" y="280178"/>
                  <a:pt x="571160" y="272220"/>
                </a:cubicBezTo>
                <a:cubicBezTo>
                  <a:pt x="571160" y="264262"/>
                  <a:pt x="577622" y="257799"/>
                  <a:pt x="585580" y="257799"/>
                </a:cubicBezTo>
                <a:close/>
                <a:moveTo>
                  <a:pt x="498245" y="235632"/>
                </a:moveTo>
                <a:cubicBezTo>
                  <a:pt x="501936" y="235632"/>
                  <a:pt x="505627" y="237038"/>
                  <a:pt x="508439" y="239850"/>
                </a:cubicBezTo>
                <a:cubicBezTo>
                  <a:pt x="514070" y="245474"/>
                  <a:pt x="514070" y="254613"/>
                  <a:pt x="508439" y="260244"/>
                </a:cubicBezTo>
                <a:lnTo>
                  <a:pt x="275548" y="493135"/>
                </a:lnTo>
                <a:lnTo>
                  <a:pt x="274320" y="493643"/>
                </a:lnTo>
                <a:lnTo>
                  <a:pt x="274320" y="453575"/>
                </a:lnTo>
                <a:lnTo>
                  <a:pt x="488051" y="239850"/>
                </a:lnTo>
                <a:cubicBezTo>
                  <a:pt x="490864" y="237038"/>
                  <a:pt x="494555" y="235632"/>
                  <a:pt x="498245" y="235632"/>
                </a:cubicBezTo>
                <a:close/>
                <a:moveTo>
                  <a:pt x="585580" y="195142"/>
                </a:moveTo>
                <a:lnTo>
                  <a:pt x="789364" y="195142"/>
                </a:lnTo>
                <a:cubicBezTo>
                  <a:pt x="797322" y="195142"/>
                  <a:pt x="803778" y="201604"/>
                  <a:pt x="803778" y="209562"/>
                </a:cubicBezTo>
                <a:cubicBezTo>
                  <a:pt x="803778" y="217520"/>
                  <a:pt x="797322" y="223976"/>
                  <a:pt x="789364" y="223976"/>
                </a:cubicBezTo>
                <a:lnTo>
                  <a:pt x="585580" y="223976"/>
                </a:lnTo>
                <a:cubicBezTo>
                  <a:pt x="577622" y="223976"/>
                  <a:pt x="571160" y="217520"/>
                  <a:pt x="571160" y="209562"/>
                </a:cubicBezTo>
                <a:cubicBezTo>
                  <a:pt x="571160" y="201604"/>
                  <a:pt x="577622" y="195142"/>
                  <a:pt x="585580" y="195142"/>
                </a:cubicBezTo>
                <a:close/>
                <a:moveTo>
                  <a:pt x="0" y="158179"/>
                </a:moveTo>
                <a:lnTo>
                  <a:pt x="274320" y="158179"/>
                </a:lnTo>
                <a:lnTo>
                  <a:pt x="274320" y="432499"/>
                </a:lnTo>
                <a:lnTo>
                  <a:pt x="0" y="432499"/>
                </a:lnTo>
                <a:close/>
                <a:moveTo>
                  <a:pt x="585580" y="132484"/>
                </a:moveTo>
                <a:lnTo>
                  <a:pt x="789364" y="132484"/>
                </a:lnTo>
                <a:cubicBezTo>
                  <a:pt x="797322" y="132484"/>
                  <a:pt x="803778" y="138947"/>
                  <a:pt x="803778" y="146904"/>
                </a:cubicBezTo>
                <a:cubicBezTo>
                  <a:pt x="803778" y="154863"/>
                  <a:pt x="797322" y="161318"/>
                  <a:pt x="789364" y="161318"/>
                </a:cubicBezTo>
                <a:lnTo>
                  <a:pt x="585580" y="161318"/>
                </a:lnTo>
                <a:cubicBezTo>
                  <a:pt x="577622" y="161318"/>
                  <a:pt x="571160" y="154863"/>
                  <a:pt x="571160" y="146904"/>
                </a:cubicBezTo>
                <a:cubicBezTo>
                  <a:pt x="571160" y="138947"/>
                  <a:pt x="577622" y="132484"/>
                  <a:pt x="585580" y="132484"/>
                </a:cubicBezTo>
                <a:close/>
                <a:moveTo>
                  <a:pt x="307655" y="0"/>
                </a:moveTo>
                <a:lnTo>
                  <a:pt x="1006335" y="0"/>
                </a:lnTo>
                <a:cubicBezTo>
                  <a:pt x="1014300" y="0"/>
                  <a:pt x="1020755" y="6456"/>
                  <a:pt x="1020755" y="14414"/>
                </a:cubicBezTo>
                <a:lnTo>
                  <a:pt x="1020755" y="421981"/>
                </a:lnTo>
                <a:cubicBezTo>
                  <a:pt x="1020755" y="429939"/>
                  <a:pt x="1014300" y="436395"/>
                  <a:pt x="1006335" y="436395"/>
                </a:cubicBezTo>
                <a:lnTo>
                  <a:pt x="598774" y="436395"/>
                </a:lnTo>
                <a:cubicBezTo>
                  <a:pt x="590816" y="436395"/>
                  <a:pt x="584353" y="429939"/>
                  <a:pt x="584353" y="421981"/>
                </a:cubicBezTo>
                <a:cubicBezTo>
                  <a:pt x="584353" y="414024"/>
                  <a:pt x="590816" y="407560"/>
                  <a:pt x="598774" y="407560"/>
                </a:cubicBezTo>
                <a:lnTo>
                  <a:pt x="991914" y="407560"/>
                </a:lnTo>
                <a:lnTo>
                  <a:pt x="991914" y="28835"/>
                </a:lnTo>
                <a:lnTo>
                  <a:pt x="322076" y="28835"/>
                </a:lnTo>
                <a:lnTo>
                  <a:pt x="322076" y="130863"/>
                </a:lnTo>
                <a:cubicBezTo>
                  <a:pt x="322076" y="138821"/>
                  <a:pt x="315614" y="145283"/>
                  <a:pt x="307655" y="145283"/>
                </a:cubicBezTo>
                <a:cubicBezTo>
                  <a:pt x="299698" y="145283"/>
                  <a:pt x="293235" y="138821"/>
                  <a:pt x="293235" y="130863"/>
                </a:cubicBezTo>
                <a:lnTo>
                  <a:pt x="293235" y="14414"/>
                </a:lnTo>
                <a:cubicBezTo>
                  <a:pt x="293235" y="6456"/>
                  <a:pt x="299691" y="0"/>
                  <a:pt x="307655" y="0"/>
                </a:cubicBezTo>
                <a:close/>
              </a:path>
            </a:pathLst>
          </a:custGeom>
          <a:solidFill>
            <a:srgbClr val="FEF9E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77"/>
          <p:cNvSpPr/>
          <p:nvPr/>
        </p:nvSpPr>
        <p:spPr>
          <a:xfrm>
            <a:off x="12566650" y="2432050"/>
            <a:ext cx="222250" cy="196850"/>
          </a:xfrm>
          <a:custGeom>
            <a:avLst/>
            <a:gdLst>
              <a:gd name="connsiteX0" fmla="*/ 224649 w 222250"/>
              <a:gd name="connsiteY0" fmla="*/ 31680 h 196850"/>
              <a:gd name="connsiteX1" fmla="*/ 224649 w 222250"/>
              <a:gd name="connsiteY1" fmla="*/ 31683 h 196850"/>
              <a:gd name="connsiteX2" fmla="*/ 30612 w 222250"/>
              <a:gd name="connsiteY2" fmla="*/ 208036 h 196850"/>
              <a:gd name="connsiteX3" fmla="*/ 10205 w 222250"/>
              <a:gd name="connsiteY3" fmla="*/ 162286 h 196850"/>
              <a:gd name="connsiteX4" fmla="*/ 181095 w 222250"/>
              <a:gd name="connsiteY4" fmla="*/ 6929 h 196850"/>
              <a:gd name="connsiteX5" fmla="*/ 224649 w 222250"/>
              <a:gd name="connsiteY5" fmla="*/ 31680 h 196850"/>
              <a:gd name="connsiteX6" fmla="*/ 224649 w 222250"/>
              <a:gd name="connsiteY6" fmla="*/ 31680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250" h="196850">
                <a:moveTo>
                  <a:pt x="224649" y="31680"/>
                </a:moveTo>
                <a:lnTo>
                  <a:pt x="224649" y="31683"/>
                </a:lnTo>
                <a:cubicBezTo>
                  <a:pt x="181111" y="108289"/>
                  <a:pt x="113800" y="170931"/>
                  <a:pt x="30612" y="208036"/>
                </a:cubicBezTo>
                <a:lnTo>
                  <a:pt x="10205" y="162286"/>
                </a:lnTo>
                <a:cubicBezTo>
                  <a:pt x="83382" y="129646"/>
                  <a:pt x="142698" y="74492"/>
                  <a:pt x="181095" y="6929"/>
                </a:cubicBezTo>
                <a:lnTo>
                  <a:pt x="224649" y="31680"/>
                </a:lnTo>
                <a:lnTo>
                  <a:pt x="224649" y="31680"/>
                </a:lnTo>
                <a:close/>
              </a:path>
            </a:pathLst>
          </a:custGeom>
          <a:solidFill>
            <a:srgbClr val="FEF9E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8"/>
          <p:cNvSpPr/>
          <p:nvPr/>
        </p:nvSpPr>
        <p:spPr>
          <a:xfrm>
            <a:off x="12299950" y="2584450"/>
            <a:ext cx="260350" cy="82550"/>
          </a:xfrm>
          <a:custGeom>
            <a:avLst/>
            <a:gdLst>
              <a:gd name="connsiteX0" fmla="*/ 272621 w 260350"/>
              <a:gd name="connsiteY0" fmla="*/ 65718 h 82550"/>
              <a:gd name="connsiteX1" fmla="*/ 272622 w 260350"/>
              <a:gd name="connsiteY1" fmla="*/ 65720 h 82550"/>
              <a:gd name="connsiteX2" fmla="*/ 201603 w 260350"/>
              <a:gd name="connsiteY2" fmla="*/ 85241 h 82550"/>
              <a:gd name="connsiteX3" fmla="*/ 201603 w 260350"/>
              <a:gd name="connsiteY3" fmla="*/ 85243 h 82550"/>
              <a:gd name="connsiteX4" fmla="*/ 10466 w 260350"/>
              <a:gd name="connsiteY4" fmla="*/ 76127 h 82550"/>
              <a:gd name="connsiteX5" fmla="*/ 24231 w 260350"/>
              <a:gd name="connsiteY5" fmla="*/ 27961 h 82550"/>
              <a:gd name="connsiteX6" fmla="*/ 192561 w 260350"/>
              <a:gd name="connsiteY6" fmla="*/ 35968 h 82550"/>
              <a:gd name="connsiteX7" fmla="*/ 192562 w 260350"/>
              <a:gd name="connsiteY7" fmla="*/ 35970 h 82550"/>
              <a:gd name="connsiteX8" fmla="*/ 255172 w 260350"/>
              <a:gd name="connsiteY8" fmla="*/ 18760 h 82550"/>
              <a:gd name="connsiteX9" fmla="*/ 272621 w 260350"/>
              <a:gd name="connsiteY9" fmla="*/ 65718 h 82550"/>
              <a:gd name="connsiteX10" fmla="*/ 272621 w 260350"/>
              <a:gd name="connsiteY10" fmla="*/ 65718 h 8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350" h="82550">
                <a:moveTo>
                  <a:pt x="272621" y="65718"/>
                </a:moveTo>
                <a:lnTo>
                  <a:pt x="272622" y="65720"/>
                </a:lnTo>
                <a:cubicBezTo>
                  <a:pt x="249925" y="74151"/>
                  <a:pt x="226204" y="80727"/>
                  <a:pt x="201603" y="85241"/>
                </a:cubicBezTo>
                <a:lnTo>
                  <a:pt x="201603" y="85243"/>
                </a:lnTo>
                <a:cubicBezTo>
                  <a:pt x="135830" y="97309"/>
                  <a:pt x="70758" y="93359"/>
                  <a:pt x="10466" y="76127"/>
                </a:cubicBezTo>
                <a:lnTo>
                  <a:pt x="24231" y="27961"/>
                </a:lnTo>
                <a:cubicBezTo>
                  <a:pt x="77274" y="43120"/>
                  <a:pt x="134542" y="46614"/>
                  <a:pt x="192561" y="35968"/>
                </a:cubicBezTo>
                <a:lnTo>
                  <a:pt x="192562" y="35970"/>
                </a:lnTo>
                <a:cubicBezTo>
                  <a:pt x="214285" y="31982"/>
                  <a:pt x="235195" y="26183"/>
                  <a:pt x="255172" y="18760"/>
                </a:cubicBezTo>
                <a:lnTo>
                  <a:pt x="272621" y="65718"/>
                </a:lnTo>
                <a:lnTo>
                  <a:pt x="272621" y="65718"/>
                </a:lnTo>
                <a:close/>
              </a:path>
            </a:pathLst>
          </a:custGeom>
          <a:solidFill>
            <a:srgbClr val="FEF9E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9"/>
          <p:cNvSpPr/>
          <p:nvPr/>
        </p:nvSpPr>
        <p:spPr>
          <a:xfrm>
            <a:off x="12058650" y="2457450"/>
            <a:ext cx="234950" cy="184150"/>
          </a:xfrm>
          <a:custGeom>
            <a:avLst/>
            <a:gdLst>
              <a:gd name="connsiteX0" fmla="*/ 226381 w 234950"/>
              <a:gd name="connsiteY0" fmla="*/ 194991 h 184150"/>
              <a:gd name="connsiteX1" fmla="*/ 226381 w 234950"/>
              <a:gd name="connsiteY1" fmla="*/ 194994 h 184150"/>
              <a:gd name="connsiteX2" fmla="*/ 18911 w 234950"/>
              <a:gd name="connsiteY2" fmla="*/ 34626 h 184150"/>
              <a:gd name="connsiteX3" fmla="*/ 60368 w 234950"/>
              <a:gd name="connsiteY3" fmla="*/ 6504 h 184150"/>
              <a:gd name="connsiteX4" fmla="*/ 243178 w 234950"/>
              <a:gd name="connsiteY4" fmla="*/ 147796 h 184150"/>
              <a:gd name="connsiteX5" fmla="*/ 226381 w 234950"/>
              <a:gd name="connsiteY5" fmla="*/ 194991 h 184150"/>
              <a:gd name="connsiteX6" fmla="*/ 226381 w 234950"/>
              <a:gd name="connsiteY6" fmla="*/ 194991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4950" h="184150">
                <a:moveTo>
                  <a:pt x="226381" y="194991"/>
                </a:moveTo>
                <a:lnTo>
                  <a:pt x="226381" y="194994"/>
                </a:lnTo>
                <a:cubicBezTo>
                  <a:pt x="142392" y="165098"/>
                  <a:pt x="69339" y="108965"/>
                  <a:pt x="18911" y="34626"/>
                </a:cubicBezTo>
                <a:lnTo>
                  <a:pt x="60368" y="6504"/>
                </a:lnTo>
                <a:cubicBezTo>
                  <a:pt x="104773" y="71963"/>
                  <a:pt x="169159" y="121451"/>
                  <a:pt x="243178" y="147796"/>
                </a:cubicBezTo>
                <a:lnTo>
                  <a:pt x="226381" y="194991"/>
                </a:lnTo>
                <a:lnTo>
                  <a:pt x="226381" y="194991"/>
                </a:lnTo>
                <a:close/>
              </a:path>
            </a:pathLst>
          </a:custGeom>
          <a:solidFill>
            <a:srgbClr val="FEF9E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80"/>
          <p:cNvSpPr/>
          <p:nvPr/>
        </p:nvSpPr>
        <p:spPr>
          <a:xfrm>
            <a:off x="11995150" y="2203450"/>
            <a:ext cx="107950" cy="260350"/>
          </a:xfrm>
          <a:custGeom>
            <a:avLst/>
            <a:gdLst>
              <a:gd name="connsiteX0" fmla="*/ 68163 w 107950"/>
              <a:gd name="connsiteY0" fmla="*/ 266110 h 260350"/>
              <a:gd name="connsiteX1" fmla="*/ 68163 w 107950"/>
              <a:gd name="connsiteY1" fmla="*/ 266112 h 260350"/>
              <a:gd name="connsiteX2" fmla="*/ 17017 w 107950"/>
              <a:gd name="connsiteY2" fmla="*/ 128608 h 260350"/>
              <a:gd name="connsiteX3" fmla="*/ 17017 w 107950"/>
              <a:gd name="connsiteY3" fmla="*/ 128611 h 260350"/>
              <a:gd name="connsiteX4" fmla="*/ 12210 w 107950"/>
              <a:gd name="connsiteY4" fmla="*/ 9777 h 260350"/>
              <a:gd name="connsiteX5" fmla="*/ 62046 w 107950"/>
              <a:gd name="connsiteY5" fmla="*/ 14873 h 260350"/>
              <a:gd name="connsiteX6" fmla="*/ 66290 w 107950"/>
              <a:gd name="connsiteY6" fmla="*/ 119567 h 260350"/>
              <a:gd name="connsiteX7" fmla="*/ 66290 w 107950"/>
              <a:gd name="connsiteY7" fmla="*/ 119569 h 260350"/>
              <a:gd name="connsiteX8" fmla="*/ 111328 w 107950"/>
              <a:gd name="connsiteY8" fmla="*/ 240687 h 260350"/>
              <a:gd name="connsiteX9" fmla="*/ 68163 w 107950"/>
              <a:gd name="connsiteY9" fmla="*/ 266110 h 260350"/>
              <a:gd name="connsiteX10" fmla="*/ 68163 w 107950"/>
              <a:gd name="connsiteY10" fmla="*/ 26611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7950" h="260350">
                <a:moveTo>
                  <a:pt x="68163" y="266110"/>
                </a:moveTo>
                <a:lnTo>
                  <a:pt x="68163" y="266112"/>
                </a:lnTo>
                <a:cubicBezTo>
                  <a:pt x="43798" y="224742"/>
                  <a:pt x="26170" y="178492"/>
                  <a:pt x="17017" y="128608"/>
                </a:cubicBezTo>
                <a:lnTo>
                  <a:pt x="17017" y="128611"/>
                </a:lnTo>
                <a:cubicBezTo>
                  <a:pt x="9646" y="88441"/>
                  <a:pt x="8249" y="48520"/>
                  <a:pt x="12210" y="9777"/>
                </a:cubicBezTo>
                <a:lnTo>
                  <a:pt x="62046" y="14873"/>
                </a:lnTo>
                <a:cubicBezTo>
                  <a:pt x="58561" y="48949"/>
                  <a:pt x="59783" y="84110"/>
                  <a:pt x="66290" y="119567"/>
                </a:cubicBezTo>
                <a:lnTo>
                  <a:pt x="66290" y="119569"/>
                </a:lnTo>
                <a:cubicBezTo>
                  <a:pt x="74368" y="163590"/>
                  <a:pt x="89901" y="204306"/>
                  <a:pt x="111328" y="240687"/>
                </a:cubicBezTo>
                <a:lnTo>
                  <a:pt x="68163" y="266110"/>
                </a:lnTo>
                <a:lnTo>
                  <a:pt x="68163" y="266110"/>
                </a:lnTo>
                <a:close/>
              </a:path>
            </a:pathLst>
          </a:custGeom>
          <a:solidFill>
            <a:srgbClr val="FEF9E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1"/>
          <p:cNvSpPr/>
          <p:nvPr/>
        </p:nvSpPr>
        <p:spPr>
          <a:xfrm>
            <a:off x="11995150" y="1936750"/>
            <a:ext cx="171450" cy="247650"/>
          </a:xfrm>
          <a:custGeom>
            <a:avLst/>
            <a:gdLst>
              <a:gd name="connsiteX0" fmla="*/ 15773 w 171450"/>
              <a:gd name="connsiteY0" fmla="*/ 250026 h 247650"/>
              <a:gd name="connsiteX1" fmla="*/ 15773 w 171450"/>
              <a:gd name="connsiteY1" fmla="*/ 250028 h 247650"/>
              <a:gd name="connsiteX2" fmla="*/ 137583 w 171450"/>
              <a:gd name="connsiteY2" fmla="*/ 17827 h 247650"/>
              <a:gd name="connsiteX3" fmla="*/ 172517 w 171450"/>
              <a:gd name="connsiteY3" fmla="*/ 53732 h 247650"/>
              <a:gd name="connsiteX4" fmla="*/ 65181 w 171450"/>
              <a:gd name="connsiteY4" fmla="*/ 258297 h 247650"/>
              <a:gd name="connsiteX5" fmla="*/ 15773 w 171450"/>
              <a:gd name="connsiteY5" fmla="*/ 250026 h 247650"/>
              <a:gd name="connsiteX6" fmla="*/ 15773 w 171450"/>
              <a:gd name="connsiteY6" fmla="*/ 250026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450" h="247650">
                <a:moveTo>
                  <a:pt x="15773" y="250026"/>
                </a:moveTo>
                <a:lnTo>
                  <a:pt x="15773" y="250028"/>
                </a:lnTo>
                <a:cubicBezTo>
                  <a:pt x="30679" y="160986"/>
                  <a:pt x="73973" y="79716"/>
                  <a:pt x="137583" y="17827"/>
                </a:cubicBezTo>
                <a:lnTo>
                  <a:pt x="172517" y="53732"/>
                </a:lnTo>
                <a:cubicBezTo>
                  <a:pt x="116435" y="108298"/>
                  <a:pt x="78299" y="179932"/>
                  <a:pt x="65181" y="258297"/>
                </a:cubicBezTo>
                <a:lnTo>
                  <a:pt x="15773" y="250026"/>
                </a:lnTo>
                <a:lnTo>
                  <a:pt x="15773" y="250026"/>
                </a:lnTo>
                <a:close/>
              </a:path>
            </a:pathLst>
          </a:custGeom>
          <a:solidFill>
            <a:srgbClr val="FEF9E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2"/>
          <p:cNvSpPr/>
          <p:nvPr/>
        </p:nvSpPr>
        <p:spPr>
          <a:xfrm>
            <a:off x="12642850" y="1924050"/>
            <a:ext cx="184150" cy="234950"/>
          </a:xfrm>
          <a:custGeom>
            <a:avLst/>
            <a:gdLst>
              <a:gd name="connsiteX0" fmla="*/ 49832 w 184150"/>
              <a:gd name="connsiteY0" fmla="*/ 7384 h 234950"/>
              <a:gd name="connsiteX1" fmla="*/ 49833 w 184150"/>
              <a:gd name="connsiteY1" fmla="*/ 7386 h 234950"/>
              <a:gd name="connsiteX2" fmla="*/ 190338 w 184150"/>
              <a:gd name="connsiteY2" fmla="*/ 228719 h 234950"/>
              <a:gd name="connsiteX3" fmla="*/ 141771 w 184150"/>
              <a:gd name="connsiteY3" fmla="*/ 240996 h 234950"/>
              <a:gd name="connsiteX4" fmla="*/ 18035 w 184150"/>
              <a:gd name="connsiteY4" fmla="*/ 46094 h 234950"/>
              <a:gd name="connsiteX5" fmla="*/ 49832 w 184150"/>
              <a:gd name="connsiteY5" fmla="*/ 7384 h 234950"/>
              <a:gd name="connsiteX6" fmla="*/ 49832 w 184150"/>
              <a:gd name="connsiteY6" fmla="*/ 7384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150" h="234950">
                <a:moveTo>
                  <a:pt x="49832" y="7384"/>
                </a:moveTo>
                <a:lnTo>
                  <a:pt x="49833" y="7386"/>
                </a:lnTo>
                <a:cubicBezTo>
                  <a:pt x="117097" y="62635"/>
                  <a:pt x="167654" y="138981"/>
                  <a:pt x="190338" y="228719"/>
                </a:cubicBezTo>
                <a:lnTo>
                  <a:pt x="141771" y="240996"/>
                </a:lnTo>
                <a:cubicBezTo>
                  <a:pt x="121798" y="161988"/>
                  <a:pt x="77316" y="94788"/>
                  <a:pt x="18035" y="46094"/>
                </a:cubicBezTo>
                <a:lnTo>
                  <a:pt x="49832" y="7384"/>
                </a:lnTo>
                <a:lnTo>
                  <a:pt x="49832" y="7384"/>
                </a:lnTo>
                <a:close/>
              </a:path>
            </a:pathLst>
          </a:custGeom>
          <a:solidFill>
            <a:srgbClr val="FEF9E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3"/>
          <p:cNvSpPr/>
          <p:nvPr/>
        </p:nvSpPr>
        <p:spPr>
          <a:xfrm>
            <a:off x="12744450" y="2165350"/>
            <a:ext cx="82550" cy="273050"/>
          </a:xfrm>
          <a:custGeom>
            <a:avLst/>
            <a:gdLst>
              <a:gd name="connsiteX0" fmla="*/ 94471 w 82550"/>
              <a:gd name="connsiteY0" fmla="*/ 13527 h 273050"/>
              <a:gd name="connsiteX1" fmla="*/ 94472 w 82550"/>
              <a:gd name="connsiteY1" fmla="*/ 13529 h 273050"/>
              <a:gd name="connsiteX2" fmla="*/ 94736 w 82550"/>
              <a:gd name="connsiteY2" fmla="*/ 14957 h 273050"/>
              <a:gd name="connsiteX3" fmla="*/ 94737 w 82550"/>
              <a:gd name="connsiteY3" fmla="*/ 14959 h 273050"/>
              <a:gd name="connsiteX4" fmla="*/ 59277 w 82550"/>
              <a:gd name="connsiteY4" fmla="*/ 274808 h 273050"/>
              <a:gd name="connsiteX5" fmla="*/ 14249 w 82550"/>
              <a:gd name="connsiteY5" fmla="*/ 252854 h 273050"/>
              <a:gd name="connsiteX6" fmla="*/ 45463 w 82550"/>
              <a:gd name="connsiteY6" fmla="*/ 23998 h 273050"/>
              <a:gd name="connsiteX7" fmla="*/ 45464 w 82550"/>
              <a:gd name="connsiteY7" fmla="*/ 24000 h 273050"/>
              <a:gd name="connsiteX8" fmla="*/ 45230 w 82550"/>
              <a:gd name="connsiteY8" fmla="*/ 22738 h 273050"/>
              <a:gd name="connsiteX9" fmla="*/ 94471 w 82550"/>
              <a:gd name="connsiteY9" fmla="*/ 13527 h 273050"/>
              <a:gd name="connsiteX10" fmla="*/ 94471 w 82550"/>
              <a:gd name="connsiteY10" fmla="*/ 13527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550" h="273050">
                <a:moveTo>
                  <a:pt x="94471" y="13527"/>
                </a:moveTo>
                <a:lnTo>
                  <a:pt x="94472" y="13529"/>
                </a:lnTo>
                <a:cubicBezTo>
                  <a:pt x="94584" y="14125"/>
                  <a:pt x="94628" y="14364"/>
                  <a:pt x="94736" y="14957"/>
                </a:cubicBezTo>
                <a:lnTo>
                  <a:pt x="94737" y="14959"/>
                </a:lnTo>
                <a:cubicBezTo>
                  <a:pt x="111564" y="106662"/>
                  <a:pt x="97242" y="196943"/>
                  <a:pt x="59277" y="274808"/>
                </a:cubicBezTo>
                <a:lnTo>
                  <a:pt x="14249" y="252854"/>
                </a:lnTo>
                <a:cubicBezTo>
                  <a:pt x="47685" y="184276"/>
                  <a:pt x="60296" y="104832"/>
                  <a:pt x="45463" y="23998"/>
                </a:cubicBezTo>
                <a:lnTo>
                  <a:pt x="45464" y="24000"/>
                </a:lnTo>
                <a:cubicBezTo>
                  <a:pt x="45373" y="23504"/>
                  <a:pt x="45322" y="23226"/>
                  <a:pt x="45230" y="22738"/>
                </a:cubicBezTo>
                <a:lnTo>
                  <a:pt x="94471" y="13527"/>
                </a:lnTo>
                <a:lnTo>
                  <a:pt x="94471" y="13527"/>
                </a:lnTo>
                <a:close/>
              </a:path>
            </a:pathLst>
          </a:custGeom>
          <a:solidFill>
            <a:srgbClr val="FEF9E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4"/>
          <p:cNvSpPr/>
          <p:nvPr/>
        </p:nvSpPr>
        <p:spPr>
          <a:xfrm>
            <a:off x="15848734" y="8178800"/>
            <a:ext cx="2439265" cy="2188271"/>
          </a:xfrm>
          <a:custGeom>
            <a:avLst/>
            <a:gdLst>
              <a:gd name="connsiteX0" fmla="*/ 0 w 2439265"/>
              <a:gd name="connsiteY0" fmla="*/ 0 h 2188271"/>
              <a:gd name="connsiteX1" fmla="*/ 2439265 w 2439265"/>
              <a:gd name="connsiteY1" fmla="*/ 0 h 2188271"/>
              <a:gd name="connsiteX2" fmla="*/ 2439265 w 2439265"/>
              <a:gd name="connsiteY2" fmla="*/ 2188271 h 2188271"/>
              <a:gd name="connsiteX3" fmla="*/ 0 w 2439265"/>
              <a:gd name="connsiteY3" fmla="*/ 2188271 h 2188271"/>
              <a:gd name="connsiteX4" fmla="*/ 0 w 2439265"/>
              <a:gd name="connsiteY4" fmla="*/ 0 h 2188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9265" h="2188271">
                <a:moveTo>
                  <a:pt x="0" y="0"/>
                </a:moveTo>
                <a:lnTo>
                  <a:pt x="2439265" y="0"/>
                </a:lnTo>
                <a:lnTo>
                  <a:pt x="2439265" y="2188271"/>
                </a:lnTo>
                <a:lnTo>
                  <a:pt x="0" y="2188271"/>
                </a:lnTo>
                <a:lnTo>
                  <a:pt x="0" y="0"/>
                </a:lnTo>
                <a:close/>
              </a:path>
            </a:pathLst>
          </a:custGeom>
          <a:solidFill>
            <a:srgbClr val="DEAF5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06AF7C97-2D19-0BB6-F0A7-BD2AE50F6641}"/>
              </a:ext>
            </a:extLst>
          </p:cNvPr>
          <p:cNvSpPr/>
          <p:nvPr/>
        </p:nvSpPr>
        <p:spPr>
          <a:xfrm>
            <a:off x="5616575" y="171450"/>
            <a:ext cx="7061200" cy="1639570"/>
          </a:xfrm>
          <a:prstGeom prst="flowChartTerminator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effectLst>
                  <a:innerShdw blurRad="63500" dist="76200" dir="10800000">
                    <a:prstClr val="black">
                      <a:alpha val="50000"/>
                    </a:prstClr>
                  </a:innerShdw>
                </a:effectLst>
                <a:latin typeface="Arial Rounded MT Bold" panose="020F0704030504030204" pitchFamily="34" charset="0"/>
              </a:rPr>
              <a:t>OBJECTIVES</a:t>
            </a:r>
          </a:p>
        </p:txBody>
      </p:sp>
      <p:sp>
        <p:nvSpPr>
          <p:cNvPr id="8" name="Scroll: Horizontal 7">
            <a:extLst>
              <a:ext uri="{FF2B5EF4-FFF2-40B4-BE49-F238E27FC236}">
                <a16:creationId xmlns:a16="http://schemas.microsoft.com/office/drawing/2014/main" id="{7C4FFC26-8B0F-5300-9CE0-6BE616793292}"/>
              </a:ext>
            </a:extLst>
          </p:cNvPr>
          <p:cNvSpPr/>
          <p:nvPr/>
        </p:nvSpPr>
        <p:spPr>
          <a:xfrm>
            <a:off x="2989897" y="2459992"/>
            <a:ext cx="12146280" cy="6159500"/>
          </a:xfrm>
          <a:prstGeom prst="horizontalScroll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59E167-CD94-0062-295B-679187C0B63A}"/>
              </a:ext>
            </a:extLst>
          </p:cNvPr>
          <p:cNvSpPr txBox="1"/>
          <p:nvPr/>
        </p:nvSpPr>
        <p:spPr>
          <a:xfrm>
            <a:off x="5193030" y="3489326"/>
            <a:ext cx="87857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To create a video game using the </a:t>
            </a:r>
            <a:r>
              <a:rPr lang="en-US" sz="2000" b="1" dirty="0" err="1">
                <a:latin typeface="Arial Black" panose="020B0A04020102020204" pitchFamily="34" charset="0"/>
              </a:rPr>
              <a:t>Pygame</a:t>
            </a:r>
            <a:r>
              <a:rPr lang="en-US" sz="2000" b="1" dirty="0">
                <a:latin typeface="Arial Black" panose="020B0A04020102020204" pitchFamily="34" charset="0"/>
              </a:rPr>
              <a:t> library, which is a set of Python modules designed for game development</a:t>
            </a:r>
          </a:p>
          <a:p>
            <a:endParaRPr lang="en-US" sz="2000" b="1" dirty="0">
              <a:latin typeface="Arial Black" panose="020B0A04020102020204" pitchFamily="34" charset="0"/>
            </a:endParaRPr>
          </a:p>
          <a:p>
            <a:r>
              <a:rPr lang="en-US" sz="2000" b="1" dirty="0">
                <a:latin typeface="Arial Black" panose="020B0A04020102020204" pitchFamily="34" charset="0"/>
              </a:rPr>
              <a:t>To create a game that is fun, engaging and entertaining for the players</a:t>
            </a:r>
          </a:p>
          <a:p>
            <a:endParaRPr lang="en-US" sz="2000" b="1" dirty="0">
              <a:latin typeface="Arial Black" panose="020B0A04020102020204" pitchFamily="34" charset="0"/>
            </a:endParaRPr>
          </a:p>
          <a:p>
            <a:r>
              <a:rPr lang="en-US" sz="2000" b="1" dirty="0">
                <a:latin typeface="Arial Black" panose="020B0A04020102020204" pitchFamily="34" charset="0"/>
              </a:rPr>
              <a:t>To develop our skill in game development and programming</a:t>
            </a:r>
          </a:p>
          <a:p>
            <a:endParaRPr lang="en-US" sz="2000" b="1" dirty="0">
              <a:latin typeface="Arial Black" panose="020B0A04020102020204" pitchFamily="34" charset="0"/>
            </a:endParaRPr>
          </a:p>
          <a:p>
            <a:r>
              <a:rPr lang="en-US" sz="2000" b="1" dirty="0">
                <a:latin typeface="Arial Black" panose="020B0A04020102020204" pitchFamily="34" charset="0"/>
              </a:rPr>
              <a:t>To design the game levels that will be simple yet beautiful.</a:t>
            </a:r>
          </a:p>
          <a:p>
            <a:endParaRPr lang="en-US" sz="2000" b="1" dirty="0">
              <a:latin typeface="Arial Black" panose="020B0A04020102020204" pitchFamily="34" charset="0"/>
            </a:endParaRPr>
          </a:p>
          <a:p>
            <a:r>
              <a:rPr lang="en-US" sz="2000" b="1" dirty="0">
                <a:latin typeface="Arial Black" panose="020B0A04020102020204" pitchFamily="34" charset="0"/>
              </a:rPr>
              <a:t>Prepare ourselves for the future for making more advanced game</a:t>
            </a:r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366079F0-6E39-32B8-1806-AAF8ED867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9226" y="3489326"/>
            <a:ext cx="765810" cy="67691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D993CB69-3CF2-6E5D-6F01-9785C378B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9226" y="4340223"/>
            <a:ext cx="765810" cy="67691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8FB1A0F2-F431-5FC7-CCA2-4994E1F27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9226" y="5191120"/>
            <a:ext cx="765810" cy="67691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11D6C71B-4F39-0A14-0E26-EF091948B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9226" y="5872310"/>
            <a:ext cx="765810" cy="67691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B09E90E9-5CAA-E96F-E0E0-063D4E3F3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9226" y="6650185"/>
            <a:ext cx="765810" cy="67691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C7F5A563-9CAB-3BFF-D8B1-6072479EADED}"/>
              </a:ext>
            </a:extLst>
          </p:cNvPr>
          <p:cNvSpPr/>
          <p:nvPr/>
        </p:nvSpPr>
        <p:spPr>
          <a:xfrm>
            <a:off x="3567170" y="9130414"/>
            <a:ext cx="10991734" cy="61264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reeform 107"/>
          <p:cNvSpPr/>
          <p:nvPr/>
        </p:nvSpPr>
        <p:spPr>
          <a:xfrm>
            <a:off x="-9525" y="-12117"/>
            <a:ext cx="18288000" cy="10287000"/>
          </a:xfrm>
          <a:custGeom>
            <a:avLst/>
            <a:gdLst>
              <a:gd name="connsiteX0" fmla="*/ 0 w 18288000"/>
              <a:gd name="connsiteY0" fmla="*/ 0 h 10287000"/>
              <a:gd name="connsiteX1" fmla="*/ 18288000 w 18288000"/>
              <a:gd name="connsiteY1" fmla="*/ 0 h 10287000"/>
              <a:gd name="connsiteX2" fmla="*/ 18288000 w 18288000"/>
              <a:gd name="connsiteY2" fmla="*/ 10287000 h 10287000"/>
              <a:gd name="connsiteX3" fmla="*/ 0 w 18288000"/>
              <a:gd name="connsiteY3" fmla="*/ 10287000 h 10287000"/>
              <a:gd name="connsiteX4" fmla="*/ 0 w 18288000"/>
              <a:gd name="connsiteY4" fmla="*/ 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EF9E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Freeform 108"/>
          <p:cNvSpPr/>
          <p:nvPr/>
        </p:nvSpPr>
        <p:spPr>
          <a:xfrm>
            <a:off x="1301750" y="4248150"/>
            <a:ext cx="4933950" cy="4032250"/>
          </a:xfrm>
          <a:custGeom>
            <a:avLst/>
            <a:gdLst>
              <a:gd name="connsiteX0" fmla="*/ 18379 w 4933950"/>
              <a:gd name="connsiteY0" fmla="*/ 8645 h 4032250"/>
              <a:gd name="connsiteX1" fmla="*/ 4935234 w 4933950"/>
              <a:gd name="connsiteY1" fmla="*/ 8645 h 4032250"/>
              <a:gd name="connsiteX2" fmla="*/ 4935234 w 4933950"/>
              <a:gd name="connsiteY2" fmla="*/ 4042987 h 4032250"/>
              <a:gd name="connsiteX3" fmla="*/ 18379 w 4933950"/>
              <a:gd name="connsiteY3" fmla="*/ 4042987 h 4032250"/>
              <a:gd name="connsiteX4" fmla="*/ 18379 w 4933950"/>
              <a:gd name="connsiteY4" fmla="*/ 8645 h 403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33950" h="4032250">
                <a:moveTo>
                  <a:pt x="18379" y="8645"/>
                </a:moveTo>
                <a:lnTo>
                  <a:pt x="4935234" y="8645"/>
                </a:lnTo>
                <a:lnTo>
                  <a:pt x="4935234" y="4042987"/>
                </a:lnTo>
                <a:lnTo>
                  <a:pt x="18379" y="4042987"/>
                </a:lnTo>
                <a:lnTo>
                  <a:pt x="18379" y="86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10"/>
          <p:cNvSpPr/>
          <p:nvPr/>
        </p:nvSpPr>
        <p:spPr>
          <a:xfrm>
            <a:off x="6387064" y="8262989"/>
            <a:ext cx="5893725" cy="1411288"/>
          </a:xfrm>
          <a:custGeom>
            <a:avLst/>
            <a:gdLst>
              <a:gd name="connsiteX0" fmla="*/ 15575 w 5403850"/>
              <a:gd name="connsiteY0" fmla="*/ 16283 h 1174750"/>
              <a:gd name="connsiteX1" fmla="*/ 5405667 w 5403850"/>
              <a:gd name="connsiteY1" fmla="*/ 16283 h 1174750"/>
              <a:gd name="connsiteX2" fmla="*/ 5405667 w 5403850"/>
              <a:gd name="connsiteY2" fmla="*/ 1179743 h 1174750"/>
              <a:gd name="connsiteX3" fmla="*/ 15575 w 5403850"/>
              <a:gd name="connsiteY3" fmla="*/ 1179743 h 1174750"/>
              <a:gd name="connsiteX4" fmla="*/ 15575 w 5403850"/>
              <a:gd name="connsiteY4" fmla="*/ 16283 h 11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3850" h="1174750">
                <a:moveTo>
                  <a:pt x="15575" y="16283"/>
                </a:moveTo>
                <a:lnTo>
                  <a:pt x="5405667" y="16283"/>
                </a:lnTo>
                <a:lnTo>
                  <a:pt x="5405667" y="1179743"/>
                </a:lnTo>
                <a:lnTo>
                  <a:pt x="15575" y="1179743"/>
                </a:lnTo>
                <a:lnTo>
                  <a:pt x="15575" y="162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Freeform 111"/>
          <p:cNvSpPr/>
          <p:nvPr/>
        </p:nvSpPr>
        <p:spPr>
          <a:xfrm>
            <a:off x="6673850" y="4248150"/>
            <a:ext cx="4921250" cy="4032250"/>
          </a:xfrm>
          <a:custGeom>
            <a:avLst/>
            <a:gdLst>
              <a:gd name="connsiteX0" fmla="*/ 8899 w 4921250"/>
              <a:gd name="connsiteY0" fmla="*/ 8645 h 4032250"/>
              <a:gd name="connsiteX1" fmla="*/ 4925754 w 4921250"/>
              <a:gd name="connsiteY1" fmla="*/ 8645 h 4032250"/>
              <a:gd name="connsiteX2" fmla="*/ 4925754 w 4921250"/>
              <a:gd name="connsiteY2" fmla="*/ 4042987 h 4032250"/>
              <a:gd name="connsiteX3" fmla="*/ 8899 w 4921250"/>
              <a:gd name="connsiteY3" fmla="*/ 4042987 h 4032250"/>
              <a:gd name="connsiteX4" fmla="*/ 8899 w 4921250"/>
              <a:gd name="connsiteY4" fmla="*/ 8645 h 403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1250" h="4032250">
                <a:moveTo>
                  <a:pt x="8899" y="8645"/>
                </a:moveTo>
                <a:lnTo>
                  <a:pt x="4925754" y="8645"/>
                </a:lnTo>
                <a:lnTo>
                  <a:pt x="4925754" y="4042987"/>
                </a:lnTo>
                <a:lnTo>
                  <a:pt x="8899" y="4042987"/>
                </a:lnTo>
                <a:lnTo>
                  <a:pt x="8899" y="86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3"/>
          <p:cNvSpPr/>
          <p:nvPr/>
        </p:nvSpPr>
        <p:spPr>
          <a:xfrm>
            <a:off x="12033250" y="4248150"/>
            <a:ext cx="4921250" cy="4032250"/>
          </a:xfrm>
          <a:custGeom>
            <a:avLst/>
            <a:gdLst>
              <a:gd name="connsiteX0" fmla="*/ 15896 w 4921250"/>
              <a:gd name="connsiteY0" fmla="*/ 8645 h 4032250"/>
              <a:gd name="connsiteX1" fmla="*/ 4932751 w 4921250"/>
              <a:gd name="connsiteY1" fmla="*/ 8645 h 4032250"/>
              <a:gd name="connsiteX2" fmla="*/ 4932751 w 4921250"/>
              <a:gd name="connsiteY2" fmla="*/ 4042987 h 4032250"/>
              <a:gd name="connsiteX3" fmla="*/ 15896 w 4921250"/>
              <a:gd name="connsiteY3" fmla="*/ 4042987 h 4032250"/>
              <a:gd name="connsiteX4" fmla="*/ 15896 w 4921250"/>
              <a:gd name="connsiteY4" fmla="*/ 8645 h 403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1250" h="4032250">
                <a:moveTo>
                  <a:pt x="15896" y="8645"/>
                </a:moveTo>
                <a:lnTo>
                  <a:pt x="4932751" y="8645"/>
                </a:lnTo>
                <a:lnTo>
                  <a:pt x="4932751" y="4042987"/>
                </a:lnTo>
                <a:lnTo>
                  <a:pt x="15896" y="4042987"/>
                </a:lnTo>
                <a:lnTo>
                  <a:pt x="15896" y="86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5"/>
          <p:cNvSpPr/>
          <p:nvPr/>
        </p:nvSpPr>
        <p:spPr>
          <a:xfrm>
            <a:off x="15103210" y="8140436"/>
            <a:ext cx="3175265" cy="2146564"/>
          </a:xfrm>
          <a:custGeom>
            <a:avLst/>
            <a:gdLst>
              <a:gd name="connsiteX0" fmla="*/ 0 w 3175265"/>
              <a:gd name="connsiteY0" fmla="*/ 0 h 2146564"/>
              <a:gd name="connsiteX1" fmla="*/ 3175265 w 3175265"/>
              <a:gd name="connsiteY1" fmla="*/ 0 h 2146564"/>
              <a:gd name="connsiteX2" fmla="*/ 3175265 w 3175265"/>
              <a:gd name="connsiteY2" fmla="*/ 2146564 h 2146564"/>
              <a:gd name="connsiteX3" fmla="*/ 0 w 3175265"/>
              <a:gd name="connsiteY3" fmla="*/ 2146564 h 2146564"/>
              <a:gd name="connsiteX4" fmla="*/ 0 w 3175265"/>
              <a:gd name="connsiteY4" fmla="*/ 0 h 2146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5265" h="2146564">
                <a:moveTo>
                  <a:pt x="0" y="0"/>
                </a:moveTo>
                <a:lnTo>
                  <a:pt x="3175265" y="0"/>
                </a:lnTo>
                <a:lnTo>
                  <a:pt x="3175265" y="2146564"/>
                </a:lnTo>
                <a:lnTo>
                  <a:pt x="0" y="2146564"/>
                </a:lnTo>
                <a:lnTo>
                  <a:pt x="0" y="0"/>
                </a:lnTo>
                <a:close/>
              </a:path>
            </a:pathLst>
          </a:custGeom>
          <a:solidFill>
            <a:srgbClr val="DEAF5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Picture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4780" y="83820"/>
            <a:ext cx="2903220" cy="944880"/>
          </a:xfrm>
          <a:prstGeom prst="rect">
            <a:avLst/>
          </a:prstGeom>
        </p:spPr>
      </p:pic>
      <p:pic>
        <p:nvPicPr>
          <p:cNvPr id="121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9056122"/>
            <a:ext cx="2545080" cy="922019"/>
          </a:xfrm>
          <a:prstGeom prst="rect">
            <a:avLst/>
          </a:prstGeom>
        </p:spPr>
      </p:pic>
      <p:sp>
        <p:nvSpPr>
          <p:cNvPr id="4" name="Wave 3">
            <a:extLst>
              <a:ext uri="{FF2B5EF4-FFF2-40B4-BE49-F238E27FC236}">
                <a16:creationId xmlns:a16="http://schemas.microsoft.com/office/drawing/2014/main" id="{C130B728-0CB1-51A6-6DBF-860BAC0F3FC5}"/>
              </a:ext>
            </a:extLst>
          </p:cNvPr>
          <p:cNvSpPr/>
          <p:nvPr/>
        </p:nvSpPr>
        <p:spPr>
          <a:xfrm>
            <a:off x="1424303" y="951236"/>
            <a:ext cx="5249547" cy="2392039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accent4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125">
            <a:extLst>
              <a:ext uri="{FF2B5EF4-FFF2-40B4-BE49-F238E27FC236}">
                <a16:creationId xmlns:a16="http://schemas.microsoft.com/office/drawing/2014/main" id="{20A9A1F5-59B2-E56B-F62E-3BB0C1B8014A}"/>
              </a:ext>
            </a:extLst>
          </p:cNvPr>
          <p:cNvSpPr txBox="1"/>
          <p:nvPr/>
        </p:nvSpPr>
        <p:spPr>
          <a:xfrm>
            <a:off x="1855914" y="1677679"/>
            <a:ext cx="5249547" cy="760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3333"/>
              </a:lnSpc>
            </a:pPr>
            <a:r>
              <a:rPr lang="en-US" altLang="zh-CN" sz="4800" b="1" spc="275" dirty="0">
                <a:solidFill>
                  <a:schemeClr val="bg1"/>
                </a:solidFill>
                <a:effectLst>
                  <a:innerShdw blurRad="63500" dist="76200" dir="10800000">
                    <a:prstClr val="black">
                      <a:alpha val="50000"/>
                    </a:prstClr>
                  </a:innerShdw>
                </a:effectLst>
                <a:latin typeface="Arial Rounded MT Bold" panose="020F0704030504030204" pitchFamily="34" charset="0"/>
                <a:ea typeface="Times New Roman"/>
              </a:rPr>
              <a:t>GAME FLOW</a:t>
            </a:r>
            <a:endParaRPr lang="en-US" altLang="zh-CN" sz="4800" b="1" spc="270" dirty="0">
              <a:solidFill>
                <a:schemeClr val="bg1"/>
              </a:solidFill>
              <a:effectLst>
                <a:innerShdw blurRad="63500" dist="76200" dir="10800000">
                  <a:prstClr val="black">
                    <a:alpha val="50000"/>
                  </a:prstClr>
                </a:innerShdw>
              </a:effectLst>
              <a:latin typeface="Arial Rounded MT Bold" panose="020F0704030504030204" pitchFamily="34" charset="0"/>
              <a:ea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FE14C0-2E7D-97BB-50BC-7CC32D552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3674" y="1488000"/>
            <a:ext cx="7360201" cy="8369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 93"/>
          <p:cNvSpPr/>
          <p:nvPr/>
        </p:nvSpPr>
        <p:spPr>
          <a:xfrm>
            <a:off x="0" y="0"/>
            <a:ext cx="18288000" cy="10287000"/>
          </a:xfrm>
          <a:custGeom>
            <a:avLst/>
            <a:gdLst>
              <a:gd name="connsiteX0" fmla="*/ 0 w 18288000"/>
              <a:gd name="connsiteY0" fmla="*/ 0 h 10287000"/>
              <a:gd name="connsiteX1" fmla="*/ 18288000 w 18288000"/>
              <a:gd name="connsiteY1" fmla="*/ 0 h 10287000"/>
              <a:gd name="connsiteX2" fmla="*/ 18288000 w 18288000"/>
              <a:gd name="connsiteY2" fmla="*/ 10287000 h 10287000"/>
              <a:gd name="connsiteX3" fmla="*/ 0 w 18288000"/>
              <a:gd name="connsiteY3" fmla="*/ 10287000 h 10287000"/>
              <a:gd name="connsiteX4" fmla="*/ 0 w 18288000"/>
              <a:gd name="connsiteY4" fmla="*/ 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DEAF5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95"/>
          <p:cNvSpPr/>
          <p:nvPr/>
        </p:nvSpPr>
        <p:spPr>
          <a:xfrm>
            <a:off x="4366895" y="278980"/>
            <a:ext cx="9036050" cy="1758950"/>
          </a:xfrm>
          <a:custGeom>
            <a:avLst/>
            <a:gdLst>
              <a:gd name="connsiteX0" fmla="*/ 6350 w 9036050"/>
              <a:gd name="connsiteY0" fmla="*/ 9245 h 1758950"/>
              <a:gd name="connsiteX1" fmla="*/ 9043331 w 9036050"/>
              <a:gd name="connsiteY1" fmla="*/ 9245 h 1758950"/>
              <a:gd name="connsiteX2" fmla="*/ 9043331 w 9036050"/>
              <a:gd name="connsiteY2" fmla="*/ 1767198 h 1758950"/>
              <a:gd name="connsiteX3" fmla="*/ 6350 w 9036050"/>
              <a:gd name="connsiteY3" fmla="*/ 1767198 h 1758950"/>
              <a:gd name="connsiteX4" fmla="*/ 6350 w 9036050"/>
              <a:gd name="connsiteY4" fmla="*/ 9245 h 175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6050" h="1758950">
                <a:moveTo>
                  <a:pt x="6350" y="9245"/>
                </a:moveTo>
                <a:lnTo>
                  <a:pt x="9043331" y="9245"/>
                </a:lnTo>
                <a:lnTo>
                  <a:pt x="9043331" y="1767198"/>
                </a:lnTo>
                <a:lnTo>
                  <a:pt x="6350" y="1767198"/>
                </a:lnTo>
                <a:lnTo>
                  <a:pt x="6350" y="924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innerShdw blurRad="63500" dist="76200" dir="10800000">
                    <a:prstClr val="black">
                      <a:alpha val="50000"/>
                    </a:prstClr>
                  </a:innerShdw>
                </a:effectLst>
                <a:latin typeface="Arial Rounded MT Bold" panose="020F0704030504030204" pitchFamily="34" charset="0"/>
              </a:rPr>
              <a:t>MAP DESIGNING</a:t>
            </a:r>
          </a:p>
        </p:txBody>
      </p:sp>
      <p:sp>
        <p:nvSpPr>
          <p:cNvPr id="96" name="Freeform 96"/>
          <p:cNvSpPr/>
          <p:nvPr/>
        </p:nvSpPr>
        <p:spPr>
          <a:xfrm>
            <a:off x="563880" y="2818130"/>
            <a:ext cx="6483985" cy="3841750"/>
          </a:xfrm>
          <a:custGeom>
            <a:avLst/>
            <a:gdLst>
              <a:gd name="connsiteX0" fmla="*/ 10617 w 5429250"/>
              <a:gd name="connsiteY0" fmla="*/ 8313 h 2940050"/>
              <a:gd name="connsiteX1" fmla="*/ 5433114 w 5429250"/>
              <a:gd name="connsiteY1" fmla="*/ 8313 h 2940050"/>
              <a:gd name="connsiteX2" fmla="*/ 5433114 w 5429250"/>
              <a:gd name="connsiteY2" fmla="*/ 2949328 h 2940050"/>
              <a:gd name="connsiteX3" fmla="*/ 10617 w 5429250"/>
              <a:gd name="connsiteY3" fmla="*/ 2949328 h 2940050"/>
              <a:gd name="connsiteX4" fmla="*/ 10617 w 5429250"/>
              <a:gd name="connsiteY4" fmla="*/ 8313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9250" h="2940050">
                <a:moveTo>
                  <a:pt x="10617" y="8313"/>
                </a:moveTo>
                <a:lnTo>
                  <a:pt x="5433114" y="8313"/>
                </a:lnTo>
                <a:lnTo>
                  <a:pt x="5433114" y="2949328"/>
                </a:lnTo>
                <a:lnTo>
                  <a:pt x="10617" y="2949328"/>
                </a:lnTo>
                <a:lnTo>
                  <a:pt x="10617" y="831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8"/>
          <p:cNvSpPr/>
          <p:nvPr/>
        </p:nvSpPr>
        <p:spPr>
          <a:xfrm>
            <a:off x="0" y="7346950"/>
            <a:ext cx="5429250" cy="2940050"/>
          </a:xfrm>
          <a:custGeom>
            <a:avLst/>
            <a:gdLst>
              <a:gd name="connsiteX0" fmla="*/ 13070 w 5429250"/>
              <a:gd name="connsiteY0" fmla="*/ 8313 h 2940050"/>
              <a:gd name="connsiteX1" fmla="*/ 5435567 w 5429250"/>
              <a:gd name="connsiteY1" fmla="*/ 8313 h 2940050"/>
              <a:gd name="connsiteX2" fmla="*/ 5435567 w 5429250"/>
              <a:gd name="connsiteY2" fmla="*/ 2949328 h 2940050"/>
              <a:gd name="connsiteX3" fmla="*/ 13070 w 5429250"/>
              <a:gd name="connsiteY3" fmla="*/ 2949328 h 2940050"/>
              <a:gd name="connsiteX4" fmla="*/ 13070 w 5429250"/>
              <a:gd name="connsiteY4" fmla="*/ 8313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9250" h="2940050">
                <a:moveTo>
                  <a:pt x="13070" y="8313"/>
                </a:moveTo>
                <a:lnTo>
                  <a:pt x="5435567" y="8313"/>
                </a:lnTo>
                <a:lnTo>
                  <a:pt x="5435567" y="2949328"/>
                </a:lnTo>
                <a:lnTo>
                  <a:pt x="13070" y="2949328"/>
                </a:lnTo>
                <a:lnTo>
                  <a:pt x="13070" y="8313"/>
                </a:lnTo>
                <a:close/>
              </a:path>
            </a:pathLst>
          </a:custGeom>
          <a:solidFill>
            <a:srgbClr val="FEF9E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3">
            <a:extLst>
              <a:ext uri="{FF2B5EF4-FFF2-40B4-BE49-F238E27FC236}">
                <a16:creationId xmlns:a16="http://schemas.microsoft.com/office/drawing/2014/main" id="{9AC57A7D-C074-9F16-33B8-47D1915C8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1925" y="3059825"/>
            <a:ext cx="18180050" cy="7200109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 93"/>
          <p:cNvSpPr/>
          <p:nvPr/>
        </p:nvSpPr>
        <p:spPr>
          <a:xfrm>
            <a:off x="0" y="0"/>
            <a:ext cx="18288000" cy="10287000"/>
          </a:xfrm>
          <a:custGeom>
            <a:avLst/>
            <a:gdLst>
              <a:gd name="connsiteX0" fmla="*/ 0 w 18288000"/>
              <a:gd name="connsiteY0" fmla="*/ 0 h 10287000"/>
              <a:gd name="connsiteX1" fmla="*/ 18288000 w 18288000"/>
              <a:gd name="connsiteY1" fmla="*/ 0 h 10287000"/>
              <a:gd name="connsiteX2" fmla="*/ 18288000 w 18288000"/>
              <a:gd name="connsiteY2" fmla="*/ 10287000 h 10287000"/>
              <a:gd name="connsiteX3" fmla="*/ 0 w 18288000"/>
              <a:gd name="connsiteY3" fmla="*/ 10287000 h 10287000"/>
              <a:gd name="connsiteX4" fmla="*/ 0 w 18288000"/>
              <a:gd name="connsiteY4" fmla="*/ 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DEAF5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95"/>
          <p:cNvSpPr/>
          <p:nvPr/>
        </p:nvSpPr>
        <p:spPr>
          <a:xfrm>
            <a:off x="53975" y="278980"/>
            <a:ext cx="9036050" cy="1758950"/>
          </a:xfrm>
          <a:custGeom>
            <a:avLst/>
            <a:gdLst>
              <a:gd name="connsiteX0" fmla="*/ 6350 w 9036050"/>
              <a:gd name="connsiteY0" fmla="*/ 9245 h 1758950"/>
              <a:gd name="connsiteX1" fmla="*/ 9043331 w 9036050"/>
              <a:gd name="connsiteY1" fmla="*/ 9245 h 1758950"/>
              <a:gd name="connsiteX2" fmla="*/ 9043331 w 9036050"/>
              <a:gd name="connsiteY2" fmla="*/ 1767198 h 1758950"/>
              <a:gd name="connsiteX3" fmla="*/ 6350 w 9036050"/>
              <a:gd name="connsiteY3" fmla="*/ 1767198 h 1758950"/>
              <a:gd name="connsiteX4" fmla="*/ 6350 w 9036050"/>
              <a:gd name="connsiteY4" fmla="*/ 9245 h 175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6050" h="1758950">
                <a:moveTo>
                  <a:pt x="6350" y="9245"/>
                </a:moveTo>
                <a:lnTo>
                  <a:pt x="9043331" y="9245"/>
                </a:lnTo>
                <a:lnTo>
                  <a:pt x="9043331" y="1767198"/>
                </a:lnTo>
                <a:lnTo>
                  <a:pt x="6350" y="1767198"/>
                </a:lnTo>
                <a:lnTo>
                  <a:pt x="6350" y="924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6"/>
          <p:cNvSpPr/>
          <p:nvPr/>
        </p:nvSpPr>
        <p:spPr>
          <a:xfrm>
            <a:off x="-53975" y="-121920"/>
            <a:ext cx="7101840" cy="8961120"/>
          </a:xfrm>
          <a:custGeom>
            <a:avLst/>
            <a:gdLst>
              <a:gd name="connsiteX0" fmla="*/ 10617 w 5429250"/>
              <a:gd name="connsiteY0" fmla="*/ 8313 h 2940050"/>
              <a:gd name="connsiteX1" fmla="*/ 5433114 w 5429250"/>
              <a:gd name="connsiteY1" fmla="*/ 8313 h 2940050"/>
              <a:gd name="connsiteX2" fmla="*/ 5433114 w 5429250"/>
              <a:gd name="connsiteY2" fmla="*/ 2949328 h 2940050"/>
              <a:gd name="connsiteX3" fmla="*/ 10617 w 5429250"/>
              <a:gd name="connsiteY3" fmla="*/ 2949328 h 2940050"/>
              <a:gd name="connsiteX4" fmla="*/ 10617 w 5429250"/>
              <a:gd name="connsiteY4" fmla="*/ 8313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9250" h="2940050">
                <a:moveTo>
                  <a:pt x="10617" y="8313"/>
                </a:moveTo>
                <a:lnTo>
                  <a:pt x="5433114" y="8313"/>
                </a:lnTo>
                <a:lnTo>
                  <a:pt x="5433114" y="2949328"/>
                </a:lnTo>
                <a:lnTo>
                  <a:pt x="10617" y="2949328"/>
                </a:lnTo>
                <a:lnTo>
                  <a:pt x="10617" y="831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8"/>
          <p:cNvSpPr/>
          <p:nvPr/>
        </p:nvSpPr>
        <p:spPr>
          <a:xfrm>
            <a:off x="-381001" y="7369175"/>
            <a:ext cx="7428865" cy="2940050"/>
          </a:xfrm>
          <a:custGeom>
            <a:avLst/>
            <a:gdLst>
              <a:gd name="connsiteX0" fmla="*/ 13070 w 5429250"/>
              <a:gd name="connsiteY0" fmla="*/ 8313 h 2940050"/>
              <a:gd name="connsiteX1" fmla="*/ 5435567 w 5429250"/>
              <a:gd name="connsiteY1" fmla="*/ 8313 h 2940050"/>
              <a:gd name="connsiteX2" fmla="*/ 5435567 w 5429250"/>
              <a:gd name="connsiteY2" fmla="*/ 2949328 h 2940050"/>
              <a:gd name="connsiteX3" fmla="*/ 13070 w 5429250"/>
              <a:gd name="connsiteY3" fmla="*/ 2949328 h 2940050"/>
              <a:gd name="connsiteX4" fmla="*/ 13070 w 5429250"/>
              <a:gd name="connsiteY4" fmla="*/ 8313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9250" h="2940050">
                <a:moveTo>
                  <a:pt x="13070" y="8313"/>
                </a:moveTo>
                <a:lnTo>
                  <a:pt x="5435567" y="8313"/>
                </a:lnTo>
                <a:lnTo>
                  <a:pt x="5435567" y="2949328"/>
                </a:lnTo>
                <a:lnTo>
                  <a:pt x="13070" y="2949328"/>
                </a:lnTo>
                <a:lnTo>
                  <a:pt x="13070" y="8313"/>
                </a:lnTo>
                <a:close/>
              </a:path>
            </a:pathLst>
          </a:custGeom>
          <a:solidFill>
            <a:srgbClr val="FEF9E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2CFF2-E7E3-6192-5F22-9AC51A34D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854" y="-627985"/>
            <a:ext cx="12290425" cy="1098073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844B607-D485-8345-D5BE-CB2C0E6BB57E}"/>
              </a:ext>
            </a:extLst>
          </p:cNvPr>
          <p:cNvSpPr/>
          <p:nvPr/>
        </p:nvSpPr>
        <p:spPr>
          <a:xfrm>
            <a:off x="726306" y="3166318"/>
            <a:ext cx="5681313" cy="307446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effectLst>
                  <a:innerShdw blurRad="63500" dist="76200" dir="10800000">
                    <a:prstClr val="black">
                      <a:alpha val="50000"/>
                    </a:prstClr>
                  </a:innerShdw>
                </a:effectLst>
                <a:latin typeface="Arial Rounded MT Bold" panose="020F0704030504030204" pitchFamily="34" charset="0"/>
              </a:rPr>
              <a:t>OPENING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99A7DA-B131-7BCD-AF3E-DF57F074EEED}"/>
              </a:ext>
            </a:extLst>
          </p:cNvPr>
          <p:cNvSpPr/>
          <p:nvPr/>
        </p:nvSpPr>
        <p:spPr>
          <a:xfrm>
            <a:off x="-224589" y="-121920"/>
            <a:ext cx="7268443" cy="2037930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88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373</Words>
  <Application>Microsoft Office PowerPoint</Application>
  <PresentationFormat>Custom</PresentationFormat>
  <Paragraphs>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Algerian</vt:lpstr>
      <vt:lpstr>Arial</vt:lpstr>
      <vt:lpstr>Arial Black</vt:lpstr>
      <vt:lpstr>Arial Rounded MT Bold</vt:lpstr>
      <vt:lpstr>Berlin Sans FB Demi</vt:lpstr>
      <vt:lpstr>Calibri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Rokeya Akter</cp:lastModifiedBy>
  <cp:revision>7</cp:revision>
  <dcterms:created xsi:type="dcterms:W3CDTF">2011-01-21T15:00:27Z</dcterms:created>
  <dcterms:modified xsi:type="dcterms:W3CDTF">2024-01-15T01:59:38Z</dcterms:modified>
</cp:coreProperties>
</file>