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10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1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51.xml" ContentType="application/inkml+xml"/>
  <Override PartName="/ppt/ink/ink252.xml" ContentType="application/inkml+xml"/>
  <Override PartName="/ppt/notesSlides/notesSlide16.xml" ContentType="application/vnd.openxmlformats-officedocument.presentationml.notesSlide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notesSlides/notesSlide21.xml" ContentType="application/vnd.openxmlformats-officedocument.presentationml.notesSlide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notesSlides/notesSlide25.xml" ContentType="application/vnd.openxmlformats-officedocument.presentationml.notesSlide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notesSlides/notesSlide26.xml" ContentType="application/vnd.openxmlformats-officedocument.presentationml.notesSlide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notesSlides/notesSlide27.xml" ContentType="application/vnd.openxmlformats-officedocument.presentationml.notesSlide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7"/>
  </p:notesMasterIdLst>
  <p:handoutMasterIdLst>
    <p:handoutMasterId r:id="rId88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456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443" r:id="rId73"/>
    <p:sldId id="444" r:id="rId74"/>
    <p:sldId id="445" r:id="rId75"/>
    <p:sldId id="446" r:id="rId76"/>
    <p:sldId id="447" r:id="rId77"/>
    <p:sldId id="448" r:id="rId78"/>
    <p:sldId id="449" r:id="rId79"/>
    <p:sldId id="450" r:id="rId80"/>
    <p:sldId id="451" r:id="rId81"/>
    <p:sldId id="452" r:id="rId82"/>
    <p:sldId id="453" r:id="rId83"/>
    <p:sldId id="454" r:id="rId84"/>
    <p:sldId id="455" r:id="rId85"/>
    <p:sldId id="419" r:id="rId8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>
      <p:cViewPr varScale="1">
        <p:scale>
          <a:sx n="88" d="100"/>
          <a:sy n="88" d="100"/>
        </p:scale>
        <p:origin x="1152" y="7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5:5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24575,'49'1'0,"62"-1"0,-96-1 0,1 0 0,-1-1 0,1-1 0,-1-1 0,16-5 0,-9 1 0,1 1 0,-1 2 0,1 0 0,0 2 0,27-2 0,120 6 0,-68 2 0,-85-3 0,32 0 0,-1-1 0,80-14 0,-74 8 0,0 2 0,0 2 0,66 6 0,-15-1 0,524-2 0,-601 2 0,-1 1 0,36 8 0,-12-1 0,1 0 0,-32-5 0,0-1 0,33 1 0,388-4 0,-204-2 0,-215 2 0,0 1 0,-1 2 0,1 0 0,26 9 0,-26-6 0,0-2 0,1 0 0,41 3 0,-26-7 0,69 11 0,-48-5 0,0-2 0,106-5 0,-61-3 0,6 2 0,118 3 0,-162 10 0,-48-8 0,0-1 0,26 2 0,41-6 0,-53 0 0,-1 1 0,0 1 0,56 9 0,-31-1 0,0-2 0,0-3 0,101-6 0,-46 0 0,665 2 0,-743-2 0,55-9 0,-54 5 0,52-1 0,41-5 0,1 0 0,-99 11 0,17 2 0,-1-3 0,63-10 0,-53 5 0,0 2 0,0 3 0,56 5 0,-10-1 0,1094-2 0,-1171 1 0,0 1 0,28 7 0,-26-4 0,42 2 0,51-8 0,51 2 0,-105 11 0,-47-8 0,0-1 0,26 2 0,307-4 0,-170-2 0,-180 1-82,16-2 295,-17 2-247,0 1 1,1-1 0,-1 0 0,0 0-1,1-1 1,-1 1 0,0 0 0,0 0-1,1 0 1,-1 0 0,0 0 0,0 0 0,1 0-1,-1 0 1,0 0 0,0-1 0,1 1-1,-1 0 1,0 0 0,0 0 0,1 0-1,-1-1 1,0 1 0,0 0 0,0 0-1,1-1 1,-1 1 0,0 0 0,0 0 0,0-1-1,0 1 1,0 0 0,0 0 0,0-1-1,0 1 1,0 0 0,0-1 0,1 1-1,-1 0 1,-1 0 0,1-1 0,0 1-1,0 0 1,0-1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24575,'6'5'0,"0"0"0,0 0 0,1 0 0,0-1 0,0 0 0,0 0 0,0-1 0,8 3 0,64 17 0,-73-22 0,5 2 0,0-1 0,0 0 0,14 0 0,-23-2 0,0 1 0,0-1 0,0 0 0,0 0 0,0 0 0,-1 0 0,1-1 0,0 1 0,0 0 0,0-1 0,-1 0 0,1 1 0,0-1 0,0 0 0,-1 0 0,1 1 0,-1-2 0,1 1 0,-1 0 0,1 0 0,-1 0 0,0-1 0,1 1 0,-1 0 0,0-1 0,0 1 0,2-4 0,-64 269-1365,58-241-5461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199 914 24575,'-1'-6'0,"1"-1"0,-1 1 0,-1-1 0,1 1 0,-1 0 0,0-1 0,-1 1 0,1 0 0,-1 0 0,0 0 0,-1 1 0,1-1 0,-7-6 0,4 5 0,0 0 0,-1 0 0,0 1 0,0-1 0,-1 2 0,0-1 0,0 1 0,-15-7 0,22 11 0,-1 0 0,0 0 0,0 0 0,0 1 0,0-1 0,0 1 0,0-1 0,0 1 0,0 0 0,-1-1 0,1 1 0,0 0 0,0 0 0,0 1 0,0-1 0,0 0 0,0 1 0,0-1 0,0 1 0,0 0 0,0 0 0,-3 1 0,3 0 0,0 0 0,0 0 0,0 1 0,0-1 0,0 1 0,0-1 0,0 1 0,1 0 0,0-1 0,-1 1 0,1 0 0,0 0 0,-1 5 0,-1 9 0,0 1 0,2-1 0,0 1 0,1 20 0,0-37 0,1 5 0,-1 23 0,6 37 0,-4-56 0,0-1 0,0 1 0,1-1 0,0 0 0,1 0 0,0-1 0,0 1 0,6 7 0,-9-15 0,-1 0 0,0 0 0,1 0 0,-1 0 0,1 0 0,-1-1 0,1 1 0,0 0 0,-1 0 0,1-1 0,0 1 0,-1 0 0,1-1 0,0 1 0,0-1 0,0 1 0,0-1 0,-1 1 0,1-1 0,0 0 0,0 0 0,0 1 0,0-1 0,0 0 0,0 0 0,0 0 0,1 0 0,0 0 0,-1-1 0,0 0 0,0 0 0,0 0 0,0 0 0,0 0 0,-1 0 0,1 0 0,0 0 0,0 0 0,-1 0 0,1 0 0,0 0 0,-1-1 0,1 1 0,0-3 0,2-7 0,-1 0 0,0 0 0,1-17 0,-3 4 0,-1 18 0,1 1 0,0 0 0,0 0 0,0-1 0,0 1 0,1 0 0,0 0 0,0 0 0,1 0 0,-1 0 0,1 0 0,3-7 0,-4 12 0,-1-1 0,1 1 0,0-1 0,0 1 0,-1-1 0,1 1 0,0-1 0,0 1 0,0 0 0,0 0 0,0-1 0,0 1 0,-1 0 0,1 0 0,0 0 0,0 0 0,0 0 0,0 0 0,0 0 0,0 0 0,0 0 0,0 1 0,0-1 0,-1 0 0,1 0 0,0 1 0,0-1 0,0 1 0,0-1 0,-1 1 0,1-1 0,0 1 0,-1-1 0,1 1 0,0 0 0,-1-1 0,1 1 0,0 0 0,0 1 0,26 33 0,-25-32 0,4 6 0,0 0 0,1-1 0,0 0 0,1 0 0,-1 0 0,2-1 0,-1 0 0,19 11 0,-20-14 0,1-1 0,0 1 0,1-2 0,-1 1 0,0-1 0,1 0 0,-1-1 0,1 0 0,-1-1 0,1 1 0,16-3 0,-17 1 0,-1 0 0,1 0 0,-1-1 0,1 0 0,-1-1 0,1 1 0,-1-1 0,0-1 0,-1 1 0,1-1 0,0-1 0,-1 1 0,0-1 0,0 0 0,0 0 0,-1-1 0,0 0 0,0 0 0,0 0 0,-1 0 0,0-1 0,0 0 0,-1 0 0,1 0 0,3-13 0,-3 5 0,0 0 0,-1 0 0,-1 0 0,0-1 0,-1 1 0,-1-1 0,0 1 0,-1-1 0,-1 1 0,0 0 0,-1 0 0,-6-19 0,5 23 0,-1 0 0,-1-1 0,1 2 0,-2-1 0,1 1 0,-15-17 0,-58-53 0,23 25 0,-143-177 0,180 213 0,19 19 0,0 0 0,0 1 0,0-1 0,1 0 0,-1 1 0,0-1 0,0 0 0,0 0 0,0 1 0,0-1 0,0 0 0,0 1 0,0-1 0,0 0 0,0 1 0,0-1 0,0 0 0,0 0 0,-1 1 0,1-1 0,0 0 0,0 0 0,0 1 0,0-1 0,0 0 0,-1 0 0,1 1 0,0-1 0,0 0 0,0 0 0,-1 1 0,1-1 0,0 0 0,0 0 0,-1 0 0,1 0 0,0 1 0,0-1 0,-1 0 0,1 0 0,0 0 0,-1 0 0,1 0 0,0 0 0,0 0 0,-1 0 0,1 0 0,0 0 0,-1 0 0,1 0 0,0 0 0,-1 0 0,1 0 0,0 0 0,0 0 0,-1 0 0,1-1 0,0 1 0,0 0 0,-1 0 0,1 0 0,0 0 0,0-1 0,-1 1 0,1 0 0,0 0 0,-1-1 0,6 26 0,5 6 0,2 0 0,1-1 0,1-1 0,1 0 0,2 0 0,39 49 0,-39-57 0,0-1 0,2-1 0,1 0 0,0-2 0,1 0 0,1-2 0,1 0 0,46 23 0,-60-34 0,0-1 0,1 1 0,-1-2 0,0 1 0,1-1 0,0-1 0,0 1 0,-1-2 0,1 1 0,11-2 0,-16 0 0,0 0 0,-1 0 0,1 0 0,0-1 0,-1 1 0,0-1 0,1 0 0,-1-1 0,0 1 0,0-1 0,0 1 0,0-1 0,-1 0 0,1-1 0,-1 1 0,0-1 0,0 1 0,0-1 0,0 0 0,0 0 0,-1 0 0,2-6 0,2-2 0,-2 0 0,0-1 0,0 1 0,-2-1 0,1 0 0,-1 0 0,-1 0 0,-1-1 0,0 1 0,0 0 0,-1 0 0,-3-13 0,-5-16 0,-2 0 0,-22-52 0,14 42 0,-62-135 0,53 128 0,11 33 0,13 24 0,10 17 0,197 362 0,-160-307 60,88 111 0,-101-145-357,2-2 0,2-1 0,1-1 0,57 39 0,-60-50-6529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8 292 24575,'1'-5'0,"0"-1"0,1 1 0,-1-1 0,1 1 0,0 0 0,0-1 0,1 1 0,3-6 0,7-14 0,28-100 0,-40 122 0,0-1 0,-1 1 0,0-1 0,0 1 0,0 0 0,0-1 0,0 1 0,-1-1 0,1 1 0,-1-1 0,0 1 0,0 0 0,-1-1 0,1 1 0,-3-5 0,3 6 0,0 0 0,-1 0 0,1 1 0,0-1 0,-1 0 0,1 0 0,-1 1 0,0-1 0,1 1 0,-1 0 0,0-1 0,0 1 0,0 0 0,0 0 0,0 0 0,0 0 0,0 0 0,-1 1 0,1-1 0,0 1 0,0-1 0,0 1 0,-1 0 0,-3 0 0,5 0 0,0 0 0,0 0 0,0 1 0,0-1 0,0 0 0,1 0 0,-1 1 0,0-1 0,0 1 0,0-1 0,0 1 0,1-1 0,-1 1 0,0-1 0,1 1 0,-1 0 0,0-1 0,1 1 0,-1 0 0,1-1 0,-1 1 0,1 0 0,-1 0 0,1 1 0,-1 0 0,0 1 0,0 0 0,1 0 0,-1-1 0,1 1 0,0 0 0,0 0 0,0 3 0,2 9 0,1 0 0,5 21 0,-5-25 0,43 143 0,121 270 0,-164-417 0,63 129 0,-58-123 0,1 1 0,0-1 0,1-1 0,0 0 0,1 0 0,0-1 0,19 14 0,-27-23-85,-1 0 0,1 0-1,0-1 1,0 1 0,0-1-1,0 1 1,0-1 0,0 0-1,0 0 1,0 0 0,0-1-1,1 1 1,-1-1 0,0 0-1,6 0 1,15-6-6741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34 24575,'0'-1'0,"0"-1"0,0 1 0,-1-1 0,1 0 0,0 1 0,-1-1 0,1 1 0,-1 0 0,0-1 0,0 1 0,1-1 0,-1 1 0,0 0 0,0-1 0,0 1 0,0 0 0,-1 0 0,1 0 0,0 0 0,0 0 0,-1 0 0,-1-1 0,2 2 0,0-1 0,0 1 0,0 0 0,1 0 0,-1-1 0,0 1 0,0 0 0,0 0 0,0 0 0,0 0 0,1 0 0,-1 0 0,0 0 0,0 0 0,0 0 0,0 1 0,1-1 0,-1 0 0,0 0 0,0 1 0,0-1 0,1 1 0,-1-1 0,0 1 0,1-1 0,-1 1 0,0-1 0,1 1 0,-1-1 0,1 1 0,-1 0 0,1-1 0,-1 1 0,1 0 0,-1 0 0,1-1 0,0 1 0,-1 0 0,1 0 0,0 0 0,0-1 0,-1 1 0,1 1 0,-3 11 0,-4 8 0,1 1 0,1 0 0,1 0 0,1 1 0,0 33 0,3-52 0,1 0 0,0 0 0,0 0 0,0 0 0,1 0 0,-1-1 0,1 1 0,0 0 0,0-1 0,0 1 0,1-1 0,-1 0 0,1 0 0,0 0 0,0 0 0,0 0 0,0 0 0,0-1 0,1 0 0,-1 1 0,1-1 0,-1 0 0,1-1 0,0 1 0,0-1 0,0 0 0,0 0 0,0 0 0,0 0 0,0-1 0,0 1 0,0-1 0,0 0 0,0 0 0,0-1 0,0 1 0,0-1 0,0 0 0,0 0 0,0 0 0,0-1 0,0 1 0,0-1 0,-1 0 0,1 0 0,-1 0 0,1-1 0,-1 1 0,0-1 0,0 0 0,0 0 0,0 0 0,-1 0 0,4-5 0,-4 4 6,0 0 0,0 0 0,-1 0 0,1 0 0,-1 0 0,0-1 0,0 1 0,0 0 0,0-1 0,-1 1 0,0-1 0,0 1 0,0-1 0,0 1 0,-1 0 0,0-1 0,0 1 0,0 0 0,-4-9 0,3 8-112,-1-1 0,0 1 0,-1 0 0,1 0 0,-1 0 0,0 0-1,0 1 1,-1-1 0,0 1 0,1 0 0,-1 1 0,0-1 0,-11-5 0,-7-1-6720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222 125 24575,'1'-1'0,"0"1"0,0 0 0,0-1 0,0 1 0,0 0 0,0-1 0,0 1 0,0-1 0,0 0 0,0 1 0,-1-1 0,1 0 0,0 1 0,0-1 0,-1 0 0,1 0 0,0 0 0,-1 0 0,1 0 0,-1 0 0,1 0 0,-1 0 0,1 0 0,-1 0 0,0 0 0,1 0 0,-1 0 0,0 0 0,0 0 0,0 0 0,0 0 0,0 0 0,0-2 0,0 0 0,0-1 0,0 0 0,0 1 0,0-1 0,-1 0 0,0 0 0,0 1 0,-2-7 0,1 7 0,0 0 0,-1 0 0,0 0 0,1 0 0,-1 0 0,0 0 0,-1 1 0,1 0 0,0-1 0,-1 1 0,1 1 0,-1-1 0,0 0 0,1 1 0,-1 0 0,0 0 0,0 0 0,0 0 0,-8 0 0,8 0 0,-1 1 0,1 0 0,-1 0 0,1 0 0,-1 0 0,1 1 0,-1 0 0,1 0 0,-1 0 0,1 0 0,0 1 0,0-1 0,-1 1 0,1 0 0,0 1 0,1-1 0,-7 5 0,3 2 0,0 0 0,1 0 0,-1 0 0,2 1 0,-1 0 0,2 1 0,-1-1 0,-4 18 0,2-4 0,2-1 0,1 1 0,-2 25 0,6-45 0,-1 0 0,1 0 0,0 0 0,1 0 0,-1 0 0,1 0 0,0 0 0,0 0 0,0 0 0,0 0 0,0-1 0,1 1 0,0 0 0,0-1 0,0 0 0,0 1 0,0-1 0,1 0 0,0 0 0,-1 0 0,7 5 0,-5-6 0,-1-1 0,0 1 0,0 0 0,1-1 0,-1 0 0,1 0 0,-1 0 0,1 0 0,-1-1 0,1 1 0,0-1 0,-1 0 0,1 0 0,0 0 0,-1-1 0,1 1 0,-1-1 0,1 0 0,0 0 0,-1 0 0,0 0 0,1-1 0,-1 1 0,3-3 0,2 0 0,-1-1 0,0 0 0,0 0 0,-1-1 0,1 0 0,-1 0 0,0 0 0,-1-1 0,0 0 0,0 0 0,0 0 0,-1-1 0,5-10 0,1-9 0,-1 0 0,9-48 0,2-6 0,-20 78 0,1 0 0,1 0 0,-1 0 0,0 0 0,1 0 0,-1 0 0,1 0 0,0 1 0,0-1 0,0 1 0,4-4 0,-6 6 0,1-1 0,0 0 0,1 1 0,-1-1 0,0 1 0,0 0 0,0-1 0,0 1 0,0 0 0,0 0 0,0-1 0,1 1 0,-1 0 0,0 0 0,0 0 0,0 1 0,0-1 0,0 0 0,1 0 0,-1 1 0,0-1 0,0 0 0,0 1 0,0-1 0,0 1 0,0-1 0,0 1 0,0 0 0,0 0 0,0-1 0,-1 1 0,1 0 0,0 0 0,1 1 0,8 10 0,-1-1 0,0 1 0,0 1 0,-1 0 0,-1 0 0,10 25 0,26 93 0,-30-88 0,52 195 0,-25-86 0,27 160 0,-60-257 0,-2 0 0,-3 0 0,-8 97 0,4-132 0,-2-1 0,0 0 0,-1-1 0,-1 1 0,-1-1 0,0 0 0,-17 28 0,21-39 0,-1 0 0,-1-1 0,1 0 0,-1 0 0,0 0 0,0-1 0,-1 1 0,0-1 0,0 0 0,0-1 0,0 0 0,-1 0 0,1 0 0,-1-1 0,0 0 0,0 0 0,-1 0 0,1-1 0,-1 0 0,1-1 0,-1 0 0,-8 1 0,11-3 0,0 0 0,-1 0 0,1 0 0,0-1 0,0 0 0,0 0 0,0 0 0,0 0 0,0-1 0,0 0 0,1 0 0,0 0 0,-1-1 0,1 1 0,0-1 0,1 0 0,-1 0 0,1 0 0,-4-6 0,-5-8 0,0 0 0,2-1 0,-13-30 0,6 4 0,2-1 0,2-1 0,2 0 0,-8-82 0,14 56 0,2-1 0,11-103 0,-3 130-381,2 1 0,3 0 0,1 0 0,33-85 0,-6 47-5905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24575,'4'0'0,"0"-1"0,0 0 0,0 0 0,-1 0 0,1-1 0,-1 1 0,1-1 0,-1 0 0,1 0 0,-1 0 0,0 0 0,0-1 0,0 1 0,0-1 0,3-3 0,-4 7 0,-1 7 0,-2 19 0,1-9 0,2 5 0,2 1 0,1-1 0,1 0 0,1 0 0,1 0 0,1-1 0,14 25 0,8 25 0,-1 13 0,-20-52 0,27 59 0,-29-81-1365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75 24575,'-4'-5'0,"-7"-10"0,-6-8 0,0 4 0,12 7 0,7 13 0,8 13 0,2 12 0,13 7 0,8 6 0,2 3 0,-5-7-8191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24575,'12'1'0,"0"0"0,23 6 0,-26-5 0,-1 0 0,1 0 0,0-1 0,0 0 0,18-1 0,-24 0 0,0-1 0,0 0 0,-1 1 0,1-1 0,0 0 0,-1-1 0,1 1 0,-1 0 0,1-1 0,-1 1 0,1-1 0,-1 0 0,0 0 0,0 0 0,0 0 0,0 0 0,0 0 0,-1-1 0,1 1 0,-1-1 0,1 1 0,-1-1 0,1-3 0,0 3 0,-1 0 0,-1-1 0,1 1 0,0 0 0,-1-1 0,0 1 0,0 0 0,0-1 0,0 1 0,0 0 0,-1-1 0,1 1 0,-1 0 0,0-1 0,0 1 0,0 0 0,0 0 0,-1 0 0,0 0 0,-3-5 0,0 0 0,0 1 0,-1 0 0,0 0 0,-1 1 0,1 0 0,-13-9 0,18 14 0,0 0 0,0 0 0,0 1 0,0-1 0,0 0 0,-1 1 0,1-1 0,0 0 0,-1 1 0,1 0 0,0-1 0,-1 1 0,1 0 0,0-1 0,-1 1 0,1 0 0,0 0 0,-1 0 0,1 0 0,-1 1 0,1-1 0,0 0 0,-1 0 0,-1 2 0,1-1 0,1 0 0,-1 0 0,0 1 0,1-1 0,-1 1 0,1 0 0,0-1 0,0 1 0,-1 0 0,1 0 0,0 0 0,1 0 0,-1-1 0,-1 4 0,-1 6 0,0 0 0,1 0 0,1 0 0,-2 19 0,3-18 0,-1 0 0,2 0 0,-1 0 0,2 0 0,0 0 0,4 14 0,-5-22 0,1 0 0,0 0 0,0 0 0,0-1 0,0 1 0,1 0 0,0-1 0,0 0 0,0 1 0,0-1 0,0 0 0,0-1 0,1 1 0,0 0 0,-1-1 0,1 0 0,0 0 0,0 0 0,0-1 0,7 3 0,-4-2 0,1 0 0,-1-1 0,1 1 0,0-1 0,-1-1 0,1 0 0,0 0 0,0 0 0,-1-1 0,1 0 0,0 0 0,-1-1 0,1 0 0,-1-1 0,12-5 0,-14 6 0,-1-1 0,1 0 0,-1 0 0,0 0 0,0 0 0,0-1 0,0 0 0,0 1 0,-1-2 0,0 1 0,0 0 0,0 0 0,0-1 0,-1 0 0,0 1 0,0-1 0,0 0 0,0 0 0,-1 0 0,0-1 0,0 1 0,0 0 0,-1 0 0,0-7 0,0 6-105,-1-1 0,0 1 0,0 0 0,-1 0 0,0 0 0,0 0 0,0 0 0,-1 1 0,0-1 0,0 1 0,0 0 0,-8-10 0,-6-4-6721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88 24575,'-1'0'0,"1"0"0,-1 0 0,0 1 0,0-1 0,0 0 0,0 1 0,0-1 0,0 1 0,0-1 0,1 1 0,-1-1 0,0 1 0,0 0 0,1-1 0,-1 1 0,0 0 0,1-1 0,-1 1 0,1 0 0,-1 0 0,1 0 0,-1 0 0,1 0 0,0-1 0,-1 1 0,1 0 0,0 0 0,-1 1 0,0 26 0,1-28 0,0 0 0,0 1 0,0-1 0,0 0 0,0 1 0,0-1 0,0 0 0,0 0 0,0 1 0,0-1 0,1 0 0,-1 0 0,0 1 0,0-1 0,0 0 0,0 0 0,0 0 0,1 1 0,-1-1 0,0 0 0,0 0 0,1 0 0,-1 0 0,0 1 0,0-1 0,1 0 0,-1 0 0,0 0 0,0 0 0,1 0 0,-1 0 0,0 0 0,0 0 0,1 0 0,-1 0 0,0 0 0,1 0 0,9-7 0,6-15 0,-15 19 0,1 0 0,-1 0 0,0 0 0,0 0 0,0-1 0,0 1 0,-1 0 0,1 0 0,-1-1 0,0 1 0,0 0 0,0-1 0,-1 1 0,1 0 0,-1-1 0,0 1 0,0 0 0,0 0 0,-2-6 0,1 6 0,-1 0 0,1 0 0,0 1 0,-1-1 0,0 1 0,0-1 0,0 1 0,0 0 0,0 0 0,0 0 0,0 0 0,-1 1 0,1-1 0,-1 1 0,1 0 0,-1 0 0,-6-1 0,3 0 0,0 1 0,1 0 0,-1 1 0,0-1 0,0 1 0,0 0 0,-12 3 0,16-3 0,1 1 0,-1 0 0,1 0 0,-1 0 0,1 0 0,0 1 0,-1-1 0,1 1 0,0-1 0,0 1 0,0 0 0,0 0 0,0 0 0,0 0 0,1 0 0,-1 0 0,1 0 0,-1 0 0,1 1 0,0-1 0,0 1 0,-2 4 0,-1 10 0,0-1 0,1 1 0,1 0 0,1 0 0,0 26 0,13 86 0,-10-114 0,1 0 0,0 0 0,2 0 0,-1-1 0,2 0 0,0 0 0,0 0 0,2-1 0,-1 1 0,2-2 0,-1 1 0,12 10 0,-14-16 0,0-1 0,1-1 0,-1 1 0,1-1 0,1 0 0,-1-1 0,1 1 0,-1-2 0,1 1 0,0-1 0,0 0 0,1-1 0,-1 0 0,1 0 0,-1 0 0,1-1 0,-1-1 0,1 0 0,0 0 0,-1 0 0,1-1 0,12-3 0,-5 0 17,0-1 0,-1-1 1,1-1-1,-1 0 0,-1 0 0,24-17 0,-4-1-760,43-42 1,-38 30-6084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1147 24575,'1'-22'0,"-1"12"0,1 0 0,-2 1 0,1-1 0,-1 0 0,-3-12 0,3 19 0,0 1 0,0-1 0,0 1 0,0-1 0,-1 1 0,1 0 0,-1-1 0,1 1 0,-1 0 0,0 0 0,0 0 0,0 0 0,0 1 0,0-1 0,0 0 0,0 1 0,-1-1 0,1 1 0,-1 0 0,1 0 0,-1 0 0,1 0 0,-6-1 0,1 1 0,1 1 0,-1-1 0,1 1 0,-1 0 0,1 1 0,-1 0 0,0 0 0,1 0 0,0 0 0,-1 1 0,1 0 0,0 1 0,0 0 0,0 0 0,0 0 0,1 0 0,-1 1 0,1 0 0,0 0 0,0 0 0,0 1 0,-5 6 0,-3 4 0,0 1 0,1 0 0,1 1 0,1 0 0,0 1 0,-8 22 0,13-27 0,0 0 0,2 1 0,-1-1 0,2 1 0,-2 16 0,3-21 0,1-1 0,0 1 0,0 0 0,1-1 0,0 1 0,1-1 0,0 1 0,0-1 0,5 12 0,-5-16 0,0 0 0,1-1 0,-1 1 0,1-1 0,0 0 0,0 1 0,0-1 0,0-1 0,1 1 0,-1 0 0,1-1 0,-1 0 0,1 1 0,0-2 0,0 1 0,0 0 0,0-1 0,0 0 0,0 1 0,1-2 0,-1 1 0,0 0 0,1-1 0,-1 0 0,5 0 0,0-1 0,0 1 0,0-1 0,0-1 0,-1 0 0,1 0 0,0 0 0,-1-1 0,1-1 0,-1 1 0,0-2 0,9-5 0,-7 3 0,0-1 0,-1-1 0,0 0 0,0 0 0,-1 0 0,0-1 0,-1 0 0,0-1 0,-1 1 0,0-2 0,-1 1 0,9-24 0,-12 28 0,0-1 0,0 0 0,-1 0 0,0 0 0,0 1 0,-1-1 0,0 0 0,0 0 0,-1 0 0,0 0 0,0 0 0,-1 0 0,0 1 0,-1-1 0,1 1 0,-1-1 0,-1 1 0,1 0 0,-1 0 0,-1 0 0,-5-7 0,8 13 0,1-1 0,-1 0 0,0 1 0,1 0 0,-1-1 0,0 1 0,0 0 0,0 0 0,-4-2 0,2 5 0,11 8 0,4 0 0,-1-1 0,2 0 0,-1-1 0,1 0 0,0-1 0,1-1 0,-1 0 0,24 8 0,-5-4 0,1-2 0,54 8 0,-80-15 0,-1 0 0,1 0 0,-1-1 0,1 0 0,-1 0 0,1-1 0,-1 1 0,1-1 0,-1 0 0,1 0 0,-1-1 0,0 0 0,0 0 0,0 0 0,0-1 0,0 1 0,0-1 0,-1 0 0,1 0 0,-1-1 0,0 0 0,0 1 0,0-1 0,0-1 0,-1 1 0,0 0 0,0-1 0,0 0 0,0 0 0,-1 0 0,0 0 0,3-9 0,1-5 0,0 0 0,-2-1 0,0 0 0,-2 0 0,0 0 0,-1 0 0,-2-32 0,-3 12 0,-1 1 0,-20-73 0,-10 9 0,-5 1 0,-91-166 0,107 223 0,-1 2 0,-3 1 0,-41-49 0,38 64 0,31 26 0,0 1 0,-1-1 0,1 1 0,-1-1 0,1 1 0,-1 0 0,1-1 0,-1 1 0,1 0 0,-1-1 0,0 1 0,1 0 0,-1 0 0,1-1 0,-1 1 0,0 0 0,1 0 0,-1 0 0,0 0 0,1 0 0,-1 0 0,1 0 0,-1 0 0,0 0 0,1 0 0,-1 0 0,0 0 0,1 1 0,-1-1 0,1 0 0,-1 0 0,0 1 0,1-1 0,-1 0 0,1 1 0,-1-1 0,1 1 0,-1-1 0,1 1 0,-1-1 0,1 1 0,0-1 0,-1 1 0,1-1 0,0 1 0,-1-1 0,1 1 0,0-1 0,0 1 0,-1 0 0,1-1 0,0 1 0,0 0 0,0-1 0,0 1 0,-1 6 0,1-1 0,0 1 0,0-1 0,0 1 0,1-1 0,0 1 0,0-1 0,4 10 0,23 53 0,-17-44 0,224 467-462,-198-428 206,4-2 1,2-1-1,2-3 0,3-1 1,73 66-1,-58-69-5939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254 357 24575,'0'-4'0,"1"1"0,0-1 0,0 0 0,0 1 0,1-1 0,3-5 0,5-19 0,-9 22 0,0 0 0,0-1 0,-1 1 0,1-1 0,-2 1 0,1 0 0,-1-1 0,0 1 0,0-1 0,-1 1 0,1 0 0,-6-11 0,5 13 0,-1-1 0,0 1 0,0 0 0,0 0 0,-1 0 0,1 0 0,-1 0 0,0 1 0,0-1 0,0 1 0,-1 0 0,1 1 0,-1-1 0,0 1 0,1 0 0,-8-3 0,6 3 0,-1 0 0,1 0 0,0 1 0,-1 0 0,0 0 0,1 0 0,-1 1 0,1 0 0,-1 0 0,1 0 0,-1 1 0,-8 2 0,11-1 0,0-1 0,0 1 0,0 0 0,0 0 0,1 1 0,-1-1 0,1 1 0,-1 0 0,1 0 0,0 0 0,0 0 0,0 0 0,1 1 0,-1-1 0,1 1 0,0 0 0,0 0 0,0 0 0,-2 7 0,-5 14 0,2 1 0,1 0 0,1 0 0,1 1 0,1 0 0,1-1 0,2 1 0,3 36 0,-1-56 0,-1 0 0,1 0 0,1 0 0,0 0 0,0 0 0,0-1 0,1 1 0,-1-1 0,2 0 0,-1 0 0,1 0 0,-1-1 0,2 0 0,-1 0 0,1 0 0,-1 0 0,1-1 0,0 0 0,1 0 0,-1-1 0,14 6 0,-10-5 0,0 0 0,0-1 0,0 0 0,0-1 0,0 0 0,1-1 0,-1 0 0,1 0 0,-1-1 0,1-1 0,-1 1 0,0-2 0,1 0 0,17-5 0,-14 1 0,-1 0 0,-1-1 0,0-1 0,0 0 0,0-1 0,-1 0 0,0-1 0,13-14 0,-6 3 0,-1 0 0,-1-1 0,20-36 0,-30 46 0,0 0 0,0-1 0,-1 1 0,-1-1 0,0-1 0,-1 1 0,0 0 0,0-18 0,-2 25 0,-1 0 0,0 1 0,0-1 0,-1 0 0,0 1 0,0-1 0,0 0 0,-1 1 0,0 0 0,0-1 0,0 1 0,-1 0 0,1 0 0,-1 0 0,0 0 0,-1 1 0,1-1 0,-1 1 0,0 0 0,0 0 0,-9-7 0,-9-2 0,0 1 0,0 1 0,-1 1 0,-44-12 0,-31-14 0,96 35-62,0 1 0,0-1 0,1 0 0,-1 0 0,0 0 0,0 0 0,1 0 0,-1 0 0,1-1 0,-1 1 0,1 0 0,-1-1-1,1 1 1,0-1 0,0 0 0,-1 1 0,1-1 0,0 0 0,1 0 0,-1 1 0,-1-4 0,3-13-6764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24575,'-5'1'0,"0"0"0,1 0 0,-1 1 0,0-1 0,1 1 0,0 0 0,-1 0 0,1 0 0,0 1 0,-7 5 0,-6 2 0,2-1 0,0 1 0,1 0 0,0 2 0,-14 13 0,22-20 0,1 0 0,0 1 0,1 0 0,-1 0 0,1 0 0,0 1 0,1-1 0,0 1 0,0 0 0,0 0 0,0 0 0,-1 12 0,4-17 0,0 0 0,0 1 0,0-1 0,0 0 0,0 0 0,1 1 0,-1-1 0,1 0 0,0 0 0,0 0 0,0 1 0,0-1 0,0 0 0,0 0 0,0 0 0,0-1 0,1 1 0,-1 0 0,1 0 0,0-1 0,-1 1 0,1-1 0,0 0 0,0 1 0,0-1 0,0 0 0,0 0 0,3 1 0,7 3 0,1 0 0,-1-1 0,24 4 0,-25-6 0,55 7 0,-52-8 0,-1 0 0,1 1 0,-1 1 0,0 0 0,1 0 0,-2 2 0,1-1 0,0 2 0,11 6 0,-21-11 0,-1 1 0,0 0 0,0-1 0,0 1 0,0 0 0,0 0 0,0 1 0,0-1 0,-1 0 0,1 0 0,-1 1 0,1-1 0,-1 1 0,0-1 0,0 1 0,0 0 0,0-1 0,0 6 0,-1-3 0,0-1 0,0 0 0,-1 0 0,1 0 0,-1 0 0,0 0 0,0 0 0,-1 0 0,1 0 0,-1-1 0,-3 7 0,-2 1 0,0-1 0,-1 0 0,0 0 0,-1-1 0,0 0 0,0-1 0,-14 10 0,4-4 0,0-1 0,-1-2 0,0 0 0,-1 0 0,-31 9 0,51-19-32,0-1-1,0 1 1,1-1-1,-1 0 1,0 0-1,0 1 1,1-1-1,-1 0 1,0 0-1,0 0 1,0 0-1,1 0 1,-1 0-1,0 0 1,0 0-1,0 0 1,0 0-1,1-1 1,-1 1-1,0 0 1,0-1-1,1 1 1,-1 0-1,0-1 1,1 1-1,-1-1 1,0 1-1,1-1 1,-1 1-1,0-1 1,1 1-1,-1-1 1,1 0-1,-1 1 1,1-1-1,0 0 1,-1 1-1,1-1 0,0 0 1,-1 0-1,1-1 1,0-15-6794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255 181 24575,'-2'-5'0,"1"-1"0,-1 1 0,0 0 0,0 0 0,0 0 0,-1 0 0,1 0 0,-1 0 0,-1 1 0,1-1 0,-8-7 0,4 4 0,-5-8 0,-1 1 0,-1 1 0,-15-12 0,25 22 0,0 0 0,-1 1 0,1 0 0,-1 0 0,0 1 0,1-1 0,-1 1 0,0 0 0,-1 0 0,1 0 0,0 1 0,0 0 0,-1 0 0,1 0 0,-10 1 0,13 0 0,1 1 0,-1-1 0,0 0 0,0 1 0,0 0 0,1-1 0,-1 1 0,0 0 0,1 0 0,-1 0 0,1 0 0,-1 0 0,1 1 0,-1-1 0,1 0 0,0 1 0,-3 2 0,2 0 0,-1 0 0,1 1 0,0-1 0,0 1 0,1-1 0,-3 10 0,1 3 0,1 0 0,-1 34 0,5 4 0,3 1 0,1-1 0,3-1 0,3 1 0,1-2 0,37 91 0,-14-61 0,4 0 0,3-3 0,71 99 0,-92-149 0,-2 2 0,-1 0 0,-2 0 0,-1 2 0,23 68 0,-35-86 0,0 0 0,-1 1 0,-1-1 0,-1 1 0,0 0 0,-1 0 0,-1-1 0,0 1 0,-1 0 0,-1-1 0,-1 1 0,0-1 0,-1 0 0,-1 0 0,-10 21 0,6-18 20,-1-1 0,0 0 0,-1-1 0,-1 0 0,-24 24 0,29-33-134,-1-1 0,1 0-1,-1-1 1,0 1 0,0-2 0,-1 1-1,0-2 1,0 1 0,0-1 0,-1-1-1,1 0 1,-18 3 0,1-3-6712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24575,'5'-5'0,"11"-6"0,7-6 0,10-9 0,7-10 0,13-8 0,5-6 0,8-4 0,6-2 0,1-1 0,-13 10-8191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283 405 24575,'-15'-1'0,"1"0"0,0-1 0,-20-6 0,20 4 0,1 1 0,-1 1 0,-18-1 0,27 3 0,0 0 0,1 0 0,-1 1 0,0 0 0,0 0 0,1 0 0,-1 1 0,0-1 0,1 1 0,0 0 0,-1 1 0,1-1 0,-6 5 0,4-2 0,1 0 0,0 0 0,0 0 0,0 1 0,1 0 0,0 0 0,0 0 0,0 0 0,1 0 0,0 1 0,0 0 0,1 0 0,0-1 0,0 2 0,0-1 0,1 0 0,0 9 0,0-10 0,1 1 0,0-1 0,0 1 0,1 0 0,0-1 0,0 1 0,1-1 0,-1 1 0,1-1 0,1 0 0,-1 0 0,1 0 0,0 0 0,1 0 0,-1-1 0,1 1 0,0-1 0,9 9 0,-5-7 0,-1-1 0,1 0 0,0-1 0,1 1 0,-1-2 0,1 1 0,0-1 0,0 0 0,0-1 0,1 0 0,-1-1 0,1 0 0,0 0 0,-1-1 0,1 0 0,0-1 0,0 0 0,0-1 0,-1 0 0,1 0 0,0-1 0,-1 0 0,1-1 0,-1 0 0,0 0 0,11-6 0,-11 4 0,-1 0 0,0-1 0,-1 0 0,1 0 0,-1-1 0,-1 0 0,1 0 0,-1 0 0,0-1 0,-1 0 0,9-16 0,-9 12 0,0 0 0,-1 0 0,0-1 0,-1 0 0,-1 0 0,0 0 0,-1 0 0,0-16 0,-3-20 0,0 37 0,1 1 0,0 0 0,1-1 0,0 1 0,1 0 0,0-1 0,6-20 0,-7 31 0,1 1 0,-1-1 0,1 0 0,-1 0 0,1 0 0,0 0 0,-1 1 0,1-1 0,0 0 0,0 1 0,-1-1 0,1 0 0,0 1 0,0-1 0,0 1 0,0-1 0,0 1 0,0 0 0,0-1 0,0 1 0,0 0 0,0 0 0,0 0 0,0-1 0,0 1 0,0 0 0,0 0 0,0 1 0,0-1 0,0 0 0,0 0 0,0 0 0,0 1 0,0-1 0,0 0 0,0 1 0,0-1 0,-1 1 0,3 1 0,3 1 0,0 1 0,0-1 0,-1 1 0,9 8 0,-9-7 0,1 1 0,-1-1 0,1 1 0,-2 1 0,1-1 0,-1 1 0,0 0 0,0-1 0,3 10 0,-7-16 0,0 0 0,1 1 0,-1-1 0,0 0 0,0 0 0,0 1 0,1-1 0,-1 0 0,0 0 0,0 1 0,0-1 0,0 0 0,0 1 0,0-1 0,0 0 0,1 1 0,-1-1 0,0 0 0,0 1 0,0-1 0,0 0 0,0 1 0,-1-1 0,1 0 0,0 1 0,0-1 0,0 0 0,0 1 0,0-1 0,0 0 0,0 1 0,-1-1 0,1 0 0,0 0 0,0 1 0,0-1 0,-1 0 0,1 0 0,0 1 0,0-1 0,-1 0 0,1 0 0,0 0 0,-1 0 0,1 1 0,0-1 0,0 0 0,-1 0 0,1 0 0,0 0 0,-1 0 0,1 0 0,0 0 0,-1 0 0,1 0 0,0 0 0,-1 0 0,1 0 0,-1 0 0,-17-11 0,11 1 0,1-1 0,-1 1 0,2-1 0,0-1 0,0 1 0,1 0 0,0-1 0,1 0 0,1 0 0,0 0 0,0 0 0,1-1 0,1 1 0,0 0 0,2-20 0,-1 28 0,0 0 0,0 0 0,0 0 0,1 0 0,-1 0 0,1 0 0,0 1 0,0-1 0,0 1 0,0-1 0,1 1 0,-1 0 0,1 0 0,0 0 0,0 0 0,0 1 0,1-1 0,-1 1 0,0 0 0,1 0 0,0 0 0,-1 0 0,8-2 0,-6 3 0,0-1 0,0 2 0,0-1 0,0 0 0,0 1 0,0 0 0,0 0 0,0 0 0,0 1 0,0 0 0,1 0 0,-2 0 0,1 1 0,0-1 0,0 1 0,0 0 0,-1 1 0,7 3 0,2 4 0,0 1 0,-1 0 0,-1 0 0,12 16 0,7 6 0,-30-32 0,1 0 0,0 0 0,-1-1 0,1 1 0,0 0 0,0 0 0,0-1 0,-1 1 0,1 0 0,0-1 0,0 1 0,0-1 0,0 1 0,0-1 0,0 1 0,0-1 0,0 0 0,0 1 0,0-1 0,0 0 0,1 0 0,-1 0 0,0 0 0,0 0 0,2 0 0,-2-1 0,0 0 0,0 0 0,0 0 0,0 0 0,-1 0 0,1 0 0,0 0 0,0 0 0,-1 0 0,1 0 0,0 0 0,-1 0 0,1-1 0,-1 1 0,0 0 0,1 0 0,-1-3 0,2-10 0,0 0 0,-2 0 0,0-14 0,0 22 0,-3-115 0,3 121 0,0-1 0,0 0 0,0 0 0,0 0 0,0 0 0,0 1 0,1-1 0,-1 0 0,0 0 0,0 1 0,1-1 0,-1 0 0,0 0 0,1 1 0,-1-1 0,0 0 0,1 1 0,-1-1 0,1 0 0,-1 1 0,1-1 0,0 1 0,-1-1 0,1 1 0,0-1 0,1 0 0,-1 1 0,0 0 0,0 0 0,0 0 0,1 0 0,-1 0 0,0 0 0,0 1 0,0-1 0,0 0 0,0 1 0,1-1 0,-1 1 0,0-1 0,0 1 0,2 1 0,36 33 0,-37-32 0,19 20-115,-11-11 197,1 0-1,19 15 0,-27-24-180,1-1-1,-1 1 0,1-1 1,-1 0-1,1 0 0,0-1 1,0 1-1,0-1 1,0 1-1,0-1 0,0-1 1,0 1-1,1-1 1,5 1-1,7-3-6726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3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3 398 24575,'-1'-14'0,"1"13"0,-1 0 0,1 0 0,0 0 0,0 0 0,-1 0 0,1 0 0,0 0 0,0 0 0,0 0 0,0 0 0,0 0 0,1 0 0,-1 0 0,0 0 0,0 0 0,1 0 0,-1 0 0,0 0 0,1 0 0,-1 1 0,1-1 0,-1 0 0,1 0 0,0 0 0,-1 1 0,1-1 0,0 0 0,-1 0 0,1 1 0,0-1 0,0 1 0,0-1 0,-1 1 0,1-1 0,0 1 0,0-1 0,0 1 0,2-1 0,72-26 0,115-59 0,-177 78 0,-1 0 0,1-1 0,-1 0 0,-1-1 0,0 0 0,0-1 0,-1 0 0,10-16 0,-17 23 0,0 0 0,0-1 0,-1 1 0,0-1 0,0 0 0,0 0 0,0 0 0,-1 0 0,0 0 0,0 0 0,0-10 0,-1 11 0,-1 1 0,1 0 0,-1-1 0,0 1 0,0 0 0,0-1 0,0 1 0,-1 0 0,1 0 0,-1 0 0,0 0 0,0 0 0,0 0 0,0 1 0,-1-1 0,1 1 0,-1-1 0,1 1 0,-6-3 0,8 4 0,-1 1 0,1-1 0,-1 1 0,1-1 0,-1 1 0,1-1 0,-1 1 0,0 0 0,1-1 0,-1 1 0,1 0 0,-1 0 0,0-1 0,1 1 0,-1 0 0,0 0 0,1 0 0,-1 0 0,0 0 0,1 0 0,-1 0 0,0 0 0,1 0 0,-1 0 0,-1 0 0,2 1 0,-1 0 0,1-1 0,0 1 0,-1 0 0,1-1 0,0 1 0,0 0 0,0 0 0,0-1 0,0 1 0,0 0 0,0 0 0,0-1 0,0 1 0,0 0 0,0 0 0,0-1 0,1 2 0,14 40 0,210 407 0,196 368-538,-412-801 538,81 155 0,-76-140 0,-2 1 0,-1 0 0,12 56 0,-21-76 24,-1-1 1,-1 1 0,0 0-1,0 0 1,-1-1 0,-1 1 0,0 0-1,0-1 1,-1 1 0,-1-1 0,0 0-1,0 0 1,-1-1 0,-1 1-1,1-1 1,-2 0 0,1 0 0,-2-1-1,1 0 1,-10 9 0,-4 2-23,0-1 1,-1-1-1,-1-1 0,-1-1 1,0-1-1,-1-1 1,-33 13-1,27-14-2,0-2 0,-1-1 0,-1-1 0,0-2 0,0-1 0,0-2 0,-1-1 0,-35-1 0,58-3 0,1 0 0,-1-1 0,0 0 0,0 0 0,1-1 0,0-1 0,-1 0 0,1 0 0,1-1 0,-1 0 0,-16-12 0,15 8 0,0 0 0,0-2 0,1 1 0,0-1 0,1-1 0,0 0 0,1 0 0,-6-14 0,1 0 0,1-1 0,2-1 0,1 0 0,1 0 0,2 0 0,1-1 0,0 0 0,1-40 0,5 21-43,2 0-1,2 0 1,2 1-1,3 0 0,1 1 1,2 0-1,31-69 1,-4 26-73,5 3-1,94-140 1,-98 168-22,3 3-1,1 1 0,3 2 0,3 3 0,1 1 1,2 3-1,3 3 0,116-67 0,-101 72-6106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24575,'0'-4'0,"0"-7"0,0-1-8191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11 24575,'0'-1'0,"0"1"0,0-1 0,0 1 0,0 0 0,-1-1 0,1 1 0,0-1 0,0 1 0,0-1 0,-1 1 0,1-1 0,0 1 0,-1 0 0,1-1 0,0 1 0,-1 0 0,1-1 0,0 1 0,-1 0 0,1-1 0,-1 1 0,1 0 0,-1 0 0,1-1 0,-1 1 0,1 0 0,0 0 0,-1 0 0,1 0 0,-1 0 0,1 0 0,-1 0 0,1 0 0,-1 0 0,1 0 0,-1 0 0,1 0 0,-1 0 0,1 0 0,-1 0 0,1 0 0,-1 1 0,1-1 0,-1 0 0,0 1 0,-25 9 0,13-3 0,0 1 0,1 1 0,-1 0 0,2 1 0,-1 0 0,2 1 0,-1 0 0,1 1 0,1 0 0,-14 23 0,12-16 0,1 0 0,1 1 0,1 1 0,0-1 0,2 1 0,-8 42 0,13-60 0,1 1 0,-1 0 0,1 0 0,0 0 0,0 0 0,1 0 0,-1 0 0,1 0 0,-1 0 0,1-1 0,1 1 0,-1 0 0,0 0 0,1-1 0,3 6 0,-2-5 0,0-1 0,0 1 0,1-1 0,-1 0 0,1 1 0,0-2 0,0 1 0,0 0 0,1-1 0,-1 0 0,1 0 0,5 2 0,3 0 0,0 0 0,1-1 0,-1 0 0,1-1 0,-1 0 0,1-1 0,0-1 0,19-2 0,5-3 0,61-17 0,-8 1 0,-87 20 0,0 1 0,0-1 0,0 1 0,0 0 0,0 0 0,0 0 0,0 0 0,-1 1 0,1-1 0,0 1 0,0 0 0,6 3 0,-8-3 0,0 0 0,0 1 0,0-1 0,0 1 0,-1-1 0,1 1 0,0 0 0,-1 0 0,1 0 0,-1-1 0,0 1 0,0 1 0,1-1 0,-1 0 0,-1 0 0,1 0 0,0 0 0,0 1 0,-1-1 0,0 0 0,1 1 0,-1 2 0,0 5 0,0-1 0,-1 0 0,-1 1 0,1-1 0,-1 0 0,-1 0 0,0 0 0,0 0 0,-1-1 0,0 1 0,0-1 0,-1 0 0,0 0 0,-1-1 0,1 1 0,-13 11 0,5-6 0,0 0 0,-1-1 0,0-1 0,-1 0 0,0-1 0,-1 0 0,-29 12 0,34-18-341,0-1 0,0 0-1,-20 3 1,5-3-6485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24575,'2'0'0,"-1"1"0,1-1 0,-1 0 0,1 1 0,-1-1 0,1 1 0,-1 0 0,0-1 0,1 1 0,-1 0 0,0 0 0,0 0 0,0 0 0,0 0 0,1 0 0,-1 0 0,1 2 0,16 25 0,-13-21 0,147 286 0,-35-59 0,-88-183 0,2-2 0,54 66 0,37 25-1365,-108-123-5461</inkml:trace>
  <inkml:trace contextRef="#ctx0" brushRef="#br0" timeOffset="1">1 690 24575,'9'0'0,"4"-9"0,8-4 0,11-8 0,3-11 0,7-4 0,-5 5-8191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17 465 24575,'0'2'0,"-1"0"0,1 0 0,0 1 0,-1-1 0,0 0 0,1 0 0,-1 0 0,0 0 0,-2 3 0,2-3 0,0 0 0,0 0 0,0 0 0,0 0 0,0 0 0,0 0 0,1 1 0,-1-1 0,1 0 0,0 0 0,0 5 0,2 3 0,0-1 0,1 1 0,0-1 0,0 1 0,1-1 0,1 0 0,0 0 0,0-1 0,0 1 0,1-1 0,9 9 0,24 40 0,-25-34 0,-9-16 0,-1 0 0,0 0 0,0 1 0,-1 0 0,5 13 0,-8-22 0,0 1 0,0 0 0,-1 0 0,1 0 0,0 0 0,0 0 0,0 0 0,0 0 0,0-1 0,-1 1 0,1 0 0,0 0 0,0 0 0,0 0 0,0 0 0,-1 0 0,1 0 0,0 0 0,0 0 0,0 0 0,-1 0 0,1 0 0,0 0 0,0 0 0,0 0 0,0 0 0,-1 0 0,1 0 0,0 1 0,0-1 0,0 0 0,0 0 0,-1 0 0,1 0 0,0 0 0,0 0 0,0 0 0,0 1 0,0-1 0,-1 0 0,1 0 0,0 0 0,0 0 0,0 0 0,0 1 0,0-1 0,0 0 0,0 0 0,0 0 0,0 1 0,0-1 0,0 0 0,0 0 0,0 0 0,0 0 0,0 1 0,0-1 0,0 0 0,0 0 0,-14-13 0,5 3 0,1-1 0,0 0 0,1-1 0,0 0 0,0 0 0,2 0 0,-1-1 0,-5-22 0,8 25 0,1-1 0,0 1 0,1-1 0,0 0 0,0 0 0,1 0 0,1 0 0,0 0 0,0 1 0,1-1 0,5-16 0,-7 25 0,1 0 0,-1 0 0,1 0 0,0 0 0,0 0 0,-1 0 0,1 0 0,1 0 0,-1 1 0,0-1 0,0 0 0,1 1 0,-1-1 0,1 1 0,-1-1 0,1 1 0,0 0 0,0-1 0,-1 1 0,1 0 0,0 0 0,0 1 0,4-2 0,-4 2 0,1 0 0,0 0 0,-1 0 0,1 1 0,0-1 0,-1 1 0,1 0 0,-1 0 0,1 0 0,-1 0 0,1 0 0,-1 1 0,0-1 0,1 1 0,3 3 0,6 6 0,0 1 0,-1 0 0,0 1 0,16 26 0,-23-32 0,0-1 0,1 0 0,-1 1 0,1-2 0,1 1 0,-1-1 0,1 1 0,8 5 0,-13-10 0,1-1 0,0 1 0,0 0 0,-1 0 0,1-1 0,0 1 0,0-1 0,0 1 0,0-1 0,0 0 0,-1 0 0,1 0 0,0 0 0,0 0 0,3-1 0,-2 0 0,0 0 0,0 0 0,-1 0 0,1-1 0,-1 1 0,1-1 0,-1 0 0,0 1 0,1-1 0,-1 0 0,0 0 0,0-1 0,2-2 0,2-4 0,0-1 0,0 0 0,-1 0 0,0 0 0,-1-1 0,0 1 0,0-1 0,-2 0 0,4-21 0,-3 5 0,-1 1 0,-3-55 0,22 101 0,-16-13 0,60 61 0,-57-60 0,0-1 0,1-1 0,0 0 0,0 0 0,0-1 0,18 8 0,-24-12 0,-1 0 0,1 0 0,0 0 0,-1-1 0,1 1 0,0-1 0,-1 0 0,1 1 0,0-1 0,0-1 0,-1 1 0,1 0 0,0-1 0,-1 1 0,1-1 0,0 0 0,-1 0 0,1 0 0,-1 0 0,5-2 0,-4 0 0,0 0 0,1 0 0,-1 0 0,0 0 0,0-1 0,-1 1 0,1-1 0,-1 0 0,0 0 0,0 0 0,3-7 0,-2 0 0,1 0 0,-2 0 0,0 0 0,0 0 0,-1 0 0,0 0 0,-1 0 0,0 0 0,-3-18 0,1 21 0,-1 1 0,0-1 0,0 1 0,-1 0 0,-8-12 0,5 7 0,6 12 0,1 0 0,0 0 0,0 0 0,0-1 0,0 1 0,0 0 0,0 0 0,0 0 0,-1 0 0,1-1 0,0 1 0,0 0 0,0 0 0,0 0 0,0-1 0,0 1 0,0 0 0,0 0 0,0 0 0,0-1 0,0 1 0,0 0 0,0 0 0,0 0 0,0-1 0,0 1 0,1 0 0,-1 0 0,0 0 0,0 0 0,0-1 0,0 1 0,0 0 0,0 0 0,0 0 0,0 0 0,1 0 0,-1-1 0,0 1 0,0 0 0,0 0 0,0 0 0,1 0 0,-1 0 0,0 0 0,0 0 0,16-1 0,27 8 0,-29-5 0,-3 0 0,0-1 0,0 0 0,0-1 0,0 0 0,0 0 0,0-1 0,14-4 0,-21 4 0,0 0 0,0 0 0,-1-1 0,1 1 0,-1-1 0,1 0 0,-1 0 0,0 0 0,0-1 0,0 1 0,0-1 0,0 0 0,0 1 0,-1-1 0,1-1 0,-1 1 0,0 0 0,0 0 0,0-1 0,-1 1 0,1-1 0,-1 0 0,2-7 0,1-8 0,-3 15 0,-1 1 0,1-1 0,0 1 0,-1-1 0,2 1 0,-1 0 0,0-1 0,1 1 0,-1 0 0,1 0 0,0 0 0,0 0 0,0 0 0,6-5 0,-6 6 0,1 0 0,0-1 0,-1 0 0,0 0 0,1 0 0,-1 0 0,0 0 0,0 0 0,-1 0 0,1-1 0,1-4 0,-3 7 0,0-1 0,0 1 0,0-1 0,0 1 0,0 0 0,0-1 0,-1 1 0,1-1 0,0 1 0,-1 0 0,1-1 0,-1 1 0,0 0 0,1-1 0,-1 1 0,0 0 0,0 0 0,0 0 0,0 0 0,0 0 0,0 0 0,0 0 0,0 0 0,0 0 0,0 0 0,0 0 0,-1 1 0,1-1 0,0 0 0,-1 1 0,0-1 0,-3-1 0,0-1 0,0 1 0,0 1 0,0-1 0,0 1 0,0 0 0,0 0 0,-1 0 0,1 1 0,0-1 0,0 2 0,-1-1 0,1 0 0,0 1 0,0 0 0,0 0 0,-9 4 0,9-3 0,1 0 0,1 0 0,-1 1 0,0 0 0,0-1 0,1 1 0,0 1 0,0-1 0,0 0 0,0 1 0,0 0 0,1-1 0,-1 1 0,1 0 0,0 0 0,0 1 0,0-1 0,1 0 0,0 1 0,-2 7 0,2-5 0,0 0 0,0 0 0,1 1 0,-1-1 0,2 0 0,-1 0 0,1 1 0,0-1 0,0 0 0,1 0 0,5 12 0,-5-14 0,0 0 0,1-1 0,0 1 0,0 0 0,0-1 0,1 0 0,-1 0 0,1 0 0,0 0 0,0-1 0,1 1 0,-1-1 0,1 0 0,-1 0 0,1-1 0,8 4 0,-1-2 0,0 0 0,0 0 0,1-1 0,0-1 0,-1 0 0,1-1 0,0 0 0,0-1 0,-1 0 0,16-3 0,-19 2 0,1-2 0,0 1 0,0-1 0,-1 0 0,0-1 0,0-1 0,0 1 0,0-1 0,-1 0 0,1-1 0,-1 0 0,-1-1 0,11-10 0,-1-3-455,-1-1 0,17-28 0,-16 22-6371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106 195 24575,'-3'-4'0,"-1"-1"0,1 0 0,0-1 0,0 1 0,1-1 0,-1 1 0,1-1 0,-1-6 0,-4-9 0,-4-7 0,6 13 0,-1-1 0,-1 1 0,-14-24 0,21 39 0,0 0 0,0-1 0,0 1 0,-1-1 0,1 1 0,0 0 0,0-1 0,-1 1 0,1 0 0,0-1 0,0 1 0,-1 0 0,1-1 0,0 1 0,-1 0 0,1 0 0,-1-1 0,1 1 0,0 0 0,-1 0 0,1 0 0,-1 0 0,1-1 0,-1 1 0,1 0 0,0 0 0,-1 0 0,1 0 0,-1 0 0,1 0 0,-1 0 0,1 0 0,0 0 0,-1 0 0,1 1 0,-1-1 0,1 0 0,-1 0 0,1 0 0,0 0 0,-1 1 0,1-1 0,-1 1 0,0 0 0,0 0 0,1 0 0,-1 0 0,0 0 0,1 0 0,-1 0 0,1 1 0,0-1 0,-1 0 0,1 0 0,0 1 0,0-1 0,-1 0 0,1 3 0,2 9 0,0 1 0,1 0 0,1-1 0,0 0 0,1 1 0,7 13 0,4 14 0,-14-34 0,22 63 0,2 0 0,3-2 0,58 96 0,-47-105-41,-18-28-401,-2 0 1,24 48 0,-35-55-6385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0 688 24575,'3'-1'0,"0"0"0,-1 1 0,1-1 0,-1 0 0,1-1 0,-1 1 0,1 0 0,-1-1 0,0 1 0,1-1 0,3-3 0,5-4 0,218-148 0,-227 155 0,0 0 0,1 0 0,-1 1 0,1-1 0,0 0 0,-1 1 0,1 0 0,0 0 0,0 0 0,0 0 0,0 0 0,0 0 0,6 0 0,-7 2 0,0-1 0,0 1 0,1-1 0,-1 1 0,0 0 0,0 0 0,0 0 0,0 0 0,0 1 0,0-1 0,0 0 0,-1 1 0,1-1 0,0 1 0,-1 0 0,1-1 0,-1 1 0,0 0 0,3 4 0,18 30 0,-15-22 0,2-1 0,0 0 0,0 0 0,13 13 0,-19-23 0,1 0 0,0 0 0,-1 0 0,1 0 0,0-1 0,0 0 0,1 1 0,-1-2 0,0 1 0,1 0 0,-1-1 0,1 0 0,0 0 0,-1 0 0,1 0 0,0-1 0,0 0 0,6 0 0,-6-1 0,1-1 0,-1 1 0,1-1 0,-1 0 0,0 0 0,0 0 0,0-1 0,0 0 0,0 0 0,0 0 0,-1 0 0,0-1 0,1 0 0,-1 0 0,-1 0 0,1 0 0,4-8 0,-1 2 0,0-1 0,-1 0 0,0 0 0,-1 0 0,0-1 0,5-21 0,-6 18 0,-1 0 0,-1 1 0,0-1 0,-1 0 0,-1 0 0,0 0 0,-1 0 0,-1 0 0,-5-21 0,7 35 0,0 1 0,0-1 0,0 1 0,0-1 0,-1 1 0,1-1 0,0 1 0,0-1 0,0 1 0,-1-1 0,1 1 0,0-1 0,-1 1 0,1-1 0,0 1 0,-1 0 0,1-1 0,-1 1 0,1 0 0,0-1 0,-1 1 0,1 0 0,-2-1 0,-3 10 0,1 23 0,6-22 0,1-1 0,0 0 0,0 0 0,1 0 0,0 0 0,0-1 0,1 1 0,0-1 0,1-1 0,-1 1 0,2-1 0,-1 0 0,1 0 0,0 0 0,14 9 0,-19-15 0,-1 0 0,1 1 0,0-1 0,-1-1 0,1 1 0,0 0 0,0 0 0,0 0 0,-1-1 0,1 1 0,0-1 0,0 0 0,0 0 0,0 1 0,0-1 0,0 0 0,0 0 0,0-1 0,0 1 0,0 0 0,0-1 0,0 1 0,3-2 0,-2 0 0,1-1 0,-1 1 0,0 0 0,0-1 0,-1 0 0,1 0 0,0 0 0,-1 0 0,1 0 0,-1 0 0,2-5 0,3-6 0,-1 0 0,0 0 0,-2 0 0,1 0 0,2-21 0,-6 22 0,0 0 0,-2-23 0,1-12 0,2 50 0,0 0 0,0-1 0,0 1 0,0 1 0,0-1 0,0 0 0,0 0 0,-1 1 0,3 4 0,15 31 0,-17-36 0,-2 0 0,1 1 0,0-1 0,0 1 0,-1-1 0,1 1 0,-1-1 0,0 1 0,0-1 0,0 1 0,0-1 0,0 1 0,-2 4 0,-3-16 0,0-8 0,5 9 0,-1 1 0,1 0 0,0 0 0,1 0 0,2-13 0,-3 17 0,1 0 0,-1 1 0,1-1 0,0 1 0,0-1 0,0 1 0,0 0 0,0-1 0,1 1 0,-1 0 0,1 0 0,-1 0 0,1 0 0,0 0 0,0 0 0,0 1 0,0-1 0,0 0 0,3-1 0,-4 3 0,1 0 0,-1 0 0,1 0 0,-1 0 0,1 0 0,0 0 0,-1 0 0,1 1 0,-1-1 0,1 0 0,-1 1 0,1-1 0,-1 1 0,0 0 0,1-1 0,-1 1 0,0 0 0,1 0 0,-1 0 0,0 0 0,0 0 0,0 0 0,0 0 0,0 1 0,0-1 0,0 0 0,0 0 0,0 1 0,0-1 0,0 2 0,25 49 0,-24-46 0,7 14 0,-2-2 0,1 0 0,15 25 0,-21-40 0,0 1 0,0-1 0,0 0 0,1 0 0,-1 0 0,1-1 0,-1 1 0,1-1 0,0 1 0,0-1 0,0 0 0,1 0 0,-1 0 0,0-1 0,1 1 0,-1-1 0,1 0 0,-1 0 0,6 1 0,-7-2 0,1 0 0,-1 0 0,0-1 0,0 1 0,0 0 0,0-1 0,0 0 0,0 0 0,0 1 0,0-1 0,0 0 0,0 0 0,0-1 0,-1 1 0,1 0 0,0-1 0,-1 1 0,1-1 0,-1 1 0,0-1 0,1 0 0,-1 1 0,0-1 0,1-2 0,4-8 0,0 1 0,-1-1 0,3-14 0,8-15 0,-8 29 0,1 1 0,0 1 0,0-1 0,1 2 0,0-1 0,1 1 0,19-12 0,14-13 0,-34 26 0,-1 1 0,-1 0 0,0 0 0,0-1 0,-1 0 0,11-15 0,-17 21 0,0-1 0,0 1 0,0 0 0,0-1 0,0 1 0,0-1 0,0 0 0,-1 1 0,0-1 0,1 1 0,-1-1 0,0 0 0,0 1 0,-1-1 0,1 0 0,0 1 0,-1-1 0,1 1 0,-1-1 0,0 1 0,0-1 0,0 1 0,0-1 0,-1 1 0,1 0 0,-1 0 0,1 0 0,-3-3 0,-1-1 0,-1 0 0,1 1 0,-1-1 0,0 2 0,0-1 0,0 0 0,-1 1 0,1 0 0,-11-4 0,15 7 0,0 1 0,0-1 0,0 0 0,0 1 0,0-1 0,0 1 0,0 0 0,0 0 0,0 0 0,0 0 0,0 0 0,0 0 0,0 0 0,1 0 0,-1 1 0,0-1 0,0 1 0,0 0 0,0-1 0,0 1 0,0 0 0,1 0 0,-1 0 0,0 0 0,1 1 0,-1-1 0,1 0 0,-1 1 0,1-1 0,0 1 0,-1-1 0,1 1 0,0-1 0,0 1 0,0 0 0,0 0 0,1 0 0,-1-1 0,0 1 0,0 3 0,-2 6 0,0 0 0,1 0 0,0 0 0,0 1 0,1-1 0,1 1 0,0 0 0,0-1 0,1 1 0,1-1 0,0 0 0,1 1 0,0-1 0,0 0 0,1 0 0,1-1 0,0 1 0,0-1 0,13 17 0,-10-16 0,0 0 0,1 0 0,1-1 0,0-1 0,0 0 0,1 0 0,0-1 0,0 0 0,1-1 0,0 0 0,1-1 0,-1-1 0,1 0 0,0 0 0,0-1 0,18 2 0,-13-3-105,1-1 0,0-1 0,0-1 0,0-1 0,-1-1 0,1 0 0,0-1 0,-1-1 0,0-1 0,0-1 0,0 0 0,32-17 0,-1-6-6721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75 172 24575,'12'0'0,"7"0"0,-1 0 0,1-1 0,31-7 0,-46 8 0,-1-1 0,1 0 0,-1 0 0,1 0 0,-1-1 0,0 1 0,1-1 0,-1 0 0,0 0 0,0 0 0,0 0 0,0 0 0,-1 0 0,1-1 0,-1 0 0,1 1 0,-1-1 0,0 0 0,0 0 0,0 0 0,0-1 0,-1 1 0,1 0 0,-1-1 0,2-6 0,-3 7 0,0 0 0,0 0 0,0 0 0,-1-1 0,1 1 0,-1 0 0,0 0 0,0 0 0,0 0 0,0 0 0,0 0 0,-1 0 0,0 0 0,1 1 0,-1-1 0,0 0 0,0 1 0,0 0 0,-1-1 0,1 1 0,-1 0 0,1 0 0,-5-2 0,2 0 0,-1 0 0,0 1 0,1 0 0,-1 0 0,0 0 0,-1 1 0,1 0 0,0 0 0,-1 1 0,-10-2 0,12 4 0,0-1 0,0 1 0,-1 0 0,1 1 0,0-1 0,1 1 0,-1 0 0,0 0 0,0 0 0,1 1 0,-1 0 0,1 0 0,0 0 0,0 0 0,0 1 0,0-1 0,1 1 0,-1 0 0,1 0 0,0 0 0,0 1 0,-3 6 0,-2 3 0,1 0 0,1 0 0,0 1 0,1 0 0,1 0 0,-4 19 0,7-28 0,0 1 0,0-1 0,1 1 0,-1-1 0,1 1 0,1-1 0,-1 1 0,1-1 0,1 0 0,2 12 0,-2-15 0,0 1 0,0 0 0,1 0 0,-1-1 0,1 1 0,0-1 0,0 0 0,0 0 0,0 0 0,1 0 0,-1-1 0,1 1 0,-1-1 0,1 0 0,0 0 0,8 3 0,-6-3-80,1 1 0,-1-1-1,1 0 1,-1-1 0,1 0-1,0 0 1,0 0 0,0-1-1,0 0 1,-1 0 0,1-1 0,0 0-1,0 0 1,0 0 0,-1-1-1,11-4 1,7-4-6746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281 289 24575,'-5'-5'0,"1"0"0,1 0 0,-1-1 0,1 0 0,0 1 0,-4-11 0,4 9 0,0 0 0,-1 0 0,0 0 0,-6-8 0,-148-155 0,143 147 0,15 18 0,11 16 0,28 36 0,-2 2 0,38 67 0,-51-77 0,22 39 0,49 115 0,19 90 0,-97-238 0,-16-45 0,12 38 0,2-2 0,1 1 0,2-2 0,41 61 0,-41-80 0,-17-17 0,-9-10 0,-42-47 0,28 31 0,-32-31 0,47 53 0,-128-111 0,119 104 0,0 1 0,0 1 0,-2 0 0,1 2 0,-1 0 0,0 0 0,-20-4 0,32 11 0,0 1 0,0-1 0,0 1 0,-1 0 0,1 1 0,0-1 0,0 1 0,0 1 0,0-1 0,0 1 0,0 0 0,0 0 0,0 1 0,1 0 0,-1 0 0,1 0 0,0 0 0,0 1 0,0 0 0,0 0 0,-6 8 0,2-2 0,0 0 0,0 0 0,2 1 0,-1 0 0,1 1 0,1 0 0,0 0 0,1 0 0,-5 15 0,7-17 0,0 1 0,1 0 0,0 0 0,1-1 0,0 1 0,1 0 0,1 15 0,-1-23 0,1 1 0,-1-1 0,1 1 0,0-1 0,0 0 0,1 0 0,-1 1 0,1-1 0,-1 0 0,1 0 0,0 0 0,0-1 0,0 1 0,1 0 0,-1-1 0,1 1 0,-1-1 0,1 0 0,0 0 0,0 0 0,0 0 0,0-1 0,0 1 0,0-1 0,1 0 0,4 2 0,14 1 0,-1 0 0,1-1 0,0-1 0,0-1 0,0-2 0,0 0 0,-1-1 0,1-1 0,0-1 0,-1 0 0,28-11 0,-18 4 0,0-2 0,-1 0 0,0-2 0,-1-2 0,-1 0 0,47-39 0,-58 41 0,0-1 0,-1-1 0,-2-1 0,21-29 0,-29 38 0,0-1 0,0 0 0,-1-1 0,-1 1 0,1-1 0,-2 0 0,1 0 0,-2-1 0,1 1 0,0-20 0,-3 29 0,0 1 0,0-1 0,0 0 0,0 0 0,0 0 0,0 1 0,-1-1 0,1 0 0,-1 1 0,1-1 0,-1 0 0,0 1 0,1-1 0,-1 1 0,0-1 0,0 1 0,0-1 0,0 1 0,0 0 0,-1-1 0,1 1 0,0 0 0,-1 0 0,1 0 0,-1 0 0,1 0 0,-1 0 0,1 0 0,-1 1 0,0-1 0,1 0 0,-1 1 0,0 0 0,1-1 0,-1 1 0,0 0 0,0 0 0,1 0 0,-1 0 0,-3 0 0,-2 1 0,-1 0 0,1 0 0,-1 1 0,1 0 0,0 1 0,0-1 0,0 1 0,-9 5 0,10-4 0,1 0 0,-1 1 0,1 0 0,0-1 0,0 2 0,0-1 0,0 0 0,1 1 0,0 0 0,0 0 0,1 0 0,0 1 0,0-1 0,0 1 0,1-1 0,0 1 0,0 0 0,1 0 0,0 0 0,0 0 0,0 11 0,1-13 0,0-1 0,1 1 0,-1-1 0,1 1 0,0-1 0,0 0 0,1 1 0,-1-1 0,1 0 0,0 0 0,0 0 0,0 0 0,1 0 0,-1-1 0,1 1 0,0-1 0,0 0 0,0 1 0,0-1 0,1 0 0,-1-1 0,1 1 0,0-1 0,0 0 0,0 0 0,0 0 0,0 0 0,0 0 0,0-1 0,1 0 0,-1 0 0,0 0 0,1-1 0,8 1 0,-7-1 0,0-1 0,0 1 0,0-1 0,0-1 0,0 1 0,0-1 0,-1 0 0,1 0 0,0 0 0,-1-1 0,0 0 0,1 0 0,-1-1 0,0 1 0,-1-1 0,1 0 0,-1 0 0,0-1 0,0 1 0,0-1 0,3-6 0,6-7 0,-2-1 0,0 0 0,-1 0 0,11-33 0,-17 40 0,-1 0 0,0 0 0,1-22 0,-3 22 0,0 1 0,1 0 0,7-22 0,-9 32 0,1 0 0,-1-1 0,1 1 0,-1 0 0,1 0 0,-1 1 0,1-1 0,0 0 0,0 0 0,0 0 0,-1 0 0,1 1 0,0-1 0,0 0 0,0 1 0,0-1 0,0 0 0,0 1 0,0-1 0,0 1 0,0 0 0,0-1 0,1 1 0,-1 0 0,0 0 0,0 0 0,0 0 0,0 0 0,0 0 0,1 0 0,-1 0 0,0 0 0,0 0 0,0 1 0,0-1 0,2 1 0,5 2 0,0 1 0,0 0 0,0 0 0,7 5 0,0 0 0,9 4 60,35 12 0,-50-22-272,1 1 0,0-2 0,0 1-1,0-2 1,1 1 0,16-1 0,-3-3-6614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131 285 24575,'-1'-8'0,"0"-1"0,-1 1 0,-1-1 0,1 1 0,-1 0 0,-1 0 0,-6-12 0,-2-5 0,-8-25 0,8 17 0,-29-53 0,41 86 0,0-1 0,-1 0 0,1 1 0,0-1 0,-1 0 0,1 1 0,0-1 0,-1 0 0,1 1 0,-1-1 0,1 1 0,-1-1 0,1 1 0,-1-1 0,1 1 0,-1-1 0,0 1 0,1 0 0,-1-1 0,0 1 0,1 0 0,-1-1 0,0 1 0,-1 0 0,2 0 0,-1 1 0,1-1 0,-1 1 0,1-1 0,0 1 0,-1 0 0,1-1 0,-1 1 0,1-1 0,0 1 0,0 0 0,-1-1 0,1 1 0,0 0 0,0 0 0,0-1 0,0 1 0,0 0 0,0 0 0,2 43 0,12 10 0,3-1 0,42 90 0,67 95 0,-24-48 0,-8-3-1365,-83-162-5461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23 245 24575,'-5'0'0,"-2"-4"0,1-8 0,1-5 0,11 0 0,4-2 0,11-2 0,5-2 0,4-3 0,5 0 0,7-2 0,1 0 0,-7 5-8191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227 640 24575,'-6'-1'0,"0"1"0,1-1 0,-1 0 0,1-1 0,-11-3 0,13 3 0,-1 1 0,1 0 0,-1 0 0,0 0 0,1 0 0,-1 0 0,0 1 0,0-1 0,1 1 0,-1 0 0,0 0 0,0 1 0,0-1 0,1 1 0,-7 2 0,3 0 0,0 0 0,0 1 0,1 0 0,-1 1 0,1 0 0,0 0 0,1 0 0,-1 0 0,1 1 0,0 0 0,0 0 0,1 0 0,0 1 0,0 0 0,0-1 0,1 1 0,-5 14 0,4-7 0,0 0 0,1 1 0,0 0 0,1-1 0,1 1 0,0 0 0,1 0 0,2 20 0,-2-32 0,1 0 0,-1 0 0,0 0 0,1 0 0,0 0 0,0 0 0,0 0 0,0 0 0,0 0 0,0 0 0,1-1 0,-1 1 0,1-1 0,0 1 0,0-1 0,0 0 0,0 1 0,0-1 0,1 0 0,-1 0 0,0-1 0,1 1 0,0 0 0,-1-1 0,1 1 0,0-1 0,0 0 0,0 0 0,-1 0 0,1-1 0,0 1 0,0-1 0,1 1 0,4-1 0,-2 0 0,0-1 0,0 0 0,0 0 0,-1-1 0,1 1 0,0-1 0,0 0 0,-1-1 0,1 1 0,-1-1 0,0 0 0,0-1 0,0 1 0,0-1 0,-1 0 0,8-8 0,-6 3 0,1 0 0,-1 0 0,-1 0 0,0-1 0,0 0 0,-1 0 0,0 0 0,-1 0 0,0-1 0,2-18 0,-2 6 0,-2 0 0,0 0 0,-5-44 0,6 75 0,0-1 0,0 0 0,1 0 0,0 0 0,0-1 0,0 1 0,1-1 0,0 1 0,1-1 0,-1 0 0,1-1 0,0 1 0,1-1 0,-1 0 0,1 0 0,8 5 0,-6-5 0,-1 0 0,1 0 0,0-1 0,0 0 0,0 0 0,0-1 0,1 0 0,-1 0 0,1-1 0,0 0 0,0-1 0,0 0 0,17 0 0,-23-2 0,0 1 0,0-1 0,0 0 0,-1 0 0,1 0 0,0 0 0,-1 0 0,1 0 0,-1-1 0,1 1 0,-1-1 0,0 0 0,0 0 0,1 0 0,-1 0 0,2-3 0,0 0 0,0-1 0,-1 0 0,1 0 0,-1 0 0,-1-1 0,4-10 0,0-7 0,-1 0 0,3-44 0,-3-20 0,-4 1 0,-4-1 0,-3 0 0,-19-88 0,23 166 0,0-1 0,0 1 0,-2-1 0,-6-16 0,10 26 0,0 1 0,-1-1 0,1 1 0,0-1 0,0 1 0,0-1 0,-1 1 0,1-1 0,0 1 0,0-1 0,-1 1 0,1 0 0,-1-1 0,1 1 0,0-1 0,-1 1 0,1 0 0,-1 0 0,1-1 0,0 1 0,-1 0 0,1 0 0,-1-1 0,1 1 0,-1 0 0,1 0 0,-1 0 0,1 0 0,-1 0 0,0 0 0,1 0 0,-1 0 0,0 0 0,-9 15 0,2 31 0,6-25 0,2 1 0,1-1 0,0 1 0,2-1 0,0 0 0,2 1 0,0-2 0,1 1 0,1-1 0,1 0 0,1 0 0,1-1 0,0 0 0,2-1 0,0 0 0,1-1 0,0 0 0,1-1 0,1-1 0,21 17 0,-34-30 0,0 0 0,0-1 0,0 1 0,0-1 0,0 0 0,0 0 0,0 0 0,1 0 0,-1 0 0,0 0 0,1 0 0,-1-1 0,1 1 0,-1-1 0,0 0 0,1 0 0,-1 1 0,1-2 0,-1 1 0,1 0 0,-1 0 0,1-1 0,-1 0 0,0 1 0,1-1 0,-1 0 0,0 0 0,0 0 0,1 0 0,-1-1 0,0 1 0,0 0 0,0-1 0,-1 0 0,1 1 0,0-1 0,-1 0 0,1 0 0,-1 0 0,3-3 0,20-32 0,-10 16 0,25-29 0,-36 46 0,1-1 0,0 1 0,1 0 0,-1 1 0,1-1 0,-1 1 0,1 0 0,0 0 0,0 0 0,1 1 0,-1 0 0,6-2 0,-8 3 0,-1 1 0,0 0 0,0-1 0,0 1 0,0 0 0,0 0 0,0 0 0,0 0 0,1 1 0,-1-1 0,0 1 0,0-1 0,0 1 0,0 0 0,0 0 0,0 0 0,0 0 0,-1 0 0,1 0 0,3 2 0,-2 0 0,-1 1 0,1-1 0,0 0 0,-1 1 0,0-1 0,0 1 0,0 0 0,0 0 0,2 7 0,0 5 0,-1 0 0,0 0 0,-1 0 0,0 21 0,-1-16 0,-1 1 0,-1 0 0,-1-1 0,-1 0 0,-1 1 0,-13 39 0,15-54 0,-1 0 0,-1 0 0,1 0 0,-1-1 0,0 1 0,-1-1 0,1 0 0,-1 0 0,0-1 0,-1 1 0,1-1 0,-1 0 0,0-1 0,-1 0 0,1 0 0,-1 0 0,1 0 0,-1-1 0,0 0 0,0-1 0,-1 0 0,1 0 0,-8 1 0,6-1 14,0-1-1,0 0 0,1 0 0,-1-1 1,0 0-1,0-1 0,0 0 1,-11-3-1,15 3-91,1-1 0,0 1 0,0-1-1,0 0 1,1-1 0,-1 1 0,0-1 0,1 1 0,0-1-1,-1 0 1,1 0 0,0-1 0,0 1 0,1-1 0,-1 1-1,1-1 1,0 0 0,-2-5 0,-8-19-6748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141 242 24575,'-6'0'0,"0"1"0,0 0 0,0 1 0,0-1 0,1 1 0,-1 1 0,1-1 0,-1 1 0,1 0 0,0 0 0,0 0 0,0 1 0,0 0 0,1 0 0,-1 0 0,1 0 0,0 1 0,0-1 0,1 1 0,0 0 0,-5 8 0,4-5 0,0 1 0,0-1 0,0 1 0,1 0 0,1 0 0,0 0 0,0 0 0,0 0 0,1 1 0,1 13 0,-1-20 0,2 0 0,-1 1 0,0-1 0,1 0 0,-1 0 0,1 1 0,0-1 0,0 0 0,0 0 0,1 0 0,-1 0 0,1 0 0,-1 0 0,1-1 0,0 1 0,0 0 0,0-1 0,1 0 0,-1 1 0,1-1 0,-1 0 0,1 0 0,0 0 0,-1-1 0,1 1 0,0-1 0,0 1 0,0-1 0,0 0 0,1 0 0,-1 0 0,5 0 0,-3 0 0,1-1 0,0 0 0,-1 0 0,1 0 0,0-1 0,-1 0 0,1 0 0,-1 0 0,1-1 0,-1 1 0,1-1 0,-1-1 0,0 1 0,0-1 0,0 0 0,0 0 0,-1 0 0,1-1 0,-1 1 0,4-6 0,-2 4 0,-1-1 0,-1 0 0,1 0 0,-1-1 0,0 1 0,-1-1 0,1 0 0,-1 0 0,-1 0 0,1 0 0,-1-1 0,-1 1 0,1-1 0,0-11 0,-7-68 0,3 62 0,1 25 0,1-1 0,0 0 0,0 0 0,0 0 0,-1 0 0,1 0 0,0 0 0,0 0 0,1 0 0,-1 0 0,0 1 0,0-1 0,0 0 0,0 0 0,1 0 0,-1 0 0,1 0 0,-1 0 0,0 1 0,1-1 0,-1 0 0,1 0 0,0 1 0,0-2 0,0 2 0,0 0 0,0 0 0,0 0 0,0 0 0,0 0 0,0 0 0,0 0 0,-1 0 0,1 0 0,0 1 0,0-1 0,0 0 0,0 1 0,0-1 0,-1 1 0,1-1 0,0 1 0,0-1 0,0 2 0,36 33 0,-36-34 0,6 7 0,-2-2 0,0 1 0,1-1 0,0 0 0,0-1 0,0 1 0,1-1 0,0 0 0,8 4 0,-14-9 0,-1 0 0,1 1 0,0-1 0,0 0 0,0 0 0,0 1 0,-1-1 0,1 0 0,0 0 0,0 0 0,0 0 0,0 0 0,-1 0 0,1 0 0,0 0 0,0 0 0,0-1 0,0 1 0,-1 0 0,1-1 0,0 1 0,0 0 0,0-1 0,-1 1 0,1-1 0,0 1 0,0-2 0,1 1 0,-1-1 0,0 0 0,0 0 0,1 0 0,-1 0 0,0 0 0,-1 0 0,1 0 0,0-1 0,0-2 0,1-7 0,0-1 0,-1-24 0,-1 32 0,-1-38 0,0 28 0,0-1 0,1 1 0,5-29 0,-4 40 0,0-1 0,0 1 0,1-1 0,-1 1 0,1-1 0,1 1 0,-1 0 0,0 0 0,1 0 0,0 0 0,0 0 0,0 1 0,1-1 0,-1 1 0,1 0 0,6-5 0,-6 5 0,0 1 0,1-1 0,-1 1 0,0-1 0,1 1 0,0 1 0,0-1 0,-1 1 0,1-1 0,0 1 0,0 1 0,0-1 0,0 1 0,0 0 0,0 0 0,0 0 0,0 1 0,0 0 0,6 1 0,-4 1 0,-1 0 0,1 0 0,-1 0 0,0 1 0,0 0 0,0 1 0,-1-1 0,1 1 0,-1 0 0,0 0 0,0 1 0,6 10 0,-4-6 0,-1 1 0,-1 0 0,0 0 0,0 1 0,-1 0 0,-1-1 0,0 1 0,0 0 0,-1 0 0,-1 1 0,0-1 0,-1 0 0,0 1 0,-4 23 0,4-34 0,0 0 0,0 0 0,0 0 0,-1 0 0,1 0 0,-1 0 0,0 0 0,1 0 0,-1 0 0,0 0 0,0 0 0,0-1 0,-1 1 0,1 0 0,0-1 0,0 1 0,-1-1 0,1 1 0,-1-1 0,0 1 0,1-1 0,-1 0 0,0 0 0,0 0 0,0 0 0,0 0 0,1-1 0,-1 1 0,0 0 0,0-1 0,-1 0 0,1 1 0,0-1 0,0 0 0,0 0 0,0 0 0,0 0 0,0 0 0,0-1 0,0 1 0,0-1 0,0 1 0,0-1 0,0 0 0,0 0 0,0 0 0,0 0 0,1 0 0,-1 0 0,0 0 0,1 0 0,-1-1 0,1 1 0,-1-1 0,-1-3 0,-1-1-65,0 0 0,1-1 0,0 0 0,1 0 0,0 0 0,0 0 0,0 0 0,1 0 0,0 0 0,0-1 0,1 1 0,0 0 0,0-1 0,0 1 0,1 0 0,1-1 0,-1 1 0,1 0 0,0 0 0,6-12 0,4-9-6761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6 448 24575,'0'2'0,"1"0"0,-1 0 0,1 0 0,-1 0 0,1 0 0,0 0 0,0 0 0,0-1 0,0 1 0,0 0 0,0 0 0,0-1 0,0 1 0,1-1 0,-1 1 0,1-1 0,-1 1 0,1-1 0,0 0 0,-1 0 0,1 0 0,0 0 0,0 0 0,0 0 0,0-1 0,0 1 0,2 0 0,0 0 0,0 1 0,1-1 0,-1-1 0,0 1 0,1 0 0,-1-1 0,1 0 0,-1 0 0,0-1 0,1 1 0,6-2 0,-8 0 0,-1 1 0,1-1 0,0 0 0,-1 0 0,0 0 0,1 0 0,-1 0 0,0 0 0,0-1 0,0 1 0,0-1 0,0 1 0,-1-1 0,1 0 0,-1 0 0,0 0 0,0 0 0,0 0 0,0 0 0,0 0 0,0-5 0,1-9 0,0-1 0,-1-27 0,-1 35 0,0 8 0,0-14 0,0 0 0,-1-1 0,-1 1 0,-4-18 0,5 31 0,1 0 0,-1 0 0,0 0 0,-1 0 0,1-1 0,0 1 0,-1 1 0,0-1 0,1 0 0,-1 0 0,0 1 0,-1-1 0,1 1 0,0-1 0,-1 1 0,1 0 0,-1 0 0,0 0 0,0 0 0,1 1 0,-1-1 0,0 1 0,-1 0 0,1 0 0,0 0 0,-6-1 0,7 1 0,0 1 0,0 0 0,0 0 0,-1 0 0,1 0 0,0 0 0,0 1 0,0-1 0,0 1 0,0-1 0,0 1 0,0 0 0,0 0 0,1 0 0,-1 0 0,0 0 0,0 0 0,1 0 0,-4 3 0,2-1 0,1 1 0,0-1 0,-1 0 0,1 1 0,0 0 0,0-1 0,1 1 0,-1 0 0,-1 6 0,0 6 0,0 1 0,1 0 0,1 30 0,0-40 0,1-1 0,0 1 0,0-1 0,1 1 0,0-1 0,0 1 0,0-1 0,1 1 0,0-1 0,0 0 0,1 0 0,-1 0 0,1 0 0,1-1 0,-1 1 0,1-1 0,0 0 0,0 0 0,0 0 0,1 0 0,0-1 0,0 0 0,0 0 0,10 6 0,-1-2 0,2 0 0,-1-1 0,1 0 0,0-1 0,0-1 0,0 0 0,1-2 0,0 0 0,0 0 0,0-2 0,0 0 0,0-1 0,0 0 0,0-2 0,25-5 0,-39 6 0,0 0 0,1 0 0,-1-1 0,0 1 0,1-1 0,-1 0 0,0 0 0,0-1 0,0 1 0,-1 0 0,1-1 0,-1 0 0,1 1 0,-1-1 0,0 0 0,0 0 0,0-1 0,0 1 0,-1 0 0,1-1 0,-1 1 0,0 0 0,0-1 0,0 0 0,0-4 0,1-10 0,0-1 0,-2 1 0,-3-37 0,1 21 0,2 14 0,-2 0 0,2 0 0,4-33 0,-3 46 0,1 0 0,0 0 0,0 0 0,0 1 0,1-1 0,0 1 0,0-1 0,1 1 0,0 0 0,0 0 0,6-6 0,0 0 0,1 1 0,0 0 0,1 1 0,1 1 0,-1-1 0,2 2 0,-1 0 0,1 0 0,24-8 0,-32 14 0,0 0 0,0 0 0,0 1 0,0 0 0,0 0 0,0 0 0,1 1 0,-1 0 0,0 0 0,1 0 0,-1 1 0,0 0 0,0 0 0,0 1 0,0 0 0,0 0 0,0 0 0,0 1 0,-1 0 0,1 0 0,-1 0 0,0 0 0,0 1 0,0 0 0,0 0 0,7 9 0,-2 0 0,-1 0 0,0 1 0,0 0 0,-2 1 0,0 0 0,0 0 0,-2 0 0,8 30 0,-8-21 0,-1-1 0,-1 0 0,-1 1 0,-2 0 0,-2 35 0,1-52 17,0 0 0,0-1 1,-1 0-1,1 1 0,-1-1 0,-6 11 0,8-16-63,-1 1-1,0-1 1,0 1-1,0-1 1,1 0 0,-1 0-1,0 1 1,-1-1-1,1 0 1,0 0 0,0 0-1,0 0 1,-1 0-1,1 0 1,0-1-1,-1 1 1,1 0 0,-1-1-1,1 1 1,-1-1-1,1 1 1,-1-1 0,0 0-1,1 1 1,-1-1-1,1 0 1,-1 0 0,0 0-1,1-1 1,-1 1-1,-2-1 1,-16-7-6780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1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24575,'4'0'0,"7"0"0,1 5 0,4 1 0,-2 4 0,-3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 24575,'-1'0'0,"1"0"0,0 0 0,-1 0 0,1 1 0,0-1 0,-1 0 0,1 0 0,0 1 0,-1-1 0,1 0 0,0 1 0,-1-1 0,1 0 0,0 1 0,0-1 0,0 0 0,-1 1 0,1-1 0,0 1 0,0-1 0,0 0 0,0 1 0,0-1 0,0 1 0,0-1 0,0 1 0,0-1 0,0 0 0,0 1 0,0-1 0,0 1 0,0-1 0,0 1 0,0-1 0,0 0 0,0 1 0,1-1 0,-1 1 0,0-1 0,0 0 0,1 1 0,8 23 0,-7-20 0,5 12 0,36 97 0,-38-99 0,-2-1 0,0 1 0,-1 0 0,0 0 0,-1 0 0,-1 22 0,0-34 0,0-1 0,0 0 0,0 0 0,0 0 0,0 1 0,0-1 0,0 0 0,-1 0 0,1 1 0,0-1 0,-1 0 0,1 0 0,-1 0 0,1 0 0,-1 0 0,0 0 0,1 0 0,-1 0 0,0 0 0,0 0 0,0 0 0,0 0 0,1 0 0,-1-1 0,-1 1 0,0 1 0,0-3 0,1 1 0,0 0 0,0-1 0,0 1 0,0-1 0,0 1 0,0-1 0,0 1 0,0-1 0,0 0 0,0 1 0,0-1 0,0 0 0,1 0 0,-1 0 0,0 0 0,1 0 0,-1 0 0,0 0 0,1 0 0,-1 0 0,1 0 0,-1 0 0,1 0 0,0 0 0,0 0 0,-1 0 0,1-2 0,-3-6 0,1 1 0,0-1 0,1 0 0,0 0 0,0 1 0,1-1 0,0 0 0,0 0 0,1 0 0,1 1 0,-1-1 0,1 0 0,0 1 0,1-1 0,0 1 0,1 0 0,0 0 0,0 0 0,0 1 0,1-1 0,0 1 0,8-9 0,0 0 0,1 0 0,29-25 0,-38 36 0,1 1 0,0 0 0,0 0 0,0 0 0,0 1 0,1 0 0,-1 0 0,1 1 0,0 0 0,0 0 0,0 0 0,7 0 0,-11 2 0,-1 0 0,1 0 0,0 0 0,-1 0 0,1 1 0,-1-1 0,1 1 0,-1-1 0,1 1 0,-1 0 0,0 0 0,1 0 0,-1 0 0,0 1 0,0-1 0,0 1 0,0-1 0,0 1 0,0 0 0,0-1 0,0 1 0,-1 0 0,1 0 0,-1 0 0,1 1 0,-1-1 0,0 0 0,0 0 0,1 3 0,2 8 0,0 0 0,-1-1 0,0 1 0,1 21 0,-1-6 0,0-11-120,-2-8-4,0 0-1,1-1 1,-1 1-1,2 0 1,-1-1-1,1 0 0,1 1 1,0-1-1,7 12 1,-1-8-6702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24575,'7'-5'0,"-1"0"0,1 1 0,0 0 0,0 0 0,0 0 0,13-3 0,15-9 0,-28 12 0,0 0 0,0 0 0,0-1 0,-1 0 0,0-1 0,9-9 0,-13 13 0,0 0 0,-1 0 0,1 0 0,-1 0 0,0-1 0,0 1 0,0 0 0,0-1 0,0 1 0,0-1 0,0 1 0,-1-1 0,1 1 0,-1-1 0,0 1 0,0-1 0,0 1 0,0-1 0,0 0 0,-1 1 0,1-1 0,-1 1 0,1-1 0,-1 1 0,-2-4 0,3 5 0,-1 0 0,1-1 0,-1 1 0,0 0 0,0 0 0,0 0 0,1 0 0,-1 0 0,0 0 0,0 0 0,0 0 0,0 1 0,-1-1 0,1 0 0,0 0 0,0 1 0,0-1 0,-1 1 0,1-1 0,0 1 0,0 0 0,-1-1 0,1 1 0,0 0 0,-1 0 0,1 0 0,0 0 0,-1 0 0,1 0 0,0 0 0,-1 1 0,1-1 0,0 0 0,-1 1 0,1-1 0,0 1 0,0-1 0,-1 1 0,1 0 0,0-1 0,0 1 0,0 0 0,0 0 0,-1 1 0,-4 3 0,-1 0 0,1 0 0,0 1 0,1 0 0,-1 0 0,-4 7 0,5-4 0,-1 1 0,1-1 0,0 1 0,1 1 0,0-1 0,1 0 0,0 1 0,0 0 0,-1 16 0,4-24 0,0 1 0,-1-1 0,1 1 0,0-1 0,1 1 0,-1-1 0,1 1 0,-1-1 0,1 1 0,0-1 0,1 1 0,-1-1 0,0 0 0,1 0 0,0 0 0,0 0 0,0 0 0,0 0 0,0 0 0,0 0 0,1-1 0,-1 1 0,1-1 0,0 0 0,0 0 0,0 0 0,0 0 0,0 0 0,0-1 0,0 1 0,1-1 0,4 1 0,23 5-1365,-1-4-5461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97 101 24575,'-1'-1'0,"0"1"0,0 0 0,0 0 0,0-1 0,1 1 0,-1-1 0,0 1 0,0-1 0,0 1 0,1-1 0,-1 1 0,0-1 0,1 0 0,-1 1 0,0-1 0,1 0 0,-1 0 0,1 0 0,-1 1 0,1-1 0,-1 0 0,1 0 0,0 0 0,-1 0 0,1-1 0,-8-30 0,4 16 0,4 15 0,-11-23 0,3 20 0,-1 14 0,4 2 0,2-1 0,-1 1 0,1 0 0,1 0 0,0 0 0,1 1 0,0-1 0,2 14 0,1 15 0,8 43 0,3-18 0,30 94 0,-40-153 0,-1 0 0,2-1 0,-1 1 0,7 10 0,-9-17 0,-1 1 0,1 0 0,-1 0 0,1-1 0,-1 1 0,1-1 0,0 1 0,-1 0 0,1-1 0,0 1 0,-1-1 0,1 1 0,0-1 0,0 0 0,0 1 0,-1-1 0,1 0 0,0 0 0,0 1 0,1-1 0,-1-1 0,-1 1 0,1 0 0,0-1 0,0 0 0,0 1 0,-1-1 0,1 1 0,0-1 0,-1 0 0,1 0 0,0 1 0,-1-1 0,1 0 0,-1 0 0,1 0 0,-1 0 0,1 1 0,-1-1 0,0 0 0,0 0 0,1 0 0,-1 0 0,0-2 0,4-12 0,-1-2 0,-1 1 0,-1 0 0,0 0 0,-1-22 0,-15-85 0,2 1 0,12 116 0,0-10 0,1 0 0,0 0 0,6-33 0,-6 46 0,1 1 0,-1-1 0,1 1 0,-1-1 0,1 1 0,0-1 0,0 1 0,0-1 0,0 1 0,1 0 0,-1-1 0,1 1 0,-1 0 0,1 0 0,0 0 0,0 0 0,0 0 0,0 1 0,0-1 0,0 1 0,0-1 0,0 1 0,1 0 0,-1 0 0,1 0 0,-1 0 0,1 0 0,-1 0 0,1 1 0,-1-1 0,1 1 0,4-1 0,-2 2 0,-1 0 0,1 0 0,-1 0 0,1 0 0,-1 1 0,0 0 0,0 0 0,0 0 0,0 0 0,0 1 0,0-1 0,0 1 0,-1 0 0,1 0 0,-1 1 0,0-1 0,0 1 0,0-1 0,-1 1 0,1 0 0,3 7 0,-3-4 0,1 1 0,-1-1 0,0 1 0,-1-1 0,1 1 0,-1 0 0,-1 0 0,0 0 0,0 0 0,-1 0 0,0 16 0,-1-20 0,-1 1 0,1-1 0,-1 1 0,0-1 0,0 0 0,-1 1 0,1-1 0,-1 0 0,0 0 0,0-1 0,0 1 0,0-1 0,-1 1 0,0-1 0,1 0 0,-1-1 0,-5 4 0,-5 2 0,-1 1 0,0-2 0,-24 9 0,13-6-455,-1-2 0,-54 9 0,58-14-6371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24575,'-1'1'0,"1"0"0,0 1 0,0-1 0,0 1 0,0-1 0,1 1 0,-1-1 0,0 1 0,1-1 0,-1 0 0,1 1 0,-1-1 0,1 0 0,-1 1 0,1-1 0,0 0 0,0 0 0,0 1 0,0-1 0,0 0 0,0 0 0,0 0 0,2 1 0,-1-1 0,0 0 0,0-1 0,0 1 0,0-1 0,1 1 0,-1-1 0,0 0 0,0 0 0,0 0 0,0 0 0,0-1 0,0 1 0,0 0 0,4-2 0,3-1 0,0-1 0,0 1 0,0-2 0,0 0 0,15-10 0,-18 10 0,1-1 0,0 0 0,-1 0 0,0-1 0,-1 0 0,0 0 0,0 0 0,0 0 0,-1-1 0,6-12 0,-9 17 0,0 0 0,0 0 0,0 0 0,0 0 0,-1 0 0,0 0 0,1 0 0,-1 0 0,0 0 0,0-1 0,-1 1 0,1 0 0,-1 0 0,1 0 0,-1 0 0,0 0 0,0 1 0,0-1 0,-1 0 0,1 0 0,-1 1 0,1-1 0,-1 0 0,0 1 0,0 0 0,0-1 0,0 1 0,-1 0 0,1 0 0,-1 0 0,1 1 0,-1-1 0,-3-1 0,4 1 0,0 1 0,-1 0 0,1-1 0,-1 1 0,1 0 0,-1 0 0,0 1 0,1-1 0,-1 0 0,0 1 0,1 0 0,-1 0 0,0-1 0,0 2 0,1-1 0,-1 0 0,0 0 0,1 1 0,-1 0 0,-3 1 0,2 0 0,1 0 0,0 0 0,-1 0 0,1 1 0,0-1 0,1 1 0,-1 0 0,0 0 0,1 0 0,0 0 0,-1 0 0,-2 7 0,0 2 0,0 0 0,0 0 0,1 0 0,1 1 0,0-1 0,1 1 0,-1 22 0,2-29 0,1 1 0,0 0 0,1-1 0,0 1 0,0-1 0,0 1 0,1-1 0,0 1 0,0-1 0,1 0 0,-1 0 0,7 9 0,-6-10 0,1-1 0,0 0 0,0 0 0,0 0 0,0 0 0,1-1 0,-1 0 0,1 0 0,0 0 0,0-1 0,0 1 0,0-1 0,1 0 0,-1 0 0,7 0 0,49 6-1365,-36-7-5461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24575,'8'0'0,"0"1"0,0 1 0,0-1 0,-1 1 0,1 1 0,-1 0 0,1 0 0,-1 0 0,0 1 0,0 0 0,0 0 0,-1 1 0,0-1 0,1 2 0,-2-1 0,1 1 0,-1 0 0,1 0 0,-2 0 0,1 1 0,-1-1 0,0 1 0,0 0 0,-1 0 0,0 1 0,0-1 0,-1 1 0,0 0 0,0-1 0,1 14 0,-3-19 0,0-1 0,0 0 0,0 1 0,0-1 0,0 0 0,0 0 0,0 1 0,0-1 0,-1 0 0,1 1 0,0-1 0,-1 0 0,1 0 0,-1 0 0,-1 2 0,2-3 0,0 0 0,-1 0 0,1 1 0,0-1 0,-1 0 0,1 0 0,0 0 0,-1 0 0,1 0 0,-1 1 0,1-1 0,0 0 0,-1 0 0,1 0 0,-1 0 0,1 0 0,0 0 0,-1-1 0,1 1 0,0 0 0,-1 0 0,1 0 0,-1 0 0,1 0 0,0 0 0,-1-1 0,1 1 0,0 0 0,-1 0 0,1-1 0,-3-1 0,1 0 0,0 0 0,0 0 0,0 0 0,0-1 0,0 1 0,1-1 0,-1 1 0,1-1 0,-1 0 0,-1-5 0,2 2 0,-1-1 0,1 0 0,0 0 0,0 0 0,0 1 0,1-1 0,0 0 0,1 0 0,0 0 0,0 0 0,0 0 0,1 1 0,0-1 0,0 1 0,1-1 0,-1 1 0,1 0 0,1 0 0,-1 0 0,1 0 0,0 0 0,1 1 0,-1 0 0,1 0 0,0 0 0,0 1 0,1-1 0,-1 1 0,1 0 0,0 1 0,0 0 0,0 0 0,0 0 0,1 0 0,-1 1 0,1 0 0,0 1 0,0-1 0,-1 1 0,14 0 0,-17 1 0,-1 0 0,1 0 0,0 0 0,-1 0 0,1 0 0,0 1 0,-1 0 0,1-1 0,-1 1 0,1 0 0,-1 0 0,0 0 0,1 1 0,-1-1 0,0 0 0,0 1 0,0 0 0,0-1 0,3 4 0,-2-1 0,0 0 0,0 1 0,0-1 0,-1 1 0,1 0 0,-1-1 0,-1 1 0,1 0 0,1 7 0,1 9 0,-2 0 0,0 0 0,-1 36 0,-2-55 0,0 21-101,0-17 17,0-1-1,1 0 1,-1 1 0,1-1 0,0 0-1,1 1 1,-1-1 0,1 0 0,0 1-1,1-1 1,-1 0 0,1 0-1,0 0 1,4 7 0,4-2-6742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24575,'30'0'0,"-17"1"0,-1 0 0,0-1 0,1-1 0,-1 0 0,18-5 0,-27 6 0,0-1 0,-1-1 0,1 1 0,0 0 0,0-1 0,-1 1 0,1-1 0,-1 0 0,0 1 0,1-1 0,-1-1 0,0 1 0,0 0 0,0 0 0,0-1 0,-1 1 0,1-1 0,-1 0 0,1 1 0,-1-1 0,0 0 0,0 0 0,0 0 0,-1 0 0,1 0 0,0 0 0,-1-3 0,1-3 0,-1 1 0,0 0 0,-1-1 0,1 1 0,-2 0 0,1 0 0,-1 0 0,-3-9 0,5 16 0,-1-1 0,1 1 0,-1-1 0,0 1 0,1-1 0,-1 1 0,0-1 0,0 1 0,0 0 0,0 0 0,0-1 0,0 1 0,0 0 0,0 0 0,-1 0 0,1 0 0,0 0 0,-1 0 0,1 0 0,-1 1 0,1-1 0,-1 0 0,1 1 0,-1-1 0,1 1 0,-1 0 0,0-1 0,1 1 0,-1 0 0,1 0 0,-1 0 0,0 0 0,1 0 0,-1 1 0,0-1 0,1 0 0,-1 1 0,1-1 0,-1 1 0,1 0 0,-1-1 0,1 1 0,-1 0 0,1 0 0,0 0 0,0 0 0,-2 1 0,-3 3 0,0-1 0,0 1 0,1 1 0,0-1 0,0 1 0,0 0 0,0 0 0,1 0 0,0 0 0,1 1 0,0 0 0,-1 0 0,2 0 0,-4 11 0,5-13 0,0 0 0,0 0 0,0 1 0,1-1 0,-1 0 0,1 0 0,1 1 0,-1-1 0,1 0 0,0 0 0,0 0 0,0 0 0,1 0 0,-1 0 0,1 0 0,1 0 0,-1 0 0,1-1 0,-1 1 0,1-1 0,6 6 0,-2-2 0,1-1 0,0 0 0,1 0 0,-1-1 0,1 0 0,1 0 0,-1-1 0,1 0 0,0-1 0,0 0 0,11 2 0,-15-4 0,0-1 0,0 0 0,0-1 0,0 0 0,0 0 0,1 0 0,-1 0 0,0-1 0,0 0 0,0 0 0,0-1 0,0 0 0,-1 0 0,1 0 0,0-1 0,-1 1 0,0-2 0,1 1 0,-1 0 0,7-7 0,9-11 0,26-33 0,-37 41 0,0 0 0,1 0 0,0 2 0,1-1 0,0 1 0,1 1 0,0 0 0,1 1 0,14-8 0,-25 16 0,-1 0 0,1 0 0,-1 0 0,1 0 0,-1 1 0,1-1 0,-1 1 0,1-1 0,-1 1 0,1 0 0,0 0 0,-1 0 0,1 1 0,-1-1 0,1 0 0,-1 1 0,1 0 0,-1 0 0,5 2 0,-4-1 0,0 0 0,-1 0 0,1 0 0,-1 0 0,0 1 0,0-1 0,0 1 0,0 0 0,0 0 0,0 0 0,-1 0 0,0 0 0,2 5 0,1 6 0,0 1 0,-1 0 0,-1-1 0,-1 1 0,0 25 0,-1-32 0,0 10 0,-5 35 0,5-49 0,-1-1 0,0 0 0,1 0 0,-1 1 0,0-1 0,0 0 0,-1 0 0,1 0 0,-1 0 0,0 0 0,1 0 0,-1-1 0,0 1 0,-1 0 0,1-1 0,0 0 0,-5 4 0,5-5-49,1-1 1,-1 0-1,0 0 0,1 1 0,-1-1 1,0 0-1,1 0 0,-1 0 0,1-1 1,-1 1-1,0 0 0,1-1 0,-1 1 1,1-1-1,-1 1 0,1-1 0,-1 0 1,1 0-1,-1 1 0,1-1 0,0 0 1,0 0-1,-1 0 0,1-1 0,0 1 0,0 0 1,-1-2-1,-9-11-6777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123 199 24575,'1'0'0,"31"2"0,1-2 0,0-1 0,36-6 0,-65 6 0,-1 1 0,1-2 0,-1 1 0,0 0 0,1-1 0,-1 0 0,0 0 0,0 0 0,0 0 0,0 0 0,0 0 0,0-1 0,-1 0 0,1 1 0,-1-1 0,0 0 0,0 0 0,0 0 0,0 0 0,0-1 0,-1 1 0,1-1 0,-1 1 0,0 0 0,0-1 0,0 0 0,-1 1 0,1-1 0,-1-4 0,0 3 0,0 1 0,-1-1 0,0 1 0,0 0 0,0-1 0,0 1 0,0 0 0,-1 0 0,0 0 0,0 0 0,0 0 0,0 0 0,-1 1 0,0-1 0,1 1 0,-1-1 0,0 1 0,-1 0 0,1 0 0,-1 1 0,1-1 0,-1 1 0,0-1 0,-4-1 0,1 1 0,-1 0 0,1 0 0,-1 0 0,1 1 0,-1 1 0,0-1 0,0 1 0,1 0 0,-1 1 0,0 0 0,0 0 0,0 1 0,0 0 0,0 0 0,-13 5 0,13-3 0,0 1 0,0 0 0,0 0 0,1 1 0,0 0 0,0 0 0,0 0 0,0 1 0,1 0 0,0 1 0,0 0 0,1-1 0,0 2 0,-5 7 0,1 0 0,0 2 0,0-1 0,2 1 0,-8 25 0,13-37 0,1 0 0,0-1 0,0 1 0,0 0 0,1 0 0,-1-1 0,1 1 0,0 0 0,1 0 0,-1 0 0,1 0 0,0-1 0,0 1 0,1 0 0,-1-1 0,1 1 0,0-1 0,0 0 0,0 1 0,1-1 0,0 0 0,3 4 0,3 0-170,0 0-1,1-1 0,0 0 1,1-1-1,-1 0 0,1 0 1,16 5-1,3 0-6655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16 125 24575,'0'-1'0,"1"1"0,-1-1 0,0 0 0,1 0 0,-1 0 0,1 0 0,-1 0 0,1 1 0,-1-1 0,1 0 0,0 0 0,-1 1 0,1-1 0,0 0 0,0 1 0,0-1 0,-1 1 0,1-1 0,0 1 0,0 0 0,0-1 0,0 1 0,0 0 0,0-1 0,0 1 0,0 0 0,0 0 0,0 0 0,0 0 0,0 0 0,0 0 0,0 0 0,0 0 0,-1 0 0,1 1 0,0-1 0,1 1 0,3-1 0,-1 1 0,1-1 0,-1 1 0,0 1 0,1-1 0,-1 1 0,4 1 0,-5 0 0,0-1 0,-1 1 0,1 0 0,-1 0 0,0 0 0,0 0 0,0 0 0,0 0 0,0 0 0,-1 1 0,0-1 0,1 1 0,-1-1 0,0 1 0,-1 0 0,1-1 0,-1 1 0,1 0 0,-1 3 0,0-1 0,0 0 0,-1 0 0,1 0 0,-1-1 0,0 1 0,0 0 0,-1-1 0,0 1 0,0-1 0,0 0 0,-4 8 0,2-8 0,1-1 0,-1 0 0,0-1 0,1 1 0,-2-1 0,1 1 0,0-1 0,-1 0 0,1-1 0,-7 3 0,10-4 0,0 0 0,0-1 0,-1 1 0,1-1 0,0 0 0,0 1 0,-1-1 0,1 0 0,0 0 0,-1 0 0,1 0 0,0 0 0,-1 0 0,1 0 0,0 0 0,0 0 0,-1-1 0,1 1 0,0 0 0,-1-1 0,1 1 0,0-1 0,0 0 0,0 1 0,0-1 0,0 0 0,0 0 0,0 1 0,0-1 0,0 0 0,0 0 0,0 0 0,0 0 0,0-1 0,1 1 0,-1 0 0,1 0 0,-1 0 0,1 0 0,-1-1 0,1 1 0,-1 0 0,1-1 0,0-1 0,-1-4 0,0 1 0,1-1 0,0 0 0,1 1 0,-1-1 0,1 1 0,1-1 0,-1 1 0,1-1 0,0 1 0,0 0 0,7-12 0,0 2 0,0 0 0,1 0 0,18-20 0,-17 24 0,0 0 0,1 0 0,0 1 0,1 1 0,16-10 0,-23 16 0,0 1 0,1 0 0,-1 0 0,1 1 0,-1-1 0,12-1 0,-15 3 0,1 1 0,-1 0 0,0 0 0,1 0 0,-1 0 0,0 0 0,1 1 0,-1-1 0,0 1 0,0 0 0,1 0 0,-1 0 0,0 0 0,4 3 0,-3-1 0,-1-1 0,0 1 0,0 0 0,-1 0 0,1 0 0,-1 0 0,1 0 0,-1 1 0,0-1 0,0 1 0,0-1 0,1 6 0,15 51 0,-10-30 0,19 90-1365,-21-104-5461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100 329 24575,'-17'-49'0,"-12"-33"0,-25-115 0,109 497 0,-35-204 0,44 123 0,-1-27-1365,-53-156-5461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4 215 24575,'-4'0'0,"11"0"0,8 0 0,11 0 0,12 0 0,12-8 0,15-3 0,8-8 0,8-4 0,7-3 0,5-1 0,-2 0 0,-2 0 0,-10 1 0,-18 5-8191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 24575,'-1'-39'0,"1"24"0,2 40 0,2 32 0,16 328 0,-21-282 0,-18 135 0,14-190-1365,4-28-5461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24575,'8'0'0,"3"-5"0,8 0 0,4 0 0,7-3 0,7-1 0,5-2 0,7-4 0,5 1 0,4-2 0,1 3 0,-1-2 0,-2 3 0,-3-1 0,-6 1 0,-7 4 0,-10 2-8191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11 103 24575,'-4'0'0,"-2"4"0,5 1 0,11-8 0,7-3 0,9-2 0,5-2 0,5-1 0,4-1 0,0 0 0,2-1 0,-3 1 0,-4-1 0,-8 1-8191</inkml:trace>
  <inkml:trace contextRef="#ctx0" brushRef="#br0" timeOffset="1">59 538 24575,'-4'0'0,"-2"4"0,5 2 0,15-1 0,9-9 0,8-4 0,8 0 0,6 0 0,2-5 0,3-2 0,-8 3-8191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76 24575,'-5'0'0,"8"0"0,11-4 0,8-1 0,3-5 0,6-4 0,7 1 0,0-3 0,-6 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24575,'0'0'0,"0"0"0,1 0 0,-1 0 0,0 0 0,0 0 0,1-1 0,-1 1 0,0 0 0,0 0 0,1 0 0,-1-1 0,0 1 0,0 0 0,0 0 0,1-1 0,-1 1 0,0 0 0,0 0 0,0-1 0,0 1 0,0 0 0,0 0 0,0-1 0,1 1 0,-1 0 0,0-1 0,0 1 0,0 0 0,0-1 0,0 1 0,0 0 0,0-1 0,-1 1 0,1 0 0,0 0 0,0-1 0,0 1 0,0 0 0,0-1 0,0 1 0,0 0 0,-1 0 0,1-1 0,0 1 0,0 0 0,0 0 0,-1 0 0,1-1 0,0 1 0,0 0 0,-1 0 0,1 0 0,0 0 0,-1-1 0,4 2 0,0-1 0,0 0 0,0 1 0,-1 0 0,1 0 0,0 0 0,0 0 0,-1 0 0,1 1 0,-1-1 0,1 1 0,-1-1 0,0 1 0,0 0 0,1 0 0,-1 0 0,0 0 0,-1 1 0,1-1 0,0 0 0,-1 1 0,1-1 0,-1 1 0,0 0 0,0-1 0,1 4 0,1 1 0,-1-1 0,0 1 0,0-1 0,-1 1 0,1 0 0,-2 0 0,1 0 0,-1 0 0,0 12 0,0-18 0,0 0 0,0-1 0,0 1 0,0 0 0,0-1 0,-1 1 0,1 0 0,0-1 0,0 1 0,0-1 0,0 1 0,-1 0 0,1-1 0,0 1 0,-1-1 0,1 1 0,0-1 0,-1 1 0,1 0 0,-1-1 0,1 0 0,-1 1 0,1-1 0,-1 1 0,1-1 0,-1 0 0,1 1 0,-2-1 0,1 0 0,0 0 0,1-1 0,-1 1 0,0 0 0,0-1 0,0 1 0,1-1 0,-1 1 0,0-1 0,1 0 0,-1 1 0,0-1 0,1 0 0,-1 1 0,1-1 0,-1 0 0,0 0 0,-17-38 0,17 33 0,0 1 0,1-1 0,0 1 0,0-1 0,0 1 0,0-1 0,1 1 0,0 0 0,0-1 0,1 1 0,-1 0 0,1 0 0,0 0 0,1 0 0,-1 0 0,1 0 0,0 0 0,0 1 0,0 0 0,1-1 0,-1 1 0,1 0 0,6-4 0,-6 5 0,0-1 0,1 1 0,-1 0 0,1 0 0,0 0 0,0 1 0,0 0 0,0 0 0,0 0 0,0 0 0,1 1 0,-1 0 0,1 0 0,-1 1 0,1-1 0,-1 1 0,1 0 0,-1 1 0,1-1 0,-1 1 0,0 0 0,1 1 0,6 1 0,-8 0 0,-1-1 0,1 1 0,-1 0 0,1-1 0,-1 1 0,0 1 0,0-1 0,0 0 0,-1 1 0,1 0 0,-1-1 0,0 1 0,0 0 0,0 0 0,-1 0 0,1 0 0,1 7 0,-1-3 0,0 0 0,0 0 0,-1 1 0,0-1 0,-1 0 0,0 1 0,-1 15 0,-4-13 0,0-19 0,-2-20 0,6 17 0,1 0 0,0 0 0,1-1 0,0 1 0,1 0 0,0 0 0,1 0 0,5-15 0,-7 21 0,1 1 0,0-1 0,0 0 0,0 1 0,1-1 0,-1 1 0,1 0 0,0 0 0,0 0 0,0 0 0,1 0 0,0 1 0,-1-1 0,1 1 0,0 0 0,1 0 0,-1 1 0,0-1 0,1 1 0,9-3 0,-12 4 0,0 1 0,0 0 0,0 0 0,0 0 0,0 0 0,0 0 0,0 0 0,1 0 0,-1 1 0,0-1 0,0 1 0,0-1 0,0 1 0,0 0 0,-1 0 0,1 0 0,0 0 0,0 0 0,0 0 0,-1 1 0,1-1 0,-1 0 0,1 1 0,-1-1 0,1 1 0,-1 0 0,0 0 0,2 2 0,2 7 0,0-1 0,-1 1 0,0 0 0,3 15 0,10 24 0,-5-33-1365,1-4-5461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25 296 24575,'1'-22'0,"-1"13"0,0 0 0,0-1 0,0 1 0,-2-1 0,-1-9 0,3 19 0,0-1 0,0 1 0,0 0 0,0 0 0,0 0 0,0-1 0,0 1 0,0 0 0,0 0 0,0-1 0,0 1 0,0 0 0,0 0 0,0-1 0,0 1 0,0 0 0,0 0 0,0 0 0,0-1 0,0 1 0,-1 0 0,1 0 0,0 0 0,0-1 0,0 1 0,0 0 0,0 0 0,-1 0 0,1 0 0,0-1 0,0 1 0,0 0 0,-1 0 0,1 0 0,0 0 0,0 0 0,0 0 0,-1 0 0,1 0 0,0 0 0,0 0 0,-1 0 0,1 0 0,0 0 0,0 0 0,-1 0 0,1 0 0,0 0 0,0 0 0,-6 14 0,1 25 0,2 36 0,3 1 0,4-1 0,3 0 0,3 0 0,3-1 0,41 126 0,-54-200 0,0-1 0,0 1 0,0 0 0,0 0 0,0 0 0,0 0 0,0 0 0,0 0 0,1 0 0,-1 0 0,0 0 0,0 0 0,0 0 0,0 0 0,0 0 0,0 0 0,0 0 0,1-1 0,-1 1 0,0 0 0,0 0 0,0 0 0,0 0 0,0 0 0,0 1 0,1-1 0,-1 0 0,0 0 0,0 0 0,0 0 0,0 0 0,0 0 0,0 0 0,0 0 0,1 0 0,-1 0 0,0 0 0,0 0 0,0 0 0,0 0 0,0 0 0,0 1 0,0-1 0,0 0 0,0 0 0,0 0 0,0 0 0,0 0 0,1 0 0,2-22 0,-1-32 0,-4-652 0,2 698 0,0 1 0,0-1 0,1 0 0,0 1 0,0-1 0,1 1 0,4-13 0,-4 17 0,0 0 0,-1 1 0,1-1 0,0 0 0,0 1 0,1-1 0,-1 1 0,0-1 0,1 1 0,0 0 0,-1 0 0,1 1 0,0-1 0,0 0 0,0 1 0,0 0 0,0-1 0,0 1 0,7-1 0,-4 0 0,1 1 0,0 0 0,-1 0 0,1 0 0,0 1 0,0 0 0,-1 0 0,1 1 0,0-1 0,0 2 0,-1-1 0,1 1 0,-1 0 0,1 0 0,-1 1 0,0-1 0,0 2 0,0-1 0,0 1 0,0-1 0,-1 2 0,0-1 0,0 1 0,0-1 0,0 1 0,-1 1 0,0-1 0,0 0 0,0 1 0,-1 0 0,1 0 0,-2 0 0,1 1 0,-1-1 0,4 12 0,-1 18 0,-2 1 0,-1-1 0,-2 1 0,-1-1 0,-10 57 0,9-82 0,0 1 0,-1 0 0,-1-1 0,0 0 0,0 1 0,-1-2 0,0 1 0,-1 0 0,-1-1 0,1 0 0,-2-1 0,-9 11 0,-1-2 0,-1-2 0,0 0 0,-2-1 0,-40 23 0,58-36 0,0-1 0,0 1 0,0-1 0,0 0 0,-1 0 0,1 0 0,0-1 0,-1 1 0,1-1 0,0 1 0,-1-1 0,1 0 0,-7-1 0,9 1 0,1 0 0,-1-1 0,0 1 0,1 0 0,-1 0 0,1-1 0,-1 1 0,0 0 0,1-1 0,-1 1 0,1-1 0,-1 1 0,1 0 0,-1-1 0,1 1 0,-1-1 0,1 0 0,-1 1 0,1-1 0,0 1 0,-1-1 0,1 0 0,0 1 0,0-1 0,-1 1 0,1-2 0,0 0 0,0 0 0,1 0 0,-1 0 0,0 0 0,1 0 0,-1 0 0,1 0 0,0 1 0,-1-1 0,1 0 0,0 0 0,0 1 0,0-1 0,2-1 0,3-5 0,0 1 0,0 1 0,1-1 0,-1 1 0,2 0 0,-1 1 0,1 0 0,-1 0 0,1 0 0,1 1 0,-1 0 0,0 1 0,12-3 0,-15 4 0,0 1 0,1-1 0,-1 1 0,0 1 0,0-1 0,1 1 0,-1 0 0,1 0 0,-1 0 0,0 1 0,0 0 0,1 0 0,-1 0 0,0 1 0,0 0 0,0 0 0,0 0 0,0 0 0,-1 1 0,1 0 0,-1 0 0,1 0 0,-1 0 0,4 5 0,8 12 0,-1 0 0,23 43 0,-24-37 0,31 40 0,95 91-1365,-118-134-5461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24575,'5'30'0,"1"0"0,12 34 0,22 99 0,-36-92 0,-3-44 0,-1-25 0,0-10 0,0-10 0,2 1 0,0-1 0,0 1 0,2-1 0,7-22 0,38-85 0,-30 80 0,-15 34 0,0 0 0,1 1 0,1-1 0,0 1 0,13-18 0,-16 26 0,-1 0 0,0 0 0,0 0 0,1 0 0,-1 0 0,1 0 0,-1 1 0,1-1 0,0 1 0,0 0 0,0 0 0,0 0 0,0 0 0,0 0 0,0 1 0,0-1 0,0 1 0,0 0 0,0 0 0,0 0 0,0 0 0,0 0 0,0 1 0,0-1 0,0 1 0,0 0 0,3 1 0,-1 0 0,-1 0 0,1 0 0,-1 1 0,0-1 0,0 1 0,0 0 0,0 0 0,0 0 0,0 0 0,-1 1 0,0-1 0,0 1 0,0 0 0,0 0 0,0 0 0,-1 0 0,0 1 0,0-1 0,0 1 0,0-1 0,-1 1 0,0 0 0,1 5 0,1 11 0,-1 1 0,-1-1 0,-1 1 0,-3 22 0,1-3 0,2-40 0,-3 43 0,3-41 0,0-1 0,0 1 0,-1-1 0,1 1 0,-1-1 0,0 1 0,1-1 0,-1 1 0,0-1 0,-1 0 0,1 1 0,0-1 0,-3 3 0,3-10 0,1 0 0,-1 1 0,1-1 0,0 0 0,1 1 0,-1-1 0,2-4 0,4-15 0,1 1 0,1 0 0,1 0 0,1 1 0,17-27 0,-1 0 0,-22 43 0,-1-1 0,1 1 0,0 1 0,1-1 0,0 0 0,0 1 0,0 0 0,11-8 0,-15 12 0,1 0 0,-1-1 0,1 1 0,0 0 0,0 0 0,-1 1 0,1-1 0,0 0 0,0 1 0,0-1 0,0 1 0,0-1 0,0 1 0,0 0 0,0 0 0,0 0 0,0 0 0,0 0 0,0 0 0,0 0 0,-1 1 0,1-1 0,0 1 0,0 0 0,0-1 0,0 1 0,0 0 0,-1 0 0,1 0 0,0 0 0,-1 0 0,1 1 0,-1-1 0,1 0 0,-1 1 0,2 2 0,3 5 0,-1 1 0,0 0 0,0 0 0,-1 0 0,0 0 0,-1 1 0,0-1 0,-1 1 0,0 0 0,-1 0 0,0 0 0,0 11 0,8 52 0,-9-72 0,0 0 0,0 1 0,1-1 0,-1 0 0,1 0 0,0 0 0,-1 0 0,1 0 0,0 0 0,0 0 0,0 0 0,1 0 0,-1 0 0,0 0 0,1-1 0,-1 1 0,1 0 0,0-1 0,-1 1 0,1-1 0,0 0 0,0 0 0,0 0 0,0 0 0,0 0 0,0 0 0,0 0 0,0 0 0,1-1 0,-1 1 0,0-1 0,0 0 0,0 0 0,1 0 0,-1 0 0,0 0 0,0 0 0,1 0 0,3-2 0,1 0 0,0-1 0,1 0 0,-1 0 0,-1 0 0,1-1 0,0 0 0,-1-1 0,0 1 0,0-1 0,8-9 0,-2-1 0,-1-1 0,-1 0 0,0 0 0,-1-1 0,0-1 0,-2 0 0,9-30 0,-1 8 0,-14 37 0,0-1 0,0 1 0,0-1 0,0 1 0,-1-1 0,1 0 0,-1 1 0,0-1 0,0 0 0,0 1 0,-1-6 0,1 9 0,-1-1 0,1 0 0,0 1 0,0-1 0,0 1 0,-1-1 0,1 1 0,0-1 0,-1 1 0,1-1 0,0 1 0,-1-1 0,1 1 0,-1 0 0,1-1 0,-1 1 0,1 0 0,-1-1 0,1 1 0,-1 0 0,1-1 0,-1 1 0,1 0 0,-1 0 0,1 0 0,-2-1 0,0 2 0,1-1 0,-1 0 0,0 0 0,0 1 0,1-1 0,-1 1 0,0 0 0,1-1 0,-1 1 0,1 0 0,-1 0 0,1 0 0,-3 2 0,-4 4 0,1 0 0,0 0 0,0 1 0,0 0 0,1 0 0,1 1 0,-1-1 0,1 1 0,-6 15 0,5-8 0,0 0 0,1 1 0,0 0 0,-4 32 0,9-45 0,-1 1 0,1 0 0,0-1 0,0 1 0,1-1 0,-1 1 0,1-1 0,0 1 0,1-1 0,-1 0 0,1 1 0,-1-1 0,1 0 0,0 0 0,1 0 0,-1 0 0,1-1 0,0 1 0,0-1 0,5 6 0,-4-6 0,1 0 0,0 0 0,0 0 0,0 0 0,0-1 0,0 1 0,1-1 0,-1-1 0,1 1 0,-1-1 0,1 0 0,0 0 0,-1-1 0,1 1 0,11-2 0,-13 1 0,0-1 0,0 0 0,0 0 0,0 0 0,0-1 0,-1 1 0,1-1 0,0 0 0,-1 0 0,1 0 0,-1 0 0,0-1 0,1 1 0,-1-1 0,0 0 0,-1 0 0,1 0 0,-1 0 0,1-1 0,-1 1 0,0-1 0,0 1 0,2-7 0,-2 5 0,0 1 0,-1-1 0,1 1 0,-1-1 0,0 0 0,-1 0 0,1 0 0,-1 1 0,0-1 0,0 0 0,0 0 0,-1 0 0,1 0 0,-1 0 0,-1 1 0,1-1 0,-1 0 0,1 1 0,-5-7 0,1 4 11,0 0 1,0 1-1,-1-1 0,0 2 0,0-1 0,-1 1 0,0-1 0,-7-3 0,-62-31-966,65 35 445,-14-7-6316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69 24575,'0'-14'0,"1"9"0,-1-1 0,0 0 0,0 0 0,-1 0 0,0 0 0,-2-8 0,3 14 0,0 0 0,0 1 0,0-1 0,0 0 0,-1 0 0,1 0 0,0 1 0,0-1 0,0 0 0,0 0 0,0 0 0,0 0 0,-1 0 0,1 1 0,0-1 0,0 0 0,0 0 0,0 0 0,-1 0 0,1 0 0,0 0 0,0 0 0,0 0 0,-1 1 0,1-1 0,0 0 0,0 0 0,0 0 0,-1 0 0,1 0 0,0 0 0,0 0 0,-1 0 0,1 0 0,0-1 0,0 1 0,0 0 0,-1 0 0,1 0 0,0 0 0,0 0 0,0 0 0,0 0 0,-1 0 0,1 0 0,0-1 0,0 1 0,0 0 0,0 0 0,-1 0 0,1 0 0,0-1 0,0 1 0,0 0 0,0 0 0,0 0 0,0-1 0,0 1 0,0 0 0,0 0 0,0 0 0,0-1 0,-1 1 0,-3 17 0,-7 94 0,6-33 0,-4-5 0,4 2 0,6 117 0,4-163 0,1-1 0,1 0 0,2 0 0,15 32 0,-24-59 0,0 0 0,0 0 0,0 0 0,1 0 0,-1 0 0,0 0 0,1 0 0,-1 0 0,1 0 0,-1-1 0,1 1 0,-1 0 0,1 0 0,-1 0 0,1-1 0,0 1 0,0 0 0,-1-1 0,1 1 0,0 0 0,0-1 0,1 1 0,-1-2 0,0 1 0,-1-1 0,1 0 0,-1 0 0,1 0 0,-1 0 0,0 0 0,1 0 0,-1 0 0,0 0 0,1 0 0,-1 0 0,0 0 0,0 0 0,0 0 0,0-2 0,-2-54 0,0 45 0,-1-1 0,0 0 0,-1 1 0,-1 0 0,0 0 0,-1 0 0,0 0 0,-11-14 0,15 22 0,-1 1 0,0-1 0,0 1 0,0 0 0,0 0 0,-1 0 0,1 1 0,-1-1 0,0 1 0,1 0 0,-1 0 0,-6-2 0,6 3 0,1 0 0,0 1 0,0 0 0,-1 0 0,1-1 0,0 2 0,0-1 0,-1 0 0,1 1 0,0 0 0,0-1 0,0 1 0,0 0 0,0 1 0,0-1 0,0 1 0,0-1 0,-5 4 0,-1 2 0,1 0 0,0 0 0,0 1 0,1 0 0,0 1 0,0-1 0,1 1 0,0 0 0,1 1 0,0-1 0,0 1 0,1 0 0,0 0 0,1 1 0,0-1 0,1 1 0,0 0 0,0 0 0,1-1 0,1 1 0,0 0 0,2 12 0,-2-19 0,1 0 0,1 0 0,-1 1 0,1-1 0,-1 0 0,1-1 0,0 1 0,1 0 0,-1 0 0,1-1 0,-1 0 0,1 1 0,0-1 0,5 4 0,-2-3 0,0 0 0,1 0 0,-1 0 0,1-1 0,-1 0 0,1 0 0,14 3 0,-4-2 0,1-2 0,-1 0 0,1 0 0,0-2 0,-1 0 0,25-4 0,-27 1 0,-1 0 0,1 0 0,-1-2 0,0 0 0,0 0 0,24-14 0,-31 15 0,-1 0 0,1-1 0,-1 1 0,0-1 0,-1 0 0,1 0 0,-1-1 0,0 0 0,0 0 0,-1 0 0,0 0 0,0-1 0,0 0 0,5-13 0,-1-6 0,-1 1 0,-1-1 0,-2 0 0,0-1 0,-2 1 0,-1-45 0,-1 69 0,0 1 0,0 0 0,0 0 0,0 0 0,0-1 0,0 1 0,0 0 0,-1 0 0,1 0 0,0 0 0,-1-1 0,1 1 0,-1 0 0,1 0 0,-1 0 0,0 0 0,1 0 0,-1 0 0,0 0 0,0 0 0,0 1 0,0-1 0,0 0 0,0 0 0,-1 0 0,1 1 0,-1 0 0,1 0 0,0 0 0,-1 0 0,1 0 0,0 1 0,0-1 0,-1 1 0,1-1 0,0 1 0,0-1 0,-1 1 0,1-1 0,0 1 0,0 0 0,0 0 0,0 0 0,-1 1 0,-4 4 0,0 0 0,0 0 0,1 1 0,0 0 0,0 0 0,-4 8 0,5-6 0,1 0 0,-1 0 0,2 0 0,-1 0 0,1 1 0,1-1 0,0 1 0,0 15 0,1-21 0,0 0 0,0 0 0,1 0 0,0 0 0,0-1 0,0 1 0,0 0 0,0-1 0,1 1 0,0 0 0,0-1 0,0 0 0,0 1 0,0-1 0,0 0 0,1 0 0,0 0 0,0-1 0,-1 1 0,1-1 0,1 1 0,-1-1 0,5 2 0,0 0 0,0 0 0,0-1 0,0 0 0,1 0 0,-1-1 0,1 0 0,0-1 0,-1 0 0,1 0 0,0-1 0,0 0 0,0 0 0,0-1 0,-1 0 0,16-5 0,-17 4 0,0-1 0,0 0 0,0-1 0,-1 1 0,0-1 0,0 0 0,0-1 0,0 0 0,-1 0 0,1 0 0,-1 0 0,-1-1 0,1 0 0,-1 0 0,0 0 0,0-1 0,-1 1 0,1-1 0,1-8 0,4-13 0,-1 0 0,-1 0 0,-2 0 0,3-51 0,-9-118 0,-1 97 0,2 76 0,1 15 0,0 1 0,-1 0 0,-1-1 0,1 1 0,-1 0 0,-1 0 0,1-1 0,-6-13 0,7 22 0,0 0 0,0 0 0,0 0 0,0-1 0,0 1 0,0 0 0,0 0 0,-1 0 0,1 0 0,0 0 0,0 0 0,0 0 0,0-1 0,0 1 0,0 0 0,0 0 0,-1 0 0,1 0 0,0 0 0,0 0 0,0 0 0,0 0 0,0 0 0,0 0 0,-1 0 0,1 0 0,0 0 0,0 0 0,0 0 0,0 0 0,0 0 0,-1 0 0,1 0 0,0 0 0,0 0 0,0 0 0,0 0 0,0 0 0,-1 0 0,1 0 0,0 0 0,0 1 0,0-1 0,0 0 0,0 0 0,0 0 0,0 0 0,-1 0 0,1 0 0,0 0 0,-7 11 0,-1 12 0,1 8 0,1 0 0,-2 64 0,9 68 0,1-73 0,-2-31-273,3 0 0,3 0 0,3-1 0,26 100 0,-26-131-6553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1388 273 24575,'-150'3'0,"-238"36"0,-375 73 0,733-107 0,-23 3 0,49-7 0,7 1 0,29-1 0,717-25-3690,-5-32-829,-309 22 3233,2752-162-3955,-2975 186 5329,606-55 1605,-796 62-1080,-4 2 129,-1-2 0,0 0 0,0 0 0,0-2 0,0 0 1,-1-1-1,25-12 0,-27 6-2528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0:5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15 24575,'0'-1'0,"-1"0"0,0 0 0,0 0 0,0 0 0,0 0 0,0 0 0,0 0 0,0 0 0,0 0 0,0 1 0,0-1 0,0 0 0,0 1 0,-1-1 0,1 1 0,0-1 0,0 1 0,-1 0 0,1 0 0,0-1 0,-1 1 0,1 0 0,0 0 0,-2 0 0,1 1 0,1 1 0,0-1 0,0 0 0,0 0 0,-1 1 0,1-1 0,0 0 0,1 1 0,-1-1 0,0 1 0,0-1 0,1 1 0,-1-1 0,1 1 0,-1 0 0,1-1 0,-1 1 0,1 0 0,0 2 0,-4 35 0,1 1 0,2-1 0,6 59 0,20 97 0,-14-130 0,-7-47 0,-1 0 0,0 0 0,-2 1 0,0 21 0,-7-15 119,5-24-172,1 0 0,-1-1 0,1 1 0,-1 0 0,1-1 0,-1 1 0,0-1 0,1 1 0,-1-1 0,0 1 0,1-1 0,-1 1 0,0-1 0,0 0 0,1 1 0,-1-1 0,0 0 0,0 0 0,0 1 0,1-1 0,-1 0 0,0 0 0,0 0 0,0 0 0,1 0 0,-1 0 0,-1 0 0,-13-5-6773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0:5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 24575,'-4'0'0,"7"0"0,7 0 0,5 0 0,10 0 0,3 0 0,6 0 0,1-4 0,3-2 0,-1 1 0,-2 1 0,-4 1 0,-7 1-8191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93 24575,'-5'-1'0,"1"0"0,-1 0 0,1 0 0,0-1 0,0 1 0,0-1 0,0 0 0,0 0 0,0-1 0,0 1 0,1-1 0,-1 0 0,-5-6 0,4 5 0,0-1 0,-1 1 0,0 0 0,0 0 0,-10-5 0,-51-12 0,60 19 0,-1 0 0,0 0 0,1 1 0,-1 0 0,0 1 0,-14 1 0,17-1 0,1 1 0,0 1 0,0-1 0,-1 1 0,1-1 0,0 1 0,1 0 0,-1 0 0,0 1 0,0-1 0,1 1 0,0 0 0,-1 0 0,1 0 0,0 1 0,0-1 0,1 1 0,-1-1 0,1 1 0,0 0 0,-4 8 0,0 4 0,1 2 0,0-1 0,2 0 0,-3 22 0,-1 2 0,1 1 0,1 0 0,2 0 0,1 0 0,7 58 0,-5-91 0,1 1 0,0-1 0,1 1 0,0-1 0,1 0 0,0 0 0,0 0 0,1 0 0,0 0 0,1-1 0,-1 1 0,2-1 0,-1 0 0,1-1 0,0 0 0,1 0 0,0 0 0,0 0 0,12 8 0,-9-9 0,1 0 0,-1-1 0,1 0 0,-1-1 0,2 0 0,-1 0 0,0-1 0,1-1 0,16 2 0,-22-3 0,1-1 0,-1 0 0,1 0 0,-1 0 0,0-1 0,1 0 0,-1 0 0,0-1 0,0 0 0,0 0 0,0 0 0,0-1 0,0 0 0,-1 0 0,0-1 0,1 1 0,-1-1 0,0 0 0,4-5 0,-4 1 0,0-1 0,-1 1 0,0-1 0,-1 1 0,0-1 0,0 0 0,-1 0 0,0-1 0,0 1 0,-1-11 0,2 0 0,19-166 0,-18 162 0,-2-1 0,1-43 0,-4 57 0,0 1 0,-1 0 0,0 0 0,0 0 0,-1 1 0,0-1 0,-1 1 0,0-1 0,-8-12 0,9 17 0,0-1 0,0 1 0,-1 0 0,0 0 0,0 1 0,0-1 0,-1 1 0,1 0 0,-1 0 0,0 0 0,-7-3 0,8 5 0,0 1 0,0 0 0,0 0 0,0 0 0,0 0 0,0 1 0,0-1 0,0 1 0,-1 0 0,1 1 0,0-1 0,0 1 0,0-1 0,0 1 0,0 1 0,0-1 0,-6 3 0,-14 6-1365,3-1-5461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24575,'2'29'0,"1"0"0,2-1 0,0 0 0,2 0 0,1 0 0,2-1 0,18 39 0,-26-63 0,-1 1 0,1-1 0,0 0 0,0 0 0,0 0 0,1 0 0,-1-1 0,1 1 0,-1-1 0,1 1 0,0-1 0,0 0 0,5 3 0,-7-5 0,1 0 0,0 0 0,-1 0 0,1 0 0,-1 0 0,1 0 0,0 0 0,-1 0 0,1 0 0,0-1 0,-1 1 0,1-1 0,-1 1 0,1-1 0,-1 0 0,1 1 0,-1-1 0,0 0 0,1 0 0,-1 0 0,0 0 0,0 0 0,0-1 0,1 1 0,-1 0 0,0 0 0,-1-1 0,1 1 0,0 0 0,0-1 0,0-2 0,29-45-273,-2-2 0,-3 0 0,-1-2 0,31-111 0,-52 154-6553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30 225 24575,'38'2'0,"-27"-1"0,1-1 0,0 1 0,0-2 0,0 0 0,0 0 0,17-5 0,-27 6 0,0-1 0,0 0 0,0 0 0,0 0 0,0 0 0,-1 0 0,1-1 0,0 1 0,-1 0 0,1-1 0,-1 1 0,1-1 0,-1 0 0,0 1 0,0-1 0,1 0 0,-1 0 0,-1 0 0,1 0 0,0 0 0,0 0 0,-1 0 0,1 0 0,-1 0 0,0 0 0,1 0 0,-1 0 0,0 0 0,0-1 0,0 1 0,-1 0 0,1 0 0,0 0 0,-1 0 0,0 0 0,1 0 0,-2-2 0,1-1 0,-1 1 0,0-1 0,0 1 0,-1 0 0,1 0 0,-1 0 0,0 0 0,0 0 0,0 0 0,0 1 0,-1 0 0,1-1 0,-1 1 0,0 1 0,-7-5 0,8 6 0,0-1 0,-1 1 0,1 0 0,0 0 0,-1 1 0,1-1 0,-1 1 0,1-1 0,-1 1 0,1 0 0,-1 1 0,1-1 0,-1 0 0,1 1 0,0 0 0,-1 0 0,1 0 0,0 0 0,0 1 0,-4 1 0,2 0 0,0 1 0,0-1 0,1 1 0,0 0 0,-1 0 0,2 1 0,-1-1 0,0 1 0,1 0 0,0 0 0,-4 9 0,4-7 0,0 0 0,0 0 0,1 1 0,0-1 0,0 1 0,1 0 0,0 0 0,0 14 0,1-18 0,1 1 0,-1-1 0,1 1 0,0-1 0,0 1 0,0-1 0,0 0 0,1 0 0,0 1 0,0-1 0,0 0 0,0 0 0,1-1 0,-1 1 0,5 3 0,0 0 0,1 0 0,0 0 0,0-1 0,0-1 0,1 0 0,0 0 0,0 0 0,0-1 0,1-1 0,10 4 0,-14-6 0,0 1 0,1-1 0,-1 0 0,0-1 0,1 0 0,-1 0 0,0 0 0,1 0 0,-1-1 0,0 0 0,0-1 0,1 1 0,-1-1 0,0-1 0,-1 1 0,12-7 0,-7 4 0,-1-1 0,0-1 0,0 0 0,0 0 0,-1-1 0,0 0 0,-1 0 0,0-1 0,0 0 0,-1 0 0,0 0 0,0-1 0,-1 0 0,0 0 0,3-11 0,0-6 0,-5 17 0,0 0 0,0-1 0,1-14 0,-3 20 0,-1 1 0,-1 0 0,1 0 0,0 0 0,-1-1 0,0 1 0,0 0 0,0 0 0,-1 0 0,1 0 0,-1 0 0,-2-4 0,1 4 0,-11-19 0,14 23 0,0 0 0,-1 0 0,1-1 0,0 1 0,0 0 0,0 0 0,-1-1 0,1 1 0,0 0 0,0 0 0,-1 0 0,1 0 0,0-1 0,-1 1 0,1 0 0,0 0 0,-1 0 0,1 0 0,0 0 0,0 0 0,-1 0 0,1 0 0,0 0 0,-1 0 0,1 0 0,0 0 0,-1 0 0,1 0 0,0 0 0,-1 0 0,1 0 0,0 0 0,0 1 0,-1-1 0,1 0 0,0 0 0,-1 0 0,1 0 0,0 1 0,0-1 0,-1 0 0,1 0 0,0 1 0,0-1 0,0 0 0,0 0 0,-1 1 0,1-1 0,0 0 0,0 0 0,0 1 0,0-1 0,0 0 0,0 1 0,0-1 0,-1 0 0,1 1 0,0-1 0,0 0 0,0 1 0,0-1 0,0 0 0,1 0 0,-1 1 0,0-1 0,0 0 0,0 1 0,-4 31 0,2 0 0,0 0 0,6 48 0,-1-1 0,-3-34 0,0-38 0,0-29 0,0-2 0,0 5 0,0 0 0,-1-1 0,-1 1 0,-5-23 0,6 37 0,0-1 0,0 1 0,0-1 0,1 1 0,0 0 0,0-1 0,0 1 0,1-1 0,0 1 0,0-1 0,0 1 0,3-8 0,-2 10 0,-1 0 0,1-1 0,0 1 0,0 0 0,0 0 0,0 1 0,0-1 0,0 0 0,1 1 0,-1-1 0,1 1 0,0 0 0,0 0 0,0 0 0,0 0 0,0 0 0,0 1 0,0-1 0,1 1 0,3-1 0,136-26 0,-136 27 0,0-1 0,-1 0 0,1 0 0,0-1 0,-1 0 0,9-4 0,-2 0 0,-13 7 0,1-1 0,-1 1 0,0-1 0,1 1 0,-1 0 0,1 0 0,-1-1 0,1 1 0,-1 0 0,1 0 0,-1 0 0,1 0 0,-1-1 0,1 1 0,-1 0 0,1 0 0,0 0 0,-1 0 0,1 0 0,-1 0 0,1 0 0,-1 1 0,1-1 0,-1 0 0,1 0 0,-1 0 0,1 0 0,-1 1 0,1-1 0,-1 0 0,1 0 0,-1 1 0,1-1 0,-1 1 0,0-1 0,1 0 0,-1 1 0,0-1 0,1 1 0,-1-1 0,0 0 0,1 1 0,-1-1 0,0 1 0,0-1 0,0 1 0,1-1 0,-1 1 0,0 0 0,0-1 0,0 1 0,0-1 0,0 1 0,0-1 0,0 1 0,0-1 0,0 1 0,0-1 0,-1 2 0,-7 43 0,5-28 0,2-12 0,0 1 0,1-1 0,0 1 0,0-1 0,0 1 0,0-1 0,1 1 0,0-1 0,1 1 0,-1-1 0,1 0 0,3 9 0,-3-11 0,1 0 0,-1 0 0,1 0 0,-1 0 0,1 0 0,0 0 0,0-1 0,0 0 0,0 1 0,1-1 0,-1 0 0,1-1 0,-1 1 0,1 0 0,-1-1 0,1 0 0,0 0 0,7 1 0,3 0-114,0 0 1,0 0-1,0-2 0,0 1 0,0-2 1,0 0-1,0-1 0,0 0 0,0-1 1,-1-1-1,19-7 0,-11 1-6712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0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214 480 24575,'0'-3'0,"0"-1"0,0 0 0,0 1 0,0-1 0,-1 1 0,0-1 0,0 1 0,0-1 0,0 1 0,0 0 0,-1-1 0,1 1 0,-1 0 0,0 0 0,0 0 0,-3-3 0,3 4 0,0 0 0,0 1 0,-1 0 0,1-1 0,0 1 0,0 0 0,-1 0 0,1 1 0,-1-1 0,1 0 0,-1 1 0,1-1 0,-1 1 0,1 0 0,-1 0 0,1 0 0,-1 0 0,0 0 0,1 1 0,-1-1 0,1 1 0,-5 1 0,-2 1 0,1 1 0,0 0 0,-1 0 0,1 0 0,1 1 0,-1 0 0,1 1 0,0 0 0,0 0 0,1 1 0,-1-1 0,2 1 0,-1 1 0,1-1 0,0 1 0,0 0 0,1 0 0,-5 11 0,9-16 0,-1 1 0,0-1 0,1 0 0,-1 1 0,1-1 0,0 0 0,0 1 0,0-1 0,1 0 0,-1 1 0,1-1 0,0 0 0,-1 1 0,2-1 0,-1 0 0,0 0 0,1 0 0,-1 0 0,1 0 0,0 0 0,0-1 0,0 1 0,0 0 0,1-1 0,-1 0 0,1 1 0,-1-1 0,1 0 0,0 0 0,3 1 0,5 4 0,0-1 0,1 0 0,-1 0 0,1-1 0,0-1 0,23 5 0,-23-6 0,0-1 0,1-1 0,-1 0 0,1 0 0,-1-1 0,1-1 0,-1 0 0,1-1 0,-1 0 0,0-1 0,21-8 0,-25 8 0,-1-1 0,1 0 0,-1-1 0,0 1 0,-1-1 0,1-1 0,-1 1 0,0-1 0,0 0 0,-1 0 0,0-1 0,0 0 0,-1 0 0,1 0 0,-1 0 0,-1-1 0,0 1 0,5-15 0,0-23 0,-8 44 0,0-1 0,0 0 0,0 1 0,0-1 0,0 1 0,0-1 0,0 0 0,-1 1 0,1-1 0,-1 1 0,1-1 0,-1 1 0,1-1 0,-1 1 0,0-1 0,0 1 0,0-1 0,0 1 0,0 0 0,0 0 0,0 0 0,0-1 0,-1 1 0,-1-1 0,2 2 0,1 0 0,-1-1 0,1 1 0,-1 0 0,0 0 0,1 0 0,-1 0 0,0 0 0,0 0 0,1 0 0,-1 0 0,0 0 0,1 0 0,-1 0 0,0 0 0,1 0 0,-1 0 0,0 1 0,1-1 0,-1 0 0,1 0 0,-1 1 0,0-1 0,1 1 0,-1-1 0,1 0 0,-1 1 0,1-1 0,-1 1 0,1-1 0,0 1 0,-1 0 0,1-1 0,0 1 0,-1-1 0,1 1 0,0 0 0,-1-1 0,1 1 0,0 0 0,0-1 0,0 1 0,0 0 0,0-1 0,0 1 0,0 0 0,0 0 0,-1 3 0,1-1 0,-1 0 0,1 1 0,0-1 0,0 1 0,0-1 0,1 0 0,0 5 0,2-3 0,-1 0 0,1 0 0,0 0 0,0 0 0,1-1 0,-1 1 0,1-1 0,0 0 0,0 0 0,1 0 0,-1-1 0,1 0 0,0 0 0,0 0 0,0 0 0,0-1 0,0 1 0,0-1 0,1-1 0,-1 1 0,1-1 0,-1 0 0,1 0 0,0-1 0,-1 1 0,1-1 0,0-1 0,-1 1 0,1-1 0,-1 0 0,1 0 0,-1 0 0,1-1 0,-1 0 0,0 0 0,1 0 0,-1-1 0,0 0 0,-1 0 0,1 0 0,0 0 0,6-8 0,-3 1 0,0-1 0,0 0 0,-1-1 0,-1 0 0,0 0 0,-1 0 0,0-1 0,-1 0 0,0 1 0,-1-2 0,2-24 0,-2-4 0,-1 1 0,-8-64 0,5 82 0,-1 0 0,-1 0 0,-1 0 0,-1 0 0,-15-40 0,20 63 0,0 0 0,0-1 0,0 1 0,0 0 0,0 0 0,0 0 0,0 0 0,0-1 0,0 1 0,0 0 0,0 0 0,0 0 0,0 0 0,0 0 0,0-1 0,0 1 0,0 0 0,0 0 0,0 0 0,0 0 0,-1 0 0,1 0 0,0-1 0,0 1 0,0 0 0,0 0 0,0 0 0,0 0 0,-1 0 0,1 0 0,0 0 0,0 0 0,0 0 0,0 0 0,-1 0 0,1 0 0,0 0 0,0 0 0,0 0 0,0 0 0,0 0 0,-1 0 0,1 0 0,0 0 0,0 0 0,0 0 0,0 0 0,-1 0 0,1 0 0,0 0 0,0 0 0,0 0 0,0 0 0,0 0 0,0 0 0,-1 0 0,1 1 0,0-1 0,0 0 0,0 0 0,0 0 0,-5 16 0,1 21 0,3-6 0,1 1 0,2 0 0,1-1 0,14 61 0,-11-72 0,1 0 0,0 0 0,2 0 0,0-1 0,1-1 0,2 1 0,-1-2 0,20 22 0,-27-34 0,5 7 0,1-1 0,1 0 0,0 0 0,19 13 0,-27-22 0,1 0 0,0 1 0,-1-2 0,1 1 0,0 0 0,0-1 0,0 0 0,0 0 0,0 0 0,0 0 0,0-1 0,0 1 0,1-1 0,-1 0 0,0-1 0,0 1 0,0-1 0,0 1 0,0-1 0,0-1 0,6-1 0,-3 0 0,-1-1 0,-1 1 0,1-1 0,0 0 0,-1 0 0,0-1 0,0 1 0,0-1 0,-1-1 0,1 1 0,-1 0 0,0-1 0,-1 0 0,0 0 0,0 0 0,0 0 0,4-13 0,0-9 0,0 0 0,5-56 0,-10 66 0,3-104 0,-5 84 0,7-62 0,-2 82 0,-5 18 0,1 0 0,-1 0 0,0 0 0,0 0 0,0-1 0,0 1 0,0 0 0,0 0 0,1 0 0,-1 0 0,0 0 0,0 0 0,0 0 0,0 0 0,0 0 0,1 0 0,-1 0 0,0 0 0,0 0 0,0 0 0,0 0 0,0 1 0,1-1 0,-1 0 0,0 0 0,0 0 0,0 0 0,0 0 0,0 0 0,0 0 0,0 0 0,1 0 0,-1 0 0,0 1 0,0-1 0,0 0 0,0 0 0,0 0 0,0 0 0,0 0 0,0 0 0,0 1 0,0-1 0,0 0 0,0 0 0,0 0 0,0 0 0,0 0 0,0 0 0,0 1 0,0-1 0,0 0 0,7 35 0,-3 45 0,11 99 0,-10-152 0,0 1 0,2-1 0,1 0 0,17 38 0,-4-24-273,2-1 0,2-1 0,2-2 0,48 55 0,-59-73-6553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91 24575,'0'-4'0,"-1"-1"0,1 1 0,-1-1 0,1 1 0,-1-1 0,-1 1 0,1 0 0,0 0 0,-1 0 0,0-1 0,0 1 0,0 1 0,-1-1 0,-4-6 0,5 8 0,0 0 0,0 0 0,-1 0 0,1 1 0,0-1 0,-1 1 0,1-1 0,-1 1 0,0 0 0,1 0 0,-1 0 0,0 0 0,0 0 0,1 1 0,-1-1 0,0 1 0,0 0 0,0 0 0,0 0 0,0 0 0,0 0 0,1 1 0,-7 1 0,1 0 0,1 2 0,-1-1 0,0 1 0,1 0 0,0 1 0,0 0 0,0 0 0,1 0 0,0 1 0,0 0 0,0 0 0,1 1 0,-1-1 0,2 1 0,-7 11 0,5-8 0,1 0 0,0 1 0,0 0 0,1 0 0,0 0 0,1 1 0,0-1 0,1 1 0,0 0 0,1 17 0,1-26 0,0 0 0,0 0 0,1 0 0,-1 0 0,1 0 0,0-1 0,0 1 0,0 0 0,0 0 0,0-1 0,1 1 0,-1-1 0,1 1 0,-1-1 0,1 0 0,0 1 0,0-1 0,0 0 0,1 0 0,-1-1 0,0 1 0,1 0 0,-1-1 0,1 1 0,-1-1 0,1 0 0,0 0 0,-1 0 0,1 0 0,0 0 0,0-1 0,0 1 0,0-1 0,3 0 0,1 1 0,-1-1 0,1 0 0,-1-1 0,1 1 0,0-1 0,-1-1 0,0 1 0,1-1 0,-1 0 0,0 0 0,0-1 0,0 0 0,0 0 0,6-5 0,-8 5 0,0 0 0,-1-1 0,1 0 0,-1 0 0,1 0 0,-1 0 0,-1 0 0,1-1 0,0 1 0,-1-1 0,0 1 0,1-6 0,1-4 0,-1 0 0,2-27 0,2-12 0,-2 43 0,0 18 0,2 27 0,-4-23 0,1 8 0,2-1 0,0 1 0,1-1 0,1-1 0,11 20 0,-15-31 0,0-1 0,1-1 0,-1 1 0,1 0 0,0-1 0,1 0 0,-1 0 0,1-1 0,0 0 0,0 0 0,0 0 0,1 0 0,-1-1 0,1 0 0,0-1 0,0 1 0,11 1 0,6 0-1365,-2-3-5461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92 106 24575,'-5'-3'0,"0"-1"0,1 1 0,-1-1 0,1 0 0,0 0 0,0 0 0,1-1 0,-1 1 0,1-1 0,0 0 0,-5-9 0,5 8 0,0 0 0,0 1 0,-1 0 0,0-1 0,0 1 0,-8-7 0,12 12 0,0 0 0,-1-1 0,1 1 0,0 0 0,0 0 0,0 0 0,0 0 0,0 0 0,0 0 0,0 0 0,0 0 0,-1 0 0,1 0 0,0 0 0,0 0 0,0 0 0,0 0 0,0 0 0,0 0 0,-1 0 0,1 0 0,0 0 0,0 0 0,0 0 0,0 0 0,0 0 0,0 0 0,-1 0 0,1 0 0,0 0 0,0 0 0,0 0 0,0 0 0,0 0 0,0 0 0,0 0 0,-1 0 0,1 0 0,0 0 0,0 0 0,0 1 0,0-1 0,0 0 0,0 0 0,0 0 0,0 0 0,0 0 0,0 0 0,0 0 0,0 1 0,0-1 0,0 0 0,0 0 0,-1 0 0,1 12 0,4 14 0,29 91 0,11 43 0,55 211 0,-84-326 0,3-1 0,1 0 0,2-2 0,3-1 0,1 0 0,31 38 0,-44-64 0,1-2 0,0 0 0,1 0 0,16 11 0,-30-24 0,0 0 0,0 0 0,0-1 0,0 1 0,0 0 0,0 0 0,0 0 0,0 0 0,0 0 0,0 0 0,0 0 0,0 0 0,0 0 0,0 0 0,0-1 0,0 1 0,0 0 0,0 0 0,0 0 0,0 0 0,0 0 0,0 0 0,0 0 0,1 0 0,-1 0 0,0 0 0,0 0 0,0-1 0,0 1 0,0 0 0,0 0 0,0 0 0,0 0 0,0 0 0,0 0 0,0 0 0,0 0 0,0 0 0,1 0 0,-1 0 0,0 0 0,0 0 0,0 0 0,0 0 0,0 0 0,0 0 0,0 0 0,0 0 0,0 0 0,0 0 0,1 0 0,-1 0 0,0 0 0,0 0 0,0 0 0,-7-15 0,-12-16 0,14 24-124,-1 0 0,0 0 0,-1 1 0,0-1 0,0 1 0,0 1-1,-1 0 1,1 0 0,-1 0 0,-16-6 0,8 6-6702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63 24575,'0'-3'0,"-1"1"0,1-1 0,-1 0 0,1 0 0,-1 0 0,0 1 0,0-1 0,0 0 0,0 1 0,-1-1 0,1 1 0,-1 0 0,1-1 0,-1 1 0,0 0 0,0 0 0,0 0 0,0 0 0,0 0 0,-1 0 0,1 1 0,0-1 0,-1 1 0,1 0 0,-1 0 0,0-1 0,1 2 0,-1-1 0,0 0 0,0 0 0,1 1 0,-1 0 0,0-1 0,0 1 0,0 0 0,0 1 0,0-1 0,1 0 0,-1 1 0,0-1 0,0 1 0,1 0 0,-1 0 0,-2 2 0,-10 5 0,1 1 0,1 1 0,0 0 0,0 0 0,1 2 0,-20 23 0,24-26 0,1 0 0,1 1 0,0 0 0,0 0 0,1 0 0,0 1 0,1 0 0,0 0 0,0 0 0,-2 19 0,6-28 0,-1 1 0,1-1 0,0 1 0,0-1 0,0 1 0,0-1 0,1 1 0,-1-1 0,1 1 0,-1-1 0,1 0 0,0 1 0,0-1 0,0 0 0,0 1 0,0-1 0,1 0 0,-1 0 0,1 0 0,2 3 0,-1-3 0,0 0 0,0 1 0,1-1 0,-1-1 0,1 1 0,-1 0 0,1-1 0,0 0 0,-1 0 0,1 0 0,0 0 0,4 0 0,4 0 0,-1-1 0,1 0 0,-1-1 0,0 0 0,1-1 0,-1 0 0,0 0 0,15-7 0,-20 6 0,0 0 0,0 0 0,0-1 0,-1 0 0,0 0 0,1-1 0,-1 1 0,-1-1 0,1 0 0,-1-1 0,0 1 0,0-1 0,-1 1 0,1-1 0,2-7 0,-4 8 0,0 0 0,0 0 0,0 0 0,-1 0 0,0 0 0,0-1 0,0 1 0,-1 0 0,1 0 0,-1-1 0,-1 1 0,1 0 0,-1-1 0,0 1 0,0 0 0,0 0 0,-1 0 0,0 0 0,-4-9 0,3 10 0,0 1 0,0-1 0,0 1 0,0 0 0,0 0 0,-1 0 0,0 1 0,1-1 0,-1 1 0,0 0 0,0 0 0,0 0 0,0 1 0,-6-2 0,-25-13 0,75 11-1365,-12 6-5461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43 24575,'0'0'0,"1"0"0,-1 0 0,0 0 0,0 0 0,1 0 0,-1 0 0,0 0 0,1 0 0,-1 0 0,0 0 0,0 0 0,1 0 0,-1 0 0,0 0 0,1 0 0,-1 0 0,0-1 0,0 1 0,1 0 0,-1 0 0,0 0 0,0 0 0,0-1 0,1 1 0,-1 0 0,0 0 0,0-1 0,0 1 0,0 0 0,1 0 0,-1-1 0,0 1 0,0 0 0,0 0 0,0-1 0,0 1 0,0 0 0,0-1 0,0 1 0,0 0 0,0 0 0,0-1 0,0 1 0,0 0 0,0-1 0,0 1 0,0 0 0,0 0 0,0-1 0,0 1 0,0 0 0,0 0 0,-1-1 0,1 1 0,0 0 0,0 0 0,0-1 0,0 1 0,-1 0 0,1 0 0,0-1 0,0 1 0,-1 0 0,1 0 0,0 0 0,-1 0 0,-16-17 0,11 15 0,1-1 0,-1 1 0,0 1 0,0-1 0,0 1 0,0 0 0,0 0 0,-1 1 0,1 0 0,0 0 0,0 0 0,0 1 0,0 0 0,0 0 0,0 0 0,0 1 0,0 0 0,0 0 0,1 1 0,-1-1 0,1 1 0,0 0 0,-6 5 0,5-4 0,-1 0 0,1 1 0,1 0 0,-1 0 0,1 0 0,0 0 0,0 1 0,0 0 0,1 0 0,0 0 0,0 1 0,1 0 0,-1-1 0,2 1 0,-1 0 0,1 0 0,0 1 0,-2 12 0,4-17 0,0 0 0,0-1 0,0 1 0,0 0 0,1 0 0,0 0 0,-1 0 0,1-1 0,0 1 0,0 0 0,0-1 0,1 1 0,-1-1 0,1 1 0,-1-1 0,1 0 0,3 5 0,-1-4 0,0 0 0,0 0 0,0 0 0,1-1 0,-1 1 0,0-1 0,1 0 0,0 0 0,7 2 0,-1-2 0,0 0 0,-1-1 0,1 0 0,0 0 0,0-1 0,-1 0 0,1-1 0,0 0 0,10-3 0,-17 2 0,1 1 0,-1-1 0,0 0 0,0 0 0,0 0 0,0 0 0,0-1 0,0 1 0,-1-1 0,0 0 0,1 0 0,-1 0 0,0-1 0,0 1 0,3-6 0,1-3 0,-1 0 0,-1-1 0,8-21 0,1-5 0,-13 38 0,-1 0 0,0 0 0,0 0 0,1 0 0,-1 0 0,0 0 0,1 0 0,-1 0 0,1 0 0,0 1 0,-1-1 0,1 0 0,0 0 0,-1 0 0,1 1 0,0-1 0,0 0 0,-1 1 0,1-1 0,0 1 0,0-1 0,0 1 0,0-1 0,0 1 0,0-1 0,0 1 0,0 0 0,0 0 0,0 0 0,0-1 0,0 1 0,0 0 0,0 0 0,0 0 0,0 0 0,0 1 0,0-1 0,0 0 0,0 0 0,0 1 0,0-1 0,0 1 0,0-1 0,0 1 0,0-1 0,0 1 0,0-1 0,0 1 0,0 0 0,-1-1 0,1 1 0,0 0 0,-1 0 0,1 0 0,0 1 0,6 5 0,-1 1 0,0 0 0,-1 1 0,7 13 0,0 3 0,-2 1 0,-1 1 0,-1-1 0,-1 1 0,-1 1 0,-1-1 0,0 40 0,-4-34 0,-1-1 0,-2 0 0,-1 0 0,-2 0 0,-1 0 0,-12 35 0,13-52 0,0 0 0,-2-1 0,0 1 0,0-2 0,-1 1 0,-1-1 0,-1 0 0,-19 21 0,26-31 0,0 0 0,-1 1 0,0-1 0,1 0 0,-1-1 0,0 1 0,0-1 0,-1 0 0,1 0 0,0 0 0,-1 0 0,0-1 0,1 1 0,-1-1 0,0-1 0,1 1 0,-1-1 0,0 1 0,0-1 0,1-1 0,-1 1 0,0-1 0,0 1 0,1-2 0,-1 1 0,1 0 0,-1-1 0,1 0 0,-1 0 0,1 0 0,0 0 0,0-1 0,-4-3 0,-2-2 14,0-1-1,0 0 0,0-1 0,2 0 1,-1 0-1,1-1 0,0-1 1,-9-19-1,7 11-310,1-1 0,1 0 0,1 0 0,-5-30 0,5 10-6529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24575,'0'0'0,"0"-1"0,0 0 0,0 1 0,0-1 0,0 1 0,0-1 0,0 1 0,0-1 0,0 1 0,0-1 0,0 1 0,0-1 0,0 0 0,0 1 0,1-1 0,-1 1 0,0-1 0,0 1 0,0-1 0,1 1 0,-1-1 0,0 1 0,1 0 0,-1-1 0,1 1 0,-1-1 0,0 1 0,1 0 0,-1-1 0,1 1 0,-1 0 0,1 0 0,-1-1 0,1 1 0,-1 0 0,1 0 0,0-1 0,0 2 0,-1-1 0,1 0 0,0 1 0,0-1 0,-1 1 0,1-1 0,0 1 0,-1-1 0,1 1 0,-1 0 0,1-1 0,-1 1 0,1 0 0,-1-1 0,1 1 0,-1 0 0,0-1 0,1 1 0,-1 0 0,0 0 0,0 0 0,1-1 0,-1 1 0,0 0 0,0 0 0,0 0 0,4 43 0,-4-30 0,1 0 0,6 25 0,0-14 0,49 204 0,-56-226-136,1 0-1,-1 0 1,1-1-1,0 1 1,0 0-1,0-1 1,0 1-1,0-1 0,3 4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7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61 164 24575,'-4'-8'0,"-1"-8"0,-5-4 0,1-3 0,-3-2 0,0-1 0,3 0 0,11 9 0,9 15 0,3 8-8191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195 813 24575,'0'-11'0,"-1"10"0,1 1 0,0-1 0,0 0 0,0 1 0,0-1 0,0 0 0,0 1 0,0-1 0,0 0 0,0 1 0,0-1 0,0 0 0,0 1 0,1-1 0,-1 0 0,0 1 0,0-1 0,1 0 0,-1 1 0,0-1 0,1 0 0,22 6 0,-21-4 0,1 0 0,0 0 0,-1-1 0,1 1 0,0-1 0,0 1 0,0-1 0,-1 0 0,1 0 0,0 0 0,0 0 0,0-1 0,-1 1 0,4-2 0,-5 2 0,-1 0 0,1-1 0,0 1 0,-1 0 0,1-1 0,-1 1 0,1-1 0,-1 1 0,1-1 0,-1 1 0,0-1 0,1 1 0,-1-1 0,1 0 0,-1 1 0,0-1 0,0 1 0,1-1 0,-1 0 0,0 1 0,0-1 0,0-1 0,0 0 0,0 0 0,0 0 0,0 1 0,0-1 0,-1 0 0,1 0 0,-1 0 0,0 0 0,0 0 0,1 1 0,-3-4 0,-1-1 0,-1-1 0,0 1 0,0 0 0,0 1 0,-1-1 0,0 1 0,0 0 0,0 0 0,-1 1 0,1 0 0,-1 0 0,-11-4 0,14 6 0,0 0 0,0 1 0,0-1 0,0 1 0,0 0 0,-1 0 0,1 0 0,0 1 0,-1 0 0,1 0 0,0 0 0,-1 0 0,1 0 0,0 1 0,-1 0 0,1 0 0,0 0 0,0 1 0,0-1 0,0 1 0,0 0 0,0 0 0,-5 4 0,2 0 0,0 1 0,1 0 0,-1 1 0,1-1 0,1 1 0,0 1 0,0-1 0,0 1 0,1 0 0,0 0 0,-3 14 0,5-18 0,1 0 0,0 0 0,0 0 0,1 0 0,-1 0 0,1 0 0,0 0 0,0 0 0,1 0 0,0 0 0,-1-1 0,2 1 0,-1 0 0,0 0 0,1 0 0,0-1 0,0 1 0,1-1 0,-1 1 0,1-1 0,0 0 0,0 0 0,7 6 0,1-1 0,1 0 0,0-1 0,1-1 0,0 0 0,0-1 0,1 0 0,-1-1 0,19 5 0,-11-5 0,-1-1 0,1 0 0,0-2 0,0 0 0,26-2 0,-35-1 0,1-1 0,-1-1 0,0 0 0,1-1 0,-1 0 0,-1 0 0,1-1 0,-1-1 0,0 0 0,0-1 0,0 0 0,-1 0 0,0-1 0,10-11 0,-12 11 0,0-1 0,0 1 0,-1-2 0,0 1 0,-1-1 0,0 0 0,0 0 0,-1 0 0,-1-1 0,0 0 0,0 0 0,-1 0 0,0 0 0,-1-1 0,1-18 0,-3 24 0,0-1 0,0 0 0,-1 0 0,1 0 0,-2 1 0,1-1 0,-1 0 0,-4-11 0,5 17 0,1 0 0,-1 0 0,0-1 0,0 1 0,0 0 0,0 0 0,0 0 0,0 0 0,0 0 0,0 0 0,0 0 0,0 1 0,-1-1 0,1 0 0,0 1 0,0-1 0,-1 1 0,-2-2 0,2 2 0,-1 0 0,1 0 0,-1 0 0,1 1 0,-1-1 0,1 1 0,-1-1 0,1 1 0,-1 0 0,1 0 0,-1 0 0,1 0 0,0 0 0,-3 2 0,-5 4 0,1 0 0,0 0 0,1 1 0,0 0 0,0 1 0,0 0 0,-9 16 0,5-6 0,0 0 0,2 1 0,-9 23 0,16-35 0,0-1 0,1 1 0,0 0 0,1 0 0,-1 0 0,1 12 0,1-18 0,0 1 0,0 0 0,1 0 0,-1-1 0,1 1 0,-1-1 0,1 1 0,0 0 0,0-1 0,0 1 0,0-1 0,1 0 0,-1 1 0,1-1 0,-1 0 0,1 0 0,0 0 0,0 0 0,0 0 0,0 0 0,0-1 0,0 1 0,4 1 0,4 2 0,0-1 0,1-1 0,0 0 0,-1 0 0,1-1 0,0 0 0,1-1 0,-1-1 0,0 1 0,0-2 0,0 0 0,0 0 0,0-1 0,0 0 0,0-1 0,0 0 0,17-8 0,-17 7 0,0-1 0,-1 0 0,0 0 0,0-1 0,-1 0 0,1-1 0,-2 0 0,1-1 0,-1 0 0,0 0 0,0-1 0,-1 0 0,0 0 0,-1 0 0,0-1 0,0 0 0,5-16 0,-6-15 0,-5 35 0,1 1 0,-1 0 0,0 0 0,1 0 0,0-1 0,3-5 0,-4 11 0,0-1 0,0 1 0,1 0 0,-1 0 0,1-1 0,-1 1 0,0 0 0,1 0 0,-1 0 0,0-1 0,1 1 0,-1 0 0,1 0 0,-1 0 0,0 0 0,1 0 0,-1 0 0,1 0 0,-1 0 0,0 0 0,1 0 0,-1 0 0,1 0 0,-1 0 0,1 0 0,-1 1 0,0-1 0,1 0 0,-1 0 0,0 0 0,1 0 0,-1 1 0,21 9 0,-7-3 0,-12-7 0,0 1 0,-1-1 0,1 0 0,0 0 0,0 0 0,0 0 0,0 0 0,-1 0 0,1-1 0,0 1 0,0-1 0,0 1 0,-1-1 0,1 1 0,0-1 0,-1 0 0,1 0 0,-1 0 0,3-2 0,-1 0 0,0 0 0,0 0 0,0-1 0,0 1 0,-1-1 0,0 1 0,0-1 0,2-4 0,2-6 0,-1-1 0,-1 1 0,5-28 0,-1-40 0,-4 1 0,-9-130 0,5 210 0,-2-45 0,-1-1 0,-19-84 0,14 115 0,8 16 0,0 0 0,-1 0 0,1 0 0,0 0 0,-1 0 0,1 0 0,0 1 0,-1-1 0,1 0 0,0 0 0,0 0 0,-1 0 0,1 1 0,0-1 0,0 0 0,0 0 0,-1 1 0,1-1 0,0 0 0,0 1 0,0-1 0,0 0 0,-1 0 0,1 1 0,0-1 0,0 0 0,0 1 0,0-1 0,0 0 0,0 1 0,-6 38 0,4 67 0,5 0 0,5 1 0,4-2 0,5 1 0,41 137 0,-34-165-455,3-2 0,61 120 0,-72-165-6371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137 132 24575,'16'-14'0,"-2"-1"0,1-1 0,-2 0 0,17-26 0,-29 41 0,0 1 0,-1-1 0,1 0 0,-1 1 0,0-1 0,1 0 0,-1 0 0,0 1 0,1-1 0,-1 0 0,0 0 0,0 1 0,1-1 0,-1 0 0,0 0 0,0 0 0,0 1 0,0-1 0,0 0 0,0 0 0,0 0 0,-1 1 0,1-1 0,0 0 0,0 0 0,-1 0 0,1 1 0,0-1 0,-1 0 0,0-1 0,0 2 0,-1-1 0,1 1 0,0-1 0,-1 1 0,1-1 0,-1 1 0,1 0 0,-1-1 0,1 1 0,-1 0 0,1 0 0,-1 0 0,1 1 0,-4-1 0,-6 3 0,-1-1 0,-21 9 0,21-6 0,1 0 0,-1 1 0,1 1 0,0 0 0,1 0 0,-18 15 0,24-17 0,-1 0 0,0 0 0,1 0 0,0 0 0,0 0 0,1 1 0,-1 0 0,1 0 0,0 0 0,1 0 0,0 0 0,0 1 0,0-1 0,-2 13 0,5-16 0,-1-1 0,0 0 0,1 1 0,-1-1 0,1 0 0,0 1 0,0-1 0,0 0 0,0 0 0,0 0 0,0 0 0,0 0 0,1 0 0,-1 0 0,1 0 0,-1-1 0,1 1 0,0 0 0,0-1 0,0 1 0,0-1 0,0 0 0,0 0 0,0 0 0,0 0 0,3 1 0,10 4 0,0-1 0,29 7 0,-29-9 0,23 5 0,47 3 0,-57-9 0,1 2 0,-1 1 0,46 14 0,-72-19 0,0 1 0,0-1 0,0 1 0,0 0 0,-1 0 0,1-1 0,0 1 0,0 0 0,-1 0 0,1 1 0,0-1 0,-1 0 0,1 1 0,-1-1 0,0 0 0,0 1 0,1 0 0,-1-1 0,0 1 0,0 0 0,0-1 0,-1 1 0,1 0 0,0 0 0,-1 0 0,1 2 0,-1-1 0,-1-1 0,1 0 0,-1 0 0,0 1 0,0-1 0,0 0 0,0 0 0,0 0 0,-1 0 0,1 0 0,-1-1 0,1 1 0,-1 0 0,0-1 0,1 1 0,-1-1 0,0 1 0,0-1 0,0 0 0,0 0 0,-4 2 0,-10 5 0,0-1 0,0 0 0,-1-2 0,0 1 0,0-2 0,-1-1 0,1 0 0,-1-1 0,0 0 0,-28-3 0,42 1-72,0-1 1,0 0-1,-1 0 0,1 0 0,0 0 0,0-1 0,0 1 0,1-1 1,-1 0-1,0 0 0,1-1 0,-1 1 0,1-1 0,0 0 0,0 1 1,0-2-1,0 1 0,-4-5 0,-4-12-6754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25 24575,'0'-1'0,"-1"0"0,1 0 0,-1 0 0,1 0 0,-1 0 0,1 0 0,-1 0 0,1 0 0,-1 0 0,0 0 0,0 0 0,1 0 0,-1 0 0,0 0 0,0 1 0,0-1 0,0 0 0,0 1 0,0-1 0,0 1 0,0-1 0,0 1 0,0-1 0,-2 1 0,1-1 0,1 0 0,-1 1 0,0-1 0,0 1 0,0-1 0,1 1 0,-1 0 0,0 0 0,0 0 0,0 0 0,0 0 0,0 0 0,1 1 0,-4 0 0,1 1 0,1 1 0,0 0 0,0 0 0,0 0 0,1 0 0,-1 0 0,1 0 0,0 1 0,-1-1 0,2 1 0,-1-1 0,0 1 0,1 0 0,-1 0 0,1 0 0,0 0 0,0 6 0,-3 11 0,2 0 0,0 22 0,2-29 0,-3 53 0,4 0 0,2 0 0,4-1 0,2 1 0,23 83 0,-26-127-227,1-1-1,0 1 1,2-1-1,1-1 1,20 35-1,-10-29-6598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24575,'129'-29'0,"-62"16"0,429-100 0,-459 97 0,-36 16 0,-1 0 0,0 0 0,1 0 0,-1-1 0,0 1 0,1 0 0,-1-1 0,0 1 0,1 0 0,-1-1 0,0 1 0,1 0 0,-1-1 0,0 1 0,0 0 0,0-1 0,1 1 0,-1-1 0,0 1 0,0-1 0,0 1 0,0 0 0,0-1 0,0 1 0,0-2 0,0 2 0,-1-1 0,1 0 0,-1 0 0,0 1 0,1-1 0,-1 0 0,0 1 0,1-1 0,-1 1 0,0-1 0,0 1 0,0-1 0,0 1 0,1-1 0,-1 1 0,0 0 0,-2-1 0,-4-1 0,-1-2 0,0 2 0,0-1 0,0 1 0,-1 0 0,-9 0 0,16 2 0,1 0 0,-1 0 0,1 0 0,-1 0 0,1 0 0,-1 0 0,0 1 0,1-1 0,-1 1 0,1-1 0,0 1 0,-1-1 0,1 1 0,-1 0 0,1 0 0,0 0 0,-1-1 0,1 1 0,0 0 0,0 1 0,0-1 0,0 0 0,0 0 0,0 0 0,0 1 0,0-1 0,1 0 0,-1 1 0,0-1 0,1 1 0,-1-1 0,1 1 0,-1-1 0,1 1 0,0 1 0,-1 4 0,1-1 0,-1 0 0,2 0 0,-1 0 0,1 0 0,-1 0 0,2 0 0,-1 0 0,5 12 0,28 50 0,-26-53 0,0 0 0,-1 0 0,8 23 0,-12-25 0,-3-10 0,0 0 0,1 0 0,-1 0 0,1 0 0,0 0 0,0 0 0,0-1 0,0 1 0,0 0 0,1-1 0,-1 1 0,1-1 0,2 4 0,-4-7 0,1 1 0,0-1 0,-1 1 0,1 0 0,-1-1 0,1 1 0,-1-1 0,1 1 0,-1-1 0,0 1 0,1-1 0,-1 0 0,0 1 0,1-1 0,-1 1 0,0-1 0,1 0 0,-1 1 0,0-1 0,0 0 0,0 1 0,0-1 0,0 0 0,0 1 0,0-1 0,0 0 0,0 0 0,2-23 0,-4-9 0,-7-40 0,-3-28 0,11 93 0,1 1 0,0-1 0,1 1 0,-1 0 0,1-1 0,1 1 0,3-13 0,-3 17 0,-1 0 0,1 0 0,0 0 0,0 0 0,0 1 0,1-1 0,-1 1 0,1-1 0,-1 1 0,1 0 0,0 0 0,0 0 0,-1 0 0,2 0 0,-1 1 0,0-1 0,0 1 0,6-2 0,-2 2 0,-1-1 0,1 1 0,0 0 0,0 1 0,0-1 0,0 2 0,-1-1 0,1 1 0,0-1 0,0 2 0,-1-1 0,1 1 0,0 0 0,-1 1 0,0-1 0,1 1 0,-1 0 0,0 1 0,6 4 0,-1 0 0,0 1 0,0 1 0,-1-1 0,0 2 0,-1-1 0,0 1 0,-1 1 0,10 17 0,-13-21-93,2 4 149,0 0 1,0 0-1,12 13 0,-17-23-121,0 1 0,0-1 0,0 0 0,0-1 0,0 1-1,0 0 1,0-1 0,1 1 0,-1-1 0,1 0 0,-1 1 0,1-1 0,-1 0 0,1-1 0,-1 1 0,1 0-1,0-1 1,0 0 0,-1 1 0,1-1 0,0 0 0,5-1 0,5-3-6761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1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24575,'26'-37'0,"-15"19"0,-8 16 0,-3 7 0,-5 15 0,1 0 0,0 1 0,2 0 0,0 41 0,2-57 0,1 1 0,-1-1 0,1 0 0,0 0 0,0 1 0,1-1 0,-1 0 0,1 0 0,0 0 0,1 0 0,-1-1 0,1 1 0,0-1 0,0 1 0,0-1 0,1 0 0,-1 0 0,1 0 0,0-1 0,0 1 0,0-1 0,1 0 0,-1 0 0,8 3 0,-2-2 0,0-1 0,0 0 0,0 0 0,1-1 0,-1 0 0,1-1 0,-1 0 0,1-1 0,-1 0 0,1 0 0,-1-1 0,1-1 0,-1 0 0,0 0 0,0-1 0,0 0 0,0-1 0,13-7 0,-15 7 0,0-1 0,0-1 0,-1 1 0,0-1 0,0 0 0,0 0 0,-1-1 0,0 0 0,0 0 0,-1-1 0,0 1 0,0-1 0,-1 0 0,0-1 0,-1 1 0,1-1 0,-1 0 0,-1 1 0,0-1 0,0 0 0,0-13 0,-1 14 0,-1-1 0,-1 0 0,0 0 0,0 0 0,0 0 0,-1 1 0,0-1 0,-1 1 0,0-1 0,0 1 0,-1 0 0,0 0 0,-1 0 0,-10-13 0,15 20 0,-1 0 0,1 0 0,0 1 0,-1-1 0,1 0 0,-1 1 0,1-1 0,-1 1 0,0-1 0,1 1 0,-1-1 0,0 1 0,1-1 0,-1 1 0,0-1 0,1 1 0,-1 0 0,0-1 0,0 1 0,0 0 0,1 0 0,-1 0 0,0 0 0,0 0 0,-1 0 0,1 0 0,1 1 0,-1-1 0,0 1 0,1-1 0,-1 1 0,1 0 0,-1 0 0,1-1 0,-1 1 0,1 0 0,0 0 0,-1-1 0,1 1 0,0 0 0,0 0 0,-1 0 0,1 0 0,0 0 0,0 0 0,-1 5 0,1 0 0,0 0 0,0 0 0,0 0 0,3 11 0,0-9 0,0 0 0,0 0 0,1 0 0,0-1 0,0 1 0,1-1 0,0 0 0,0-1 0,0 1 0,1-1 0,0 0 0,1 0 0,-1-1 0,1 0 0,0 0 0,0 0 0,1-1 0,-1 0 0,1-1 0,0 1 0,14 2 0,-12-3 0,-1-1 0,1-1 0,0 1 0,1-2 0,-1 1 0,0-2 0,0 1 0,0-1 0,0-1 0,0 1 0,0-2 0,-1 0 0,1 0 0,-1 0 0,1-1 0,-1-1 0,0 1 0,8-8 0,-6 5 0,0-1 0,-1-1 0,-1 0 0,1-1 0,-1 0 0,8-11 0,-14 17 0,-1-1 0,1 1 0,-1 0 0,1-1 0,-1 1 0,-1-1 0,1 0 0,-1 0 0,0 0 0,0 1 0,0-1 0,0 0 0,-1 0 0,0 0 0,0 0 0,0 0 0,-1 0 0,0 0 0,-1-5 0,-2 1 0,3 10 0,8 17 0,-2-13 0,0 1 0,0-1 0,0 0 0,0 0 0,13 8 0,-17-12 0,0 0 0,0-1 0,0 1 0,0 0 0,0-1 0,0 1 0,0-1 0,0 1 0,0-1 0,0 0 0,0 1 0,0-1 0,0 0 0,1 0 0,-1 0 0,0 0 0,0 0 0,0 0 0,0 0 0,1 0 0,-1 0 0,0-1 0,0 1 0,0 0 0,0-1 0,0 1 0,0-1 0,0 1 0,0-1 0,0 0 0,0 1 0,0-1 0,0 0 0,0 0 0,0 1 0,-1-1 0,1 0 0,0 0 0,0 0 0,-1 0 0,1 0 0,-1 0 0,1 0 0,-1 0 0,1-3 0,1 0 0,-1 0 0,0 0 0,0-1 0,0 1 0,0 0 0,-1-1 0,1 1 0,-1-1 0,-1 1 0,1-1 0,0 1 0,-1 0 0,0-1 0,0 1 0,0 0 0,-1 0 0,-2-5 0,3 6 0,0 1 0,-1 0 0,0 0 0,1 0 0,-1 0 0,0 0 0,0 0 0,0 0 0,0 1 0,-1-1 0,1 1 0,0 0 0,-1-1 0,1 1 0,-1 0 0,1 0 0,-1 0 0,1 1 0,-1-1 0,0 1 0,1-1 0,-1 1 0,0 0 0,1 0 0,-1 0 0,0 1 0,1-1 0,-1 0 0,-4 2 0,0 1 0,0-1 0,0 1 0,0 1 0,0-1 0,1 1 0,-1 0 0,1 1 0,0-1 0,1 1 0,-1 0 0,1 1 0,0-1 0,0 1 0,1 0 0,-1 1 0,1-1 0,-4 11 0,2-7 0,2 0 0,0 0 0,0 0 0,1 1 0,0-1 0,0 1 0,1 0 0,1 0 0,0 0 0,1 0 0,0 17 0,2-22 5,-1 1 1,1 0-1,1-1 0,-1 1 0,1-1 0,0 0 1,0 0-1,1 0 0,0 0 0,0-1 1,0 1-1,1-1 0,-1 0 0,1 0 0,1-1 1,-1 0-1,0 1 0,1-2 0,0 1 0,0-1 1,0 0-1,9 3 0,-2-1-154,1 0 1,0-1-1,0 0 1,0-1-1,0-1 1,1 0-1,-1-1 1,1-1-1,21-2 1,-3-3-6678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2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74 24575,'-1'1'0,"1"0"0,0 0 0,-1 0 0,1 0 0,-1 0 0,1 0 0,-1 0 0,1-1 0,-1 1 0,1 0 0,-1 0 0,0-1 0,0 1 0,1 0 0,-1-1 0,0 1 0,0 0 0,0-1 0,0 1 0,1-1 0,-1 0 0,0 1 0,0-1 0,0 0 0,0 0 0,0 1 0,-2-1 0,-34 5 0,26-4 0,9 0 0,0-1 0,0 0 0,1 1 0,-1-1 0,0 1 0,0-1 0,0 1 0,1 0 0,-1 0 0,0 0 0,1 0 0,-1 0 0,-1 1 0,3-1 0,0-1 0,0 0 0,0 0 0,0 0 0,-1 0 0,1 1 0,0-1 0,0 0 0,0 0 0,0 0 0,0 1 0,0-1 0,0 0 0,0 0 0,0 0 0,0 0 0,0 1 0,0-1 0,0 0 0,0 0 0,0 0 0,1 1 0,-1-1 0,0 0 0,0 0 0,0 0 0,0 0 0,0 0 0,0 1 0,0-1 0,0 0 0,1 0 0,-1 0 0,0 0 0,0 0 0,0 0 0,0 1 0,0-1 0,1 0 0,16 5 0,22-2 0,0-2 0,0-1 0,54-7 0,114-28 0,-14 10 0,-121 12 0,1 3 0,121-1 0,652 12 0,-828-2 0,1-1 0,31-7 0,-30 5 0,-1 0 0,24 0 0,248 4 0,-278 1-261,1 1 0,-1 0 0,1 0 0,12 5 0,-25-6 201,15 3-6766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152 109 24575,'-1'-5'0,"0"1"0,0-1 0,0 0 0,0 1 0,-1-1 0,0 1 0,0 0 0,0 0 0,-1 0 0,1 0 0,-4-4 0,0 0 0,0 0 0,-1 1 0,1 0 0,-11-8 0,16 14 0,0 0 0,0 1 0,0-1 0,0 0 0,0 1 0,0-1 0,0 1 0,0-1 0,0 1 0,0-1 0,-1 1 0,1 0 0,0 0 0,0-1 0,0 1 0,0 0 0,-1 0 0,1 0 0,0 0 0,0 0 0,0 1 0,0-1 0,-1 0 0,0 1 0,0 0 0,0 0 0,0 1 0,1-1 0,-1 1 0,1-1 0,-1 1 0,1-1 0,-1 1 0,1 0 0,0-1 0,0 1 0,-2 3 0,-1 6 0,0-1 0,1 1 0,0 0 0,-2 12 0,-2 27 0,1-1 0,4 1 0,1 0 0,2 0 0,13 80 0,-7-94 0,2-1 0,1 0 0,2-1 0,1 0 0,2 0 0,1-2 0,1 0 0,2-1 0,1-1 0,2 0 0,0-2 0,53 50 0,-50-58-1365,-3-5-5461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36 128 24575,'-4'0'0,"-6"0"0,-4 0 0,7 0 0,14 0 0,9 0 0,11-8 0,9-3 0,6-4 0,4 1 0,3-1 0,-3 2 0,-1-2 0,-4 3 0,-5-1 0,-9 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24575,'0'0'0,"0"0"0,0-1 0,0 1 0,0 0 0,0-1 0,0 1 0,0 0 0,0-1 0,0 1 0,0 0 0,0 0 0,0-1 0,0 1 0,0 0 0,0-1 0,1 1 0,-1 0 0,0-1 0,0 1 0,0 0 0,0 0 0,1-1 0,-1 1 0,0 0 0,0 0 0,1 0 0,-1-1 0,0 1 0,0 0 0,1 0 0,-1 0 0,0 0 0,1 0 0,-1-1 0,0 1 0,1 0 0,-1 0 0,1 1 0,-1-1 0,1 0 0,-1 0 0,1 0 0,-1 1 0,1-1 0,-1 0 0,0 1 0,1-1 0,-1 0 0,1 1 0,-1-1 0,0 0 0,1 1 0,-1-1 0,0 1 0,0-1 0,1 1 0,-1-1 0,0 1 0,0-1 0,0 1 0,1 0 0,2 15 0,0 1 0,-1-1 0,1 33 0,-3-31 0,1 0 0,1 1 0,4 19 0,-4-32 0,0-1 0,0 1 0,0 0 0,1 0 0,0-1 0,0 0 0,0 1 0,0-1 0,1 0 0,0-1 0,0 1 0,0-1 0,8 6 0,-7-6 0,0 1 0,1-2 0,0 1 0,0-1 0,0 1 0,0-1 0,0-1 0,1 0 0,-1 0 0,1 0 0,-1 0 0,11 0 0,-13-2 0,0 0 0,0-1 0,0 1 0,1-1 0,-1 0 0,-1 0 0,1-1 0,0 1 0,0-1 0,0 0 0,-1 1 0,1-2 0,-1 1 0,1 0 0,-1-1 0,0 0 0,0 1 0,0-1 0,-1 0 0,1-1 0,-1 1 0,3-4 0,1-3 0,-1-1 0,0 1 0,-1-1 0,0 0 0,-1 0 0,0-1 0,-1 1 0,0 0 0,0-19 0,0-11 0,-5-44 0,1 52 0,2 36 0,0 28 0,6 42 0,-6-65 0,1-1 0,1 0 0,0 1 0,0-1 0,0 0 0,1 0 0,0 0 0,0-1 0,0 1 0,1-1 0,9 12 0,-11-16-124,1 0 0,-1 0 0,1 0 0,-1-1 0,1 1 0,0-1-1,-1 0 1,1 1 0,0-1 0,3 0 0,11 3-6702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24575,'-1'-10'0,"3"-36"0,-2 45 0,0 0 0,1-1 0,-1 1 0,0 0 0,0-1 0,1 1 0,-1 0 0,1 0 0,-1 0 0,1 0 0,0-1 0,-1 1 0,1 0 0,0 0 0,0 0 0,0 0 0,0 0 0,-1 1 0,1-1 0,1 0 0,-1 0 0,0 0 0,0 1 0,0-1 0,0 1 0,0-1 0,1 1 0,1-1 0,-1 1 0,0 0 0,0 1 0,-1-1 0,1 1 0,0-1 0,0 1 0,0 0 0,-1 0 0,1 0 0,0 0 0,-1 0 0,1 0 0,-1 0 0,1 1 0,-1-1 0,0 0 0,1 1 0,-1-1 0,0 1 0,0-1 0,0 1 0,0 0 0,1 3 0,18 44 0,-3 25 0,-16-67 0,0 0 0,-1 0 0,0 0 0,0 0 0,0 0 0,-1 0 0,0 0 0,-3 11 0,3-17 0,1 0 0,0 0 0,-1 0 0,1 0 0,-1 0 0,1 0 0,-1 1 0,1-1 0,-1 0 0,0-1 0,0 1 0,1 0 0,-1 0 0,0 0 0,0 0 0,0-1 0,-2 2 0,2-2 0,1 0 0,-1 0 0,1 0 0,-1 0 0,1 0 0,-1 0 0,0 0 0,1 0 0,-1 0 0,1 0 0,-1 0 0,1-1 0,-1 1 0,1 0 0,-1 0 0,1-1 0,-1 1 0,1 0 0,-1-1 0,1 1 0,-1-1 0,1 1 0,0 0 0,-1-1 0,1 0 0,-2-2 0,0 0 0,0 0 0,1 0 0,-1 0 0,1 0 0,0 0 0,0 0 0,0-1 0,0 1 0,1 0 0,-1-5 0,2-4 0,0 1 0,1-1 0,0 1 0,1 0 0,0 0 0,1 0 0,0 0 0,1 1 0,0-1 0,1 1 0,0 0 0,9-11 0,-4 6 0,1 1 0,1 0 0,0 0 0,1 2 0,0 0 0,30-19 0,-42 29 0,0 1 0,-1 0 0,1 0 0,0-1 0,0 1 0,0 1 0,0-1 0,0 0 0,0 0 0,0 1 0,0-1 0,1 1 0,-1 0 0,0 0 0,0-1 0,0 2 0,0-1 0,1 0 0,-1 0 0,0 0 0,0 1 0,0 0 0,0-1 0,3 2 0,-2 1 0,-1-1 0,0 0 0,1 1 0,-1 0 0,0-1 0,-1 1 0,1 0 0,0 0 0,-1 0 0,0 0 0,0 0 0,0 0 0,0 0 0,0 1 0,0 3 0,3 23 0,-1 0 0,-1 0 0,-5 50 0,2 30 0,4-88-1365,2-6-5461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24575,'0'1'0,"1"0"0,-1 1 0,1-1 0,-1 0 0,1 0 0,0 0 0,-1 0 0,1 0 0,0 0 0,0-1 0,-1 1 0,1 0 0,0 0 0,0 0 0,0-1 0,0 1 0,0 0 0,0-1 0,0 1 0,0-1 0,1 0 0,-1 1 0,0-1 0,0 0 0,0 1 0,0-1 0,1 0 0,-1 0 0,0 0 0,2 0 0,37-1 0,-32-2 0,-1 0 0,1 0 0,-1-1 0,1 0 0,-1 0 0,0-1 0,-1 0 0,1 0 0,-1 0 0,11-13 0,-15 15 0,1 1 0,-1-1 0,-1 0 0,1 0 0,0 0 0,-1 0 0,1 0 0,-1 0 0,0 0 0,0 0 0,0-1 0,0-5 0,-1 6 0,0 1 0,0 0 0,-1 0 0,1 0 0,-1 0 0,1 0 0,-1 0 0,0 0 0,0 0 0,0 0 0,0 0 0,0 0 0,0 0 0,-1 0 0,1 1 0,0-1 0,-1 1 0,0-1 0,1 1 0,-1-1 0,-3-1 0,4 2 0,-1 0 0,1 0 0,-1 0 0,1 0 0,-1 0 0,1 1 0,-1-1 0,0 0 0,1 1 0,-1-1 0,1 1 0,-1 0 0,0 0 0,0-1 0,1 1 0,-1 0 0,0 0 0,1 1 0,-1-1 0,0 0 0,0 0 0,-2 2 0,1-1 0,1 1 0,0-1 0,0 1 0,0 0 0,0 0 0,0 0 0,0 0 0,0 0 0,1 0 0,-1 0 0,1 1 0,-1-1 0,0 3 0,-4 9 0,1 0 0,0 1 0,2 0 0,-3 15 0,5-25 0,-3 16 15,1 0 0,1 1 0,0 0 0,2-1 0,1 1 0,0-1 0,9 37 0,-8-49-89,0 1-1,1-1 1,1 0 0,0 0 0,0 0-1,0 0 1,1-1 0,1 0 0,-1 0-1,1 0 1,1-1 0,-1 0 0,1 0-1,1 0 1,-1-1 0,1 0 0,0-1-1,0 0 1,12 6 0,4-1-6752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2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24575,'1'0'0,"0"-1"0,0 1 0,0-1 0,0 1 0,0-1 0,0 0 0,0 1 0,0-1 0,0 0 0,0 0 0,0 1 0,-1-1 0,1 0 0,0 0 0,0 0 0,-1 0 0,1 0 0,-1 0 0,1 0 0,-1 0 0,0 0 0,1-1 0,-1 1 0,0 0 0,1 0 0,-1 0 0,0-2 0,4-37 0,-4 36 0,1-9 0,0 0 0,1 0 0,1 1 0,-1-1 0,2 1 0,0 0 0,0 0 0,1 0 0,13-20 0,-18 31 0,0 1 0,0-1 0,1 1 0,-1-1 0,0 1 0,1-1 0,-1 1 0,1-1 0,-1 1 0,0 0 0,1-1 0,-1 1 0,1-1 0,-1 1 0,1 0 0,-1 0 0,1-1 0,0 1 0,-1 0 0,1 0 0,-1 0 0,1 0 0,-1 0 0,1-1 0,0 1 0,-1 0 0,1 0 0,-1 0 0,2 1 0,-1-1 0,0 1 0,-1 0 0,1-1 0,0 1 0,0 0 0,0 0 0,-1 0 0,1 0 0,0-1 0,-1 1 0,1 0 0,-1 0 0,1 0 0,0 2 0,11 48 0,-10-41 0,54 307-4,-2-8 76,-33-214-789,40 111 1,-53-184-6110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72 188 24575,'-4'0'0,"-6"0"0,-5-4 0,-3-1 0,0-5 0,12 1 0,15-3 0,14 0 0,12-1 0,12-3 0,14-3 0,10-2 0,8-2 0,4-1 0,-12 4-8191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138 112 24575,'-1'-2'0,"0"0"0,0 1 0,0-1 0,0 0 0,0 1 0,0-1 0,0 1 0,0-1 0,0 1 0,-1 0 0,1-1 0,-1 1 0,1 0 0,-1 0 0,1 0 0,-3-1 0,-2-2 0,-85-74 0,91 78 0,0 0 0,-1-1 0,1 1 0,0 0 0,0-1 0,-1 1 0,1 0 0,0-1 0,-1 1 0,1 0 0,0 0 0,-1-1 0,1 1 0,-1 0 0,1 0 0,0 0 0,-1-1 0,1 1 0,-1 0 0,1 0 0,0 0 0,-1 0 0,1 0 0,-1 0 0,1 0 0,-1 0 0,1 0 0,0 0 0,-1 0 0,1 0 0,-1 0 0,1 1 0,0-1 0,-1 0 0,1 0 0,-1 0 0,1 1 0,0-1 0,-1 0 0,1 1 0,-3 20 0,13 32 0,-9-51 0,57 210 0,-41-162 0,2 0 0,30 53 0,-43-92 0,0 0 0,1-1 0,1 0 0,11 13 0,-17-21 0,0 0 0,-1-1 0,1 1 0,1 0 0,-1-1 0,0 0 0,0 1 0,1-1 0,-1 0 0,0 0 0,1 0 0,3 0 0,-5-1 0,0 0 0,1 0 0,-1 0 0,1 0 0,-1 0 0,1-1 0,-1 1 0,0 0 0,1-1 0,-1 1 0,0-1 0,1 0 0,-1 1 0,0-1 0,0 0 0,0 0 0,0 0 0,1 0 0,-1 0 0,0 0 0,-1 0 0,1 0 0,2-2 0,5-12 0,0 0 0,0 0 0,-2 0 0,10-32 0,7-18 0,-11 37 0,18-38 0,-27 61 0,0-1 0,0 1 0,1-1 0,0 1 0,0 0 0,0 1 0,1-1 0,6-5 0,-9 9 0,-1 0 0,1 0 0,0-1 0,0 1 0,0 0 0,0 1 0,0-1 0,0 0 0,0 0 0,0 1 0,0-1 0,0 1 0,1 0 0,-1 0 0,0 0 0,0 0 0,0 0 0,0 0 0,1 0 0,-1 1 0,0-1 0,0 1 0,0 0 0,0-1 0,0 1 0,0 0 0,0 0 0,0 0 0,0 0 0,-1 1 0,1-1 0,0 1 0,1 1 0,4 5 0,1 1 0,-1 0 0,-1 1 0,0-1 0,6 14 0,3 4 0,-7-15 20,0-1 0,1 1 0,1-1 0,0-1 0,18 15 0,-25-22-82,0 0 0,0-1 0,1 1 0,0-1 1,-1 0-1,1 0 0,0 0 0,0-1 0,0 0 0,0 1 0,0-1 0,1-1 1,-1 1-1,0 0 0,0-1 0,0 0 0,1 0 0,-1 0 0,0-1 0,0 0 1,1 1-1,-1-1 0,5-2 0,11-8-6764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125 639 24575,'0'-13'0,"0"0"0,-1 0 0,-1-1 0,0 1 0,-5-14 0,6 25 0,0-1 0,0 1 0,0-1 0,0 1 0,0-1 0,-1 1 0,0-1 0,1 1 0,-1 0 0,0 0 0,0 0 0,0 0 0,-3-2 0,3 3 0,0 0 0,1 1 0,-1-1 0,0 0 0,0 1 0,0-1 0,0 1 0,0 0 0,0 0 0,0 0 0,0 0 0,0 0 0,0 0 0,0 0 0,0 1 0,0-1 0,0 1 0,0-1 0,1 1 0,-1 0 0,-2 1 0,0 0 0,1 1 0,0-1 0,0 1 0,0 0 0,0 0 0,0 0 0,1 0 0,-1 0 0,1 1 0,0-1 0,0 1 0,0-1 0,1 1 0,-1 0 0,1 0 0,0-1 0,0 1 0,0 0 0,0 0 0,1 0 0,0 6 0,-1-4 0,1 0 0,-1 1 0,2-1 0,-1 1 0,1-1 0,0 1 0,0-1 0,0 0 0,1 0 0,0 0 0,1 0 0,4 11 0,-4-13 0,1-1 0,-1 1 0,0 0 0,1-1 0,0 0 0,0 0 0,0 0 0,0 0 0,0-1 0,0 1 0,1-1 0,-1 0 0,1 0 0,0-1 0,-1 0 0,1 1 0,0-2 0,0 1 0,9 0 0,-10-1 0,-1 0 0,1-1 0,-1 1 0,1-1 0,-1 0 0,0 0 0,1 0 0,-1 0 0,0-1 0,0 1 0,0-1 0,1 0 0,-2 0 0,1 0 0,0 0 0,0 0 0,-1-1 0,1 1 0,-1-1 0,0 0 0,0 1 0,0-1 0,0 0 0,0 0 0,-1-1 0,1 1 0,-1 0 0,1-5 0,2-5 0,-2 0 0,0-1 0,-1 1 0,0-24 0,0-1 0,-2 37 0,1-1 0,0 1 0,1 0 0,-1 0 0,0-1 0,0 1 0,0 0 0,1 0 0,-1 0 0,1-1 0,-1 1 0,1 0 0,-1 0 0,1 0 0,0 0 0,-1 0 0,1 0 0,0 0 0,1-1 0,-1 1 0,0 1 0,0 0 0,0-1 0,0 1 0,0 0 0,0 0 0,0 0 0,0 0 0,0 0 0,0 0 0,0 0 0,0 0 0,0 0 0,0 0 0,0 0 0,0 1 0,0-1 0,0 0 0,1 1 0,6 4 0,1-1 0,-1 1 0,0 1 0,9 8 0,-1-2 0,-5-4 0,0-1 0,0-1 0,1 0 0,0-1 0,0 0 0,1-1 0,22 5 0,-31-8 0,0 0 0,1 0 0,-1-1 0,1 0 0,-1 0 0,1 0 0,-1 0 0,1-1 0,-1 1 0,1-1 0,-1-1 0,0 1 0,1 0 0,-1-1 0,0 0 0,0 0 0,0 0 0,-1-1 0,1 1 0,0-1 0,-1 0 0,1 0 0,-1 0 0,0 0 0,5-8 0,-2 0 0,0 0 0,-1 0 0,0 0 0,-1-1 0,0 0 0,3-14 0,8-77 0,-13 87 0,5-261 0,-7 195 0,0 197 0,5 0 0,5 0 0,28 127 0,-34-225-124,0 0 0,1 0 0,1 0 0,1 0 0,0-1 0,2 0-1,-1-1 1,2 0 0,0 0 0,19 22 0,-12-23-6702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24575,'8'0'0,"11"0"0,15-8 0,9-3 0,15-8 0,9-4 0,-7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3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108 100 24575,'-108'0'0,"133"19"0,-12-13 0,1 0 0,0-1 0,0-1 0,1-1 0,-1 0 0,1 0 0,17 0 0,109-4 0,-62-2 0,-72 3 0,27 1 0,0-1 0,0-2 0,0-1 0,0-2 0,0-1 0,35-12 0,-52 14 0,-1 0 0,1 1 0,0 0 0,33 0 0,-26 2 0,38-6 0,-20 1 0,0 2 0,1 1 0,46 4 0,58-3 0,-112-3 0,1-2 0,54-17 0,-58 14 0,0 1 0,0 2 0,49-4 0,-48 9 0,0 1 0,0 2 0,1 1 0,61 13 0,-76-11 0,-1-1 0,1-1 0,23-1 0,-24-1 0,0 1 0,0 0 0,28 7 0,-10 0 0,38 3 0,-5 0 0,-11-4 0,1-3 0,105-5 0,-57-1 0,304 2 0,-387-1 0,0-1 0,28-7 0,-26 4 0,41-2 0,63 8 0,54-2 0,-119-11 0,-47 8 0,0 1 0,26-2 0,197 5 0,-240 0 0,-1 0 0,1 0 0,0 0 0,-1 0 0,1 0 0,0 0 0,-1 0 0,1 0 0,0 0 0,-1 0 0,1 0 0,0 0 0,-1 1 0,1-1 0,0 0 0,-1 0 0,1 1 0,-1-1 0,1 0 0,0 1 0,0 0 0,-9 7 0,-26 8 0,32-15 0,-34 13-341,1-1 0,-2-2-1,-45 8 1,36-12-6485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29 24575,'-9'-14'0,"0"0"0,9 14 0,0 0 0,0 0 0,0 0 0,0 0 0,0 0 0,0 0 0,0 0 0,0 1 0,0-1 0,0 0 0,0 0 0,0 0 0,0 0 0,0 0 0,0 0 0,0 0 0,0 0 0,0 0 0,0 0 0,-1 0 0,1 0 0,0 0 0,0 1 0,0-1 0,0 0 0,0 0 0,0 0 0,0 0 0,0 0 0,0 0 0,0 0 0,-1 0 0,1 0 0,0 0 0,0 0 0,0 0 0,0 0 0,0 0 0,0 0 0,0 0 0,0 0 0,32 124 0,-17-10 0,19 106 0,-24-171 0,2-1 0,26 68 0,-33-103 0,1 1 0,1-1 0,0 0 0,1 0 0,0-1 0,15 17 0,-23-28 0,0-1 0,1 1 0,-1-1 0,0 1 0,1 0 0,-1-1 0,1 1 0,-1-1 0,1 0 0,-1 1 0,1-1 0,-1 1 0,1-1 0,0 0 0,-1 1 0,1-1 0,0 0 0,-1 0 0,1 1 0,0-1 0,-1 0 0,1 0 0,0 0 0,-1 0 0,1 0 0,0 0 0,-1 0 0,2 0 0,-2-1 0,1 0 0,-1 0 0,1 0 0,-1 0 0,0 0 0,0 0 0,0 0 0,0 0 0,1 0 0,-1 0 0,0 0 0,-1 0 0,1 0 0,0 0 0,-1-2 0,-12-44 0,1 15 0,-2 0 0,-30-51 0,38 73 0,0 1 0,0 1 0,-1-1 0,0 1 0,0 0 0,-1 1 0,0 0 0,-1 0 0,1 1 0,-1-1 0,-1 2 0,1 0 0,-11-5 0,17 9 0,1 1 0,-1-1 0,0 0 0,1 1 0,-1 0 0,1-1 0,-1 1 0,0 0 0,1 0 0,-1 1 0,0-1 0,1 1 0,-1-1 0,1 1 0,-1 0 0,1 0 0,-1 0 0,-3 2 0,2 0 0,-1 0 0,1 1 0,0-1 0,0 1 0,0 0 0,0 0 0,1 0 0,-5 9 0,0 1 0,0 0 0,1 1 0,1 1 0,0-1 0,-4 21 0,8-29 0,1 1 0,0-1 0,0 1 0,0 0 0,1-1 0,0 1 0,0 0 0,1-1 0,0 1 0,0-1 0,1 1 0,0-1 0,4 12 0,-3-14 0,0 0 0,1 0 0,-1 0 0,1 0 0,0-1 0,0 1 0,1-1 0,-1 0 0,1 0 0,0-1 0,0 1 0,0-1 0,0 0 0,1 0 0,-1-1 0,1 0 0,9 3 0,6 0-151,0-1-1,0-1 0,0-1 0,0-1 1,0-1-1,1-1 0,-1-1 1,22-4-1,-3-1-6674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198 260 24575,'0'-5'0,"0"-1"0,-1 1 0,0 0 0,0 0 0,0 0 0,-1 0 0,0 0 0,0 1 0,0-1 0,0 0 0,-1 1 0,-5-8 0,2 4 0,-1 0 0,0 1 0,-1 0 0,0 0 0,-12-9 0,18 15 0,0 0 0,0-1 0,0 1 0,1 0 0,-1 0 0,0 0 0,0 1 0,0-1 0,-1 0 0,1 1 0,0-1 0,0 1 0,0 0 0,0-1 0,-1 1 0,1 0 0,0 1 0,0-1 0,0 0 0,0 1 0,-4 0 0,3 1 0,0-1 0,0 1 0,1 0 0,-1 0 0,1 0 0,-1 0 0,1 1 0,0-1 0,0 0 0,0 1 0,0 0 0,0-1 0,-1 5 0,-3 4 0,1 1 0,1 1 0,0-1 0,0 1 0,1-1 0,-1 16 0,2-12 0,1 0 0,0-1 0,1 1 0,1 0 0,1-1 0,4 22 0,-5-32 0,0-1 0,1 1 0,-1-1 0,1 0 0,0 0 0,0 0 0,0 0 0,1 0 0,0 0 0,-1 0 0,1-1 0,1 1 0,-1-1 0,0 0 0,1 0 0,0 0 0,-1-1 0,1 1 0,0-1 0,0 0 0,1 0 0,-1 0 0,0-1 0,1 1 0,7 0 0,-6 0 0,0-1 0,1 0 0,-1 0 0,0-1 0,1 0 0,-1 0 0,1-1 0,-1 1 0,1-1 0,-1-1 0,0 1 0,0-1 0,0 0 0,0-1 0,0 1 0,0-1 0,0 0 0,-1-1 0,0 1 0,1-1 0,-1 0 0,-1-1 0,1 1 0,-1-1 0,1 0 0,-1 0 0,-1 0 0,6-10 0,7-12 0,-1-1 0,-2-1 0,0 0 0,-2-1 0,-2 0 0,0 0 0,-2-1 0,-2-1 0,-1 1 0,-1-1 0,-1-41 0,-3 178 0,-1-75 0,2-1 0,1 1 0,7 46 0,-6-66 0,0-1 0,1 1 0,0-1 0,1 0 0,0-1 0,0 1 0,1-1 0,0 1 0,0-1 0,1-1 0,0 1 0,0-1 0,1 0 0,0-1 0,11 9 0,-8-8 24,0 0 0,0-1 0,1-1 0,16 7 0,-23-10-117,0-1 0,0 1 1,1-1-1,-1 0 0,0 0 0,0-1 0,1 1 0,-1-1 1,0 0-1,1 0 0,-1-1 0,0 1 0,1-1 1,-1 0-1,6-2 0,7-7-6733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2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191 499 24575,'-2'-14'0,"0"0"0,-1-1 0,0 1 0,-1 0 0,-1 1 0,-7-18 0,4 12 0,-29-80 0,-62-149 0,88 231 0,11 17 0,0 0 0,0 0 0,0 0 0,0 0 0,-1 0 0,1 0 0,0 0 0,0 0 0,0 0 0,0 0 0,0 0 0,-1 0 0,1 0 0,0 0 0,0 0 0,0 0 0,0 0 0,0 0 0,0 0 0,-1 0 0,1 0 0,0 0 0,0 1 0,0-1 0,0 0 0,0 0 0,0 0 0,0 0 0,-1 0 0,1 0 0,0 0 0,0 1 0,0-1 0,0 0 0,0 0 0,0 0 0,0 0 0,0 0 0,0 0 0,0 1 0,0-1 0,0 0 0,0 0 0,0 0 0,0 0 0,0 0 0,0 1 0,0-1 0,0 0 0,0 0 0,0 0 0,0 0 0,0 1 0,4 34 0,20 40 0,56 123 0,-25-71 0,-14-23 0,131 291 0,-166-385-96,-2-2-221,-1-1 0,1 1-1,4 15 1,-6-9-6509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116 387 24575,'-9'-5'0,"-6"-4"0,-5-6 0,-3 0 0,2-2 0,5-1 0,5-3 0,12 3 0,11 4 0,11 5 0,10 0 0,12 1 0,6-3 0,7 2 0,6-3 0,0-3 0,-10 1-8191</inkml:trace>
  <inkml:trace contextRef="#ctx0" brushRef="#br0" timeOffset="1">816 23 24575,'-7'-4'0,"-1"1"0,0 0 0,-1 0 0,1 1 0,0 0 0,-1 0 0,1 1 0,-1 0 0,1 0 0,-1 1 0,1 0 0,-1 1 0,0 0 0,1 0 0,0 1 0,-1 0 0,1 0 0,0 1 0,0 0 0,0 0 0,0 1 0,1 0 0,-1 1 0,1 0 0,0 0 0,0 0 0,1 1 0,0 0 0,0 0 0,0 0 0,1 1 0,0 0 0,0 0 0,-6 13 0,7-12 0,0 1 0,1 0 0,0 0 0,0 0 0,1 0 0,0 0 0,1 0 0,0 1 0,1-1 0,-1 1 0,3 13 0,-1-18 0,0 0 0,0-1 0,1 1 0,-1 0 0,1-1 0,0 1 0,1-1 0,-1 0 0,1 1 0,0-1 0,0 0 0,0-1 0,0 1 0,1-1 0,-1 1 0,1-1 0,0 0 0,0 0 0,0-1 0,1 1 0,-1-1 0,10 4 0,-8-4 0,1 0 0,0 0 0,0 0 0,0-1 0,0 0 0,0-1 0,0 1 0,0-1 0,0-1 0,0 1 0,0-1 0,0-1 0,0 1 0,0-1 0,0 0 0,0-1 0,-1 1 0,0-1 0,1-1 0,-1 1 0,0-1 0,0 0 0,5-6 0,-1 1 0,0 0 0,-1 0 0,0-1 0,-1-1 0,0 1 0,0-2 0,-2 1 0,1-1 0,-1 1 0,-1-2 0,6-18 0,-6 13 0,-4 12 0,0-1 0,1 1 0,0 0 0,0 0 0,0-1 0,6-8 0,-8 16 0,1-1 0,0 0 0,-1 0 0,1 0 0,-1 1 0,1-1 0,-1 0 0,1 0 0,-1 1 0,1-1 0,-1 0 0,1 1 0,-1-1 0,1 1 0,-1-1 0,1 1 0,-1-1 0,0 1 0,1-1 0,-1 1 0,0-1 0,0 1 0,1-1 0,-1 1 0,0-1 0,0 1 0,0 0 0,10 20 0,-9-20 0,14 45 0,-14-38 0,1 0 0,0 0 0,1-1 0,0 1 0,0 0 0,1-1 0,0 0 0,0 0 0,0 0 0,1-1 0,8 9 0,-12-14-62,0 0 0,1 0 0,-1 0 0,1 0 0,-1 0 0,1-1 0,-1 1 0,1 0 0,-1-1 0,1 1 0,0-1 0,-1 0-1,1 1 1,0-1 0,0 0 0,-1 0 0,1 0 0,0 0 0,-1-1 0,1 1 0,2-1 0,15-7-6764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78 286 24575,'-1'-20'0,"-1"-1"0,-1 1 0,0 0 0,-10-32 0,-33-72 0,38 102 0,7 15 0,7 13 0,8 16 0,70 101 0,-52-79 0,42 75 0,38 134 0,-112-251 0,1 0 0,0 0 0,0 1 0,0-1 0,0 0 0,0 0 0,0-1 0,1 1 0,-1 0 0,1 0 0,-1-1 0,4 4 0,-4-5 0,0 0 0,0 0 0,0 1 0,0-1 0,0 0 0,0 0 0,0 0 0,0 0 0,0 0 0,0-1 0,0 1 0,0 0 0,0 0 0,0-1 0,0 1 0,-1 0 0,1-1 0,0 1 0,0-1 0,0 1 0,0-1 0,-1 0 0,1 1 0,0-1 0,-1 0 0,1 1 0,0-1 0,-1 0 0,1 0 0,-1 0 0,1 1 0,0-3 0,8-11 0,-1 0 0,11-27 0,-16 31 0,1 0 0,1 1 0,-1-1 0,1 1 0,1 1 0,0-1 0,0 1 0,1 0 0,0 0 0,9-8 0,-16 16 0,1-1 0,0 1 0,-1-1 0,1 1 0,0 0 0,-1-1 0,1 1 0,0 0 0,0 0 0,-1-1 0,1 1 0,0 0 0,0 0 0,0 0 0,-1 0 0,1 0 0,0 0 0,0 0 0,0 0 0,-1 1 0,1-1 0,0 0 0,0 0 0,-1 0 0,1 1 0,0-1 0,0 1 0,-1-1 0,1 0 0,0 1 0,-1-1 0,1 1 0,-1 0 0,1-1 0,-1 1 0,1-1 0,-1 1 0,1 0 0,-1-1 0,1 1 0,-1 0 0,0 0 0,1-1 0,-1 1 0,0 0 0,1 1 0,0 3 0,1 1 0,0-1 0,-1 1 0,0-1 0,0 10 0,-1-3 0,0-1 0,-2 1 0,1 0 0,-1 0 0,-1-1 0,0 1 0,-1-1 0,0 0 0,-1 0 0,0 0 0,0-1 0,-15 19 0,13-18 0,-2 0 0,1-1 0,-2 0 0,1-1 0,-1 0 0,-1-1 0,1 0 0,-2 0 0,1-1 0,-1-1 0,-17 8 0,27-13-40,-1 0 0,1 0 0,-1 0 0,1 0-1,-1 0 1,0-1 0,1 1 0,-1-1 0,0 0 0,0 1 0,1-1-1,-1-1 1,0 1 0,0 0 0,1-1 0,-1 1 0,0-1-1,1 0 1,-1 0 0,1 0 0,-1 0 0,1 0 0,-1-1 0,1 1-1,0-1 1,0 1 0,0-1 0,-1 0 0,2 0 0,-1 0-1,0 0 1,0 0 0,-2-5 0,-6-14-6786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72 24575,'1'-1'0,"-1"0"0,0 0 0,0 0 0,0-1 0,0 1 0,0 0 0,0 0 0,-1 0 0,1 0 0,0 0 0,-1 0 0,1 0 0,0 0 0,-1 0 0,1 0 0,-1 0 0,1 0 0,-1 0 0,0 0 0,1 0 0,-1 1 0,0-1 0,0 0 0,0 0 0,-1 0 0,1 1 0,0-1 0,-1 1 0,1 0 0,-1 0 0,1 0 0,-1 0 0,1 0 0,0 0 0,-1 0 0,1 0 0,-1 1 0,1-1 0,0 1 0,-1-1 0,1 1 0,-2 0 0,-4 3 0,0 0 0,0 1 0,1 0 0,-1 0 0,-9 10 0,6-3 0,0 1 0,0 0 0,1 0 0,1 1 0,0 0 0,-8 22 0,13-28 0,0 0 0,1-1 0,0 1 0,0 1 0,1-1 0,0 0 0,0 0 0,1 0 0,0 1 0,1-1 0,-1 0 0,2 0 0,-1 1 0,4 10 0,-2-14 0,-1-1 0,1 1 0,0 0 0,1-1 0,-1 0 0,1 0 0,-1 0 0,1 0 0,1 0 0,-1-1 0,0 0 0,1 0 0,0 0 0,-1 0 0,1-1 0,0 1 0,0-1 0,1-1 0,-1 1 0,6 0 0,-3 0 0,-1-1 0,1 1 0,-1-2 0,1 1 0,-1-1 0,1 0 0,-1-1 0,1 1 0,-1-2 0,0 1 0,1-1 0,-1 0 0,0 0 0,7-4 0,-7 2 0,-1 0 0,0 0 0,0-1 0,-1 0 0,1 0 0,-1 0 0,0-1 0,-1 1 0,1-1 0,-1 0 0,0-1 0,-1 1 0,1-1 0,-1 1 0,-1-1 0,4-13 0,0-5 0,-2-1 0,-1 1 0,0-39 0,0 12 0,-3 48 0,0-1 0,1 1 0,0 0 0,0 0 0,0-1 0,1 1 0,1-4 0,-2 7 0,-1 0 0,0 1 0,0-1 0,1 1 0,-1-1 0,1 1 0,-1-1 0,0 1 0,1 0 0,-1-1 0,1 1 0,-1-1 0,1 1 0,-1 0 0,1 0 0,0-1 0,-1 1 0,1 0 0,-1 0 0,1-1 0,0 1 0,0 0 0,0 0 0,0 1 0,0-1 0,0 0 0,0 1 0,0-1 0,0 1 0,0-1 0,0 1 0,0-1 0,0 1 0,0 0 0,-1-1 0,1 1 0,0 0 0,0 0 0,-1-1 0,2 3 0,8 12 0,-1 0 0,0 1 0,-1 0 0,-1 1 0,10 32 0,-11-31 0,0 0 0,1 0 0,1 0 0,19 29 0,-27-47 0,0 0 0,0 1 0,0-1 0,1 0 0,-1 0 0,0 0 0,0 1 0,0-1 0,0 0 0,1 0 0,-1 0 0,0 1 0,0-1 0,0 0 0,1 0 0,-1 0 0,0 0 0,0 0 0,0 1 0,1-1 0,-1 0 0,0 0 0,0 0 0,1 0 0,-1 0 0,0 0 0,0 0 0,1 0 0,-1 0 0,0 0 0,1 0 0,-1 0 0,0 0 0,0 0 0,1 0 0,-1 0 0,0-1 0,0 1 0,1 0 0,-1 0 0,0 0 0,0 0 0,0 0 0,1 0 0,-1-1 0,0 1 0,0 0 0,0 0 0,0 0 0,1-1 0,-1 1 0,0 0 0,0 0 0,0-1 0,0 1 0,0 0 0,7-18 0,-7 16 0,15-52 0,-7 21 0,12-31 0,-16 53 0,1 1 0,0-1 0,1 1 0,0 0 0,1 0 0,13-15 0,-16 20 0,1 0 0,0 0 0,1 1 0,-1-1 0,1 1 0,0 0 0,0 1 0,0-1 0,10-3 0,-14 7 0,0-1 0,0 1 0,0-1 0,0 1 0,1 0 0,-1 0 0,0 0 0,0 0 0,0 0 0,0 0 0,1 1 0,-1-1 0,0 1 0,0-1 0,0 1 0,0 0 0,0 0 0,0 0 0,0 0 0,-1 0 0,1 0 0,0 1 0,0-1 0,-1 1 0,1-1 0,-1 1 0,1-1 0,-1 1 0,0 0 0,0 0 0,0 0 0,0-1 0,2 5 0,1 3 0,-1 0 0,0 0 0,0 1 0,-1-1 0,0 1 0,-1-1 0,0 1 0,0 0 0,-1-1 0,-1 13 0,-3 12 0,-12 49 0,13-69 0,3-12-1365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69 155 24575,'6'-8'0,"-1"0"0,0-1 0,0 1 0,-1-1 0,0 0 0,0-1 0,-1 1 0,3-18 0,-5 24 0,-1 0 0,1 0 0,-1-1 0,0 1 0,0 0 0,0 0 0,0 0 0,-1-1 0,1 1 0,-1 0 0,0 0 0,0 0 0,0 0 0,-2-3 0,3 5 0,0 1 0,-1-1 0,1 1 0,0-1 0,-1 1 0,1 0 0,0-1 0,-1 1 0,1-1 0,-1 1 0,1 0 0,-1-1 0,1 1 0,-1 0 0,0 0 0,1-1 0,-1 1 0,1 0 0,-1 0 0,1 0 0,-1 0 0,0 0 0,1 0 0,-1-1 0,1 2 0,-1-1 0,-1 0 0,1 1 0,-1-1 0,0 1 0,0 0 0,1 0 0,-1 0 0,1 1 0,-1-1 0,1 0 0,-1 1 0,1-1 0,0 0 0,0 1 0,-2 2 0,-4 8 0,0 0 0,0 0 0,1 1 0,1-1 0,-6 24 0,-11 71 0,21-103 0,0 1 0,1-1 0,-1 1 0,1 0 0,0-1 0,1 1 0,-1-1 0,1 1 0,0 0 0,0-1 0,0 1 0,1-1 0,-1 0 0,1 1 0,0-1 0,0 0 0,3 4 0,-1-4 0,-1-1 0,1 1 0,0-1 0,0 0 0,0 0 0,0 0 0,1-1 0,-1 1 0,1-1 0,-1 0 0,1 0 0,0-1 0,0 1 0,0-1 0,8 1 0,73 3-1365,-44-5-5461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16 24575,'0'-1'0,"-1"0"0,1 0 0,0 1 0,0-1 0,-1 0 0,1 0 0,0 1 0,-1-1 0,1 0 0,-1 1 0,1-1 0,-1 1 0,1-1 0,-1 0 0,0 1 0,1-1 0,-1 1 0,0 0 0,1-1 0,-1 1 0,0-1 0,1 1 0,-1 0 0,0 0 0,0-1 0,0 1 0,1 0 0,-1 0 0,0 0 0,0 0 0,1 0 0,-1 0 0,0 0 0,0 0 0,0 0 0,1 0 0,-1 1 0,0-1 0,0 0 0,1 0 0,-2 1 0,-34 10 0,18-3 0,1 1 0,0 1 0,0 1 0,1 0 0,1 1 0,0 1 0,1 1 0,0 0 0,1 0 0,0 1 0,-13 22 0,25-36 0,0 1 0,-1 0 0,1 0 0,0 0 0,0-1 0,0 1 0,0 0 0,1 1 0,-1-1 0,0 0 0,1 0 0,0 0 0,-1 0 0,1 0 0,0 1 0,0-1 0,0 0 0,0 0 0,1 0 0,-1 0 0,1 3 0,1-2 0,-1-1 0,1 0 0,0 0 0,-1 0 0,1 0 0,0 0 0,0 0 0,1 0 0,-1 0 0,0-1 0,1 1 0,-1-1 0,0 0 0,1 0 0,0 0 0,5 2 0,23 4 0,1 0 0,0-2 0,1-1 0,-1-2 0,1-1 0,38-4 0,-25 1 0,0 3 0,47 6 0,-90-7 0,-1 0 0,1 0 0,-1 1 0,1-1 0,-1 1 0,1 0 0,-1-1 0,0 1 0,1 0 0,-1 1 0,0-1 0,0 0 0,0 1 0,0-1 0,0 1 0,0-1 0,3 5 0,-4-5 0,-1 1 0,0-1 0,0 1 0,1 0 0,-1-1 0,0 1 0,0-1 0,0 1 0,-1 0 0,1-1 0,0 1 0,-1-1 0,1 1 0,-1-1 0,1 1 0,-1-1 0,0 1 0,1-1 0,-1 0 0,0 1 0,0-1 0,0 0 0,0 0 0,0 1 0,0-1 0,-1 0 0,1 0 0,-2 1 0,-7 7 0,-2 0 0,1 0 0,-1-1 0,0-1 0,-1 0 0,-22 9 0,-86 24 0,84-29 0,19-5-116,-66 17 366,77-22-386,1 0-1,0 0 1,0-1 0,0 1 0,0-1-1,-1 0 1,1-1 0,0 0 0,0 0-1,-12-4 1,1-5-6690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88 24575,'-1'-1'0,"1"0"0,0 1 0,0-1 0,-1 1 0,1-1 0,0 1 0,-1-1 0,1 1 0,0-1 0,-1 1 0,1-1 0,-1 1 0,1 0 0,-1-1 0,1 1 0,-1-1 0,1 1 0,-1 0 0,0 0 0,1-1 0,-1 1 0,1 0 0,-1 0 0,1 0 0,-1 0 0,0 0 0,1-1 0,-1 1 0,0 0 0,1 0 0,-1 1 0,1-1 0,-2 0 0,2 0 0,-1 0 0,1 0 0,-1 0 0,1 0 0,-1 0 0,1 0 0,-1 0 0,1 0 0,-1 1 0,1-1 0,-1 0 0,1 0 0,-1 0 0,1 1 0,0-1 0,-1 0 0,1 1 0,-1-1 0,1 0 0,0 1 0,-1-1 0,1 0 0,0 1 0,-1-1 0,1 1 0,0-1 0,0 1 0,0-1 0,-1 0 0,1 1 0,0-1 0,0 1 0,0-1 0,0 1 0,0-1 0,0 1 0,0-1 0,0 1 0,0-1 0,0 1 0,0-1 0,0 1 0,0-1 0,0 1 0,0-1 0,1 2 0,0 0 0,0 0 0,0 0 0,1 0 0,-1 0 0,1 0 0,-1 0 0,1 0 0,0-1 0,0 1 0,0 0 0,0-1 0,0 0 0,0 1 0,0-1 0,0 0 0,0 0 0,1 0 0,-1 0 0,0-1 0,1 1 0,-1 0 0,1-1 0,-1 0 0,1 0 0,-1 0 0,0 0 0,1 0 0,4-1 0,-5 1 0,-1 0 0,1-1 0,-1 1 0,1 0 0,-1-1 0,1 1 0,-1-1 0,0 0 0,1 1 0,-1-1 0,0 0 0,1 0 0,-1 0 0,0 0 0,0 0 0,0 0 0,0 0 0,0 0 0,0-1 0,0 1 0,0 0 0,-1-1 0,1 1 0,0 0 0,-1-1 0,1 1 0,-1-1 0,1 1 0,-1-1 0,0 1 0,0-1 0,0 1 0,0-1 0,0 1 0,0-1 0,0 0 0,0 1 0,0-1 0,-1 1 0,1-1 0,-1 1 0,1 0 0,-1-1 0,0 1 0,1-1 0,-1 1 0,-1-2 0,-1-2 0,0 0 0,0 1 0,0-1 0,0 1 0,-1 0 0,0 0 0,0 0 0,0 0 0,0 1 0,0 0 0,-1-1 0,1 2 0,-1-1 0,0 0 0,0 1 0,0 0 0,-8-2 0,9 3 0,0 0 0,0 1 0,1-1 0,-1 1 0,0 0 0,0 0 0,0 0 0,0 1 0,0-1 0,0 1 0,0 0 0,1 0 0,-1 0 0,0 0 0,0 1 0,1 0 0,-1 0 0,1 0 0,0 0 0,0 0 0,-1 0 0,2 1 0,-1 0 0,-5 5 0,-5 10 0,1 1 0,0 0 0,2 1 0,0 1 0,1-1 0,1 1 0,1 1 0,-8 40 0,14-58 0,1 1 0,-1-1 0,1 1 0,0-1 0,0 0 0,0 1 0,0-1 0,1 1 0,0-1 0,0 0 0,0 1 0,0-1 0,1 0 0,0 0 0,0 0 0,3 4 0,-1-2 0,0-1 0,0 1 0,1-1 0,0 0 0,0-1 0,1 1 0,-1-1 0,1 0 0,10 5 0,-2-3 0,0 0 0,0 0 0,1-1 0,0-1 0,0-1 0,0 0 0,0-1 0,28 1 0,-3-8-1365,-4-5-5461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72 267 24575,'0'0'0,"0"-1"0,1 1 0,-1 0 0,0 0 0,0 0 0,0-1 0,1 1 0,-1 0 0,0 0 0,0-1 0,0 1 0,1 0 0,-1 0 0,0-1 0,0 1 0,0 0 0,0 0 0,0-1 0,0 1 0,0 0 0,0-1 0,0 1 0,0 0 0,0 0 0,0-1 0,0 1 0,0 0 0,0-1 0,0 1 0,0 0 0,0-1 0,0 1 0,0 0 0,0 0 0,0-1 0,-1 1 0,1 0 0,0 0 0,0-1 0,0 1 0,-1 0 0,1 0 0,0 0 0,0-1 0,0 1 0,-1 0 0,1 0 0,0 0 0,0 0 0,-1-1 0,1 1 0,0 0 0,-1 0 0,1 0 0,0 0 0,0 0 0,-1 0 0,1 0 0,0 0 0,-1 0 0,1 0 0,-1 0 0,24-15 0,9 3 0,51-10 0,-54 16 0,-1-2 0,49-19 0,-74 26 0,0 0 0,-1 0 0,1 0 0,-1-1 0,1 1 0,-1-1 0,1 1 0,-1-1 0,0 0 0,0 0 0,0 0 0,0 0 0,0 0 0,-1 0 0,1-1 0,-1 1 0,1 0 0,-1-1 0,0 0 0,0 1 0,0-1 0,0 0 0,0 1 0,-1-1 0,1 0 0,-1 0 0,1 0 0,-1 1 0,0-1 0,-1 0 0,1 0 0,0 0 0,-1 0 0,1 1 0,-1-1 0,0 0 0,0 1 0,0-1 0,0 0 0,-1 1 0,1 0 0,-1-1 0,1 1 0,-1 0 0,0-1 0,0 1 0,0 0 0,0 0 0,0 1 0,0-1 0,-4-2 0,-2-1 0,0 0 0,0 0 0,0 0 0,0 1 0,-1 0 0,0 1 0,0 0 0,0 0 0,0 1 0,0 0 0,-16-1 0,19 3 0,-1 0 0,1 0 0,-1 1 0,1 0 0,0 0 0,0 0 0,-1 1 0,1 0 0,0 0 0,0 1 0,1-1 0,-1 1 0,0 1 0,1-1 0,0 1 0,0 0 0,-9 8 0,0 4 0,1 1 0,1 0 0,0 0 0,2 1 0,0 1 0,1 0 0,0 0 0,2 1 0,0 0 0,2 0 0,-5 24 0,10-41 5,0 1-1,-1 0 0,1 0 0,0-1 1,1 1-1,-1 0 0,1-1 0,0 1 1,-1 0-1,2-1 0,-1 1 1,0-1-1,1 1 0,-1-1 0,1 0 1,0 1-1,0-1 0,1 0 0,-1 0 1,0-1-1,1 1 0,0 0 1,0-1-1,0 0 0,0 1 0,0-1 1,6 3-1,3 0-190,-1 0 1,1 0-1,0-2 0,0 1 1,1-1-1,-1-1 1,14 1-1,7 0-6640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4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24575,'4'4'0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24575,'0'-4'0,"0"0"0,1 0 0,-1 1 0,1-1 0,0 0 0,0 1 0,0-1 0,0 0 0,1 1 0,-1 0 0,1-1 0,0 1 0,0 0 0,0 0 0,1 0 0,-1 0 0,1 0 0,-1 1 0,1-1 0,0 1 0,0-1 0,5-2 0,-2 2 0,1 0 0,-1 0 0,1 1 0,-1-1 0,1 1 0,0 1 0,0 0 0,0 0 0,0 0 0,0 0 0,11 2 0,-13-1 0,0 1 0,0 0 0,-1 0 0,1 0 0,0 1 0,0 0 0,-1-1 0,0 2 0,1-1 0,-1 0 0,0 1 0,0 0 0,0 0 0,0 0 0,-1 1 0,1-1 0,-1 1 0,0 0 0,0-1 0,0 2 0,0-1 0,-1 0 0,0 0 0,0 1 0,3 9 0,-2-6 0,-1 1 0,0 0 0,0 0 0,-1-1 0,0 1 0,-1 0 0,0 0 0,0 0 0,-1 0 0,0 0 0,0 0 0,-1 0 0,-5 12 0,7-19 0,0-1 0,-1 0 0,1 1 0,0-1 0,-1 0 0,1 0 0,-1 1 0,0-1 0,1 0 0,-1 0 0,0 0 0,0 0 0,0 0 0,0 0 0,0 0 0,0 0 0,0 0 0,0-1 0,0 1 0,0 0 0,0-1 0,-1 1 0,-1 0 0,2-1 0,0 0 0,0-1 0,0 1 0,-1 0 0,1-1 0,0 1 0,0-1 0,0 1 0,0-1 0,0 0 0,0 0 0,0 1 0,1-1 0,-1 0 0,0 0 0,0 0 0,0 0 0,1 0 0,-1 0 0,0-1 0,-3-4 0,1 0 0,1 0 0,-1-1 0,1 1 0,0 0 0,0-1 0,1 1 0,-2-11 0,4 6 0,0 0 0,1 0 0,0 1 0,1-1 0,0 1 0,0-1 0,1 1 0,1 0 0,10-18 0,-1 7 0,0 0 0,1 2 0,22-23 0,-32 37 0,0 0 0,1 0 0,0 0 0,-1 1 0,2 0 0,-1 0 0,0 1 0,1-1 0,-1 2 0,1-1 0,11-2 0,-15 4 0,0 1 0,-1-1 0,1 1 0,0 0 0,0 0 0,0 0 0,0 1 0,-1-1 0,1 0 0,0 1 0,0 0 0,-1 0 0,1 0 0,-1 0 0,1 0 0,-1 1 0,1-1 0,-1 1 0,1-1 0,-1 1 0,0 0 0,0 0 0,0 0 0,0 0 0,0 0 0,-1 0 0,1 1 0,-1-1 0,1 1 0,-1-1 0,2 6 0,0 2 0,0 0 0,0 0 0,-1 0 0,-1 1 0,0-1 0,0 15 0,-5 61 0,3-60 0,1-39 0,1 0 0,1 0 0,0 1 0,1-1 0,0 0 0,1 1 0,0-1 0,1 1 0,1 0 0,0 1 0,8-12 0,0 2 0,0 1 0,2 1 0,1 0 0,36-31 0,-52 49 0,0 0 0,0 0 0,1 0 0,-1 0 0,0 0 0,1 0 0,-1 0 0,1 0 0,-1 1 0,1-1 0,-1 0 0,1 1 0,-1 0 0,1-1 0,-1 1 0,1 0 0,0 0 0,-1-1 0,1 1 0,0 1 0,-1-1 0,3 0 0,-2 1 0,0 1 0,0-1 0,0 0 0,0 0 0,-1 1 0,1-1 0,-1 1 0,1 0 0,-1-1 0,1 1 0,-1 0 0,0 0 0,0 0 0,0 0 0,0 0 0,1 3 0,3 10 0,-1 0 0,-1 0 0,0 1 0,-1-1 0,-1 1 0,0-1 0,-3 27 0,3 26 0,-1-66-72,0 0 1,0 0-1,1 0 0,-1 0 0,0 0 0,1 0 0,0 0 0,-1 0 1,1-1-1,0 1 0,0 0 0,0 0 0,0-1 0,0 1 0,0-1 1,1 1-1,-1-1 0,2 2 0,13 7-6754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3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31 24575,'0'-1'0,"1"0"0,-1-1 0,0 1 0,0 0 0,0 0 0,0-1 0,-1 1 0,1 0 0,0 0 0,-1-1 0,1 1 0,0 0 0,-1 0 0,1 0 0,-1-1 0,0 1 0,1 0 0,-1 0 0,0 0 0,0 0 0,0 0 0,0 0 0,1 1 0,-3-2 0,2 1 0,-1 1 0,1 0 0,-1-1 0,1 1 0,-1 0 0,1 0 0,-1 0 0,1 0 0,-1 0 0,1 1 0,-1-1 0,1 0 0,-1 1 0,1-1 0,-1 1 0,1-1 0,-2 2 0,-4 2 0,0 0 0,1 0 0,-1 1 0,1 0 0,0 0 0,1 0 0,-6 7 0,-5 10 0,1 0 0,1 0 0,2 2 0,-20 49 0,31-70 0,-1 0 0,2 0 0,-1 0 0,0 0 0,1 1 0,-1-1 0,1 0 0,0 0 0,0 1 0,0-1 0,0 0 0,1 0 0,-1 1 0,1-1 0,0 0 0,0 0 0,0 0 0,1 0 0,-1 0 0,1 0 0,2 4 0,-1-3 0,0-1 0,1-1 0,-1 1 0,0 0 0,1-1 0,-1 1 0,1-1 0,0 0 0,0 0 0,0-1 0,0 1 0,0-1 0,0 0 0,1 0 0,-1 0 0,5 0 0,-1-1 0,0 0 0,-1-1 0,1 0 0,0 0 0,-1 0 0,1-1 0,-1 0 0,1-1 0,-1 0 0,0 0 0,0 0 0,0-1 0,-1 0 0,1-1 0,-1 1 0,0-1 0,0 0 0,-1-1 0,0 1 0,0-1 0,0 0 0,0 0 0,-1-1 0,0 1 0,0-1 0,-1 0 0,0 0 0,0 0 0,3-13 0,-4 9 0,-2 5 0,1 0 0,0 0 0,1 0 0,-1 1 0,1-1 0,1 0 0,4-9 0,-6 14 0,-1 1 0,1-1 0,0 0 0,0 0 0,0 0 0,0 0 0,0 1 0,0-1 0,0 0 0,0 1 0,0-1 0,0 1 0,0-1 0,0 1 0,1 0 0,-1-1 0,2 1 0,0 0 0,-1 0 0,1 0 0,0 0 0,-1 1 0,1 0 0,0-1 0,-1 1 0,1 0 0,-1 0 0,5 2 0,8 6 8,0 0 1,-1 0-1,0 2 0,23 21 0,44 57-214,-37-39-994,-23-27-5626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561 122 24575,'0'-7'0,"0"-1"0,0 1 0,-1 0 0,0-1 0,0 1 0,-1 0 0,0 0 0,-4-11 0,4 15 0,0 0 0,0 0 0,0 0 0,0 1 0,-1-1 0,1 1 0,-1-1 0,1 1 0,-1 0 0,0 0 0,0 0 0,0 0 0,0 0 0,-1 1 0,1-1 0,0 1 0,-1 0 0,1 0 0,-7-1 0,-3 0 0,-1 1 0,0 0 0,0 1 0,0 1 0,0 0 0,0 0 0,0 2 0,1 0 0,-1 0 0,1 1 0,0 1 0,0 0 0,0 1 0,0 0 0,-13 10 0,3-1 0,1 0 0,1 2 0,0 1 0,2 0 0,0 1 0,1 1 0,-16 24 0,23-30 0,2 2 0,0-1 0,0 2 0,2-1 0,0 1 0,1 0 0,0 0 0,2 1 0,0-1 0,1 1 0,0 0 0,2 0 0,0 0 0,2 19 0,0-32 0,-1 0 0,1-1 0,1 1 0,-1 0 0,1-1 0,0 1 0,0-1 0,0 1 0,0-1 0,1 0 0,0 0 0,0 0 0,0 0 0,0 0 0,5 3 0,-1-2 0,-1 0 0,1 0 0,0-1 0,0 0 0,0-1 0,1 1 0,-1-2 0,15 5 0,-9-4 0,1-1 0,0 0 0,-1-1 0,1 0 0,0-1 0,0-1 0,-1 0 0,1 0 0,-1-2 0,26-7 0,-31 6 0,1 0 0,-1 0 0,0-1 0,0-1 0,-1 1 0,1-1 0,-1 0 0,0-1 0,-1 0 0,0 0 0,0 0 0,0-1 0,-1 0 0,0 0 0,-1 0 0,0-1 0,0 1 0,3-11 0,0-3 0,-1-1 0,-1 0 0,-1 0 0,-1 0 0,-1 0 0,-1-27 0,-5-7 0,3 51 0,1 8 0,3 29 0,8 41 0,23 74 0,-4-17 0,18 66 0,-23-99 0,16 121 0,-39-201 0,0-5 0,0 0 0,-2 0 0,1 0 0,-2 16 0,0-24 0,1-1 0,0 0 0,-1 1 0,0-1 0,1 0 0,-1 0 0,0 0 0,0 0 0,0 0 0,0 0 0,-1 0 0,1 0 0,0 0 0,-1 0 0,1-1 0,-1 1 0,0 0 0,0-1 0,1 0 0,-1 1 0,0-1 0,0 0 0,0 0 0,0 0 0,-1 0 0,1 0 0,-2 0 0,-13 2 0,0 0 0,0-2 0,0 0 0,0-1 0,0 0 0,0-1 0,-19-5 0,12 2 0,0-2 0,0 0 0,1-2 0,-32-14 0,44 16 0,1 1 0,0-1 0,1 0 0,-1-1 0,1 0 0,1-1 0,-1 0 0,1 0 0,1-1 0,-1 0 0,1 0 0,-7-14 0,11 16 0,0 1 0,0-1 0,1 0 0,0 0 0,0 0 0,0 0 0,1 0 0,0 0 0,1 0 0,0 0 0,0-1 0,0 1 0,1 0 0,0 0 0,0 0 0,1 0 0,0 0 0,0 0 0,1 0 0,6-12 0,9-12 0,1 0 0,2 2 0,33-38 0,83-76 0,-26 30 0,-93 94 0,5-5 0,-1 0 0,-1-1 0,-1-2 0,-1 0 0,23-46 0,-38 64 0,-1 0 0,-1 0 0,1 0 0,-2-1 0,2-11 0,-3 18 0,1 0 0,-1 0 0,0 0 0,0 0 0,0-1 0,-1 1 0,1 0 0,-1 0 0,0 0 0,0 0 0,0 0 0,0 0 0,0 0 0,0 0 0,-1 0 0,0 1 0,1-1 0,-5-4 0,6 7 0,-1-1 0,1 1 0,-1 0 0,0-1 0,1 1 0,-1 0 0,1 0 0,-1-1 0,0 1 0,1 0 0,-1 0 0,1 0 0,-1 0 0,0-1 0,1 1 0,-1 0 0,0 0 0,1 1 0,-1-1 0,0 0 0,1 0 0,-1 0 0,1 0 0,-1 0 0,0 1 0,1-1 0,-1 0 0,1 1 0,-1-1 0,0 0 0,1 1 0,-1-1 0,1 0 0,0 1 0,-1-1 0,1 1 0,-1-1 0,1 1 0,0-1 0,-1 1 0,1 0 0,0-1 0,-1 1 0,1-1 0,0 1 0,0 0 0,0-1 0,-1 2 0,-8 33 0,7-13 0,1 0 0,1 0 0,2 0 0,0 0 0,1 0 0,1-1 0,9 30 0,-5-22 0,-2 1 0,-1 0 0,2 35 0,-7-48 0,1 13 0,-5-54 0,-31-183 0,21 144 0,-10-123 0,24 181 0,0 0 0,0 0 0,0 0 0,1 0 0,0 0 0,0 0 0,0 0 0,1 1 0,-1-1 0,1 0 0,0 1 0,1-1 0,-1 1 0,1 0 0,0 0 0,0 0 0,0 0 0,1 0 0,-1 0 0,1 1 0,0 0 0,0 0 0,0 0 0,0 0 0,0 1 0,1-1 0,-1 1 0,1 0 0,8-2 0,-6 2 0,0 1 0,1-1 0,-1 1 0,1 0 0,-1 1 0,1 0 0,-1 0 0,1 0 0,-1 1 0,1 0 0,-1 1 0,1 0 0,-1 0 0,0 0 0,0 1 0,0 0 0,0 1 0,0-1 0,7 7 0,-2 0 0,0 0 0,-1 2 0,0-1 0,-1 1 0,0 1 0,-1 0 0,0 0 0,-1 1 0,-1 0 0,0 0 0,-1 1 0,8 27 0,-6-8 0,-1 0 0,-2 0 0,-2 0 0,-1 66 0,2-59 0,4-26 0,-7-15 0,-1 0 0,1 0 0,0 0 0,-1 0 0,1 0 0,-1 0 0,1 0 0,-1-1 0,1 1 0,-1 0 0,1 0 0,0 0 0,-1-1 0,1 1 0,-1 0 0,1 0 0,-1-1 0,1 1 0,-1 0 0,0-1 0,1 1 0,-1-1 0,1 1 0,-1-1 0,0 1 0,1-1 0,-1 1 0,0-1 0,0 1 0,1-1 0,11-19-1365,-1-4-5461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322 229 24575,'-1'-2'0,"0"1"0,0-1 0,0 1 0,0 0 0,0-1 0,0 1 0,0 0 0,0-1 0,0 1 0,0 0 0,-1 0 0,1 0 0,0 0 0,-1 0 0,1 0 0,-4-1 0,-25-12 0,25 12 0,1 1 0,-1 0 0,0 0 0,0 0 0,0 0 0,1 1 0,-1 0 0,0 0 0,0 0 0,0 1 0,0 0 0,1 0 0,-9 2 0,5 0 0,0 1 0,1 0 0,-1 0 0,1 0 0,0 1 0,0 0 0,-9 8 0,4-1 0,0 1 0,1 0 0,0 1 0,1 0 0,1 0 0,0 1 0,-9 21 0,11-18 0,1 0 0,1 0 0,0 0 0,2 1 0,0-1 0,1 1 0,0 0 0,2 0 0,0 0 0,4 23 0,-3-38 0,0-1 0,0 1 0,0-1 0,0 1 0,1-1 0,-1 0 0,1 0 0,0 1 0,0-1 0,0 0 0,1-1 0,-1 1 0,1 0 0,-1-1 0,1 1 0,5 3 0,-2-3 0,0 0 0,0 0 0,0 0 0,0-1 0,0 0 0,0 0 0,1 0 0,12 1 0,-9-3 0,0 1 0,0-1 0,-1 0 0,1-1 0,0 0 0,0-1 0,-1 0 0,1 0 0,-1-1 0,0 0 0,0-1 0,16-8 0,-17 6 0,-1-1 0,0 0 0,0 0 0,-1 0 0,0-1 0,0 0 0,0 0 0,-1-1 0,-1 1 0,1-1 0,-1 0 0,-1-1 0,0 1 0,0 0 0,2-14 0,0-11 0,0 0 0,-3-1 0,-1-35 0,-1 43 0,1 13 0,-1 1 0,0-1 0,-2 1 0,-3-22 0,5 35 0,0 0 0,0-1 0,0 1 0,0-1 0,0 1 0,0 0 0,0-1 0,0 1 0,0-1 0,-1 1 0,1 0 0,0-1 0,0 1 0,0 0 0,0-1 0,-1 1 0,1 0 0,0-1 0,0 1 0,-1 0 0,1-1 0,0 1 0,0 0 0,-1 0 0,1-1 0,0 1 0,-1 0 0,1 0 0,0 0 0,-1 0 0,1-1 0,-1 1 0,-5 12 0,1 25 0,1 111 0,5-126 0,0-1 0,2 1 0,1 0 0,12 37 0,-15-55 0,1 0 0,0 1 0,0-1 0,0 0 0,0 0 0,0 0 0,1 0 0,0-1 0,0 1 0,0-1 0,0 0 0,1 1 0,-1-1 0,1-1 0,0 1 0,-1-1 0,1 1 0,7 2 0,-5-3 0,-1-1 0,0 0 0,0 0 0,1-1 0,-1 1 0,1-1 0,-1 0 0,0-1 0,1 1 0,-1-1 0,0 0 0,0-1 0,1 1 0,-1-1 0,8-4 0,-3 1 0,0 0 0,0-1 0,0-1 0,-1 0 0,0 0 0,-1-1 0,1 0 0,-1 0 0,-1-1 0,0 0 0,0 0 0,-1-1 0,0 1 0,0-2 0,-1 1 0,-1-1 0,0 1 0,0-1 0,3-18 0,0-8 0,-2 0 0,-1 1 0,-2-2 0,-5-63 0,22 140 0,59 182 0,-63-176 0,23 122 0,-29-120 0,1-1 0,23 63 0,-30-104 0,-2-7 0,-3-17 0,-6-30 0,-4-15 0,3-1 0,2 0 0,4 0 0,2 0 0,9-74 0,-5 110 0,0 0 0,3 1 0,11-40 0,-14 56 0,2 0 0,0 1 0,0-1 0,1 1 0,1 0 0,-1 0 0,2 1 0,-1 0 0,2 0 0,11-10 0,-18 17 0,1 1 0,-1 0 0,1 0 0,0 0 0,-1 0 0,1 0 0,0 0 0,0 1 0,0 0 0,0-1 0,0 1 0,1 0 0,-1 0 0,0 1 0,0-1 0,1 1 0,-1 0 0,0 0 0,1 0 0,-1 0 0,0 0 0,1 1 0,-1-1 0,0 1 0,1 0 0,-1 0 0,0 0 0,0 1 0,0-1 0,0 1 0,0 0 0,-1-1 0,1 1 0,0 1 0,-1-1 0,1 0 0,2 4 0,2 2 0,0 1 0,-1 0 0,0 0 0,-1 0 0,0 0 0,0 1 0,-1 0 0,0 0 0,-1 0 0,4 19 0,-4-8 0,0 1 0,-2 0 0,-1 0 0,0 0 0,-1-1 0,-7 33 0,5-39 0,-1-1 0,0 0 0,-1 0 0,-1 0 0,0-1 0,0 0 0,-2 0 0,0 0 0,0-1 0,-16 18 0,19-26 17,1 1 0,-1-1 1,-1 0-1,1 0 0,-1 0 0,-8 4 0,11-7-110,0 0 0,0 0 1,0 0-1,0 0 0,0 0 0,0 0 0,0-1 0,0 1 1,0-1-1,0 0 0,0 0 0,-1 0 0,1-1 1,0 1-1,-4-2 0,-11-6-6733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24575,'2'-3'0,"0"0"0,0 0 0,0 0 0,-1 0 0,1 0 0,-1 0 0,0 0 0,0 0 0,0-1 0,0 1 0,-1 0 0,1-1 0,-1-3 0,5-19 0,-2 75 0,-3 17 0,-1-8 0,2 0 0,3 0 0,21 111 0,-17-138 0,-3-6 0,2-1 0,0 0 0,18 38 0,-25-61 0,1 0 0,-1 0 0,0 0 0,1-1 0,-1 1 0,1 0 0,-1 0 0,1 0 0,0 0 0,-1-1 0,1 1 0,0 0 0,-1-1 0,1 1 0,0 0 0,0-1 0,0 1 0,-1-1 0,1 1 0,0-1 0,0 0 0,0 1 0,0-1 0,0 0 0,0 0 0,0 1 0,0-1 0,0 0 0,0 0 0,0 0 0,0 0 0,0 0 0,0 0 0,0-1 0,0 1 0,0 0 0,0 0 0,0-1 0,0 1 0,-1-1 0,1 1 0,0-1 0,0 1 0,0-1 0,0 1 0,-1-1 0,1 0 0,0 1 0,-1-1 0,1 0 0,0 0 0,0-1 0,5-6 0,0 0 0,0 0 0,-1-1 0,5-9 0,-8 14 0,40-74 0,98-134 0,-138 208 0,1 1 0,0-1 0,0 1 0,1 0 0,-1 0 0,1 0 0,-1 1 0,9-5 0,-11 7 0,0-1 0,0 1 0,0-1 0,0 1 0,1 0 0,-1-1 0,0 1 0,0 0 0,1 0 0,-1 0 0,0 0 0,0 0 0,0 0 0,1 0 0,-1 1 0,0-1 0,0 0 0,0 1 0,1-1 0,-1 1 0,0-1 0,0 1 0,0-1 0,0 1 0,0 0 0,0 0 0,0-1 0,0 1 0,0 0 0,-1 0 0,1 0 0,0 0 0,0 0 0,-1 0 0,1 0 0,0 2 0,7 14 0,-2 1 0,0 0 0,-1 0 0,0 0 0,2 23 0,-4-19 0,1 0 0,2 0 0,14 39 0,-17-56 0,0 1 0,-1-1 0,2 0 0,-1 0 0,1 0 0,0 0 0,0-1 0,0 1 0,0-1 0,1 0 0,0 0 0,0-1 0,0 1 0,0-1 0,0 0 0,1-1 0,-1 1 0,11 2 0,-13-4 0,1-1 0,0 1 0,0-1 0,-1 0 0,1 0 0,0 0 0,0 0 0,0-1 0,-1 1 0,1-1 0,0 0 0,-1 0 0,1-1 0,-1 1 0,1-1 0,-1 0 0,0 0 0,0 0 0,1 0 0,-2 0 0,1-1 0,0 1 0,0-1 0,-1 0 0,1 1 0,-1-1 0,0-1 0,4-5 0,4-9 0,0 0 0,-2-1 0,13-37 0,-19 50 0,5-16 0,-2 0 0,-1-1 0,0 1 0,-2-1 0,0-33 0,49 195 0,-42-114-117,0-2-195,-1 0 0,-1 0 0,4 32 0,-9-34-6514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 4 0,0 2 0,8 3 0,3 1 0,4-4 0,3-1 0,-1-4-8191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124 582 24575,'-1'0'0,"1"0"0,0 0 0,-1-1 0,1 1 0,0 0 0,-1 0 0,1 0 0,0 0 0,-1 0 0,1 0 0,0 0 0,-1 0 0,1 1 0,0-1 0,0 0 0,-1 0 0,1 0 0,0 0 0,-1 0 0,1 0 0,0 1 0,0-1 0,-1 0 0,1 0 0,0 0 0,0 1 0,-1-1 0,1 0 0,0 0 0,0 1 0,0-1 0,-1 0 0,1 0 0,0 1 0,0-1 0,0 0 0,0 1 0,0-1 0,0 0 0,0 1 0,0-1 0,0 0 0,0 1 0,0-1 0,0 0 0,0 1 0,0-1 0,0 0 0,0 0 0,0 1 0,0-1 0,0 0 0,0 1 0,0-1 0,1 0 0,-1 1 0,0-1 0,0 0 0,0 0 0,1 1 0,15 15 0,-7-12 0,0 0 0,0-1 0,1 0 0,-1-1 0,19 2 0,-25-3 0,0 0 0,1-1 0,-1 0 0,0 1 0,0-1 0,1 0 0,-1-1 0,0 1 0,1-1 0,-1 1 0,0-1 0,0 0 0,0 0 0,0 0 0,0-1 0,0 1 0,0-1 0,0 0 0,0 0 0,3-3 0,-5 3 0,0 0 0,-1 1 0,1-2 0,-1 1 0,1 0 0,-1 0 0,1 0 0,-1 0 0,0 0 0,0 0 0,0 0 0,-1 0 0,1 0 0,0 0 0,-1 0 0,1-1 0,-1 1 0,0 1 0,0-1 0,0 0 0,0 0 0,-1-3 0,-30-41 0,29 42 0,-1-1 0,1 1 0,-1 0 0,0 0 0,0 0 0,0 0 0,-1 1 0,1-1 0,-1 1 0,0 0 0,0 0 0,0 1 0,0 0 0,-8-3 0,10 5 0,0-1 0,-1 1 0,1 0 0,0 0 0,0 0 0,0 0 0,-1 1 0,1-1 0,0 1 0,0 0 0,0 0 0,0 0 0,0 0 0,0 1 0,0-1 0,1 1 0,-1 0 0,0-1 0,1 1 0,-1 0 0,1 1 0,0-1 0,0 0 0,-4 6 0,-6 9 0,1 0 0,1 1 0,1 0 0,0 1 0,1 0 0,1 0 0,1 1 0,1-1 0,1 1 0,0 1 0,0 23 0,3-40 0,1 1 0,0 0 0,0-1 0,0 1 0,0 0 0,1-1 0,0 1 0,0 0 0,0-1 0,1 1 0,-1-1 0,1 0 0,0 1 0,0-1 0,1 0 0,-1 0 0,1 0 0,0-1 0,0 1 0,0-1 0,1 1 0,-1-1 0,1 0 0,0-1 0,-1 1 0,6 2 0,-2-2 0,0 0 0,1 0 0,0-1 0,-1 0 0,1 0 0,0-1 0,0 0 0,0 0 0,0-1 0,0 0 0,0 0 0,0-1 0,0 0 0,13-4 0,0-1 0,-1-1 0,0-1 0,-1-1 0,0-1 0,0-1 0,25-19 0,-30 20 0,0-2 0,0 0 0,-1 0 0,-1-1 0,0-1 0,-1 0 0,0-1 0,9-17 0,-17 26 0,0 0 0,0 0 0,-1-1 0,0 1 0,-1 0 0,1-1 0,-1 1 0,0-1 0,-1 1 0,0-1 0,0 0 0,0 1 0,-2-8 0,2 11 0,-1 0 0,0 0 0,0-1 0,0 1 0,-1 0 0,1 0 0,-1 0 0,0 0 0,1 1 0,-1-1 0,0 0 0,-1 1 0,1-1 0,0 1 0,-1 0 0,0 0 0,1 0 0,-1 0 0,0 0 0,0 1 0,0-1 0,0 1 0,0 0 0,0 0 0,0 0 0,-7-1 0,7 1 0,0 1 0,0 0 0,0 0 0,0 0 0,0 0 0,0 1 0,1-1 0,-1 1 0,0 0 0,0 0 0,0 0 0,1 0 0,-1 0 0,0 0 0,1 1 0,-1-1 0,1 1 0,0 0 0,-1 0 0,1 0 0,0 0 0,0 0 0,0 0 0,1 0 0,-1 1 0,0-1 0,1 1 0,0 0 0,-1-1 0,0 4 0,-5 10 0,1 1 0,1 0 0,-7 32 0,8-27 0,2-15 0,-5 21 0,2 1 0,-4 45 0,9-68 0,-1 1 0,1-1 0,0 1 0,1-1 0,0 1 0,0-1 0,0 1 0,1-1 0,0 0 0,0 0 0,1 0 0,-1 0 0,1 0 0,1-1 0,-1 1 0,1-1 0,7 9 0,-9-12 0,0 0 0,1 0 0,-1-1 0,0 1 0,0-1 0,1 1 0,-1-1 0,1 0 0,-1 0 0,1 0 0,0 0 0,-1-1 0,1 1 0,0-1 0,-1 0 0,1 1 0,0-1 0,0 0 0,-1-1 0,4 1 0,-1-2 0,0 1 0,0-1 0,0 0 0,0 0 0,-1 0 0,1-1 0,-1 0 0,0 0 0,1 0 0,3-4 0,2-3 0,-1 1 0,0-2 0,0 1 0,-1-1 0,-1-1 0,0 1 0,9-21 0,-7 6 0,-1-2 0,-2 1 0,4-34 0,-1 8 0,-9 52 0,0 0 0,0 0 0,1 0 0,-1 0 0,0 0 0,0-1 0,1 1 0,-1 0 0,1 0 0,-1 0 0,1 0 0,-1 0 0,1 0 0,0 1 0,-1-1 0,1 0 0,0 0 0,0 0 0,0 0 0,-1 1 0,1-1 0,0 1 0,0-1 0,0 0 0,0 1 0,0-1 0,0 1 0,0 0 0,1-1 0,-1 1 0,0 0 0,0 0 0,0 0 0,0 0 0,0 0 0,0 0 0,1 0 0,-1 0 0,0 0 0,0 0 0,0 1 0,0-1 0,0 0 0,2 2 0,7 2 0,-1 0 0,1 1 0,-1 1 0,11 7 0,4 3 0,-20-14 0,-1 0 0,1 0 0,0-1 0,0 1 0,1-1 0,-1 0 0,0 0 0,0 0 0,1 0 0,-1-1 0,0 0 0,1 0 0,-1 0 0,0 0 0,1-1 0,3-1 0,-4 1 0,0-1 0,-1 1 0,1-1 0,-1 0 0,0-1 0,0 1 0,1-1 0,-2 1 0,1-1 0,0 0 0,0 0 0,-1 0 0,0 0 0,0 0 0,0-1 0,0 1 0,0-1 0,1-3 0,2-8 0,0 1 0,-1-1 0,0 1 0,-2-1 0,1 0 0,-2 0 0,0 0 0,-1 0 0,0-1 0,-4-17 0,-5-20 0,-23-81 0,7 42 0,21 70 0,0 4 0,0 1 0,-1 1 0,-8-22 0,12 37 0,1 0 0,0 0 0,-1 0 0,1 0 0,0 1 0,-1-1 0,1 0 0,-1 0 0,0 1 0,1-1 0,-1 0 0,1 1 0,-1-1 0,0 1 0,0-1 0,1 1 0,-1-1 0,-1 0 0,2 1 0,-1 0 0,1 0 0,-1 1 0,1-1 0,0 0 0,-1 0 0,1 0 0,-1 1 0,1-1 0,0 0 0,-1 0 0,1 1 0,0-1 0,-1 0 0,1 0 0,0 1 0,0-1 0,-1 1 0,1-1 0,0 0 0,0 1 0,0-1 0,-1 0 0,1 1 0,0 0 0,-8 35 0,8-34 0,-4 24 0,-17 157 0,19-152 0,2 0 0,0 0 0,11 59 0,-7-71 0,1 1 0,2-1 0,0 0 0,1 0 0,0-1 0,15 22 0,-18-31 0,1 0 0,0-1 0,1 1 0,0-2 0,0 1 0,1-1 0,-1 0 0,2 0 0,-1-1 0,1 0 0,0-1 0,0 0 0,18 7 0,-24-11-97,0 0-1,0 0 1,0-1-1,0 1 1,1-1-1,-1 0 1,0 0-1,0 0 1,0 0-1,1-1 1,-1 1-1,0-1 0,4-1 1,14-8-6729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26 308 24575,'2'-71'0,"-1"-52"0,-2 107 0,-1-1 0,0 1 0,-1-1 0,-10-30 0,7 79 0,5 35 0,12 109 0,-8-153 0,1 0 0,1 0 0,1 0 0,1-1 0,1 1 0,0-2 0,2 1 0,17 26 0,-23-41 17,1-1 0,0 0 1,1 0-1,-1-1 0,1 1 0,8 5 0,-11-9-100,0 0 1,-1 0-1,1-1 1,0 1-1,0-1 1,0 0-1,0 0 1,0 0-1,0 0 1,1 0-1,-1-1 1,0 1-1,0-1 1,0 0-1,1 0 1,-1 0-1,5-2 1,13-5-6744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24575,'1'11'0,"2"0"0,0 0 0,0 0 0,0-1 0,2 1 0,-1-1 0,1 0 0,1 0 0,0 0 0,0-1 0,11 13 0,-12-18 0,-1 0 0,0-1 0,1 0 0,0 0 0,0 0 0,0 0 0,0-1 0,0 0 0,1 0 0,-1 0 0,1 0 0,-1-1 0,1 0 0,-1 0 0,1-1 0,0 0 0,8 0 0,-12 0 0,1 0 0,-1 0 0,0 0 0,0 0 0,1-1 0,-1 1 0,0-1 0,0 1 0,1-1 0,-1 0 0,0 0 0,0 0 0,0 0 0,0 0 0,0-1 0,-1 1 0,1-1 0,0 1 0,0-1 0,-1 1 0,1-1 0,-1 0 0,0 0 0,1 0 0,-1 0 0,0 0 0,0 0 0,0 0 0,0 0 0,-1 0 0,1-1 0,-1 1 0,1 0 0,-1 0 0,0-1 0,0 1 0,0 0 0,0-1 0,0 1 0,0 0 0,-1 0 0,1-1 0,-1 1 0,0-2 0,-1-2-124,1 1 0,-1 0 0,-1 1 0,1-1 0,-1 0 0,0 0-1,0 1 1,0 0 0,0 0 0,-6-5 0,-4-3-6702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16 24575,'-8'0'0,"-7"0"0,-1-5 0,-2 0 0,-1 0 0,2 5 0,3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95 408 24575,'-3'-1'0,"-1"-1"0,1 1 0,0-1 0,0 0 0,0 0 0,0 0 0,0 0 0,0 0 0,0-1 0,1 1 0,-5-6 0,-30-36 0,36 43 0,1 0 0,0 1 0,0-1 0,-1 1 0,1-1 0,0 1 0,-1-1 0,1 1 0,-1-1 0,1 1 0,-1 0 0,1-1 0,-1 1 0,1 0 0,-1-1 0,1 1 0,-1 0 0,1-1 0,-1 1 0,1 0 0,-1 0 0,1 0 0,-1 0 0,0-1 0,1 1 0,-2 0 0,-1 14 0,8 24 0,0-19 0,1-1 0,1 0 0,0 0 0,2-1 0,0 0 0,1 0 0,0-1 0,2 0 0,14 15 0,-21-25 0,1 0 0,0 0 0,1-1 0,-1 0 0,1-1 0,0 1 0,1-1 0,-1-1 0,0 1 0,1-1 0,0 0 0,0-1 0,0 0 0,0 0 0,0-1 0,0 0 0,1-1 0,-1 1 0,0-1 0,0-1 0,1 0 0,-1 0 0,0-1 0,8-2 0,-1-1 0,-1 0 0,0-2 0,0 0 0,0 0 0,-1-1 0,12-10 0,73-64 0,-78 64 0,186-180 97,37-32-1559,-204 197-5364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759 132 24575,'-1'-1'0,"-13"-11"0,9 15 0,5 10 0,0-7 0,1 0 0,0-1 0,1 1 0,-1 0 0,1-1 0,1 1 0,-1-1 0,1 1 0,-1-1 0,2 0 0,-1 0 0,0-1 0,9 9 0,-6-7 0,0-1 0,1 1 0,0-1 0,1-1 0,-1 1 0,1-1 0,-1-1 0,16 5 0,-6-3 0,0-1 0,0-1 0,0-1 0,0 0 0,0-1 0,1-1 0,-1-1 0,34-5 0,-44 4 0,0 0 0,-1 0 0,0 0 0,1-1 0,-1 0 0,0-1 0,0 1 0,-1-1 0,1-1 0,-1 1 0,0 0 0,0-1 0,0 0 0,-1-1 0,0 1 0,0-1 0,0 1 0,-1-1 0,1 0 0,-2 0 0,4-10 0,-2 6 0,0-1 0,-1 0 0,-1 0 0,0 0 0,0 0 0,-1 0 0,-1 0 0,0 0 0,0 0 0,-1 0 0,-1 0 0,-3-16 0,5 26 0,0 1 0,0-1 0,0 1 0,0-1 0,0 1 0,-1-1 0,1 1 0,0-1 0,0 1 0,0-1 0,0 1 0,-1-1 0,1 1 0,0 0 0,0-1 0,-1 1 0,1-1 0,0 1 0,-1 0 0,1-1 0,0 1 0,-1 0 0,1-1 0,-1 1 0,1 0 0,-1-1 0,-4 12 0,2 25 0,11 22 0,2-1 0,3 0 0,24 68 0,-12-40 0,18 59 0,63 242 0,-83-284 0,18 189 0,-40-278 0,-1 0 0,0-1 0,-1 1 0,-1-1 0,1 1 0,-2-1 0,0 0 0,0 0 0,-2 0 0,1 0 0,-8 12 0,4-10 0,0-1 0,-1-1 0,-1 0 0,0 0 0,0-1 0,-2 0 0,1-1 0,-23 16 0,-2-3 0,-2-1 0,0-2 0,-1-2 0,-61 20 0,-171 36 0,211-59 0,-1-3 0,-1-3 0,-121 2 0,156-12 0,-1-1 0,1-1 0,0-2 0,-45-13 0,55 12 0,0-1 0,1 0 0,-1-2 0,1 0 0,1 0 0,0-1 0,-27-24 0,33 25 0,1 1 0,0-1 0,1-1 0,0 1 0,0-1 0,1 0 0,0-1 0,1 0 0,0 0 0,1 0 0,0 0 0,-3-14 0,4 8 0,1-1 0,1 1 0,0 0 0,1 0 0,1-1 0,1 1 0,5-28 0,5 4 0,1 1 0,1 0 0,3 1 0,1 1 0,2 1 0,25-38 0,-19 37 0,2 1 0,1 1 0,2 2 0,1 1 0,2 1 0,1 2 0,60-40 0,-70 54 0,1 0 0,1 2 0,0 1 0,1 2 0,0 0 0,1 2 0,0 1 0,1 1 0,-1 2 0,1 1 0,0 1 0,49 2 0,-56 3-455,1 2 0,33 10 0,-14-2-6371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21:4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24575,'4'0'0,"5"0"0,6-4 0,4-1 0,-1-4 0,1-1 0,0-2 0,2-4 0,1 2 0,-3-2 0,-5-2 0,0 2 0,-3 4-8191</inkml:trace>
  <inkml:trace contextRef="#ctx0" brushRef="#br0" timeOffset="1">533 12 24575,'0'4'0,"0"6"0,0 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3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86 114 24575,'0'2'0,"-1"0"0,0 1 0,1-1 0,-1 0 0,0 0 0,-1 0 0,1 0 0,0 0 0,0 0 0,-1 0 0,0 0 0,1 0 0,-1 0 0,0-1 0,0 1 0,0-1 0,0 1 0,0-1 0,0 0 0,0 0 0,0 0 0,0 0 0,-4 1 0,-40 11 0,293-59 0,-106 17 0,17-4 0,-53 9 0,127-10 0,-121 32-1365,-101 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3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171 168 24575,'-3'1'0,"-1"-1"0,1 1 0,-1 0 0,1 0 0,-1 1 0,1-1 0,-4 3 0,-20 6 0,27-10 0,-59 8 0,56-7 0,0-1 0,-1 0 0,1 0 0,-1 0 0,1-1 0,0 1 0,-1-1 0,1 0 0,0 1 0,-1-1 0,1-1 0,0 1 0,0-1 0,-4-1 0,7 3 0,0-1 0,0 1 0,0 0 0,0 0 0,0-1 0,0 1 0,-1 0 0,1 0 0,0-1 0,0 1 0,0 0 0,0 0 0,0-1 0,0 1 0,0 0 0,0 0 0,0-1 0,0 1 0,0 0 0,0 0 0,0-1 0,0 1 0,1 0 0,-1 0 0,0-1 0,0 1 0,0 0 0,0 0 0,0 0 0,1-1 0,-1 1 0,0 0 0,0 0 0,0 0 0,0-1 0,1 1 0,-1 0 0,0 0 0,0 0 0,1 0 0,-1 0 0,0 0 0,0-1 0,1 1 0,-1 0 0,0 0 0,0 0 0,1 0 0,-1 0 0,0 0 0,0 0 0,1 0 0,18-5 0,-17 4 0,43-10 0,144-31 0,-135 36 0,0 3 0,87 4 0,-37 2 0,917-3 0,-993-2 0,-1 0 0,33-8 0,-31 4 0,48-2 0,11 8 0,-54 2 0,1-2 0,-1-2 0,51-8 0,-21 0 0,0 3 0,0 3 0,97 6 0,-44 0 0,600-2 0,-689-2 0,-1-1 0,1-1 0,48-14 0,-46 9 0,0 2 0,54-5 0,-56 11-227,-1 1-1,1 1 1,-1 1-1,0 2 1,47 12-1,-62-13-6598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5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63 196 24575,'-56'0'0,"49"0"0,37 0 0,1883 0 0,-1896-1 0,0 0 0,1-2 0,19-5 0,-17 3 0,37-3 0,72-10 0,-67 7 0,1-1 0,-41 7 0,1 1 0,36-3 0,12 8 0,-47 1 0,0-2 0,0 0 0,0-2 0,47-9 0,-45 6 0,0 0 0,0 2 0,50 0 0,-45 3 0,-1-2 0,41-7 0,45-21 0,-79 19 0,1 1 0,0 2 0,1 1 0,51-1 0,-61 8 0,12-1 0,1 2 0,-1 1 0,67 14 0,-82-13 34,-22-3-234,1 1 0,0-1 0,-1 1 0,1 0 1,0 0-1,7 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5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294 329 24575,'0'-27'0,"1"11"0,-1 0 0,-1 0 0,0 1 0,-5-23 0,4 33 0,1 0 0,-1 0 0,0 0 0,0 1 0,-1-1 0,0 0 0,1 1 0,-1 0 0,-1 0 0,1 0 0,-1 0 0,1 0 0,-1 1 0,0 0 0,-1-1 0,1 2 0,-7-5 0,-7-1 0,-1 0 0,1 2 0,-1 0 0,0 1 0,0 1 0,-1 1 0,0 0 0,1 2 0,-35 1 0,252 2 0,113-3 0,-160-17 0,-77 7 0,-1-1 0,-40 6 0,58-4 0,-31-1 0,-46 8 0,0 0 0,0 0 0,16 0 0,-27 3 0,0 0 0,0 0 0,0 0 0,0 0 0,-1 1 0,1-1 0,0 1 0,0 0 0,0 0 0,0 0 0,-1 0 0,1 0 0,0 1 0,-1-1 0,1 1 0,-1-1 0,0 1 0,0 0 0,4 4 0,-5-5-31,-1-1 0,0 0 0,0 1 0,1-1 0,-1 1 0,0-1 0,0 1 0,1-1 0,-1 0 0,0 1 0,0-1 0,0 1 0,0-1 0,0 1 0,0-1 0,0 1 0,0-1 0,0 1 0,0-1 0,0 1 0,0-1 0,0 1 0,0-1 0,0 1-1,0-1 1,-1 1 0,1-1 0,0 1 0,0-1 0,-1 1 0,1-1 0,0 0 0,-1 1 0,1-1 0,0 0 0,-1 1 0,1-1 0,0 0 0,-1 1 0,1-1 0,-1 0 0,1 0 0,-1 1 0,-11 5-6795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5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24575,'-10'9'0,"-3"4"-8191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5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24575,'-9'10'0,"1"-2"0,8-7 0,0-1 0,0 0 0,0 0 0,0 1 0,0-1 0,0 0 0,0 0 0,0 1 0,0-1 0,0 0 0,1 0 0,-1 1 0,0-1 0,0 0 0,0 0 0,0 0 0,0 1 0,1-1 0,-1 0 0,0 0 0,0 0 0,0 1 0,1-1 0,-1 0 0,0 0 0,0 0 0,0 0 0,1 0 0,-1 0 0,0 0 0,0 1 0,1-1 0,-1 0 0,0 0 0,0 0 0,1 0 0,-1 0 0,0 0 0,0 0 0,1 0 0,16 3 0,-1-1 0,1-1 0,0 0 0,22-2 0,-23 0 0,1 0 0,-1 2 0,1 0 0,-1 1 0,17 4 0,6 4 0,-22-7 0,1 2 0,-1 0 0,24 12 0,-13-5 0,52 16 0,-51-19 0,55 24 0,48 34 0,-106-57 0,1-2 0,43 9 0,-49-12 0,144 21 0,-120-19 0,-1-3 0,1-1 0,77-5 0,-29 0 0,-61 0 0,61-10 0,-61 6 0,59-3 0,-70 8 0,1-1 0,-1 0 0,0-2 0,0-1 0,0 0 0,21-10 0,-15 7 0,-1 2 0,32-5 0,-29 7 0,49-15 0,116-42 0,-150 45-1365,-32 12-5461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2:0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24 24575,'0'-1'0,"0"-1"0,-1 1 0,1 0 0,-1 0 0,0 0 0,1-1 0,-1 1 0,0 0 0,0 0 0,0 0 0,0 0 0,0 0 0,0 0 0,0 0 0,0 1 0,0-1 0,0 0 0,0 0 0,0 1 0,-1-1 0,1 1 0,0-1 0,0 1 0,-1 0 0,1-1 0,0 1 0,-1 0 0,1 0 0,0 0 0,-3 0 0,-42 0 0,26 3 0,0 1 0,0 1 0,1 1 0,0 1 0,0 1 0,0 0 0,1 1 0,-20 13 0,37-21 0,1-1 0,-1 1 0,0-1 0,1 1 0,-1-1 0,0 1 0,1 0 0,-1-1 0,1 1 0,-1 0 0,1-1 0,-1 1 0,1 0 0,-1 0 0,1-1 0,0 1 0,-1 0 0,1 0 0,0 0 0,0 0 0,0 0 0,-1-1 0,1 1 0,0 0 0,0 0 0,0 0 0,1 0 0,-1 0 0,0 0 0,0 0 0,1 1 0,1 0 0,-1 0 0,0 0 0,1-1 0,-1 1 0,1 0 0,-1-1 0,1 0 0,0 1 0,0-1 0,3 2 0,7 3 0,1 0 0,24 8 0,-36-14 0,35 11 0,1-1 0,0-1 0,1-3 0,0-1 0,0-2 0,0-1 0,0-2 0,0-2 0,43-7 0,12-2 0,0 3 0,138 7 0,-104 3 0,-75 0 0,58 11 0,40 1 0,-83-12 0,83 13 0,75 12 0,-184-21 0,0-3 0,71-3 0,25 2 0,-51 11 0,-56-7 0,48 2 0,186-7 0,-153-2 0,-374-16 0,149 8 0,-122 5 0,-67-4 0,-180-55 0,374 40 0,40 7 0,-86-8 0,-24 23 0,-2-1 0,95-11 0,58 8 0,-50-4 0,69 9 0,6 0 0,0 1 0,-1-1 0,1 0 0,-1-1 0,1 1 0,-1-1 0,1 1 0,-1-1 0,1 0 0,0 0 0,-1-1 0,1 1 0,-4-3 0,19 5 0,10 6 0,3 1 0,1-2 0,-1 0 0,50 3 0,84-5 0,-109-4 0,667-3-1588,294 5 1411,-759 14-1093,-199-11-3886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2:5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24575,'17'1'0,"0"1"0,0 0 0,21 7 0,-19-5 0,38 5 0,60-9 0,16 1 0,-103 3 0,-1 2 0,33 10 0,38 7 0,-31-16 0,135-7 0,-90-2 0,742 2 0,-825-2 0,0-1 0,37-8 0,-5 0 0,3 0 0,-27 4 0,77-4 0,-66 11 0,93 2 0,-121 2-1365,-4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4 119 24575,'-1'-29'0,"0"21"0,0 0 0,1 0 0,0 0 0,0 0 0,1 0 0,0 0 0,0 0 0,4-10 0,-5 17 0,1 1 0,-1-1 0,0 1 0,0-1 0,1 1 0,-1-1 0,0 1 0,1 0 0,-1-1 0,0 1 0,1 0 0,-1-1 0,1 1 0,-1 0 0,1 0 0,-1-1 0,0 1 0,1 0 0,-1 0 0,1 0 0,-1-1 0,1 1 0,-1 0 0,1 0 0,-1 0 0,1 0 0,-1 0 0,1 0 0,-1 0 0,1 0 0,-1 0 0,1 0 0,-1 1 0,1-1 0,-1 0 0,1 0 0,-1 0 0,1 1 0,-1-1 0,1 0 0,-1 0 0,0 1 0,1-1 0,-1 0 0,1 1 0,-1-1 0,0 0 0,1 1 0,-1-1 0,0 1 0,1 0 0,16 24 0,2 18 0,-1 1 0,-3 1 0,-2 1 0,11 60 0,3 11 0,2-9-682,55 126-1,-75-212-6143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4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9 441 24575,'-3'-12'0,"-3"-7"0,10 16 0,7 9 0,99 85 0,-88-69 0,-1 1 0,28 40 0,-28-34 0,32 33 0,-51-61 0,-1 1 0,1 0 0,-1-1 0,1 1 0,0-1 0,0 1 0,0-1 0,0 0 0,0 0 0,0 0 0,0 0 0,0 0 0,0-1 0,0 1 0,1-1 0,-1 1 0,0-1 0,5 1 0,-5-2 0,0 1 0,0-1 0,0 0 0,0 0 0,0 1 0,0-1 0,0 0 0,0-1 0,-1 1 0,1 0 0,0-1 0,-1 1 0,1 0 0,-1-1 0,1 0 0,1-2 0,5-8 0,-1-1 0,-1 0 0,1-1 0,7-25 0,-8 20 0,4-2 0,0 0 0,1 0 0,1 1 0,1 1 0,1 0 0,0 1 0,22-21 0,128-107 0,-150 135 0,84-63-451,129-73 0,-204 134-12,10-8-6363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3:3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24575,'80'-1'0,"90"3"0,-103 11 0,-49-9 0,-1 0 0,21 1 0,78-5 0,14 1 0,-100 3 0,-1 2 0,33 10 0,38 7 0,-58-17 0,38 7 0,131 2 0,120-16 0,-311 2 0,0 1 0,0 1 0,19 5 0,-18-3 0,1-1 0,29 2 0,38-6 0,-55-2 0,1 2 0,-1 2 0,50 8 0,-23-1 0,1-2 0,0-3 0,88-6 0,-43 1 0,-75-3 0,-32 4 0,0 0 0,1 0 0,-1 0 0,0-1 0,0 1 0,1 0 0,-1 0 0,0 0 0,0 0 0,0 0 0,1 0 0,-1 0 0,0-1 0,0 1 0,0 0 0,0 0 0,1 0 0,-1 0 0,0-1 0,0 1 0,0 0 0,0 0 0,0 0 0,0-1 0,0 1 0,1 0 0,-1 0 0,0-1 0,0 1 0,0 0 0,0 0 0,0 0 0,0-1 0,0 1 0,0 0 0,0 0 0,0-1 0,-15-10 0,-5 3 0,-1 1 0,0 1 0,0 0 0,0 2 0,0 0 0,-23 0 0,-22-4 0,-201-24 0,171 22 0,-52-8 0,-15-9 0,-30 0 0,72 13 0,-7 0 0,47 6 115,57 6-855,-35-5 0,35 1-6086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3:3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24575,'-11'2'0,"10"2"0,19 9 0,33 9 0,-20-16 0,0-1 0,62 1 0,-18-2 0,390 25 0,-282-20 0,327-1 0,-159-5 0,-128 11 103,31 0-1571,-229-13-5358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3:4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 24575,'-14'0'0,"37"0"0,41 0 0,5-1 0,-29 0 0,0 1 0,0 1 0,58 11 0,-56-5 0,76 3 0,10 1 0,-25 0 0,194-5 0,-183-7 0,-87 3 0,0 0 0,32 8 0,-29-4 0,46 2 0,-76-8 0,52 1 0,89 14 0,-104-10 0,-1-1 0,57-3 0,17 1 0,-23 11 0,-57-7 0,47 2 0,20-9 0,-61-1 0,0 2 0,0 2 0,62 10 0,-37-3 0,0-2 0,1-2 0,107-7 0,-52 0 0,1981 2 0,-2078-1 0,0-1 0,0-1 0,19-6 0,-18 4 0,1 1 0,29-1 0,357 4 83,-197 2-1531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3:4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24575,'-200'0'0,"1189"17"-871,-661-3-113,520 12 904,-756-27-122,32 0 534,148 18-1,-205-9-615,-42-6-6149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3:4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 24575,'-276'0'0,"263"1"0,12 2 0,25 4 0,773 84-1373,-615-76 1288,1466 63-2270,-1543-78 2362,123-3 2459,-135-8-2491,-81 12-6801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2614 335 24575,'1'-2'0,"-1"0"0,0 0 0,1 0 0,-1 1 0,1-1 0,-1 0 0,1 0 0,0 1 0,0-1 0,2-2 0,-2 2 0,0 1 0,-1-1 0,1 1 0,0-1 0,0 1 0,-1-1 0,1 1 0,-1-1 0,1 0 0,-1 1 0,0-1 0,1 0 0,-1 1 0,0-1 0,0 0 0,0 1 0,-1-3 0,-1-1 0,1 0 0,-2 0 0,1 0 0,0 0 0,-1 0 0,0 0 0,0 1 0,-1-1 0,1 1 0,-1 0 0,0 0 0,-8-6 0,-7-4 0,-35-20 0,39 25 0,-27-14 20,0 1 0,-2 2 0,-1 2 0,0 2 0,-1 2 0,-49-8-1,26 11-106,1 3 0,-1 4 0,-108 5 0,52 9-134,-136 30 1,-111 42 80,-353 104 140,724-186 1,-50 15 43,0 2 0,-51 24-1,100-39-74,0-1 1,0 0-1,0 0 0,0 0 0,0 0 1,0 0-1,0 0 0,-1-1 0,1 1 1,0-1-1,-1 1 0,1-1 0,0 0 1,-1 0-1,1 0 0,0 0 0,-1 0 1,1-1-1,0 1 0,-1-1 0,1 1 1,-3-2-1,-7-7-6795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352 167 24575,'-1'-6'0,"1"-1"0,1 0 0,-1 0 0,1 0 0,0 0 0,0 1 0,1-1 0,0 1 0,1-1 0,-1 1 0,1-1 0,0 1 0,0 0 0,1 1 0,0-1 0,0 0 0,0 1 0,1 0 0,7-6 0,10-16 0,-22 27 0,0 0 0,1 0 0,-1-1 0,0 1 0,0 0 0,0 0 0,0-1 0,0 1 0,0 0 0,0-1 0,1 1 0,-1 0 0,0 0 0,0-1 0,0 1 0,0 0 0,0-1 0,0 1 0,0 0 0,-1-1 0,1 1 0,0 0 0,0-1 0,0 1 0,0 0 0,0 0 0,0-1 0,0 1 0,-1 0 0,1 0 0,0-1 0,0 1 0,-1 0 0,-19-1 0,5 6 0,0 1 0,0 0 0,0 2 0,1-1 0,0 1 0,-17 14 0,14-11 0,-24 20 0,0 1 0,-52 56 0,20-17 0,73-71 0,-3 2 0,0 0 0,1 1 0,-1 0 0,1-1 0,-1 1 0,1 0 0,-2 4 0,4-7 0,0 0 0,0 1 0,0-1 0,0 0 0,0 1 0,-1-1 0,1 0 0,0 1 0,0-1 0,0 0 0,0 1 0,0-1 0,1 0 0,-1 1 0,0-1 0,0 0 0,0 1 0,0-1 0,0 0 0,0 1 0,1-1 0,-1 0 0,0 1 0,0-1 0,0 0 0,1 0 0,-1 1 0,0-1 0,1 0 0,18 6 0,33-3 0,68-5 0,-45 0 0,-65 2 1,-1 1 1,0 0-1,0 1 0,-1 0 0,1 0 0,0 1 0,-1 0 0,1 0 0,-1 1 0,0 0 1,0 1-1,12 9 0,8 8-18,49 51 1,-3-4-1331,-51-50-5479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24 118 24575,'-1'-6'0,"0"0"0,0 0 0,0 0 0,-1 1 0,-4-11 0,-5-18 0,11 2 0,0 32 0,0-1 0,0 1 0,0 0 0,0 0 0,0-1 0,0 1 0,0 0 0,0 0 0,0-1 0,0 1 0,0 0 0,0 0 0,0 0 0,0-1 0,1 1 0,-1 0 0,0 0 0,0 0 0,0-1 0,0 1 0,0 0 0,1 0 0,-1 0 0,0 0 0,0-1 0,0 1 0,1 0 0,-1 0 0,0 0 0,0 0 0,0 0 0,1 0 0,-1 0 0,0 0 0,1 0 0,9 13 0,48 103 0,79 224 0,-102-203 130,-4-14-1625,-24-99-5331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23 288 24575,'0'-4'0,"-5"-2"0,-2-5 0,1-5 0,1-4 0,11 1 0,5-2 0,9 0 0,11 2 0,5 0 0,6-1 0,4 2 0,5 0 0,3-2 0,-4 3 0,0 3 0,-4 1 0,-10 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5 223 24575,'-5'0'0,"8"0"0,4-4 0,9-3 0,8-8 0,8-7 0,9-4 0,6-2 0,0-2 0,2 5 0,-4 2 0,1 0 0,-8 4-8191</inkml:trace>
  <inkml:trace contextRef="#ctx0" brushRef="#br0" timeOffset="1">32 611 24575,'-4'4'0,"-2"7"0,9 1 0,14-10 0,13-7 0,12-6 0,7-1 0,5-9 0,3-5 0,0-2 0,1-2 0,-5 0 0,-7 5 0,-11 6-8191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5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20 196 24575,'-18'-50'0,"18"49"0,0 1 0,0-1 0,-1 0 0,1 1 0,0-1 0,0 0 0,0 1 0,0-1 0,0 0 0,0 0 0,0 1 0,0-1 0,0 0 0,1 0 0,-1 1 0,0-1 0,0 0 0,1 1 0,-1-1 0,0 0 0,1 1 0,-1-1 0,0 1 0,1-1 0,-1 0 0,1 1 0,0-1 0,0 1 0,0 0 0,0 0 0,0 0 0,0 0 0,0 1 0,0-1 0,0 0 0,0 1 0,0-1 0,0 0 0,-1 1 0,1-1 0,0 1 0,0 0 0,0-1 0,-1 1 0,2 1 0,33 37 0,-33-36 0,26 33 0,-2 2 0,-1 0 0,20 45 0,-30-51 0,-4-8 0,1 0 0,1 0 0,19 25 0,-31-48 0,-1-1 0,0 1 0,1-1 0,-1 1 0,0-1 0,1 0 0,-1 1 0,1-1 0,-1 1 0,1-1 0,-1 0 0,1 0 0,-1 1 0,1-1 0,-1 0 0,1 0 0,-1 1 0,1-1 0,-1 0 0,1 0 0,-1 0 0,1 0 0,-1 0 0,1 0 0,0 0 0,-1 0 0,1 0 0,-1 0 0,2-1 0,12-13 0,7-34 0,-18 39 0,37-86 0,3 2 0,74-116 0,-112 201-273,1 0 0,0 1 0,0-1 0,12-11 0,-1 6-6553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24575,'0'-2'0,"0"1"0,1 0 0,-1 0 0,0 0 0,1 0 0,-1 0 0,1 0 0,-1 0 0,1 0 0,0 1 0,-1-1 0,1 0 0,0 0 0,0 0 0,-1 1 0,1-1 0,0 0 0,0 1 0,0-1 0,0 1 0,0-1 0,0 1 0,0-1 0,0 1 0,0 0 0,0-1 0,0 1 0,0 0 0,1 0 0,-1 0 0,0 0 0,0 0 0,0 0 0,2 0 0,40 5 0,-37-3 0,0 1 0,0-1 0,0 1 0,0 0 0,-1 1 0,1 0 0,-1-1 0,0 1 0,0 1 0,-1-1 0,1 1 0,-1 0 0,4 6 0,-2-4 0,-1 1 0,-1-1 0,1 1 0,-1 0 0,-1 1 0,1-1 0,-2 1 0,4 16 0,-5-24 0,-1 1 0,1-1 0,-1 0 0,0 1 0,0-1 0,0 1 0,0-1 0,0 0 0,0 1 0,0-1 0,0 0 0,0 1 0,-1-1 0,1 0 0,-1 1 0,1-1 0,-1 0 0,1 0 0,-1 1 0,0-1 0,1 0 0,-1 0 0,0 0 0,0 0 0,0 0 0,0 0 0,0 0 0,0 0 0,0 0 0,-2 0 0,2 0 0,-1-1 0,1 0 0,-1 0 0,0 0 0,1 0 0,-1-1 0,1 1 0,0 0 0,-1-1 0,1 1 0,-1 0 0,1-1 0,-1 0 0,1 1 0,0-1 0,-1 0 0,1 0 0,0 0 0,0 0 0,0 0 0,0 0 0,0 0 0,0 0 0,0 0 0,0 0 0,0-1 0,-1-2 0,-2-1 0,0-2 0,1 1 0,0 0 0,0-1 0,1 0 0,-1 1 0,2-1 0,-1 0 0,1 0 0,0 0 0,0 0 0,1 0 0,-1-1 0,2 1 0,-1 0 0,1 0 0,0 0 0,1 0 0,-1 0 0,2 0 0,-1 1 0,1-1 0,-1 1 0,2-1 0,-1 1 0,1 0 0,0 0 0,6-7 0,5-2 0,0 1 0,0 0 0,2 1 0,-1 1 0,30-17 0,-41 26 0,1 0 0,-1 1 0,1-1 0,0 1 0,0 0 0,0 1 0,0-1 0,0 1 0,0 0 0,0 1 0,0-1 0,1 1 0,-1 1 0,0-1 0,0 1 0,0 0 0,0 0 0,0 1 0,0 0 0,0 0 0,0 0 0,10 6 0,-12-4 6,0-1 0,0 1 0,0 0-1,0 0 1,-1 0 0,0 0 0,0 1-1,0-1 1,0 1 0,-1 0 0,0 0-1,3 10 1,2 8-281,5 38 0,-7-38-615,-1 3-5936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71 24575,'-2'-6'0,"0"-1"0,0 1 0,0 0 0,-1 0 0,0 1 0,0-1 0,0 0 0,-1 1 0,0 0 0,-6-7 0,209 588 0,-154-400-1365,-38-157-5461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6 282 24575,'-4'-18'0,"3"5"0,2 11 0,0 1 0,0 0 0,0-1 0,0 1 0,0 0 0,0 0 0,0 0 0,0 0 0,0 0 0,1 0 0,-1 0 0,2-1 0,11-5 0,1 0 0,-1 0 0,1 2 0,30-8 0,-1 1 0,58-18 0,53-19 0,-150 46 0,1 0 0,-1 0 0,0 0 0,1-1 0,-1 0 0,-1 0 0,1 0 0,-1 0 0,1-1 0,-1 1 0,-1-1 0,1 0 0,-1-1 0,0 1 0,3-7 0,9-11 0,-15 22 0,0 1 0,0 0 0,0-1 0,0 1 0,0 0 0,0-1 0,0 1 0,0 0 0,1-1 0,-1 1 0,0 0 0,0 0 0,0-1 0,1 1 0,-1 0 0,0 0 0,0-1 0,0 1 0,1 0 0,-1 0 0,0 0 0,1 0 0,-1-1 0,0 1 0,0 0 0,1 0 0,-1 0 0,0 0 0,1 0 0,-1 0 0,0 0 0,1 0 0,-1 0 0,0 0 0,1 0 0,-1 0 0,0 0 0,1 0 0,-1 0 0,0 0 0,0 0 0,1 0 0,-1 0 0,0 1 0,1-1 0,-1 0 0,1 0 0,6 21 0,-3 27 0,-4-48 0,0 35-119,0-10 202,1-1 1,4 26 0,-4-44-209,0 1 1,1 0-1,0 0 0,1-1 0,-1 1 1,1-1-1,0 0 0,1 0 0,-1 0 0,1 0 1,9 9-1,-1-4-6701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66 111 24575,'-4'-4'0,"-2"-7"0,-5-2 0,-5 2 0,0-2 0,3 2-8191</inkml:trace>
  <inkml:trace contextRef="#ctx0" brushRef="#br0" timeOffset="1">287 1 24575,'-1'0'0,"1"0"0,-1 0 0,1 0 0,-1 0 0,1 0 0,-1 0 0,1 0 0,-1 0 0,1 0 0,0 1 0,-1-1 0,1 0 0,-1 0 0,1 1 0,-1-1 0,1 0 0,0 0 0,-1 1 0,1-1 0,0 1 0,-1-1 0,1 0 0,0 1 0,0-1 0,-1 1 0,1-1 0,0 0 0,0 1 0,0-1 0,-1 1 0,1 0 0,1 21 0,12 19 0,118 302 0,-36-91 0,-85-225-1365,-3-4-5461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0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24575,'10'0'0,"2"-4"0,14-3 0,7-8 0,7-2 0,-2 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24575,'0'3'0,"1"-1"0,-1 0 0,1 0 0,0 1 0,0-1 0,0 0 0,0 0 0,0 0 0,0 0 0,1 0 0,-1 0 0,1 0 0,-1-1 0,1 1 0,0 0 0,-1-1 0,1 1 0,0-1 0,0 0 0,4 2 0,45 20 0,-39-19 0,1 0 0,-1-1 0,1-1 0,0 0 0,0 0 0,0-2 0,0 1 0,0-2 0,0 0 0,0 0 0,0-1 0,0-1 0,0 0 0,22-9 0,-28 9 0,1-1 0,-1 0 0,1 0 0,-1-1 0,-1 0 0,1 0 0,-1 0 0,0-1 0,0 0 0,0 0 0,-1-1 0,0 0 0,0 0 0,-1 0 0,1 0 0,-2-1 0,1 1 0,-1-1 0,0 0 0,-1 0 0,0 0 0,0-1 0,1-15 0,-2-1 0,-1 0 0,-1 0 0,-1 0 0,-1 0 0,-12-44 0,10 59 0,2 15 0,2 21 0,6 7 0,2 1 0,15 42 0,-5-17 0,110 311 0,6 25 0,-130-382 0,0 0 0,-1 0 0,0 0 0,-1 0 0,-1 0 0,0 0 0,0 1 0,-4 16 0,3-24 0,-1 0 0,0 0 0,0-1 0,0 1 0,-1 0 0,1-1 0,-1 0 0,-1 1 0,1-1 0,-1-1 0,0 1 0,0 0 0,0-1 0,-1 0 0,1 0 0,-1 0 0,0-1 0,0 1 0,0-1 0,-8 3 0,4-2 0,-1 0 0,0-1 0,0 1 0,0-2 0,0 0 0,-1 0 0,1-1 0,-1 0 0,1-1 0,-1 0 0,1 0 0,-1-1 0,1-1 0,-1 0 0,1 0 0,0-1 0,0 0 0,0-1 0,0 0 0,1-1 0,0 0 0,0 0 0,0-1 0,0 0 0,1 0 0,0-1 0,0 0 0,1-1 0,0 0 0,0 0 0,1 0 0,0-1 0,0 0 0,1 0 0,0-1 0,1 1 0,0-1 0,-2-10 0,1 2 0,1-1 0,0 1 0,2-1 0,0 0 0,1 0 0,1 0 0,1 1 0,5-29 0,-1 21 0,2 0 0,0 1 0,2-1 0,1 2 0,17-33 0,6 3 0,2 1 0,2 2 0,3 2 0,59-58 0,35-25-1365,-76 74-5461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0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24575,'-5'1'0,"1"1"0,-1-1 0,0 1 0,1 0 0,0 1 0,-1-1 0,1 1 0,0 0 0,0 0 0,1 0 0,-1 0 0,-6 8 0,5-6 0,-38 35 0,9-10 0,-34 40 0,60-60 0,0 0 0,1 0 0,0 0 0,1 0 0,0 1 0,1 0 0,0 1 0,0-1 0,-3 16 0,8-25 0,-1 0 0,0 1 0,1-1 0,-1 0 0,1 1 0,0-1 0,0 0 0,0 1 0,0-1 0,0 1 0,1-1 0,-1 0 0,1 1 0,-1-1 0,1 0 0,0 0 0,0 1 0,0-1 0,0 0 0,0 0 0,1 0 0,-1 0 0,1 0 0,-1-1 0,1 1 0,0 0 0,-1-1 0,1 1 0,0-1 0,0 1 0,0-1 0,0 0 0,4 1 0,5 2 0,1-1 0,0 0 0,0-1 0,1 0 0,19 0 0,-22-2 0,-1 0 0,1 1 0,0 0 0,-1 1 0,18 5 0,-26-6 0,0-1 0,0 1 0,0-1 0,0 1 0,0-1 0,-1 1 0,1-1 0,0 1 0,0 0 0,-1-1 0,1 1 0,0 0 0,-1 0 0,1-1 0,-1 1 0,1 0 0,-1 0 0,1 0 0,-1 0 0,0 0 0,0 0 0,1 0 0,-1 0 0,0-1 0,0 1 0,0 2 0,0-1 0,-1 0 0,1 1 0,-1-1 0,1 0 0,-1 0 0,0 0 0,0 0 0,0 0 0,-1 0 0,1 0 0,-2 2 0,-6 5 0,1 1 0,-2-2 0,-11 10 0,19-16 0,-20 14-682,-32 19-1,21-17-6143</inkml:trace>
  <inkml:trace contextRef="#ctx0" brushRef="#br0" timeOffset="1">280 222 24575,'9'0'0,"13"0"0,12-9 0,5-4 0,-5-4 0,2-3 0,-5 1-8191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43 24575,'0'-2'0,"0"0"0,-1 1 0,1-1 0,0 0 0,-1 0 0,1 1 0,-1-1 0,0 0 0,1 0 0,-1 1 0,0-1 0,0 1 0,0-1 0,0 1 0,0-1 0,-1 1 0,1 0 0,0 0 0,-1-1 0,1 1 0,-1 0 0,1 0 0,-1 0 0,1 0 0,-1 1 0,0-1 0,0 0 0,1 1 0,-1-1 0,-3 0 0,1 1 0,1-1 0,-1 1 0,0-1 0,1 1 0,-1 0 0,1 0 0,-1 1 0,0-1 0,1 1 0,-1 0 0,1 0 0,-1 0 0,1 0 0,-5 3 0,0 2 0,0 0 0,1 1 0,0-1 0,0 2 0,0-1 0,1 1 0,0 0 0,1 0 0,-8 16 0,3-2 0,0 0 0,-11 43 0,19-59 0,0 0 0,1 1 0,-1-1 0,2 1 0,-1-1 0,1 1 0,0-1 0,0 1 0,1-1 0,-1 1 0,2-1 0,1 7 0,-1-9 0,0 0 0,0 0 0,0 0 0,1-1 0,-1 1 0,1 0 0,0-1 0,0 0 0,0 0 0,1 0 0,-1 0 0,1 0 0,0-1 0,0 1 0,0-1 0,0 0 0,0 0 0,5 1 0,11 3-136,1-1-1,-1 0 1,1-2-1,0-1 1,0 0-1,0-1 1,0-2-1,1 0 0,24-5 1,-11-1-6690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22 862 24575,'1'-87'0,"-3"-96"0,-3 155 0,1-6 0,4 33 0,0-1 0,0 0 0,1 1 0,-1-1 0,1 1 0,-1-1 0,1 0 0,0 1 0,0-1 0,0 1 0,0 0 0,0-1 0,0 1 0,0 0 0,0 0 0,0-1 0,0 1 0,1 0 0,0-1 0,5-2 0,-1-1 0,0 0 0,0 0 0,-1-1 0,0 1 0,0-1 0,0-1 0,-1 1 0,0 0 0,0-1 0,0 0 0,-1 0 0,0 0 0,0-1 0,-1 1 0,0-1 0,0 1 0,-1-1 0,0 0 0,0 1 0,-1-1 0,-1-10 0,1 5 0,-1 0 0,-1 1 0,0-1 0,-1 0 0,-1 1 0,1 0 0,-9-17 0,-6-22 0,4-13 0,11 49 0,1 0 0,-2 1 0,0-1 0,-10-22 0,14 37 0,0-1 0,0 1 0,-1-1 0,1 0 0,0 1 0,0-1 0,-1 1 0,1-1 0,0 1 0,-1-1 0,1 1 0,0 0 0,-1-1 0,1 1 0,-1-1 0,1 1 0,0 0 0,-1-1 0,1 1 0,-1 0 0,0-1 0,1 1 0,-1 0 0,1 0 0,-1 0 0,0-1 0,-6 13 0,5 27 0,24 141 0,49 189 0,-28-161 0,-25-118-120,27 156 373,-37-182-1002,1 121 0,-10-161-6077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61 336 24575,'126'-75'0,"-117"70"0,-1 0 0,1-1 0,-1 0 0,0 0 0,-1-1 0,1 0 0,-1 0 0,-1 0 0,9-12 0,-13 15 0,0 1 0,0-1 0,-1 1 0,1-1 0,-1 1 0,0-1 0,0 0 0,0 1 0,0-1 0,-1 0 0,1 0 0,-1 0 0,0 0 0,0 1 0,-1-1 0,1 0 0,-1 0 0,0 0 0,0 1 0,0-1 0,0 0 0,-1 1 0,0-1 0,1 1 0,-1 0 0,0-1 0,-4-3 0,1 0 0,-2-1 0,1 1 0,-1 1 0,0-1 0,0 1 0,-1 0 0,0 1 0,-12-7 0,16 9 0,-1 1 0,0 0 0,1 0 0,-1 1 0,0-1 0,0 1 0,0 0 0,0 1 0,0-1 0,0 1 0,0 0 0,0 0 0,-1 0 0,1 1 0,0 0 0,0 0 0,-7 2 0,10-2 0,0 1 0,-1-1 0,1 1 0,0-1 0,0 1 0,-1 0 0,2 0 0,-1 0 0,0 0 0,0 0 0,0 1 0,1-1 0,0 0 0,-1 1 0,1-1 0,0 1 0,0-1 0,-1 5 0,-2 7 0,1 0 0,-2 20 0,2-7 0,-13 45 0,6-29 0,-8 88 0,17-120 0,1 1 0,0-1 0,0 1 0,2-1 0,-1 1 0,2-1 0,-1 0 0,1 0 0,1 0 0,0 0 0,1-1 0,9 17 0,-10-21 0,1-1 0,-1 1 0,1-1 0,1 0 0,-1 0 0,1-1 0,-1 0 0,1 0 0,1 0 0,-1-1 0,0 1 0,1-1 0,0-1 0,-1 0 0,1 0 0,0 0 0,0-1 0,1 0 0,-1 0 0,0 0 0,12-2 0,-2 0 0,1 0 0,-1-2 0,0 0 0,1-1 0,-2-1 0,1 0 0,26-13 0,-9 2-1365,-4 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5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0 24575,'-19'1'0,"0"1"0,-31 7 0,-26 3 0,-123 12 0,177-20 0,34 3 0,35 2 0,396-1 0,-272-10 0,619 1 0,-790 1-5,7 1-100,-1-1 1,1 0-1,0 0 1,-1 0-1,1-1 0,0 0 1,-1-1-1,1 0 0,-1 0 1,0 0-1,0 0 1,10-6-1,-6-2-6721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18 244 24575,'-18'-1'0,"37"-2"0,16-3 0,88-32 0,-1-6 0,179-91 0,-282 123 0,-19 12 0,0 0 0,0 0 0,0 0 0,0 0 0,0 0 0,-1 0 0,1 0 0,0 0 0,0 0 0,0-1 0,0 1 0,0 0 0,0 0 0,0 0 0,0 0 0,0 0 0,0 0 0,0 0 0,0 0 0,0 0 0,-1 0 0,1 0 0,0 0 0,0-1 0,0 1 0,0 0 0,0 0 0,0 0 0,0 0 0,0 0 0,0 0 0,0 0 0,0 0 0,0 0 0,0-1 0,0 1 0,0 0 0,0 0 0,0 0 0,0 0 0,0 0 0,0 0 0,1 0 0,-1 0 0,0 0 0,0-1 0,0 1 0,0 0 0,0 0 0,0 0 0,0 0 0,0 0 0,0 0 0,0 0 0,0 0 0,0 0 0,0 0 0,1 0 0,-1 0 0,0 0 0,0 0 0,0 0 0,0 0 0,0 0 0,0 0 0,0 0 0,0 0 0,1 0 0,-4 0 0,1 1 0,0 0 0,0 0 0,0 0 0,0 0 0,0 0 0,0 1 0,0-1 0,0 0 0,1 1 0,-1 0 0,-2 2 0,-2 3 0,1 1 0,1-1 0,-1 1 0,1-1 0,1 1 0,-1 0 0,1 1 0,-2 10 0,3-14 0,1 1 0,0-1 0,0 1 0,0 0 0,1-1 0,0 1 0,0 0 0,0-1 0,1 1 0,0 0 0,0-1 0,1 1 0,2 8 0,-2-12 0,-1 1 0,1-1 0,-1 0 0,1 1 0,0-1 0,0 0 0,0 0 0,0 0 0,1 0 0,-1-1 0,0 1 0,1-1 0,-1 1 0,1-1 0,-1 0 0,1 0 0,0 0 0,0 0 0,-1-1 0,1 1 0,0-1 0,0 1 0,0-1 0,5 0 0,6-1 0,0-1 0,0 0 0,26-8 0,-8 2 0,-25 6 0,-1 1 0,1 0 0,-1 0 0,1 1 0,0-1 0,-1 2 0,1-1 0,6 2 0,-10-1 0,-1-1 0,1 1 0,-1 0 0,0 1 0,0-1 0,1 0 0,-1 1 0,0-1 0,0 1 0,0 0 0,-1-1 0,1 1 0,0 0 0,-1 0 0,1 0 0,-1 1 0,1-1 0,-1 0 0,0 0 0,0 1 0,0-1 0,0 1 0,0 3 0,1 7 0,0-1 0,0 1 0,-2 0 0,0 0 0,0-1 0,-1 1 0,-1 0 0,0-1 0,0 1 0,-1-1 0,-1 0 0,0 0 0,-1 0 0,0 0 0,-1-1 0,0 0 0,-1 0 0,0 0 0,-1-1 0,0 0 0,-1-1 0,-18 17 0,20-22-97,0-1 1,0 0-1,0 0 0,-1 0 0,1-1 1,-1 0-1,1 0 0,-1-1 0,0 0 1,0 0-1,0-1 0,0 0 0,-10-2 1,18 2 85,-24 0-6815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1276 115 24575,'3'-18'0,"-2"16"0,-1 1 0,1-1 0,-1 1 0,0-1 0,0 0 0,0 1 0,1-1 0,-1 0 0,-1 0 0,1 1 0,0-1 0,0 1 0,-1-1 0,1 0 0,-1 1 0,1-1 0,-1 1 0,0-1 0,0-1 0,-3-2 0,0 0 0,0 1 0,0-1 0,-1 1 0,1 0 0,-1 0 0,0 1 0,0-1 0,0 1 0,0 0 0,-1 1 0,1-1 0,-1 1 0,0 0 0,0 0 0,0 1 0,-11-2 0,-9 1 0,-1 0 0,-49 5 0,30-1 0,21-2 0,4-1 0,0 1 0,0 1 0,1 1 0,-1 1 0,0 0 0,1 2 0,-1 0 0,-28 13 0,28-10 0,0 0 0,-41 8 0,-24 8 0,7 10 0,2 4 0,-125 81 0,188-109 0,0 1 0,0 1 0,2 0 0,-1 1 0,1 0 0,1 1 0,-10 16 0,0 4 0,1 1 0,-16 40 0,31-58 0,0 1 0,1 0 0,1 1 0,0-1 0,1 1 0,2-1 0,0 1 0,0 0 0,5 19 0,-1-17 0,2 0 0,0 0 0,1-1 0,1 0 0,1-1 0,1 1 0,19 27 0,3 10 0,-21-40 0,0 1 0,1-1 0,1-1 0,1 0 0,0-1 0,1 0 0,0-1 0,35 23 0,-14-14 0,1-2 0,0-2 0,58 22 0,-69-32 0,0-1 0,0-1 0,1-2 0,1 0 0,-1-2 0,0-1 0,35-1 0,-35-2 0,-1-1 0,1-1 0,42-10 0,-55 9 0,43-10 0,88-34 0,-99 29 0,-2 1 0,48-27 0,-80 38 0,1-1 0,-1 0 0,0-1 0,-1-1 0,0 0 0,0 0 0,17-25 0,-19 20 0,0-2 0,-2 1 0,0-1 0,-1-1 0,7-34 0,-7 14 0,-2 0 0,-1 0 0,-2 0 0,-4-44 0,0-7 0,5 27 0,0 38 0,-2-1 0,0 1 0,-1-1 0,-7-31 0,7 51 0,-1 0 0,0 0 0,0 0 0,0 1 0,-1-1 0,0 1 0,0-1 0,0 1 0,0 0 0,-1 0 0,1 0 0,-1 0 0,0 1 0,0-1 0,-1 1 0,1 0 0,-1 1 0,1-1 0,-10-3 0,-8-2 0,-1 1 0,0 0 0,-32-3 0,33 6 0,0-1 0,-30-10 0,44 11-227,1 1-1,-1-1 1,1-1-1,-1 0 1,-9-8-1,-2-6-6598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8 163 24575,'-7'0'0,"11"0"0,29 0 0,51 0 0,1595-48-3520,-1537 38 3813,512-30-1105,1 27 1968,-652 13-988,40-2 1424,-42 2-1563,-1 0 0,1 0-1,0 0 1,0-1 0,0 1 0,0 0 0,0 0-1,0 0 1,0-1 0,0 1 0,-1-1 0,1 1-1,0 0 1,0-1 0,0 1 0,-1-1 0,1 0-1,0 1 1,-1-1 0,1 0 0,0 1 0,-1-1-1,1 0 1,-1 0 0,1 1 0,-1-1 0,0 0-1,1 0 1,-1 0 0,0 0 0,1 1 0,-1-1-1,0 0 1,0 0 0,0 0 0,0 0 0,0 0-1,0-2 1,-1 2-101,0 0 1,1-1-1,-1 1 0,0 0 0,0 0 0,0 0 0,0-1 0,0 1 1,-1 0-1,1 0 0,0 1 0,0-1 0,-1 0 0,1 0 0,0 1 1,-1-1-1,1 0 0,-3 1 0,-13-6-6754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24575,'6'5'0,"0"1"0,1-1 0,-1 0 0,14 6 0,14 2 0,0-1 0,1-2 0,50 8 0,-96-6 0,-60 63 0,-89 118 0,30-30 0,39-59-1365,80-90-5461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24575,'0'-5'0,"0"1"0,0-1 0,1 0 0,0 0 0,0 1 0,2-8 0,-3 11 0,1 1 0,-1-1 0,0 0 0,1 0 0,-1 0 0,1 1 0,-1-1 0,1 0 0,-1 1 0,1-1 0,0 0 0,-1 1 0,1-1 0,0 1 0,-1-1 0,1 1 0,0-1 0,0 1 0,-1 0 0,1-1 0,0 1 0,0 0 0,0-1 0,0 1 0,-1 0 0,1 0 0,0 0 0,0 0 0,0 0 0,0 0 0,0 0 0,0 0 0,-1 0 0,1 1 0,0-1 0,0 0 0,0 0 0,0 1 0,-1-1 0,1 1 0,0-1 0,0 1 0,0 0 0,3 1 0,-1 1 0,1 0 0,-1 0 0,0 0 0,0 0 0,0 0 0,-1 1 0,1-1 0,-1 1 0,1 0 0,-1 0 0,2 7 0,19 56 0,-20-56 0,19 73 0,14 117 0,-7 89 0,-27-252-38,6 46-1289,-2-56-5499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1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109 225 24575,'-3'-3'0,"1"-1"0,-1 0 0,1 0 0,-1 0 0,1-1 0,0 1 0,1 0 0,-1-1 0,1 1 0,0-1 0,0 0 0,0-6 0,-1 2 0,2-1 0,0 1 0,0-1 0,1 0 0,1-9 0,0 14 0,-1 0 0,1 0 0,1 1 0,-1-1 0,0 1 0,1-1 0,0 1 0,0 0 0,1 0 0,-1 0 0,1 1 0,-1-1 0,1 1 0,0 0 0,1 0 0,-1 0 0,0 0 0,1 1 0,-1 0 0,1 0 0,0 0 0,8-2 0,-1 1 0,0 0 0,1 0 0,-1 2 0,1-1 0,-1 1 0,1 1 0,-1 0 0,17 3 0,-23-1 0,-1 0 0,0 0 0,0 0 0,0 1 0,0-1 0,0 1 0,0 1 0,-1-1 0,1 1 0,-1-1 0,0 1 0,0 1 0,0-1 0,-1 0 0,1 1 0,-1 0 0,0 0 0,4 9 0,-4-7 0,0 0 0,0 0 0,0 0 0,-1 1 0,0-1 0,0 1 0,-1-1 0,0 1 0,0 0 0,-1-1 0,0 1 0,0 0 0,-3 11 0,0-11 0,0 0 0,-1-1 0,0 0 0,0 0 0,-1 0 0,0 0 0,0-1 0,-1 0 0,1 0 0,-1 0 0,-1 0 0,1-1 0,-1 0 0,0-1 0,0 0 0,-10 5 0,-5 2 0,-1-1 0,0-1 0,0-1 0,-31 6 0,27-10-455,0 0 0,-54 0 0,56-4-6371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21 24575,'-1'0'0,"0"0"0,1 0 0,-1 0 0,0 0 0,0 1 0,1-1 0,-1 0 0,0 0 0,0 1 0,1-1 0,-1 1 0,0-1 0,1 1 0,-1-1 0,1 1 0,-1-1 0,1 1 0,-1-1 0,1 1 0,-1 0 0,1-1 0,-1 1 0,1 0 0,0-1 0,-1 1 0,1 0 0,0 0 0,0-1 0,-1 1 0,1 0 0,0 0 0,0-1 0,0 1 0,0 0 0,0 0 0,0-1 0,0 2 0,5 35 0,-3-28 0,-1 3 0,6 53 0,-6-59 0,-1 0 0,-1 0 0,1 0 0,-1 0 0,0 0 0,0 0 0,-1 0 0,-2 7 0,4-12 0,-1-1 0,1 1 0,0-1 0,0 1 0,0-1 0,0 1 0,0-1 0,-1 1 0,1-1 0,0 1 0,0-1 0,-1 0 0,1 1 0,0-1 0,-1 1 0,1-1 0,0 0 0,-1 1 0,1-1 0,-1 0 0,1 0 0,-1 1 0,1-1 0,0 0 0,-1 0 0,1 0 0,-1 1 0,1-1 0,-1 0 0,1 0 0,-1 0 0,1 0 0,-1 0 0,1 0 0,-1 0 0,1 0 0,-1 0 0,1 0 0,-1 0 0,1-1 0,-1 1 0,1 0 0,-1 0 0,1 0 0,-1-1 0,1 1 0,0 0 0,-1 0 0,1-1 0,-1 1 0,1 0 0,0-1 0,-1 1 0,1-1 0,0 1 0,-1 0 0,1-1 0,0 1 0,0-1 0,-1 1 0,1-1 0,0 0 0,-14-31 0,11 19 0,1 0 0,1 0 0,0 0 0,1 0 0,0 0 0,3-20 0,-3 29 0,1 0 0,-1 0 0,1 0 0,0 0 0,0 0 0,1 0 0,-1 0 0,1 0 0,0 0 0,0 1 0,0-1 0,1 1 0,-1-1 0,1 1 0,0 0 0,-1 0 0,2 0 0,-1 0 0,0 1 0,0 0 0,1-1 0,-1 1 0,1 0 0,6-2 0,-8 4 0,1-1 0,0 1 0,0 0 0,-1 0 0,1 0 0,0 1 0,0-1 0,0 1 0,-1-1 0,1 1 0,0 0 0,-1 0 0,1 0 0,-1 0 0,1 1 0,-1-1 0,0 1 0,1-1 0,-1 1 0,0 0 0,0 0 0,0 0 0,0 0 0,0 0 0,2 5 0,4 3 0,-2 1 0,1 0 0,-1 0 0,6 16 0,18 74-1365,-22-79-5461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 24575,'3'-2'0,"0"1"0,0-1 0,0 0 0,-1 0 0,1 0 0,-1 0 0,1 0 0,-1-1 0,0 1 0,1-1 0,-1 1 0,-1-1 0,1 0 0,3-6 0,2-2 0,-5 8 0,1 0 0,-1-1 0,1 1 0,-1 0 0,1 0 0,0 0 0,0 0 0,7-4 0,-9 7 0,0-1 0,0 1 0,0 0 0,0 0 0,0 0 0,0 0 0,1 0 0,-1 0 0,0 0 0,0 0 0,0 0 0,0 0 0,0 0 0,0 1 0,0-1 0,0 1 0,0-1 0,0 1 0,0-1 0,0 1 0,0-1 0,0 1 0,0 0 0,0-1 0,0 1 0,0 0 0,-1 0 0,1 0 0,0 0 0,-1 0 0,1 0 0,-1 0 0,1 0 0,-1 0 0,1 1 0,5 10 13,-1-1 0,-1 1 1,0 1-1,0-1 0,-1 0 0,-1 1 0,0 0 0,-1-1 0,0 23 0,-1-17-387,2 0 0,0 0 0,8 33 0,-5-39-6452</inkml:trace>
  <inkml:trace contextRef="#ctx0" brushRef="#br0" timeOffset="1">28 60 24575,'0'-5'0,"0"-6"0,0-6 0,5 0 0,1 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24575,'2'0'0,"1"1"0,0-1 0,0 0 0,0 1 0,-1-1 0,1 1 0,0 0 0,-1 0 0,1 0 0,-1 0 0,1 1 0,-1-1 0,1 1 0,-1-1 0,0 1 0,0 0 0,4 3 0,-3-1 0,0 1 0,0-1 0,0 1 0,0 0 0,-1 0 0,1 0 0,-1 0 0,2 9 0,-1-2 0,-1 0 0,0 1 0,-1-1 0,0 1 0,-1-1 0,0 1 0,-4 18 0,3-24 0,0-1 0,-1 1 0,0 0 0,0-1 0,0 1 0,-1-1 0,0 0 0,0 0 0,-1 0 0,0 0 0,0-1 0,-9 10 0,13-15 0,0 1 0,-1-1 0,1 0 0,-1 1 0,1-1 0,-1 0 0,1 1 0,-1-1 0,0 0 0,1 0 0,-1 0 0,1 0 0,-1 1 0,1-1 0,-1 0 0,0 0 0,1 0 0,-1 0 0,1 0 0,-1 0 0,0-1 0,1 1 0,-1 0 0,1 0 0,-1 0 0,1 0 0,-1-1 0,1 1 0,-1 0 0,0-1 0,-10-17 0,10 12 0,-1-1 0,1 1 0,0-1 0,0-11 0,2 7 0,0 0 0,1 0 0,1 0 0,0 0 0,0 0 0,1 0 0,0 1 0,1 0 0,0 0 0,1 0 0,11-15 0,-14 21 0,0-1 0,0 1 0,1 0 0,0 0 0,0 1 0,0-1 0,0 1 0,1 0 0,-1 0 0,1 0 0,0 0 0,-1 1 0,1 0 0,1 0 0,-1 0 0,0 1 0,0 0 0,0 0 0,1 0 0,-1 1 0,1-1 0,-1 1 0,0 0 0,1 1 0,9 1 0,-12-1 0,0 0 0,0 1 0,0-1 0,0 1 0,0-1 0,0 1 0,-1 0 0,1 0 0,0 0 0,-1 0 0,0 0 0,1 1 0,-1-1 0,0 1 0,0-1 0,-1 1 0,1 0 0,0 0 0,-1 0 0,2 3 0,0 5 0,0-1 0,-1 1 0,0-1 0,1 18 0,4-40 0,-1 0 0,17-21 0,-18 27 0,27-33 0,-31 38 0,0-1 0,1 1 0,-1-1 0,1 1 0,0-1 0,0 1 0,-1 0 0,1 0 0,0 0 0,0 0 0,0 0 0,0 0 0,0 0 0,1 1 0,-1-1 0,0 1 0,4-1 0,-5 1 0,0 1 0,1 0 0,-1-1 0,0 1 0,0 0 0,0-1 0,0 1 0,0 0 0,1 0 0,-1 0 0,-1 0 0,1 0 0,0 0 0,0 0 0,0 0 0,0 0 0,-1 1 0,1-1 0,-1 0 0,1 0 0,-1 1 0,1 1 0,8 36 0,-6-25 0,3 15-1365,0-2-5461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54 24575,'0'-2'0,"0"0"0,0 0 0,0 0 0,0 0 0,0 0 0,-1 0 0,1 0 0,-1 0 0,0 0 0,0 0 0,1 0 0,-1 0 0,0 1 0,-1-1 0,1 0 0,0 1 0,0-1 0,-1 1 0,1-1 0,-1 1 0,-1-2 0,0 1 0,0 0 0,-1 1 0,1-1 0,-1 1 0,1 0 0,-1 0 0,0 0 0,1 0 0,-1 1 0,-7-1 0,1 1 0,0 0 0,0 1 0,-1 1 0,1-1 0,0 2 0,0-1 0,-17 8 0,17-5 0,0 1 0,0 0 0,0 1 0,1 0 0,-12 11 0,18-15 0,-1 1 0,1-1 0,-1 1 0,1 0 0,0 0 0,0 1 0,1-1 0,-1 0 0,1 1 0,0-1 0,0 1 0,1 0 0,-1 0 0,0 8 0,2-11 0,0-1 0,-1 1 0,1-1 0,1 1 0,-1 0 0,0-1 0,0 1 0,1-1 0,-1 1 0,0-1 0,1 1 0,0-1 0,-1 1 0,1-1 0,0 1 0,0-1 0,0 0 0,0 0 0,0 1 0,0-1 0,0 0 0,0 0 0,0 0 0,1 0 0,-1 0 0,0 0 0,1 0 0,-1-1 0,1 1 0,-1 0 0,1-1 0,-1 1 0,1-1 0,-1 0 0,1 1 0,-1-1 0,4 0 0,0 0 0,0 0 0,1 0 0,-1-1 0,0 1 0,0-1 0,0-1 0,0 1 0,0-1 0,0 0 0,6-2 0,1-3 0,0-1 0,-1 0 0,0-1 0,0 0 0,-1 0 0,0-1 0,0 0 0,-1-1 0,9-15 0,2 4 0,-11 21 0,-4 15 0,-3 16 6,-3 57-1,-1-40-1381,1-22-5450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5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24575,'-171'0'0,"1158"0"-1365,-906 0-5461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40 24575,'1'1'0,"1"-1"0,-1 1 0,1-1 0,-1 1 0,1 0 0,-1-1 0,1 1 0,-1 0 0,0 0 0,0 0 0,1 0 0,-1 0 0,0 0 0,0 1 0,0-1 0,0 0 0,0 0 0,0 1 0,0-1 0,-1 1 0,2 1 0,12 34 0,-12-29 0,0 1 0,0 0 0,-1 0 0,0 0 0,0 0 0,-1 0 0,-2 13 0,2-20 0,0 0 0,-1 0 0,1 0 0,0 0 0,-1 0 0,0 0 0,1 0 0,-1 0 0,0 0 0,0 0 0,0-1 0,-1 1 0,1 0 0,0 0 0,0-1 0,-1 1 0,1-1 0,-1 0 0,0 1 0,1-1 0,-1 0 0,0 0 0,0 0 0,0 0 0,0 0 0,0 0 0,0 0 0,0-1 0,0 1 0,0-1 0,0 0 0,0 1 0,0-1 0,0 0 0,0 0 0,0 0 0,-3-1 0,3 1 0,0-1 0,-1 0 0,1 1 0,0-1 0,0 0 0,0 0 0,0 0 0,0 0 0,0-1 0,0 1 0,1-1 0,-1 1 0,0-1 0,1 1 0,-1-1 0,1 0 0,0 0 0,-1 1 0,1-1 0,0 0 0,0 0 0,0-1 0,0 1 0,1 0 0,-1 0 0,0 0 0,1 0 0,0-1 0,-1 1 0,1 0 0,0 0 0,1-5 0,-2 1 0,1-1 0,1 1 0,-1 0 0,1 0 0,1 0 0,-1 0 0,1 0 0,0 0 0,0 0 0,0 0 0,5-6 0,1 0 0,1 1 0,1 0 0,20-19 0,-27 27 0,0 1 0,1-1 0,-1 0 0,0 1 0,1 0 0,0 0 0,-1 0 0,1 0 0,0 0 0,0 1 0,0 0 0,0 0 0,0 0 0,0 0 0,0 1 0,0-1 0,9 1 0,-11 1 0,1 0 0,-1 1 0,0-1 0,0 0 0,1 1 0,-1-1 0,0 1 0,0 0 0,-1 0 0,1 0 0,0 0 0,-1 0 0,1 0 0,-1 0 0,1 0 0,-1 1 0,0-1 0,0 0 0,0 1 0,0-1 0,-1 1 0,1-1 0,-1 1 0,1 4 0,1 9 0,0 1 0,-1 25 0,-1-34 0,-1 26-1365,0-6-5461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498 103 24575,'-1'0'0,"1"0"0,-1 0 0,1 0 0,-1 0 0,1 0 0,-1 0 0,0 0 0,1 0 0,-1 0 0,1 0 0,-1 0 0,1 1 0,-1-1 0,1 0 0,-1 0 0,1 1 0,-1-1 0,1 0 0,-1 0 0,1 1 0,-1-1 0,1 1 0,0-1 0,-1 0 0,1 1 0,0-1 0,-1 1 0,1-1 0,0 1 0,-1 0 0,5 17 0,-2-14 0,0 0 0,0 0 0,1 0 0,0 0 0,0-1 0,5 6 0,-5-7 0,0 1 0,0-1 0,0 0 0,0 0 0,1 0 0,-1 0 0,1 0 0,-1-1 0,1 1 0,0-1 0,0 0 0,-1 0 0,1-1 0,0 1 0,0-1 0,0 0 0,0 0 0,0 0 0,-1 0 0,1-1 0,0 0 0,0 0 0,0 0 0,-1 0 0,1 0 0,0-1 0,-1 1 0,0-1 0,1 0 0,-1 0 0,0 0 0,0-1 0,0 1 0,0-1 0,0 0 0,-1 0 0,1 0 0,-1 0 0,1 0 0,-1 0 0,0-1 0,-1 1 0,1-1 0,-1 1 0,3-8 0,23-92 0,-20 90 0,0 18 0,3 23 0,22 179-16,6 257 1,-24-238-508,45 402 412,-57-608 107,0-7-1,-1 0-1,-1 0 0,-1 20 1,0-29 13,0 0 0,1-1 0,-1 1 0,-1-1 0,1 1 0,0-1 0,-1 1 0,0-1 1,1 0-1,-1 0 0,-1 0 0,1 0 0,0 0 0,-1 0 0,1-1 0,-7 5 0,-3 1 52,0-1 1,-1-1-1,0 0 0,0-1 0,-1 0 1,0-1-1,1 0 0,-1-1 1,-27 2-1,-4-3-84,-81-4-1,89-1 25,0-2 0,0-2 0,-66-20 0,79 19 0,1-1 0,0-2 0,1 0 0,0-1 0,1-1 0,-34-27 0,47 33 1,0 0 0,1-1 0,0 0 0,0 0 0,1-1 0,0 0 0,1 0 0,0 0 0,0-1 0,1 0 0,0 0-1,0 0 1,1 0 0,1 0 0,0-1 0,0 1 0,1-1 0,0 1 0,1-1 0,0 0 0,1 1 0,0-1 0,5-16 0,1-2-36,2 1 0,1 0 0,1 0 1,1 1-1,2 1 0,1 0 1,24-33-1,5 0-405,3 3-1,89-85 1,126-75-2240,-115 110-1255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24575,'4'-5'0,"0"-1"0,-1-1 0,1 1 0,-1 0 0,0-1 0,-1 0 0,0 1 0,3-13 0,3-8 0,-7 24 0,1-5 0,1 0 0,-1 0 0,2 0 0,-1 1 0,1-1 0,0 1 0,1 0 0,0 0 0,0 0 0,6-6 0,-10 13 0,0-1 0,0 0 0,0 1 0,0-1 0,0 1 0,0-1 0,0 1 0,0 0 0,0-1 0,0 1 0,0 0 0,0 0 0,0 0 0,0 0 0,0 0 0,1 0 0,-1 0 0,0 0 0,0 0 0,0 0 0,0 1 0,0-1 0,0 0 0,0 1 0,0-1 0,0 1 0,0-1 0,0 1 0,0 0 0,-1-1 0,1 1 0,0 0 0,0-1 0,0 1 0,-1 0 0,1 0 0,0 0 0,-1 0 0,1 0 0,-1 0 0,1 0 0,0 1 0,3 5 0,-1 1 0,1 0 0,-1 0 0,3 10 0,1 12 0,-1 0 0,-2 0 0,2 46 0,-9 92 0,-13-19 0,9-103 0,2 0 0,2 89 0,8-111-1365,1-6-5461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1 465 24575,'0'-2'0,"1"0"0,0 1 0,0-1 0,-1 0 0,2 0 0,-1 0 0,0 1 0,0-1 0,0 0 0,1 1 0,-1 0 0,1-1 0,3-2 0,2-3 0,243-259 0,-214 230 0,22-26 0,-54 57 0,1-1 0,-2 1 0,1-1 0,0 0 0,-1 0 0,0-1 0,-1 1 0,1-1 0,0-6 0,-39 80 0,12-17 0,-45 107 0,63-139 0,0 1 0,1-1 0,1 1 0,1 0 0,0 0 0,1 32 0,2-49-47,0 0 0,1 1 0,-1-1 0,0 0 0,1 1 0,0-1 0,0 0 0,-1 1 0,1-1-1,1 0 1,-1 0 0,0 0 0,0 0 0,1 0 0,-1 0 0,1 0 0,0-1 0,-1 1 0,1-1 0,0 1 0,0-1 0,0 1-1,0-1 1,0 0 0,1 0 0,-1 0 0,0 0 0,4 0 0,18 6-6779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87 262 24575,'21'-2'0,"0"-1"0,1 0 0,-1-2 0,-1-1 0,1 0 0,-1-2 0,37-19 0,-52 25 0,0-1 0,0 0 0,0 0 0,0 0 0,-1 0 0,0-1 0,1 0 0,-1 0 0,-1 0 0,4-5 0,-6 7 0,1 0 0,-1 0 0,-1 0 0,1 0 0,0-1 0,0 1 0,-1 0 0,1 0 0,-1-1 0,0 1 0,0 0 0,0 0 0,0-1 0,0 1 0,0 0 0,-1-1 0,1 1 0,-1 0 0,1 0 0,-1 0 0,0 0 0,0-1 0,0 1 0,0 0 0,0 1 0,-1-1 0,-1-3 0,-4-3 0,0-1 0,-1 1 0,0 1 0,0-1 0,0 1 0,-1 1 0,-1 0 0,1 0 0,-1 0 0,-19-7 0,23 11 0,0-1 0,0 2 0,-1-1 0,1 0 0,0 1 0,-1 0 0,1 1 0,-1 0 0,1 0 0,-1 0 0,1 0 0,-1 1 0,1 0 0,-1 1 0,1-1 0,0 1 0,0 1 0,0-1 0,-9 6 0,8-3 0,0 1 0,1 0 0,0 0 0,0 0 0,0 1 0,1 0 0,0 0 0,0 0 0,1 1 0,0-1 0,-6 16 0,6-13 0,1 1 0,0-1 0,0 0 0,1 1 0,1 0 0,0 0 0,0-1 0,1 1 0,2 13 0,-1-19 0,0 0 0,1 0 0,0 0 0,0 0 0,1 0 0,0 0 0,-1-1 0,1 0 0,1 1 0,-1-1 0,1 0 0,-1 0 0,1-1 0,0 1 0,1-1 0,-1 0 0,0 0 0,1 0 0,0-1 0,9 4 0,-3-1 0,0-1 0,0 0 0,1-1 0,0 0 0,-1-1 0,1 0 0,0-1 0,18 0 0,11-8-1365,-4-5-5461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226 147 24575,'-4'0'0,"0"1"0,0 0 0,0 0 0,0 0 0,0 0 0,0 1 0,0-1 0,0 1 0,0 0 0,1 1 0,-1-1 0,1 0 0,0 1 0,0 0 0,-4 4 0,5-6 0,1 0 0,0 0 0,0 0 0,0 1 0,0-1 0,1 0 0,-1 0 0,0 1 0,0-1 0,1 1 0,-1-1 0,1 0 0,-1 1 0,1-1 0,0 1 0,-1-1 0,1 1 0,0 0 0,0-1 0,0 1 0,0-1 0,0 1 0,1-1 0,-1 1 0,0-1 0,1 1 0,-1-1 0,1 1 0,-1-1 0,1 0 0,0 1 0,0-1 0,0 0 0,-1 1 0,1-1 0,0 0 0,1 0 0,-1 0 0,0 0 0,0 0 0,0 0 0,1 0 0,-1 0 0,2 0 0,2 2 0,1 0 0,0 0 0,0-1 0,0 1 0,1-2 0,-1 1 0,0-1 0,1 0 0,-1 0 0,1 0 0,0-1 0,-1 0 0,1 0 0,-1-1 0,1 0 0,-1 0 0,1-1 0,-1 0 0,0 0 0,0 0 0,0-1 0,0 1 0,6-5 0,0 0 0,-1 0 0,0-1 0,0 0 0,-1-1 0,0 0 0,-1 0 0,0-1 0,0 0 0,-1-1 0,10-17 0,-12 15 0,0 0 0,-1-1 0,-1 0 0,0 1 0,-1-1 0,3-24 0,-4 88 0,2 0 0,2 0 0,18 66 0,6 45 0,34 495 0,-62-624 0,2 9 0,-2 0 0,-2 0 0,-7 54 0,6-90 0,0 0 0,-1 0 0,0 0 0,0 0 0,0 0 0,-1 0 0,1-1 0,-1 1 0,0-1 0,0 0 0,-1 0 0,1 0 0,-1 0 0,0-1 0,0 0 0,0 1 0,0-1 0,-1 0 0,1-1 0,-1 1 0,0-1 0,1 0 0,-1 0 0,0-1 0,-7 2 0,-14 2 0,1 0 0,-1-2 0,-49 0 0,55-3 0,-3 1 0,-1-1 0,1-1 0,0-2 0,-1 0 0,1-1 0,-25-9 0,39 10 0,1 0 0,-1-1 0,1 1 0,0-2 0,0 1 0,1-1 0,-1-1 0,1 1 0,0-1 0,1 0 0,-1-1 0,1 1 0,0-1 0,1-1 0,0 1 0,0-1 0,1 0 0,-7-16 0,6 12 0,2 0 0,-1 0 0,2 0 0,0-1 0,0 1 0,1-1 0,0 1 0,2-1 0,-1 0 0,1 1 0,1-1 0,0 1 0,5-15 0,-1 9 0,1 1 0,1 0 0,0 1 0,1-1 0,1 2 0,1-1 0,0 2 0,17-19 0,0 3-136,2 1-1,0 1 1,2 2-1,1 1 1,1 2-1,1 1 1,1 2-1,0 1 0,51-17 1,-44 23-6690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88 24575,'0'-5'0,"1"0"0,0 0 0,0 0 0,0 0 0,1 0 0,-1 1 0,1-1 0,0 1 0,1-1 0,-1 1 0,1-1 0,0 1 0,0 0 0,0 0 0,0 1 0,1-1 0,7-5 0,-10 8 0,0 1 0,-1 0 0,1-1 0,0 1 0,0 0 0,0 0 0,-1 0 0,1 0 0,0 0 0,0 0 0,0 0 0,-1 0 0,1 0 0,0 0 0,0 0 0,0 1 0,-1-1 0,1 0 0,0 1 0,0-1 0,-1 0 0,1 1 0,0-1 0,-1 1 0,1-1 0,0 1 0,-1-1 0,1 1 0,-1 0 0,1-1 0,-1 1 0,1 0 0,-1-1 0,1 1 0,-1 0 0,0 0 0,1-1 0,-1 1 0,0 0 0,0 0 0,1 1 0,11 41 0,-11-35 0,6 22 0,77 295 0,-70-285 0,2 1 0,2-2 0,2 0 0,1-2 0,46 63 0,-40-68 0,1-2 0,2-1 0,1-1 0,1-1 0,1-2 0,2-1 0,0-2 0,54 25 0,-13-14 0,1-3 0,1-4 0,104 22 0,-166-45 0,12 4 0,37 4 0,-95-10 0,5-2 0,1 2 0,0 1 0,0 0 0,0 2 0,0 1 0,-30 11 0,24-4 0,2 3 0,0 0 0,1 1 0,0 2 0,2 1 0,0 1 0,1 1 0,1 1 0,1 1 0,1 1 0,1 1 0,1 0 0,-20 38 0,16-20 0,2 0 0,2 1 0,2 1 0,3 1 0,1 0 0,2 1 0,2 0 0,-3 59 0,8-42 0,3 0 0,3 0 0,3 0 0,3-1 0,2 0 0,4 0 0,1-1 0,39 96 0,-33-106 0,50 133 0,-60-149 0,-1 1 0,-1 1 0,3 41 0,-11-65 0,0-1 0,-1 1 0,-1 0 0,0-1 0,-1 1 0,-1-1 0,0 0 0,0 0 0,-2 0 0,1 0 0,-2-1 0,-10 19 0,5-14 0,-1 0 0,0 0 0,-2-2 0,0 0 0,-1 0 0,0-1 0,-28 19 0,-7 0-136,-2-1-1,-2-3 1,-1-2-1,0-3 1,-2-2-1,-1-2 1,0-3-1,-2-3 0,-74 9 1,64-16-6690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5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176 218 24575,'-10'-6'0,"0"0"0,0 0 0,0 1 0,-1 1 0,0 0 0,0 0 0,-21-4 0,30 8 0,-32-6 0,3 1 0,27 3 0,14 2 0,483-37-684,546-82-752,-985 113-4635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24575,'-5'3'0,"10"4"0,11 6 0,-3-5 0,1 0 0,-1 0 0,2-1 0,-1-1 0,1-1 0,-1 0 0,1 0 0,1-2 0,-1 0 0,1 0 0,27-1 0,-42-2 0,1 0 0,-1 0 0,1 0 0,-1 0 0,1 1 0,-1-1 0,0 0 0,1 1 0,-1-1 0,1 0 0,-1 1 0,0 0 0,0-1 0,1 1 0,1 1 0,-3-1 0,1-1 0,-1 1 0,0-1 0,0 1 0,1 0 0,-1-1 0,0 1 0,0-1 0,0 1 0,1 0 0,-1-1 0,0 1 0,0 0 0,0-1 0,0 1 0,0 0 0,0-1 0,-1 1 0,1-1 0,0 1 0,0 0 0,0-1 0,0 1 0,-1 0 0,-3 5 0,1 1 0,-2-1 0,1-1 0,0 1 0,-7 5 0,3-2 0,-215 234 0,104-125-1365,62-67-5461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288 449 24575,'4'-10'0,"0"0"0,0 0 0,-1 0 0,0-1 0,-1 1 0,1-15 0,1-68 0,-3 60 0,0-3 0,-2-134 0,1 168 0,0-1 0,0 1 0,-1-1 0,1 1 0,-1 0 0,0-1 0,0 1 0,0 0 0,0 0 0,-2-4 0,3 6 0,0-1 0,0 1 0,-1 0 0,1 0 0,0 0 0,0 0 0,0 0 0,0 0 0,0 0 0,-1 0 0,1-1 0,0 1 0,0 0 0,0 0 0,0 0 0,-1 0 0,1 0 0,0 0 0,0 0 0,0 0 0,0 0 0,-1 0 0,1 0 0,0 0 0,0 0 0,0 0 0,-1 0 0,1 0 0,0 0 0,0 0 0,0 1 0,0-1 0,0 0 0,-1 0 0,1 0 0,0 0 0,0 0 0,0 0 0,0 0 0,0 1 0,0-1 0,-1 0 0,1 0 0,0 0 0,-6 19 0,-110 479 0,-50-11 0,165-486 0,0 3 0,-1 0 0,0 0 0,1 0 0,0 1 0,0-1 0,0 0 0,0 0 0,1 1 0,0-1 0,0 9 0,0-13 0,0 0 0,0 0 0,0 1 0,0-1 0,0 0 0,0 1 0,1-1 0,-1 0 0,0 0 0,0 0 0,0 1 0,0-1 0,0 0 0,1 0 0,-1 1 0,0-1 0,0 0 0,0 0 0,1 0 0,-1 0 0,0 1 0,0-1 0,1 0 0,-1 0 0,0 0 0,0 0 0,1 0 0,-1 0 0,0 0 0,1 0 0,-1 0 0,0 0 0,0 0 0,1 0 0,-1 0 0,13-6 0,10-16 0,-21 20 0,34-39 0,-1-2 0,-2 0 0,-3-3 0,-1 0 0,-2-2 0,24-62 0,-13 13 0,-4-1 0,27-135 0,-58 216 0,-2 9 0,1 0 0,0 0 0,0 0 0,0 0 0,1 1 0,0-1 0,0 1 0,8-11 0,-11 17 0,1 1 0,-1-1 0,1 1 0,-1 0 0,1-1 0,-1 1 0,1 0 0,-1-1 0,1 1 0,-1 0 0,1 0 0,-1-1 0,1 1 0,0 0 0,-1 0 0,1 0 0,-1 0 0,1 0 0,0 0 0,-1 0 0,1 0 0,-1 0 0,1 0 0,0 0 0,-1 0 0,1 1 0,-1-1 0,1 0 0,0 0 0,-1 1 0,1-1 0,-1 0 0,1 1 0,-1-1 0,1 0 0,-1 1 0,1-1 0,-1 1 0,0-1 0,1 1 0,0 0 0,16 24 0,-15-22 0,43 84 0,-3 2 0,34 109 0,-30-75 0,-15-41-455,4-2 0,76 128 0,-92-181-6371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0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68 361 24575,'-5'0'0,"-8"0"0,-7-8 0,-1-7 0,13-1 0,15-6 0,19-3 0,18 2 0,13-2 0,13-2 0,16 0 0,10 0 0,8 1 0,8 0 0,5 1-811,7 1 811,4 0 0,-21 4-7380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2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160 334 24575,'-19'-1'0,"-1"-1"0,0-1 0,1-1 0,-38-12 0,56 15 0,-1 0 0,0 1 0,0-1 0,1 0 0,-1 1 0,1-1 0,-1 0 0,1 0 0,-1-1 0,1 1 0,-1 0 0,1 0 0,0-1 0,-2-1 0,3 3 0,0-1 0,0 1 0,0-1 0,-1 0 0,1 1 0,0-1 0,0 1 0,0-1 0,0 0 0,0 1 0,0-1 0,0 0 0,0 1 0,1-1 0,-1 1 0,0-1 0,0 0 0,0 1 0,1-1 0,-1 1 0,0-1 0,1 1 0,-1-1 0,0 1 0,1-1 0,0 0 0,3-3 0,0 1 0,0 0 0,0 0 0,1 1 0,-1-1 0,1 1 0,-1 0 0,10-3 0,73-18 0,2 4 0,119-12 0,-99 17 0,33-4 0,188-35 0,-327 53 0,11-3 0,0-1 0,0 0 0,19-9 0,-31 12 0,0 0 0,0 0 0,0 0 0,0 0 0,0 0 0,0-1 0,0 1 0,0 0 0,-1-1 0,1 1 0,0-1 0,-1 0 0,1 0 0,-1 0 0,0 1 0,0-1 0,0 0 0,0 0 0,0-1 0,0 1 0,0 0 0,0 0 0,-1 0 0,0-1 0,1 1 0,-1 0 0,0 0 0,0-1 0,0-3 0,0 6 0,0-1 0,0 1 0,0 0 0,0-1 0,0 1 0,0 0 0,0 0 0,0-1 0,0 1 0,0 0 0,0-1 0,0 1 0,0 0 0,0-1 0,0 1 0,-1 0 0,1 0 0,0-1 0,0 1 0,0 0 0,0 0 0,-1-1 0,1 1 0,0 0 0,0 0 0,0 0 0,-1-1 0,1 1 0,0 0 0,0 0 0,-1 0 0,1 0 0,0 0 0,-1-1 0,1 1 0,0 0 0,0 0 0,-1 0 0,1 0 0,-1 0 0,-7 12 0,-3 21 0,9-14 0,1 0 0,1 0 0,0 1 0,2-1 0,0 0 0,5 20 0,4 43 0,-10-67 0,1-5 0,-1 1 0,-1-1 0,0 1 0,-1 0 0,0-1 0,-3 18 0,4-28 0,0 1 0,0-1 0,0 1 0,0-1 0,0 1 0,0-1 0,0 1 0,-1-1 0,1 1 0,0-1 0,0 1 0,0-1 0,0 0 0,-1 1 0,1-1 0,0 1 0,-1-1 0,1 1 0,0-1 0,-1 0 0,1 1 0,0-1 0,-1 0 0,1 1 0,0-1 0,-1 0 0,1 0 0,-1 1 0,1-1 0,-1 0 0,1 0 0,-1 0 0,1 0 0,-1 0 0,1 1 0,0-1 0,-1 0 0,1 0 0,-1 0 0,1 0 0,-1 0 0,1-1 0,-1 1 0,1 0 0,-1 0 0,1 0 0,-1 0 0,1 0 0,-1-1 0,1 1 0,-1 0 0,1 0 0,0-1 0,-1 1 0,1 0 0,-1-1 0,1 1 0,0 0 0,0-1 0,-1 1 0,1-1 0,0 1 0,-1 0 0,1-1 0,0 1 0,0-1 0,-1 0 0,-14-33 0,11 23-114,1 0 1,0-1-1,1 1 0,0 0 0,1-1 1,1 0-1,-1 1 0,2-1 0,0 1 1,0-1-1,6-20 0,5 6-6712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24575,'0'-4'0,"0"-6"0,0 0 0,0 0 0,1 0 0,0 1 0,1-1 0,0 0 0,3-10 0,-5 20 0,0 0 0,0-1 0,0 1 0,0 0 0,0 0 0,0 0 0,0 0 0,0-1 0,0 1 0,0 0 0,0 0 0,0 0 0,0 0 0,1-1 0,-1 1 0,0 0 0,0 0 0,0 0 0,0 0 0,0 0 0,0-1 0,0 1 0,0 0 0,0 0 0,1 0 0,-1 0 0,0 0 0,0 0 0,0 0 0,0-1 0,0 1 0,1 0 0,-1 0 0,0 0 0,0 0 0,0 0 0,0 0 0,1 0 0,-1 0 0,0 0 0,0 0 0,0 0 0,0 0 0,1 0 0,-1 0 0,0 0 0,0 0 0,0 0 0,0 0 0,0 0 0,1 0 0,-1 0 0,0 0 0,0 1 0,0-1 0,0 0 0,0 0 0,1 0 0,-1 0 0,0 0 0,0 0 0,0 1 0,5 15 0,0 24 0,-1 133 0,4 72 0,1-113 0,-4-36 0,33 176 0,-30-238-1365,-2-7-5461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77 24575,'-5'0'0,"-1"-4"0,9-3 0,14 1 0,13 2 0,12-4 0,7-1 0,5-2 0,2-1 0,2 3 0,-10 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74 24575,'-2'0'0,"-1"-1"0,0 1 0,0 0 0,0 0 0,1 0 0,-1 0 0,0 1 0,0-1 0,0 1 0,1 0 0,-5 1 0,5 0 0,1 0 0,-1-1 0,1 1 0,0 0 0,0 0 0,0 0 0,0 0 0,0 0 0,0 0 0,1 0 0,-1 0 0,1 0 0,-1 0 0,1 0 0,0 4 0,-4 14 0,1 1 0,0-1 0,-2 0 0,-7 21 0,1-8 0,9-24 0,-1 0 0,0 0 0,0-1 0,-1 1 0,0-1 0,0 0 0,-1 0 0,-5 8 0,9-16 0,1 0 0,0 0 0,0 0 0,0 0 0,0 0 0,0 1 0,0-1 0,0 0 0,0 0 0,0 0 0,0 0 0,-1 0 0,1 0 0,0 0 0,0 0 0,0 0 0,0 0 0,0 0 0,0 0 0,0 0 0,-1 0 0,1 0 0,0 0 0,0 0 0,0 0 0,0 0 0,0 0 0,0 0 0,0 0 0,-1 0 0,1 0 0,0 0 0,0 0 0,0 0 0,0 0 0,0 0 0,0 0 0,0 0 0,0 0 0,-1 0 0,1 0 0,0-1 0,0 1 0,0 0 0,0 0 0,0 0 0,0 0 0,0 0 0,0 0 0,0 0 0,0 0 0,0-1 0,0 1 0,0 0 0,0 0 0,0 0 0,-2-12 0,3-12 0,2 7 0,1 0 0,1 0 0,0 1 0,1-1 0,1 1 0,1 1 0,0 0 0,1 0 0,14-18 0,-18 25 0,1 1 0,0 0 0,1 0 0,0 1 0,0 0 0,0 0 0,1 0 0,-1 1 0,1 0 0,1 1 0,-1 0 0,1 0 0,-1 1 0,1 0 0,0 0 0,0 1 0,1 0 0,16-1 0,-22 3 0,-1 1 0,1-1 0,0 1 0,0 0 0,-1 0 0,1 0 0,-1 0 0,1 1 0,-1-1 0,1 1 0,-1 0 0,0 0 0,0 0 0,0 1 0,0-1 0,0 1 0,-1 0 0,1-1 0,-1 1 0,1 0 0,1 4 0,6 10 0,-1 0 0,0 1 0,7 20 0,10 21 0,-24-55 0,1 0 0,0 0 0,0 0 0,0 0 0,0-1 0,1 0 0,0 1 0,-1-1 0,1-1 0,0 1 0,0 0 0,1-1 0,-1 0 0,0 0 0,1 0 0,-1-1 0,10 3 0,-11-4 0,0 0 0,0 0 0,0 0 0,1 0 0,-1 0 0,0 0 0,0-1 0,0 0 0,0 1 0,0-1 0,0 0 0,0-1 0,0 1 0,-1 0 0,1-1 0,0 0 0,-1 1 0,1-1 0,-1 0 0,0 0 0,1-1 0,-1 1 0,0 0 0,0-1 0,-1 1 0,1-1 0,0 0 0,1-3 0,5-14 0,0-1 0,-1-1 0,-1 1 0,-1-1 0,2-25 0,12-48 0,-13 149 0,-7-39 0,2 0 0,-1 0 0,2 0 0,0 0 0,1-1 0,0 1 0,1 0 0,8 17 0,-11-30 0,-1-1 0,1 1 0,0-1 0,0 0 0,0 1 0,0-1 0,0 0 0,0 1 0,0-1 0,0 0 0,0 0 0,1 0 0,-1 0 0,0 0 0,1 0 0,-1 0 0,1 0 0,-1-1 0,1 1 0,-1-1 0,1 1 0,-1-1 0,1 1 0,0-1 0,-1 0 0,1 0 0,0 0 0,-1 0 0,1 0 0,0 0 0,-1 0 0,1-1 0,-1 1 0,1 0 0,0-1 0,-1 1 0,1-1 0,-1 0 0,1 0 0,-1 0 0,1 1 0,-1-1 0,0 0 0,0-1 0,1 1 0,0-2 0,7-5 0,-1 0 0,0-1 0,0 0 0,12-20 0,-19 26-119,-1 3 79,0-1 0,1 0-1,-1 1 1,0-1 0,0 0 0,1 1 0,-1-1-1,0 1 1,1-1 0,-1 1 0,1-1 0,-1 1-1,1-1 1,-1 1 0,1-1 0,-1 1 0,1-1-1,-1 1 1,1 0 0,0-1 0,-1 1 0,1 0 0,0-1-1,-1 1 1,1 0 0,0 0 0,-1 0 0,1 0-1,0 0 1,0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24575,'0'5'0,"0"11"0,0 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65 24575,'0'-49'0,"0"34"0,0 33 0,-2 133 0,5 173 0,-1-294 0,3 0 0,9 39 0,-14-68 0,0 0 0,0 1 0,1-1 0,-1 0 0,1 1 0,-1-1 0,1 0 0,-1 0 0,1 1 0,0-1 0,-1 0 0,1 0 0,0 0 0,0 0 0,0 0 0,0 0 0,0 0 0,0 0 0,0-1 0,0 1 0,0 0 0,0 0 0,1-1 0,1 1 0,-1-1 0,0 1 0,0-1 0,0-1 0,-1 1 0,1 0 0,0 0 0,0-1 0,0 1 0,0-1 0,0 0 0,0 1 0,0-1 0,-1 0 0,4-2 0,7-6 0,-1 0 0,0-1 0,16-17 0,-21 20 0,15-18 0,-17 19 0,1 0 0,-1 0 0,1 0 0,1 1 0,-1-1 0,1 1 0,0 1 0,0-1 0,0 1 0,13-7 0,-17 11 0,-1 0 0,1 0 0,-1-1 0,0 1 0,1 0 0,-1 0 0,1 0 0,-1 1 0,1-1 0,-1 0 0,0 1 0,1-1 0,-1 0 0,1 1 0,-1 0 0,0-1 0,0 1 0,1 0 0,-1 0 0,0-1 0,2 3 0,-1 0 0,1 0 0,-1 0 0,1 0 0,-1 0 0,0 1 0,0-1 0,-1 0 0,2 5 0,2 5 0,-1 0 0,-1 0 0,3 23 0,-5-26 0,0 0 0,0 0 0,-1 0 0,0 0 0,-1 0 0,0 0 0,-1-1 0,1 1 0,-2 0 0,0 0 0,0-1 0,-1 0 0,0 0 0,0 0 0,-1 0 0,0 0 0,-1-1 0,0 0 0,0 0 0,-13 12 0,2-3 0,0-1 0,-1-1 0,-1-1 0,-1 0 0,-32 16 0,40-24 0,-1-1 0,0 0 0,0-1 0,-1 0 0,1-1 0,-1 0 0,0-2 0,0 1 0,1-2 0,-27-1 0,38 1-4,-1-1 1,0 1-1,1 0 0,-1-1 0,1 1 0,-1-1 0,1 0 1,0 0-1,-1 0 0,1 0 0,0-1 0,0 1 0,0 0 1,-1-1-1,2 0 0,-1 1 0,0-1 0,0 0 0,0 0 1,-1-3-1,1 2 19,1-1 1,-1 1-1,1 0 0,0-1 1,0 0-1,1 1 1,-1-1-1,1 0 0,-1 1 1,1-1-1,0 0 1,1-5-1,2-4-227,-1 0 0,2 1 0,0-1-1,0 1 1,1 0 0,12-21 0,6-4-6614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2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24575,'-1'1'0,"-1"-1"0,1 1 0,0-1 0,0 1 0,0 0 0,0-1 0,0 1 0,0 0 0,0 0 0,0 0 0,1 0 0,-1 0 0,0-1 0,0 2 0,1-1 0,-1 0 0,1 0 0,-1 0 0,1 0 0,-1 0 0,1 0 0,-1 0 0,1 1 0,0-1 0,0 0 0,0 3 0,-6 39 0,6-37 0,-1 1 0,1 0 0,0 0 0,0-1 0,1 1 0,-1 0 0,1 0 0,1 0 0,0-1 0,-1 1 0,2-1 0,-1 1 0,1-1 0,0 0 0,0 0 0,1 0 0,0-1 0,0 1 0,0-1 0,1 0 0,0 0 0,0 0 0,0-1 0,0 1 0,1-1 0,-1-1 0,1 1 0,0-1 0,1 0 0,-1 0 0,0-1 0,1 0 0,-1 0 0,1 0 0,0-1 0,-1 0 0,1 0 0,0-1 0,0 0 0,0 0 0,0 0 0,-1-1 0,1 0 0,0-1 0,0 1 0,9-5 0,-9 3 0,0-1 0,0 0 0,-1 0 0,1-1 0,-1 0 0,0 0 0,0 0 0,-1-1 0,1 0 0,-1 0 0,-1 0 0,1-1 0,-1 1 0,0-1 0,4-9 0,-3 4 0,-1 0 0,0 0 0,-1-1 0,0 1 0,0-1 0,-2 0 0,0 1 0,0-20 0,-1 78 0,-1-33 0,1 0 0,0 0 0,1 0 0,4 18 0,-4-26 0,1 0 0,0 0 0,0 0 0,1 0 0,-1 0 0,1 0 0,0-1 0,0 1 0,1-1 0,-1 0 0,1 0 0,0 0 0,0 0 0,7 4 0,-6-5-59,0 1 0,1-1-1,0 0 1,0 0-1,0-1 1,0 0 0,0 0-1,0 0 1,0-1 0,1 0-1,-1 0 1,1-1 0,-1 1-1,1-1 1,-1-1-1,0 1 1,1-1 0,-1 0-1,0-1 1,1 0 0,-1 0-1,8-3 1,15-7-6767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391 314 24575,'0'-313'0,"-5"483"0,-36 241 0,40-405 0,-31 230 0,27-174 0,5 113 0,0-161-97,2-1-1,-1 1 1,2-1-1,0 0 1,1 0-1,0 0 1,0-1-1,2 1 1,0-1-1,0 0 1,1 0-1,0-1 0,12 14 1,-2-8-6729</inkml:trace>
  <inkml:trace contextRef="#ctx0" brushRef="#br0" timeOffset="1">5 728 24575,'-5'0'0,"8"0"0,8-5 0,12-1 0,16-9 0,10-2 0,12-8 0,9-4 0,-8 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24575,'11'-2'0,"0"-1"0,0 0 0,0 0 0,0-2 0,-1 1 0,0-1 0,0-1 0,16-10 0,-16 9 0,-1-1 0,0 1 0,0-1 0,-1-1 0,0 0 0,0 0 0,-1 0 0,6-12 0,-9 14 0,0 0 0,0 0 0,-1-1 0,0 1 0,0-1 0,-1 0 0,0 0 0,-1 0 0,1 0 0,-2 0 0,1 0 0,-1-13 0,0 19 0,0 1 0,0-1 0,-1 1 0,1-1 0,0 1 0,0-1 0,-1 1 0,1-1 0,-1 1 0,1-1 0,-1 1 0,0 0 0,1-1 0,-1 1 0,0 0 0,0 0 0,0 0 0,0-1 0,0 1 0,0 0 0,0 0 0,-1 1 0,1-1 0,0 0 0,0 0 0,-1 0 0,1 1 0,-1-1 0,1 1 0,-2-1 0,1 1 0,-1 0 0,1 0 0,0 0 0,-1 1 0,1-1 0,0 1 0,-1-1 0,1 1 0,0 0 0,0 0 0,0 0 0,0 0 0,0 0 0,0 0 0,0 1 0,0-1 0,0 1 0,-2 2 0,-7 8 0,1-1 0,0 1 0,1 1 0,0 0 0,1 0 0,0 1 0,1 0 0,1 0 0,0 0 0,-3 17 0,6-20 0,1 0 0,0 0 0,1 0 0,0 0 0,1 0 0,0 1 0,1-1 0,0 0 0,0 0 0,2 0 0,-1 0 0,1 0 0,1-1 0,8 19 0,-9-24 0,-1-1 0,1 1 0,0-1 0,0 0 0,0 0 0,1-1 0,-1 1 0,1-1 0,0 1 0,0-1 0,0 0 0,1-1 0,-1 1 0,1-1 0,-1 0 0,1 0 0,0 0 0,-1 0 0,1-1 0,0 0 0,0 0 0,0-1 0,0 1 0,1-1 0,-1 0 0,0 0 0,0-1 0,0 1 0,8-3 0,-2 0 0,-1 0 0,0 0 0,0-1 0,-1 0 0,1-1 0,-1 0 0,0 0 0,0-1 0,0 0 0,-1-1 0,0 0 0,0 0 0,9-12 0,-11 11 0,-1-1 0,0 1 0,-1-1 0,0 0 0,0-1 0,-1 1 0,0-1 0,3-13 0,6-86 0,-7 46 0,-2 36 0,-3 20 0,0-1 0,0 1 0,1-1 0,0 1 0,1 0 0,0 0 0,0-1 0,0 1 0,1 1 0,0-1 0,0 0 0,7-9 0,-9 15 0,-1 0 0,1 0 0,0 1 0,0-1 0,0 0 0,0 0 0,0 0 0,0 1 0,0-1 0,1 1 0,-1-1 0,0 1 0,0-1 0,0 1 0,1 0 0,-1-1 0,0 1 0,0 0 0,1 0 0,-1 0 0,0 0 0,0 0 0,1 0 0,1 1 0,-1 0 0,1 0 0,-1 0 0,1 0 0,-1 1 0,0-1 0,1 1 0,-1 0 0,0-1 0,0 1 0,0 0 0,2 3 0,1 2 0,1 1 0,-1 0 0,0 0 0,0 1 0,5 15 0,-2 1 0,-2-1 0,-1 1 0,-1 0 0,-2 0 0,1 33 0,-4-16 0,-2 0 0,-11 58 0,13-92 0,-17 64 0,17-68 0,0 0 0,0-1 0,-1 1 0,0 0 0,0-1 0,0 1 0,0-1 0,0 1 0,-1-1 0,1 0 0,-1 0 0,0 0 0,0-1 0,-6 5 0,-6-5-1365,1-8-5461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3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24575,'0'5'0,"-9"1"0,-4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24575,'1'4'0,"1"0"0,-1 0 0,1 0 0,0 0 0,0-1 0,1 1 0,-1-1 0,1 1 0,0-1 0,0 0 0,4 4 0,8 11 0,0 7 0,-1 2 0,-1 0 0,-1 0 0,-2 1 0,11 42 0,20 54 0,-34-108 0,0-1 0,1 0 0,1 0 0,1 0 0,17 21 0,-13-21-273,-2 2 0,0-1 0,0 2 0,8 18 0,-9-14-6553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4:4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30 24575,'-13'-1'0,"-1"-1"0,1 0 0,-22-6 0,-25-4 0,25 9 0,-1 1 0,-50 5 0,73-2 0,0 1 0,1 0 0,-1 1 0,0 0 0,1 1 0,0 0 0,0 1 0,0 1 0,-21 12 0,32-17 0,1-1 0,-1 0 0,0 1 0,1-1 0,-1 1 0,0-1 0,1 1 0,-1-1 0,1 1 0,-1-1 0,1 1 0,-1-1 0,1 1 0,0 0 0,-1-1 0,1 1 0,0 0 0,-1-1 0,1 1 0,0 0 0,0 0 0,-1-1 0,1 1 0,0 0 0,0-1 0,0 1 0,0 0 0,0 0 0,0-1 0,0 1 0,0 0 0,1 0 0,-1-1 0,0 1 0,0 0 0,1 0 0,-1-1 0,0 1 0,1 0 0,-1-1 0,1 1 0,-1-1 0,1 1 0,-1 0 0,1-1 0,-1 1 0,1-1 0,-1 0 0,1 1 0,0-1 0,-1 1 0,1-1 0,0 0 0,1 1 0,4 2 0,0 0 0,1 0 0,-1 0 0,13 2 0,56 9 0,144 7 0,-207-20 0,350 20 0,110 23 0,-34-19 0,3-26 0,-163-1 0,578 2 0,-849 0 0,1-1 0,0 1 0,0-2 0,10-2 0,-18 4 0,1 0 0,-1 0 0,1 0 0,-1 0 0,1-1 0,0 1 0,-1 0 0,1 0 0,-1-1 0,0 1 0,1 0 0,-1 0 0,1-1 0,-1 1 0,1-1 0,-1 1 0,0 0 0,1-1 0,-1 1 0,0-1 0,1 1 0,-1-1 0,0 1 0,0-1 0,0 1 0,1-1 0,-1 0 0,-1 0 0,1 0 0,-1 0 0,0-1 0,0 1 0,1 0 0,-1 0 0,0 0 0,0 1 0,0-1 0,0 0 0,0 0 0,-1 0 0,1 1 0,0-1 0,0 0 0,0 1 0,-3-1 0,-20-8-1365,-1 1-5461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7:2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24575,'416'0'0,"-390"-1"0,0-2 0,36-8 0,-34 6 0,50-4 0,321 8 0,-190 2 0,-184-2 0,0-2 0,0-1 0,0-1 0,28-9 0,-27 6 0,0 1 0,0 2 0,45-4 0,372 11-1365,-420-2-5461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7:27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30 24575,'4'-1'0,"0"0"0,-1 0 0,1 0 0,-1 0 0,0 0 0,1-1 0,2-1 0,21-8 0,-11 8 0,1 0 0,-42 2 0,-265 2 0,287-1 0,0 0 0,0 0 0,-1 1 0,1-1 0,0 1 0,0-1 0,0 1 0,-4 2 0,6-3 0,1 0 0,0 0 0,0 0 0,0 0 0,0 0 0,0 0 0,0 0 0,0 0 0,0 1 0,0-1 0,0 0 0,-1 0 0,1 0 0,0 0 0,0 0 0,0 0 0,0 0 0,0 1 0,0-1 0,0 0 0,0 0 0,0 0 0,0 0 0,0 0 0,0 0 0,0 1 0,0-1 0,0 0 0,0 0 0,0 0 0,0 0 0,0 0 0,0 0 0,0 0 0,1 1 0,-1-1 0,0 0 0,0 0 0,0 0 0,0 0 0,0 0 0,0 0 0,0 0 0,0 0 0,0 0 0,0 1 0,1-1 0,-1 0 0,0 0 0,0 0 0,0 0 0,0 0 0,0 0 0,0 0 0,1 0 0,-1 0 0,0 0 0,0 0 0,22 6 0,580 48-896,-398-42 726,824 39-2136,-832-46 1400,-124-4-3007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19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24575,'0'-2'0,"0"0"0,1 0 0,-1 0 0,1 0 0,0 0 0,-1 1 0,1-1 0,0 0 0,0 0 0,0 0 0,0 1 0,0-1 0,1 0 0,-1 1 0,1-1 0,-1 1 0,1 0 0,-1-1 0,1 1 0,0 0 0,-1 0 0,1 0 0,0 0 0,0 0 0,0 0 0,0 1 0,0-1 0,0 1 0,0-1 0,0 1 0,0 0 0,4 0 0,5-1 0,0 0 0,1 1 0,-1 0 0,22 4 0,18 7 6,-1 2 1,92 37-1,87 64-808,-173-80 786,-2 2 0,-2 2 0,-1 3 1,-3 2-1,-1 2 0,-2 2 1,-2 2-1,-3 1 0,59 97 0,-64-87 0,-4 2 0,-2 0 0,-3 2 0,-3 1-1,-3 1 1,-2 1 0,-4 0 0,-2 1-1,2 73 1,-13-120 37,-1-1 0,0 0-1,-5 28 1,3-40-79,0 1-1,0-1 1,-1 0-1,0 1 1,0-1 0,-1-1-1,0 1 1,0 0-1,-1-1 1,-6 9-1,-19 13-6469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0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88 24575,'-11'-11'0,"0"-2"0,1 1 0,-15-26 0,24 38 0,1 0 0,0-1 0,0 1 0,-1 0 0,1-1 0,0 1 0,0 0 0,0-1 0,0 1 0,0 0 0,-1-1 0,1 1 0,0-1 0,0 1 0,0 0 0,0-1 0,0 1 0,0 0 0,0-1 0,0 1 0,0-1 0,0 1 0,0 0 0,1-1 0,-1 1 0,0 0 0,0-1 0,0 1 0,0 0 0,1-1 0,-1 1 0,0 0 0,0-1 0,1 1 0,-1 0 0,0 0 0,0-1 0,1 1 0,-1-1 0,19 2 0,22 14 0,-30-7 0,0-1 0,0 2 0,-1-1 0,0 1 0,-1 1 0,0 0 0,-1 0 0,1 1 0,-2 0 0,0 0 0,7 14 0,-5-4 0,0 0 0,-1 1 0,-1 0 0,-2 1 0,6 36 0,-9-43 0,6 38 0,-7-50 0,0-1 0,0 1 0,1 0 0,-1-1 0,1 1 0,-1-1 0,1 0 0,0 1 0,0-1 0,1 0 0,2 3 0,-4-6 0,0 1 0,0-1 0,0 1 0,0-1 0,0 1 0,0-1 0,0 0 0,1 0 0,-1 1 0,0-1 0,0 0 0,0 0 0,0 0 0,1 0 0,-1 0 0,0-1 0,0 1 0,0 0 0,0-1 0,0 1 0,1 0 0,-1-1 0,0 1 0,0-1 0,0 0 0,0 1 0,0-1 0,0 0 0,-1 1 0,1-1 0,0 0 0,0 0 0,0 0 0,-1 0 0,2-1 0,30-41 0,-27 36 0,30-45-104,104-143-1157,-99 146-5565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1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190 204 24575,'0'-4'0,"1"1"0,-1-1 0,1 1 0,0 0 0,1-1 0,-1 1 0,1 0 0,-1-1 0,1 1 0,0 0 0,0 0 0,0 0 0,4-3 0,40-38 0,-29 29 0,7-10 0,-14 14 0,1 0 0,0 0 0,1 2 0,23-16 0,-35 24 0,0 1 0,0 0 0,0 0 0,1-1 0,-1 1 0,0 0 0,0 0 0,0-1 0,1 1 0,-1 0 0,0 0 0,1 0 0,-1 0 0,0 0 0,0-1 0,1 1 0,-1 0 0,0 0 0,1 0 0,-1 0 0,0 0 0,1 0 0,-1 0 0,0 0 0,0 0 0,1 0 0,-1 0 0,0 0 0,1 0 0,-1 0 0,0 0 0,1 1 0,-1-1 0,0 0 0,0 0 0,1 0 0,-1 0 0,0 1 0,0-1 0,1 0 0,-1 0 0,0 0 0,0 1 0,0-1 0,1 0 0,-1 0 0,0 1 0,0-1 0,0 0 0,0 0 0,0 1 0,1-1 0,-1 0 0,0 1 0,0-1 0,-7 20 0,-10 3 0,0 0 0,-39 38 0,12-15 0,-51 50 0,56-59 0,-44 53 0,81-88 0,1 0 0,-1 0 0,0 1 0,1-1 0,-1 0 0,1 1 0,0-1 0,0 1 0,0 0 0,0-1 0,0 1 0,0 0 0,1-1 0,-1 1 0,1 0 0,0 3 0,0-5 0,1 1 0,0 0 0,0 0 0,0-1 0,0 1 0,0-1 0,0 1 0,0-1 0,0 1 0,0-1 0,1 0 0,-1 1 0,0-1 0,1 0 0,0 0 0,-1 0 0,1 0 0,-1 0 0,1 0 0,0-1 0,0 1 0,-1-1 0,1 1 0,3 0 0,28 7 0,41 4 0,-43-7 0,52 13 0,-80-17 0,0 0 0,0 0 0,0 0 0,0 1 0,0-1 0,0 1 0,0 0 0,0-1 0,-1 1 0,1 1 0,-1-1 0,0 0 0,1 0 0,-1 1 0,0 0 0,0-1 0,-1 1 0,1 0 0,0 0 0,-1 0 0,0 0 0,0 0 0,0 0 0,0 0 0,0 0 0,-1 0 0,1 1 0,-1-1 0,0 0 0,0 0 0,0 1 0,0-1 0,0 0 0,-1 0 0,0 1 0,1-1 0,-1 0 0,-1 0 0,1 0 0,0 0 0,-1 0 0,1 0 0,-1-1 0,0 1 0,0 0 0,0-1 0,0 1 0,0-1 0,-5 4 0,-12 7-124,0 0 0,-1-2 0,0 0 0,-1-1 0,0-1 0,-1-1-1,0-1 1,0-1 0,0-1 0,-42 5 0,36-8-6702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1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31 403 24575,'8'-1'0,"-1"0"0,1 0 0,0-1 0,-1 0 0,0 0 0,1-1 0,-1 0 0,0 0 0,0-1 0,0 1 0,-1-2 0,0 1 0,1-1 0,-1 0 0,-1 0 0,10-10 0,-8 6 0,0 1 0,0-1 0,0-1 0,-1 1 0,-1-1 0,0 0 0,0-1 0,-1 1 0,0-1 0,4-21 0,-5 14 0,-1-1 0,-1 1 0,-1-1 0,-2-25 0,1 38 0,0-1 0,-1 1 0,0-1 0,0 1 0,0-1 0,-6-10 0,6 14 0,0 1 0,1-1 0,-1 1 0,0-1 0,0 1 0,-1 0 0,1-1 0,0 1 0,-1 0 0,0 1 0,1-1 0,-1 0 0,0 1 0,0 0 0,-3-2 0,3 3 0,1-1 0,-1 1 0,0 0 0,1 0 0,-1 0 0,1 0 0,-1 0 0,1 0 0,-1 1 0,1-1 0,-1 1 0,1 0 0,-1 0 0,1 0 0,0 0 0,0 0 0,-1 0 0,1 1 0,0-1 0,0 1 0,0 0 0,0-1 0,1 1 0,-1 0 0,0 0 0,1 0 0,-1 0 0,-1 4 0,-3 4 0,0 1 0,0-1 0,1 1 0,-6 20 0,-6 26 0,3 0 0,2 1 0,2 0 0,-3 100 0,13-152 0,0 1 0,0-1 0,0 0 0,1 1 0,0-1 0,0 0 0,1 0 0,0 0 0,0 0 0,0 0 0,1 0 0,0 0 0,0-1 0,0 1 0,1-1 0,-1 0 0,1 0 0,1 0 0,-1-1 0,1 0 0,-1 1 0,1-1 0,0-1 0,1 1 0,-1-1 0,1 0 0,-1 0 0,1-1 0,0 1 0,0-1 0,0-1 0,9 2 0,-8-1-114,0 0 1,0-1-1,0 0 0,0-1 0,0 1 1,0-1-1,0-1 0,0 1 0,0-1 1,0 0-1,14-5 0,5-7-6712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2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1 312 24575,'1'-14'0,"1"0"0,0 0 0,1 1 0,0-1 0,1 1 0,9-20 0,-7 19 0,-1-1 0,0 1 0,-1-1 0,0 0 0,1-18 0,-5-43 0,0 62 0,-1 52 0,15 191 0,-1-38 0,-12 173 18,-2-212-1401,1-124-5443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3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61 24575,'-5'0'0,"4"0"0,10 0 0,10 0 0,10 0 0,10 0 0,7-4 0,6-3 0,3 1 0,1-3 0,-3-1 0,-2-2 0,-10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253 231 24575,'0'-11'0,"0"1"0,-1-1 0,-1 0 0,1 0 0,-2 1 0,1-1 0,-6-10 0,8 18 0,-1 1 0,-1 0 0,1 0 0,0 0 0,0 0 0,-1 0 0,1 1 0,-1-1 0,0 0 0,1 1 0,-1-1 0,0 1 0,0-1 0,0 1 0,0 0 0,-2-1 0,1 1 0,0 1 0,1-1 0,-1 1 0,1 0 0,-1 0 0,0 0 0,1 0 0,-1 0 0,1 1 0,-1-1 0,1 1 0,-1-1 0,1 1 0,-1 0 0,1 0 0,-1 0 0,-3 3 0,-4 2 0,2 1 0,-1 0 0,1 0 0,0 0 0,0 1 0,0 0 0,-10 17 0,4-4 0,1 0 0,-14 31 0,22-41 0,1 0 0,0 1 0,0-1 0,1 1 0,1 0 0,0-1 0,1 1 0,-1 14 0,2-22 0,0 0 0,1 0 0,-1 1 0,1-1 0,0 0 0,0 0 0,0 0 0,0 0 0,1 0 0,-1 0 0,1 0 0,0 0 0,0-1 0,1 1 0,-1-1 0,1 1 0,0-1 0,0 0 0,0 0 0,0 0 0,0 0 0,1-1 0,-1 0 0,1 1 0,5 1 0,-1 0 0,1-1 0,-1 0 0,0 0 0,1-1 0,0-1 0,-1 1 0,1-1 0,0-1 0,0 1 0,0-2 0,0 1 0,-1-1 0,1 0 0,0-1 0,-1 0 0,1-1 0,-1 1 0,9-5 0,-8 2 0,0 0 0,-1-1 0,1 0 0,-1 0 0,0-1 0,-1 0 0,0 0 0,0-1 0,-1 0 0,1 0 0,-2-1 0,1 1 0,-1-1 0,-1 0 0,5-13 0,-4 11 0,-2-1 0,1 1 0,-1-1 0,-1 0 0,0 0 0,-1 0 0,0 0 0,-1-1 0,-1 1 0,0 0 0,0 0 0,-1 0 0,-5-18 0,1 14 0,0 0 0,-1 0 0,-1 1 0,0 0 0,-1 1 0,-1-1 0,0 2 0,-1-1 0,-13-12 0,5 11 120,18 15-159,1-1 0,-1 1 0,1-1 0,-1 1 0,1 0 0,-1 0-1,1-1 1,-1 1 0,1 0 0,-1 0 0,0 0 0,1-1 0,-1 1 0,1 0 0,-1 0 0,0 0 0,1 0 0,-1 0-1,1 0 1,-1 0 0,0 0 0,1 1 0,-1-1 0,1 0 0,-1 0 0,1 0 0,-1 1 0,0-1 0,1 0 0,-1 0-1,1 1 1,-1-1 0,1 1 0,0-1 0,-1 0 0,1 1 0,-1 0 0,-1 7-6787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24575,'0'-4'0,"0"-7"0,10-2 0,2-2 0,4 0 0,5-1 0,2-3 0,3-3 0,2-2 0,5-2 0,1-1 0,0-1 0,0 4 0,-3 3 0,-1 3 0,-1 1 0,-5 4-8191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3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799 12 24575,'0'0'0,"0"-1"0,0 1 0,0-1 0,0 1 0,0 0 0,0-1 0,-1 1 0,1-1 0,0 1 0,0-1 0,0 1 0,-1-1 0,1 1 0,0 0 0,0-1 0,-1 1 0,1-1 0,0 1 0,-1 0 0,1-1 0,0 1 0,-1 0 0,1 0 0,-1-1 0,1 1 0,-1 0 0,1 0 0,0 0 0,-1-1 0,1 1 0,-1 0 0,1 0 0,-1 0 0,1 0 0,-1 0 0,1 0 0,-1 0 0,1 0 0,-1 0 0,1 0 0,-1 0 0,1 0 0,0 0 0,-1 1 0,0-1 0,-1 0 0,0 1 0,0 0 0,0-1 0,1 1 0,-1 0 0,0 0 0,0 0 0,1 0 0,-1 0 0,-2 3 0,-5 6 0,1 1 0,0 1 0,1 0 0,0 0 0,1 0 0,-4 14 0,-25 81 0,5 25 0,-23 255 0,22-129 0,13-144 0,-43 146 0,39-192 0,-2-2 0,-3 0 0,-49 85 0,64-130 0,-1-1 0,-1 0 0,-1-1 0,-1-1 0,-28 26 0,36-37 0,0-1 0,1 0 0,-2 0 0,1-1 0,-1 0 0,0 0 0,0-1 0,0 0 0,-1 0 0,1-1 0,-1-1 0,0 0 0,0 0 0,0-1 0,-18 1 0,26-2-57,0-1 0,0 1 1,0 0-1,0-1 0,0 1 0,0-1 0,0 0 0,0 1 0,1-1 0,-1 0 0,0 0 1,1 0-1,-1 0 0,0-1 0,1 1 0,-1 0 0,1-1 0,0 1 0,0-1 1,-1 1-1,1-1 0,0 0 0,-1-2 0,-9-21-6769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4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 24575,'5'0'0,"6"0"0,6 0 0,9-5 0,5-1 0,7-5 0,6 1 0,5 0 0,4-1 0,7 0 0,2-2 0,0 0 0,0 3 0,-12 4-8191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5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82 24575,'-2'98'0,"5"109"0,4-181 0,-2-4 0,-7-22 0,-7-12 0,-4-10 0,1-1 0,0 0 0,2-1 0,1 0 0,0-1 0,-6-38 0,14 59 0,0 0 0,1 0 0,0 0 0,0-1 0,0 1 0,1 0 0,-1 0 0,1 0 0,0 0 0,0 0 0,1 0 0,-1 0 0,1 0 0,0 1 0,3-7 0,-1 4 0,1 1 0,0-1 0,0 1 0,1-1 0,-1 2 0,1-1 0,0 1 0,7-5 0,9-2 0,0 1 0,0 0 0,0 2 0,34-8 0,20-2 0,76-6 0,-149 23 0,0 1 0,-1-1 0,1 1 0,0 0 0,0 0 0,0 0 0,-1 1 0,1-1 0,0 1 0,-1-1 0,1 1 0,0 0 0,-1 0 0,1 0 0,-1 0 0,1 0 0,-1 1 0,0-1 0,1 1 0,-1 0 0,0 0 0,0-1 0,0 1 0,0 1 0,1 2 0,0 0 0,0 1 0,0 0 0,-1 0 0,0 0 0,-1 0 0,1 1 0,-1-1 0,0 1 0,-1-1 0,1 8 0,-2 7 17,-1-1 1,-1 1-1,-9 35 0,8-42-176,1 1-1,-1 0 1,2 0 0,0 0-1,1 0 1,1 0 0,0 0-1,4 28 1,2-26-6667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6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0 816 24575,'2'-3'0,"0"1"0,-1-1 0,1 1 0,0 0 0,0-1 0,1 1 0,-1 0 0,0 0 0,1 1 0,-1-1 0,1 0 0,3-1 0,1-1 0,22-14 0,62-28 0,-64 34 0,1-1 0,-2-2 0,28-19 0,-51 32 0,-1 1 0,0-1 0,0 0 0,0 0 0,0 0 0,0 0 0,0 0 0,-1 0 0,1 0 0,-1-1 0,1 1 0,-1 0 0,0-1 0,0 1 0,0-1 0,0 0 0,0 1 0,0-4 0,-1 4 0,-1 0 0,1-1 0,0 1 0,-1 0 0,1 0 0,-1-1 0,0 1 0,1 0 0,-1 0 0,0 0 0,-1 0 0,1 0 0,0 0 0,0 0 0,-1 0 0,1 1 0,-3-3 0,-2-1 0,-1 0 0,1 0 0,-1 0 0,0 1 0,0 0 0,-1 0 0,1 1 0,-1 0 0,0 1 0,-14-4 0,16 5 0,0 0 0,0 0 0,0 1 0,0 0 0,0 0 0,-1 0 0,1 1 0,0-1 0,0 2 0,0-1 0,-9 4 0,11-3 0,1 0 0,0 0 0,0 0 0,0 0 0,0 0 0,0 1 0,1-1 0,-1 1 0,1 0 0,-1 0 0,1 0 0,0 0 0,0 0 0,0 1 0,1-1 0,-1 0 0,1 1 0,0-1 0,0 1 0,-1 4 0,0 1 0,1-1 0,-1 1 0,2 0 0,-1 0 0,1 0 0,1 0 0,-1-1 0,1 1 0,1 0 0,0 0 0,5 15 0,-4-19 0,-1 1 0,1-1 0,0 0 0,1 0 0,-1 0 0,1 0 0,0 0 0,0-1 0,1 0 0,-1 0 0,1 0 0,0 0 0,0-1 0,0 0 0,0 0 0,1 0 0,10 3 0,0 0 0,-1-2 0,1 0 0,0-1 0,0-1 0,0 0 0,0-1 0,0-1 0,0 0 0,0-1 0,0-1 0,18-4 0,-27 4 0,1-1 0,-1 1 0,1-1 0,-1 0 0,0-1 0,0 1 0,0-2 0,-1 1 0,1-1 0,-1 0 0,0 0 0,0 0 0,-1-1 0,0 0 0,0 0 0,0-1 0,-1 1 0,0-1 0,0 0 0,0 0 0,-1 0 0,0-1 0,-1 1 0,3-13 0,0-6 0,1-53 0,-2 6 0,8-39 0,9-69 0,-16 148 0,3 0 0,0 1 0,17-42 0,-25 74 0,0-1 0,0 1 0,1-1 0,-1 1 0,0-1 0,0 1 0,0-1 0,0 1 0,0-1 0,1 1 0,-1-1 0,0 1 0,0 0 0,1-1 0,-1 1 0,0-1 0,0 1 0,1 0 0,-1-1 0,1 1 0,-1 0 0,0 0 0,1-1 0,-1 1 0,1 0 0,-1 0 0,0-1 0,1 1 0,-1 0 0,1 0 0,-1 0 0,1 0 0,5 14 0,-2 32 0,-4-46 0,-2 121 0,-26 181 0,6-107 0,20-170-119,-1-7-37,1-1 0,1 1 1,1 0-1,0 0 0,2-1 0,0 1 1,5 19-1,5-6-6670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6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74 24575,'-9'-9'0,"7"5"0,-1 1 0,-1-1 0,1 1 0,0 0 0,-1 0 0,0 0 0,1 1 0,-1-1 0,0 1 0,0 0 0,-1 0 0,1 0 0,0 1 0,-1-1 0,1 1 0,-8-1 0,6 2 0,0 0 0,0 0 0,0 0 0,0 1 0,1 0 0,-1 0 0,0 0 0,0 1 0,1 0 0,-1 0 0,1 0 0,0 1 0,-9 5 0,7-3 0,0 1 0,-1 0 0,2 0 0,-1 1 0,1 0 0,0 0 0,0 1 0,-5 9 0,5-6 0,0-1 0,1 2 0,0-1 0,1 1 0,0 0 0,0 0 0,2 0 0,-1 0 0,2 0 0,0 1 0,0-1 0,1 0 0,2 16 0,-2-24 0,1 0 0,0-1 0,0 1 0,0 0 0,0-1 0,1 1 0,-1 0 0,1-1 0,0 0 0,0 1 0,0-1 0,1 0 0,-1 0 0,1 0 0,0-1 0,-1 1 0,1-1 0,1 1 0,-1-1 0,0 0 0,0 0 0,1 0 0,-1-1 0,1 1 0,0-1 0,-1 0 0,1 0 0,6 1 0,-5-1 0,0-1 0,1 0 0,-1 0 0,0-1 0,1 1 0,-1-1 0,0 0 0,0-1 0,0 1 0,0-1 0,0 0 0,0 0 0,0-1 0,-1 1 0,1-1 0,-1 0 0,1 0 0,-1-1 0,0 1 0,5-7 0,5-9 0,0 0 0,-1-1 0,-2 0 0,0-1 0,-1 0 0,-1 0 0,-1-1 0,-1-1 0,-1 1 0,0-1 0,-2 0 0,-1 0 0,0-31 0,-3 98 0,-1-25 0,1 1 0,0 0 0,2-1 0,0 1 0,6 20 0,-6-34 0,0 0 0,0 0 0,1 0 0,0-1 0,0 1 0,1-1 0,-1 0 0,1 0 0,0 0 0,0 0 0,1 0 0,-1-1 0,1 0 0,0 0 0,0-1 0,1 1 0,-1-1 0,1 0 0,-1 0 0,11 3 0,15 2-1365,-1-2-5461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6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38 166 24575,'0'-26'0,"1"12"0,0-1 0,-2 1 0,1-1 0,-2 1 0,0 0 0,-1 0 0,-8-26 0,11 40 0,1 1 0,-1-1 0,0 0 0,0 0 0,0 0 0,0 0 0,0 0 0,0 0 0,0 1 0,0-1 0,0 0 0,0 0 0,0 0 0,0 0 0,0 0 0,0 1 0,0-1 0,0 0 0,0 0 0,0 0 0,0 0 0,0 0 0,0 0 0,0 1 0,-1-1 0,1 0 0,0 0 0,0 0 0,0 0 0,0 0 0,0 0 0,0 0 0,0 1 0,0-1 0,0 0 0,-1 0 0,1 0 0,0 0 0,0 0 0,0 0 0,0 0 0,0 0 0,0 0 0,-1 0 0,1 0 0,0 0 0,0 0 0,0 0 0,0 0 0,0 0 0,-1 0 0,1 0 0,0 0 0,0 0 0,0 0 0,0 0 0,0 0 0,-1 0 0,1 0 0,0 0 0,0 0 0,0 0 0,0 0 0,0 0 0,0-1 0,0 1 0,-1 0 0,1 0 0,0 0 0,-3 14 0,1 49 0,2-1 0,12 92 0,0-6 0,-9 266 0,-4-390-227,-1-1-1,-1 0 1,-2 0-1,0 0 1,-9 25-1,6-31-6598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7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1 241 24575,'0'-5'0,"9"-1"0,13-5 0,12 0 0,4-3 0,6 1 0,-5 3-8191</inkml:trace>
  <inkml:trace contextRef="#ctx0" brushRef="#br0" timeOffset="1">525 20 24575,'-39'-9'0,"34"7"0,-1 0 0,1 0 0,-1 0 0,0 1 0,0 0 0,-10 0 0,15 1 0,0 0 0,0 0 0,0 1 0,1-1 0,-1 0 0,0 0 0,0 1 0,0-1 0,0 0 0,1 1 0,-1-1 0,0 1 0,0-1 0,1 1 0,-1 0 0,0-1 0,1 1 0,-1 0 0,0 0 0,0 1 0,0 0 0,1-1 0,-1 1 0,0 0 0,1 0 0,0 0 0,-1 0 0,1 0 0,0-1 0,0 1 0,0 0 0,1 3 0,3 31 0,19 66 0,-15-69 0,0 0 0,4 53 0,-13-31 0,3 18 0,2-62-1365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7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66 144 24575,'0'-4'0,"-5"-7"0,-2-6 0,-4-5 0,-4-3 0,-1-3 0,8 5 0,5 10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7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166 111 24575,'-2'0'0,"0"0"0,0-1 0,1 1 0,-1-1 0,0 0 0,0 1 0,0-1 0,0 0 0,1 0 0,-1 0 0,0 0 0,1-1 0,-1 1 0,1 0 0,-3-4 0,3 4 0,1 0 0,-1 0 0,0 0 0,1 0 0,-1 1 0,0-1 0,0 0 0,0 0 0,0 0 0,0 1 0,0-1 0,0 1 0,0-1 0,0 1 0,0-1 0,0 1 0,0-1 0,0 1 0,0 0 0,-1-1 0,1 1 0,0 0 0,0 0 0,0 0 0,0 0 0,-1 0 0,1 0 0,0 1 0,0-1 0,0 0 0,0 1 0,-1-1 0,1 0 0,0 1 0,0-1 0,0 1 0,0 0 0,0-1 0,0 1 0,0 0 0,1 0 0,-1-1 0,0 1 0,-1 1 0,-9 13 0,1 0 0,0 1 0,1 0 0,0 0 0,1 1 0,1 0 0,1 0 0,-5 20 0,9-30 0,0 0 0,1 0 0,-1 0 0,1 1 0,1-1 0,-1 0 0,1 0 0,2 13 0,-1-17 0,-1-1 0,1 1 0,0 0 0,1-1 0,-1 1 0,0-1 0,1 1 0,-1-1 0,1 0 0,0 0 0,-1 0 0,1 0 0,0 0 0,0 0 0,1 0 0,-1 0 0,0-1 0,1 1 0,-1-1 0,1 0 0,-1 0 0,1 0 0,-1 0 0,1 0 0,3 0 0,2 1 0,1 0 0,0-1 0,-1 0 0,1-1 0,0 0 0,0 0 0,0-1 0,-1 0 0,1-1 0,0 1 0,-1-2 0,1 1 0,-1-1 0,15-8 0,-17 8 0,-1 0 0,1 0 0,-1-1 0,0 0 0,0 0 0,0-1 0,-1 1 0,1-1 0,-1 0 0,0 0 0,0 0 0,-1-1 0,0 1 0,0-1 0,0 0 0,-1 0 0,1 0 0,-1 0 0,-1 0 0,1 0 0,0-8 0,-1 1 0,0 0 0,-1 0 0,-1 0 0,0 0 0,-1 0 0,0 0 0,-1 1 0,0-1 0,-1 1 0,-6-14 0,7 20 0,0-1 0,-1 1 0,0 1 0,0-1 0,0 0 0,-1 1 0,0 0 0,0 0 0,0 0 0,-1 1 0,1 0 0,-1 0 0,0 0 0,0 1 0,-1 0 0,1 0 0,0 0 0,-1 1 0,0 0 0,-9-2 0,12 4-114,1-1 1,-1 1-1,0 0 0,0 0 0,0 0 1,0 0-1,1 0 0,-1 1 0,0 0 1,0 0-1,-6 2 0,-14 9-6712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8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24575,'0'-2'0,"0"1"0,0-1 0,0 1 0,0-1 0,0 0 0,0 1 0,0-1 0,0 1 0,1-1 0,-1 1 0,1-1 0,-1 1 0,1-1 0,-1 1 0,1-1 0,0 1 0,0-1 0,0 1 0,0 0 0,0 0 0,0 0 0,0-1 0,0 1 0,0 0 0,1 0 0,-1 0 0,0 1 0,1-1 0,-1 0 0,1 0 0,-1 1 0,1-1 0,-1 1 0,1-1 0,-1 1 0,3-1 0,-1 2 0,-1-1 0,1 0 0,0 1 0,-1-1 0,1 1 0,-1 0 0,1 0 0,-1 0 0,0 0 0,1 0 0,-1 0 0,0 1 0,0-1 0,0 1 0,0 0 0,0 0 0,0-1 0,0 1 0,-1 0 0,1 1 0,2 3 0,1 3 0,-1 0 0,0 0 0,0 1 0,-1 0 0,-1 0 0,4 19 0,-6-24 0,1 1 0,0-1 0,-1 0 0,0 1 0,-1-1 0,1 1 0,-1-1 0,0 0 0,0 1 0,0-1 0,-1 0 0,0 0 0,0 0 0,-4 6 0,6-11 0,0 1 0,0 0 0,-1-1 0,1 1 0,0-1 0,-1 1 0,1-1 0,-1 1 0,1-1 0,-1 1 0,1-1 0,-1 1 0,1-1 0,-1 0 0,1 1 0,-1-1 0,0 0 0,1 0 0,-1 1 0,1-1 0,-1 0 0,0 0 0,1 0 0,-1 0 0,0 0 0,1 0 0,-1 0 0,0 0 0,0 0 0,0-1 0,0 1 0,0-1 0,1 0 0,-1 1 0,0-1 0,1 0 0,-1 0 0,0 1 0,1-1 0,-1 0 0,1 0 0,-1 0 0,1 0 0,0 0 0,-1-1 0,-1-4 0,1 0 0,-1 0 0,1 0 0,0-12 0,2 8 0,1 0 0,0 0 0,0 1 0,1-1 0,0 1 0,1-1 0,0 1 0,0 0 0,1 0 0,0 1 0,1-1 0,0 1 0,0 1 0,1-1 0,0 1 0,9-7 0,3-3 0,0 1 0,2 1 0,0 1 0,0 1 0,32-14 0,-49 25 0,1 0 0,-1 0 0,1 0 0,0 1 0,0-1 0,0 1 0,0 0 0,0 1 0,0-1 0,0 1 0,0 0 0,0 0 0,0 1 0,7 1 0,-8-1 0,-1 1 0,0-1 0,1 1 0,-1 0 0,0 0 0,0 1 0,0-1 0,0 1 0,-1-1 0,1 1 0,-1 0 0,1 0 0,-1 0 0,0 0 0,0 1 0,0-1 0,-1 0 0,1 1 0,1 6 0,8 25 0,11 65 0,3 11 0,-21-96 0,1-1 0,1 0 0,0 0 0,1-1 0,14 21 0,16 10-1365,-23-27-5461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24575,'9'0'0,"4"-10"0,4-2 0,8 0 0,5-7 0,2-5 0,0-3 0,-1-1 0,0 3 0,-1 2 0,-2-1 0,-5 1 0,-6 3-8191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28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19 24575,'-8'1'0,"1"0"0,0 1 0,-1 0 0,1 1 0,0 0 0,-13 7 0,10-5 0,-106 61 0,30-15 0,71-40 0,15-11 0,0 1 0,0-1 0,0 0 0,0 0 0,0 0 0,0 0 0,0 1 0,0-1 0,0 0 0,0 0 0,1 0 0,-1 0 0,0 0 0,0 1 0,0-1 0,0 0 0,0 0 0,0 0 0,0 0 0,0 0 0,0 1 0,1-1 0,-1 0 0,0 0 0,0 0 0,0 0 0,0 0 0,0 0 0,1 0 0,-1 0 0,0 0 0,0 0 0,0 1 0,0-1 0,0 0 0,1 0 0,-1 0 0,0 0 0,0 0 0,0 0 0,0 0 0,1 0 0,-1 0 0,0 0 0,0 0 0,1-1 0,36-2 0,294-96 0,-224 63 0,-23 7-1365,-54 18-5461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35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288 251 24575,'-8'7'0,"-1"0"0,0-1 0,0 0 0,-18 8 0,-13 9 0,-134 87 0,173-110 0,1 0 0,-1 1 0,0-1 0,1 0 0,-1 0 0,1 1 0,-1-1 0,1 0 0,-1 0 0,1 1 0,-1-1 0,1 1 0,-1-1 0,1 0 0,-1 1 0,1-1 0,0 1 0,-1-1 0,1 1 0,0-1 0,-1 1 0,1 0 0,0-1 0,0 1 0,0-1 0,-1 1 0,1-1 0,0 1 0,0 1 0,16 3 0,32-6 0,2-6 7,-1-2 0,71-22 0,94-44-269,-132 45-169,613-220 296,-666 236 102,-28 14 35,-1 0 1,0 0-1,1-1 1,-1 1-1,1 0 1,-1 0-1,0 0 0,1-1 1,-1 1-1,0 0 1,0 0-1,1-1 1,-1 1-1,0 0 1,0 0-1,1-1 1,-1 1-1,0 0 1,0-1-1,0 1 1,1-1-1,-1 1 1,0 0-1,0-1 0,0 1 1,0 0-1,0-1 1,0 1-1,0-1 1,0 1-1,0 0 1,0-1-1,0 1 1,0-1-1,0 1 1,0 0-1,0-1 1,0 1-1,-1 0 1,1-1-1,0 1 1,0-1-1,0 1 0,-1 0 1,1 0-1,0-1 1,0 1-1,-1 0 1,1-1-1,0 1 1,-1 0-1,1 0 1,0-1-1,-1 1 1,1 0-1,0 0 1,-1 0-1,1 0 1,0 0-1,-1-1 1,1 1-1,0 0 0,-1 0 1,1 0-1,-1 0 1,1 0-1,-1 0 1,-8-2-176,0 0-1,0 1 1,-16-1 0,-3 1-6653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36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401 139 24575,'2'-5'0,"-1"1"0,1-1 0,-1 1 0,1-1 0,1 1 0,-1-1 0,5-6 0,0 1 0,3-9 0,13-22 0,-22 39 0,0 0 0,1-1 0,-1 1 0,1 0 0,0 0 0,0 0 0,0 1 0,0-1 0,0 0 0,0 1 0,0-1 0,4-1 0,-6 4 0,0 0 0,0-1 0,0 1 0,0-1 0,0 1 0,0-1 0,0 1 0,0 0 0,0-1 0,0 1 0,0-1 0,-1 1 0,1-1 0,0 1 0,0 0 0,-1-1 0,1 1 0,0-1 0,-1 1 0,1-1 0,0 0 0,-1 1 0,-35 43 0,-2-1 0,-1-2 0,-77 60 0,64-56 0,-93 60 0,102-77 0,28-15 0,26-15 0,30-14 0,-27 9 0,10-5 0,49-16 0,-66 26 0,1 0 0,-1 1 0,0-1 0,1 2 0,-1-1 0,1 1 0,-1 0 0,1 0 0,-1 1 0,1 0 0,13 4 0,127 57 0,-71-27 0,43 17-1365,-88-36-5461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37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418 150 24575,'6'-8'0,"-1"0"0,0-1 0,0 1 0,-1-1 0,0 0 0,-1-1 0,0 1 0,-1 0 0,3-17 0,-5 24 0,1 0 0,-1 1 0,0-1 0,0 1 0,0-1 0,0 0 0,-1 1 0,1-1 0,0 0 0,-1 1 0,1-1 0,-1 1 0,1-1 0,-1 1 0,0-1 0,1 1 0,-1 0 0,0-1 0,0 1 0,0 0 0,0 0 0,-1-1 0,1 1 0,0 0 0,0 0 0,-1 0 0,1 1 0,0-1 0,-1 0 0,1 0 0,-1 1 0,1-1 0,-1 1 0,1-1 0,-1 1 0,0 0 0,1-1 0,-1 1 0,1 0 0,-1 0 0,0 0 0,1 0 0,-1 1 0,-2 0 0,-5 0 0,1 0 0,0 1 0,-1 0 0,1 0 0,0 1 0,0 0 0,-11 7 0,-7 7 0,0 1 0,1 1 0,-42 44 0,-56 78 0,123-140 0,-11 12 0,0 1 0,2 1 0,-1 0 0,-10 24 0,19-36 0,0-1 0,-1 1 0,1 0 0,0 0 0,1 0 0,-1 0 0,0 0 0,1 0 0,0 0 0,0 0 0,0 1 0,0-1 0,0 0 0,1 0 0,-1 0 0,1 0 0,0 0 0,-1 0 0,2 0 0,-1 0 0,0-1 0,0 1 0,1 0 0,0-1 0,-1 1 0,1-1 0,0 1 0,0-1 0,1 0 0,-1 0 0,0 0 0,1 0 0,2 2 0,12 5 0,0 0 0,0-1 0,1-1 0,31 9 0,80 12 0,-61-15 0,-31-6 0,-26-6 0,1 1 0,0 1 0,-1-1 0,1 2 0,-1 0 0,0 0 0,20 11 0,-29-14 0,-1 0 0,0 0 0,1 0 0,-1 0 0,0 0 0,1 0 0,-1 0 0,0 0 0,0 1 0,0-1 0,0 0 0,0 1 0,0-1 0,-1 1 0,1-1 0,0 1 0,-1-1 0,1 1 0,-1 0 0,0-1 0,1 1 0,-1-1 0,0 1 0,0 2 0,-1-1 0,0-1 0,1 1 0,-2-1 0,1 0 0,0 0 0,0 1 0,-1-1 0,1 0 0,-1 0 0,1 0 0,-1-1 0,0 1 0,0 0 0,-3 2 0,-4 2 0,-1 1 0,0-1 0,-1-1 0,0 0 0,-20 7 0,-38 1-1365,40-11-5461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38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1145 24575,'4'0'0,"0"0"0,0 0 0,1-1 0,-1 1 0,0-1 0,0 0 0,0 0 0,-1-1 0,1 1 0,0-1 0,0 0 0,-1 0 0,1 0 0,-1 0 0,0-1 0,0 0 0,0 1 0,0-1 0,0 0 0,0 0 0,-1-1 0,1 1 0,-1 0 0,0-1 0,0 0 0,0 1 0,1-7 0,3-9 0,0 0 0,-2-1 0,0 1 0,1-32 0,2-5 0,-5 48 0,0-4 0,0 0 0,0-1 0,-1 1 0,0-15 0,-1 25 0,0 1 0,0-1 0,0 0 0,0 1 0,-1-1 0,1 0 0,0 1 0,-1-1 0,1 0 0,-1 1 0,1-1 0,-1 1 0,0-1 0,0 1 0,0-1 0,0 1 0,0 0 0,0-1 0,0 1 0,0 0 0,0 0 0,-1 0 0,1 0 0,0 0 0,-1 0 0,1 0 0,-1 0 0,1 1 0,-1-1 0,1 0 0,-1 1 0,0-1 0,1 1 0,-1 0 0,1 0 0,-1-1 0,0 1 0,0 0 0,-2 1 0,1-1 0,-1 1 0,0 0 0,1 0 0,-1 1 0,1-1 0,-1 1 0,1 0 0,0 0 0,0 0 0,0 0 0,0 0 0,0 1 0,0-1 0,0 1 0,1 0 0,-1 0 0,1 0 0,0 0 0,0 0 0,0 0 0,0 1 0,-1 4 0,-2 3 0,1 1 0,0 0 0,0 1 0,1-1 0,-1 17 0,3-25 0,1 0 0,-1 1 0,1-1 0,0 0 0,1 0 0,-1 0 0,1 0 0,0 0 0,0 0 0,0 0 0,0 0 0,1 0 0,-1 0 0,1-1 0,0 1 0,0 0 0,0-1 0,1 0 0,-1 1 0,1-1 0,0 0 0,6 4 0,-3-2 0,0-2 0,1 1 0,0-1 0,0 0 0,0 0 0,0-1 0,0 0 0,1 0 0,-1 0 0,0-1 0,14 0 0,-7-1 0,-1-1 0,1 0 0,-1-1 0,0 0 0,0-1 0,0-1 0,0 0 0,-1 0 0,1-2 0,-1 1 0,0-2 0,-1 1 0,1-2 0,-1 1 0,-1-2 0,18-16 0,-16 13 0,-1-1 0,0 1 0,-1-2 0,-1 0 0,0 0 0,-1 0 0,0-1 0,-1 0 0,-1-1 0,0 1 0,-1-1 0,-1-1 0,3-19 0,-5 10 0,-1 0 0,-1-1 0,-1 1 0,-1-1 0,-8-35 0,-43-126 0,28 107 0,-19-109 0,43 183 0,0 0 0,0 0 0,1-1 0,0 1 0,1-12 0,-1 19 0,0-1 0,0 1 0,0-1 0,0 1 0,0-1 0,1 1 0,-1-1 0,0 1 0,0-1 0,1 1 0,-1-1 0,0 1 0,0-1 0,1 1 0,-1-1 0,1 1 0,-1 0 0,0-1 0,1 1 0,-1 0 0,1-1 0,-1 1 0,1 0 0,-1 0 0,1-1 0,-1 1 0,1 0 0,-1 0 0,2 0 0,-1 0 0,1 0 0,0 1 0,0 0 0,0-1 0,-1 1 0,1 0 0,0 0 0,-1 0 0,1 0 0,-1 0 0,1 0 0,-1 0 0,0 1 0,2 0 0,10 12 0,-1-1 0,-1 1 0,0 1 0,-1 0 0,12 24 0,35 89 0,-43-94 0,46 128 0,47 205 0,-83-279 0,27 126-1365,-45-186-5461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38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107 817 24575,'-8'-7'0,"1"1"0,-2 0 0,-11-8 0,13 11 0,1-1 0,0-1 0,0 1 0,0-1 0,-6-6 0,10 8 0,-1 0 0,1 0 0,1-1 0,-1 1 0,0 0 0,1-1 0,-1 1 0,1-1 0,0 0 0,0 1 0,1-1 0,-1 0 0,1 0 0,0-4 0,0-2 0,1 1 0,0-1 0,1 1 0,0 0 0,1 0 0,0 0 0,0 0 0,1 0 0,0 0 0,1 1 0,0 0 0,11-15 0,3 0 0,1 0 0,41-35 0,12-3-255,159-100 0,97-20-2249,-217 124-2673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39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1938 27 24575,'-35'-2'0,"-37"-5"0,-2-1 0,-47 1-181,-1 5-1,0 5 1,-178 28 0,238-20 152,1 3 1,1 3-1,0 2 1,1 3-1,2 2 1,0 3 0,1 2-1,-84 60 1,99-56 28,1 1 0,1 2 0,3 2 0,1 2 0,1 0 0,3 3 0,1 0 0,3 2 0,1 1 0,2 1 0,3 1 0,1 1 0,3 1 0,2 1 0,2 0 0,2 0 0,3 1 0,-2 66 0,9-88 0,1 0 0,2 0 0,1 0 0,1 0 0,2 0 0,1-1 0,1 0 0,2 0 0,1-1 0,1 0 0,1-1 0,1 0 0,2-2 0,0 1 0,2-2 0,1 0 0,0-1 0,2-1 0,1-1 0,0-1 0,2-1 0,26 16 0,-8-9-105,2-3 0,0-2 1,1-2-1,1-1 0,58 13 1,6-6-210,131 13 0,33-9 314,279-9 0,-440-22-145,206-33 0,-262 24 96,-1-2 1,0-3 0,-1-2 0,-1-2-1,76-41 1,-99 42 125,0-1 1,-1-1-1,-1-2 0,-1-1 1,-2-2-1,0 0 1,-2-1-1,-1-2 0,-1 0 1,-1-2-1,-2 0 1,-1-1-1,27-69 0,-33 69-5,-1-1 1,-2-1-1,-2 0 0,-1 0 0,-1-1 1,-2 1-1,-2-1 0,-1 0 0,-1 0 0,-2 1 1,-2-1-1,-1 1 0,-2 0 0,-20-59 1,15 62-73,-2 0 0,0 1 1,-2 1-1,-1 1 0,-2 0 1,0 1-1,-2 1 0,-1 1 1,-49-41-1,38 40 0,-1 2 1,-1 1-1,-1 2 1,-1 1-1,0 3 1,-2 0-1,-60-15 1,21 13-324,0 4 0,0 3 0,-1 4 0,-1 3 0,1 4 0,-97 11 0,69 3-4964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24575,'0'-5'0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0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24575,'45'37'0,"-16"-11"0,-1 2 0,-1 1 0,-1 1 0,-2 2 0,-1 0 0,29 56 0,-14-12 0,-2 2 0,24 84 0,-57-154 0,56 191 0,-53-175 0,-2-1 0,-1 1 0,-1 0 0,0 0 0,-2 1 0,-4 35 0,2-49-195,-1 1 0,0 0 0,0-1 0,-1 0 0,-1 0 0,-8 15 0,-9 9-6631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0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0 165 24575,'0'-1'0,"0"0"0,0 0 0,0 0 0,1 0 0,-1 0 0,0 0 0,0 0 0,0 1 0,1-1 0,-1 0 0,0 0 0,1 0 0,-1 0 0,1 1 0,-1-1 0,1 0 0,-1 1 0,1-1 0,0 0 0,-1 1 0,1-1 0,0 0 0,-1 1 0,1-1 0,1 0 0,0 1 0,0-1 0,0 0 0,1 1 0,-1-1 0,0 1 0,0 0 0,1-1 0,-1 1 0,5 1 0,3 0 0,1 1 0,0 1 0,12 3 0,-1 3 0,0 0 0,0 2 0,-1 0 0,0 2 0,-1 0 0,0 1 0,17 17 0,-25-21 0,0-1 0,0 0 0,1-1 0,22 11 0,-32-17 0,0-1 0,0 0 0,1 1 0,-1-1 0,0-1 0,1 1 0,-1 0 0,1-1 0,-1 0 0,1 1 0,-1-2 0,1 1 0,-1 0 0,0-1 0,1 1 0,-1-1 0,1 0 0,-1 0 0,0 0 0,0-1 0,1 1 0,-1-1 0,0 0 0,-1 1 0,1-1 0,3-3 0,3-5 0,-1 1 0,-1-1 0,0 0 0,0-1 0,-1 0 0,0 0 0,-1 0 0,7-24 0,-3 4 0,-1-1 0,4-39 0,-8 41-1365,-3 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24575,'0'5'0,"4"1"0,12 0 0,2-6 0,4-3 0,2-5 0,2-2 0,1-9 0,0-5 0,1-3 0,1-3 0,-1 0 0,0 1 0,0-1 0,0 1 0,-6 6-8191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1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181 234 24575,'0'-28'0,"2"1"0,5-29 0,-5 45 0,0-1 0,1 1 0,1 0 0,0 0 0,0 0 0,1 1 0,9-15 0,-13 23 0,0 1 0,0 0 0,0-1 0,0 1 0,0 0 0,0-1 0,0 1 0,0 0 0,0 0 0,1 0 0,-1 0 0,0 0 0,1 0 0,-1 0 0,1 1 0,-1-1 0,1 0 0,2 0 0,-3 1 0,0 0 0,0 1 0,0-1 0,0 0 0,0 0 0,0 1 0,0-1 0,-1 0 0,1 1 0,0-1 0,0 1 0,0-1 0,0 1 0,-1 0 0,1-1 0,0 1 0,-1 0 0,1 0 0,0-1 0,-1 1 0,1 0 0,0 1 0,2 4 0,-1-1 0,0 1 0,0 0 0,0 0 0,-1-1 0,0 1 0,0 0 0,0 12 0,-2 6 0,-2 1 0,0-1 0,-2 1 0,0-1 0,-15 36 0,-55 115 0,61-144 0,-130 291 0,140-312 0,-9 20 0,12-27 0,9-19 0,77-183 0,3-4 0,24-48 0,-110 247 0,11-21 0,19-29 0,-28 48 0,0 0 0,1 0 0,-1 1 0,1 0 0,0 0 0,1 0 0,-1 1 0,1-1 0,0 1 0,8-4 0,-11 7 0,0 0 0,1 1 0,-1-1 0,0 1 0,0 0 0,0 0 0,0 0 0,1 0 0,-1 0 0,0 1 0,0-1 0,0 1 0,0 0 0,0 0 0,0 0 0,0 0 0,0 0 0,0 1 0,0 0 0,-1-1 0,1 1 0,-1 0 0,1 0 0,-1 0 0,0 1 0,0-1 0,2 3 0,7 7 0,-1 1 0,-1 0 0,15 27 0,-5-3 0,-3 0 0,-1 1 0,14 55 0,18 124 0,-10-38 0,-18-96-1365,-12-52-5461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1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88 998 24575,'-5'0'0,"-10"0"0,-9 0 0,-3 0 0,11-5 0,18-1 0,18-9 0,15-7 0,16-4 0,13-3 0,14-1 0,9 1 0,3-6 0,5 0 0,-4 0 0,-4 7 0,-16 8-8191</inkml:trace>
  <inkml:trace contextRef="#ctx0" brushRef="#br0" timeOffset="1">971 446 24575,'-5'-7'0,"0"-1"0,0 1 0,0-1 0,1 0 0,1-1 0,0 1 0,0-1 0,-4-16 0,1 2 0,-6-15 0,-27-94 0,34 110 0,1 0 0,1 0 0,0-45 0,3 65 0,0 0 0,0 0 0,0-1 0,0 1 0,1 0 0,-1 0 0,1 0 0,-1 0 0,1 0 0,0-1 0,1-1 0,-2 4 0,0 0 0,1-1 0,-1 1 0,0 0 0,1 0 0,-1 0 0,0-1 0,1 1 0,-1 0 0,0 0 0,1 0 0,-1 0 0,0 0 0,1 0 0,-1-1 0,0 1 0,1 0 0,-1 0 0,0 0 0,1 0 0,-1 0 0,1 0 0,-1 1 0,0-1 0,1 0 0,-1 0 0,0 0 0,1 0 0,-1 0 0,0 0 0,1 1 0,-1-1 0,0 0 0,1 0 0,-1 0 0,0 1 0,1-1 0,3 4 0,-1 1 0,1-1 0,0 1 0,-1 0 0,0-1 0,0 1 0,2 8 0,11 24 0,-2 0 0,-2 1 0,8 44 0,14 122 0,-31-183 0,16 162 0,-13-105 0,3-1 0,28 107 0,-32-167-341,1-2 0,0 1-1,15 25 1,-11-24-6485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2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0 678 24575,'5'-5'0,"0"1"0,0 0 0,1 0 0,-1 0 0,10-3 0,155-63 0,-109 48 0,0-3 0,79-46 0,-136 68 0,0 1 0,-1-1 0,1 0 0,0-1 0,-1 1 0,0-1 0,1 1 0,-2-1 0,1 0 0,4-8 0,-6 10 0,0 0 0,0 0 0,-1 0 0,1 0 0,-1 0 0,1 0 0,-1 0 0,1 1 0,-1-1 0,0-1 0,0 1 0,0 0 0,-1 0 0,1 0 0,0 0 0,-1 1 0,1-1 0,-1 0 0,1 0 0,-1 0 0,0 0 0,0 0 0,0 1 0,0-1 0,0 0 0,-1 1 0,1-1 0,-2-1 0,7 7 0,-1-1 0,-4-5 0,-6-21 0,8 8 0,0 0 0,1 0 0,6-23 0,-1-2 0,-7 74 0,0-1 0,2 1 0,9 41 0,-9-59 0,2-1 0,0 1 0,1-1 0,0 0 0,13 25 0,-18-40 0,0 1 0,0 0 0,1 0 0,-1-1 0,0 1 0,1 0 0,-1-1 0,0 1 0,1 0 0,-1-1 0,1 1 0,-1-1 0,1 1 0,0-1 0,-1 1 0,1-1 0,-1 1 0,1-1 0,0 0 0,-1 1 0,1-1 0,0 0 0,0 1 0,-1-1 0,1 0 0,0 0 0,0 0 0,-1 0 0,1 0 0,1 0 0,-1 0 0,0-1 0,0 0 0,0 0 0,0 0 0,-1 0 0,1 0 0,0 0 0,-1-1 0,1 1 0,0 0 0,-1 0 0,0 0 0,1-1 0,-1 1 0,1-2 0,5-53 0,-6 56 0,1-17 0,1-1 0,0 1 0,8-29 0,-7 37 0,0 0 0,1 0 0,0 0 0,1 0 0,0 1 0,0 0 0,1 0 0,9-10 0,-6 9 0,0 0 0,1 0 0,0 1 0,22-13 0,-26 18 0,1-1 0,0 1 0,0 0 0,0 0 0,0 0 0,1 1 0,-1 1 0,1-1 0,12 0 0,-18 2 0,1 1 0,-1-1 0,1 1 0,-1-1 0,1 1 0,-1 0 0,0 0 0,1 0 0,-1 0 0,0 0 0,0 1 0,0-1 0,0 1 0,0 0 0,0-1 0,0 1 0,0 0 0,-1 0 0,1 0 0,-1 0 0,1 0 0,-1 0 0,0 1 0,0-1 0,0 0 0,0 1 0,0-1 0,-1 1 0,1-1 0,0 5 0,2 8 0,-1 1 0,-1 0 0,0 26 0,-1-34 0,-2 22 0,1-22 0,0 0 0,1 0 0,0-1 0,2 17 0,-2-24 0,0 1 0,0-1 0,0 1 0,1-1 0,-1 1 0,0-1 0,0 1 0,0-1 0,0 0 0,0 1 0,1-1 0,-1 1 0,0-1 0,0 0 0,1 1 0,-1-1 0,0 1 0,0-1 0,1 0 0,-1 1 0,0-1 0,1 0 0,-1 0 0,1 1 0,-1-1 0,0 0 0,1 0 0,-1 0 0,1 1 0,-1-1 0,1 0 0,-1 0 0,2 0 0,13-9 0,10-26 0,-2-8 0,-3-1 0,15-49 0,-17 42 0,33-65 0,-50 113 0,1 0 0,-1 1 0,0-1 0,1 1 0,0-1 0,-1 1 0,1 0 0,0 0 0,0 0 0,0 0 0,1 0 0,-1 0 0,0 1 0,1-1 0,-1 1 0,1-1 0,0 1 0,3-1 0,-3 1 0,-1 1 0,0 1 0,1-1 0,-1 0 0,0 1 0,1-1 0,-1 1 0,0 0 0,0 0 0,1-1 0,-1 2 0,0-1 0,0 0 0,0 0 0,0 1 0,0-1 0,-1 1 0,1-1 0,0 1 0,-1 0 0,1 0 0,1 3 0,16 22 0,-1 2 0,-1 0 0,-1 1 0,-2 0 0,18 60 0,-14-42 0,-11-26-1365,-1-3-5461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3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277 965 24575,'0'0'-8191</inkml:trace>
  <inkml:trace contextRef="#ctx0" brushRef="#br0" timeOffset="1">0 26 24575,'0'-5'0,"10"-1"0,7 0 0,6 1 0,-1 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3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24575,'-7'0'0,"-2"2"0,4 12 0,1 9 0,2 1 0,0-1 0,2 1 0,0 0 0,5 23 0,1-2 0,21 73 0,-22-97 0,2 0 0,1 0 0,12 23 0,-18-39 0,0-1 0,1 0 0,0 0 0,-1 1 0,1-2 0,0 1 0,1 0 0,-1 0 0,1-1 0,0 0 0,-1 0 0,1 0 0,1 0 0,-1-1 0,0 1 0,1-1 0,-1 0 0,1-1 0,0 1 0,7 1 0,-9-3 0,0 0 0,0 0 0,0-1 0,0 1 0,0-1 0,0 1 0,0-1 0,0 0 0,0 0 0,0 0 0,0-1 0,0 1 0,-1-1 0,1 0 0,-1 1 0,1-1 0,-1 0 0,0 0 0,4-5 0,3-4 0,0-1 0,-1 0 0,8-15 0,6-8 0,49-54 0,-63 80 0,1 0 0,0 0 0,0 1 0,1 1 0,0-1 0,22-11 0,-31 19 0,0-1 0,1 0 0,-1 1 0,0-1 0,1 1 0,-1-1 0,0 1 0,1 0 0,-1-1 0,1 1 0,-1 0 0,1 0 0,-1 0 0,0 0 0,1 0 0,-1 1 0,1-1 0,-1 0 0,1 1 0,-1-1 0,0 1 0,1-1 0,-1 1 0,0 0 0,0-1 0,1 1 0,0 1 0,0 0 0,0 1 0,-1-1 0,1 0 0,-1 1 0,1 0 0,-1-1 0,0 1 0,0 0 0,0 0 0,-1 0 0,1-1 0,0 6 0,0 3 0,0 0 0,-1 0 0,-1 1 0,0-1 0,0 0 0,-4 15 0,1-15 0,-1 0 0,-1 0 0,1-1 0,-1 1 0,-1-1 0,0 0 0,-1-1 0,1 0 0,-2 0 0,1-1 0,-1 0 0,-19 13 0,4-5 0,-1-1 0,0-1 0,-1-1 0,-33 11 0,49-21 17,1 1 0,-1-2 1,0 1-1,1-1 0,-1-1 0,-17 1 0,23-2-82,1 0 1,0-1-1,-1 1 1,1-1-1,0 1 1,0-1-1,0 0 0,-1-1 1,1 1-1,0 0 1,0-1-1,0 0 1,1 0-1,-1 0 0,0 0 1,1 0-1,-1 0 1,1-1-1,0 1 1,0-1-1,0 0 1,-3-5-1,-7-16-6761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4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19 762 24575,'0'0'0,"1"0"0,0 1 0,0-1 0,0 1 0,0 0 0,-1-1 0,1 1 0,0 0 0,-1-1 0,1 1 0,0 0 0,-1-1 0,1 1 0,-1 0 0,1 0 0,-1 0 0,0 0 0,1 0 0,-1 0 0,0-1 0,1 1 0,-1 0 0,0 0 0,0 0 0,0 0 0,0 0 0,0 0 0,0 0 0,0 0 0,0 0 0,-1 0 0,1 1 0,-5 35 0,-5 1 0,6-28 0,1 1 0,1 0 0,0 0 0,0 0 0,1 0 0,0 18 0,1-27 0,0 1 0,1-1 0,-1 0 0,1 0 0,0 0 0,0 0 0,-1 1 0,1-1 0,1-1 0,-1 1 0,0 0 0,0 0 0,1 0 0,-1-1 0,4 4 0,-2-3 0,0 0 0,0-1 0,0 1 0,0-1 0,1 1 0,-1-1 0,0 0 0,1 0 0,-1-1 0,1 1 0,-1-1 0,8 1 0,-4-2 0,0 0 0,0 0 0,1 0 0,-1-1 0,0 0 0,-1 0 0,1-1 0,0 0 0,-1 0 0,1-1 0,-1 1 0,0-2 0,0 1 0,0 0 0,-1-1 0,0 0 0,0-1 0,0 1 0,0-1 0,-1 0 0,0 0 0,0 0 0,3-7 0,-2 4 0,-1 0 0,1-1 0,-1 0 0,-1 1 0,0-1 0,0 0 0,-1-1 0,0 1 0,-1 0 0,0-1 0,-1 1 0,0 0 0,0-1 0,-1 1 0,-4-17 0,-2 14 0,2 16 0,4-1 0,1 0 0,-1 0 0,1 0 0,0 0 0,-1 0 0,1 0 0,0 0 0,1 0 0,-1 0 0,0 0 0,2 4 0,0 0 0,1-1 0,0 1 0,1-1 0,-1 1 0,1-1 0,0 0 0,1 0 0,-1-1 0,1 0 0,0 1 0,0-1 0,0-1 0,0 1 0,1-1 0,-1 0 0,1 0 0,0-1 0,0 1 0,11 1 0,-3 0 0,0-1 0,0 0 0,0-1 0,0-1 0,0 0 0,0-1 0,28-3 0,-34 1 0,-1 0 0,1 0 0,0 0 0,-1-1 0,0 0 0,0 0 0,0-1 0,0 0 0,0 0 0,-1-1 0,0 0 0,7-6 0,-4 1 0,-1 1 0,0-1 0,-1 0 0,0-1 0,-1 1 0,0-1 0,5-13 0,0-6 0,-2 0 0,-1-1 0,-1 0 0,-1-1 0,1-36 0,-4 17 0,-2 1 0,-2-1 0,-2 0 0,-3 0 0,-19-81 0,3 37 0,19 139 0,5 484 0,-2-496-114,2 0 1,0-1-1,3 0 0,0 1 0,2-2 1,1 1-1,2-1 0,0 0 0,3-1 1,0 0-1,34 53 0,-30-60-6712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4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28 160 24575,'-5'10'0,"-6"2"0,-1-9 0,16-6 0,11-11 0,13-9 0,6-4 0,7-3 0,6-1 0,4 0 0,-6 6-8191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4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139 195 24575,'-2'1'0,"0"-1"0,-1 0 0,1 0 0,0 1 0,0-1 0,0 1 0,0 0 0,0-1 0,0 1 0,0 0 0,0 0 0,0 0 0,1 1 0,-1-1 0,0 0 0,1 1 0,-1-1 0,1 1 0,-1-1 0,1 1 0,0 0 0,-1 0 0,1 0 0,0-1 0,0 1 0,1 0 0,-1 0 0,0 0 0,1 1 0,-1-1 0,1 0 0,-1 0 0,1 0 0,0 3 0,0-3 0,0 0 0,0 1 0,0-1 0,0 0 0,0 1 0,1-1 0,-1 0 0,1 0 0,0 0 0,0 0 0,-1 1 0,1-1 0,0 0 0,1 0 0,-1-1 0,0 1 0,1 0 0,-1 0 0,1-1 0,-1 1 0,1 0 0,0-1 0,0 0 0,-1 1 0,1-1 0,0 0 0,0 0 0,0 0 0,1 0 0,-1-1 0,0 1 0,0 0 0,4 0 0,-1-1 0,0-1 0,0 1 0,0-1 0,1 0 0,-1 0 0,0 0 0,-1-1 0,1 1 0,0-1 0,0-1 0,-1 1 0,1-1 0,-1 0 0,0 1 0,1-2 0,2-3 0,3-1 0,-2 0 0,1-1 0,-1 0 0,0 0 0,11-20 0,-14 20 0,-1-1 0,0 0 0,-1 0 0,0 0 0,0 0 0,-1-1 0,0 1 0,-1-1 0,0 1 0,-1-1 0,-2-17 0,2 26 0,0-1 0,-1 1 0,1 0 0,-1-1 0,0 1 0,1 0 0,-1 0 0,0-1 0,-1 1 0,1 0 0,0 0 0,0 0 0,-1 0 0,1 1 0,-1-1 0,0 0 0,0 1 0,1-1 0,-5-2 0,2 2 0,0 0 0,0 0 0,-1 1 0,1-1 0,-1 1 0,1 0 0,-1 0 0,0 0 0,-7 0 0,0 1 0,0 1 0,1 0 0,-1 0 0,0 1 0,0 0 0,1 1 0,-15 6 0,19-6 0,1 1 0,-1 0 0,1 0 0,-1 1 0,1-1 0,1 1 0,-1 1 0,1-1 0,0 1 0,0 0 0,0 0 0,1 0 0,0 1 0,-3 7 0,0 0 0,1 1 0,1 0 0,0 0 0,1 0 0,-4 29 0,7-38 0,1 1 0,0-1 0,0 0 0,0 0 0,1 0 0,0 0 0,0 0 0,1 0 0,0 0 0,0 0 0,0-1 0,0 1 0,1-1 0,0 1 0,0-1 0,1 0 0,-1 0 0,1 0 0,0-1 0,0 1 0,1-1 0,-1 0 0,1 0 0,7 4 0,1 0 0,0-1 0,1 0 0,0-1 0,0 0 0,0-1 0,1-1 0,-1 0 0,27 3 0,-34-7 0,0 0 0,0 0 0,0-1 0,-1 1 0,1-2 0,0 1 0,-1-1 0,1 0 0,-1 0 0,1-1 0,-1 0 0,0 0 0,8-5 0,10-9 0,41-36 0,-26 21 0,-13 11 0,2 3 0,0 0 0,1 1 0,0 2 0,1 1 0,62-19 0,-89 32 0,1 0 0,0 0 0,0 1 0,-1-1 0,1 1 0,0 0 0,0 0 0,0 0 0,0 1 0,-1-1 0,1 1 0,0 0 0,4 2 0,-6-2 0,0 0 0,0 0 0,0 0 0,0 1 0,0-1 0,0 1 0,0 0 0,-1-1 0,1 1 0,-1 0 0,1 0 0,-1 0 0,0 0 0,0 0 0,0 0 0,0 0 0,0 1 0,0-1 0,-1 0 0,1 0 0,-1 1 0,1 4 0,-1 1 0,0 1 0,0 0 0,-1 0 0,0-1 0,-1 1 0,1-1 0,-2 1 0,1-1 0,-1 0 0,-1 0 0,1 0 0,-8 11 0,-8 10 0,-39 48 0,45-61 0,-17 20 24,-1-2 0,-2-1 0,-1-2 0,-42 30 0,48-41-236,-1-2 0,0-1 0,-1-1-1,-1-2 1,0-1 0,-44 12 0,28-14-6614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7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1477 1977 24575,'1'0'0,"-1"-1"0,1 1 0,0 0 0,0-1 0,0 1 0,-1-1 0,1 1 0,0-1 0,0 0 0,-1 1 0,1-1 0,0 0 0,-1 1 0,1-1 0,-1 0 0,1 0 0,-1 1 0,0-1 0,1 0 0,-1 0 0,0 0 0,1 0 0,-1 0 0,0-1 0,6-26 0,-5 24 0,2-21 0,-1 0 0,-2 0 0,0-1 0,-2 1 0,-1 0 0,0 0 0,-2 0 0,-1 1 0,-1-1 0,-1 1 0,-1 1 0,-14-25 0,-11-16 0,-3 1 0,-87-110 0,-212-204-376,-30 30-95,295 281 453,-345-355 162,399 404 255,13 13-366,0 1-1,1 0 0,-1-1 0,1 0 0,0 0 1,0 0-1,0-1 0,0 1 0,-3-8 0,8 5-1397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7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86 24575,'0'-8'0,"0"1"0,1 0 0,-1-1 0,2 1 0,-1 0 0,1-1 0,0 1 0,4-8 0,-5 15 0,-1 0 0,0-1 0,0 1 0,0 0 0,0 0 0,1-1 0,-1 1 0,0 0 0,0 0 0,0-1 0,0 1 0,0 0 0,0-1 0,0 1 0,0 0 0,1 0 0,-1-1 0,0 1 0,0 0 0,-1-1 0,1 1 0,0 0 0,0-1 0,0 1 0,0 0 0,0 0 0,0-1 0,0 1 0,0 0 0,0-1 0,-1 1 0,1 0 0,0 0 0,0-1 0,0 1 0,-1 0 0,1 0 0,0 0 0,0-1 0,-1 1 0,1 0 0,0 0 0,0 0 0,-1 0 0,1-1 0,-19 4 0,-20 15 0,-3 11 0,1 2 0,1 2 0,1 1 0,2 2 0,2 2 0,2 1 0,-39 59 0,62-85 0,2 0 0,0 1 0,0 0 0,-6 18 0,13-19 0,8-14 0,12-14 0,-18 15 0,21-21 0,1 2 0,1 1 0,1 0 0,42-21 0,-48 30 0,1 1 0,0 0 0,0 2 0,1 0 0,0 1 0,0 2 0,29-3 0,-35 5-105,-1 0 0,1 1 0,0 0 0,-1 1 0,1 1 0,-1 1 0,1 0 0,-1 0 0,0 2 0,0-1 0,-1 2 0,26 13 0,-8 4-6721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24575,'0'-1'0,"1"0"0,-1 0 0,1-1 0,-1 1 0,0 0 0,1 0 0,0 0 0,-1 0 0,1 0 0,0 1 0,-1-1 0,1 0 0,0 0 0,0 0 0,0 0 0,0 1 0,0-1 0,0 1 0,0-1 0,0 0 0,0 1 0,0-1 0,0 1 0,0 0 0,0-1 0,0 1 0,0 0 0,0 0 0,0 0 0,1 0 0,-1 0 0,0 0 0,0 0 0,2 0 0,43 5 0,-45-5 0,10 2 0,0 0 0,0 2 0,0-1 0,-1 1 0,0 0 0,13 8 0,-18-9 0,0 0 0,0 1 0,0-1 0,-1 1 0,1 0 0,-1 0 0,0 1 0,0-1 0,-1 1 0,1 0 0,-1 0 0,0 0 0,3 8 0,-5-12 0,-1-1 0,1 1 0,-1 0 0,1 0 0,-1-1 0,0 1 0,1 0 0,-1 0 0,0 0 0,0 0 0,0 0 0,0-1 0,1 1 0,-1 0 0,0 0 0,0 0 0,-1 0 0,1 0 0,0-1 0,0 1 0,0 0 0,-1 0 0,1 0 0,0 0 0,-1-1 0,1 1 0,0 0 0,-1 0 0,1-1 0,-1 1 0,0 0 0,1-1 0,-2 2 0,1-2 0,0 0 0,0 0 0,0 0 0,-1 0 0,1-1 0,0 1 0,0 0 0,0-1 0,0 1 0,0-1 0,0 1 0,0-1 0,0 1 0,0-1 0,0 0 0,0 0 0,0 1 0,0-1 0,1 0 0,-1 0 0,0 0 0,1 0 0,-1 0 0,0 0 0,0-1 0,-4-8 0,0 0 0,0 0 0,2-1 0,-1 1 0,1-1 0,0 0 0,1 1 0,1-1 0,0 0 0,0 0 0,1-1 0,2-19 0,-1 25 0,-1 0 0,2 1 0,-1-1 0,1 1 0,0 0 0,0-1 0,0 1 0,1 0 0,-1 0 0,1 1 0,7-10 0,-7 12 0,0-1 0,0 0 0,0 1 0,1 0 0,-1 0 0,0 0 0,1 0 0,0 0 0,-1 1 0,1-1 0,0 1 0,0 0 0,0 1 0,0-1 0,-1 0 0,1 1 0,0 0 0,7 0 0,-4 1-68,0 1 0,1 0-1,-1 0 1,0 0 0,1 1 0,-2 0-1,1 0 1,0 1 0,0 0 0,-1 0-1,0 0 1,0 1 0,0 0 0,-1 0-1,1 1 1,-1-1 0,-1 1-1,1 0 1,4 10 0,1 3-6758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8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64 24575,'0'-10'0,"0"7"0,1 0 0,-1 0 0,0 0 0,0 0 0,0 0 0,-1 0 0,1 0 0,-1-1 0,1 1 0,-1 0 0,0 0 0,0 1 0,0-1 0,-1 0 0,-2-5 0,4 8 0,0 0 0,-1 0 0,1 0 0,0 0 0,0 0 0,0 0 0,0 0 0,-1 0 0,1 0 0,0 0 0,0 0 0,0 0 0,0 0 0,-1 0 0,1 0 0,0 0 0,0 0 0,0 0 0,0 0 0,-1 0 0,1 0 0,0 0 0,0 1 0,0-1 0,0 0 0,0 0 0,0 0 0,-1 0 0,1 0 0,0 0 0,0 0 0,0 1 0,0-1 0,0 0 0,0 0 0,0 0 0,0 0 0,-1 0 0,1 1 0,0-1 0,0 0 0,0 0 0,0 0 0,0 0 0,0 1 0,-4 14 0,0 13 0,2 426 0,5-404-455,2 1 0,18 76 0,-13-89-6371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9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79 390 24575,'-9'-12'0,"0"0"0,1-1 0,1 0 0,0 0 0,0-1 0,2 0 0,0 0 0,0 0 0,-3-20 0,6 25 0,0 0 0,0 0 0,1-1 0,0 1 0,1 0 0,0 0 0,0 0 0,4-17 0,-3 21 0,1 0 0,0 0 0,0 0 0,0 0 0,1 0 0,0 1 0,0-1 0,0 1 0,0 0 0,1 0 0,-1 0 0,1 0 0,0 1 0,0-1 0,1 1 0,8-5 0,4-1 0,1 0 0,0 2 0,1 0 0,0 1 0,0 0 0,0 2 0,28-3 0,-7 3 0,0 2 0,67 6 0,-95-3 0,0 0 0,-1 1 0,1 0 0,-1 1 0,1 0 0,-1 1 0,0 1 0,0 0 0,-1 0 0,19 12 0,-23-12 0,-1 0 0,1 0 0,-1 0 0,0 1 0,-1 0 0,1 0 0,-1 0 0,0 0 0,0 1 0,-1-1 0,0 1 0,0 0 0,-1 0 0,0 0 0,0 0 0,0 0 0,-1 1 0,0 9 0,-1-8 0,0 1 0,-1-1 0,-1 0 0,1 0 0,-1-1 0,-1 1 0,0 0 0,0-1 0,-1 1 0,0-1 0,0 0 0,0 0 0,-1-1 0,-1 1 0,1-1 0,-1 0 0,-1-1 0,-7 8 0,-6 3 0,-1 0 0,0-2 0,-1 0 0,0-1 0,-26 10 0,24-13-195,-1-1 0,0-1 0,-1-1 0,0-1 0,0-1 0,-30 2 0,21-6-6631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9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32 24575,'-3'1'0,"-1"-1"0,0 1 0,1 0 0,-1 0 0,1 1 0,-1-1 0,1 1 0,0-1 0,0 1 0,-1 0 0,1 0 0,0 1 0,1-1 0,-1 1 0,-4 4 0,-3 4 0,1 0 0,-11 19 0,8-10 0,2 1 0,1 1 0,0 0 0,2 0 0,0 1 0,-4 27 0,11-48 0,-1 1 0,1 0 0,-1-1 0,1 1 0,0 0 0,0 0 0,0 0 0,0-1 0,0 1 0,1 0 0,0 0 0,1 4 0,-2-7 0,0 1 0,0-1 0,1 0 0,-1 1 0,0-1 0,0 0 0,1 0 0,-1 1 0,0-1 0,0 0 0,1 0 0,-1 0 0,0 0 0,1 1 0,-1-1 0,0 0 0,1 0 0,-1 0 0,0 0 0,1 0 0,-1 0 0,0 0 0,1 0 0,-1 0 0,0 0 0,1 0 0,-1 0 0,0 0 0,1 0 0,-1 0 0,0 0 0,1 0 0,-1-1 0,18-16 0,16-32 0,-17 23 0,2 0 0,42-46 0,-55 66 0,0 0 0,1 0 0,0 1 0,0 0 0,0 1 0,0-1 0,1 1 0,0 1 0,0-1 0,0 1 0,0 1 0,0 0 0,1 0 0,-1 0 0,16 0 0,-20 2 0,-1 0 0,0 0 0,0 1 0,1-1 0,-1 1 0,0-1 0,0 1 0,0 0 0,0 1 0,0-1 0,0 0 0,0 1 0,0 0 0,0-1 0,-1 1 0,1 0 0,0 0 0,-1 1 0,3 2 0,1 3 0,-1 0 0,0 1 0,-1-1 0,1 1 0,2 9 0,4 9 0,-11-28 0,0 1 0,0-1 0,0 1 0,1 0 0,-1-1 0,0 1 0,0-1 0,0 1 0,0-1 0,1 1 0,-1-1 0,0 1 0,0 0 0,1-1 0,-1 1 0,0 0 0,1-1 0,-1 1 0,0 0 0,1-1 0,-1 1 0,1 0 0,-1 0 0,1-1 0,-1 1 0,0 0 0,1 0 0,-1 0 0,1 0 0,-1-1 0,1 1 0,-1 0 0,1 0 0,-1 0 0,1 0 0,-1 0 0,1 0 0,-1 0 0,1 1 0,-1-1 0,1 0 0,-1 0 0,0 0 0,1 0 0,-1 1 0,1-1 0,-1 0 0,1 0 0,-1 1 0,0-1 0,1 0 0,-1 1 0,0-1 0,1 0 0,-1 1 0,0-1 0,1 0 0,-1 1 0,0-1 0,0 1 0,0-1 0,1 1 0,-1-1 0,0 1 0,0-1 0,0 0 0,0 1 0,0-1 0,0 2 0,14-44 0,-12 35 0,11-59 0,-10 47 0,0 1 0,8-20 0,-11 37 0,0 0 0,0 1 0,0-1 0,0 1 0,0-1 0,0 1 0,1-1 0,-1 1 0,0-1 0,0 1 0,1-1 0,-1 1 0,0 0 0,1-1 0,-1 1 0,0-1 0,1 1 0,-1 0 0,1-1 0,-1 1 0,1 0 0,-1-1 0,0 1 0,1 0 0,-1 0 0,1 0 0,-1-1 0,2 1 0,9 10 0,8 30 0,-18-36 0,17 50-682,18 92-1,-31-121-6143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49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78 217 24575,'-5'-9'0,"-1"-9"0,0-4 0,-4-5 0,1-1 0,-4-2 0,1 1 0,2 0 0,3 4-8191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 24575,'4'0'0,"0"1"0,0 0 0,-1-1 0,1 1 0,0 1 0,0-1 0,0 1 0,-1-1 0,1 1 0,-1 0 0,1 0 0,-1 1 0,0-1 0,0 1 0,0 0 0,0-1 0,0 1 0,-1 0 0,1 1 0,-1-1 0,0 0 0,0 1 0,0-1 0,0 1 0,1 6 0,4 9 0,0 1 0,-2-1 0,5 32 0,-9-45 0,-2 0 0,-3-14 0,-6-17 0,8 14 0,0 1 0,0 0 0,1-1 0,1 0 0,0 1 0,0-1 0,1 1 0,1-1 0,2-11 0,-3 19 0,0 0 0,0-1 0,0 1 0,0 0 0,1 0 0,-1 0 0,1 0 0,0 1 0,0-1 0,0 0 0,0 1 0,0-1 0,0 1 0,1 0 0,0-1 0,-1 1 0,1 0 0,0 1 0,0-1 0,0 0 0,0 1 0,0 0 0,0 0 0,0 0 0,0 0 0,1 0 0,-1 0 0,0 1 0,1 0 0,-1 0 0,0 0 0,6 0 0,-6 1 0,0-1 0,0 1 0,0 0 0,0 0 0,0 0 0,0 0 0,0 1 0,0-1 0,-1 1 0,1-1 0,-1 1 0,1 0 0,-1 0 0,1 0 0,-1 1 0,0-1 0,0 0 0,0 1 0,0 0 0,-1-1 0,1 1 0,-1 0 0,0 0 0,1 0 0,-1 0 0,0 0 0,-1 0 0,2 3 0,1 10 0,-1 0 0,0 0 0,-1 0 0,-1 18 0,0-24 0,-2 0 0,1 0 0,-1 0 0,-1 0 0,0 0 0,0-1 0,-1 1 0,0-1 0,0 0 0,-1 0 0,0 0 0,-11 12 0,15-20 0,1 0 0,0-1 0,-1 1 0,1-1 0,-1 1 0,1-1 0,-1 1 0,1-1 0,-1 1 0,0-1 0,1 1 0,-1-1 0,1 0 0,-1 1 0,0-1 0,0 0 0,1 1 0,-1-1 0,0 0 0,1 0 0,-1 0 0,0 0 0,-1 0 0,2 0 0,-1-1 0,1 1 0,0-1 0,-1 1 0,1-1 0,0 1 0,-1-1 0,1 1 0,0-1 0,0 0 0,-1 1 0,1-1 0,0 1 0,0-1 0,0 0 0,0 1 0,0-1 0,0 0 0,0 1 0,0-2 0,7-37 0,22-41 0,76-148 0,-99 219 0,-1-1 0,2 2 0,8-11 0,-14 17 0,1 0 0,-1 1 0,1 0 0,-1-1 0,1 1 0,0 0 0,0 0 0,0 0 0,-1 0 0,5-1 0,-5 2 0,0 0 0,0 0 0,0 0 0,-1 0 0,1 0 0,0 0 0,0 0 0,0 0 0,0 0 0,-1 0 0,1 1 0,0-1 0,0 0 0,0 1 0,-1-1 0,1 1 0,0-1 0,0 1 0,-1-1 0,1 1 0,0-1 0,-1 1 0,1 0 0,-1-1 0,1 1 0,0 1 0,4 6 0,0 1 0,0 0 0,-1 0 0,-1 0 0,0 1 0,0-1 0,2 16 0,0 7 0,1 32 0,-5-26-1,-1-25-340,0 0 0,0 0 0,5 20 0,1-15-6485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0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226 106 24575,'1'-1'0,"0"1"0,1-1 0,-1 1 0,0-1 0,0 0 0,0 1 0,0-1 0,1 0 0,-1 0 0,0 0 0,0 0 0,-1 0 0,1 0 0,0 0 0,0 0 0,0 0 0,-1 0 0,1-1 0,-1 1 0,1 0 0,-1 0 0,1-1 0,-1 1 0,0 0 0,1-1 0,-1 1 0,0 0 0,0-3 0,1 0 0,-1 0 0,0 0 0,1 0 0,-1 0 0,-1 0 0,1 1 0,0-1 0,-3-7 0,2 9 0,0-1 0,0 1 0,0 1 0,0-1 0,-1 0 0,1 0 0,-1 0 0,0 1 0,1-1 0,-1 1 0,0-1 0,0 1 0,0 0 0,0 0 0,0 0 0,0 0 0,0 0 0,0 0 0,0 0 0,0 1 0,-1-1 0,1 1 0,0-1 0,-1 1 0,1 0 0,0 0 0,0 0 0,-1 0 0,1 1 0,0-1 0,-4 2 0,0-1 0,0 1 0,0 0 0,0 0 0,1 1 0,-1 0 0,1 0 0,-1 0 0,1 1 0,0-1 0,-7 8 0,0 3 0,0 1 0,1 1 0,0-1 0,1 2 0,1-1 0,1 1 0,0 1 0,1 0 0,1 0 0,1 0 0,1 1 0,0-1 0,1 1 0,1 0 0,1 0 0,1 0 0,2 30 0,-1-46 0,-1 1 0,1 0 0,-1-1 0,1 1 0,0-1 0,1 1 0,-1-1 0,1 0 0,-1 1 0,1-1 0,0 0 0,0 0 0,0 0 0,0-1 0,1 1 0,-1 0 0,1-1 0,5 4 0,-6-4 0,1-1 0,-1 0 0,0 0 0,1-1 0,-1 1 0,1 0 0,-1-1 0,1 0 0,0 1 0,-1-1 0,1 0 0,-1 0 0,1-1 0,0 1 0,-1 0 0,1-1 0,-1 0 0,1 1 0,-1-1 0,1 0 0,-1 0 0,0-1 0,1 1 0,-1 0 0,0-1 0,3-2 0,1-1 0,0-1 0,-1 1 0,1-1 0,-1-1 0,-1 1 0,1-1 0,-1 1 0,0-1 0,0-1 0,-1 1 0,0 0 0,-1-1 0,1 0 0,-1 1 0,-1-1 0,2-12 0,0-15 0,-2 0 0,-4-53 0,0 39 0,3 48 0,-1 0 0,1 0 0,0 0 0,0 0 0,0-1 0,0 1 0,0 0 0,0 0 0,0 0 0,1 0 0,-1-1 0,0 1 0,1 0 0,-1 0 0,1 0 0,-1 0 0,1 0 0,-1 0 0,1 0 0,1-2 0,-1 3 0,0 0 0,-1 0 0,1 0 0,0 0 0,0 0 0,-1 0 0,1 1 0,0-1 0,-1 0 0,1 0 0,0 1 0,-1-1 0,1 0 0,0 1 0,-1-1 0,1 0 0,0 1 0,-1-1 0,1 1 0,-1-1 0,1 1 0,-1-1 0,1 2 0,4 4 0,1 0 0,-2 1 0,1 0 0,5 11 0,4 18 0,11 45 0,-2-6 0,-22-71-91,0-1 0,1 1 0,-1 0 0,1-1 0,0 1 0,0-1 0,0 0 0,0 1 0,0-1 0,1 0 0,0 0 0,-1-1 0,1 1 0,4 2 0,8 3-6735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0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2 134 24575,'0'167'0,"-1"-209"0,0 17 0,1 0 0,1 0 0,6-31 0,-5 48 0,-1 1 0,2-1 0,-1 1 0,1-1 0,0 1 0,1 0 0,-1 0 0,1 1 0,1-1 0,-1 1 0,1 0 0,0 0 0,1 0 0,11-9 0,-16 14 0,1-1 0,0 1 0,0-1 0,0 1 0,0 0 0,0-1 0,0 1 0,0 0 0,0 0 0,0 1 0,0-1 0,1 0 0,-1 1 0,0-1 0,0 1 0,1 0 0,-1 0 0,0 0 0,1 0 0,-1 0 0,0 0 0,5 2 0,-5-1 0,1 0 0,-1 1 0,0 0 0,0 0 0,0-1 0,0 1 0,-1 0 0,1 1 0,0-1 0,-1 0 0,1 0 0,-1 1 0,0-1 0,0 1 0,0-1 0,1 5 0,2 10 0,0 1 0,-1-1 0,-1 1 0,0 29 0,-5 93-1365,2-113-5461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1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1994 24575,'69'-36'0,"-59"30"0,0-1 0,0 0 0,-1 0 0,0-1 0,0-1 0,-1 1 0,0-1 0,0-1 0,-1 0 0,0 0 0,7-14 0,-7 8 0,0-1 0,0 0 0,-2 0 0,0 0 0,-1-1 0,4-32 0,-8 50 0,0 0 0,-1 0 0,1-1 0,0 1 0,0 0 0,0 0 0,0-1 0,0 1 0,0 0 0,0 0 0,0 0 0,0-1 0,0 1 0,0 0 0,0 0 0,0-1 0,1 1 0,-1 0 0,0 0 0,0 0 0,0-1 0,0 1 0,0 0 0,0 0 0,0 0 0,1-1 0,-1 1 0,0 0 0,0 0 0,0 0 0,0 0 0,1-1 0,-1 1 0,0 0 0,0 0 0,0 0 0,1 0 0,-1 0 0,0 0 0,0 0 0,1 0 0,-1 0 0,0 0 0,0 0 0,1 0 0,9 11 0,13 34 0,-15-29 0,41 65 0,99 126 0,-37-58 0,-62-81 0,-4 3 0,-3 1 0,53 123 0,-84-165 0,-1 2 0,-1-1 0,-2 1 0,-2 0 0,3 35 0,-7-44 0,-1 0 0,-2 0 0,0 0 0,-1 0 0,-1 0 0,-1-1 0,-2 1 0,-9 23 0,8-28 0,-1 0 0,-1 0 0,-1 0 0,-1-1 0,0-1 0,-1 0 0,-1-1 0,0 0 0,-1-1 0,0-1 0,-20 13 0,22-17 0,0-1 0,-1 0 0,0-1 0,0 0 0,0-1 0,-1-1 0,0 0 0,0-1 0,-1 0 0,1-2 0,-1 0 0,1 0 0,-1-2 0,-30-2 0,41 1 0,0 0 0,0 0 0,1 0 0,-1-1 0,1 0 0,-1 0 0,1 0 0,0-1 0,0 1 0,0-1 0,0 0 0,0 0 0,0 0 0,1-1 0,0 1 0,0-1 0,0 0 0,0 0 0,0 0 0,1 0 0,0 0 0,-1-1 0,2 1 0,-1-1 0,0 0 0,1 1 0,0-1 0,0-5 0,-2-9 0,1 0 0,1 0 0,1 0 0,0 0 0,2 0 0,3-19 0,3-2-11,2 0 0,2 1 0,24-57 0,66-109-1052,174-241-853,37 18 859,142-129-680,46 40-1,-301 333 755,358-251-1,-426 349 2315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1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24575,'1'-84'0,"25"199"63,69 187-1,-6-26-1552,-82-248-5336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2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1 401 24575,'3'-1'0,"1"0"0,-1 0 0,1 0 0,-1-1 0,0 1 0,1-1 0,-1 0 0,0 0 0,4-4 0,14-7 0,-3 5 0,23-10 0,-1-2 0,73-49 0,-103 62 0,-1 0 0,0-1 0,0 0 0,0-1 0,-1 0 0,-1 0 0,1-1 0,-1 0 0,-1 0 0,0-1 0,-1 0 0,0 0 0,0 0 0,-1 0 0,5-23 0,-9 30 0,1 0 0,-1 1 0,1-1 0,-1 0 0,-1 1 0,1-1 0,0 1 0,-1-1 0,0 0 0,0 1 0,0-1 0,0 1 0,0 0 0,-1-1 0,-2-3 0,3 6 0,0-1 0,0 1 0,-1 0 0,1-1 0,-1 1 0,1 0 0,-1 0 0,1 0 0,-1 0 0,0 1 0,1-1 0,-1 0 0,0 1 0,0-1 0,1 1 0,-1-1 0,0 1 0,0 0 0,0 0 0,0 0 0,1 0 0,-1 0 0,0 0 0,0 1 0,0-1 0,1 0 0,-1 1 0,0 0 0,0-1 0,1 1 0,-1 0 0,-1 1 0,-5 2 0,2 0 0,-1 1 0,0 0 0,1 0 0,0 0 0,0 1 0,1 0 0,-1 0 0,1 0 0,-5 8 0,-8 15 0,-15 33 0,25-48 0,-6 13 0,2 1 0,-13 38 0,22-58 0,1 0 0,0 0 0,0 1 0,1-1 0,0 1 0,0-1 0,1 0 0,0 1 0,1-1 0,0 1 0,0-1 0,1 0 0,3 11 0,-3-15 5,0 0 0,0 0 0,1-1 0,0 1 0,0 0 0,0-1 0,0 0 0,0 1-1,1-1 1,-1-1 0,1 1 0,0 0 0,0-1 0,0 0 0,0 0 0,0 0 0,1 0 0,-1-1 0,0 0-1,9 2 1,7 0-259,0-1-1,1-1 1,26-1-1,-34 0-195,28-2-6376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70 24575,'-1'-2'0,"1"0"0,0 0 0,-1 0 0,1 0 0,-1 0 0,0 1 0,1-1 0,-1 0 0,0 0 0,0 1 0,0-1 0,-1 1 0,1-1 0,0 1 0,0-1 0,-1 1 0,1 0 0,-1 0 0,1 0 0,-1-1 0,0 1 0,1 1 0,-1-1 0,0 0 0,0 0 0,0 1 0,1-1 0,-3 0 0,-1 0 0,1 0 0,-1 0 0,1 0 0,-1 1 0,1 0 0,-1-1 0,1 2 0,-1-1 0,1 0 0,-9 3 0,3 1 0,0 0 0,0 1 0,0 1 0,1 0 0,0 0 0,0 1 0,0 0 0,1 0 0,-11 12 0,14-14 0,1 1 0,0-1 0,-1 1 0,2 0 0,-1 0 0,1 0 0,0 0 0,0 1 0,0-1 0,1 1 0,0 0 0,1 0 0,0 0 0,0 0 0,-1 13 0,3-15 0,0-1 0,0 0 0,0 0 0,0 0 0,1 0 0,-1 0 0,1-1 0,0 1 0,0 0 0,1-1 0,-1 1 0,1-1 0,-1 0 0,1 0 0,0 0 0,0 0 0,1-1 0,-1 1 0,1-1 0,-1 1 0,1-1 0,0 0 0,-1-1 0,1 1 0,7 1 0,5 2 0,0-1 0,0-1 0,0 0 0,1-1 0,20 0 0,-28-3 0,0 0 0,0 0 0,0 0 0,-1-1 0,1 0 0,0-1 0,-1 0 0,0 0 0,1-1 0,-1 0 0,-1-1 0,1 0 0,-1 0 0,0 0 0,0-1 0,7-7 0,-10 10 0,-1-1 0,1 0 0,-1 0 0,0 0 0,0-1 0,-1 1 0,1-1 0,-1 0 0,0 1 0,0-1 0,0 0 0,-1 0 0,0-1 0,0 1 0,0 0 0,0 0 0,-1 0 0,0-1 0,0 1 0,-1 0 0,1 0 0,-1 0 0,0-1 0,0 1 0,-1 0 0,0 0 0,0 0 0,-5-8 0,2 5 2,0 1 0,-1 0 0,-1 0 0,1 0 0,-1 1 0,0 0 0,0 1-1,-1-1 1,-9-4 0,-18-14-1386,24 14-5442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24575,'-10'-21'0,"10"21"0,5 7 0,77 115 0,46 78 0,-91-132 0,65 89 0,-86-133-1365,-3-3-5461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2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15 264 24575,'-1'0'0,"1"1"0,0-1 0,-1 0 0,1 0 0,-1 0 0,1 0 0,0 0 0,-1 0 0,1 1 0,-1-1 0,1 0 0,0 0 0,-1 0 0,1 0 0,-1-1 0,1 1 0,0 0 0,-1 0 0,1 0 0,-1 0 0,1 0 0,0 0 0,-1-1 0,1 1 0,0 0 0,-1 0 0,1 0 0,0-1 0,-1 1 0,1 0 0,0-1 0,0 1 0,-1 0 0,1-1 0,0 1 0,0 0 0,0-1 0,-1 1 0,1 0 0,0-1 0,0 0 0,14-12 0,32-12 0,17 1 0,-41 16 0,0 0 0,0-2 0,-1 0 0,27-19 0,-45 28 0,-1-1 0,0 1 0,0-1 0,0 0 0,0 0 0,-1 0 0,1 0 0,0 0 0,-1 0 0,1 0 0,-1 0 0,0-1 0,0 1 0,0 0 0,0-1 0,0 1 0,0-1 0,-1 1 0,1-1 0,-1 0 0,0 1 0,0-1 0,0 1 0,0-4 0,-1 3 0,0-1 0,0 1 0,-1 0 0,1 0 0,-1 0 0,1 0 0,-1 0 0,0 0 0,0 0 0,-1 1 0,1-1 0,0 1 0,-1-1 0,0 1 0,1 0 0,-1 0 0,-5-2 0,4 1 0,0 0 0,-1 1 0,1-1 0,-1 1 0,0 0 0,0 1 0,1-1 0,-1 1 0,0 0 0,0 0 0,0 1 0,-1-1 0,1 1 0,0 0 0,0 1 0,0-1 0,0 1 0,0 0 0,0 0 0,0 1 0,0-1 0,1 1 0,-1 0 0,0 0 0,1 1 0,-1-1 0,1 1 0,0 0 0,0 0 0,0 1 0,1-1 0,-1 1 0,1 0 0,-1 0 0,-2 5 0,0 0 0,1 0 0,0 0 0,0 0 0,1 1 0,0-1 0,1 1 0,0 0 0,0 1 0,1-1 0,0 0 0,1 1 0,0 10 0,1-15 0,0 0 0,0 0 0,1 0 0,0 0 0,0 0 0,0 0 0,1-1 0,0 1 0,0 0 0,0-1 0,1 0 0,0 1 0,0-1 0,0 0 0,1 0 0,-1-1 0,1 1 0,0-1 0,1 0 0,-1 0 0,1 0 0,6 4 0,1-2 12,-1-1 0,1 0 0,1-1 0,-1 0 0,1-1 0,-1 0 0,1-1 0,0 0 0,16-1 0,5-1-507,0-2 0,44-7 0,-35 2-6331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2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296 661 24575,'-6'0'0,"-1"1"0,1 0 0,-1 1 0,1 0 0,0 0 0,0 0 0,0 1 0,0-1 0,0 2 0,1-1 0,-9 6 0,-2 4 0,1-1 0,-22 23 0,33-30 0,-1 1 0,1-1 0,0 0 0,1 1 0,-1 0 0,1 0 0,0 0 0,0 0 0,1 1 0,0-1 0,-2 14 0,3-17 0,1 0 0,0 1 0,-1-1 0,2 0 0,-1 1 0,0-1 0,1 0 0,-1 0 0,1 0 0,0 1 0,0-1 0,0 0 0,1 0 0,-1 0 0,1-1 0,0 1 0,-1 0 0,1 0 0,0-1 0,1 1 0,-1-1 0,0 0 0,1 0 0,-1 0 0,1 0 0,3 2 0,2 0 0,0 0 0,0 0 0,0-1 0,1 0 0,-1-1 0,1 0 0,0 0 0,-1-1 0,1 0 0,0-1 0,0 0 0,0 0 0,-1 0 0,1-2 0,0 1 0,0-1 0,-1 0 0,1 0 0,-1-1 0,0-1 0,0 1 0,0-1 0,0-1 0,-1 1 0,8-7 0,-4 3 0,-1 0 0,0 0 0,-1-1 0,0 0 0,-1 0 0,0-1 0,0-1 0,-1 1 0,0-1 0,-1 0 0,0-1 0,-1 1 0,0-1 0,-1 0 0,0-1 0,3-21 0,-5 15 0,0 0 0,-3-27 0,0 39 0,1 1 0,-1 0 0,0 0 0,-1-1 0,0 1 0,0 0 0,0 1 0,0-1 0,-1 0 0,-7-10 0,3 9 0,4 10 0,8 17 0,12 13 0,2 0 0,1-2 0,35 43 0,-3-3 0,413 658 0,-440-683 0,37 91 0,-56-121 0,-1 0 0,0 1 0,-1-1 0,-1 1 0,-1 0 0,0 0 0,-1 0 0,-1 0 0,-3 28 0,0-36 0,0 1 0,0-2 0,0 1 0,-1 0 0,-1-1 0,0 0 0,0 0 0,0 0 0,-1 0 0,0-1 0,0 0 0,-1 0 0,0-1 0,0 0 0,-1 0 0,1-1 0,-1 1 0,-16 6 0,0 0 0,-2-1 0,1-1 0,-2-1 0,1-1 0,-34 5 0,9-6 0,0-1 0,-1-3 0,1-1 0,-1-3 0,-96-15 0,113 10 0,1-2 0,0-1 0,0-2 0,1-1 0,0-1 0,1-2 0,0-2 0,2-1 0,-41-29 0,60 37 0,-1 0 0,1 0 0,1-1 0,0-1 0,0 0 0,2 0 0,-15-25 0,19 28 0,0 0 0,0 0 0,1-1 0,0 0 0,1 0 0,0 0 0,0 0 0,1 0 0,1 0 0,-1 0 0,2 0 0,2-17 0,2 4-48,1 0-1,1 1 0,1 0 0,1 0 1,1 1-1,1 0 0,1 1 0,17-22 1,128-147-1061,-141 171 1056,123-129-580,7 6 0,6 6 0,6 7-1,5 7 1,5 8 0,347-175 0,-137 135 273,-224 103-1439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8:53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24575,'0'5'0,"10"1"0,3 1-8191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19:58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2188 545 24575,'0'-5'0,"0"-1"0,-1 1 0,1 0 0,-1-1 0,0 1 0,-1 0 0,1 0 0,-1 0 0,-5-10 0,0 4 0,0 1 0,-17-19 0,22 27 0,-132-143 0,97 99 0,32 38 0,0 1 0,0-1 0,-1 1 0,0 0 0,-1 1 0,1 0 0,-10-7 0,-8-2 0,-2 2 0,-42-16 0,9 3 0,40 19 0,0 1 0,0 1 0,-37-6 0,9 2 0,4-1 0,6 1 0,0 2 0,0 1 0,-47-1 0,17 6 0,-115 4 0,165-1 0,1 1 0,0 0 0,1 1 0,-1 1 0,-21 9 0,-69 42 0,77-40 0,-17 8 0,30-16 0,0 0 0,1 1 0,0 1 0,0 0 0,-19 18 0,26-20 0,-7 7 0,-1 0 0,-33 24 0,-104 78 0,98-74 0,2 1 0,-51 57 0,-16 14 0,111-106 0,0 0 0,0 1 0,1 0 0,1 1 0,0-1 0,0 1 0,1 1 0,0-1 0,1 1 0,0 0 0,1 0 0,1 0 0,-4 24 0,3-3 0,1 0 0,2 0 0,1 1 0,6 37 0,2-20 0,17 64 0,-4-47 0,35 78 0,-9-30 0,-18-45 0,72 125 0,-93-183 0,1 0 0,0-1 0,1 0 0,0-1 0,16 14 0,64 44 0,-18-15 0,-52-37 0,185 141 0,-179-144 0,0 0 0,46 16 0,-1 0 0,18 8 0,123 33 0,-154-54 0,-22-7 0,59 6 0,-33-6 0,2-3 0,0-2 0,109-6 0,-60-1 0,-80 1 0,0-1 0,0-2 0,0-2 0,0 0 0,-1-2 0,47-19 0,-55 18 0,175-74 0,-178 72 0,0-1 0,-2-1 0,1 0 0,-2-2 0,0 0 0,0-1 0,16-20 0,-6 1 0,-1-1 0,-1-1 0,-3-1 0,28-60 0,-39 71 0,-2-1 0,-1-1 0,-1 0 0,-1 0 0,-1 0 0,-2-1 0,0-50 0,-5 43 0,-2 1 0,-11-56 0,0 15 0,5 25 0,-1 0 0,-32-88 0,21 80 0,14 37 0,-1 1 0,-1 0 0,-13-21 0,10 23 0,-6-11 0,-36-47 0,-111-164 0,81 111 0,-22-9 0,73 100 0,-2 1 0,-43-37 0,10 10 0,43 42-170,-2 1-1,0 2 0,-1 0 1,-2 2-1,1 2 0,-2 0 1,-34-13-1,38 20-6655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0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288 777 24575,'-44'39'0,"-1"-2"0,-2-2 0,-54 30 0,68-44 0,15-7 0,18-14 0,0 0 0,0 1 0,0-1 0,0 0 0,0 0 0,0 0 0,1 0 0,-1 1 0,0-1 0,0 0 0,0 0 0,0 0 0,0 0 0,0 0 0,0 0 0,1 1 0,-1-1 0,0 0 0,0 0 0,0 0 0,0 0 0,0 0 0,1 0 0,-1 0 0,0 0 0,0 0 0,0 0 0,0 0 0,1 0 0,-1 0 0,0 0 0,0 0 0,0 0 0,0 0 0,1 0 0,-1 0 0,0 0 0,0 0 0,0 0 0,0 0 0,1 0 0,-1 0 0,0 0 0,0 0 0,0 0 0,0 0 0,1 0 0,-1-1 0,0 1 0,0 0 0,0 0 0,44-15 0,275-143-240,-8-23-175,-74 41 264,-85 53 151,398-231 0,-449 253-1231,-67 40-4923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0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24575,'9'0'0,"13"0"0,8 0 0,2 0 0,1 0 0,0 0 0,-1 0 0,3-4 0,-4-2-8191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0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24575,'36'2'0,"-1"1"0,1 2 0,-1 2 0,0 1 0,-1 1 0,50 21 0,-79-28 0,0 0 0,-1 1 0,1 0 0,0-1 0,-1 1 0,0 1 0,1-1 0,-1 1 0,0 0 0,-1-1 0,1 2 0,-1-1 0,0 0 0,5 9 0,-5-5 0,1 0 0,-1 0 0,-1 0 0,0 1 0,0-1 0,0 1 0,-1-1 0,0 13 0,-2 6 0,-1-1 0,-2 1 0,0-1 0,-16 51 0,-11 17-1365,-3-4-5461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2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24575,'14'-9'0,"19"-13"0,18-17 0,18-11 0,18-10 0,11-11 0,4-5-1337,-15 8-5517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2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18 271 24575,'-4'0'0,"-7"0"0,8-10 0,14-7 0,10-6 0,10-4 0,10-6 0,3-3 0,2-4 0,9-5 0,-6 6-8191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2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5 319 24575,'-5'4'0,"8"3"0,9-11 0,10-8 0,12-12 0,14-12 0,13-8 0,10-6 0,7-5 0,4-2 0,-11 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1 895 24575,'21'-18'0,"0"0"0,2 2 0,45-25 0,6-5 0,19-15 0,51-36 0,-140 93 0,1 1 0,-1-1 0,0 0 0,0 0 0,-1-1 0,1 1 0,-1-1 0,0 0 0,0 1 0,0-1 0,-1-1 0,0 1 0,3-10 0,-5 15 0,0-1 0,0 1 0,0 0 0,0 0 0,0 0 0,1-1 0,-1 1 0,0 0 0,0 0 0,0 0 0,0-1 0,0 1 0,0 0 0,1 0 0,-1 0 0,0-1 0,0 1 0,0 0 0,0 0 0,1 0 0,-1 0 0,0 0 0,0 0 0,0 0 0,1-1 0,-1 1 0,0 0 0,0 0 0,0 0 0,1 0 0,-1 0 0,0 0 0,0 0 0,1 0 0,-1 0 0,0 0 0,1 0 0,8 7 0,10 18 0,-16-21 0,29 34 0,1-2 0,42 35 0,-38-36 0,-7-7-1365,-16-18-5461</inkml:trace>
  <inkml:trace contextRef="#ctx0" brushRef="#br0" timeOffset="1">166 12 24575,'-5'0'0,"-1"-5"0,9-2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0:3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24575,'10'0'0,"7"0"0,5 0 0,9-10 0,0-2-8191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24575,'-14'1'0,"1"0"0,0 1 0,-23 7 0,-23 3 0,46-11 0,9-2 0,0 1 0,0 0 0,0 1 0,0-1 0,1 1 0,-1-1 0,0 1 0,0 1 0,0-1 0,1 0 0,-1 1 0,-6 3 0,10-4 0,0-1 0,0 0 0,0 1 0,1-1 0,-1 0 0,0 1 0,0-1 0,0 0 0,0 0 0,0 1 0,1-1 0,-1 0 0,0 1 0,0-1 0,0 0 0,1 0 0,-1 1 0,0-1 0,0 0 0,1 0 0,-1 0 0,0 0 0,1 1 0,-1-1 0,0 0 0,0 0 0,1 0 0,-1 0 0,0 0 0,1 0 0,-1 0 0,0 0 0,1 0 0,-1 0 0,0 0 0,1 0 0,-1 0 0,18 4 0,88 3 0,124-6 0,-104-3 0,583 17-616,-413-4 506,-272-10-529,-38-1-6187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24575,'-2'0'0,"0"0"0,1 0 0,-1 0 0,1 0 0,-1 0 0,0 0 0,1 0 0,-1 1 0,1-1 0,-1 0 0,1 1 0,-1 0 0,1-1 0,-1 1 0,1 0 0,-1-1 0,1 1 0,0 0 0,0 0 0,-1 0 0,1 1 0,0-1 0,0 0 0,0 0 0,-2 3 0,3-2 0,-1 1 0,1-1 0,-1 1 0,1 0 0,0-1 0,0 1 0,0-1 0,0 1 0,1-1 0,-1 1 0,1-1 0,-1 1 0,1-1 0,1 4 0,4 7 0,0 0 0,1-1 0,0 0 0,16 20 0,-22-31 0,41 46 0,-39-45 0,-1 1 0,1-1 0,0 0 0,0 1 0,0-1 0,1 0 0,-1-1 0,0 1 0,1-1 0,-1 1 0,1-1 0,-1 0 0,8 1 0,-9-4 0,-7-1 0,-11-2 0,10 6 0,1 0 0,0 0 0,0 0 0,-1 1 0,1 0 0,0 0 0,1 0 0,-1 0 0,0 1 0,1 0 0,-1 0 0,1 0 0,0 0 0,-7 7 0,-6 8 0,-27 36 0,34-41 0,-11 13-273,1 1 0,1 0 0,1 2 0,-26 59 0,36-64-6553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53 24575,'0'-1'0,"0"-1"0,0 1 0,0 0 0,-1 0 0,1 0 0,0 0 0,-1 0 0,1 0 0,0 0 0,-1 0 0,0 0 0,1 0 0,-1 0 0,1 0 0,-1 0 0,0 0 0,-1 0 0,2 1 0,0 0 0,0-1 0,-1 1 0,1 0 0,-1 0 0,1 0 0,0 0 0,-1 0 0,1 0 0,0 0 0,-1 0 0,1 0 0,0 0 0,-1 0 0,1 0 0,0 0 0,-1 0 0,1 0 0,-1 0 0,1 0 0,0 0 0,-1 0 0,1 0 0,0 1 0,0-1 0,-1 0 0,1 0 0,0 0 0,-1 1 0,1-1 0,0 0 0,0 0 0,-1 1 0,1-1 0,0 0 0,0 1 0,0-1 0,-1 0 0,1 0 0,0 1 0,0-1 0,0 0 0,0 1 0,0-1 0,0 1 0,0-1 0,0 0 0,0 1 0,0-1 0,0 0 0,0 1 0,0-1 0,0 1 0,-2 10 0,2 0 0,-1 1 0,1-1 0,1 0 0,0 1 0,1-1 0,0 0 0,0 0 0,1 0 0,7 16 0,7 33 0,47 196 0,-35-147 0,-29-107 0,0-1 0,1 1 0,-1-1 0,1 1 0,-1 0 0,1-1 0,0 1 0,-1-1 0,1 0 0,0 1 0,0-1 0,0 0 0,0 1 0,1-1 0,0 1 0,6-5 0,-2-14 0,0-35 0,-3-1 0,-5-94 0,0 49 0,3 46 0,-1-41 0,-1 83 0,0 1 0,0-1 0,-1 0 0,0 0 0,-1 1 0,-6-16 0,19 51 0,1 1 0,18 35 0,-15-39 0,3 7 0,1-1 0,28 33 0,-39-53 0,1-1 0,1 0 0,-1 0 0,1-1 0,0 0 0,1-1 0,0 1 0,0-2 0,0 0 0,19 7 0,-25-11 0,-1 0 0,0 0 0,0 0 0,1-1 0,-1 1 0,1-1 0,-1 0 0,1 0 0,-1 0 0,0 0 0,1-1 0,-1 1 0,1-1 0,-1 0 0,0 0 0,0 0 0,5-2 0,-4 0 0,0 0 0,-1 0 0,1 0 0,0 0 0,-1 0 0,0-1 0,0 0 0,0 1 0,0-1 0,0 0 0,2-5 0,4-12 0,-1 0 0,-1 0 0,-1 0 0,5-31 0,-6 27 0,5-29 0,-8 37 0,0 1 0,2 0 0,11-32 0,-15 47 0,0 1 0,0-1 0,0 0 0,0 1 0,0-1 0,1 1 0,-1-1 0,0 1 0,0-1 0,1 1 0,-1-1 0,0 1 0,1-1 0,-1 1 0,1 0 0,-1-1 0,1 1 0,-1-1 0,0 1 0,1 0 0,-1-1 0,1 1 0,-1 0 0,1 0 0,0 0 0,-1-1 0,1 1 0,-1 0 0,2 0 0,-1 0 0,-1 1 0,1-1 0,0 1 0,0 0 0,0-1 0,-1 1 0,1 0 0,0-1 0,-1 1 0,1 0 0,-1 0 0,1-1 0,-1 1 0,1 0 0,0 2 0,14 44 0,-14-40 0,29 149 0,-16-77 0,-6-4 90,-5-48-817,7 35-1,-5-38-6098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251 120 24575,'0'-3'0,"-1"0"0,0 1 0,0-1 0,0 0 0,0 0 0,-1 1 0,1-1 0,-1 0 0,0 1 0,1-1 0,-1 1 0,0 0 0,-5-4 0,6 4 0,-1 0 0,0 1 0,1-1 0,-1 1 0,0-1 0,0 1 0,0 0 0,0 0 0,0 0 0,-1 0 0,1 0 0,0 0 0,0 0 0,-1 1 0,1-1 0,0 1 0,-4-1 0,-1 3 0,1 1 0,0-1 0,1 1 0,-1 0 0,0 0 0,1 1 0,0-1 0,-1 1 0,2 0 0,-1 1 0,0-1 0,1 1 0,-7 9 0,-5 10 0,-25 46 0,27-44 0,8-14 0,0 0 0,2 0 0,-1 1 0,1 0 0,1-1 0,-3 26 0,6-33 0,-1 0 0,1 0 0,0 0 0,1 0 0,-1 0 0,1 0 0,0 0 0,1 0 0,2 7 0,-3-9 0,0-1 0,0 0 0,1 0 0,-1 0 0,1 0 0,-1 0 0,1 0 0,0-1 0,0 1 0,-1-1 0,1 1 0,0-1 0,1 1 0,-1-1 0,0 0 0,0 0 0,0 0 0,1 0 0,-1-1 0,4 1 0,-1 0 0,0-1 0,1 0 0,-1 0 0,1 0 0,-1-1 0,0 0 0,1 0 0,-1 0 0,0-1 0,0 0 0,0 0 0,0 0 0,0-1 0,0 1 0,-1-1 0,6-4 0,-3 2 0,0-1 0,-1 1 0,1-1 0,-1 0 0,-1-1 0,1 1 0,-1-1 0,0 0 0,6-12 0,-6 5-59,-1 1 0,0-1-1,0 0 1,-2 0-1,1 0 1,-2 0 0,0 0-1,-1-1 1,0 1 0,-1 0-1,-1-1 1,0 1 0,-1 0-1,0 0 1,-1 1-1,-1-1 1,0 1 0,-1 0-1,0 0 1,-1 0 0,0 1-1,-11-12 1,8 10-6767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21 24575,'-1'-1'0,"1"0"0,0 0 0,-1 0 0,1 0 0,-1 0 0,1 0 0,-1 0 0,1 0 0,-1 0 0,0 0 0,1 0 0,-1 0 0,0 1 0,0-1 0,1 0 0,-1 1 0,0-1 0,0 0 0,0 1 0,0-1 0,0 1 0,0 0 0,0-1 0,0 1 0,0 0 0,0-1 0,0 1 0,0 0 0,0 0 0,0 0 0,0 0 0,-2 0 0,-2 0 0,0 0 0,1 0 0,-1 0 0,0 1 0,1-1 0,-7 3 0,6-1 0,0 1 0,0-1 0,1 1 0,-1 0 0,1 1 0,0-1 0,0 1 0,0 0 0,0-1 0,1 2 0,-1-1 0,1 0 0,0 1 0,1 0 0,-1-1 0,1 1 0,0 0 0,0 0 0,0 0 0,1 1 0,0-1 0,0 0 0,0 6 0,0-5 0,0 1 0,0-1 0,1 1 0,0-1 0,1 1 0,0-1 0,-1 0 0,2 1 0,-1-1 0,1 0 0,0 0 0,0 0 0,1 0 0,0 0 0,0-1 0,0 1 0,1-1 0,0 0 0,5 7 0,1-5 0,0 0 0,0 0 0,0-1 0,1-1 0,0 1 0,0-2 0,0 0 0,1 0 0,21 4 0,-14-4 0,0 2 0,28 12 0,-45-17 0,0-1 0,0 1 0,-1 0 0,1 0 0,0 1 0,0-1 0,-1 0 0,1 0 0,-1 1 0,1-1 0,-1 1 0,0-1 0,0 1 0,1 0 0,-1-1 0,0 1 0,-1 0 0,3 4 0,-3-5 0,0 1 0,0-1 0,-1 1 0,1-1 0,0 1 0,0-1 0,-1 1 0,1-1 0,-1 1 0,1-1 0,-1 1 0,0-1 0,1 1 0,-1-1 0,0 0 0,0 0 0,0 1 0,0-1 0,0 0 0,0 0 0,-1 0 0,1 0 0,0 0 0,-1 0 0,-1 1 0,-39 20 0,-1-1 0,0-2 0,-89 26 0,132-45 0,-24 7-455,1-1 0,-39 5 0,36-9-6371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50 24575,'0'-3'0,"0"0"0,0 0 0,-1 0 0,1 0 0,-1 0 0,1 0 0,-1 0 0,0 0 0,0 0 0,0 0 0,-1 1 0,1-1 0,-1 0 0,1 1 0,-4-5 0,4 8 0,0-1 0,1 1 0,-1-1 0,0 1 0,1-1 0,-1 1 0,1 0 0,-1-1 0,1 1 0,-1 0 0,1-1 0,0 1 0,-1 0 0,1 0 0,0-1 0,0 1 0,-1 0 0,1 0 0,0 0 0,0 0 0,0-1 0,0 1 0,0 0 0,0 1 0,-2 24 0,-1 409 0,5-221 0,-2-146-1365,0-40-5461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43 118 24575,'-5'0'0,"-6"0"0,-1-5 0,1-6 0,8-1 0,13 1 0,10-1 0,11 0 0,9 3 0,3-2 0,4 1 0,2-3 0,-6 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18 24575,'-4'0'0,"-7"0"0,-6 0 0,5 0 0,13 0 0,12 0 0,8 0 0,5 0 0,3 0 0,1 0 0,0 0 0,-4-5 0,-3-1 0,-5 0-8191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24575,'5'0'0,"10"0"0,13 0 0,6 0 0,2 0 0,0 0 0,-2 0 0,-2 0 0,-2 0 0,-1 0 0,-6-5 0,-6-1-8191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24575,'-1'-2'0,"1"1"0,0-1 0,0 1 0,0 0 0,0-1 0,0 1 0,1-1 0,-1 1 0,0-1 0,1 1 0,-1 0 0,0-1 0,1 1 0,0 0 0,-1-1 0,1 1 0,0 0 0,0 0 0,0 0 0,0-1 0,0 1 0,1-1 0,-1 2 0,0-1 0,1 1 0,-1 0 0,0 0 0,1 0 0,-1 0 0,0-1 0,1 2 0,-1-1 0,0 0 0,0 0 0,1 0 0,-1 1 0,0-1 0,0 0 0,1 1 0,-1-1 0,0 1 0,2 1 0,7 4 0,0 1 0,0 0 0,17 17 0,-25-21 0,43 42 0,-2 2 0,-3 1 0,-1 3 0,47 82 0,57 79 0,-141-210-80,-1-1 0,0 1-1,0 0 1,0 0 0,0 0-1,0 0 1,-1 0 0,1 0-1,-1 1 1,1-1 0,-1 0 0,0 0-1,1 0 1,-1 1 0,0-1-1,-1 3 1,-5 7-6746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1:3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82 24575,'-6'1'0,"1"0"0,-1 0 0,1 1 0,0 0 0,-1 0 0,1 0 0,0 1 0,-8 5 0,7-4 0,0-1 0,0 1 0,-1-1 0,1-1 0,-1 1 0,-9 1 0,15-3 0,-1-1 0,0 0 0,0 0 0,0 0 0,0-1 0,0 1 0,1 0 0,-1-1 0,0 1 0,0-1 0,0 1 0,1-1 0,-1 0 0,0 0 0,1 0 0,-1 0 0,1 0 0,-1 0 0,1 0 0,-1-1 0,1 1 0,0 0 0,0-1 0,0 1 0,0-1 0,0 1 0,0-1 0,-1-2 0,1 2 0,0 0 0,0 0 0,0 0 0,0 0 0,1 0 0,-1 0 0,1 0 0,-1 0 0,1 0 0,0 0 0,0 0 0,0 0 0,0 0 0,0 0 0,0 0 0,1 0 0,-1 0 0,1 0 0,-1 0 0,2-3 0,0 2 0,0 0 0,0 0 0,0 0 0,0 0 0,1 0 0,-1 0 0,1 1 0,0-1 0,-1 1 0,8-4 0,-6 3 0,1 0 0,-1 1 0,1-1 0,0 1 0,0 0 0,0 1 0,0-1 0,0 1 0,1 0 0,-1 0 0,0 1 0,1-1 0,-1 1 0,0 0 0,1 1 0,6 1 0,-7 0 0,0 0 0,0 1 0,0 0 0,0 0 0,-1 0 0,0 1 0,1-1 0,-1 1 0,-1 0 0,1 0 0,0 1 0,-1-1 0,0 1 0,0 0 0,-1-1 0,1 1 0,-1 1 0,0-1 0,0 0 0,1 8 0,2 5 0,-2 1 0,0 0 0,-1-1 0,0 33 0,-2-35 0,-1-1 0,-1 0 0,0 0 0,0 1 0,-7 16 0,7-25 0,-1 0 0,0 0 0,0-1 0,-1 1 0,0-1 0,0 0 0,0 0 0,-1 0 0,0-1 0,0 0 0,0 0 0,-13 9 0,-4-1 0,0-2 0,-1 0 0,-1-1 0,0-2 0,0 0 0,-1-2 0,0 0 0,-47 3 0,145-10 0,135 16 0,-173-10 0,-1 1 0,1 3 0,-2 0 0,0 2 0,0 2 0,33 18 0,-59-28-91,0 1 0,0 0 0,-1 1 0,0 0 0,0 0 0,0 0 0,0 1 0,-1 0 0,0 0 0,0 0 0,-1 0 0,1 1 0,-1 0 0,4 11 0,-1 5-6735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53 181 24575,'17'1'0,"8"-1"0,0 0 0,0-2 0,33-6 0,-53 7 0,0 0 0,0 0 0,-1-1 0,1 1 0,0-1 0,-1 0 0,1 0 0,-1-1 0,1 1 0,-1-1 0,0 0 0,0 0 0,0 0 0,-1-1 0,1 1 0,-1-1 0,0 0 0,0 0 0,0 0 0,-1 0 0,1-1 0,-1 1 0,2-6 0,-4 8 0,1 0 0,-1 0 0,0 0 0,0-1 0,0 1 0,0 0 0,-1 0 0,1 0 0,0 0 0,-1 0 0,0 0 0,1 0 0,-1 0 0,0 0 0,0 0 0,0 1 0,0-1 0,0 0 0,-1 1 0,1-1 0,-1 0 0,1 1 0,-1 0 0,1-1 0,-1 1 0,0 0 0,1 0 0,-1 0 0,0 0 0,-4-2 0,-6-3 0,0 1 0,-1 1 0,-18-6 0,29 10 0,-19-6 0,15 3 0,-1 1 0,0 1 0,1-1 0,-1 1 0,-12-1 0,16 3 0,0-1 0,0 1 0,0-1 0,1 1 0,-1 0 0,0 0 0,0 0 0,1 0 0,-1 1 0,1-1 0,-1 1 0,1-1 0,-1 1 0,1 0 0,0 0 0,0 0 0,-3 3 0,-1 3 0,0 1 0,1-1 0,0 1 0,0 0 0,1 0 0,0 0 0,1 0 0,-4 14 0,-12 83 0,17-92 0,-1 0 0,2 1 0,0-1 0,0 1 0,1-1 0,1 1 0,1 0 0,3 15 0,-4-25 0,1 1 0,0 0 0,0-1 0,1 1 0,0-1 0,0 0 0,0 0 0,0 0 0,1 0 0,0 0 0,0-1 0,0 0 0,1 0 0,-1 0 0,1 0 0,0-1 0,0 0 0,0 0 0,0 0 0,7 2 0,-3-1-62,1-1 0,0 1 0,-1-2 0,1 0 0,1 0 0,-1 0 0,0-2 0,0 1 0,0-1 0,1-1 0,-1 1 0,0-2-1,0 0 1,0 0 0,0-1 0,0 0 0,0 0 0,-1-1 0,0 0 0,0-1 0,11-7 0,10-11-6764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24575,'0'-1'0,"0"0"0,0 1 0,0-1 0,0 0 0,0 1 0,0-1 0,1 1 0,-1-1 0,0 0 0,0 1 0,1-1 0,-1 0 0,0 1 0,1-1 0,-1 1 0,1-1 0,-1 1 0,0-1 0,1 1 0,0-1 0,-1 1 0,1 0 0,-1-1 0,1 1 0,-1 0 0,1-1 0,0 1 0,-1 0 0,1 0 0,-1-1 0,1 1 0,0 0 0,-1 0 0,1 0 0,0 0 0,0 0 0,0 0 0,1 0 0,0 0 0,-1 0 0,1 0 0,0 1 0,-1-1 0,1 0 0,0 1 0,-1 0 0,1-1 0,0 1 0,-1 0 0,1 0 0,2 1 0,2 5 0,0 0 0,0 0 0,-1 0 0,0 1 0,0 0 0,-1 0 0,1 0 0,2 10 0,23 75 0,-22-66 0,-26-184 0,18 151 0,-1 1 0,1-1 0,1 1 0,-1 0 0,1-1 0,0 1 0,0 0 0,0-1 0,1 1 0,3-8 0,-4 11 0,1 1 0,-1-1 0,0 1 0,0 0 0,0-1 0,1 1 0,-1 0 0,0 0 0,1-1 0,0 1 0,-1 1 0,1-1 0,-1 0 0,1 0 0,0 0 0,0 1 0,-1-1 0,1 1 0,0 0 0,0-1 0,0 1 0,-1 0 0,1 0 0,0 0 0,0 0 0,0 0 0,0 1 0,-1-1 0,1 1 0,0-1 0,0 1 0,0-1 0,-1 1 0,4 2 0,4 1 10,0 1 0,0 0 0,-1 1 0,1 0 0,-1 1 0,0 0 0,-1 0 0,0 0 0,0 1 0,0 0 0,6 11 0,-6-8-175,-1 0 0,1 0 0,-2 1 0,0 0 0,0 0 0,-1 0 0,0 1 0,2 19 0,-4-9-6661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2 119 24575,'-1'-24'0,"1"-26"0,0 47 0,0 0 0,0 0 0,1 0 0,-1 0 0,1 0 0,0 1 0,0-1 0,0 0 0,0 1 0,0-1 0,1 0 0,2-3 0,-4 6 0,0-1 0,1 1 0,-1 0 0,0-1 0,1 1 0,-1 0 0,1-1 0,-1 1 0,0 0 0,1 0 0,-1 0 0,0-1 0,1 1 0,-1 0 0,1 0 0,-1 0 0,1 0 0,-1 0 0,1 0 0,-1 0 0,0 0 0,1 0 0,-1 0 0,1 0 0,-1 0 0,1 0 0,-1 0 0,1 0 0,-1 0 0,0 0 0,1 1 0,0-1 0,12 15 0,7 27 0,-19-39 0,42 95 0,108 179 0,-143-264 0,39 69 0,-43-74 0,-1 1 0,1-1 0,-1 1 0,-1 0 0,0 0 0,0 0 0,0 0 0,-1 9 0,-1-16-62,0 0 0,0-1 0,0 1 0,-1 0 0,1 0 0,0-1 0,-1 1 0,0 0 0,1-1 0,-1 1 0,0 0 0,0-1 0,0 1-1,0-1 1,0 1 0,0-1 0,0 0 0,0 1 0,-1-1 0,1 0 0,-2 1 0,-16 9-6764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24575,'17'-3'0,"-1"-1"0,30-10 0,-9 2 0,133-48 0,-11 3 0,-151 55 0,0 0 0,0-1 0,0 0 0,-1 0 0,9-5 0,-14 8 0,-1-1 0,0 0 0,0 0 0,0 0 0,1 1 0,-1-1 0,0 0 0,0-1 0,0 1 0,0 0 0,-1 0 0,1 0 0,0 0 0,0-1 0,-1 1 0,1 0 0,-1-1 0,1 1 0,-1-1 0,1 1 0,-1 0 0,0-1 0,0 1 0,0-1 0,0 1 0,0-1 0,0 1 0,0-1 0,-1-2 0,15 38 13,0 0 1,2-2-1,41 61 0,-1-1-1431,-48-76-5408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106 249 24575,'-4'0'0,"-7"-4"0,-6-7 0,0-6 0,-2-5 0,3-3 0,3-2 0,5 3-8191</inkml:trace>
  <inkml:trace contextRef="#ctx0" brushRef="#br0" timeOffset="1">410 0 24575,'0'9'0,"1"0"0,0 0 0,1 0 0,0-1 0,0 1 0,1-1 0,0 1 0,0-1 0,5 9 0,7 8 0,26 34 0,-6-8 0,5 11 60,52 108 0,-81-144-246,-1 0 1,-1 0-1,-2 1 0,0-1 1,-2 2-1,-1-1 1,1 46-1,-5-50-6640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4 395 24575,'-1'0'0,"1"0"0,0 0 0,0 0 0,0 0 0,-1 0 0,1 1 0,0-1 0,0 0 0,0 0 0,0 0 0,0 1 0,-1-1 0,1 0 0,0 0 0,0 1 0,0-1 0,0 0 0,0 0 0,0 0 0,0 1 0,0-1 0,0 0 0,0 0 0,0 1 0,0-1 0,0 0 0,0 1 0,0-1 0,0 0 0,0 0 0,0 0 0,0 1 0,0-1 0,0 0 0,0 0 0,0 1 0,1-1 0,-1 0 0,0 1 0,12 4 0,17-3 0,-13-4 0,-1 0 0,0-1 0,1 0 0,-1-1 0,-1-1 0,1 0 0,19-11 0,7-7 0,45-32 0,-84 54 0,39-32 0,-39 32 0,-1 0 0,1 0 0,-1 0 0,0-1 0,1 1 0,-1-1 0,0 1 0,0-1 0,0 1 0,0-1 0,0 0 0,-1 0 0,1 1 0,0-1 0,-1 0 0,1 0 0,-1 0 0,0 1 0,1-1 0,-1 0 0,0 0 0,0 0 0,-1-2 0,1 4 0,0-1 0,0 1 0,0 0 0,0 0 0,0-1 0,0 1 0,0 0 0,0 0 0,-1-1 0,1 1 0,0 0 0,0 0 0,0-1 0,0 1 0,-1 0 0,1 0 0,0 0 0,0-1 0,0 1 0,-1 0 0,1 0 0,0 0 0,0 0 0,-1 0 0,1 0 0,0-1 0,0 1 0,-1 0 0,1 0 0,0 0 0,0 0 0,-1 0 0,1 0 0,0 0 0,-1 0 0,1 0 0,0 0 0,0 0 0,-1 0 0,1 1 0,0-1 0,0 0 0,-1 0 0,1 0 0,0 0 0,0 0 0,-1 0 0,1 1 0,0-1 0,0 0 0,0 0 0,-1 0 0,1 0 0,0 1 0,0-1 0,0 0 0,0 0 0,0 1 0,-1-1 0,1 0 0,0 0 0,0 1 0,0-1 0,0 0 0,0 1 0,-8 17 0,8-15 0,-1 0 0,1 1 0,0-1 0,1 0 0,-1 0 0,1 0 0,-1 0 0,1 0 0,0 0 0,0 0 0,0 0 0,0 0 0,1 0 0,-1-1 0,1 1 0,0 0 0,3 3 0,-1-2 0,0 0 0,1 0 0,0 0 0,-1-1 0,1 0 0,0 0 0,1 0 0,-1 0 0,7 1 0,-4-1 0,1 0 0,-1-1 0,1 0 0,0 0 0,0-1 0,0 0 0,0-1 0,0 0 0,0 0 0,0-1 0,0 0 0,14-4 0,-11 0 0,-1-1 0,0 1 0,0-2 0,-1 0 0,0 0 0,0-1 0,-1 0 0,1-1 0,-2 0 0,0 0 0,9-12 0,-1-2 0,-2 0 0,0-1 0,21-50 0,-30 57 0,1-1 0,-2 1 0,2-21 0,-4 66 0,0-1 0,1 1 0,2-1 0,1-1 0,1 1 0,1-1 0,15 31 0,95 175 0,-94-190 0,116 205-175,100 185-330,-189-336 505,90 187 0,-115-223 0,-3 1 0,28 116 0,-48-166-1,-1 1 0,0-1 0,-1 1 0,-1 0 0,0-1 0,0 1 0,-1 0 0,-1 0 0,-4 20 0,3-26 7,1 1 1,-1-1-1,0 0 1,-1 0-1,1 0 1,-1-1-1,0 1 1,-1-1-1,1 0 1,-1 0-1,0 0 1,0-1-1,-1 1 1,1-1-1,-1-1 1,0 1-1,0-1 1,-8 3-1,-4 1 39,0-2 0,-1 0-1,0-1 1,1-1 0,-1-1 0,0 0 0,-1-1-1,1-2 1,0 0 0,0-1 0,0 0 0,0-2-1,-30-9 1,10 0-74,1-1-1,1-2 1,0-1-1,1-2 1,-49-35 0,51 28-3,0-1 0,2-1 1,1-2-1,2-1 0,1-2 1,1 0-1,2-2 1,1-1-1,2 0 0,2-2 1,-17-42-1,25 51 19,2-1 1,1 0-1,1 0 0,2 0 0,1-1 0,1 0 1,2 0-1,1-1 0,2 1 0,1 0 1,1 0-1,1 0 0,2 0 0,1 1 1,22-56-1,-10 45-34,2 2 0,2 0 0,1 1 0,2 2 1,2 0-1,1 2 0,54-50 0,-9 20-597,3 3 1,116-71-1,-77 62-4541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37 24575,'4'-13'0,"-3"13"0,-1 0 0,0-1 0,1 1 0,-1-1 0,1 1 0,-1 0 0,0-1 0,1 1 0,-1-1 0,0 1 0,0-1 0,1 1 0,-1-1 0,0 0 0,0 1 0,0-1 0,0 1 0,1-1 0,-1 1 0,0-1 0,0 0 0,0 1 0,0-1 0,-1 1 0,1-1 0,0 1 0,0-1 0,0 0 0,0 1 0,0-1 0,-1 1 0,1-1 0,0 1 0,-1-1 0,1 1 0,0-1 0,-1 1 0,1-1 0,0 1 0,-1 0 0,1-1 0,-1 1 0,1 0 0,-1-1 0,1 1 0,-1 0 0,1-1 0,-1 1 0,1 0 0,-1 0 0,1 0 0,-1 0 0,0-1 0,-3 1 0,0 0 0,0 0 0,1 0 0,-1 1 0,0-1 0,1 1 0,-1 0 0,0 0 0,1 0 0,-1 1 0,1-1 0,0 1 0,-1 0 0,-4 3 0,-48 38 0,40-30 0,3-3 0,-2 1 0,1 0 0,0 1 0,1 0 0,0 1 0,1 1 0,-15 22 0,26-35 0,1-1 0,-1 1 0,1 0 0,0-1 0,-1 1 0,1 0 0,0 0 0,0 0 0,0-1 0,-1 1 0,1 0 0,0 0 0,0 0 0,0-1 0,0 1 0,1 0 0,-1 0 0,0 0 0,0-1 0,0 1 0,1 0 0,-1 0 0,0-1 0,1 1 0,-1 0 0,1 0 0,0 1 0,0-1 0,1 0 0,-1 0 0,1 0 0,-1 0 0,1 0 0,-1 0 0,1 0 0,0 0 0,-1-1 0,3 1 0,4 2 0,0-2 0,1 1 0,-1-1 0,10-1 0,21-1 0,68-12 0,2-1 0,-92 13 0,-5-1 0,-1 1 0,1 1 0,0 0 0,22 4 0,-31-4 0,-1 1 0,0 0 0,1-1 0,-1 1 0,0 0 0,0 0 0,0 0 0,1 1 0,-1-1 0,0 0 0,0 1 0,-1-1 0,1 1 0,0 0 0,-1 0 0,1 0 0,-1 0 0,1 0 0,-1 0 0,0 0 0,0 0 0,0 0 0,0 0 0,0 1 0,0-1 0,0 0 0,-1 1 0,0-1 0,1 4 0,-1-1 0,0 1 0,-1-1 0,0 0 0,0 0 0,0 0 0,-1 1 0,1-1 0,-1-1 0,0 1 0,-1 0 0,1 0 0,-1-1 0,0 1 0,0-1 0,0 0 0,-1 0 0,-5 5 0,-2 2 0,-1-1 0,0 0 0,-1 0 0,-22 12 0,6-6 60,-53 21 0,73-34-184,0 0 0,1 0 1,-1-1-1,-1 0 0,1 0 0,0-1 1,0-1-1,0 1 0,-1-2 0,1 1 1,-10-3-1,2-2-6702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1 797 24575,'6'0'0,"0"-1"0,0-1 0,0 1 0,-1-1 0,1 0 0,0 0 0,-1-1 0,1 1 0,-1-1 0,0-1 0,0 1 0,5-5 0,1-1 0,0 0 0,-1-1 0,0 0 0,9-13 0,-17 20 0,0 0 0,0 1 0,0-1 0,0 0 0,-1-1 0,1 1 0,-1 0 0,0 0 0,0-1 0,0 1 0,0 0 0,-1-1 0,1 1 0,-1-1 0,0 1 0,0-1 0,-1-5 0,0 7 0,0 0 0,1 0 0,-1 1 0,0-1 0,-1 0 0,1 0 0,0 1 0,0-1 0,-1 1 0,1-1 0,-1 1 0,1 0 0,-1-1 0,1 1 0,-1 0 0,0 0 0,0 0 0,1 0 0,-1 0 0,0 1 0,0-1 0,0 1 0,0-1 0,0 1 0,0 0 0,0-1 0,0 1 0,0 0 0,0 0 0,0 1 0,-3-1 0,1 1 0,-1-1 0,0 1 0,1 0 0,-1 0 0,1 1 0,0-1 0,-1 1 0,1 0 0,0 0 0,0 0 0,0 1 0,0 0 0,0-1 0,1 1 0,-1 1 0,1-1 0,0 0 0,0 1 0,0 0 0,0-1 0,1 1 0,-1 0 0,1 0 0,-3 8 0,4-8 0,-1 0 0,1 1 0,0-1 0,0 0 0,0 1 0,0-1 0,1 1 0,0-1 0,-1 1 0,2 0 0,-1-1 0,1 1 0,-1-1 0,1 1 0,1-1 0,-1 0 0,0 1 0,1-1 0,0 0 0,0 0 0,0 0 0,1 0 0,-1-1 0,1 1 0,4 4 0,2-1 0,1 0 0,-1 0 0,1-1 0,0 0 0,1-1 0,0 0 0,-1-1 0,1 0 0,1 0 0,-1-1 0,1-1 0,-1 0 0,1-1 0,11 1 0,-1-2 0,-1 0 0,1-1 0,-1-1 0,0-1 0,1-1 0,36-12 0,-32 6 0,-2-1 0,1-1 0,-1-1 0,-1-1 0,-1-1 0,0-1 0,-1 0 0,0-2 0,-2-1 0,0 0 0,-1-2 0,-1 0 0,-1-1 0,16-28 0,-26 38 0,-1 0 0,0 1 0,-1-2 0,-1 1 0,0 0 0,0-1 0,-1 0 0,-1 1 0,0-1 0,-1 0 0,0 0 0,-1 0 0,0 1 0,-1-1 0,-1 0 0,0 1 0,-1 0 0,0 0 0,0 0 0,-2 0 0,1 0 0,-1 1 0,-10-12 0,-12-14 0,-2 2 0,-1 0 0,-1 3 0,-67-52 0,94 80 0,0 1 0,0-1 0,0 1 0,0 0 0,-1 1 0,1-1 0,-8-1 0,12 3 0,-1 1 0,1 0 0,-1 0 0,1 0 0,0 0 0,-1 0 0,1 0 0,0 1 0,-1-1 0,1 0 0,0 1 0,-1-1 0,1 1 0,0-1 0,-1 1 0,1 0 0,0-1 0,0 1 0,0 0 0,0 0 0,0 0 0,0 0 0,0 0 0,0 0 0,0 0 0,0 0 0,0 0 0,1 0 0,-1 1 0,1-1 0,-1 0 0,1 0 0,-1 1 0,1-1 0,-1 0 0,1 4 0,-2 3 0,1 0 0,0 0 0,0 0 0,1 0 0,0 0 0,1 0 0,-1 0 0,1 0 0,4 12 0,26 78 0,-15-52 0,72 202 120,-65-196-615,2 0 0,49 75 0,-56-101-6331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24575,'0'5'0,"4"1"0,12-4 0,7-4 0,9-10 0,9-8 0,6-10 0,-4 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3 543 24575,'-2'-3'0,"6"-5"0,10-7 0,16-8 0,1 1 0,2 2 0,0 1 0,38-15 0,35-20 0,-83 40 0,0 0 0,-1-2 0,-1-1 0,23-23 0,-43 40 0,-1 0 0,1-1 0,-1 1 0,0 0 0,1 0 0,-1-1 0,1 1 0,-1 0 0,1 0 0,-1 0 0,1-1 0,-1 1 0,1 0 0,-1 0 0,1 0 0,-1 0 0,1 0 0,-1 0 0,1 0 0,-1 0 0,1 0 0,-1 0 0,1 0 0,-1 1 0,1-1 0,-1 0 0,1 0 0,-1 0 0,1 1 0,-1-1 0,1 0 0,-1 0 0,0 1 0,1-1 0,-1 0 0,0 1 0,1-1 0,-1 1 0,0-1 0,1 0 0,-1 1 0,0-1 0,0 1 0,1-1 0,-1 1 0,0-1 0,0 1 0,0-1 0,0 1 0,1 0 0,12 38 0,-6-19 0,-4-13 0,0-1 0,1 0 0,0 0 0,0 0 0,0 0 0,1-1 0,-1 0 0,1 0 0,1 0 0,-1 0 0,1-1 0,0 0 0,10 6 0,-13-9 0,0 1 0,1-1 0,-1 0 0,0 0 0,1 0 0,-1-1 0,1 1 0,-1-1 0,1 0 0,-1 0 0,1 0 0,0 0 0,-1-1 0,1 1 0,-1-1 0,0 0 0,1 0 0,-1 0 0,0 0 0,1-1 0,-1 1 0,0-1 0,0 0 0,0 0 0,0 0 0,-1 0 0,1-1 0,4-4 0,-1 0 0,-1 0 0,1-1 0,-2 0 0,1 1 0,-1-1 0,0-1 0,-1 1 0,1-1 0,1-11 0,2-12 0,4-41 0,-6 34 0,0-4 0,-1-48 0,-1 100 0,0 0 0,0 0 0,1 0 0,0 0 0,0-1 0,1 1 0,0-1 0,7 7 0,-7-6 0,17 22 0,1-1 0,1-2 0,1 0 0,37 30 0,-13-17 0,93 57 0,-137-95 0,51 31 0,-1 3 0,59 51 0,-105-79 0,-1 0 0,1 0 0,-2 0 0,1 1 0,-1 1 0,-1-1 0,1 1 0,-2 0 0,0 0 0,0 1 0,-1-1 0,0 1 0,-1 0 0,2 18 0,-4-21 0,-1-1 0,0 1 0,0 0 0,-1 0 0,0 0 0,-1 0 0,0-1 0,0 1 0,-1 0 0,0-1 0,0 0 0,-1 0 0,0 0 0,-1 0 0,1-1 0,-2 1 0,1-1 0,-1-1 0,0 1 0,-11 9 0,-8 4 0,-1-1 0,-1-1 0,0-1 0,-2-1 0,1-2 0,-2-1 0,0-1 0,0-2 0,-1-1 0,0-1 0,-65 7 0,89-15 0,1 0 0,-1 0 0,0-1 0,0 1 0,0-2 0,0 1 0,1-1 0,-1 0 0,0 0 0,1-1 0,0 0 0,0 0 0,0 0 0,-7-5 0,6 2 0,-1-1 0,1 0 0,0 0 0,1 0 0,-1-1 0,1 0 0,1 0 0,0 0 0,-6-12 0,5 6 0,1 0 0,0 0 0,0-1 0,1 0 0,1 0 0,1 0 0,0 0 0,1 0 0,1 0 0,0 0 0,1-1 0,0 1 0,4-15 0,2 7 2,1 0-1,2 0 1,0 1 0,1 0-1,1 1 1,27-36-1,5 1-69,54-52 0,13 3-866,161-120 0,-178 153-5264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2:5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24575,'-4'1'0,"-1"1"0,1-1 0,0 1 0,0 1 0,0-1 0,0 0 0,0 1 0,0 0 0,1 0 0,-1 0 0,1 0 0,-6 8 0,-5 3 0,-8 5 0,1 1 0,0 2 0,2 0 0,1 1 0,1 0 0,0 2 0,2 0 0,-19 44 0,32-66 0,1 0 0,0 0 0,0 0 0,0 1 0,0-1 0,0 0 0,1 1 0,0-1 0,-1 0 0,1 1 0,0-1 0,1 1 0,0 3 0,0-5 0,-1 0 0,1 0 0,0 0 0,0 0 0,0-1 0,1 1 0,-1 0 0,0-1 0,1 1 0,-1-1 0,1 1 0,-1-1 0,1 0 0,0 1 0,0-1 0,-1 0 0,1 0 0,0 0 0,0-1 0,0 1 0,0 0 0,4 0 0,6 1 0,-1-1 0,1 0 0,0-1 0,-1 0 0,1-1 0,0 0 0,-1 0 0,21-7 0,42-4 0,-73 12 0,1 0 0,0-1 0,0 1 0,0 0 0,0 0 0,0 0 0,0 0 0,0 1 0,-1-1 0,1 0 0,0 1 0,0-1 0,0 1 0,0 0 0,-1 0 0,1-1 0,0 1 0,-1 0 0,1 0 0,-1 1 0,1-1 0,-1 0 0,1 1 0,-1-1 0,0 0 0,0 1 0,1-1 0,-1 1 0,0 0 0,-1-1 0,1 1 0,1 2 0,-2-1 0,0 0 0,0 0 0,0 0 0,0 0 0,0 0 0,-1 0 0,0 0 0,1 0 0,-1-1 0,0 1 0,0 0 0,-1 0 0,1-1 0,0 1 0,-1-1 0,0 1 0,1-1 0,-1 0 0,0 1 0,-4 2 0,-23 19-1365,-1-3-5461</inkml:trace>
  <inkml:trace contextRef="#ctx0" brushRef="#br0" timeOffset="1">1009 303 24575,'0'5'0,"0"6"0,-4 6 0,-12 1 0,-3-4-8191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0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45 24575,'-15'0'0,"-35"0"0,1-1 0,-80-13 0,83 7 0,33 5 0,-1 0 0,1 0 0,-1-1 0,1-1 0,-15-6 0,40 14 0,0 0 0,1-1 0,17 2 0,33 9 0,-43-9 0,1-1 0,0-1 0,0-1 0,36-1 0,-31-1 0,-1 2 0,39 5 0,-4 2 0,1-3 0,0-2 0,82-6 0,-32 0 0,-2 0 0,120 4 0,-164 10 0,-47-8 0,0 0 0,26 0 0,418-2 0,-222-4 0,-216 3 0,0 1 0,28 7 0,-26-4 0,42 2 0,216-6 0,-133-2 0,-133 0 0,1-1 0,31-7 0,-31 4 0,1 2 0,23-2 0,127 7 0,71-4 0,-222-1 0,-1-1 0,1 0 0,25-11 0,24-6 0,-65 21-136,1-1-1,-1 0 1,0 0-1,0 0 1,0 0-1,0-1 1,0 0-1,-1 1 0,6-5 1,2-5-6690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0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1237 318 24575,'-1'-3'0,"0"-1"0,0 1 0,0 0 0,-1 0 0,0 0 0,1 0 0,-1 0 0,0 0 0,-1 1 0,-3-5 0,-9-13 0,1-6 0,-1 0 0,-19-24 0,27 42 0,1 0 0,-1 1 0,-1 0 0,1 0 0,-1 0 0,-1 1 0,1 0 0,-1 1 0,-17-8 0,17 9 0,-140-51 0,127 48 0,0 2 0,-1 0 0,0 2 0,-43-1 0,-40 3 0,-103 4 0,192 0 0,-1 0 0,1 1 0,0 0 0,-26 12 0,-62 33 0,89-40 0,0 1 0,0 0 0,1 1 0,0 1 0,1 0 0,1 1 0,-15 16 0,21-20 0,0 0 0,1 1 0,0-1 0,0 1 0,1 0 0,0 0 0,1 1 0,0 0 0,1 0 0,0 0 0,1 0 0,-2 21 0,4-3 0,1 0 0,1 1 0,12 52 0,-10-56 0,2 39 0,-5-42 0,8 45 0,-7-60 0,0 0 0,1 0 0,0 0 0,0 0 0,0-1 0,1 0 0,0 0 0,1 0 0,7 9 0,-3-6 0,0 1 0,1-2 0,0 1 0,1-1 0,0-1 0,1 0 0,-1-1 0,1 0 0,1 0 0,-1-2 0,1 1 0,21 5 0,50 16 0,-52-15 0,46 9 0,67 5 0,-89-16 0,-36-5 0,0-2 0,29 2 0,-34-4 0,24 0 0,76-7 0,-102 4 0,0-1 0,0 0 0,0-1 0,-1 0 0,1-1 0,-1 0 0,0-1 0,-1 0 0,19-14 0,-19 13 0,-1-1 0,1-1 0,-2 0 0,1 0 0,-1-1 0,-1-1 0,0 1 0,0-1 0,-1 0 0,0-1 0,-1 0 0,0 0 0,5-17 0,-3-4 0,0 1 0,-3-1 0,0 0 0,-2 0 0,-2 0 0,-4-57 0,2 81-97,-1 1-1,1-1 1,-2 1-1,1-1 1,-1 1-1,0 0 1,-1 0-1,0 0 1,0 1-1,-1 0 1,0-1-1,0 1 0,-11-10 1,2 5-6729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163 307 24575,'-11'2'0,"1"-1"0,-1 2 0,1-1 0,0 1 0,-1 1 0,1 0 0,-15 8 0,-18 7 0,25-9 0,18-10 0,-1 0 0,1 1 0,0-1 0,0 0 0,0 0 0,-1 1 0,1-1 0,0 0 0,0 0 0,0 1 0,0-1 0,-1 0 0,1 1 0,0-1 0,0 0 0,0 0 0,0 1 0,0-1 0,0 0 0,0 1 0,0-1 0,0 0 0,0 1 0,0-1 0,0 0 0,0 1 0,0-1 0,0 0 0,0 0 0,1 1 0,0 0 0,1 1 0,-1-1 0,1-1 0,0 1 0,-1 0 0,1 0 0,0 0 0,-1-1 0,1 1 0,0-1 0,0 0 0,0 1 0,0-1 0,-1 0 0,1 0 0,0 0 0,3-1 0,38-3 0,0-1 0,78-22 0,-51 10 0,628-171-716,-411 106 700,-147 39-1228,-87 24-4971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0,0 0 0,1 0 0,-1 0 0,1 0 0,-1 0 0,1 0 0,0 0 0,-1 0 0,1 0 0,0 0 0,-1 0 0,1 0 0,0 0 0,0-1 0,0 1 0,0 0 0,0-1 0,0 1 0,0-1 0,1 1 0,26 11 0,-24-11 0,40 12 0,0-2 0,1-2 0,81 6 0,138-11 0,-242-4 0,-1-2 0,0 0 0,33-8 0,-33 6 0,-28 6 0,1 0 0,-1 1 0,1-1 0,-1 2 0,1-1 0,0 1 0,-11 8 0,-41 38 0,50-42 0,-50 49 50,3 2-1,-51 72 1,-77 140-1930,135-192-4580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6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3481 86 24575,'-138'1'0,"-152"-3"0,175-11 0,-23 0 0,-56-1 0,-37-1 0,62 17 0,-90-4 0,117-11 0,-33-1 0,126 12 0,1 2 0,0 2 0,-1 2 0,-86 19 0,24 6 0,-57 17 0,81-15 0,42-14 0,-70 17 0,96-29 0,0 1 0,0 0 0,1 1 0,0 2 0,-30 17 0,-79 65 0,24-17 0,-82 58 0,163-113 0,1 0 0,1 2 0,0 0 0,2 1 0,-29 47 0,36-49 0,1 1 0,0 0 0,2 1 0,0 0 0,2 0 0,0 1 0,2 0 0,0 0 0,2 0 0,0 42 0,3-58 0,0 1 0,0 0 0,1 0 0,0-1 0,0 1 0,1-1 0,0 0 0,0 0 0,1 0 0,5 9 0,8 9 0,26 30 0,-25-33 0,6 5 0,1-1 0,1-1 0,1-2 0,47 33 0,-45-38 0,1-1 0,1-1 0,64 22 0,106 20 0,-95-30 0,-4-1 0,1-4 0,111 8 0,-140-23 0,240 14 0,67-7 0,-109 21 0,-135-16 0,217 16 0,-139-17 0,328-7 0,-333-14 0,94-16 0,-153 7 0,-87 5 0,104-24 0,59-30 0,-78 19 0,138-26 0,18-7 0,-203 44 0,-2-3 0,-1-5 0,107-59 0,98-83 0,-293 173 0,-1 1 0,-1-2 0,1 1 0,-1-2 0,-1 1 0,1-1 0,-2 0 0,9-12 0,-14 17 0,1 0 0,-1 0 0,-1 0 0,1 0 0,0 0 0,-1-1 0,0 1 0,0-1 0,0 1 0,-1-1 0,1 1 0,-1-1 0,0 1 0,0-1 0,-1 1 0,0-1 0,1 1 0,-1 0 0,-1-1 0,1 1 0,-1 0 0,1-1 0,-1 1 0,-4-6 0,1 3 0,-1-1 0,1 1 0,-1 0 0,-1 1 0,0-1 0,1 1 0,-2 0 0,1 1 0,-17-9 0,-5-1 0,-47-16 0,-2 0 0,-162-99 0,87 44 0,90 55 0,-2 3 0,0 3 0,-2 3 0,0 2 0,-2 4 0,-80-9 0,-241-20-379,-28-3-41,310 32 505,-407-64-1402,406 59-4843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35 309 24575,'-1'-5'0,"-1"0"0,1 0 0,-1 0 0,0 1 0,-4-9 0,-2-7 0,5 12 0,1 3 0,0 0 0,1 0 0,-1 0 0,1 0 0,0 0 0,0-7 0,1 11 0,0 1 0,0-1 0,1 0 0,-1 0 0,0 1 0,0-1 0,0 0 0,1 1 0,-1-1 0,0 0 0,0 0 0,1 1 0,-1-1 0,1 1 0,-1-1 0,1 0 0,-1 1 0,1-1 0,-1 1 0,2-1 0,-1 0 0,0 1 0,1-1 0,-1 1 0,0-1 0,1 1 0,-1 0 0,1 0 0,-1 0 0,0 0 0,1 0 0,-1 0 0,1 0 0,-1 0 0,0 0 0,2 1 0,5 2 0,1 0 0,-1 0 0,0 0 0,-1 1 0,1 1 0,-1-1 0,0 1 0,0 0 0,0 1 0,-1 0 0,0 0 0,0 0 0,0 1 0,-1 0 0,8 11 0,-6-6 0,0 1 0,0-1 0,-1 1 0,0 0 0,-1 1 0,-1-1 0,0 1 0,3 26 0,-6-31 0,-1-1 0,0 0 0,0 1 0,-1-1 0,-3 14 0,4-20 0,0-1 0,0 0 0,0 0 0,-1 0 0,1 1 0,-1-1 0,1 0 0,-1 0 0,1 0 0,-1 0 0,0 0 0,1 0 0,-1 0 0,0 0 0,0 0 0,0 0 0,0 0 0,0-1 0,0 1 0,0 0 0,0-1 0,0 1 0,0-1 0,0 1 0,0-1 0,0 1 0,-1-1 0,1 0 0,0 1 0,0-1 0,-1 0 0,1 0 0,0 0 0,0 0 0,0 0 0,-1 0 0,1 0 0,0-1 0,0 1 0,-1 0 0,1-1 0,0 1 0,0-1 0,0 1 0,0-1 0,0 1 0,-2-2 0,-4-3 0,-1-1 0,1 1 0,1-1 0,-1 0 0,1 0 0,0-1 0,1 0 0,-1 0 0,1 0 0,-6-14 0,3 6 0,0-1 0,2 0 0,0 0 0,-7-29 0,12 36 0,0 1 0,0-1 0,0 0 0,2 0 0,-1 0 0,1 0 0,0 0 0,1 1 0,0-1 0,0 0 0,1 1 0,0 0 0,0-1 0,1 1 0,0 1 0,1-1 0,0 0 0,0 1 0,10-11 0,-5 7 0,0 2 0,1-1 0,0 2 0,0-1 0,0 2 0,1-1 0,1 2 0,-1-1 0,1 2 0,0 0 0,27-7 0,-36 11 0,0 0 0,0 1 0,0-1 0,0 1 0,0 0 0,1 0 0,-1 1 0,0-1 0,0 1 0,0 0 0,0 0 0,0 0 0,0 0 0,0 1 0,0 0 0,3 2 0,-2-1 0,1 1 0,-1 1 0,0-1 0,-1 0 0,1 1 0,-1 0 0,0 0 0,0 1 0,4 7 0,0 2 0,-1-1 0,-1 1 0,-1 1 0,0-1 0,-1 1 0,0 0 0,1 24 0,-4-33 0,1 7 0,-1 0 0,0 1 0,-1-1 0,-1 1 0,0-1 0,-1 0 0,-4 16 0,6-30 0,0 1 0,0-1 0,0 0 0,0 1 0,0-1 0,0 0 0,0 0 0,0 1 0,-1-1 0,1 0 0,0 0 0,0 1 0,0-1 0,0 0 0,-1 0 0,1 1 0,0-1 0,0 0 0,-1 0 0,1 0 0,0 0 0,0 1 0,-1-1 0,1 0 0,0 0 0,0 0 0,-1 0 0,1 0 0,0 0 0,0 0 0,-1 0 0,1 0 0,0 0 0,-1 0 0,1 0 0,-9-8 0,-3-16 0,7 10 0,0 0 0,1 0 0,1 0 0,0-1 0,1 1 0,1-1 0,0 0 0,1 1 0,0-1 0,1 0 0,1 1 0,1-1 0,0 1 0,0 0 0,2 0 0,0 0 0,0 0 0,1 1 0,1 0 0,15-23 0,-20 33 0,1 0 0,0-1 0,0 1 0,0 0 0,0 0 0,1 1 0,-1-1 0,1 1 0,0 0 0,-1 0 0,1 0 0,0 0 0,0 0 0,0 1 0,0 0 0,1 0 0,-1 0 0,0 0 0,0 1 0,1 0 0,-1 0 0,0 0 0,1 0 0,-1 1 0,0-1 0,0 1 0,1 0 0,-1 0 0,0 1 0,6 2 0,0 1 0,-1-1 0,0 1 0,0 1 0,0 0 0,0 0 0,-1 1 0,0 0 0,-1 0 0,0 1 0,0 0 0,8 12 0,-6-4 34,0 1-1,-1 1 0,5 18 1,17 34-1533,-21-56-5327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25 24575,'0'0'0,"0"-1"0,0 0 0,-1 0 0,1 0 0,0 1 0,-1-1 0,1 0 0,-1 0 0,1 1 0,-1-1 0,1 0 0,-1 1 0,1-1 0,-1 1 0,1-1 0,-1 1 0,0-1 0,1 1 0,-1-1 0,0 1 0,0-1 0,1 1 0,-1 0 0,0-1 0,0 1 0,1 0 0,-2 0 0,-26-5 0,23 4 0,-9-1 0,0 1 0,0 0 0,0 1 0,0 1 0,0 0 0,0 0 0,0 2 0,0 0 0,-19 6 0,27-6 0,0-1 0,1 1 0,-1 0 0,0 1 0,1 0 0,0-1 0,0 2 0,0-1 0,0 0 0,1 1 0,0 0 0,0 0 0,0 0 0,0 1 0,1-1 0,0 1 0,0 0 0,1 0 0,-1 0 0,1 0 0,1 0 0,-3 12 0,3-12 0,-1 1 0,2-1 0,-1 1 0,1 0 0,0-1 0,0 1 0,0 0 0,1 0 0,0-1 0,1 1 0,0-1 0,0 1 0,0-1 0,0 0 0,1 0 0,0 0 0,1 0 0,-1 0 0,1-1 0,0 1 0,0-1 0,1 0 0,0 0 0,0-1 0,0 0 0,0 1 0,1-2 0,-1 1 0,1-1 0,0 1 0,0-2 0,0 1 0,1-1 0,-1 0 0,0 0 0,14 2 0,-12-2 0,1-1 0,0 0 0,-1 0 0,1-1 0,0 0 0,0 0 0,-1-1 0,1 0 0,9-3 0,-13 2 0,0 0 0,-1 0 0,1 0 0,0 0 0,-1-1 0,0 0 0,1 0 0,-1 0 0,0-1 0,-1 1 0,1-1 0,-1 0 0,1 0 0,-1 0 0,0-1 0,3-7 0,-2 6 0,-1-1 0,0 0 0,0 0 0,0 0 0,-1 0 0,0-1 0,-1 1 0,1-1 0,-2 1 0,1-1 0,-1 1 0,0-1 0,0 1 0,-1-1 0,-2-7 0,2 9 0,-2-1 0,1 1 0,-1 0 0,0 0 0,0 1 0,0-1 0,-1 1 0,0-1 0,0 1 0,0 0 0,-1 1 0,0-1 0,0 1 0,0 0 0,0 0 0,-1 1 0,-11-7 0,5 4-124,-1-1 0,0 2 0,-1-1 0,1 2 0,-1 0 0,0 1-1,0 0 1,0 1 0,-1 0 0,-24 1 0,18 6-6702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24575,'0'-3'0,"0"-1"0,1 1 0,-1-1 0,1 1 0,0-1 0,0 1 0,0 0 0,0-1 0,1 1 0,1-4 0,3 4 0,-1 11 0,-1 13 0,0 46 0,-5-53 0,2 1 0,-1 0 0,2-1 0,0 1 0,1-1 0,0 1 0,1-1 0,7 15 0,-6-17 0,-4-9 0,0 0 0,0-1 0,0 1 0,0 0 0,0-1 0,1 1 0,-1-1 0,1 1 0,0-1 0,3 4 0,-4-7 0,-1 1 0,1-1 0,-1 1 0,1-1 0,-1 1 0,0-1 0,1 0 0,-1 1 0,1-1 0,-1 0 0,0 0 0,0 1 0,1-1 0,-1 0 0,0 1 0,0-1 0,0 0 0,0 0 0,0 1 0,0-1 0,0 0 0,0 0 0,1-22 0,-1 22 0,-2-84 0,0 53 0,1 0 0,6-47 0,-3 70 0,1 0 0,0 0 0,0 1 0,0-1 0,1 1 0,1 0 0,-1 0 0,1 1 0,1-1 0,-1 1 0,1 0 0,0 0 0,1 1 0,0 0 0,0 0 0,8-5 0,-12 9 0,0 0 0,0 0 0,1 0 0,-1 0 0,0 1 0,1-1 0,-1 1 0,1 0 0,0 0 0,-1 0 0,1 0 0,0 1 0,0 0 0,0-1 0,-1 1 0,1 1 0,0-1 0,0 0 0,0 1 0,-1 0 0,1 0 0,0 0 0,-1 0 0,1 1 0,-1-1 0,0 1 0,1 0 0,-1 0 0,0 0 0,0 1 0,0-1 0,0 1 0,-1-1 0,1 1 0,-1 0 0,1 0 0,-1 0 0,0 1 0,3 5 0,2 6 18,-1 0-1,0 0 1,-1 1 0,0 0-1,2 22 1,10 30-1489,-9-43-5355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24575,'3'-2'0,"0"0"0,-1 0 0,1 0 0,0 0 0,-1 0 0,1 0 0,-1-1 0,4-3 0,10-9 0,26-13 0,-26 19 0,-1 0 0,0-2 0,0 0 0,-1 0 0,24-27 0,-37 37 0,0 0 0,0 0 0,0 0 0,0 0 0,0-1 0,0 1 0,-1 0 0,1 0 0,-1-1 0,1 1 0,0 0 0,-1-1 0,0 1 0,1-1 0,-1 1 0,0 0 0,0-1 0,0 1 0,0-1 0,0 1 0,0-1 0,0 1 0,0-1 0,-1 1 0,1 0 0,-1-1 0,1 1 0,-1 0 0,1-1 0,-1 1 0,0 0 0,1-1 0,-1 1 0,0 0 0,0 0 0,0 0 0,0 0 0,0 0 0,0 0 0,-3-1 0,2 0 0,0 1 0,0 0 0,0 0 0,-1 0 0,1 1 0,-1-1 0,1 1 0,0-1 0,-1 1 0,1 0 0,-1-1 0,1 1 0,-1 1 0,1-1 0,-1 0 0,1 1 0,-1-1 0,1 1 0,0-1 0,-1 1 0,1 0 0,0 0 0,-1 0 0,-1 2 0,0 1 0,-1 0 0,1 0 0,0 0 0,0 1 0,1-1 0,-1 1 0,1 0 0,0 0 0,0 1 0,1-1 0,0 0 0,0 1 0,0-1 0,0 1 0,1 0 0,0 0 0,0-1 0,1 1 0,0 9 0,-1-9 0,1 0 0,1 0 0,-1 0 0,1 0 0,0 0 0,1 0 0,-1 0 0,1-1 0,0 1 0,0 0 0,1-1 0,0 0 0,0 1 0,0-1 0,1 0 0,-1-1 0,1 1 0,0-1 0,5 5 0,0-4 0,0 0 0,0 0 0,1 0 0,0-2 0,-1 1 0,1-1 0,0 0 0,1-1 0,13 1 0,3 0 0,0-2 0,38-2 0,-38-3-455,0 0 0,48-14 0,-15-1-6371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5 194 24575,'-4'0'0,"7"0"0,8 0 0,2-5 0,9-1 0,5-5 0,2-4 0,1-1 0,1-1 0,-1 1 0,-1-1 0,0-2 0,0 2 0,-6-1 0,-2-2 0,-4 3-8191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8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79 24575,'-5'-4'0,"0"1"0,0-1 0,1 0 0,-1 0 0,1 0 0,-7-10 0,-17-16 0,27 29 0,-1 0 0,1 0 0,-1 0 0,1 0 0,-1 0 0,0 0 0,1 0 0,-1 1 0,0-1 0,0 0 0,1 1 0,-1 0 0,0-1 0,0 1 0,0 0 0,-2 0 0,3 0 0,0 0 0,0 1 0,0-1 0,0 0 0,0 1 0,0-1 0,0 1 0,0 0 0,0-1 0,0 1 0,0 0 0,0-1 0,0 1 0,0 0 0,1 0 0,-1 0 0,0 0 0,1 0 0,-1 0 0,1 0 0,-1 0 0,1 0 0,-1 0 0,1 0 0,0 0 0,-1 0 0,1 0 0,0 0 0,0 1 0,0-1 0,0 0 0,0 0 0,0 2 0,6 42 0,16 24 0,2-2 0,3-1 0,40 69 0,-40-81 0,122 271 0,-113-250-1365,-30-56-5461</inkml:trace>
  <inkml:trace contextRef="#ctx0" brushRef="#br0" timeOffset="1">41 714 24575,'-5'0'0,"-6"0"0,-6 0 0,9-5 0,16-1 0,15-9 0,14-7 0,14-9 0,8-4 0,-6 4-8191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7 24575,'-32'-3'0,"28"2"0,-1 0 0,1 1 0,-1-1 0,0 1 0,1 0 0,-1 0 0,0 1 0,-4 0 0,7 0 0,0 0 0,1 0 0,-1 0 0,1 0 0,-1 0 0,1 0 0,0 0 0,0 0 0,-1 0 0,1 1 0,0-1 0,0 1 0,0-1 0,0 1 0,0-1 0,1 1 0,-1-1 0,0 1 0,1 0 0,-1-1 0,1 1 0,0 0 0,-1 0 0,1-1 0,0 1 0,0 3 0,1 11 0,0-1 0,0 1 0,2-1 0,0 0 0,1 1 0,8 21 0,0 3 0,34 120 0,104 244 0,-147-399 0,2 7 0,0 0 0,0-1 0,1 0 0,1 0 0,0 0 0,0-1 0,1 0 0,13 13 0,-20-22 0,0-1 0,1 1 0,-1-1 0,0 1 0,0-1 0,0 1 0,0-1 0,0 0 0,0 0 0,1 0 0,-1 1 0,0-1 0,0 0 0,0 0 0,0-1 0,1 1 0,-1 0 0,0 0 0,0-1 0,0 1 0,0 0 0,0-1 0,0 1 0,1-1 0,-1 1 0,0-1 0,0 0 0,-1 1 0,1-1 0,0 0 0,0 0 0,0 0 0,0 0 0,-1 0 0,1 0 0,0 0 0,-1 0 0,1 0 0,-1 0 0,1-2 0,4-6 0,-1 0 0,0 0 0,4-15 0,-8 23 0,31-135 0,-22 88 0,17-55 0,-25 98 0,1 1 0,-1 0 0,1 0 0,0 0 0,0 0 0,0 1 0,1-1 0,-1 1 0,1-1 0,0 1 0,4-4 0,-6 6 0,1 0 0,0 0 0,-1 0 0,1 1 0,0-1 0,-1 0 0,1 1 0,0 0 0,0-1 0,-1 1 0,1 0 0,0 0 0,0 0 0,0 0 0,0 0 0,-1 0 0,1 0 0,0 1 0,0-1 0,0 1 0,-1-1 0,1 1 0,0 0 0,-1 0 0,1-1 0,0 1 0,-1 0 0,3 3 0,3 1 0,0 1 0,-1 0 0,1 0 0,-1 1 0,-1 0 0,1 0 0,-1 0 0,-1 1 0,7 12 0,4 14 0,10 35 0,-9-26 0,-3-7 0,-5-11 0,17 34 0,-22-53 0,1 0 0,0 0 0,0 0 0,0 0 0,0-1 0,1 0 0,0 0 0,0 0 0,0 0 0,9 5 0,-12-9-76,0 0 1,1 1-1,-1-1 0,1 0 0,-1 0 0,1 0 0,-1-1 0,1 1 1,0-1-1,-1 1 0,1-1 0,0 0 0,-1 0 0,1 0 1,0 0-1,0-1 0,4 0 0,17-9-6750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3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308 391 24575,'-1'-4'0,"1"0"0,-1 0 0,-1 0 0,1 0 0,-1 0 0,1 1 0,-1-1 0,0 0 0,0 1 0,-1-1 0,1 1 0,-1 0 0,1 0 0,-1 0 0,0 0 0,0 0 0,-1 1 0,1-1 0,0 1 0,-1 0 0,-5-3 0,0 0 0,0 1 0,-1 0 0,1 0 0,-1 1 0,0 0 0,1 0 0,-19-1 0,23 4 0,0-1 0,0 2 0,0-1 0,0 1 0,0-1 0,0 1 0,0 0 0,0 1 0,0 0 0,1-1 0,-1 1 0,0 1 0,1-1 0,0 1 0,-1 0 0,-5 5 0,5-3 0,-1 1 0,1 0 0,0 1 0,0 0 0,1-1 0,0 1 0,0 1 0,1-1 0,-5 13 0,3-1 0,0 1 0,1 0 0,1 1 0,1-1 0,0 1 0,2-1 0,3 31 0,-2-42 0,0 0 0,1 1 0,1-1 0,-1 0 0,2 0 0,-1 0 0,1-1 0,0 1 0,1-1 0,0 0 0,0 0 0,9 9 0,-11-13 0,1-1 0,0 1 0,0-1 0,0 0 0,0 0 0,0-1 0,0 1 0,1-1 0,0 0 0,-1 0 0,1 0 0,0 0 0,0-1 0,0 0 0,0 0 0,0 0 0,0-1 0,0 0 0,0 0 0,0 0 0,0-1 0,0 1 0,0-1 0,7-2 0,-7 1 0,0 1 0,-1-1 0,1 0 0,-1-1 0,1 1 0,-1-1 0,0 1 0,0-1 0,0-1 0,0 1 0,-1 0 0,0-1 0,5-5 0,-3 2 0,-1-1 0,0 1 0,0-1 0,0 0 0,-1 0 0,0 0 0,1-9 0,1-9 0,-1 0 0,-2 1 0,0-2 0,-3-26 0,-2-28 0,3 81 0,0 0 0,0-1 0,0 1 0,0-1 0,0 1 0,0 0 0,0-1 0,-1 1 0,1-1 0,0 1 0,0 0 0,0-1 0,1 1 0,-1-1 0,0 1 0,0 0 0,0-1 0,0 1 0,0-1 0,0 1 0,0 0 0,1-1 0,-1 1 0,0 0 0,0-1 0,1 1 0,-1 0 0,0-1 0,0 1 0,1 0 0,-1 0 0,0-1 0,1 1 0,-1 0 0,0 0 0,1 0 0,-1-1 0,1 1 0,-1 0 0,0 0 0,1 0 0,-1 0 0,1 0 0,-1 0 0,0 0 0,1 0 0,-1 0 0,1 0 0,-1 0 0,0 0 0,1 0 0,-1 0 0,1 0 0,-1 0 0,0 0 0,1 1 0,-1-1 0,0 0 0,1 0 0,-1 0 0,0 1 0,1-1 0,-1 0 0,28 23 0,-21-17 0,7 7 0,46 34 0,-57-45 0,0 0 0,0 0 0,0 0 0,0 0 0,1-1 0,-1 0 0,1 1 0,-1-1 0,1 0 0,-1-1 0,1 1 0,0-1 0,-1 1 0,1-1 0,0 0 0,4-1 0,-6 0 0,0 0 0,1-1 0,-1 1 0,0 0 0,0-1 0,0 0 0,0 1 0,0-1 0,0 0 0,0 0 0,-1 0 0,1-1 0,-1 1 0,0 0 0,1 0 0,-1-1 0,0 1 0,0-1 0,-1 1 0,1-1 0,0 1 0,-1-1 0,1-4 0,1-10 0,0 1 0,-2-26 0,0 33 0,0-22 0,2 0 0,1-1 0,1 1 0,13-48 0,-16 75 0,1 0 0,-1 0 0,1 0 0,0 1 0,0-1 0,3-5 0,-4 8 0,-1 1 0,1-1 0,-1 1 0,1-1 0,-1 1 0,1 0 0,-1-1 0,1 1 0,0-1 0,-1 1 0,1 0 0,-1 0 0,1-1 0,0 1 0,-1 0 0,1 0 0,0 0 0,-1 0 0,1 0 0,0 0 0,-1 0 0,1 0 0,0 0 0,-1 0 0,1 0 0,0 0 0,-1 0 0,1 0 0,0 1 0,-1-1 0,1 0 0,0 0 0,-1 1 0,1-1 0,-1 1 0,1-1 0,-1 0 0,1 1 0,-1-1 0,1 1 0,-1-1 0,1 1 0,-1 0 0,1-1 0,-1 1 0,0-1 0,1 2 0,10 16 0,-1 0 0,-1 1 0,0 1 0,-2 0 0,0 0 0,5 22 0,-3-11 0,-2 1 0,-5-23 0,0 0 0,0 0 0,7 14 0,-9-24 0,0 1 0,0 0 0,0 0 0,0-1 0,0 1 0,0 0 0,1 0 0,-1-1 0,0 1 0,0 0 0,0 0 0,0-1 0,1 1 0,-1 0 0,0 0 0,0 0 0,0-1 0,1 1 0,-1 0 0,0 0 0,0 0 0,1 0 0,-1 0 0,0-1 0,0 1 0,1 0 0,-1 0 0,0 0 0,1 0 0,-1 0 0,0 0 0,0 0 0,1 0 0,-1 0 0,0 0 0,1 0 0,-1 0 0,0 0 0,0 0 0,1 1 0,-1-1 0,0 0 0,1 0 0,-1 0 0,0 0 0,0 0 0,0 1 0,1-1 0,-1 0 0,0 0 0,0 0 0,1 1 0,-1-1 0,0 0 0,0 0 0,0 0 0,0 1 0,0-1 0,1 0 0,-1 1 0,0-1 0,0 0 0,0 0 0,0 1 0,0-1 0,0 0 0,0 1 0,0-1 0,0 1 0,6-23 0,-4-7 0,-1-44 0,-2 46 0,1 0 0,8-52 0,-7 72 0,1 0 0,0 0 0,0 0 0,1 0 0,0 0 0,0 0 0,0 1 0,1-1 0,0 1 0,0 0 0,1 0 0,0 1 0,0-1 0,0 1 0,8-6 0,-9 8 0,0 0 0,1 0 0,-1 1 0,1-1 0,0 1 0,-1 0 0,1 1 0,0-1 0,0 1 0,0 0 0,0 0 0,1 0 0,-1 1 0,10 0 0,-8 1 0,1 1 0,0-1 0,-1 1 0,1 1 0,-1-1 0,0 1 0,0 1 0,14 7 0,-3 3 0,0 0 0,0 1 0,-1 1 0,-1 0 0,23 31 0,0-2-1365,-21-29-5461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101 357 24575,'1'-27'0,"-1"1"0,-2-1 0,0 1 0,-2 0 0,-11-42 0,9 47 0,-2-1 0,0 1 0,-1 1 0,-1-1 0,-16-24 0,18 38 0,5 9 0,5 16 0,9 13 0,2 1 0,2-2 0,19 31 0,-7-12 0,23 44 0,147 289 0,-146-271 0,55 177 0,-96-257-227,-2 1-1,-1 0 1,-1 0-1,-2 0 1,0 56-1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277 444 24575,'-78'-1'0,"-87"3"0,139 4 0,18-2 0,16-3 0,15-3 0,0-2 0,-1-1 0,0 0 0,0-2 0,30-13 0,-26 11 0,153-57 0,353-123 0,-502 176 0,-17 4 0,-13 9 0,0 0 0,0 0 0,1 0 0,-1 0 0,0 0 0,0 0 0,0-1 0,0 1 0,0 0 0,0 0 0,0 0 0,0 0 0,1 0 0,-1 0 0,0-1 0,0 1 0,0 0 0,0 0 0,0 0 0,0 0 0,0-1 0,0 1 0,0 0 0,0 0 0,0 0 0,0 0 0,0 0 0,0-1 0,0 1 0,0 0 0,0 0 0,0 0 0,0 0 0,0 0 0,-1-1 0,1 1 0,0 0 0,0 0 0,0 0 0,0 0 0,0 0 0,0 0 0,0-1 0,0 1 0,-1 0 0,1 0 0,0 0 0,0 0 0,0 0 0,0 0 0,0 0 0,-1 0 0,1 0 0,0 0 0,0 0 0,-2-1 0,-1 1 0,1-1 0,0 1 0,0 0 0,-1-1 0,1 1 0,0 1 0,0-1 0,-1 0 0,1 0 0,0 1 0,0-1 0,0 1 0,-1 0 0,1 0 0,0 0 0,0 0 0,0 0 0,0 0 0,1 0 0,-1 1 0,0-1 0,0 1 0,1-1 0,-1 1 0,1 0 0,-1 0 0,1-1 0,-2 5 0,-2 1 0,1 1 0,-1-1 0,2 1 0,-1 0 0,1 0 0,-3 14 0,3-11 0,1 1 0,1-1 0,0 0 0,1 1 0,0-1 0,1 1 0,0-1 0,1 1 0,0-1 0,7 21 0,-6-24 0,1 1 0,0-1 0,0 0 0,1 0 0,1 0 0,-1 0 0,1-1 0,0 0 0,1 0 0,0-1 0,0 0 0,0 0 0,14 8 0,-16-11 0,8 5 0,-1 0 0,2-1 0,-1-1 0,1 0 0,16 4 0,-27-9 0,0 0 0,0-1 0,0 1 0,0-1 0,0 0 0,0 0 0,0 0 0,0 0 0,0 0 0,0-1 0,0 1 0,0-1 0,0 0 0,0 0 0,0 0 0,-1 0 0,1-1 0,0 1 0,-1-1 0,1 1 0,-1-1 0,1 0 0,-1 0 0,0 0 0,0-1 0,0 1 0,0 0 0,0-1 0,-1 1 0,1-1 0,1-4 0,1-2 0,-1 0 0,0-1 0,-1 0 0,0 1 0,0-1 0,-1 0 0,0-18 0,-1 20 0,0-1 0,0 1 0,1 0 0,0-1 0,1 1 0,0 0 0,0 0 0,1 0 0,0 0 0,5-11 0,-7 18 0,0 0 0,0 0 0,1-1 0,-1 1 0,0 0 0,1 0 0,-1 1 0,0-1 0,1 0 0,-1 0 0,1 1 0,-1-1 0,1 0 0,-1 1 0,1 0 0,0-1 0,-1 1 0,1 0 0,0 0 0,-1 0 0,1 0 0,-1 0 0,1 0 0,0 0 0,-1 1 0,1-1 0,-1 1 0,1-1 0,0 1 0,-1 0 0,0-1 0,1 1 0,1 1 0,7 3 0,-1 1 0,1 0 0,12 12 0,-19-16 0,11 9 0,0 0 0,1-1 0,0-1 0,1 0 0,25 10 0,-34-16 0,0-1 0,0 0 0,0-1 0,0 1 0,0-1 0,1 0 0,-1-1 0,0 0 0,0 0 0,1-1 0,-1 0 0,0 0 0,0 0 0,0-1 0,0 0 0,10-5 0,-14 6 0,0-1 0,-1 0 0,1 0 0,-1 0 0,1 0 0,-1 0 0,1 0 0,-1-1 0,0 1 0,0-1 0,0 0 0,-1 1 0,1-1 0,-1 0 0,1 0 0,-1 0 0,0 0 0,0 0 0,0 0 0,-1-1 0,1 1 0,-1 0 0,1 0 0,-1-1 0,0 1 0,-1 0 0,1 0 0,-2-6 0,0-6 0,-1 1 0,-1 0 0,-1 0 0,0 0 0,-7-12 0,-32-52 76,30 56-556,1 0-1,-14-37 1,21 42-6346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174 128 24575,'0'-4'0,"-1"0"0,0 0 0,0 0 0,-1 0 0,1 0 0,-1 0 0,0 0 0,0 1 0,0-1 0,0 1 0,-1 0 0,0-1 0,1 1 0,-1 0 0,0 0 0,0 1 0,-1-1 0,1 1 0,-1 0 0,1-1 0,-7-1 0,8 2 0,-1 1 0,1-1 0,-1 1 0,0 0 0,0 0 0,0 0 0,1 0 0,-1 0 0,0 1 0,0-1 0,0 1 0,0 0 0,0 0 0,0 0 0,0 0 0,0 0 0,0 1 0,0-1 0,0 1 0,0 0 0,0 0 0,0 0 0,1 0 0,-1 1 0,0-1 0,1 1 0,-1 0 0,1-1 0,-5 5 0,4 0 0,-1 0 0,1 0 0,0 0 0,0 0 0,0 0 0,1 1 0,0-1 0,0 1 0,1 0 0,0-1 0,0 1 0,1 0 0,-1 0 0,1 0 0,2 12 0,0-9 0,-1 0 0,2 0 0,-1 0 0,2 0 0,-1 0 0,1-1 0,0 0 0,1 0 0,11 16 0,-12-20 0,1 0 0,0 0 0,0 0 0,0 0 0,1-1 0,-1 0 0,1 0 0,0-1 0,0 1 0,1-1 0,-1-1 0,1 1 0,-1-1 0,11 2 0,-1-2 0,-1 0 0,1 0 0,0-2 0,-1 0 0,23-3 0,-31 2 0,0-1 0,0 0 0,0 0 0,0 0 0,-1-1 0,1 0 0,-1 0 0,1-1 0,-1 1 0,0-1 0,-1-1 0,1 1 0,-1-1 0,0 0 0,0 0 0,0-1 0,-1 0 0,0 1 0,0-1 0,0-1 0,-1 1 0,0 0 0,3-9 0,-4 9 0,0 0 0,0 0 0,0 0 0,-1-1 0,0 1 0,0-1 0,-1 1 0,0 0 0,0-1 0,0 1 0,-1-1 0,0 1 0,0 0 0,-1-1 0,1 1 0,-2 0 0,1 0 0,0 0 0,-1 0 0,0 1 0,-1-1 0,1 1 0,-1 0 0,0 0 0,-9-9 0,0 3-273,0 1 0,0 0 0,-1 1 0,-26-12 0,7 7-6553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63 24575,'-13'-19'0,"7"14"0,8 10 0,20 28 0,80 123 0,-84-124 0,-1 1 0,-2 0 0,13 38 0,7 63 0,-26-111 0,-5-18 0,-6-15 0,-9-18 0,0 1 0,-2 0 0,-1 0 0,-1 2 0,-31-41 0,-108-113 0,121 143 0,-1-3 0,20 22 0,0 1 0,-1 0 0,0 1 0,-23-17 0,38 32 0,0 0 0,0-1 0,-1 1 0,1 0 0,0 0 0,0 0 0,0 0 0,0-1 0,0 1 0,0 0 0,0 0 0,-1 0 0,1 0 0,0 0 0,0-1 0,0 1 0,0 0 0,-1 0 0,1 0 0,0 0 0,0 0 0,0 0 0,0 0 0,-1 0 0,1 0 0,0 0 0,0 0 0,0 0 0,-1 0 0,1 0 0,0 0 0,0 0 0,0 0 0,-1 0 0,1 0 0,0 0 0,0 0 0,0 0 0,0 0 0,-1 0 0,1 0 0,0 0 0,0 1 0,0-1 0,0 0 0,-1 0 0,1 0 0,0 0 0,0 0 0,0 0 0,0 1 0,0-1 0,0 0 0,-1 0 0,6 15 0,15 19 0,53 71-1365,-51-74-5461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5 306 24575,'-4'5'0,"7"-9"0,13-7 0,8-11 0,10-8 0,8-7 0,7-2 0,4-4 0,2 0 0,2-1 0,-10 7-8191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25 24575,'-3'-3'0,"-1"1"0,1-1 0,-1 1 0,0 0 0,0 0 0,0 0 0,0 0 0,0 1 0,0-1 0,0 1 0,-1 0 0,1 1 0,0-1 0,-1 1 0,1 0 0,-1 0 0,-4 0 0,-3 1 0,0 1 0,0 0 0,1 1 0,-1 0 0,-13 6 0,1 2 0,0 1 0,1 1 0,1 2 0,0 0 0,1 1 0,0 1 0,-26 29 0,16-12 0,1 1 0,3 2 0,-38 62 0,47-64-18,1 0 0,2 1-1,1 1 1,2 1 0,1-1 0,3 2-1,0-1 1,3 1 0,-1 63-1,6-58-26,2 1-1,3-1 1,1 0-1,2 0 1,2 0-1,2-1 1,2-1-1,22 48 1,-22-62 45,0 0 0,3-1 0,0-1 0,1-1 0,2-1 0,0 0 0,1-1 0,2-2 0,0 0 0,2-1 0,0-2 0,0 0 0,44 21 0,-43-27 0,0-1 0,1-1 0,0-2 0,0 0 0,1-2 0,0-1 0,0-1 0,1-1 0,-1-2 0,0 0 0,1-3 0,-1 0 0,1-1 0,54-15 0,-41 4 0,0-2 0,-2-1 0,1-2 0,-2-2 0,53-38 0,-47 27 0,-3-2 0,-1-2 0,-1-2 0,37-46 0,-50 51 0,-2-2 0,-1-1 0,-1-1 0,-3 0 0,-1-2 0,25-71 0,-37 88 0,-1-1 0,0 0 0,-2 0 0,0 0 0,-2-1 0,-1 1 0,0-1 0,-2 1 0,-1-1 0,-1 1 0,0 0 0,-2 0 0,-15-42 0,8 37 0,-1 1 0,-1 1 0,-2 0 0,0 1 0,-2 1 0,-1 1 0,0 0 0,-37-32 0,27 31 0,-2 1 0,0 1 0,-2 2 0,0 1 0,-1 2 0,-45-17 0,27 16 0,0 3 0,-2 2 0,1 2 0,-2 3 0,1 1 0,-1 4 0,0 2 0,0 2 0,-86 13 0,-38 21-1267,110-19-5065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81 139 24575,'1'32'0,"0"26"0,-1-54 0,0 0 0,-1 0 0,1 0 0,-1 1 0,0-1 0,-1 0 0,1-1 0,-1 1 0,1 0 0,-4 4 0,5-7 0,-1-1 0,1 1 0,-1-1 0,1 1 0,-1-1 0,1 0 0,-1 1 0,1-1 0,-1 0 0,0 1 0,1-1 0,-1 0 0,0 0 0,1 1 0,-1-1 0,0 0 0,1 0 0,-1 0 0,0 0 0,1 0 0,-1 0 0,0 0 0,0 0 0,1 0 0,-1-1 0,0 1 0,1 0 0,-1 0 0,0 0 0,1-1 0,-1 1 0,1 0 0,-1-1 0,1 1 0,-1-1 0,0 1 0,1-1 0,-1 1 0,1-1 0,0 1 0,-1-1 0,0 0 0,-20-29 0,18 25 0,0-1 0,0 0 0,0 0 0,1-1 0,0 1 0,0-1 0,1 1 0,0-1 0,0 1 0,0-1 0,1 1 0,0-1 0,1 0 0,-1 1 0,1-1 0,0 0 0,1 1 0,-1-1 0,1 1 0,1 0 0,-1 0 0,1 0 0,0 0 0,1 0 0,-1 0 0,1 1 0,0 0 0,0 0 0,1 0 0,0 0 0,0 1 0,0-1 0,0 1 0,11-6 0,-8 5 0,0 1 0,0 0 0,0 0 0,1 1 0,-1 0 0,1 0 0,0 1 0,0 1 0,9-2 0,-14 3 0,-1 0 0,1 0 0,0 0 0,-1 1 0,1-1 0,-1 1 0,1 0 0,-1 0 0,1 0 0,-1 0 0,0 1 0,1-1 0,-1 1 0,0 0 0,0 0 0,0 0 0,0 0 0,-1 1 0,1-1 0,0 1 0,-1 0 0,0-1 0,0 1 0,0 0 0,2 5 0,1 1 0,-1 1 0,0 1 0,-1-1 0,0 1 0,0-1 0,-2 1 0,2 19 0,-3 81 0,-2-68 0,1-8 0,-2 0 0,-1 0 0,-14 53 0,14-73 0,0 0 0,-1 0 0,-1-1 0,-1 0 0,0 0 0,-1 0 0,0-1 0,-1 0 0,0 0 0,-14 12 0,137-104 0,30-18 132,-20 16-1629,-81 49-5329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6 152 24575,'0'4'0,"-4"2"0,2-4 0,12-8 0,8-8 0,6-5 0,4-5 0,1 2 0,-3-1 0,-3 5 0,-8 5 0,-8-1 0,-10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86 24575,'-30'-15'0,"-1"1"0,0 2 0,-1 1 0,-1 2 0,0 1 0,0 2 0,0 1 0,0 1 0,-1 2 0,-48 3 0,67 1 0,-1 1 0,0 0 0,1 1 0,0 1 0,0 0 0,0 1 0,1 0 0,0 1 0,0 1 0,1 1 0,0 0 0,0 0 0,-22 23 0,21-17 0,0 0 0,2 2 0,0-1 0,1 2 0,0-1 0,2 2 0,0-1 0,1 1 0,1 0 0,-6 27 0,6-18 0,1 0 0,2 0 0,0 1 0,2-1 0,2 1 0,0 0 0,2-1 0,1 1 0,1-1 0,2 0 0,0 0 0,2 0 0,1-1 0,2 0 0,0-1 0,2 0 0,24 37 0,-19-36 0,1-1 0,1 0 0,1-2 0,1-1 0,2 0 0,0-2 0,1-1 0,1-1 0,1-1 0,0-1 0,1-1 0,1-2 0,1-1 0,0-1 0,45 11 0,-50-16 0,1-2 0,-1 0 0,1-2 0,0 0 0,1-2 0,-1-1 0,0-1 0,0-1 0,0-2 0,0 0 0,0-2 0,-1-1 0,0-1 0,0-1 0,-1-1 0,0-1 0,-1-1 0,38-26 0,-39 20 0,-1 0 0,0-1 0,-2-1 0,0 0 0,-1-2 0,-1 0 0,-1-1 0,-2-1 0,0 0 0,-1-1 0,-2-1 0,0 0 0,-2 0 0,0-1 0,-2 0 0,-2 0 0,0-1 0,-2 1 0,0-1 0,-3-36 0,-1 46 0,0 1 0,-1 0 0,-1 0 0,-1 0 0,-1 0 0,0 0 0,-1 1 0,-1 0 0,0 0 0,-1 1 0,-1 0 0,0 0 0,-1 1 0,-17-20 0,8 15 0,-1 0 0,-1 1 0,-1 1 0,0 2 0,-1 0 0,0 1 0,-2 1 0,-38-15 0,-2 5-49,-2 2 0,-124-21-1,-139 3-1753,231 31-4437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 24575,'-2'46'0,"1"-26"0,1 1 0,4 32 0,-4-52 0,0-1 0,-1 0 0,1 0 0,1 1 0,-1-1 0,0 0 0,0 1 0,0-1 0,0 0 0,0 0 0,0 1 0,0-1 0,0 0 0,0 0 0,0 1 0,1-1 0,-1 0 0,0 0 0,0 1 0,0-1 0,1 0 0,-1 0 0,0 0 0,0 1 0,0-1 0,1 0 0,-1 0 0,0 0 0,0 0 0,1 0 0,-1 1 0,0-1 0,1 0 0,-1 0 0,0 0 0,0 0 0,1 0 0,-1 0 0,1 0 0,11-9 0,13-20 0,-23 26 0,10-13 0,0 1 0,1 0 0,1 1 0,0 1 0,1 0 0,1 1 0,16-11 0,-28 21 0,-1 1 0,1-1 0,-1 0 0,1 1 0,0 0 0,-1 0 0,1 0 0,0 0 0,0 1 0,0-1 0,0 1 0,0 0 0,0 0 0,0 1 0,-1-1 0,1 1 0,0 0 0,0 0 0,0 0 0,-1 0 0,1 1 0,0 0 0,-1-1 0,5 4 0,-3-1 0,-1 0 0,1 1 0,-1-1 0,0 1 0,0 0 0,0 0 0,0 0 0,-1 1 0,0-1 0,0 1 0,-1 0 0,0 0 0,0 0 0,2 9 0,1 16 0,-1 0 0,-2 1 0,-2-1 0,-3 40 0,2-39 0,0-31 0,1-1 0,0 1 0,0 0 0,0-1 0,0 1 0,0-1 0,0 1 0,0-1 0,0 1 0,1-1 0,-1 1 0,0-1 0,0 1 0,0-1 0,1 1 0,-1-1 0,0 1 0,0-1 0,1 1 0,-1-1 0,0 0 0,1 1 0,-1-1 0,1 1 0,-1-1 0,0 0 0,1 1 0,-1-1 0,1 0 0,-1 0 0,1 1 0,-1-1 0,1 0 0,-1 0 0,1 0 0,-1 0 0,1 0 0,-1 1 0,1-1 0,-1 0 0,1 0 0,-1 0 0,1 0 0,0-1 0,-1 1 0,1 0 0,-1 0 0,1 0 0,-1 0 0,1 0 0,0-1 0,37-16 0,-12 5 0,-13 8 0,0 1 0,0 0 0,0 1 0,0 0 0,1 1 0,-1 1 0,1 0 0,-1 1 0,0 0 0,1 1 0,21 6 0,-32-7 0,0 1 0,-1-1 0,1 1 0,-1-1 0,1 1 0,-1 0 0,1 0 0,-1 1 0,0-1 0,0 0 0,0 1 0,0-1 0,-1 1 0,1-1 0,-1 1 0,1 0 0,-1 0 0,0 0 0,0 0 0,0 0 0,0 0 0,-1 0 0,1 0 0,-1 0 0,0 0 0,0 0 0,0 0 0,0 0 0,-1 0 0,0 6 0,-2 3 0,0 0 0,0 0 0,-1 0 0,-1 0 0,0-1 0,-8 15 0,4-13-72,-1 0 1,0 0-1,-1-1 0,0 0 0,-1-1 0,0 0 0,0-1 0,-1-1 1,-1 0-1,0 0 0,0-1 0,0-1 0,-1-1 0,0 0 0,-1 0 1,1-2-1,-1 0 0,-21 2 0,12-4-6754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1 24575,'-18'0'0,"-20"-1"0,0 2 0,-51 9 0,76-8 0,0 1 0,1 1 0,-1 0 0,1 1 0,0 0 0,0 1 0,1 0 0,-1 1 0,1 0 0,-16 15 0,1 3 0,2 1 0,0 2 0,2 0 0,2 1 0,0 1 0,2 1 0,1 1 0,2 0 0,-21 63 0,15-25 0,3 1 0,3 0 0,-10 134 0,22-157-80,2 0-1,2-1 1,3 1-1,1-1 1,2 1-1,27 90 1,-25-113 83,1-2-1,0 1 1,2-2 0,1 1 0,0-2-1,21 26 1,-21-32-4,1-1 0,0 0 1,1-1-1,0 0 0,1-1 0,1-1 0,-1-1 0,36 16 0,-23-15 1,1-1 0,1-1 0,0-2 0,0-1 0,0-2 0,1-1 0,34-1 0,-20-3 0,1-1 0,-1-3 0,-1-2 0,56-16 0,-45 5 0,-2-3 0,0-2 0,-1-2 0,-2-2 0,-1-3 0,-1-1 0,-1-3 0,-2-2 0,43-44 0,-63 53 0,-1-1 0,-1-1 0,-2-1 0,0-1 0,-3 0 0,0-2 0,-2 0 0,-2-1 0,-1-1 0,16-62 0,-25 73 0,-1 1 0,0-1 0,-2 0 0,-1 0 0,-2 0 0,0 0 0,-7-40 0,4 46 0,-1-1 0,-1 1 0,0 0 0,-1 1 0,-1 0 0,-1 0 0,-1 0 0,0 1 0,-1 1 0,-19-22 0,9 16 4,0 1 0,-2 2 0,0 0 0,-1 2 0,0 0 0,-2 2 0,1 0 0,-43-14-1,-3 3-394,-2 3-1,-80-12 0,7 10-32,-2 8-1,-150 2 1,178 12-4802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24575,'1'0'0,"1"0"0,-1 0 0,0 1 0,1-1 0,-1 0 0,0 1 0,1 0 0,-1-1 0,0 1 0,0 0 0,1-1 0,-1 1 0,0 0 0,0 0 0,0 0 0,0 0 0,0 0 0,0 0 0,-1 0 0,1 0 0,0 1 0,0-1 0,0 3 0,12 33 0,-11-30 0,12 54 5,12 100 0,-9 67-107,-16-203 65,6 154-526,13 149 459,-13-269 109,3 0 0,2-1 0,29 84 0,-33-121-5,1 0 0,0-1 0,2 0 0,1 0 0,0-1 0,1 0 0,18 18 0,-19-25 0,-1-1 0,1 0 0,1-1 0,0-1 0,0 0 0,1-1 0,0 0 0,0-1 0,1 0 0,28 8 0,-8-7 0,1-2 0,0-1 0,1-1 0,-1-2 0,63-5 0,-50-2 0,-1-2 0,1-2 0,79-26 0,-105 26-137,-1 0-1,0-1 1,-1-1 0,0-1-1,0-1 1,-2-1 0,1-1-1,20-21 1,-8 3-6042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4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24575,'0'0'0,"0"-1"0,0 1 0,1-1 0,-1 1 0,0 0 0,1-1 0,-1 1 0,0-1 0,1 1 0,-1 0 0,0-1 0,1 1 0,-1 0 0,1 0 0,-1-1 0,0 1 0,1 0 0,-1 0 0,1-1 0,-1 1 0,1 0 0,-1 0 0,1 0 0,-1 0 0,1 0 0,-1 0 0,1 0 0,-1 0 0,1 0 0,-1 0 0,1 0 0,-1 0 0,1 0 0,-1 0 0,1 1 0,-1-1 0,1 0 0,22 6 0,-23-6 0,40 14 0,1-2 0,0-2 0,1-2 0,59 4 0,-98-12 0,0 0 0,1 0 0,-1 0 0,0 1 0,0-1 0,1 1 0,-1 0 0,0 0 0,0 0 0,0 0 0,0 1 0,0-1 0,3 4 0,-4-4 0,-1 1 0,0 0 0,0-1 0,0 1 0,0 0 0,0 0 0,0 0 0,0-1 0,-1 1 0,1 0 0,-1 0 0,1 0 0,-1 0 0,0 1 0,0-1 0,0 0 0,0 0 0,0 0 0,0 0 0,0 0 0,-1 0 0,0 3 0,-7 23 0,-1-1 0,-1 0 0,-2 0 0,-16 28 0,-17 38 0,5 19 0,21-58 0,-34 71 0,23-79-1365,18-28-5461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128 274 24575,'0'-27'0,"0"25"0,0 6 0,1 45 0,37 264 0,-23-212 0,-14-98 0,1 12 0,0-1 0,8 22 0,-10-34 0,0 0 0,1 0 0,0 0 0,-1 0 0,1 0 0,0-1 0,0 1 0,0 0 0,0 0 0,1 0 0,-1-1 0,0 1 0,1-1 0,-1 1 0,1-1 0,-1 1 0,1-1 0,0 0 0,-1 0 0,1 0 0,0 0 0,0 0 0,0 0 0,0-1 0,0 1 0,4 0 0,-5-1 0,0 0 0,0 0 0,0 0 0,0 0 0,-1 0 0,1-1 0,0 1 0,0 0 0,0-1 0,0 1 0,-1 0 0,1-1 0,0 1 0,0-1 0,-1 0 0,1 1 0,0-1 0,-1 1 0,1-1 0,0 0 0,-1 0 0,1 1 0,-1-1 0,1 0 0,-1 0 0,0 0 0,1 0 0,-1 1 0,0-1 0,0 0 0,1 0 0,-1 0 0,0 0 0,0 0 0,0 0 0,0 0 0,0 0 0,0 1 0,0-1 0,-1 0 0,1-1 0,-12-40 0,4 23 0,-63-164 0,61 150 0,1 0 0,2 0 0,-5-62 0,9 60 0,2 0 0,1-1 0,11-68 0,-9 95 0,0-1 0,1 1 0,0 0 0,1-1 0,0 2 0,0-1 0,1 0 0,8-11 0,-9 15 0,0 1 0,0 0 0,1 0 0,-1 0 0,1 0 0,0 1 0,0 0 0,0-1 0,0 2 0,1-1 0,-1 1 0,1 0 0,-1 0 0,1 0 0,7 0 0,-8 1 0,0 1 0,0 1 0,0-1 0,-1 1 0,1-1 0,0 1 0,0 1 0,0-1 0,0 1 0,-1 0 0,1 0 0,-1 0 0,1 0 0,-1 1 0,0 0 0,0 0 0,0 0 0,-1 0 0,1 1 0,-1-1 0,1 1 0,-1 0 0,3 5 0,2 2 0,0 1 0,-1 1 0,0-1 0,-1 1 0,0 0 0,-1 1 0,4 13 0,-5-10 0,-1 1 0,0 0 0,-1 0 0,-1 0 0,0 0 0,-5 35 0,2-42 0,0-1 0,0 0 0,-1 0 0,0-1 0,-1 1 0,0-1 0,-1 1 0,0-1 0,-1-1 0,1 1 0,-2-1 0,1 0 0,-13 12 0,3-5 0,-1-1 0,0-1 0,-1 0 0,-1-1 0,0-1 0,-1-1 0,0 0 0,0-2 0,-1 0 0,0-2 0,0 0 0,-39 5 0,56-11 0,0 0 0,0 0 0,0 0 0,1 0 0,-1-1 0,0 0 0,0 0 0,0 0 0,0 0 0,1-1 0,-1 1 0,1-1 0,-5-2 0,7 3 0,0 0 0,0 0 0,0 0 0,0 0 0,0 0 0,0 0 0,0 0 0,0-1 0,0 1 0,0 0 0,1 0 0,-1-1 0,1 1 0,-1-1 0,1 1 0,-1 0 0,1-1 0,0 1 0,-1-1 0,1 1 0,0-1 0,0 1 0,0-1 0,1 1 0,-1-1 0,0 1 0,0-1 0,1 1 0,-1-1 0,1 1 0,-1 0 0,1-1 0,0 1 0,-1 0 0,1 0 0,0-1 0,2-1 0,0-1 0,1 0 0,0 1 0,0-1 0,0 1 0,0 0 0,1 0 0,0 0 0,-1 0 0,1 1 0,0 0 0,0 0 0,0 0 0,0 1 0,0-1 0,6 1 0,5-2 0,-1 1 0,1 0 0,31 2 0,-30 2 0,0 1 0,0 0 0,-1 1 0,28 11 0,64 33 0,-79-34 0,44 25 0,-58-29 0,2 0 0,0-1 0,0-1 0,0-1 0,1-1 0,0 0 0,33 6 0,-19-10-1365,-6-1-5461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0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172 300 24575,'-36'14'0,"30"-14"0,23-8 0,-1 2 0,9-4 0,0 0 0,-1-2 0,39-24 0,-58 33 0,0-1 0,1 0 0,-1-1 0,-1 1 0,1-1 0,-1 0 0,1 0 0,-1 0 0,-1-1 0,1 1 0,-1-1 0,0 0 0,0 0 0,-1 0 0,0 0 0,0-1 0,0 1 0,-1-1 0,0 1 0,1-11 0,-3 12 0,1 1 0,-1-1 0,1 1 0,-1 0 0,-1-1 0,1 1 0,-1 0 0,1 0 0,-1 0 0,0 0 0,-1 0 0,1 0 0,-1 0 0,0 1 0,1-1 0,-2 1 0,1 0 0,0 0 0,-1 0 0,1 0 0,-1 1 0,0-1 0,0 1 0,0 0 0,0 0 0,0 0 0,0 1 0,-9-3 0,4 2 0,0 0 0,0 0 0,0 1 0,0 0 0,0 0 0,-1 1 0,1 0 0,0 1 0,0 0 0,0 1 0,0 0 0,0 0 0,-12 5 0,12-3 0,-1 1 0,1 0 0,0 0 0,0 1 0,1 1 0,-1 0 0,2 0 0,-1 0 0,1 1 0,0 0 0,0 0 0,1 1 0,0 0 0,1 0 0,0 0 0,0 1 0,1-1 0,0 1 0,1 0 0,0 1 0,1-1 0,0 0 0,0 1 0,1-1 0,1 1 0,0-1 0,0 1 0,1 0 0,0-1 0,1 1 0,0-1 0,4 10 0,-2-10 0,0-1 0,1 0 0,0 0 0,1-1 0,0 0 0,0 0 0,1 0 0,0-1 0,1 0 0,-1 0 0,1 0 0,0-1 0,1-1 0,0 1 0,0-1 0,0-1 0,0 0 0,1 0 0,14 3 0,-7-2 0,1 0 0,0-2 0,0 0 0,0-1 0,0-1 0,0 0 0,0-2 0,0 0 0,0-1 0,21-5 0,-22 2-170,-1-1-1,0-1 0,0-1 1,-1 0-1,0 0 0,0-2 1,25-21-1,3-6-6655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91 24575,'-8'-5'0,"1"0"0,0 0 0,0 0 0,0-1 0,-8-11 0,11 12 0,0 1 0,0 0 0,-1 0 0,1 0 0,-1 0 0,1 0 0,-1 1 0,0 0 0,-1 0 0,1 0 0,-11-3 0,15 6 0,0 0 0,0-1 0,0 1 0,-1 0 0,1 0 0,0 0 0,0 0 0,0 1 0,0-1 0,-1 0 0,1 0 0,0 1 0,0-1 0,0 0 0,0 1 0,0-1 0,0 1 0,0 0 0,0-1 0,0 1 0,0 0 0,0 0 0,-1 1 0,0 0 0,1 1 0,0-1 0,-1 1 0,1-1 0,0 1 0,0-1 0,0 1 0,1 0 0,-2 5 0,1 2 0,0 1 0,1 0 0,0-1 0,3 16 0,7 19 0,2 0 0,2-1 0,2 0 0,32 61 0,-11-22 0,-12-24 0,1 5 0,55 96 0,-79-156-68,1 0 0,-1 0-1,1-1 1,0 1 0,1 0 0,-1-1-1,0 0 1,1 0 0,0 0 0,0 0-1,0 0 1,0-1 0,0 0 0,0 0-1,1 0 1,-1 0 0,1-1 0,-1 1-1,9 0 1,8 0-6758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306 114 24575,'1'-5'0,"-1"0"0,-1-1 0,1 1 0,-1-1 0,0 1 0,0 0 0,0 0 0,-1-1 0,0 1 0,0 0 0,-3-6 0,2 8 0,1 0 0,-1 0 0,0 0 0,0 0 0,0 1 0,0-1 0,0 1 0,-1 0 0,1 0 0,-1 0 0,1 0 0,-1 1 0,0-1 0,0 1 0,-7-2 0,3 1 0,-1 0 0,0 1 0,0-1 0,0 2 0,0-1 0,0 1 0,0 1 0,0-1 0,0 2 0,-10 2 0,14-3 0,0 1 0,1 0 0,-1 0 0,0 1 0,1-1 0,0 1 0,0 0 0,0 0 0,0 1 0,0-1 0,0 1 0,1 0 0,0 0 0,0 0 0,0 0 0,0 1 0,1-1 0,-5 10 0,-2 10 0,1 1 0,1 0 0,1 1 0,-5 48 0,6 105 0,5-171 0,0-1 0,1 1 0,0-1 0,1 1 0,0-1 0,0 1 0,0-1 0,1 0 0,0 0 0,1 0 0,-1 0 0,1-1 0,5 7 0,-7-11 0,0 0 0,0 0 0,0 0 0,0 0 0,0 0 0,1-1 0,-1 1 0,1-1 0,-1 1 0,1-1 0,-1 0 0,1 0 0,0 0 0,-1 0 0,1 0 0,0-1 0,0 1 0,0-1 0,-1 0 0,1 0 0,0 0 0,0 0 0,0-1 0,0 1 0,-1-1 0,1 1 0,0-1 0,0 0 0,-1 0 0,1 0 0,-1-1 0,1 1 0,-1 0 0,1-1 0,-1 0 0,0 1 0,3-4 0,4-3 0,0-1 0,-1 0 0,1 0 0,-2-1 0,1 0 0,-1 0 0,-1-1 0,0 0 0,-1 0 0,0 0 0,0-1 0,4-18 0,-2 1 0,-1-1 0,-1 0 0,2-60 0,-7 88 0,0-11 0,1 0 0,-2 1 0,1-1 0,-2 1 0,0-1 0,0 1 0,-5-15 0,7 27 0,0 0 0,0 0 0,0-1 0,0 1 0,0 0 0,0-1 0,0 1 0,-1 0 0,1-1 0,0 1 0,0 0 0,0 0 0,0-1 0,0 1 0,-1 0 0,1 0 0,0-1 0,0 1 0,0 0 0,-1 0 0,1 0 0,0-1 0,0 1 0,-1 0 0,1 0 0,0 0 0,0 0 0,-1 0 0,1-1 0,0 1 0,-1 0 0,1 0 0,0 0 0,-1 0 0,1 0 0,-1 0 0,-4 11 0,2 21 0,6-15 0,1 0 0,0-1 0,1 1 0,1-1 0,1 0 0,0-1 0,1 1 0,1-1 0,0-1 0,1 0 0,0 0 0,21 20 0,-20-26-105,1 0 0,0-1 0,0 0 0,1-1 0,-1 0 0,2-1 0,-1 0 0,0-1 0,1-1 0,0 0 0,0-1 0,18 1 0,-6-1-6721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166 174 24575,'0'-8'0,"-1"1"0,0-1 0,-1 0 0,0 1 0,0-1 0,-1 1 0,0 0 0,0 0 0,0 0 0,-1 0 0,0 0 0,-6-6 0,4 5 0,0 1 0,0 0 0,-1 0 0,0 0 0,0 1 0,0 0 0,-1 1 0,0-1 0,-12-5 0,19 11 0,0-1 0,0 1 0,0 0 0,1-1 0,-1 1 0,0 0 0,0 0 0,0 0 0,0 0 0,0-1 0,0 1 0,0 0 0,0 1 0,0-1 0,0 0 0,0 0 0,0 0 0,0 1 0,0-1 0,0 0 0,0 1 0,0-1 0,1 1 0,-2 0 0,0 0 0,1 1 0,-1-1 0,1 1 0,0 0 0,0-1 0,0 1 0,0 0 0,0 0 0,0 0 0,0 0 0,0 2 0,-1 4 0,0 1 0,1 0 0,0-1 0,0 17 0,4 17 0,3 1 0,20 75 0,-9-47 0,-4-10 0,50 206 0,-46-209 0,2 0 0,40 80 0,-42-108-1365,-2-9-5461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5:59:5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24575,'10'0'0,"2"-9"0,5-4 0,-1-4 0,6 1 0,4-1 0,3-3 0,1-2 0,-1-3 0,1 3 0,-6 1 0,-2 4 0,0 0 0,-8 3 0,-7 4-8191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1 685 24575,'9'-1'0,"1"-1"0,-1 0 0,0 0 0,0-1 0,0 0 0,15-8 0,58-32 0,-79 42 0,44-25 0,57-33 0,-89 50 0,-1-2 0,0 1 0,-1-2 0,19-19 0,-32 31 0,0 0 0,0-1 0,0 1 0,0 0 0,1-1 0,-1 1 0,0 0 0,0-1 0,1 1 0,-1 0 0,0 0 0,0-1 0,1 1 0,-1 0 0,0 0 0,1-1 0,-1 1 0,0 0 0,1 0 0,-1 0 0,1 0 0,-1 0 0,0 0 0,1-1 0,-1 1 0,0 0 0,1 0 0,-1 0 0,1 0 0,-1 0 0,0 1 0,1-1 0,-1 0 0,1 0 0,-1 0 0,0 0 0,1 0 0,-1 0 0,0 1 0,1-1 0,-1 0 0,0 0 0,1 0 0,-1 1 0,0-1 0,1 0 0,-1 1 0,0-1 0,0 0 0,0 0 0,1 1 0,-1-1 0,0 0 0,0 1 0,0-1 0,1 1 0,-1-1 0,0 0 0,0 1 0,0-1 0,0 0 0,0 1 0,0 0 0,6 38 0,-2-14 0,43 102 0,-4-12 0,-41-109-98,12 31 328,-14-35-329,1 0-1,0 0 0,0 0 0,1 0 0,-1 0 0,0-1 1,1 1-1,-1 0 0,1-1 0,-1 0 0,1 1 0,-1-1 1,1 0-1,4 3 0,3-3-6726</inkml:trace>
  <inkml:trace contextRef="#ctx0" brushRef="#br0" timeOffset="1">332 22 24575,'-5'-4'0,"-5"-2"0,-7 0 0,-5 1 0,2 6 0,3 13 0,6 7 0,3 7 0,5-3-8191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171 103 24575,'-29'-34'0,"-7"-9"0,33 41 0,1-1 0,-1 1 0,0 0 0,1 0 0,-1 0 0,0 1 0,0-1 0,0 1 0,-1-1 0,1 1 0,0 0 0,0 0 0,-4 0 0,5 1 0,1 0 0,-1 0 0,1 0 0,0 0 0,-1 0 0,1 1 0,-1-1 0,1 0 0,0 1 0,-1-1 0,1 1 0,0-1 0,-1 1 0,1 0 0,0-1 0,0 1 0,0 0 0,0 0 0,0 0 0,-2 2 0,0 0 0,1 0 0,0 0 0,0 1 0,1-1 0,-1 0 0,1 1 0,-3 6 0,1 6 0,0 0 0,-1 30 0,3-41 0,-3 91 0,9 98 0,-4-187 0,-1-1 0,1 0 0,1 0 0,-1 0 0,1 0 0,0 0 0,1 0 0,-1 0 0,1-1 0,0 1 0,1-1 0,-1 0 0,1 0 0,5 5 0,-7-7 0,1-1 0,-1 0 0,1 0 0,0 0 0,0 0 0,0 0 0,0-1 0,0 1 0,0-1 0,0 0 0,0 0 0,1 0 0,-1-1 0,0 1 0,1-1 0,-1 1 0,1-1 0,-1 0 0,0 0 0,1-1 0,-1 1 0,1-1 0,-1 0 0,0 0 0,0 0 0,1 0 0,2-2 0,3-1 0,-2-1 0,1 0 0,-1 0 0,0-1 0,0 0 0,0 0 0,-1-1 0,0 1 0,0-1 0,0-1 0,-1 1 0,0-1 0,-1 0 0,0 0 0,0 0 0,-1-1 0,0 1 0,0-1 0,1-9 0,1-6 0,-1 1 0,-2-1 0,0 0 0,-1 0 0,-2 0 0,-3-27 0,2 41-76,0-1 1,0 1-1,-1 0 0,-1-1 0,1 2 0,-2-1 0,0 0 0,0 1 1,0 0-1,-1 0 0,0 0 0,-1 1 0,0 0 0,-1 0 1,1 1-1,-1 0 0,-15-10 0,1 5-6750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0 773 24575,'0'-1'0,"0"1"0,0-1 0,0 1 0,0-1 0,0 1 0,0-1 0,0 1 0,1-1 0,-1 1 0,0-1 0,0 1 0,0-1 0,0 1 0,1 0 0,-1-1 0,0 1 0,0-1 0,1 1 0,-1-1 0,0 1 0,1 0 0,-1-1 0,1 1 0,-1 0 0,0-1 0,1 1 0,-1 0 0,1 0 0,-1-1 0,1 1 0,-1 0 0,1 0 0,-1 0 0,1-1 0,-1 1 0,1 0 0,-1 0 0,1 0 0,-1 0 0,1 0 0,-1 0 0,1 0 0,-1 0 0,1 1 0,-1-1 0,1 0 0,-1 0 0,1 0 0,-1 0 0,1 1 0,-1-1 0,0 0 0,1 0 0,-1 1 0,1-1 0,-1 0 0,0 1 0,1 0 0,25 19 0,-16-8 0,-2 0 0,1 1 0,-2 0 0,0 0 0,0 1 0,5 18 0,21 90 0,-15-49 0,-15-67 0,-1-9 0,1-20 0,-2-32 0,0 16 0,0 1 0,3-1 0,1 1 0,2 1 0,1-1 0,20-54 0,-25 87 0,0-1 0,0 0 0,0 1 0,1-1 0,0 1 0,4-5 0,-7 9 0,-1 0 0,1 1 0,-1-1 0,1 0 0,0 0 0,-1 1 0,1-1 0,0 1 0,0-1 0,0 1 0,-1-1 0,1 1 0,0-1 0,0 1 0,0-1 0,0 1 0,0 0 0,0 0 0,0 0 0,0-1 0,0 1 0,0 0 0,0 0 0,0 0 0,0 0 0,-1 1 0,1-1 0,0 0 0,0 0 0,0 0 0,0 1 0,0-1 0,0 1 0,0-1 0,0 0 0,-1 1 0,1 0 0,0-1 0,0 1 0,-1-1 0,1 1 0,0 0 0,-1 0 0,1-1 0,0 1 0,-1 0 0,1 0 0,0 1 0,4 10 0,1 0 0,-1 0 0,-1 0 0,-1 1 0,1 0 0,2 25 0,-5-26 0,1 1 0,0-1 0,1 1 0,1-1 0,0 0 0,0-1 0,10 18 0,-12-26 0,-1-1 0,1 1 0,0-1 0,0 0 0,0 1 0,0-1 0,0 0 0,0 0 0,1-1 0,-1 1 0,0 0 0,1-1 0,0 1 0,-1-1 0,1 0 0,0 0 0,0 0 0,0 0 0,3 0 0,-3-1 0,1 0 0,0 0 0,0-1 0,0 1 0,0-1 0,0 0 0,-1 0 0,1 0 0,0-1 0,-1 1 0,1-1 0,5-3 0,3-4 0,0 0 0,-1 0 0,0-1 0,-1 0 0,0-1 0,12-17 0,-9 9 0,-1-1 0,-1-1 0,-1 1 0,-1-2 0,-1 1 0,-1-1 0,0 0 0,5-45 0,-12 65 0,1 1 0,-1-1 0,0 1 0,0-1 0,0 1 0,1-1 0,-1 1 0,1-1 0,-1 1 0,1 0 0,0-1 0,0 1 0,-1 0 0,1 0 0,0-1 0,0 1 0,0 0 0,0 0 0,0 0 0,0 0 0,1 0 0,-1 0 0,0 1 0,2-2 0,-1 2 0,0 0 0,0-1 0,0 1 0,0 1 0,0-1 0,0 0 0,0 0 0,0 1 0,0-1 0,-1 1 0,1 0 0,0-1 0,0 1 0,0 0 0,-1 0 0,3 1 0,8 7 0,0 0 0,-1 1 0,18 19 0,-25-25 0,7 8 0,-1 0 0,0 1 0,-1 0 0,0 1 0,-1 0 0,-1 0 0,0 1 0,-1 0 0,0 0 0,-2 1 0,6 25 0,-10-38 0,0 1 0,1-1 0,-2 1 0,1-1 0,0 1 0,-1-1 0,1 0 0,-1 1 0,0-1 0,0 0 0,0 0 0,-1 1 0,1-1 0,-1 0 0,1 0 0,-1 0 0,0-1 0,0 1 0,-1 0 0,1-1 0,-1 1 0,1-1 0,-1 0 0,-3 2 0,5-3 0,0-1 0,0 0 0,0 0 0,1 0 0,-1 0 0,0 0 0,0 0 0,0 0 0,0 0 0,0 0 0,0 0 0,0-1 0,0 1 0,0 0 0,0-1 0,1 1 0,-1 0 0,0-1 0,0 1 0,0-1 0,1 0 0,-1 1 0,0-1 0,1 1 0,-1-1 0,0 0 0,1 0 0,-1 1 0,1-1 0,-1 0 0,1 0 0,-1 0 0,1 0 0,0 1 0,-1-3 0,-9-33 0,10 23 0,0 1 0,1 0 0,0-1 0,1 1 0,0 0 0,1 0 0,1 0 0,0 0 0,8-17 0,9-13 0,32-47 0,-11 19 0,-14 17 0,25-64 0,-43 92 0,-1-2 0,-2 1 0,-1-1 0,6-49 0,-12 67 0,-1 1 0,1 0 0,-1 0 0,-1 0 0,1 0 0,-1 0 0,-1 0 0,-5-13 0,6 17 0,1 1 0,-1-1 0,0 1 0,0-1 0,0 1 0,0 0 0,-1 0 0,1 0 0,-1 0 0,0 1 0,0-1 0,0 1 0,0-1 0,0 1 0,-1 0 0,1 0 0,0 1 0,-1-1 0,0 1 0,-4-2 0,6 3 0,-1 0 0,1 0 0,0 0 0,0 1 0,0-1 0,0 0 0,0 1 0,0 0 0,0-1 0,1 1 0,-1 0 0,0 0 0,0 0 0,0 0 0,1 0 0,-1 1 0,1-1 0,-1 0 0,1 1 0,-1-1 0,1 1 0,0 0 0,0-1 0,0 1 0,0 0 0,0 0 0,0 0 0,0-1 0,0 1 0,1 0 0,-1 0 0,0 4 0,-2 7 0,0 1 0,0 0 0,0 20 0,3-32 0,-3 40 0,2 0 0,1 0 0,3-1 0,1 1 0,18 76 0,-17-102 0,0 0 0,0 0 0,1 0 0,1-1 0,1 0 0,0-1 0,1 0 0,0 0 0,1-1 0,1 0 0,0 0 0,1-1 0,0-1 0,1 0 0,0-1 0,0 0 0,26 13 0,-33-20 0,0 0 0,1 0 0,0-1 0,-1 0 0,1 0 0,0 0 0,0-1 0,0 0 0,0 0 0,1-1 0,-1 0 0,0 0 0,0-1 0,0 0 0,0 0 0,0-1 0,0 0 0,0 0 0,-1 0 0,1-1 0,-1 0 0,1 0 0,-1-1 0,0 0 0,0 0 0,-1 0 0,1-1 0,-1 1 0,0-1 0,0-1 0,-1 1 0,1-1 0,4-7 0,11-21 0,27-64 0,7-13 0,-53 110 0,-1 0 0,0 0 0,1 1 0,-1-1 0,1 0 0,-1 0 0,1 1 0,-1-1 0,1 0 0,-1 1 0,1-1 0,0 0 0,-1 1 0,1-1 0,0 1 0,0-1 0,-1 1 0,1 0 0,0-1 0,0 1 0,0 0 0,0 0 0,-1-1 0,2 1 0,-1 0 0,0 1 0,0-1 0,0 1 0,-1-1 0,1 1 0,0-1 0,0 1 0,-1-1 0,1 1 0,0 0 0,-1-1 0,1 1 0,0 0 0,-1-1 0,1 1 0,-1 0 0,0 0 0,1 1 0,3 9 0,0-1 0,-1 1 0,2 11 0,-2-11 0,2 11 0,2 1 0,1-2 0,11 26 0,-15-40 0,0-1 0,0 1 0,0-1 0,0 0 0,1 0 0,0 0 0,1-1 0,-1 1 0,1-1 0,0-1 0,0 1 0,0-1 0,13 6 0,-8-5 0,0 0 0,0-1 0,0-1 0,1 0 0,-1-1 0,1 0 0,14 1 0,-17-3 0,-1-1 0,1 0 0,-1 0 0,1-1 0,-1 0 0,0 0 0,0-1 0,0 0 0,0 0 0,12-8 0,-8 4 0,-1 0 0,-1-1 0,1 0 0,-1-1 0,-1 0 0,1-1 0,-2 0 0,1 0 0,-1-1 0,-1 0 0,8-16 0,-7 10 0,0 0 0,-2-1 0,0 0 0,-1 0 0,-1-1 0,-1 1 0,2-26 0,-6 43 0,1-1 0,0 1 0,1 0 0,-1-1 0,0 1 0,0 0 0,0 0 0,1-1 0,-1 1 0,1 0 0,-1 0 0,1 0 0,-1 0 0,2-2 0,-2 3 0,1 0 0,-1 0 0,0-1 0,1 1 0,-1 0 0,1 0 0,-1 0 0,0 0 0,1 0 0,-1 0 0,0 1 0,1-1 0,-1 0 0,0 0 0,1 0 0,-1 0 0,0 0 0,1 0 0,-1 1 0,0-1 0,1 0 0,-1 0 0,0 0 0,0 1 0,1-1 0,-1 0 0,0 0 0,0 1 0,0-1 0,1 0 0,-1 1 0,0-1 0,23 40 0,-17-27 0,4 5-227,1 0-1,1-1 1,1 0-1,0 0 1,19 17-1,-8-14-6598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24575,'-9'0'0,"-9"0"0,0 5 0,12 1 0,7 5 0,8-1 0,2 0-8191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24575,'2'1'0,"0"-1"0,1 0 0,-1 1 0,0-1 0,0 1 0,0 0 0,0 0 0,0 0 0,0 0 0,-1 0 0,1 0 0,0 0 0,0 1 0,-1-1 0,1 1 0,-1-1 0,1 1 0,-1 0 0,0-1 0,1 1 0,-1 0 0,0 0 0,0 0 0,0 0 0,-1 0 0,1 0 0,0 0 0,-1 0 0,1 2 0,2 10 0,0-1 0,-2 1 0,2 18 0,-3-26 0,25 239 0,-19-212 0,2 1 0,1-1 0,1-1 0,2 1 0,18 35 0,-24-58 0,0 0 0,1 0 0,0-1 0,0 0 0,1 0 0,0-1 0,1 1 0,9 6 0,-16-14 0,0 1 0,0-1 0,0 0 0,1 0 0,-1 0 0,0 0 0,1 0 0,-1 0 0,0-1 0,1 1 0,-1-1 0,1 1 0,-1-1 0,1 0 0,-1 0 0,1 0 0,3-1 0,-3 0 0,-1 0 0,1 0 0,-1-1 0,0 1 0,0-1 0,1 0 0,-1 1 0,0-1 0,0 0 0,0 0 0,-1 0 0,1-1 0,0 1 0,-1 0 0,0-1 0,1 1 0,-1-1 0,0 1 0,1-6 0,3-9 0,0 0 0,-1 0 0,-1 0 0,-1-1 0,0 1 0,-2-1 0,0 0 0,0 1 0,-5-22 0,-6-24 0,-22-73 0,24 107 0,-29-101 0,17 63 0,2 0 0,-17-121 0,36 185 0,-1-1 0,1 0 0,0 1 0,0-1 0,1 1 0,-1-1 0,1 0 0,-1 1 0,1-1 0,0 1 0,0 0 0,1-1 0,-1 1 0,1 0 0,0 0 0,-1 0 0,1 0 0,5-6 0,-4 7 0,0 0 0,1-1 0,-1 1 0,0 0 0,1 1 0,0-1 0,-1 0 0,1 1 0,0 0 0,0 0 0,-1 0 0,1 1 0,0-1 0,0 1 0,0 0 0,0 0 0,6 1 0,-2 0 0,0 1 0,0 0 0,1 0 0,-2 1 0,1 0 0,0 0 0,0 1 0,-1 0 0,0 0 0,0 1 0,0 0 0,-1 0 0,1 0 0,-1 1 0,0 0 0,-1 1 0,0-1 0,0 1 0,0 0 0,-1 0 0,6 12 0,-4-7 0,0 1 0,-1-1 0,0 1 0,-2 0 0,1 1 0,-1-1 0,-1 1 0,-1-1 0,0 1 0,0 0 0,-1-1 0,-4 23 0,2-26 8,-1 0-1,-1 0 1,0-1-1,0 1 1,0-1-1,-1 0 1,-1 0-1,0-1 1,0 0-1,0 0 1,-1 0-1,0-1 1,-1 0-1,0 0 1,-13 8-1,-7 4-378,-2-2-1,0-1 1,-41 16 0,10-8-6455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92 24575,'1'-4'0,"-1"1"0,0-1 0,0 1 0,-1-1 0,1 0 0,-1 1 0,1-1 0,-1 1 0,0-1 0,-1 1 0,1 0 0,-1-1 0,1 1 0,-1 0 0,0 0 0,0 0 0,0 0 0,-1 1 0,1-1 0,-1 0 0,1 1 0,-1 0 0,0-1 0,0 1 0,0 0 0,0 1 0,0-1 0,-1 0 0,1 1 0,0 0 0,-1 0 0,1 0 0,-1 0 0,1 0 0,-1 1 0,1 0 0,-1-1 0,0 1 0,-4 1 0,-4 1 0,1 0 0,-1 0 0,1 1 0,-1 1 0,1 0 0,0 0 0,0 1 0,1 1 0,0-1 0,0 2 0,0-1 0,1 2 0,0-1 0,-16 18 0,11-10 0,0 1 0,1 0 0,1 1 0,0 1 0,1 0 0,1 0 0,-12 32 0,19-41 0,0-1 0,1 1 0,-1 0 0,2-1 0,-1 1 0,1 0 0,1 0 0,0 10 0,0-16 0,1 0 0,-1 0 0,1 1 0,0-1 0,0 0 0,1 0 0,-1 0 0,0 0 0,1 0 0,0-1 0,0 1 0,0 0 0,0-1 0,0 1 0,0-1 0,1 0 0,-1 0 0,1 0 0,-1 0 0,1 0 0,0 0 0,0-1 0,0 1 0,5 1 0,11 2 0,-1 0 0,1-1 0,0-2 0,0 0 0,0 0 0,0-2 0,37-4 0,-23 2 0,45 3 0,-74 0 0,0-1 0,0 1 0,0-1 0,0 1 0,0 0 0,0 1 0,0-1 0,-1 1 0,1-1 0,0 1 0,-1 0 0,0 0 0,1 1 0,-1-1 0,0 1 0,0 0 0,0 0 0,-1-1 0,1 2 0,-1-1 0,1 0 0,-1 1 0,0-1 0,0 1 0,-1-1 0,1 1 0,-1 0 0,0 0 0,0 0 0,0 0 0,0 0 0,-1 0 0,0 0 0,1 0 0,-1 0 0,-1 0 0,1 0 0,-1 0 0,1 0 0,-1-1 0,0 1 0,-1 0 0,1 0 0,-1 0 0,1-1 0,-1 1 0,0-1 0,0 1 0,-4 3 0,-3 3 0,0 0 0,0 0 0,-1-1 0,-1-1 0,1 1 0,-1-2 0,-1 0 0,1 0 0,-1-1 0,-22 8 0,18-8 0,-1 0 0,0-1 0,-1-2 0,1 1 0,-1-2 0,1 0 0,-31-2 0,45 0-62,0 0 0,-1 0 0,1 0 0,0-1 0,0 0 0,-1 1 0,1-1 0,0 0 0,0-1 0,0 1 0,0 0 0,0-1-1,0 0 1,1 0 0,-1 0 0,0 0 0,1 0 0,0 0 0,-1-1 0,1 1 0,-2-4 0,-9-18-6764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1072 24575,'0'1'0,"0"1"0,0 0 0,0-1 0,0 1 0,0-1 0,0 1 0,1-1 0,-1 1 0,1-1 0,-1 1 0,1-1 0,-1 0 0,1 1 0,0-1 0,-1 1 0,1-1 0,0 0 0,0 0 0,0 0 0,0 1 0,0-1 0,0 0 0,1 0 0,-1 0 0,0-1 0,0 1 0,1 0 0,-1 0 0,0-1 0,1 1 0,-1-1 0,1 1 0,-1-1 0,1 1 0,-1-1 0,1 0 0,-1 0 0,1 0 0,0 0 0,1 0 0,2-1 0,0 1 0,0-1 0,0 0 0,0-1 0,0 1 0,0-1 0,0 0 0,-1 0 0,1 0 0,-1-1 0,5-3 0,3-5 0,-1 0 0,0-1 0,-1 0 0,-1-1 0,0 0 0,-1-1 0,0 0 0,-1 0 0,0 0 0,-1-1 0,-1 0 0,0-1 0,3-21 0,-8 33 0,1-1 0,-1 0 0,-1 1 0,1-1 0,0 0 0,-1 1 0,0-1 0,0 1 0,-1-1 0,1 1 0,-1-1 0,0 1 0,0 0 0,0 0 0,-1 0 0,1 0 0,-1 0 0,0 1 0,0-1 0,0 1 0,-1-1 0,1 1 0,-1 1 0,-8-6 0,9 6 0,0 0 0,-1 0 0,1 0 0,-1 0 0,0 1 0,0 0 0,1-1 0,-1 1 0,0 1 0,0-1 0,0 1 0,0-1 0,0 1 0,0 0 0,0 0 0,0 1 0,0-1 0,0 1 0,0 0 0,0 0 0,0 1 0,0-1 0,1 1 0,-1-1 0,1 1 0,-1 0 0,1 1 0,0-1 0,-4 4 0,-3 4 0,1 1 0,0 1 0,1 0 0,0 0 0,1 0 0,0 1 0,-5 16 0,-3 10 0,-11 49 0,20-62 0,0-1 0,1 1 0,2 0 0,1 1 0,1-1 0,2 36 0,0-58 0,0 0 0,0 0 0,0 0 0,0 0 0,1 0 0,0 0 0,-1 0 0,1-1 0,1 1 0,-1-1 0,0 1 0,1-1 0,0 0 0,0 0 0,0 0 0,0 0 0,0 0 0,1-1 0,-1 0 0,1 0 0,-1 0 0,1 0 0,0 0 0,0-1 0,0 1 0,0-1 0,0 0 0,0 0 0,6 0 0,1 0 0,-1 0 0,1-1 0,-1 0 0,1-1 0,-1 0 0,0-1 0,1 0 0,-1 0 0,0-1 0,17-7 0,2-5 0,-2-1 0,0-2 0,0 0 0,-2-2 0,0-1 0,-2 0 0,0-2 0,27-35 0,-22 20 0,-1-1 0,-1-1 0,-3-1 0,-1-1 0,17-48 0,-21 40 0,-2-1 0,-2-1 0,12-92 0,-23 113 0,-1-1 0,-1 1 0,-2-1 0,-1 1 0,-2-1 0,-1 1 0,-14-50 0,10 52 0,-2 0 0,-15-28 0,23 50 0,0 1 0,-1 0 0,0 0 0,0 0 0,-1 0 0,1 0 0,-1 1 0,0 0 0,-1 0 0,1 1 0,-1-1 0,0 1 0,0 0 0,-11-5 0,15 9 0,0-1 0,-1 1 0,1-1 0,0 1 0,-1 0 0,1 0 0,0 0 0,0 0 0,-1 0 0,1 1 0,0-1 0,0 0 0,-1 1 0,1 0 0,0 0 0,0 0 0,0 0 0,0 0 0,0 0 0,0 0 0,0 0 0,0 1 0,0-1 0,1 1 0,-1 0 0,1-1 0,-1 1 0,1 0 0,0 0 0,-1 0 0,1 0 0,0 0 0,0 0 0,-1 4 0,-4 8 0,1 0 0,0 1 0,-5 28 0,9-36 0,-10 51 0,3 1 0,2 0 0,3 0 0,2 0 0,3 0 0,2 0 0,3 0 0,28 108 0,-22-127-124,2 0 0,2 0 0,1-2 0,2 0 0,2-1 0,1-2-1,2 0 1,1-1 0,2-2 0,39 37 0,-48-53-6702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36 203 24575,'-10'0'0,"-16"-1"0,28-2 0,16-4 0,266-109 0,-234 92 0,62-25 0,-112 48 0,1 1 0,-1 0 0,1 0 0,-1-1 0,1 1 0,-1 0 0,1 0 0,0 0 0,-1-1 0,1 1 0,-1 0 0,1 0 0,-1 0 0,1 0 0,0 0 0,-1 0 0,1 0 0,-1 0 0,1 1 0,-1-1 0,1 0 0,-1 0 0,1 0 0,0 1 0,0-1 0,-4 13 0,-24 21 0,23-28 0,-11 12 0,2 1 0,0 0 0,2 1 0,-17 38 0,22-44 0,1 1 0,1 0 0,0 0 0,1 1 0,0-1 0,1 1 0,1-1 0,1 18 0,0-30 0,1 0 0,-1 0 0,1 1 0,-1-1 0,1 0 0,0 0 0,0 0 0,1-1 0,-1 1 0,0 0 0,1 0 0,0-1 0,0 1 0,0-1 0,0 1 0,0-1 0,3 3 0,0-2 0,-1 1 0,1-1 0,1 0 0,-1-1 0,0 1 0,1-1 0,-1 0 0,11 2 0,8-1 0,-1 0 0,1-1 0,39-3 0,-48 0 0,0 1 0,-6-1 0,1 1 0,0 0 0,0 0 0,0 1 0,-1 0 0,12 4 0,-19-5 0,0 1 0,0 0 0,0 0 0,-1 0 0,1 0 0,0 0 0,-1 0 0,1 0 0,-1 1 0,1-1 0,-1 1 0,1-1 0,-1 1 0,0-1 0,0 1 0,0 0 0,0 0 0,0-1 0,0 1 0,-1 0 0,1 0 0,0 0 0,-1 0 0,1 0 0,-1 0 0,0 0 0,0 0 0,0 0 0,0 0 0,0 0 0,0 0 0,-1 0 0,1 0 0,-1 0 0,1 0 0,-2 2 0,-1 5-85,0 0 0,-1 0-1,0 0 1,0 0 0,-1-1-1,0 1 1,-1-1 0,0-1-1,0 1 1,-1-1 0,0 0-1,0-1 1,0 1 0,-1-1-1,-9 5 1,-18 12-6741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4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24575,'0'5'0,"0"11"0,-9 2 0,-4-1-8191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2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24575,'0'-4'0,"8"-2"0,16 1 0,7 1 0,6-3 0,6 0 0,0-8 0,0 0 0,-7 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0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202 221 24575,'-19'0'0,"0"0"0,0 1 0,0 1 0,0 1 0,1 0 0,-1 1 0,1 1 0,-22 10 0,28-7 0,16-3 0,22-3 0,-4-4 0,-1-1 0,-1-2 0,1 0 0,39-15 0,80-44 0,-87 38 0,-36 18 0,40-19 0,73-25 0,-122 50-151,-1-1-1,0 0 0,1 0 0,-1-1 1,-1 0-1,1 0 0,0 0 1,10-10-1,-3-2-6674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24575,'4'0'0,"10"0"0,10 0 0,10-5 0,11 0 0,11-8 0,3-2 0,-8 1-8191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2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24575,'-4'0'0,"-2"4"0,13 1 0,18 1 0,16 2 0,14 0 0,14-1 0,16-2 0,14-1 0,7-2 0,5-10 0,-15-2-8191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2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197 204 24575,'-19'17'0,"-1"-2"0,-1 0 0,-43 23 0,1 1 0,53-29 0,17-6 0,22-6 0,27-11-3,0-2 0,61-27 0,-38 14-138,300-112-854,-236 86-952,-18 7-3152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2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23 24575,'-27'-10'0,"3"1"0,7 7 0,1 1 0,-1 1 0,0 0 0,1 1 0,-1 1 0,-26 6 0,-6 0 0,48-8 0,0 0 0,0 0 0,0 0 0,0 0 0,0 0 0,0 0 0,1 0 0,-1 1 0,0-1 0,0 0 0,0 1 0,1-1 0,-1 0 0,0 1 0,0-1 0,1 1 0,-1-1 0,0 1 0,0 0 0,1 0 0,0-1 0,0 1 0,0-1 0,0 1 0,1-1 0,-1 1 0,0-1 0,0 1 0,1-1 0,-1 1 0,0-1 0,1 0 0,-1 1 0,0-1 0,1 0 0,-1 1 0,1-1 0,-1 0 0,1 0 0,-1 1 0,0-1 0,1 0 0,0 0 0,38 16 0,-36-15 0,47 10 0,-40-10 0,0 1 0,0 0 0,-1 1 0,1 0 0,0 1 0,13 6 0,-21-8 0,0-1 0,0 1 0,0 0 0,0 0 0,0 0 0,0 0 0,0 0 0,-1 1 0,1-1 0,-1 0 0,0 1 0,0-1 0,1 1 0,-1-1 0,-1 1 0,1 0 0,0-1 0,-1 1 0,1 0 0,-1-1 0,0 1 0,0 0 0,0 0 0,0-1 0,-1 1 0,1 0 0,-1 0 0,-1 4 0,-5 20 6,-2 0 0,0 0 0,-2-1 0,-1 0 0,-27 43 0,-92 111-171,50-75-1071,64-80-5590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2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 24575,'-52'-1'0,"32"-1"0,0 1 0,-1 2 0,-32 4 0,52-5 0,0 0 0,1 0 0,-1 0 0,1 0 0,-1 0 0,1 0 0,-1 0 0,1 1 0,-1-1 0,1 0 0,-1 0 0,1 0 0,-1 1 0,1-1 0,-1 0 0,1 1 0,0-1 0,-1 0 0,1 1 0,0-1 0,-1 1 0,1-1 0,0 0 0,-1 1 0,1-1 0,0 1 0,0-1 0,-1 1 0,1 0 0,8 13 0,25 10 0,-32-24 0,50 31 0,76 34 0,-102-55 0,1 0 0,0-2 0,0 0 0,0-2 0,40 4 0,-71-9 0,1 0 0,0 0 0,0 0 0,0 1 0,1-1 0,-1 1 0,0 0 0,0 0 0,1 1 0,0-1 0,-1 1 0,1 0 0,0 0 0,0 0 0,0 0 0,1 0 0,-1 0 0,-2 5 0,-6 8 0,0 0 0,2 0 0,-10 22 0,4-1 21,2 1-1,2 1 1,1 0 0,-4 43-1,-9 161-1037,21-213 566,-2 45-6375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 2 24575,'-80'-1'0,"1"3"0,-150 25 0,205-22 0,1 1 0,-1 1 0,1 0 0,1 2 0,-1 1 0,2 1 0,-1 1 0,2 0 0,-1 2 0,2 0 0,0 2 0,1 0 0,-32 36 0,23-15-25,2 0-1,1 2 1,2 1-1,2 0 1,-17 50 0,-58 221-729,-2 124-1,76-306 378,-5 186 0,26-267 270,1 1 0,2-2 1,3 1-1,1 0 0,19 60 0,-18-82 54,1-1-1,1 0 1,1-1-1,2 0 1,0-1 0,1 0-1,2-1 1,0 0-1,1-2 1,1 0-1,21 18 1,-9-15 43,1-1-1,1-1 1,1-2 0,1-1 0,0-2-1,1-1 1,0-2 0,2-1 0,54 10-1,-8-7-36,1-5-1,0-3 0,101-4 1,-121-5 43,0-3 1,0-2 0,-1-3 0,0-3-1,-1-3 1,0-2 0,-2-3 0,0-3-1,-2-2 1,0-3 0,-2-3-1,-2-1 1,0-3 0,-3-3 0,-1-1-1,-2-3 1,47-54 0,-52 45 3,-1-1 0,-4-3 0,-1-1 0,-3-1 0,-3-2 0,-2-1 0,-3-2 0,28-102 0,-39 107 0,-3-1 0,-3 0 0,-2-1 0,-2 0 0,-3 0 0,-3 0 0,-3 0 0,-2 0 0,-26-110 0,23 137 54,-1 1 0,-2 1 1,-1 0-1,-1 1 0,-2 0 0,-1 1 0,-40-52 1,41 62-19,-1 1 0,-1 1 0,0 0 0,-2 1 0,0 1 1,0 1-1,-1 1 0,-1 1 0,0 1 0,-1 1 0,-34-11 0,16 10-21,0 2 0,-1 1-1,0 3 1,-46-1-1,17 6-468,-112 13 0,60 6-3720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2470 91 24575,'9'-7'0,"0"0"0,0 1 0,1 0 0,0 0 0,0 1 0,19-7 0,12-6 0,0-1 0,-36 15 0,-15 4 0,-19 4 0,-221 71-7,149-41-255,-879 300-5312,11 32 4688,803-298-144,28-10 598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 24575,'0'-5'0,"-8"0"0,-3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823 119 24575,'-2'0'0,"1"0"0,0 0 0,-1 0 0,1 0 0,0 0 0,-1 0 0,1 0 0,0 0 0,-1-1 0,1 1 0,0 0 0,0-1 0,-1 1 0,1-1 0,0 0 0,0 1 0,0-1 0,0 0 0,0 0 0,0 0 0,0 1 0,0-1 0,0 0 0,0 0 0,0 0 0,0-2 0,0 0 0,1 1 0,-1 0 0,1 0 0,0 0 0,0-1 0,0 1 0,0 0 0,0 0 0,1-1 0,-1 1 0,1 0 0,-1 0 0,1 0 0,1-3 0,3-6 0,0 1 0,1 0 0,0-1 0,13-15 0,-110 73 0,-467 264 0,529-294 0,6-3 0,-1 0 0,0-2 0,-1-1 0,-35 11 0,91-51 0,22-10 0,137-92 0,-167 117 0,1 2 0,0 0 0,1 2 0,0 1 0,0 0 0,40-6 0,-61 14 0,-1 1 0,0-1 0,0 1 0,0 0 0,1 0 0,-1 0 0,0 1 0,0-1 0,0 1 0,0-1 0,0 1 0,1 0 0,-1 0 0,-1 1 0,1-1 0,0 1 0,0-1 0,0 1 0,3 4 0,-2-3 0,-1 0 0,-1 1 0,1 0 0,0 0 0,-1 0 0,0 0 0,0 0 0,0 0 0,-1 0 0,1 1 0,-1-1 0,1 8 0,0-3 0,-1 0 0,-1 0 0,0-1 0,0 1 0,0 0 0,-1 0 0,-1 0 0,0 0 0,0-1 0,0 1 0,-1-1 0,0 1 0,-1-1 0,-4 8 0,-7 3-1365,2-2-5461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 24575,'0'-4'0,"-1"1"0,0-1 0,0 1 0,0 0 0,0-1 0,-1 1 0,1 0 0,-1 0 0,0 0 0,0 0 0,0 0 0,-1 0 0,1 1 0,0-1 0,-1 0 0,0 1 0,1 0 0,-1 0 0,0 0 0,0 0 0,-1 0 0,1 1 0,0-1 0,-5 0 0,6 0 0,-1 1 0,1 0 0,-1 0 0,1 1 0,-1-1 0,0 0 0,1 1 0,-1 0 0,1-1 0,-1 1 0,0 0 0,1 0 0,-1 1 0,0-1 0,1 0 0,-1 1 0,1 0 0,-1 0 0,0-1 0,1 2 0,0-1 0,-1 0 0,1 0 0,0 1 0,0-1 0,-1 1 0,1 0 0,0-1 0,1 1 0,-1 0 0,0 0 0,-2 4 0,-1 3 0,1 1 0,0-1 0,0 1 0,1 0 0,0 0 0,1 1 0,0-1 0,0 13 0,2-19 0,0 0 0,0 0 0,0 0 0,1 0 0,0 0 0,0-1 0,0 1 0,0 0 0,1 0 0,-1-1 0,1 1 0,0-1 0,0 0 0,0 1 0,0-1 0,1 0 0,0 0 0,-1 0 0,1-1 0,0 1 0,0-1 0,0 1 0,1-1 0,5 3 0,13 6 0,1-2 0,0 0 0,0-2 0,45 9 0,102 6 0,-133-19 0,419 41-2046,-359-33-4099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0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24575,'-3'0'0,"-1"-1"0,0 1 0,1-1 0,-1 0 0,1 0 0,-1-1 0,1 1 0,-4-3 0,4 3 0,1-1 0,-1 1 0,0 0 0,1 0 0,-1 0 0,0 0 0,0 1 0,0-1 0,-4 0 0,7 1 0,0 1 0,0-1 0,0 0 0,0 0 0,0 0 0,-1 0 0,1 0 0,0 0 0,0 0 0,0 0 0,0 1 0,0-1 0,0 0 0,0 0 0,0 0 0,-1 0 0,1 0 0,0 0 0,0 1 0,0-1 0,0 0 0,0 0 0,0 0 0,0 0 0,0 1 0,0-1 0,0 0 0,0 0 0,0 0 0,0 0 0,0 0 0,0 1 0,0-1 0,0 0 0,0 0 0,1 0 0,-1 0 0,0 0 0,0 1 0,0-1 0,0 0 0,0 0 0,0 0 0,0 0 0,0 0 0,0 0 0,1 0 0,-1 0 0,0 1 0,0-1 0,0 0 0,0 0 0,0 0 0,1 0 0,-1 0 0,0 0 0,0 0 0,0 0 0,9 8 0,5 0 0,0 0 0,0-1 0,0 0 0,1-1 0,0-1 0,29 6 0,-17-6 0,1-2 0,-1-1 0,29-1 0,-55 0 0,-1-1 0,0 0 0,1 0 0,-1 1 0,0-1 0,1 0 0,-1 0 0,0 1 0,1-1 0,-1 0 0,0 1 0,0-1 0,1 0 0,-1 1 0,0-1 0,0 0 0,0 1 0,0-1 0,1 1 0,-1-1 0,0 0 0,0 1 0,0-1 0,0 1 0,0-1 0,0 1 0,0-1 0,0 0 0,0 1 0,0-1 0,0 1 0,0-1 0,-1 0 0,1 1 0,0-1 0,0 1 0,0-1 0,0 0 0,-1 1 0,-8 27 0,5-18 0,-16 55 0,3 2 0,-11 79 0,17-92-1365,5-30-5461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45 24575,'-2'-1'0,"-4"-6"0,0 1 0,0 0 0,-1 1 0,0 0 0,-9-6 0,15 11 0,0-1 0,0 1 0,0-1 0,0 1 0,0 0 0,0 0 0,0-1 0,-1 1 0,1 0 0,0 0 0,0 0 0,0 0 0,0 0 0,0 0 0,0 0 0,0 0 0,0 1 0,0-1 0,0 0 0,-2 1 0,2 0 0,-1 1 0,1-1 0,0 0 0,0 1 0,0-1 0,0 0 0,0 1 0,0-1 0,1 1 0,-1-1 0,0 1 0,1 0 0,-1-1 0,1 1 0,0 0 0,-1-1 0,1 1 0,0 2 0,-1 12 0,1 0 0,1 0 0,0 0 0,1 0 0,8 27 0,-2 0 0,69 353 0,-62-326 0,10 37-682,58 151-1,-66-215-6143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248 121 24575,'-2'-1'0,"0"-1"0,1 1 0,-1-1 0,1 1 0,-1-1 0,1 0 0,0 1 0,0-1 0,0 0 0,0 0 0,0 0 0,0 0 0,0 0 0,1 0 0,-1 0 0,1 0 0,-1 0 0,1 0 0,0-1 0,0 1 0,0 0 0,0 0 0,0 0 0,1 0 0,-1 0 0,0 0 0,1 0 0,0 0 0,-1 0 0,1 0 0,0 0 0,0 0 0,0 0 0,1 0 0,-1 0 0,3-2 0,0-1 0,1 1 0,0 0 0,0 0 0,0 0 0,0 1 0,0 0 0,1 0 0,0 0 0,-1 1 0,1 0 0,9-2 0,-5 2 0,1 0 0,-1 1 0,0 0 0,1 1 0,-1 0 0,0 0 0,1 1 0,-1 1 0,0 0 0,1 0 0,-1 1 0,-1 0 0,1 1 0,0 0 0,-1 1 0,0 0 0,0 0 0,13 10 0,-15-9 0,-1-1 0,0 1 0,0 1 0,0-1 0,-1 1 0,0 0 0,0 0 0,-1 0 0,0 1 0,0 0 0,-1-1 0,0 1 0,0 1 0,-1-1 0,0 0 0,0 1 0,-1-1 0,0 1 0,-1-1 0,0 1 0,0-1 0,-1 1 0,-1 8 0,-1-4 0,-1-1 0,0 0 0,-1 0 0,-1 0 0,1 0 0,-2-1 0,0 0 0,0-1 0,-1 1 0,0-1 0,-1-1 0,0 1 0,0-2 0,-1 1 0,-16 10 0,0-1 0,-1-2 0,0-1 0,-1-1 0,-1-1 0,-39 12 0,49-18-151,-1-1-1,0-1 0,0-1 0,-1-1 1,1 0-1,-1-2 0,1 0 1,-36-4-1,17-6-6674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37 167 24575,'4'0'0,"2"4"0,-1 6 0,0 5 0,-6-1 0,-3 3 0,-5 2 0,0 1 0,-3-2 0,0 0 0,3-3-8191</inkml:trace>
  <inkml:trace contextRef="#ctx0" brushRef="#br0" timeOffset="1">231 167 24575,'0'-4'0,"4"-1"0,2-9 0,-1-5 0,3-8 0,1-4 0,2-4 0,-1 3-8191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108 134 24575,'-3'0'0,"1"-1"0,0 1 0,0-1 0,0 1 0,0-1 0,1 0 0,-1 0 0,0 0 0,0 0 0,0 0 0,0 0 0,1 0 0,-1 0 0,1-1 0,-1 1 0,1-1 0,-1 1 0,1-1 0,-2-2 0,-22-42 0,12 22 0,-13-13 0,26 37 0,0 0 0,0 0 0,0 0 0,0 0 0,0-1 0,0 1 0,0 0 0,0 0 0,0 0 0,0 0 0,0 0 0,-1-1 0,1 1 0,0 0 0,0 0 0,0 0 0,0 0 0,0 0 0,0 0 0,0-1 0,-1 1 0,1 0 0,0 0 0,0 0 0,0 0 0,0 0 0,0 0 0,-1 0 0,1 0 0,0 0 0,0 0 0,0 0 0,0 0 0,-1 0 0,1 0 0,0 0 0,0 0 0,0 0 0,0 0 0,-1 0 0,1 0 0,0 0 0,0 0 0,0 0 0,0 0 0,0 0 0,-1 0 0,1 0 0,0 0 0,0 0 0,0 1 0,0-1 0,0 0 0,-1 0 0,8 23 0,67 137 0,0-2 0,121 391 0,-106-287 0,-64-179-1365,-19-53-5461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1 791 24575,'1'-14'0,"0"0"0,1 0 0,0 1 0,1-1 0,1 1 0,8-19 0,42-83 0,3-8 0,-38 70 0,-2-1 0,-3-1 0,-2 0 0,8-81 0,-20 128 0,0 0 0,0 0 0,-1 1 0,0-1 0,-4-15 0,5 22 0,0 0 0,-1 0 0,1 0 0,0 0 0,-1 0 0,1-1 0,-1 1 0,1 0 0,-1 0 0,1 0 0,-1 0 0,0 0 0,0 1 0,1-1 0,-1 0 0,0 0 0,0 0 0,0 1 0,0-1 0,0 0 0,0 1 0,0-1 0,0 1 0,0-1 0,0 1 0,-1-1 0,1 1 0,0 0 0,0 0 0,0 0 0,0 0 0,-1-1 0,1 1 0,0 1 0,0-1 0,0 0 0,0 0 0,-1 0 0,1 1 0,0-1 0,0 0 0,0 1 0,0-1 0,0 1 0,0 0 0,0-1 0,0 1 0,-2 1 0,-17 14-1365,1 4-5461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24575,'0'0'0,"1"1"0,-1-1 0,1 0 0,0 1 0,-1-1 0,1 0 0,0 1 0,-1-1 0,1 0 0,0 1 0,0-1 0,-1 0 0,1 0 0,0 0 0,0 0 0,-1 0 0,1 0 0,0 0 0,0 0 0,-1 0 0,1 0 0,0 0 0,0-1 0,-1 1 0,1 0 0,0-1 0,-1 1 0,2-1 0,26-7 0,19-10 0,-21 8 0,0 0 0,1 2 0,41-7 0,-55 13 0,1 0 0,0 2 0,-1 0 0,1 0 0,24 4 0,-29-1 0,1-1 0,-1 2 0,0-1 0,0 1 0,-1 0 0,1 1 0,-1 0 0,0 0 0,8 7 0,4 5 17,-1 1 0,-1 1 1,-1 1-1,-1 0 0,0 1 0,13 24 0,0 9-760,34 81 1,-48-97-6084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0 24575,'-70'15'-173,"1"3"1,1 2-1,1 4 0,1 2 0,-104 59 0,125-58 96,1 3 0,2 1-1,0 2 1,2 2 0,2 1-1,2 3 1,1 0 0,-38 57-1,40-42-20,2 1 0,2 1 0,3 1 0,3 2-1,2 0 1,2 2 0,4 0 0,2 1-1,2 0 1,4 0 0,2 1 0,3 0-1,8 90 1,1-89 129,2 0 0,4-1 0,2-1 0,2 0 0,41 94 0,-34-106-42,1-1 0,2-1 1,3-1-1,1-2 0,3-1 1,69 70-1,-51-66 11,2-3 0,2-2 0,2-2 0,2-3 0,1-3 0,2-3 0,75 29 0,-66-35 0,2-3 0,1-3 0,0-3 0,1-3 0,1-4 0,104 0 0,-130-10 0,-1-3 0,0-2 0,0-2 0,0-2 0,-1-3 0,0-2 0,53-22 0,-61 18 0,0-2 0,-2-2 0,-1-1 0,-1-2 0,0-2 0,-2-1 0,-2-1 0,40-44 0,-37 30 0,-2-2 0,-1-1 0,-3-1 0,-1-2 0,-3 0 0,-2-2 0,22-68 0,-27 56 0,-2-1 0,-3 0 0,-3-1 0,-3 0 0,-1-126 0,-9 122 0,-4 0 0,-3 0 0,-2 0 0,-4 1 0,-2 1 0,-4 0 0,-2 2 0,-4 1 0,-2 0 0,-2 2 0,-4 2 0,-83-111 0,87 135 0,-1 0 0,-3 3 0,0 0 0,-2 3 0,-1 1 0,-2 1 0,-68-35 0,58 40 0,-1 1 0,-2 3 0,0 2 0,0 2 0,-2 2 0,-70-6 0,38 11 28,0 5-1,-1 2 1,1 5 0,-172 30-1,182-17-313,1 2 1,1 5-1,1 2 0,2 4 0,-120 67 0,97-38-3331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 24575,'-1'-22'0,"1"-3"0,3 25 0,4 16 0,14 38 0,29 77 0,48 193 0,-83-252-682,12 127-1,-26-162-6143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19 406 24575,'0'-11'0,"-1"1"0,-1 0 0,-5-18 0,5 19 0,0 0 0,0-1 0,-1-17 0,3 24 0,1-1 0,-1 0 0,1 0 0,-1 0 0,1 0 0,0 1 0,1-1 0,-1 0 0,1 1 0,-1-1 0,1 1 0,0 0 0,3-5 0,5-3 0,0 1 0,0 0 0,1 0 0,0 1 0,1 0 0,17-10 0,81-38 0,-105 55 0,50-23-455,1 4 0,77-21 0,-84 31-6371</inkml:trace>
  <inkml:trace contextRef="#ctx0" brushRef="#br0" timeOffset="1">140 745 24575,'-4'4'0,"-5"6"0,-6 5 0,-4 3 0,-3 0 0,11-4 0,6-8 0,18-5 0,13-11 0,16-8 0,8-9 0,9-4 0,6-5 0,4-1 0,4 2 0,-4 3 0,-12 7-8191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20 383 24575,'-5'4'0,"0"5"0,-4 2 0,11-9 0,11-10 0,10-12 0,10-5 0,7-8 0,10-10 0,8-7 0,3-6 0,3-2 0,3-4 0,-9 9-8191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24575,'0'4'0,"4"2"0,-7-1 0,-6-1 0,-11-1 0,-2 3 0,-1 0 0,-1 0 0,0 2 0,4-8 0,9-4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32 24575,'0'-2'0,"0"1"0,0-1 0,0 1 0,0 0 0,0-1 0,0 1 0,0 0 0,-1-1 0,1 1 0,0 0 0,-1-1 0,1 1 0,-1 0 0,1 0 0,-1 0 0,0-1 0,1 1 0,-1 0 0,0 0 0,0 0 0,0 0 0,-1-1 0,1 1 0,-1 1 0,1 0 0,0 0 0,0-1 0,-1 1 0,1 0 0,0 0 0,0 0 0,0 0 0,-1 0 0,1 1 0,0-1 0,0 0 0,0 1 0,-1-1 0,1 0 0,0 1 0,0-1 0,-1 2 0,-5 2 0,1 0 0,0 0 0,1 1 0,-1-1 0,1 1 0,0 1 0,-4 5 0,-6 10 0,1 0 0,-20 44 0,30-55 0,0 0 0,0 0 0,1 0 0,0 0 0,1 1 0,0-1 0,1 1 0,0 0 0,1 17 0,1-23 0,1 0 0,0 0 0,0 1 0,0-1 0,0 0 0,1-1 0,-1 1 0,1 0 0,1-1 0,-1 0 0,0 0 0,1 0 0,0 0 0,0 0 0,0-1 0,1 1 0,-1-1 0,10 4 0,10 7 0,0-2 0,38 12 0,-45-17 0,-12-5 0,20 7 0,0 1 0,-1 2 0,26 16 0,-45-25 0,0 0 0,0 0 0,-1 0 0,0 0 0,0 1 0,0 0 0,0 0 0,0 0 0,-1 1 0,1-1 0,-1 1 0,0 0 0,-1-1 0,1 1 0,-1 0 0,0 1 0,0-1 0,-1 0 0,0 1 0,0-1 0,0 1 0,0 5 0,-1-7 0,0 1 0,-1-1 0,0 0 0,0 0 0,0 0 0,0 0 0,-1 0 0,1 0 0,-1 0 0,0 0 0,-1 0 0,1-1 0,0 1 0,-6 5 0,3-5 0,0 1 0,0-1 0,-1 0 0,0 0 0,0 0 0,0-1 0,0 0 0,-9 3 0,-4 0 0,0-1 0,0-1 0,0-1 0,-1 0 0,-28-1 0,28-2-341,0-2 0,-1 0-1,-20-5 1,14 1-6485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1105 106 24575,'-103'47'0,"50"-23"0,-69 41 0,71-31-177,1 2 0,2 2 0,2 3 0,1 1 0,-64 81 0,61-60-149,3 2 0,3 2 0,-63 139 0,62-101-99,5 1-1,-29 133 1,-10 224-557,69-383 997,4 0-1,3 1 1,4-1-1,17 108 0,-11-145-45,1 0 0,2 0 0,32 71-1,-31-86-80,2 0 0,1-1 0,1-1 0,1 0 0,1-2-1,24 24 1,-24-30 104,0-1-1,2 0 1,0-2-1,0 0 1,1-2-1,1 0 1,40 15-1,-28-16-42,0-1-1,0-2 0,1-2 0,68 6 1,-28-11-157,1-3 0,-1-4 0,0-3 0,122-29 0,-81 8 12,-1-5 0,-2-6 0,-1-4 0,133-73 0,-163 71 229,-3-4 0,-1-4-1,-3-2 1,-3-4 0,130-137 0,-165 152-33,-3-1 0,-1-1 0,-2-2 0,-2-1 0,-3-2 0,-1 0 0,-4-2 0,26-88 0,-36 94 0,-2-2 0,-2 1 0,-2-1 0,-3 0 0,-2 0 0,-2 0 0,-2 0 0,-2 0 0,-2 0 0,-18-60 0,1 36 0,-3 1 0,-3 1 0,-4 2 0,-2 1 0,-3 2 0,-3 1 0,-3 3 0,-3 2 0,-3 1 0,-2 3 0,-60-50 0,77 76 0,-1 3 1,-2 0 0,-1 3-1,0 1 1,-67-28 0,69 38-1,0 1 1,-1 2 0,0 1-1,-1 2 1,0 2-1,-73-1 1,40 10-30,1 3 1,1 3-1,0 4 1,0 2-1,-68 26 0,-19 12-387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24575,'0'-4'0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36 24575,'-1'0'0,"1"0"0,0 0 0,0-1 0,0 1 0,0 0 0,0 0 0,0 0 0,0 0 0,0 0 0,0-1 0,-1 1 0,1 0 0,0 0 0,0 0 0,0 0 0,0 0 0,0-1 0,0 1 0,0 0 0,0 0 0,0 0 0,0 0 0,0-1 0,0 1 0,0 0 0,1 0 0,-1 0 0,0 0 0,0-1 0,0 1 0,0 0 0,0 0 0,0 0 0,0 0 0,0 0 0,0 0 0,1-1 0,-1 1 0,0 0 0,0 0 0,0 0 0,0 0 0,0 0 0,0 0 0,1 0 0,-1 0 0,0 0 0,0 0 0,0 0 0,0-1 0,1 1 0,-1 0 0,0 0 0,0 0 0,0 0 0,0 0 0,1 0 0,-1 0 0,0 1 0,0-1 0,0 0 0,0 0 0,0 0 0,1 0 0,-1 1 0,1-1 0,-1 1 0,0 0 0,1 0 0,-1 0 0,0 0 0,0-1 0,0 1 0,0 0 0,0 0 0,0 0 0,0 0 0,0 0 0,0-1 0,0 1 0,0 0 0,-1 1 0,-10 32 0,-2-1 0,-2-1 0,-1 0 0,-1-1 0,-25 32 0,5-3 0,-131 209-186,-70 120-400,167-261 412,-59 150 1,123-261 170,-6 12 34,2 0 0,1 0 1,1 1-1,-6 44 1,14-72 9,1-1 1,0 1 0,0 0 0,0 0 0,0 0-1,1 0 1,-1 0 0,0 0 0,1-1 0,-1 1-1,1 0 1,1 3 0,-1-5-29,-1 1 1,1 0-1,-1-1 1,1 1-1,-1 0 1,1-1-1,0 1 1,-1-1-1,1 1 1,0-1-1,-1 1 1,1-1-1,0 0 1,0 1-1,0-1 1,-1 0-1,1 0 1,0 1-1,0-1 1,1 0-1,0 0-5,1-1 0,-1 1-1,1-1 1,-1 1 0,1-1 0,-1 0-1,0 0 1,0 0 0,1 0-1,-1 0 1,0 0 0,0-1 0,0 1-1,0-1 1,0 1 0,-1-1 0,4-4-1,5-7-7,0-1 0,-1 0 0,-1 0 0,0-1 0,-1-1 0,5-16 0,27-102 0,-33 110 0,81-442-421,-38-5-1,-29 262 548,3 48-126,-23 160 1,0-1-1,0 1 1,0-1 0,0 1 0,1-1 0,-1 1-1,0-1 1,1 1 0,0 0 0,-1-1 0,1 1 0,0 0-1,-1 0 1,1-1 0,0 1 0,0 0 0,0 0-1,0 0 1,0 0 0,0 0 0,1 0 0,-1 0-1,0 1 1,0-1 0,1 0 0,-1 1 0,2-1-1,-1 1 29,0 0 0,0 1 0,0 0 0,0-1-1,-1 1 1,1 0 0,0 0 0,0 0-1,-1 0 1,1 0 0,0 1 0,-1-1-1,1 0 1,-1 1 0,1-1 0,-1 1-1,0 0 1,0-1 0,2 4 0,10 16-3,-1 0 0,0 0 0,-2 2 1,10 28-1,24 99-48,-35-116 32,69 346-656,-24 6 480,-1-6 182,-50-362-123,-1-2-175,1 1 1,1-1 0,9 25 0,-8-32-5882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278 107 24575,'-23'-10'0,"1"2"0,-1 0 0,-1 1 0,1 2 0,-1 0 0,0 2 0,0 0 0,0 2 0,-27 1 0,36 4 0,25 1 0,28 4 0,94 0 0,135-11 0,-255 2 0,119-5 0,0-6 0,170-37 0,-267 39-1365,-9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16 149 24575,'0'-24'0,"1"7"0,-1-1 0,-1 1 0,0 0 0,-8-30 0,5 38 0,3 13 0,3 17 0,52 190 0,48 392 0,-61-276 0,-39-287 0,-2-39 0,0-1 0,0 1 0,0 0 0,0-1 0,0 1 0,0 0 0,0-1 0,0 1 0,0 0 0,0-1 0,-1 1 0,1 0 0,0-1 0,-1 1 0,1-1 0,0 1 0,-1 0 0,1-1 0,-1 1 0,1-1 0,0 1 0,-1-1 0,0 1 0,1-1 0,-1 0 0,1 1 0,-1-1 0,1 0 0,-1 1 0,0-1 0,1 0 0,-1 0 0,0 0 0,1 1 0,-1-1 0,0 0 0,1 0 0,-1 0 0,0 0 0,1 0 0,-1 0 0,0 0 0,1 0 0,-1-1 0,0 1 0,1 0 0,-1 0 0,1 0 0,-1-1 0,0 1 0,1 0 0,-1-1 0,1 1 0,-2-1 0,-15-13-1365,0-4-5461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122 316 24575,'-12'-11'0,"-1"1"0,-19-12 0,21 14 0,0 0 0,0 0 0,-11-12 0,21 19 0,0 1 0,0-1 0,1 0 0,-1 0 0,0 1 0,1-1 0,-1 0 0,1 0 0,-1 0 0,1 0 0,-1 0 0,1 0 0,0 0 0,-1 0 0,1 0 0,0 0 0,0 0 0,0 0 0,0 0 0,0 0 0,0 0 0,0 0 0,0-1 0,0 0 0,1 0 0,0 0 0,0 1 0,0-1 0,0 1 0,0 0 0,1-1 0,-1 1 0,0 0 0,1 0 0,-1 0 0,1 0 0,-1 0 0,3-2 0,8-2 0,-1 1 0,1 0 0,18-5 0,-19 7 0,94-28 0,204-29 0,-305 59 0,0 0 0,0-1 0,0 0 0,0 0 0,-1 0 0,1 0 0,0-1 0,-1 1 0,1-1 0,-1 0 0,1 0 0,-1 0 0,0 0 0,0-1 0,0 1 0,2-4 0,-4 5 0,-1 1 0,0 0 0,0-1 0,1 1 0,-1-1 0,0 1 0,1 0 0,-1-1 0,0 1 0,1 0 0,-1 0 0,0-1 0,1 1 0,-1 0 0,1 0 0,-1-1 0,1 1 0,-1 0 0,0 0 0,1 0 0,-1 0 0,1 0 0,-1 0 0,1 0 0,-1 0 0,1 0 0,-1 0 0,1 0 0,-1 0 0,1 0 0,-1 0 0,1 0 0,-1 0 0,0 0 0,1 1 0,0-1 0,8 18 0,-2 25 0,-6 199 0,-2-190 0,-1-154 0,5-116 0,-3 215 0,0 0 0,0 0 0,1-1 0,-1 1 0,1 0 0,0 0 0,0 0 0,0 0 0,1 0 0,-1 0 0,1 0 0,0 0 0,-1 0 0,1 1 0,0-1 0,1 1 0,-1-1 0,0 1 0,1 0 0,-1 0 0,1 0 0,5-3 0,-5 4 0,1 0 0,-1 0 0,0 0 0,1 1 0,-1-1 0,1 1 0,-1 0 0,1 0 0,-1 0 0,0 0 0,1 1 0,-1-1 0,1 1 0,-1 0 0,0 0 0,1 0 0,-1 1 0,0-1 0,0 1 0,0 0 0,4 3 0,1 1 0,0 1 0,-1-1 0,0 1 0,0 1 0,-1 0 0,0-1 0,0 2 0,-1-1 0,0 1 0,0 0 0,-1 0 0,-1 0 0,1 0 0,2 15 0,0 1 0,-2 0 0,-1 0 0,-1 0 0,-1 37 0,-1-58 0,0-7 0,0-15 0,6-31 0,-2 35 0,1-8 0,1 0 0,1 0 0,1 1 0,1 0 0,1 0 0,19-30 0,-28 50 0,-1 0 0,1 1 0,-1-1 0,1 0 0,0 0 0,-1 1 0,1-1 0,0 1 0,-1-1 0,1 0 0,0 1 0,0-1 0,-1 1 0,1 0 0,0-1 0,0 1 0,0 0 0,0-1 0,0 1 0,-1 0 0,1 0 0,0 0 0,0 0 0,0 0 0,0 0 0,0 0 0,0 0 0,0 0 0,1 1 0,0 0 0,-1 0 0,1 0 0,0 0 0,0 0 0,-1 1 0,1-1 0,-1 1 0,1-1 0,-1 1 0,0 0 0,0 0 0,2 2 0,3 9 0,1 0 0,7 26 0,-13-34 0,7 22-109,13 36 344,-19-58-384,0-1 0,0 1 0,0-1 0,1 1-1,0-1 1,0 0 0,0 0 0,0 0 0,7 6 0,-1-5-6677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315 242 24575,'-4'-4'0,"-1"-9"0,-4-8 0,-1-3 0,-6-6 0,-1-2 0,3 4-8191</inkml:trace>
  <inkml:trace contextRef="#ctx0" brushRef="#br0" timeOffset="1">25 0 24575,'-4'0'0,"-5"0"0,-2 0-8191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99 303 24575,'-5'-10'0,"1"-1"0,0-1 0,1 1 0,0 0 0,1-1 0,-2-19 0,3-74 0,2 66 0,4-2 0,2 24 0,-7 16 0,1 1 0,-1 0 0,0 0 0,1 0 0,-1 0 0,0-1 0,0 1 0,1 0 0,-1 0 0,0 0 0,1 0 0,-1 0 0,0 0 0,1 0 0,-1 0 0,0 0 0,1 0 0,-1 0 0,0 0 0,1 0 0,-1 0 0,0 0 0,1 0 0,-1 0 0,0 1 0,1-1 0,-1 0 0,0 0 0,1 0 0,-1 0 0,0 1 0,0-1 0,1 0 0,-1 0 0,0 1 0,0-1 0,1 0 0,-1 0 0,0 1 0,0-1 0,0 0 0,1 1 0,2 4 0,0 0 0,-1 1 0,1-1 0,-1 1 0,0-1 0,0 1 0,0 0 0,-1-1 0,0 1 0,0 7 0,2 67 0,-3-55 0,-2 104 0,-1-76 0,3 1 0,13 104 0,-12-153 0,-1-1 0,1 0 0,0 0 0,1 1 0,-1-1 0,1 0 0,0-1 0,0 1 0,0 0 0,0 0 0,1-1 0,5 7 0,-6-9 0,-1 0 0,1 0 0,0 0 0,0 0 0,0 0 0,0-1 0,0 1 0,-1-1 0,1 1 0,1-1 0,-1 0 0,0 1 0,0-1 0,0 0 0,0 0 0,0-1 0,0 1 0,0 0 0,0-1 0,0 1 0,0-1 0,0 0 0,0 1 0,-1-1 0,1 0 0,0 0 0,0 0 0,-1-1 0,3 0 0,21-16 0,-1-1 0,-1-1 0,24-26 0,-22 21 0,52-41 0,-75 64 0,1 0 0,-1 1 0,1-1 0,-1 1 0,1 0 0,-1 0 0,1 0 0,0 0 0,0 0 0,-1 1 0,1-1 0,0 1 0,5-1 0,-7 2 0,0-1 0,1 0 0,-1 1 0,0-1 0,0 1 0,0-1 0,1 1 0,-1-1 0,0 1 0,0 0 0,0 0 0,0 0 0,0 0 0,0-1 0,0 1 0,0 0 0,-1 1 0,1-1 0,0 0 0,-1 0 0,1 0 0,0 0 0,-1 0 0,0 1 0,1-1 0,-1 0 0,0 1 0,1-1 0,-1 0 0,0 0 0,0 3 0,0 2 0,0 0 0,-1 0 0,1 0 0,-1 0 0,0-1 0,-1 1 0,1 0 0,-1 0 0,-1-1 0,1 1 0,-1-1 0,1 0 0,-6 7 0,-2 2 0,-1 1 0,0-2 0,-16 15 0,7-9 0,-1-1 0,0-1 0,-1-1 0,-42 22 0,47-29 0,-1-1 0,0-1 0,-1 0 0,0-2 0,0 0 0,0 0 0,-25 1 0,40-6 5,0 0-1,1 0 1,-1 0-1,0-1 0,1 1 1,-1-1-1,0 0 1,1 0-1,-1 0 1,1 0-1,-1-1 0,1 1 1,0-1-1,0 0 1,0 0-1,0 0 1,0 0-1,0-1 1,0 1-1,1-1 0,-1 0 1,1 1-1,0-1 1,0 0-1,0-1 1,-2-3-1,1 2-103,1-1 0,0 0 0,0 0 0,0 0 0,1-1 0,0 1 0,0 0 0,1 0 0,-1-1 0,1 1 0,1 0 0,-1-1 0,1 1 0,2-10 0,8-14-6727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5 24575,'-43'-2'0,"31"1"0,-1 0 0,1 1 0,0 0 0,-1 0 0,1 2 0,0-1 0,-18 6 0,25-4 0,1-1 0,0 1 0,0 0 0,0 0 0,0 1 0,0-1 0,1 1 0,0 0 0,0 0 0,0 0 0,0 0 0,0 0 0,1 1 0,0-1 0,0 1 0,0 0 0,0-1 0,1 1 0,0 0 0,0 0 0,-1 10 0,1-8 0,1-1 0,0 1 0,0 0 0,0 0 0,0 0 0,1 0 0,1 0 0,-1 0 0,1 0 0,0-1 0,0 1 0,1-1 0,0 1 0,0-1 0,6 8 0,-3-7 0,0-1 0,1 0 0,-1 0 0,1 0 0,1-1 0,-1 0 0,1 0 0,0-1 0,0 0 0,0 0 0,1-1 0,9 3 0,-14-5 0,0 0 0,0 0 0,0-1 0,0 1 0,1-1 0,-1 0 0,0 0 0,0 0 0,0-1 0,0 1 0,0-1 0,1 0 0,-1 0 0,0 0 0,-1-1 0,1 0 0,0 0 0,0 0 0,-1 0 0,1 0 0,-1 0 0,0-1 0,1 0 0,-1 0 0,0 0 0,-1 0 0,5-6 0,2-6 0,-2 0 0,0 0 0,0 0 0,-1-1 0,-1 0 0,-1 0 0,0 0 0,-1-1 0,-1 1 0,-1-1 0,0 0 0,-3-27 0,6 70 0,1 0 0,1 0 0,17 45 0,40 75 0,-17-44 0,-40-87 0,-1 0 0,-1 0 0,0 0 0,2 19 0,-5-27 0,0-1 0,-1 1 0,0-1 0,0 1 0,0-1 0,-1 1 0,0-1 0,0 1 0,-1-1 0,0 0 0,0 1 0,-5 9 0,5-13 0,-1-1 0,1 1 0,-1 0 0,1-1 0,-1 0 0,0 0 0,0 1 0,0-2 0,-1 1 0,1 0 0,0-1 0,-1 1 0,1-1 0,0 0 0,-1 0 0,0 0 0,-5 0 0,-9 1 0,0-1 0,-22-1 0,25 0 0,8 0 0,1 0 0,0-1 0,-1 0 0,1 0 0,0 0 0,-1 0 0,1-1 0,0 0 0,0-1 0,0 1 0,1-1 0,-1 0 0,1 0 0,-1-1 0,1 0 0,0 0 0,0 0 0,1 0 0,-1-1 0,1 0 0,0 0 0,0 0 0,1 0 0,-1-1 0,1 1 0,0-1 0,1 0 0,0 0 0,0 0 0,0 0 0,0 0 0,1-1 0,0 1 0,0 0 0,1-13 0,6-10-1365,4 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48 24575,'2'7'0,"0"0"0,0-1 0,0 1 0,0-1 0,1 1 0,0-1 0,1 0 0,5 9 0,0-2 0,5 13 0,21 35 0,-33-57 0,1 1 0,0-1 0,1-1 0,-1 1 0,1 0 0,-1-1 0,1 0 0,0 0 0,0 0 0,7 4 0,-10-7 0,0 0 0,0 1 0,0-1 0,0 0 0,0 0 0,0 0 0,0 0 0,0 0 0,0 0 0,0 0 0,1 0 0,-1 0 0,0 0 0,0-1 0,0 1 0,0 0 0,0-1 0,0 1 0,0-1 0,0 1 0,-1-1 0,1 1 0,0-1 0,0 0 0,0 1 0,0-1 0,-1 0 0,1 0 0,0 1 0,-1-1 0,1 0 0,-1 0 0,1 0 0,-1 0 0,1 0 0,-1 0 0,1 0 0,-1 0 0,0 0 0,0 0 0,0 0 0,1-2 0,0-3 0,0-1 0,0 0 0,0 1 0,-1-1 0,0-10 0,-2 4 0,-1 1 0,-1 0 0,0-1 0,0 2 0,-1-1 0,-1 0 0,0 1 0,0 0 0,-1 1 0,-1-1 0,0 1 0,0 1 0,-12-12 0,18 20 0,0-1 0,0 0 0,0 1 0,0 0 0,0-1 0,0 1 0,-1 0 0,1 0 0,0 0 0,-1 0 0,1 0 0,0 1 0,-1-1 0,1 1 0,-1 0 0,1 0 0,-6 0 0,6 0 0,0 1 0,0 0 0,0 0 0,0-1 0,0 1 0,0 1 0,0-1 0,1 0 0,-1 0 0,0 1 0,1-1 0,-1 1 0,1-1 0,-1 1 0,1 0 0,-2 3 0,-1 3 0,0 0 0,0 1 0,1-1 0,0 1 0,0 0 0,1 0 0,1 0 0,-2 13 0,2-2 0,0 0 0,1 0 0,1 0 0,1 0 0,1 0 0,1 0 0,1 0 0,0-1 0,1 0 0,2 0 0,-1-1 0,2 0 0,1 0 0,0-1 0,1 0 0,1-1 0,0 0 0,1 0 0,1-2 0,0 0 0,33 24 0,-35-29-195,1 0 0,0-1 0,0 0 0,1-1 0,0 0 0,17 5 0,5-3-6631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24 788 24575,'1'-1'0,"1"1"0,-1 0 0,1 1 0,-1-1 0,0 0 0,1 0 0,-1 0 0,0 1 0,1-1 0,-1 1 0,0-1 0,0 1 0,1 0 0,-1-1 0,0 1 0,0 0 0,0 0 0,0 0 0,0 0 0,0 0 0,0 0 0,0 0 0,0 0 0,0 0 0,-1 0 0,1 0 0,0 1 0,-1-1 0,1 0 0,-1 1 0,0-1 0,1 0 0,-1 1 0,0-1 0,0 0 0,0 1 0,0-1 0,0 0 0,0 1 0,0-1 0,0 1 0,-1 1 0,-1 9 0,-1 1 0,0-2 0,-9 24 0,7-22 0,-2 6 0,1 0 0,1 0 0,1 0 0,0 0 0,0 26 0,3-41 0,1-1 0,0 1 0,0 0 0,0-1 0,1 1 0,-1 0 0,1-1 0,0 1 0,0-1 0,0 1 0,0-1 0,1 0 0,-1 1 0,1-1 0,0 0 0,0 0 0,0 0 0,0 0 0,1 0 0,-1-1 0,1 1 0,0-1 0,0 0 0,0 0 0,0 1 0,0-2 0,0 1 0,0 0 0,1-1 0,-1 1 0,0-1 0,1 0 0,0 0 0,-1-1 0,7 1 0,-3 0 0,-1-2 0,1 1 0,-1-1 0,1 0 0,-1-1 0,0 1 0,1-1 0,-1 0 0,0-1 0,0 1 0,0-1 0,-1-1 0,1 1 0,-1-1 0,0 0 0,0 0 0,0 0 0,0-1 0,-1 0 0,6-6 0,3-6 0,0 0 0,-1-1 0,-1 0 0,17-38 0,-14 21 0,-2 1 0,10-41 0,-18 55 0,-1 1 0,0 0 0,-1-1 0,-2 0 0,-2-33 0,-4 32 0,6 21 0,-1 0 0,1 0 0,0 0 0,-1 0 0,1 0 0,0 0 0,-1 1 0,1-1 0,0 0 0,-1 0 0,1 0 0,0 1 0,-1-1 0,1 0 0,0 0 0,0 1 0,-1-1 0,1 0 0,0 1 0,0-1 0,0 0 0,-1 1 0,1-1 0,0 0 0,0 1 0,0-1 0,0 0 0,0 1 0,0-1 0,-1 1 0,-9 43 0,8-27 0,1 0 0,0 1 0,1-1 0,1 0 0,1 1 0,6 25 0,-6-36 0,0-1 0,0 0 0,1 0 0,0 0 0,0-1 0,0 1 0,1-1 0,0 1 0,0-1 0,0 0 0,0-1 0,1 1 0,0-1 0,0 0 0,0 0 0,1 0 0,-1-1 0,1 0 0,0 0 0,10 4 0,-9-5 0,0 0 0,1 0 0,-1 0 0,1-1 0,-1 0 0,1-1 0,0 1 0,-1-2 0,1 1 0,0-1 0,-1 0 0,14-4 0,-10 2 0,0-2 0,0 1 0,0-2 0,0 1 0,-1-1 0,0-1 0,15-12 0,-9 4 0,0-1 0,-1 0 0,-1-1 0,0 0 0,-2-2 0,0 1 0,-1-1 0,14-33 0,-12 16 0,-2-1 0,-1 1 0,-2-2 0,-1 1 0,1-44 0,-6-195 0,-4 189 0,2 75 0,0-25 0,0 35 0,-1 0 0,1 0 0,0 1 0,0-1 0,-1 0 0,1 0 0,-1 1 0,1-1 0,-1 0 0,0 1 0,0-1 0,0 1 0,0-1 0,-1-1 0,0 4 0,1 0 0,0 0 0,0 0 0,0 0 0,0 1 0,0-1 0,0 0 0,0 1 0,0-1 0,1 0 0,-1 1 0,1 0 0,-1-1 0,1 1 0,-1 2 0,-19 70 0,2 2 0,-6 83 0,-3 158 0,25-281 0,-2 12 0,1 0 0,3 1 0,2-1 0,13 76 0,-8-90 0,-6-22 0,2 1 0,-1-1 0,2 0 0,-1 0 0,2 0 0,9 20 0,-6-27-1365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30 111 24575,'-2'-1'0,"0"1"0,0 0 0,1 0 0,-1 1 0,0-1 0,0 0 0,1 1 0,-1-1 0,0 1 0,0-1 0,1 1 0,-1 0 0,1 0 0,-1 0 0,-1 1 0,3-2 0,0 0 0,0 0 0,0 0 0,0 0 0,0 0 0,0 0 0,0 1 0,0-1 0,0 0 0,0 0 0,0 0 0,0 0 0,0 0 0,0 0 0,0 0 0,0 1 0,0-1 0,0 0 0,0 0 0,0 0 0,0 0 0,0 0 0,0 0 0,0 0 0,0 1 0,0-1 0,0 0 0,0 0 0,0 0 0,0 0 0,0 0 0,1 0 0,-1 0 0,0 0 0,0 0 0,0 0 0,0 0 0,0 1 0,0-1 0,0 0 0,0 0 0,1 0 0,-1 0 0,0 0 0,0 0 0,0 0 0,0 0 0,0 0 0,0 0 0,1 0 0,-1 0 0,0 0 0,0 0 0,0 0 0,19-2 0,86-23 0,187-35 0,-287 60 0,0-1 0,0 0 0,0 0 0,0-1 0,0 0 0,-1 0 0,1 0 0,-1 0 0,1-1 0,-1 1 0,0-1 0,7-7 0,-10 10 0,-1 0 0,0-1 0,0 1 0,0 0 0,0-1 0,1 1 0,-1 0 0,0 0 0,0-1 0,0 1 0,1 0 0,-1 0 0,0 0 0,0-1 0,1 1 0,-1 0 0,0 0 0,1 0 0,-1 0 0,0 0 0,1 0 0,-1-1 0,0 1 0,1 0 0,-1 0 0,0 0 0,1 0 0,-1 0 0,0 0 0,0 0 0,1 0 0,-1 0 0,0 1 0,1-1 0,-1 0 0,0 0 0,1 0 0,-1 0 0,0 16 0,-14 33 0,10-36 0,1-4 0,0 1 0,1 0 0,0 0 0,1 0 0,0 0 0,1 0 0,1 14 0,-1-21 0,1 0 0,-1-1 0,1 1 0,0 0 0,0 0 0,0 0 0,1-1 0,-1 1 0,0-1 0,1 1 0,0-1 0,0 1 0,0-1 0,0 0 0,0 0 0,0 0 0,0 0 0,1 0 0,-1-1 0,1 1 0,-1-1 0,1 1 0,-1-1 0,1 0 0,0 0 0,0 0 0,0 0 0,0-1 0,3 1 0,2 0-227,1 0-1,-1-1 1,0 0-1,1 0 1,9-2-1,10-3-6598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365 480 24575,'-19'12'0,"9"-4"0,-82 42 0,-31 20 0,83-46 0,28-18 0,-1 1 0,1 1 0,1 0 0,0 1 0,-11 10 0,54-34 0,278-133-1817,504-165 0,66 96 261,-832 209 1743,-31 10 423,-17-1-590,0-1-1,0 0 1,1 0 0,-1 1-1,0-1 1,0 0 0,0 0-1,0 1 1,0-1 0,0 0-1,0 0 1,0 1 0,0-1-1,0 0 1,0 1 0,0-1-1,0 0 1,0 0 0,0 1-1,0-1 1,0 0 0,0 0 0,-1 1-1,1-1 1,0 0 0,0 0-1,0 1 1,0-1 0,0 0-1,-1 0 1,1 0 0,0 1-1,-1-1 1,-24 22 1314,22-21-1198,-97 59 438,44-31-7085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0:4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1696 1 24575,'-599'247'-1079,"420"-181"944,-210 88-901,17 30 202,349-172 808,1 1 1,1 2-1,1 0 0,-30 28 0,48-41 39,0 0 0,0 1-1,0 0 1,0-1 0,0 1-1,0 0 1,1 0 0,0 0-1,-3 6 1,4-8 1,0 0 0,0 0 0,0 1 0,0-1 0,0 0 0,0 0-1,0 0 1,0 1 0,0-1 0,0 0 0,1 0 0,-1 0 0,1 0 0,-1 1 0,0-1 0,1 0 0,0 0 0,-1 0-1,2 1 1,1 1 10,0-1 0,0 0 0,0 0 0,0 0 0,1 0-1,-1-1 1,1 1 0,-1-1 0,1 0 0,-1 0-1,1 0 1,0-1 0,-1 1 0,1-1 0,0 0 0,4 0-1,26 0-44,-1-2 0,0-1 0,37-9-1,99-31-150,-121 30 125,1033-343-2812,-989 323 2762,133-48-2431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4:5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24575,'0'4'0,"-4"2"0,-5-1 0,-6-1 0,-4-1 0,-3-1 0,2-1-8191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4:5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2477 66 24575,'0'-6'0,"0"0"0,0 0 0,0 0 0,-1 0 0,0 0 0,-2-6 0,2 11 0,1 0 0,-1 0 0,1 0 0,-1 0 0,1 0 0,-1 0 0,0 0 0,1 0 0,-1 0 0,0 0 0,0 1 0,0-1 0,0 0 0,0 1 0,0-1 0,0 0 0,0 1 0,0-1 0,0 1 0,0 0 0,0-1 0,0 1 0,0 0 0,0 0 0,0 0 0,0-1 0,0 1 0,-1 0 0,1 0 0,0 1 0,0-1 0,0 0 0,0 0 0,0 0 0,0 1 0,0-1 0,0 1 0,0-1 0,-1 1 0,-17 8 0,1 0 0,0 2 0,1-1 0,0 2 0,-17 16 0,-10 5 0,-102 66-467,-5-7 1,-190 86-1,-341 113-1148,479-209 1599,14-8-427,-82 35-229,11 23 2172,237-117-7045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4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647 158 24575,'1'-6'0,"0"-1"0,0 1 0,1 0 0,0-1 0,2-6 0,4-11 0,16-64 0,-28 96 0,1-1 0,-2 1 0,1-1 0,-1 1 0,-8 8 0,6-7 0,-44 54 0,-2-2 0,-101 90 0,-146 80 0,273-215 0,20-13 0,1 1 0,0 0 0,0 0 0,0 0 0,0 1 0,0 0 0,1 0 0,-8 9 0,13-14 0,0 1 0,-1-1 0,1 1 0,0 0 0,0-1 0,-1 1 0,1 0 0,0-1 0,0 1 0,0 0 0,0-1 0,-1 1 0,1 0 0,0-1 0,0 1 0,1 0 0,-1-1 0,0 1 0,0 0 0,0-1 0,0 1 0,1 0 0,-1-1 0,0 1 0,0 0 0,1-1 0,0 2 0,18 12 0,29 1 0,13-7 0,0-3 0,1-2 0,75-7 0,-30 2 0,-54-1-76,-34 2-108,-1-1 0,1 2 0,-1 1-1,0 0 1,1 1 0,28 7 0,-24 2-6642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633 116 24575,'0'0'0,"-1"0"0,1 0 0,-1 0 0,1 0 0,0 0 0,-1 0 0,1 0 0,0 0 0,-1 0 0,1 0 0,0 0 0,-1 0 0,1 0 0,0 0 0,-1-1 0,1 1 0,0 0 0,-1 0 0,1 0 0,0-1 0,-1 1 0,1 0 0,0 0 0,0-1 0,-1 1 0,1 0 0,0-1 0,0 1 0,0 0 0,0 0 0,-1-1 0,1 1 0,0-1 0,0 1 0,0 0 0,0-1 0,5-16 0,-4 15 0,1-1 0,-1 1 0,1-1 0,0 1 0,0 0 0,0 0 0,0 0 0,0 0 0,0 0 0,4-2 0,-6 3 0,1 1 0,-1 0 0,0 0 0,0 0 0,0 0 0,1 0 0,-1 0 0,0 0 0,1-1 0,-1 1 0,0 0 0,0 0 0,1 0 0,-1 0 0,0 0 0,0 0 0,1 0 0,-1 0 0,0 1 0,0-1 0,1 0 0,-1 0 0,0 0 0,0 0 0,1 0 0,-1 0 0,0 0 0,0 1 0,1-1 0,-1 0 0,0 0 0,0 0 0,0 0 0,1 1 0,-1-1 0,0 0 0,-2 12 0,-13 19 0,12-26 0,-3 8 0,-1 0 0,0 1 0,-16 22 0,21-34 0,1 0 0,-1 0 0,1 0 0,-1-1 0,1 1 0,-1 0 0,0-1 0,0 1 0,0-1 0,0 1 0,0-1 0,0 0 0,-1 0 0,1 0 0,0 0 0,0 0 0,-1-1 0,1 1 0,-1-1 0,1 1 0,0-1 0,-1 0 0,1 0 0,-5 0 0,5-1 0,0 0 0,0 0 0,1 0 0,-1 0 0,0 0 0,1 0 0,-1 0 0,1 0 0,-1-1 0,1 1 0,0-1 0,0 1 0,-1-1 0,1 1 0,0-1 0,0 0 0,1 1 0,-1-1 0,0 0 0,0 0 0,1 0 0,-1 0 0,1 1 0,0-1 0,0 0 0,-1 0 0,1 0 0,0 0 0,1 0 0,-1-3 0,1-4 0,0 1 0,0 0 0,1-1 0,0 1 0,5-14 0,-2 12 0,0 0 0,1 0 0,0 0 0,1 1 0,0 0 0,9-10 0,-13 16 0,0 1 0,0-1 0,0 1 0,0-1 0,1 1 0,-1 0 0,0 0 0,1 0 0,6-1 0,-8 2 0,-1 1 0,1 0 0,0-1 0,0 1 0,0 0 0,0 0 0,0 0 0,-1 1 0,1-1 0,0 0 0,0 1 0,0-1 0,0 1 0,-1-1 0,1 1 0,0 0 0,-1 0 0,1 0 0,0 0 0,2 2 0,3 4 0,0 0 0,-1 1 0,0 0 0,-1 0 0,1 0 0,-1 1 0,-1 0 0,0-1 0,0 2 0,3 10 0,3 14 0,9 52 0,-11-30 0,-6-38 0,0 1 0,1 0 0,1-1 0,1 0 0,1 0 0,0 0 0,1 0 0,17 28 0,-26-47 0,1-1 0,-1 0 0,1 1 0,-1 0 0,1-1 0,-1 1 0,0 0 0,0 0 0,1 0 0,-1 0 0,0 0 0,0 0 0,0 1 0,0-1 0,0 1 0,0-1 0,-4 1 0,-1-1 0,-1 1 0,1 0 0,-1 1 0,1-1 0,-8 3 0,-9 3 0,0 0 0,-31 14 0,-17 10 0,-117 44 0,152-62 0,0-2 0,-1-1 0,-49 4 0,79-12 0,1 0 0,-1-1 0,0 0 0,0 0 0,0-1 0,0 0 0,1-1 0,-1 1 0,-13-6 0,16 4 0,1 1 0,0-1 0,0 1 0,0-1 0,0-1 0,0 1 0,1-1 0,-1 1 0,1-1 0,0 0 0,0 0 0,1 0 0,-1 0 0,1-1 0,0 1 0,-3-9 0,2 3 8,0 1-1,1-1 1,0 0-1,0 0 1,1-1-1,1 1 1,0 0-1,0 0 1,1 0-1,0 0 1,0 0-1,1 0 1,1 0-1,0 0 1,5-12-1,2 0-255,2 0 1,0 1-1,1 1 1,1 0-1,20-23 1,-2 7-6579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24575,'1'0'0,"-1"0"0,1 0 0,0 0 0,0-1 0,-1 1 0,1 0 0,0-1 0,-1 1 0,1 0 0,0-1 0,-1 1 0,1-1 0,-1 1 0,1-1 0,0 1 0,-1-1 0,1 0 0,-1 1 0,0-1 0,1 1 0,-1-1 0,0 0 0,1 0 0,-1 1 0,1-2 0,6-26 0,0 4 0,-1 17 0,-1-1 0,2 1 0,-1 0 0,1 1 0,0 0 0,0 0 0,1 0 0,-1 1 0,13-6 0,12-5 0,40-13 0,-20 9 0,257-106 0,-280 119 0,-21 12 0,-11 11 0,-7 1 0,0-1 0,-2 1 0,0-2 0,-26 27 0,-1 1 0,34-37 0,-145 190 0,149-194 0,-1 0 0,1 1 0,-1-1 0,1 0 0,0 1 0,0-1 0,0 1 0,0-1 0,1 1 0,-1-1 0,1 1 0,0-1 0,-1 1 0,1 0 0,0-1 0,0 1 0,1 3 0,0-4 0,0 0 0,0 0 0,0 0 0,0-1 0,0 1 0,1 0 0,-1-1 0,1 1 0,-1-1 0,1 0 0,-1 1 0,1-1 0,0 0 0,-1 0 0,1 0 0,0 0 0,0 0 0,0-1 0,0 1 0,0 0 0,0-1 0,3 1 0,15 2 0,0-1 0,0 0 0,0-2 0,0 0 0,0-2 0,0 0 0,34-8 0,24-2 0,-72 11 0,8-1 0,0 1 0,26 1 0,-37 1 0,0-1 0,-1 0 0,1 0 0,0 1 0,0-1 0,-1 1 0,1 0 0,-1 0 0,1 0 0,-1 0 0,1 1 0,-1-1 0,1 1 0,-1-1 0,0 1 0,0 0 0,0 0 0,0-1 0,0 2 0,0-1 0,1 3 0,-2-5 0,-1 1 0,0 0 0,1 0 0,-1 0 0,0 0 0,0 0 0,1-1 0,-1 1 0,0 0 0,0 0 0,0 0 0,0 0 0,0 0 0,0 0 0,-1 0 0,1 0 0,0 0 0,0-1 0,0 1 0,-1 0 0,1 0 0,-1 0 0,1 0 0,-1-1 0,1 1 0,-1 0 0,1 0 0,-1-1 0,1 1 0,-1 0 0,0-1 0,0 1 0,1-1 0,-1 1 0,0-1 0,0 1 0,1-1 0,-1 0 0,-2 1 0,0 0 0,0 1 0,0-1 0,0 0 0,0-1 0,-1 1 0,1-1 0,0 1 0,-1-1 0,1 0 0,-4 0 0,2-1 0,0 0 0,0-1 0,0 1 0,0-1 0,0 0 0,0 0 0,1-1 0,-1 1 0,1-1 0,0 0 0,-1 0 0,1 0 0,-6-7 0,4 3 0,1 0 0,0-1 0,0 1 0,0-1 0,1 0 0,0 0 0,-4-13 0,3 3 0,1 1 0,0-1 0,1 1 0,1-1 0,1 0 0,0 0 0,4-29 0,-1 32 0,1 0 0,1 0 0,0 1 0,1-1 0,1 1 0,0 0 0,1 0 0,0 1 0,1 0 0,1 0 0,15-17 0,-18 23 0,0 1 0,0 0 0,1 1 0,0-1 0,0 1 0,0 1 0,1-1 0,0 1 0,12-4 0,-14 6 0,0 0 0,1 1 0,-1 0 0,0 0 0,1 0 0,-1 1 0,1 0 0,-1 0 0,0 1 0,1 0 0,-1 0 0,0 1 0,1-1 0,5 4 0,-3-1 0,0 0 0,-1 1 0,1 0 0,-1 1 0,-1 0 0,1 0 0,-1 1 0,0-1 0,0 2 0,-1-1 0,0 1 0,-1 0 0,1 0 0,-1 0 0,-1 1 0,6 15 0,-3-8 0,-2 0 0,0 1 0,-1-1 0,-1 1 0,0 0 0,-1 0 0,-1 1 0,-2 27 0,0-38 0,0-1 0,-1 0 0,0 0 0,0 0 0,0 0 0,0 0 0,-1-1 0,0 1 0,0-1 0,-1 1 0,1-1 0,-1 0 0,-1-1 0,1 1 0,0-1 0,-1 0 0,0 0 0,0 0 0,0 0 0,-1-1 0,1 0 0,-1 0 0,0-1 0,1 1 0,-1-1 0,0 0 0,-12 1 0,16-3 0,0 0 0,0 0 0,0 0 0,0-1 0,0 1 0,0-1 0,0 1 0,0-1 0,0 0 0,0 0 0,0 0 0,0 0 0,0 0 0,1 0 0,-1 0 0,0-1 0,1 1 0,-1-1 0,1 1 0,0-1 0,-1 1 0,1-1 0,0 0 0,0 0 0,0 0 0,0 1 0,0-1 0,1 0 0,-1 0 0,1 0 0,-1 0 0,1 0 0,-1-1 0,1-1 0,-1-4 0,0-1 0,1 1 0,0-1 0,0 1 0,1 0 0,0-1 0,3-11 0,2 0 0,2-1 0,1 1 0,0 0 0,1 1 0,20-28 0,-7 16 0,1 1 0,37-36 0,-58 63 0,0 0 0,0 0 0,0 1 0,0-1 0,1 1 0,-1-1 0,1 1 0,0 1 0,5-3 0,-7 3 0,0 1 0,1 0 0,-1-1 0,0 1 0,0 0 0,1 0 0,-1 1 0,0-1 0,0 0 0,0 1 0,1-1 0,-1 1 0,0 0 0,0 0 0,0 0 0,0 0 0,0 0 0,2 2 0,-3-3 0,-1 1 0,1-1 0,0 1 0,0-1 0,-1 1 0,1-1 0,0 0 0,0 1 0,0-1 0,-1 0 0,1 0 0,0 1 0,0-1 0,0 0 0,0 0 0,0 0 0,0 0 0,0 0 0,-1 0 0,1-1 0,0 1 0,0 0 0,0 0 0,0-1 0,0 1 0,-1 0 0,1-1 0,0 1 0,1-2 0,0 1 0,-1-1 0,1 0 0,-1 0 0,0 0 0,1 0 0,-1 0 0,0 0 0,0-1 0,0 1 0,1-4 0,0-7 0,1 1 0,0-24 0,-3 81 0,2 0 0,1 0 0,14 60 0,-13-88 0,1 0 0,0-1 0,1 1 0,16 28 0,-20-42 0,0 1 0,1 0 0,-1-1 0,1 0 0,0 1 0,0-1 0,0 0 0,0 0 0,0-1 0,1 1 0,-1-1 0,1 0 0,0 0 0,-1 0 0,1 0 0,0 0 0,0-1 0,1 0 0,-1 0 0,0 0 0,0 0 0,0-1 0,1 1 0,-1-1 0,7-1 0,-8 1 0,0-1 0,0 0 0,0 1 0,0-1 0,0 0 0,-1 0 0,1-1 0,0 1 0,-1 0 0,1-1 0,-1 0 0,1 0 0,-1 1 0,0-1 0,0-1 0,3-1 0,-2-1 0,0 0 0,0 0 0,0 0 0,0-1 0,-1 1 0,0 0 0,3-11 0,-1-3 0,-1 0 0,-1-1 0,0-36 0,-2 47-124,-1 0 0,1 1 0,-2-1 0,1 1 0,-1-1 0,-1 1-1,0 0 1,0 0 0,0 0 0,-5-8 0,-1 4-6702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24575,'6'-5'0,"0"1"0,0-1 0,0 0 0,-1-1 0,0 0 0,0 0 0,6-10 0,0 1 0,15-19 0,-2 0 0,-1-2 0,-2-1 0,-1 0 0,-2-2 0,17-54 0,-31 79 0,0 0 0,-1-1 0,-1 1 0,-1-1 0,0 1 0,-1-26 0,-1 34 0,0 1 0,0-1 0,0 1 0,-1 0 0,1-1 0,-1 1 0,-1 0 0,1 0 0,-1 0 0,1 0 0,-1 1 0,-1-1 0,1 1 0,-1-1 0,0 1 0,0 0 0,0 1 0,0-1 0,-1 1 0,-6-5 0,4 4-80,-1 1 0,1-1-1,-1 1 1,0 1 0,1-1-1,-1 1 1,0 0 0,-1 1-1,1 0 1,0 1 0,0-1 0,0 1-1,0 1 1,-1 0 0,1 0-1,-8 3 1,-2 2-6746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22 24575,'0'0'0,"0"-1"0,0 1 0,0 0 0,1-1 0,-1 1 0,0 0 0,0-1 0,0 1 0,0-1 0,-1 1 0,1 0 0,0-1 0,0 1 0,0 0 0,0-1 0,0 1 0,0-1 0,-1 1 0,1 0 0,0-1 0,0 1 0,0 0 0,-1 0 0,1-1 0,0 1 0,0 0 0,-1 0 0,1-1 0,0 1 0,-1 0 0,1 0 0,0-1 0,-1 1 0,0 0 0,-12 6 0,-9 18 0,12-4 0,2 0 0,0 1 0,1 0 0,2 0 0,0 0 0,1 1 0,-2 26 0,6-45 0,-1 0 0,1 0 0,0 0 0,0 0 0,0 0 0,0 0 0,1 0 0,-1 0 0,1 0 0,0 0 0,0 0 0,0 0 0,0-1 0,1 1 0,-1 0 0,1-1 0,-1 1 0,1-1 0,0 1 0,0-1 0,0 0 0,4 3 0,-4-3 0,0-1 0,1 0 0,-1 0 0,1 0 0,-1 0 0,1 0 0,-1 0 0,1-1 0,0 1 0,-1-1 0,1 0 0,0 0 0,-1 0 0,1 0 0,0 0 0,-1-1 0,1 1 0,0-1 0,-1 0 0,1 1 0,-1-1 0,1 0 0,-1-1 0,1 1 0,3-3 0,-2 0 0,1 1 0,-1-1 0,0 0 0,-1-1 0,1 1 0,-1-1 0,0 1 0,0-1 0,0 0 0,0 0 0,-1 0 0,0-1 0,0 1 0,0 0 0,-1-1 0,0 0 0,1-9 0,-1 8 0,0 0 0,-1 0 0,0 0 0,0 0 0,-1 0 0,0-1 0,0 1 0,0 0 0,-1 1 0,0-1 0,0 0 0,-1 0 0,-7-11 0,4 9-136,-1 0-1,-1 0 1,0 1-1,0 1 1,-1-1-1,1 1 1,-2 1-1,1-1 0,-15-6 1,0 3-6690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24575,'0'0'0,"-1"0"0,1 0 0,0 0 0,-1 0 0,1 0 0,-1 1 0,1-1 0,-1 0 0,1 0 0,0 1 0,-1-1 0,1 0 0,-1 1 0,1-1 0,0 0 0,-1 1 0,1-1 0,0 0 0,0 1 0,-1-1 0,1 1 0,0-1 0,0 1 0,0-1 0,-1 1 0,1-1 0,0 0 0,0 1 0,0-1 0,0 1 0,0-1 0,0 1 0,0-1 0,0 1 0,0-1 0,0 1 0,0-1 0,1 1 0,-1-1 0,0 1 0,0-1 0,0 0 0,0 1 0,1-1 0,-1 1 0,12 29 0,-9-24 0,14 33 0,-1 0 0,-3 1 0,-1 1 0,-2 0 0,-1 1 0,-3-1 0,2 50 0,-7-64-35,9 45 0,-5-39-1260,-2-12-5531</inkml:trace>
  <inkml:trace contextRef="#ctx0" brushRef="#br0" timeOffset="1">0 143 24575,'0'-4'0,"5"-2"0,0-3 0,5-5 0,4-3 0,3 0 0,4-1 0,6-1 0,7-2 0,-2 3-8191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53 24575,'0'0'0,"0"0"0,1 0 0,-1 0 0,0-1 0,1 1 0,-1 0 0,0 0 0,1 0 0,-1 0 0,0 0 0,1 0 0,-1 0 0,0 0 0,1 0 0,-1 0 0,1 0 0,-1 0 0,0 0 0,1 0 0,-1 0 0,0 0 0,1 0 0,-1 1 0,0-1 0,1 0 0,-1 0 0,0 0 0,1 0 0,-1 1 0,0-1 0,0 0 0,1 0 0,-1 1 0,0-1 0,0 0 0,1 1 0,-1-1 0,0 0 0,0 1 0,0-1 0,0 0 0,1 1 0,-1-1 0,0 0 0,0 1 0,0-1 0,0 0 0,0 1 0,0-1 0,0 0 0,0 1 0,0-1 0,0 1 0,5 24 0,-5-25 0,1 19 0,0-1 0,-2 1 0,0-1 0,-1 1 0,-1-1 0,-1 0 0,-7 23 0,3-13 0,-6 53 0,12 47 0,2-77 0,2-73 0,0-1 0,2 0 0,0 1 0,9-26 0,37-89 0,-21 59 0,29-84 0,-57 160 0,-1 0 0,1 0 0,0 0 0,0 0 0,0 0 0,0 0 0,0 0 0,1 0 0,-1 1 0,0-1 0,1 0 0,0 1 0,-1-1 0,3-1 0,-3 3 0,0 0 0,0 0 0,0 0 0,0 0 0,0 0 0,0 0 0,0 0 0,0 0 0,-1 0 0,1 0 0,0 1 0,0-1 0,0 0 0,0 0 0,0 1 0,-1-1 0,1 1 0,0-1 0,0 1 0,-1-1 0,1 1 0,0 0 0,-1-1 0,1 1 0,0 0 0,-1-1 0,1 1 0,-1 0 0,1 0 0,-1 0 0,0-1 0,1 1 0,-1 0 0,0 0 0,0 0 0,1 1 0,7 21 0,0 0 0,-1 0 0,-2 1 0,-1 0 0,3 41 0,0-9 0,40 227-1365,-40-253-5461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84 24575,'-5'0'0,"-4"0"0,-6 0 0,-4 0 0,-3 0 0,-2 0 0,12 0 0,7-4 0,14-2 0,12-4 0,12 1 0,8-4 0,5-2 0,-1 0 0,-8 3-8191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 24575,'-1'-38'0,"0"29"0,4 32 0,9 66 0,34 122 0,-16-79 0,11 20-1365,-34-131-5461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24575,'0'4'0,"8"-3"0,11-9 0,11-4 0,8-4 0,10-3 0,5-2 0,2-3 0,0 0 0,-2-1 0,-9 4-8191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24575,'0'-1'0,"0"-1"0,0 1 0,0-1 0,0 1 0,0 0 0,0-1 0,0 1 0,1-1 0,-1 1 0,1 0 0,-1-1 0,1 1 0,-1 0 0,1 0 0,-1-1 0,1 1 0,0 0 0,0 0 0,0 0 0,0 0 0,1-2 0,-1 3 0,1-1 0,-1 1 0,0 0 0,0-1 0,1 1 0,-1 0 0,0 0 0,0 0 0,1 0 0,-1 0 0,0 0 0,0 0 0,1 0 0,-1 0 0,0 1 0,0-1 0,0 0 0,1 1 0,0 0 0,3 1 0,-1 1 0,1-1 0,-1 1 0,1 0 0,-1 1 0,0-1 0,0 1 0,-1-1 0,1 1 0,4 7 0,3 12 0,-1 1 0,0 1 0,-2 0 0,-1 0 0,5 36 0,-4-25 0,18 68 0,10 49 0,-33-130-1365,-1-3-5461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24575,'0'-5'0,"8"0"0,3-5 0,12 0 0,6-2 0,6-4 0,-2 2-8191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24575,'2'7'0,"0"0"0,0 0 0,1-1 0,0 1 0,1-1 0,-1 1 0,1-1 0,1-1 0,4 7 0,21 35 0,-25-32 0,-13-20 0,-12-20 0,0-3 0,-8-13 0,28 40 0,0 0 0,-1-1 0,1 1 0,0 0 0,0 0 0,0 0 0,0-1 0,0 1 0,0 0 0,0 0 0,1 0 0,-1-1 0,0 1 0,1 0 0,-1 0 0,1 0 0,-1 0 0,1 0 0,-1 0 0,1 0 0,0 0 0,-1 0 0,1 0 0,0 0 0,0 0 0,0 1 0,0-1 0,0 0 0,0 0 0,0 1 0,0-1 0,0 1 0,0-1 0,2 0 0,41-14 0,72-19 0,-81 23 0,-35 11 0,1 0 0,0 0 0,-1 0 0,1 0 0,-1 0 0,1 0 0,-1 0 0,1 0 0,-1 0 0,1 1 0,-1-1 0,1 0 0,-1 0 0,1 0 0,-1 1 0,1-1 0,-1 0 0,1 1 0,-1-1 0,1 0 0,-1 1 0,0-1 0,1 1 0,-1-1 0,0 1 0,1-1 0,-1 1 0,0-1 0,0 1 0,1-1 0,-1 1 0,0-1 0,0 1 0,0-1 0,0 1 0,0-1 0,0 1 0,0 0 0,0-1 0,0 1 0,0-1 0,0 1 0,0-1 0,0 2 0,-2 32 0,2-27 0,-1 1 0,1 0 0,0 0 0,0 0 0,1-1 0,0 1 0,0 0 0,1 0 0,3 9 0,-3-13 0,0 0 0,0 0 0,1 0 0,-1 0 0,1-1 0,-1 1 0,1-1 0,0 0 0,1 0 0,-1 0 0,0 0 0,1 0 0,0-1 0,0 0 0,-1 0 0,7 3 0,-5-3-62,0 0 0,0 0 0,0 0 0,0-1 0,0 0 0,1 0 0,-1 0 0,0-1 0,1 1 0,-1-1 0,0-1 0,1 1-1,-1-1 1,0 0 0,1 0 0,-1 0 0,0-1 0,0 1 0,0-1 0,0-1 0,5-2 0,14-11-6764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98 419 24575,'0'-4'0,"0"-6"0,0-5 0,4 0 0,2 7 0,-1 9 0,-1 12 0,-1 8 0,3 5 0,4-2 0,5-6 0,0-5-8191</inkml:trace>
  <inkml:trace contextRef="#ctx0" brushRef="#br0" timeOffset="1">25 56 24575,'0'-4'0,"-4"-6"0,-2-4 0,-3-1 0,4 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24575,'0'-1'0,"0"-1"0,0 1 0,0-1 0,0 1 0,0 0 0,0-1 0,0 1 0,1-1 0,-1 1 0,0 0 0,1-1 0,-1 1 0,1 0 0,0-1 0,0 0 0,-1 2 0,1 0 0,-1 0 0,1 0 0,-1 0 0,0 0 0,1 0 0,-1 0 0,1 0 0,-1 0 0,0 0 0,1 0 0,-1 0 0,1 0 0,-1 0 0,0 0 0,1 0 0,-1 1 0,0-1 0,1 0 0,-1 0 0,0 1 0,1-1 0,-1 0 0,0 0 0,1 1 0,-1-1 0,0 0 0,0 1 0,1-1 0,-1 0 0,0 1 0,23 41 0,-16-25 0,31 71 0,-34-80 0,0-1 0,0 1 0,1-1 0,0 0 0,0-1 0,1 1 0,0-1 0,11 9 0,-16-14 0,0-1 0,0 1 0,0-1 0,0 0 0,1 1 0,-1-1 0,0 0 0,0 0 0,0 0 0,0 0 0,1 0 0,-1 0 0,0 0 0,0 0 0,0 0 0,0 0 0,1-1 0,-1 1 0,0 0 0,0-1 0,0 1 0,0-1 0,0 1 0,0-1 0,0 0 0,0 1 0,0-1 0,0 0 0,0 0 0,-1 0 0,2-1 0,27-35 0,-20 24 0,-6 10 0,-1-1 0,1 1 0,0 1 0,0-1 0,0 0 0,0 1 0,0-1 0,1 1 0,-1 0 0,1 0 0,-1 0 0,1 1 0,0-1 0,-1 1 0,1 0 0,0 0 0,7-1 0,-9 3 0,1-1 0,-1 0 0,0 1 0,1-1 0,-1 1 0,0-1 0,1 1 0,-1 0 0,0 0 0,0 0 0,0 1 0,0-1 0,0 0 0,0 1 0,0-1 0,0 1 0,0 0 0,-1 0 0,1-1 0,-1 1 0,1 0 0,-1 0 0,0 1 0,0-1 0,0 0 0,0 0 0,0 0 0,0 1 0,0 4 0,1-2 0,-1 1 0,1 0 0,-1 0 0,-1 0 0,1 0 0,-1 0 0,0 0 0,0 0 0,-1 0 0,0 0 0,0 0 0,0 0 0,-1 0 0,0 0 0,0-1 0,0 1 0,-5 8 0,4-10 0,0 0 0,-1-1 0,1 1 0,0 0 0,-1-1 0,0 0 0,0 0 0,0 0 0,0 0 0,0 0 0,-1-1 0,1 0 0,-1 0 0,0 0 0,0-1 0,1 1 0,-1-1 0,0 0 0,0-1 0,0 1 0,-10-1 0,13 0-91,-1 0 0,0-1 0,0 1 0,0-1 0,1 1 0,-1-1 0,0 0 0,1 0 0,-1 0 0,0 0 0,1-1 0,-1 1 0,1-1 0,-4-3 0,-10-11-6735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 24575,'0'-1'0,"0"1"0,0-1 0,0 1 0,0 0 0,0-1 0,0 1 0,0-1 0,-1 1 0,1-1 0,0 1 0,0 0 0,-1-1 0,1 1 0,0 0 0,-1-1 0,1 1 0,0 0 0,-1-1 0,1 1 0,0 0 0,-1 0 0,1-1 0,0 1 0,-1 0 0,1 0 0,-1 0 0,1-1 0,-1 1 0,1 0 0,0 0 0,-1 0 0,1 0 0,-1 0 0,1 0 0,-1 0 0,1 0 0,-1 0 0,1 0 0,-1 0 0,1 0 0,0 1 0,-1-1 0,1 0 0,-1 0 0,1 0 0,-1 1 0,1-1 0,0 0 0,-1 0 0,1 1 0,0-1 0,-1 0 0,1 1 0,0-1 0,-1 0 0,1 1 0,0-1 0,0 0 0,0 1 0,-1-1 0,1 1 0,0-1 0,0 1 0,0-1 0,0 0 0,0 1 0,-1 0 0,2 9 0,1 0 0,-1-1 0,2 1 0,-1-1 0,1 1 0,1-1 0,8 17 0,39 60 0,-50-85 0,0 1-10,28 41-261,-2 1 0,-2 1 0,-1 1 0,22 66 0,-41-95-6555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24575,'0'6'0,"1"0"0,-1 1 0,2-1 0,-1 0 0,1 0 0,-1 0 0,2 0 0,-1-1 0,1 1 0,3 6 0,-4-9 0,0 0 0,1 0 0,-1 1 0,1-1 0,0-1 0,-1 1 0,1 0 0,0-1 0,1 1 0,-1-1 0,0 0 0,1 0 0,-1 0 0,1-1 0,0 1 0,-1-1 0,1 0 0,0 0 0,0 0 0,4 0 0,-5-1 0,-1 0 0,1 0 0,0 0 0,-1 0 0,1 0 0,-1-1 0,1 1 0,-1-1 0,1 0 0,-1 0 0,1 1 0,-1-2 0,1 1 0,-1 0 0,0 0 0,0-1 0,0 1 0,0-1 0,3-2 0,-2 0 0,0 0 0,0 0 0,-1 0 0,0 0 0,1-1 0,-1 1 0,-1 0 0,1-1 0,2-8 0,-2-3 0,0 0 0,0 0 0,-2-1 0,0 1 0,-2-19 0,-5 14 0,3 10 0,12 17 0,6 7 0,-1-1 0,2 0 0,0-2 0,0 1 0,1-2 0,0 0 0,0 0 0,1-2 0,0 0 0,23 6 0,-37-13 0,0 1 0,0 0 0,0-1 0,0 0 0,1 0 0,-1 0 0,0 0 0,0 0 0,0 0 0,0-1 0,0 0 0,0 1 0,0-1 0,0-1 0,0 1 0,0 0 0,5-3 0,-4 0 0,0 1 0,0 0 0,-1-1 0,1 0 0,-1 0 0,0 0 0,0 0 0,0-1 0,0 1 0,1-5 0,4-12 0,-1 0 0,0 0 0,-2 0 0,3-24 0,-7 39 0,16-132 0,-8 56 0,0-36 0,-11 195 0,4-1 0,2 1 0,22 109 0,37 74 0,-59-244 0,0-1 0,8 19 0,-11-30 0,1 0 0,0 0 0,-1-1 0,1 1 0,0-1 0,1 0 0,-1 1 0,1-1 0,-1 0 0,1-1 0,0 1 0,0 0 0,0-1 0,5 3 0,6-4-1365,-1-6-5461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24575,'0'-4'0,"0"-6"0,9-1 0,2-2 0,7 0 0,10-1 0,3-3 0,6-2 0,-5 2-8191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0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24575,'14'-1'0,"0"0"0,0-1 0,0-1 0,0 0 0,0-1 0,-1 0 0,1-1 0,17-10 0,-24 12 0,0 0 0,-1-1 0,1 0 0,-1 0 0,0-1 0,0 0 0,-1 0 0,0 0 0,1 0 0,-2-1 0,1 0 0,-1 0 0,0-1 0,0 1 0,0-1 0,-1 1 0,4-13 0,-7 15 0,0 0 0,0 0 0,0 0 0,0 0 0,0 0 0,-1 0 0,0 0 0,0 0 0,0 0 0,0 0 0,-1 1 0,0-1 0,-3-7 0,4 10 0,1 0 0,-1 0 0,0 0 0,1 0 0,-1 0 0,0 0 0,0 0 0,1 0 0,-1 0 0,0 0 0,0 1 0,0-1 0,0 0 0,0 0 0,-1 1 0,1-1 0,0 1 0,0-1 0,0 1 0,0-1 0,-1 1 0,1 0 0,0 0 0,0-1 0,-1 1 0,1 0 0,0 0 0,0 0 0,-1 1 0,1-1 0,0 0 0,0 0 0,0 1 0,-1-1 0,1 0 0,0 1 0,0-1 0,0 1 0,0 0 0,0-1 0,0 1 0,0 0 0,0 0 0,0 0 0,0-1 0,-1 3 0,-6 6 0,1 0 0,0 0 0,1 0 0,0 1 0,1 0 0,0 1 0,0-1 0,1 1 0,-3 12 0,1-1 0,1 0 0,2 0 0,-3 39 0,6-57 0,0 1 0,0 0 0,1 0 0,-1 0 0,1-1 0,0 1 0,1 0 0,-1 0 0,1-1 0,0 1 0,0-1 0,0 0 0,0 0 0,1 0 0,4 6 0,-2-5 0,0 0 0,1 0 0,-1-1 0,1 0 0,-1 0 0,1 0 0,1-1 0,-1 0 0,12 5 0,-2-4 0,0 0 0,-1 0 0,1-2 0,0 0 0,1-1 0,-1 0 0,0-2 0,28-3 0,-20 0-455,-1-2 0,36-12 0,-11-1-6371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62 24575,'-9'0'0,"-2"4"0,-4 1 0,-11 9 0,-5 1 0,-3-1 0,14-4 0,14-3 0,17-3 0,18-10 0,17-5 0,12-3 0,10-9 0,9-4 0,4-2 0,-12 5-8191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272 464 24575,'1'0'0,"0"0"0,0 1 0,0-1 0,0 0 0,-1 1 0,1-1 0,0 1 0,0 0 0,0-1 0,-1 1 0,1 0 0,0-1 0,-1 1 0,1 0 0,0 0 0,-1-1 0,1 3 0,5 3 0,-2-17 0,-4 4 0,0 0 0,1 0 0,0-1 0,1 1 0,-1 0 0,1 0 0,1 0 0,-1 1 0,1-1 0,0 0 0,1 1 0,0 0 0,0 0 0,0 0 0,0 0 0,1 1 0,6-6 0,-1 2 0,1 1 0,0 0 0,0 0 0,0 1 0,1 1 0,0 0 0,0 0 0,1 1 0,0 1 0,0 0 0,0 1 0,0 1 0,0-1 0,1 2 0,-1 0 0,25 2 0,-34-1 0,1 1 0,-1 1 0,0-1 0,1 1 0,-1-1 0,0 1 0,0 0 0,0 1 0,0-1 0,0 1 0,0-1 0,-1 1 0,0 0 0,1 1 0,-1-1 0,0 0 0,0 1 0,-1 0 0,1 0 0,-1 0 0,0 0 0,0 0 0,0 0 0,0 0 0,-1 1 0,2 8 0,-1-2 0,0 0 0,0 1 0,-1-1 0,-1 0 0,0 1 0,0-1 0,-1 1 0,-1-1 0,-5 20 0,-1-8 0,-1 0 0,-1 0 0,-2-2 0,0 1 0,0-1 0,-30 34 0,20-29 0,0-2 0,-2 0 0,-1-2 0,-41 29 0,54-44 0,1 1 0,-1-2 0,0 0 0,-1 0 0,1-1 0,-1-1 0,-15 4 0,21-7 0,1 1 0,-1-2 0,0 1 0,1-1 0,-1 0 0,0-1 0,1 1 0,-1-1 0,1-1 0,-1 1 0,1-1 0,-1 0 0,1 0 0,0-1 0,0 0 0,-8-6 0,0 0 0,2-2 0,0 0 0,0-1 0,1 0 0,0 0 0,1-1 0,1-1 0,0 0 0,1 0 0,0 0 0,1-1 0,1 0 0,0-1 0,1 1 0,-3-19 0,-1-16 0,1 1 0,3-1 0,2-82 0,4 110 15,0 0 0,1 0 0,1 1 0,0-1 0,2 1 0,1 0 0,12-31 0,-14 43-93,1 0 0,-1 1 0,2 0-1,-1 0 1,1 0 0,0 0 0,0 1 0,1 0 0,0 0-1,1 1 1,-1-1 0,1 2 0,0-1 0,1 1 0,-1 1-1,1-1 1,0 1 0,18-5 0,0 3-6748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24575,'9'-1'0,"1"0"0,0-1 0,0 0 0,0 0 0,-1-1 0,1-1 0,10-4 0,-11 3 0,0 2 0,1-1 0,0 1 0,-1 1 0,1-1 0,16 0 0,3 7 0,-26-3 0,-1 0 0,0-1 0,0 1 0,0-1 0,1 1 0,-1-1 0,0 0 0,1 0 0,-1 0 0,0-1 0,3 1 0,-4-1 0,0 0 0,0 0 0,0 0 0,0 0 0,0 0 0,0 0 0,0 0 0,0 0 0,0 0 0,-1 0 0,1 0 0,0-1 0,-1 1 0,1 0 0,-1-1 0,0 1 0,1 0 0,-1-1 0,0 1 0,0 0 0,0-1 0,1 1 0,-1-1 0,-1-1 0,1-14 0,0-1 0,-2 0 0,0 1 0,-8-29 0,6 30 0,1 0 0,0 0 0,1 0 0,1 0 0,0 0 0,2-18 0,1 27 0,0 0 0,0 0 0,1 0 0,0 0 0,0 0 0,0 0 0,1 1 0,0-1 0,1 1 0,-1 0 0,1 0 0,0 1 0,0 0 0,1-1 0,0 2 0,0-1 0,0 1 0,0 0 0,1 0 0,9-4 0,1 0 0,1 1 0,-1 1 0,1 0 0,1 1 0,-1 1 0,1 1 0,19-1 0,-22 2 0,-7 1 0,-1 1 0,0-1 0,0 1 0,1 0 0,-1 1 0,15 3 0,-22-3 0,1 0 0,-1 0 0,0 0 0,0 0 0,0 0 0,0 0 0,0 0 0,0 0 0,-1 1 0,1-1 0,0 0 0,-1 1 0,1-1 0,0 0 0,-1 1 0,0-1 0,1 1 0,-1-1 0,0 0 0,0 1 0,0-1 0,0 3 0,0 40 0,-1-32 0,-4 74 0,1-35 0,2-1 0,2 1 0,14 96 0,-12-139 0,-1 0 0,2 0 0,-1 0 0,1-1 0,1 1 0,-1-1 0,1 1 0,0-1 0,1-1 0,0 1 0,0-1 0,0 1 0,12 9 0,-9-11 0,0 1 0,0-1 0,1 0 0,-1-1 0,1 0 0,0 0 0,1-1 0,-1 0 0,1-1 0,-1 0 0,14 1 0,-17-2 0,0-1 0,1 1 0,-1-1 0,1 0 0,-1-1 0,0 1 0,1-1 0,-1-1 0,0 1 0,0-1 0,0 0 0,0-1 0,0 1 0,0-1 0,-1 0 0,1 0 0,-1-1 0,0 0 0,0 0 0,0 0 0,0-1 0,-1 1 0,0-1 0,0 0 0,0 0 0,0-1 0,-1 1 0,0-1 0,0 1 0,-1-1 0,1 0 0,-1 0 0,-1-1 0,1 1 0,-1 0 0,0 0 0,0-9 0,-1 11 0,-1-1 0,1 1 0,-1 0 0,0-1 0,0 1 0,-1 0 0,1 0 0,-1 0 0,0 0 0,0 0 0,0 0 0,0 0 0,-1 1 0,0-1 0,0 1 0,0 0 0,0 0 0,0 0 0,0 0 0,-1 0 0,0 1 0,1-1 0,-1 1 0,0 0 0,0 0 0,0 1 0,0-1 0,-1 1 0,-4-1 0,1 0 0,0 0 0,0 0 0,1 1 0,-1 0 0,0 1 0,0 0 0,0 0 0,0 1 0,0 0 0,0 0 0,1 1 0,-1 0 0,0 0 0,1 1 0,-12 5 0,12-4-124,1 0 0,0 0 0,0 1 0,0 0 0,1 0 0,-1 0-1,1 1 1,1-1 0,-1 1 0,-4 8 0,2 2-6702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0 734 24575,'0'-2'0,"0"0"0,1 0 0,-1 1 0,0-1 0,0 0 0,1 1 0,-1-1 0,1 1 0,-1-1 0,1 1 0,0-1 0,0 1 0,-1-1 0,1 1 0,0-1 0,0 1 0,1 0 0,-1 0 0,0-1 0,0 1 0,1 0 0,-1 0 0,0 0 0,1 0 0,-1 1 0,1-1 0,-1 0 0,1 1 0,-1-1 0,1 1 0,0-1 0,-1 1 0,1 0 0,0 0 0,-1-1 0,1 1 0,0 0 0,-1 1 0,1-1 0,0 0 0,-1 0 0,1 1 0,0-1 0,-1 1 0,1-1 0,-1 1 0,1 0 0,-1 0 0,1 0 0,-1-1 0,1 1 0,-1 1 0,0-1 0,0 0 0,1 0 0,-1 0 0,0 1 0,1 1 0,1 11 0,-5-11 0,-4-8 0,0-4 0,1 0 0,0-1 0,0 1 0,1-1 0,1 0 0,-1 0 0,2-1 0,-4-19 0,5 25 0,1-1 0,-1 0 0,1 1 0,0-1 0,1 0 0,-1 0 0,1 1 0,0-1 0,1 1 0,-1-1 0,1 1 0,0-1 0,0 1 0,1 0 0,0 0 0,0 0 0,0 0 0,4-4 0,-3 5 0,1-1 0,0 1 0,0 1 0,0-1 0,1 1 0,-1 0 0,1 0 0,0 0 0,0 1 0,0 0 0,0 0 0,0 1 0,0-1 0,0 1 0,1 0 0,10 1 0,-12 0 0,0 0 0,0 1 0,1 0 0,-1 0 0,0 0 0,0 0 0,-1 1 0,1 0 0,0 0 0,0 0 0,-1 0 0,1 1 0,-1 0 0,0 0 0,0 0 0,0 0 0,0 1 0,0 0 0,-1 0 0,6 8 0,20 48 0,-4-6 0,-25-53 0,0-1 0,0 1 0,0-1 0,1 1 0,-1-1 0,0 1 0,1-1 0,-1 1 0,0-1 0,1 1 0,-1-1 0,0 0 0,1 1 0,-1-1 0,1 1 0,-1-1 0,1 0 0,-1 0 0,1 1 0,-1-1 0,1 0 0,-1 0 0,2 1 0,2-11 0,-5-21 0,-13-12 0,-12-74 0,18 78 0,5 28 0,1-1 0,0 0 0,0 1 0,1-22 0,2 29 0,-1 0 0,1 1 0,-1-1 0,1 1 0,0-1 0,1 1 0,-1 0 0,1-1 0,-1 1 0,1 0 0,0 0 0,0 0 0,0 0 0,1 0 0,-1 1 0,1-1 0,-1 1 0,1-1 0,0 1 0,4-2 0,3-2 0,1 0 0,0 1 0,1 1 0,-1 0 0,1 1 0,0 0 0,0 0 0,0 1 0,15 0 0,5 1 0,0 1 0,41 5 0,-71-5 0,0 0 0,0 0 0,0 0 0,0 0 0,0 1 0,-1-1 0,1 1 0,0-1 0,0 1 0,0-1 0,-1 1 0,1 0 0,0 0 0,-1 0 0,1 0 0,-1 0 0,1 0 0,-1 0 0,1 1 0,-1-1 0,0 0 0,0 1 0,1-1 0,-1 1 0,0 0 0,-1-1 0,1 1 0,0 0 0,0-1 0,-1 1 0,1 0 0,-1 0 0,1 0 0,-1-1 0,0 1 0,0 0 0,0 0 0,0 0 0,0 0 0,0 0 0,0 0 0,-1-1 0,1 1 0,0 0 0,-1 0 0,-1 3 0,-2 5 0,0 0 0,-1-1 0,0 1 0,-1-1 0,0 0 0,-13 16 0,11-17 0,-25 32 0,31-37 0,0 1 0,0-1 0,0 0 0,1 0 0,-1 1 0,1-1 0,0 1 0,0-1 0,0 1 0,0 0 0,0 4 0,2-6 0,-1-1 0,0 1 0,1-1 0,-1 1 0,1-1 0,0 1 0,-1-1 0,1 0 0,0 1 0,0-1 0,0 0 0,0 0 0,0 0 0,0 1 0,0-1 0,1 0 0,-1-1 0,0 1 0,1 0 0,-1 0 0,0 0 0,1-1 0,-1 1 0,1-1 0,-1 1 0,1-1 0,-1 0 0,1 1 0,-1-1 0,3 0 0,54 3 0,-51-3 0,93-2 0,-59 0 0,-31 1 0,-12 1 0,-9 0 0,1 0 0,0-1 0,0 0 0,0-1 0,0 0 0,0 0 0,1-1 0,-12-5 0,17 6 0,0 0 0,0 0 0,0-1 0,0 1 0,1-1 0,-1 0 0,1 0 0,0-1 0,0 1 0,0-1 0,0 1 0,1-1 0,-1 0 0,1 0 0,0 0 0,0 0 0,1-1 0,-1 1 0,1 0 0,-2-9 0,2 3 0,0 0 0,1-1 0,0 1 0,1 0 0,0 0 0,0-1 0,1 1 0,1 0 0,-1 0 0,2 1 0,-1-1 0,1 0 0,1 1 0,0 0 0,0 0 0,1 1 0,0-1 0,0 1 0,1 0 0,0 1 0,15-13 0,-8 9 0,-1 0 0,1 1 0,1 1 0,0 0 0,0 1 0,1 1 0,0 0 0,0 2 0,1-1 0,0 2 0,-1 0 0,27-2 0,-36 6 0,0-1 0,0 2 0,-1-1 0,1 1 0,0 0 0,0 0 0,0 0 0,-1 1 0,1 1 0,-1-1 0,0 1 0,1 0 0,-1 0 0,-1 0 0,1 1 0,0 0 0,-1 0 0,0 1 0,0 0 0,0 0 0,0 0 0,-1 0 0,0 1 0,0-1 0,0 1 0,-1 0 0,0 0 0,0 0 0,-1 1 0,1-1 0,-1 1 0,-1 0 0,1-1 0,0 10 0,-2-9 0,2 48 0,-1-52 0,-1-1 0,-1 1 0,1 0 0,0 0 0,-1 0 0,1 0 0,-1 0 0,0 0 0,0 0 0,0-1 0,-1 1 0,1 0 0,0-1 0,-4 4 0,5-6 0,0 0 0,-1 0 0,1 0 0,-1 0 0,1 0 0,-1 0 0,1 0 0,0-1 0,-1 1 0,1 0 0,-1 0 0,1 0 0,0 0 0,-1-1 0,1 1 0,0 0 0,-1-1 0,1 1 0,0 0 0,-1 0 0,1-1 0,0 1 0,0 0 0,0-1 0,-1 1 0,1-1 0,0 1 0,0 0 0,0-1 0,0 1 0,-1-1 0,1 1 0,0 0 0,0-1 0,0 1 0,0-1 0,0 1 0,0-1 0,0 1 0,0 0 0,1-2 0,-5-20 0,4 12 0,0 1 0,1-1 0,0 0 0,0 1 0,1-1 0,1 1 0,-1-1 0,2 1 0,-1 0 0,1 0 0,7-11 0,0 1 0,1 1 0,0 0 0,1 1 0,17-17 0,-16 21-455,0 0 0,17-11 0,-12 11-6371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68 24575,'6'-1'0,"-1"-1"0,1 1 0,-1-1 0,1 0 0,-1-1 0,1 1 0,-1-1 0,0 0 0,0 0 0,7-7 0,21-11 0,-29 19 0,1-1 0,0 1 0,1 0 0,-1 1 0,0 0 0,0-1 0,1 1 0,-1 1 0,11-1 0,-14 1 0,1 1 0,-1-1 0,0 1 0,1 0 0,-1-1 0,1 1 0,-1 0 0,0 0 0,1 1 0,-1-1 0,0 0 0,0 1 0,0-1 0,0 1 0,0 0 0,-1 0 0,1 0 0,0 0 0,-1 0 0,1 0 0,-1 0 0,2 4 0,4 10 0,-2 0 0,0 0 0,0 1 0,-2 0 0,0-1 0,-1 1 0,0 0 0,-2 25 0,2 12 0,3-27 0,2 16 0,-7-42 0,0 1 0,1-1 0,-2 1 0,1-1 0,0 1 0,0-1 0,0 1 0,-1-1 0,1 1 0,-1-1 0,1 1 0,-1-1 0,1 1 0,-1-1 0,0 0 0,0 1 0,0-1 0,0 0 0,0 0 0,0 0 0,-1 2 0,1-3 0,0 1 0,0-1 0,0 0 0,-1 1 0,1-1 0,0 0 0,0 0 0,0 0 0,0 0 0,-1 0 0,1 0 0,0 0 0,0 0 0,0 0 0,0 0 0,-1-1 0,1 1 0,0 0 0,0-1 0,0 1 0,-1-2 0,-28-16 0,14 8 0,4 5 0,0 0 0,-1 0 0,0 1 0,1 0 0,-1 1 0,-1 1 0,-15-1 0,24 2 0,0 1 0,-1-1 0,1 2 0,0-1 0,-1 0 0,1 1 0,0 0 0,-1 0 0,1 1 0,0-1 0,0 1 0,0 0 0,0 1 0,1-1 0,-1 1 0,1 0 0,-1 0 0,1 0 0,0 1 0,-5 5 0,7-8 0,1 1 0,0-1 0,0 1 0,0-1 0,1 1 0,-1 0 0,0-1 0,0 1 0,1 0 0,-1 0 0,1 0 0,0-1 0,-1 1 0,1 0 0,0 0 0,0 0 0,0-1 0,0 1 0,1 0 0,-1 0 0,1 2 0,1 0 0,-1-1 0,1 0 0,-1-1 0,1 1 0,0 0 0,0 0 0,1-1 0,-1 0 0,0 1 0,1-1 0,2 2 0,9 5 0,-1-1 0,1 0 0,28 10 0,-39-16 0,2 0 0,0 0 0,-1 0 0,0 0 0,1 1 0,-1-1 0,0 1 0,0 0 0,0 1 0,-1-1 0,4 5 0,-6-7 0,0 0 0,0 1 0,-1-1 0,1 0 0,-1 1 0,1-1 0,-1 1 0,1-1 0,-1 1 0,0-1 0,0 1 0,0-1 0,0 1 0,0-1 0,0 1 0,0-1 0,0 0 0,0 1 0,-1-1 0,1 1 0,-1-1 0,1 1 0,-1-1 0,1 0 0,-1 1 0,0-1 0,0 0 0,0 0 0,0 1 0,0-1 0,0 0 0,0 0 0,0 0 0,0 0 0,0 0 0,-1-1 0,0 2 0,-20 12-1365,0-4-5461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24575,'1'0'0,"0"1"0,0-1 0,0 0 0,0 1 0,0-1 0,-1 1 0,1-1 0,0 1 0,0-1 0,0 1 0,-1 0 0,1-1 0,0 1 0,0 0 0,-1 0 0,1 0 0,-1-1 0,1 1 0,-1 0 0,1 0 0,-1 0 0,0 0 0,1 0 0,-1 0 0,0 0 0,0 0 0,1 1 0,4 36 0,-4-27 0,15 68 0,43 126 0,-20-78 0,-30-98 0,-4-15 0,-1-1 0,0 1 0,-1 0 0,2 18 0,-5-29 0,1 0 0,-1 0 0,0 0 0,0-1 0,-1 1 0,1 0 0,-1 0 0,1 0 0,-1-1 0,0 1 0,0 0 0,0-1 0,-1 1 0,1-1 0,0 1 0,-1-1 0,0 0 0,1 1 0,-1-1 0,0 0 0,0 0 0,0 0 0,-1 0 0,1-1 0,0 1 0,-5 2 0,1-2 0,1 1 0,0-1 0,-1 0 0,1-1 0,-1 1 0,1-1 0,-1 0 0,0 0 0,1-1 0,-1 0 0,0 0 0,0 0 0,1-1 0,-1 1 0,0-2 0,1 1 0,-1 0 0,1-1 0,-1 0 0,-7-4 0,7 2 0,0 0 0,0-1 0,0 1 0,1-1 0,-1 0 0,1-1 0,0 1 0,1-1 0,-1 0 0,1 0 0,1-1 0,-1 1 0,1-1 0,0 0 0,-3-10 0,3 8 0,-2-5 0,1 0 0,1 0 0,0 0 0,-1-17 0,3 26 0,1 1 0,1 0 0,-1 0 0,1-1 0,-1 1 0,1 0 0,0 0 0,1 0 0,-1 0 0,1 0 0,0 0 0,0 0 0,0 0 0,0 1 0,0-1 0,1 1 0,0 0 0,5-6 0,4 0 0,-1 0 0,2 1 0,-1 0 0,1 1 0,0 0 0,1 1 0,17-5 0,104-25 0,-115 32 0,222-47-1365,-216 44-5461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24575,'0'-1'0,"1"0"0,-1 0 0,1 0 0,-1 0 0,1 0 0,-1 0 0,1 0 0,-1 0 0,1 1 0,0-1 0,-1 0 0,1 0 0,0 1 0,0-1 0,0 0 0,0 1 0,-1-1 0,1 1 0,2-1 0,21-10 0,-20 9 0,245-81 0,-20 9 0,-222 70 0,-14 4 0,-16 5 0,16-2 0,-1 0 0,1 1 0,0 0 0,0 0 0,1 1 0,-1 0 0,1 0 0,0 0 0,0 1 0,-9 12 0,7-6 0,0 0 0,1 0 0,1 1 0,0-1 0,-8 25 0,6-5 0,0 0 0,3 1 0,0 0 0,1 51 0,3-73 0,1 1 0,1-1 0,0 1 0,1-1 0,0 0 0,6 20 0,-5-25 0,-1 0 0,1 0 0,1-1 0,-1 1 0,1-1 0,0 0 0,0 0 0,0 0 0,1-1 0,0 1 0,-1-1 0,2 0 0,7 5 0,-1-2 0,-1-1 0,1 0 0,1 0 0,-1-1 0,1-1 0,0 0 0,0-1 0,23 3 0,-30-5 0,-1-1 0,1 0 0,-1 0 0,1-1 0,-1 1 0,1-1 0,-1 0 0,1-1 0,-1 0 0,0 1 0,0-1 0,0-1 0,0 1 0,0-1 0,-1 0 0,1 0 0,-1-1 0,1 1 0,-1-1 0,0 0 0,-1 0 0,1 0 0,5-8 0,-5 5 0,0 0 0,0-1 0,0 1 0,-1-1 0,0 0 0,2-10 0,-4 16 0,-1 0 0,1 0 0,-1 0 0,0 0 0,0 0 0,1 0 0,-2 0 0,1 0 0,0-1 0,0 1 0,-1 0 0,1 0 0,-1 0 0,1 0 0,-1 0 0,0 0 0,0 0 0,0 0 0,0 1 0,0-1 0,0 0 0,-1 0 0,1 1 0,-1-1 0,1 1 0,-1-1 0,1 1 0,-1 0 0,-2-2 0,-2 1 6,0-1 0,0 1-1,0 0 1,0 1 0,0-1-1,-1 1 1,1 0 0,-1 1 0,1 0-1,0 0 1,-1 0 0,1 1-1,-1 0 1,1 0 0,0 0-1,0 1 1,-1 0 0,1 0 0,0 1-1,-5 3 1,3-2-105,0 0 0,1 0 0,-1 1 0,1 1 0,0-1 0,1 1 0,0 0 0,0 0 0,0 1 0,0 0 0,1 0 0,0 0 0,1 0 0,-6 13 0,3 0-6727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24575,'0'12'0,"1"1"0,1-1 0,0 1 0,1-1 0,0 0 0,1 0 0,9 20 0,48 78 0,-41-78 0,23 49 0,-34-59-341,0 1 0,-2 0-1,7 28 1,-11-30-6485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24575,'3'0'0,"32"3"0,-34-3 0,0 0 0,0 0 0,0 0 0,0 1 0,0-1 0,0 1 0,0-1 0,0 0 0,0 1 0,0 0 0,0-1 0,-1 1 0,1-1 0,0 1 0,0 0 0,0 0 0,-1-1 0,1 1 0,-1 0 0,1 0 0,0 0 0,-1 0 0,1 0 0,-1 0 0,0 0 0,1 0 0,-1 0 0,0 2 0,0-3 0,0 1 0,0 0 0,0-1 0,0 1 0,0 0 0,0-1 0,0 1 0,-1 0 0,1-1 0,0 1 0,0 0 0,-1-1 0,1 1 0,0-1 0,-1 1 0,1-1 0,-1 1 0,1-1 0,-1 1 0,1-1 0,-1 1 0,1-1 0,-1 0 0,1 1 0,-1-1 0,0 0 0,1 1 0,-1-1 0,0 0 0,1 0 0,-1 0 0,0 1 0,1-1 0,-2 0 0,1 0 0,0 0 0,-1 0 0,1 0 0,0 0 0,0 0 0,0 0 0,-1 0 0,1 0 0,0-1 0,0 1 0,0 0 0,-1-1 0,1 1 0,0-1 0,0 0 0,0 1 0,0-1 0,0 0 0,-1 0 0,0-2 0,0 0 0,1 0 0,-1 0 0,1-1 0,-1 1 0,1 0 0,0-1 0,0 1 0,1 0 0,-1-1 0,1 1 0,-1-1 0,1 0 0,0 1 0,1-1 0,-1 1 0,0-1 0,1 1 0,0 0 0,0-1 0,0 1 0,0 0 0,1-1 0,2-3 0,-1-1 0,1 0 0,1 0 0,-1 1 0,1 0 0,1 0 0,-1 0 0,1 0 0,13-10 0,-14 13 0,0 0 0,1 0 0,0 1 0,-1 0 0,1 0 0,0 0 0,1 1 0,-1 0 0,0 0 0,1 1 0,-1-1 0,7 1 0,-8 1 0,0 0 0,-1 1 0,1-1 0,-1 1 0,1 0 0,-1 1 0,1-1 0,-1 1 0,0-1 0,0 1 0,0 1 0,0-1 0,0 1 0,0-1 0,0 1 0,-1 0 0,6 6 0,-1 1 0,1 0 0,-1 1 0,-1 0 0,11 20 0,-18-30 0,1-1 0,-1 0 0,0 0 0,1 0 0,-1 0 0,0 0 0,1 0 0,-1 0 0,0 0 0,1 0 0,-1 0 0,0 0 0,1 0 0,-1 0 0,0 0 0,1 0 0,-1 0 0,0 0 0,0-1 0,1 1 0,-1 0 0,0 0 0,1 0 0,-1 0 0,0-1 0,0 1 0,1 0 0,-1 0 0,0-1 0,0 1 0,1 0 0,-1 0 0,0-1 0,0 1 0,0-1 0,16-16 0,-9 8 0,-3 6 0,-1 0 0,0 1 0,1-1 0,-1 1 0,1-1 0,0 1 0,0 0 0,0 0 0,0 1 0,0-1 0,0 1 0,0 0 0,0 0 0,1 0 0,-1 1 0,0 0 0,0-1 0,1 1 0,-1 1 0,0-1 0,1 1 0,-1 0 0,0 0 0,0 0 0,1 0 0,-1 1 0,0-1 0,-1 1 0,1 0 0,0 0 0,0 1 0,-1-1 0,1 1 0,-1 0 0,3 3 0,-20-23 0,1-1 0,-20-36 0,-24-35 0,48 78 0,5 6 0,-1 0 0,2-1 0,-1 1 0,1-1 0,-1 1 0,-2-9 0,6 13 0,-1-1 0,1 1 0,0-1 0,0 0 0,-1 1 0,1-1 0,0 0 0,1 1 0,-1-1 0,0 1 0,0-1 0,1 0 0,-1 1 0,1-1 0,-1 1 0,1-1 0,0 1 0,-1-1 0,1 1 0,0 0 0,0-1 0,0 1 0,0 0 0,0 0 0,0 0 0,1 0 0,-1 0 0,0 0 0,1 0 0,1-1 0,5-2 0,0 0 0,1 0 0,-1 1 0,1 0 0,0 0 0,0 1 0,13-1 0,41-12 0,-59 13 0,-1 1 0,1-1 0,-1 0 0,1 0 0,-1 0 0,0 0 0,0 0 0,0-1 0,0 1 0,0-1 0,0 0 0,-1 0 0,3-4 0,-4 6 0,-1 1 0,0-1 0,0 1 0,1 0 0,-1-1 0,0 1 0,1 0 0,-1-1 0,1 1 0,-1 0 0,0 0 0,1-1 0,-1 1 0,1 0 0,-1 0 0,1 0 0,-1-1 0,0 1 0,1 0 0,-1 0 0,1 0 0,-1 0 0,1 0 0,-1 0 0,1 0 0,-1 0 0,1 0 0,-1 0 0,1 0 0,-1 0 0,1 1 0,-1-1 0,1 0 0,18 14 0,12 23 0,-20-21 0,-1 1 0,-1 1 0,-1-1 0,0 2 0,-1-1 0,6 27 0,14 116 0,-1-3 0,-25-150-273,2-1 0,-1 1 0,1-1 0,4 8 0,3 1-6553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24575,'9'-4'0,"10"-1"0,6 0 0,3-4 0,6-3 0,4 0 0,0-3 0,-6 2-8191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2 104 24575,'1'-5'0,"0"-1"0,0 1 0,0 0 0,1 0 0,3-9 0,4-16 0,-3 6 0,-5 55 0,-1-18 0,-1 548 0,1-553 0,0 0 0,0 0 0,-1 0 0,0 0 0,0 0 0,-1 0 0,0-1 0,-1 1 0,-3 8 0,3-18 0,0-8 0,0-13 0,0-48 0,4-1 0,3 1 0,3-1 0,2 1 0,4 1 0,34-105 0,-44 167 0,0 0 0,0 0 0,1 0 0,6-9 0,-10 16 0,1 0 0,-1 0 0,1 0 0,-1 0 0,1 0 0,0 0 0,-1 0 0,1 1 0,0-1 0,0 0 0,0 1 0,-1-1 0,1 0 0,0 1 0,0-1 0,0 1 0,0-1 0,0 1 0,0 0 0,0-1 0,0 1 0,0 0 0,0 0 0,1 0 0,-1 0 0,0 0 0,0 0 0,0 0 0,0 0 0,0 0 0,0 0 0,0 1 0,0-1 0,0 0 0,0 1 0,0-1 0,0 1 0,0-1 0,0 1 0,0-1 0,0 1 0,0 0 0,-1-1 0,2 2 0,4 4 0,-1 1 0,0-1 0,0 1 0,-1 0 0,0 0 0,0 0 0,0 1 0,3 10 0,18 71 0,-17-57 0,7 21 0,87 279 0,-93-298 119,-9-33-184,0 0 1,0 1-1,0-1 1,0 0-1,0 1 1,0-1-1,-1 0 1,1 1-1,0-1 1,-1 0-1,0 0 1,1 1-1,-1-1 1,1 0-1,-1 0 1,0 0-1,0 0 1,0 0-1,0 0 1,0 0-1,0 0 0,-1 1 1,-16 8-6762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87 142 24575,'-5'2'0,"1"-1"0,0 1 0,0-1 0,0 1 0,1 0 0,-1 0 0,0 1 0,-5 4 0,-1 0 0,-21 19 0,30-26 0,1 0 0,0 1 0,0-1 0,-1 0 0,1 0 0,0 0 0,0 1 0,-1-1 0,1 0 0,0 0 0,0 1 0,0-1 0,0 0 0,0 1 0,-1-1 0,1 0 0,0 1 0,0-1 0,0 0 0,0 1 0,0-1 0,0 0 0,0 0 0,0 1 0,0-1 0,0 0 0,0 1 0,0-1 0,0 0 0,0 1 0,0-1 0,1 1 0,20-3 0,48-21 0,69-32 0,-68 24 0,96-43-1365,-125 53-5461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52 109 24575,'-1'-4'0,"0"0"0,0 0 0,-1 0 0,1 0 0,-1 0 0,0 0 0,-3-3 0,-3-9 0,-17-36 0,21 47 0,16 33 0,16 47 0,-3 1 0,17 86 0,-8-25 0,-23-95-273,1 0 0,3-1 0,1 0 0,41 72 0,-47-98-6553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24575,'0'-4'0,"1"0"0,0 0 0,0 0 0,0 0 0,0 0 0,0 0 0,1 0 0,0 0 0,0 0 0,0 1 0,0-1 0,0 1 0,1-1 0,0 1 0,0 0 0,-1 0 0,2 0 0,-1 1 0,0-1 0,1 1 0,3-3 0,11-5 0,0 0 0,0 2 0,22-8 0,-26 10 0,99-29 0,-52 17 0,-59 17 0,0 0 0,0 0 0,0 1 0,0-1 0,0 1 0,0 0 0,0-1 0,0 1 0,0 0 0,0 0 0,1 1 0,-1-1 0,0 0 0,0 1 0,0-1 0,0 1 0,0-1 0,0 1 0,0 0 0,0 0 0,-1 0 0,1 0 0,2 2 0,0 2 0,0-1 0,0 1 0,-1 0 0,0 0 0,0 1 0,4 9 0,-2-5 0,8 16 0,13 41 0,-39-95 0,1 1 0,-17-52 0,26 72 0,1 0 0,1 0 0,-1 0 0,1 0 0,1 0 0,-1-1 0,1 1 0,0 0 0,1 0 0,0 0 0,0 0 0,0-1 0,1 2 0,3-11 0,14-1 0,-14 16 0,-13 10 0,7-8 0,1 0 0,-1 1 0,0-1 0,0 1 0,1-1 0,-1 1 0,0 0 0,1-1 0,-1 1 0,0-1 0,1 1 0,-1 0 0,1 0 0,-1-1 0,1 1 0,0 0 0,-1 0 0,1 0 0,0-1 0,-1 1 0,1 0 0,0 1 0,1-1 0,-1-1 0,1 0 0,0 1 0,-1-1 0,1 0 0,0 0 0,0 0 0,-1 1 0,1-1 0,0 0 0,0 0 0,0 0 0,-1 0 0,1 0 0,0 0 0,0 0 0,-1 0 0,3-1 0,45-12 0,-35 7-455,-1 0 0,19-13 0,-7 2-6371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1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24575,'0'-1'0,"1"-1"0,-1 1 0,1 0 0,0-1 0,0 1 0,-1 0 0,1 0 0,0-1 0,0 1 0,0 0 0,0 0 0,1 0 0,-1 0 0,0 0 0,0 1 0,1-1 0,1-1 0,27-13 0,-28 13 0,7-2 0,26-11 0,-33 15 0,-1-1 0,1 1 0,0-1 0,0 1 0,0 0 0,0 0 0,0-1 0,-1 1 0,1 1 0,0-1 0,0 0 0,0 0 0,0 1 0,0-1 0,-1 1 0,3 0 0,-3 0 0,0 0 0,0 0 0,-1 0 0,1 0 0,0 0 0,-1 0 0,1 0 0,0 0 0,-1 0 0,0 0 0,1 0 0,-1 0 0,1 0 0,-1 0 0,0 1 0,0-1 0,0 0 0,0 0 0,0 0 0,0 0 0,0 3 0,-5 30 0,3-24 0,1-3 0,-1 7 0,0 0 0,1 1 0,1-1 0,0 1 0,2 14 0,-1-25 0,0-1 0,-1 1 0,1-1 0,0 0 0,1 0 0,-1 1 0,1-1 0,-1 0 0,1 0 0,0 0 0,0 0 0,0-1 0,1 1 0,-1-1 0,1 1 0,-1-1 0,1 0 0,0 0 0,0 0 0,0 0 0,0 0 0,0-1 0,0 1 0,0-1 0,1 0 0,4 1 0,-2 0-105,-1-1 0,1 1 0,0-1 0,0-1 0,0 1 0,0-1 0,0 0 0,0-1 0,0 1 0,0-1 0,0 0 0,9-3 0,6-7-6721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24575,'0'4'0,"0"10"0,0 6 0,0 5 0,4 1 0,1 5 0,5 1 0,-1-1 0,4-1 0,-2-2 0,3-1 0,-2-2 0,1 0 0,-1-1 0,1-4 0,-2-2 0,2-4 0,-2-3-8191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 24575,'0'-4'0,"-4"-2"0,-6 1 0,0-3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24575,'2'-1'0,"3"10"0,3 13 0,12 46 0,17 122 0,-35-173 0,10 58 0,-11-69 0,0-1 0,1 1 0,0-1 0,0 1 0,1-1 0,-1 0 0,1 0 0,0 0 0,0 0 0,5 5 0,-8-10 0,1 0 0,0 1 0,-1-1 0,1 0 0,0 1 0,-1-1 0,1 0 0,0 0 0,0 0 0,-1 1 0,1-1 0,0 0 0,0 0 0,-1 0 0,1 0 0,0 0 0,0 0 0,-1-1 0,1 1 0,0 0 0,-1 0 0,1 0 0,0-1 0,0 1 0,-1 0 0,1-1 0,-1 1 0,1-1 0,0 1 0,-1-1 0,1 1 0,-1-1 0,1 1 0,-1-1 0,1 1 0,-1-1 0,1 0 0,-1 1 0,0-1 0,1 0 0,-1 1 0,0-2 0,20-35 0,-17 30 0,-2 6 0,40-77 0,-36 70 0,0 1 0,0 0 0,1 0 0,0 0 0,0 1 0,0 0 0,13-9 0,-19 14 0,1 1 0,0-1 0,0 1 0,0-1 0,0 1 0,0-1 0,0 1 0,0-1 0,0 1 0,0 0 0,0-1 0,0 1 0,0 0 0,0 0 0,0 0 0,0 0 0,0 0 0,0 0 0,0 0 0,0 0 0,0 1 0,0-1 0,0 0 0,0 0 0,0 1 0,2 0 0,-2 0 0,1 1 0,-1-1 0,0 1 0,1-1 0,-1 1 0,0 0 0,0-1 0,0 1 0,0 0 0,0 0 0,0 0 0,0 3 0,2 7 0,0 0 0,-2 1 0,2 17 0,-3-29 0,1 16 0,-1 0 0,-1 0 0,0 0 0,-6 26 0,7-39 0,-1 0 0,0 0 0,0-1 0,-1 1 0,1 0 0,-1 0 0,1-1 0,-1 1 0,0-1 0,-1 0 0,1 1 0,-1-1 0,1 0 0,-1 0 0,0-1 0,0 1 0,0 0 0,0-1 0,0 0 0,-1 0 0,1 0 0,-1 0 0,0 0 0,-7 1 0,9-2 5,-1-1 1,1 0-1,-1 0 0,0 0 0,1 0 0,-1-1 1,1 1-1,-1-1 0,1 1 0,-1-1 0,1 0 1,-1 0-1,1 0 0,0 0 0,0-1 0,-1 1 1,1 0-1,0-1 0,0 0 0,0 1 0,0-1 1,-2-3-1,0 0-191,0-1 1,0 1-1,1-1 0,-1 0 1,1 0-1,0 0 1,-2-7-1,-4-18-6640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7 221 24575,'13'-1'0,"0"-1"0,0-1 0,0 0 0,0-1 0,-1 0 0,14-7 0,19-6 0,-32 14 0,-1-2 0,1 1 0,-1-2 0,-1 1 0,1-2 0,-1 0 0,20-15 0,-29 21 0,-1-1 0,1 1 0,-1 0 0,0-1 0,0 1 0,1-1 0,-1 0 0,0 1 0,0-1 0,-1 0 0,1 0 0,0 0 0,-1 0 0,1 1 0,-1-1 0,1 0 0,-1 0 0,0 0 0,0 0 0,0 0 0,0 0 0,0 0 0,0 0 0,-1 0 0,1 0 0,-1 0 0,1 0 0,-1 0 0,0 1 0,1-1 0,-1 0 0,0 0 0,0 1 0,-1-1 0,1 0 0,0 1 0,0 0 0,-1-1 0,1 1 0,-1 0 0,1-1 0,-1 1 0,-2-1 0,-4-4 0,0 2 0,0-1 0,0 1 0,0 0 0,-1 1 0,1-1 0,-1 2 0,-11-3 0,11 3 0,0 1 0,0 0 0,-1 1 0,1 0 0,0 0 0,0 1 0,-1 0 0,1 1 0,-16 4 0,21-4 0,0-1 0,1 1 0,-1 0 0,0 1 0,1-1 0,-1 1 0,1-1 0,0 1 0,0 0 0,0 0 0,0 1 0,0-1 0,1 1 0,0-1 0,-1 1 0,1 0 0,1-1 0,-1 1 0,0 0 0,1 1 0,0-1 0,0 0 0,0 5 0,-2 4 0,2 0 0,-1 1 0,2-1 0,0 1 0,0-1 0,2 1 0,0-1 0,4 16 0,-5-23 0,1 0 0,0 0 0,1 0 0,-1-1 0,1 1 0,0-1 0,1 0 0,-1 0 0,1 0 0,0 0 0,0-1 0,0 0 0,1 0 0,0 0 0,0 0 0,0 0 0,0-1 0,0 0 0,1 0 0,6 2 0,3-1-227,1 0-1,0 0 1,0-2-1,1 0 1,23 0-1,-16-2-6598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24575,'0'13'0,"0"1"0,1-1 0,0 0 0,5 20 0,-4-28 0,0-1 0,-1 1 0,1-1 0,1 1 0,-1-1 0,1 0 0,-1 0 0,1 0 0,0-1 0,1 1 0,-1-1 0,1 0 0,-1 1 0,1-1 0,0-1 0,4 3 0,3 2 0,1-2 0,-1 1 0,1-1 0,0-1 0,0 0 0,1-1 0,-1 0 0,1-1 0,0-1 0,18 1 0,-27-2 0,1 0 0,-1-1 0,1 1 0,-1-1 0,0 0 0,1 0 0,-1 0 0,0-1 0,0 1 0,0-1 0,0 0 0,0 0 0,0-1 0,0 1 0,-1-1 0,1 0 0,-1 0 0,0 0 0,0 0 0,0 0 0,0-1 0,-1 1 0,1-1 0,-1 0 0,0 0 0,0 0 0,0 0 0,-1 0 0,1 0 0,-1 0 0,0-1 0,1-8 0,0-12 0,0 0 0,-2 0 0,-6-49 0,6 72 0,0 0 0,0 0 0,0 1 0,0-1 0,-1 0 0,1 0 0,-1 0 0,1 1 0,-1-1 0,0 0 0,0 0 0,0 1 0,0-1 0,0 1 0,0-1 0,0 1 0,0-1 0,-1 1 0,1 0 0,0 0 0,-1-1 0,1 1 0,-1 0 0,-2-1 0,6 6 0,0 0 0,-1 0 0,1 0 0,0-1 0,1 1 0,-1-1 0,6 6 0,4 3 0,1 0 0,1 0 0,0-2 0,1 1 0,17 7 0,-25-13 0,1-1 0,0-1 0,1 1 0,-1-1 0,0-1 0,1 1 0,0-2 0,-1 1 0,1-1 0,0 0 0,0-1 0,10-1 0,-14 0 0,0-1 0,1 0 0,-1 0 0,0 0 0,0-1 0,0 0 0,-1 0 0,1 0 0,-1 0 0,0-1 0,0 1 0,0-1 0,0 0 0,0-1 0,-1 1 0,4-7 0,3-5 0,-1 0 0,0 0 0,9-28 0,-13 32 0,-2 1 0,0-1 0,0 1 0,-1-1 0,-1 0 0,0 0 0,0 0 0,-2-15 0,-1 9 0,-2 0 0,0 0 0,0 0 0,-12-27 0,3 11 0,-2-8 0,-2 1 0,-1 1 0,-29-45 0,47 84 0,-1 0 0,1 0 0,0 1 0,-1-1 0,1 1 0,0-1 0,-1 0 0,1 1 0,-1-1 0,1 1 0,-1-1 0,0 1 0,1-1 0,-1 1 0,1-1 0,-1 1 0,0 0 0,1-1 0,-1 1 0,0 0 0,0-1 0,1 1 0,-1 0 0,-1 0 0,1 0 0,1 1 0,-1-1 0,0 1 0,1-1 0,-1 1 0,1-1 0,0 1 0,-1 0 0,1-1 0,-1 1 0,1-1 0,0 1 0,-1 0 0,1 0 0,0-1 0,0 1 0,0 0 0,-1-1 0,1 2 0,-2 42 0,11 52 0,5 0 0,42 156 0,49 52-43,-64-196-1279,-33-86-5504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31 115 24575,'-8'0'0,"-7"0"0,7 0 0,18-8 0,11-3 0,10-4 0,4-3 0,0-2 0,2-3 0,-4 3-8191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24575,'2'1'0,"0"1"0,0 0 0,0-1 0,0 1 0,0-1 0,0 0 0,0 1 0,0-1 0,1 0 0,-1-1 0,0 1 0,1 0 0,-1 0 0,1-1 0,-1 0 0,0 1 0,1-1 0,-1 0 0,4-1 0,-1 1 0,0-1 0,-1-1 0,1 1 0,-1-1 0,1 0 0,-1 0 0,0 0 0,0 0 0,6-5 0,1-2 0,0 0 0,-1 0 0,0-1 0,-1-1 0,0 0 0,7-11 0,-14 17 0,0 1 0,0-1 0,0 1 0,-1-1 0,0 0 0,1-7 0,-4-8 0,2 19 0,-1 1 0,1-1 0,0 1 0,-1-1 0,1 1 0,-1-1 0,1 1 0,-1-1 0,1 1 0,-1 0 0,1-1 0,-1 1 0,1 0 0,-1-1 0,1 1 0,-1 0 0,1 0 0,-1 0 0,0 0 0,1-1 0,-1 1 0,1 0 0,-1 0 0,0 0 0,1 0 0,-1 0 0,1 0 0,-2 1 0,0-1 0,0 1 0,0 0 0,0 0 0,0 1 0,0-1 0,0 0 0,0 1 0,0-1 0,1 1 0,-1-1 0,0 1 0,1 0 0,-1 0 0,1 0 0,0 0 0,0 0 0,0 0 0,0 0 0,-1 2 0,-17 49 0,16-45 0,1-2 0,0 0 0,1 0 0,0 0 0,0 0 0,0 0 0,0 0 0,1 1 0,0-1 0,1 0 0,-1 0 0,1 1 0,1-1 0,-1 0 0,1 0 0,2 6 0,-1-7 0,-1 0 0,1-1 0,1 0 0,-1 1 0,0-1 0,1 0 0,0-1 0,0 1 0,0-1 0,0 0 0,1 0 0,-1 0 0,1 0 0,0-1 0,0 0 0,0 0 0,0 0 0,6 1 0,3 0 11,0 0 0,0-1 0,1 0 0,-1-1 0,0-1 0,1 0-1,-1-1 1,1-1 0,-1 0 0,16-5 0,10-5-506,0-2 0,42-21 0,-22 7-6331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318 158 24575,'2'-3'0,"0"0"0,0 1 0,0-1 0,0 1 0,0-1 0,0 1 0,0 0 0,1 0 0,-1 0 0,1 0 0,0 0 0,0 0 0,3-1 0,8-7 0,-12 14 0,-2-1 0,1 1 0,0 0 0,-1-1 0,1 1 0,-1 0 0,0 0 0,-1 5 0,1-5 0,0 0 0,0 0 0,-1 0 0,1 0 0,-1 0 0,0 0 0,0 0 0,0 0 0,0-1 0,-1 1 0,0 0 0,-2 4 0,3-8 0,1 0 0,0 0 0,-1 0 0,1 0 0,0 0 0,0 0 0,-1 0 0,1 0 0,0 0 0,-1 0 0,1 0 0,0 0 0,-1 0 0,1-1 0,0 1 0,-1 0 0,1 0 0,0 0 0,0 0 0,-1-1 0,1 1 0,0 0 0,0 0 0,-1 0 0,1-1 0,0 1 0,0 0 0,0 0 0,-1-1 0,1 1 0,0 0 0,0-1 0,0 1 0,0 0 0,0 0 0,0-1 0,-1 1 0,1 0 0,0-1 0,0 1 0,0 0 0,0-1 0,0 1 0,0 0 0,0-1 0,1 1 0,-1-1 0,-3-18 0,2 12 0,2 0 0,-1 0 0,1 0 0,0 0 0,0 0 0,1 0 0,0 0 0,0 1 0,1-1 0,0 0 0,0 1 0,0 0 0,1 0 0,0 0 0,0 0 0,1 1 0,-1-1 0,1 1 0,1 0 0,-1 1 0,0-1 0,1 1 0,0 0 0,0 0 0,0 1 0,1 0 0,-1 0 0,1 0 0,0 1 0,-1 0 0,1 1 0,0-1 0,0 1 0,0 0 0,9 1 0,-12 1 0,-1-1 0,0 1 0,0 1 0,1-1 0,-1 0 0,0 1 0,0 0 0,0-1 0,-1 1 0,1 0 0,0 1 0,-1-1 0,0 0 0,1 1 0,-1-1 0,0 1 0,0 0 0,0 0 0,-1 0 0,1 0 0,-1 0 0,2 4 0,4 10 0,0 1 0,6 30 0,-12-43 0,20 99 0,-12-54 0,22 71 0,-11-58 0,-16-80 0,-3-15 0,-2 20 0,0 1 0,-1-1 0,0 1 0,-1-1 0,0 1 0,-7-16 0,9 24 0,0 0 0,-1 0 0,0 1 0,1-1 0,-1 1 0,0-1 0,0 1 0,-1 0 0,1 0 0,0 0 0,-1 0 0,1 0 0,-1 0 0,0 1 0,1-1 0,-1 1 0,0 0 0,0 0 0,0 0 0,0 0 0,0 0 0,0 1 0,0 0 0,0-1 0,0 1 0,-1 0 0,1 0 0,-6 1 0,-14 4 0,-1 1 0,1 1 0,0 1 0,1 1 0,0 1 0,-27 16 0,24-12 0,-1-1 0,-1-1 0,-52 15 0,69-25 0,1 0 0,-1-1 0,1 0 0,-1 0 0,0-1 0,1-1 0,-1 1 0,1-2 0,-1 1 0,1-1 0,-15-5 0,18 4 0,-1 0 0,1 0 0,0 0 0,0-1 0,1 0 0,-1 0 0,1-1 0,0 1 0,0-1 0,0 0 0,1-1 0,0 1 0,0-1 0,0 0 0,1 1 0,-6-13 0,5 8 8,1 0-1,-1-1 1,2 1-1,0-1 1,0 1-1,1-1 1,0 0-1,1 1 1,0-1-1,0 0 1,1 0-1,1 1 1,0-1-1,0 1 1,6-14-1,-3 12-131,0 0 0,1 0 1,0 1-1,1-1 0,1 1 0,0 1 1,0 0-1,1 0 0,0 0 0,0 1 1,22-15-1,-2 5-6702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24575,'22'-2'0,"1"0"0,-1-1 0,0-2 0,25-7 0,35-8 0,-79 20 0,-1-1 0,0 1 0,0 0 0,1 0 0,-1 0 0,0 0 0,1 0 0,-1 0 0,0 0 0,1 1 0,-1-1 0,0 1 0,0 0 0,0 0 0,0 0 0,4 2 0,-5-2 0,0 0 0,0 0 0,0 1 0,0-1 0,0 1 0,0-1 0,-1 0 0,1 1 0,-1 0 0,1-1 0,-1 1 0,1-1 0,-1 1 0,0 0 0,0-1 0,0 1 0,0-1 0,0 1 0,0 0 0,0-1 0,0 1 0,-1 0 0,1-1 0,-1 1 0,0 1 0,-1 5 0,-1-1 0,0 0 0,0 1 0,-1-1 0,0-1 0,0 1 0,-10 12 0,-43 39 0,46-49 0,0 0 0,2 1 0,-1 0 0,1 0 0,0 1 0,1 1 0,1-1 0,-10 21 0,16-31 0,1 0 0,-1 0 0,1 0 0,0 0 0,-1 0 0,1 1 0,0-1 0,0 0 0,0 0 0,0 0 0,0 1 0,0-1 0,0 0 0,0 0 0,1 0 0,-1 1 0,0-1 0,1 0 0,-1 0 0,1 0 0,-1 0 0,1 0 0,-1 0 0,2 2 0,0-1 0,0 0 0,1-1 0,-1 1 0,0-1 0,0 0 0,1 0 0,-1 0 0,0 0 0,1 0 0,-1 0 0,4 0 0,9 2 0,0-2 0,0 0 0,19-1 0,-25 0 0,9 0 0,-6 1 0,0-1 0,-1-1 0,19-2 0,-28 3 0,0-1 0,0 1 0,0 0 0,0-1 0,-1 1 0,1-1 0,0 0 0,0 0 0,-1 0 0,1 1 0,-1-2 0,1 1 0,-1 0 0,1 0 0,-1 0 0,1-1 0,-1 1 0,0 0 0,0-1 0,0 0 0,0 1 0,0-1 0,0 1 0,0-1 0,-1 0 0,1 0 0,0 1 0,0-5 0,-1-9 0,-1-1 0,0 0 0,-2 0 0,1 1 0,-2-1 0,-6-17 0,-4-23 0,10 36-227,-1 1-1,0 0 1,-1 0-1,-1 1 1,-11-20-1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24575,'4'4'0,"2"-2"0,-1-11 0,-1-2-8191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24575,'0'-4'0,"-1"1"0,1 0 0,1-1 0,-1 1 0,0 0 0,1-1 0,0 1 0,0 0 0,1-4 0,-1 6 0,0 0 0,0 0 0,0 0 0,0 0 0,0 1 0,0-1 0,0 0 0,0 1 0,0-1 0,0 1 0,0-1 0,0 1 0,0 0 0,0-1 0,0 1 0,1 0 0,-1 0 0,0 0 0,0-1 0,0 2 0,1-1 0,-1 0 0,0 0 0,0 0 0,0 0 0,0 1 0,1-1 0,1 1 0,8 3 0,1 0 0,-1 1 0,1 0 0,-1 0 0,-1 1 0,1 1 0,-1 0 0,0 0 0,-1 1 0,0 0 0,0 0 0,-1 1 0,12 17 0,6 10 0,-2 2 0,26 53 0,-44-79 0,-6-10 0,1-1 0,-1 0 0,1 0 0,0 0 0,-1 0 0,1 0 0,0-1 0,-1 1 0,1 0 0,0 0 0,0 0 0,0-1 0,0 1 0,0 0 0,0-1 0,1 2 0,-2-2 0,1 0 0,-1 0 0,1 0 0,-1 0 0,1 0 0,-1 0 0,1 0 0,-1-1 0,1 1 0,-1 0 0,1 0 0,-1 0 0,1 0 0,-1-1 0,1 1 0,-1 0 0,0 0 0,1-1 0,-1 1 0,0 0 0,1-1 0,-1 1 0,0 0 0,1-1 0,-1 0 0,2-2 0,0 0 0,0 0 0,-1-1 0,1 1 0,-1 0 0,0-1 0,0 1 0,0-5 0,5-55 0,-3 1 0,-6-73 0,0 22 0,3 107-170,0 0-1,0 0 0,1 0 1,0 1-1,0-1 0,0 0 1,4-9-1,5-3-6655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174 373 24575,'-1'-3'0,"1"1"0,0 0 0,-1-1 0,1 1 0,-1 0 0,0 0 0,0-1 0,0 1 0,0 0 0,0 0 0,0 0 0,0 0 0,-1 0 0,1 0 0,-1 1 0,1-1 0,-1 0 0,0 1 0,0-1 0,0 1 0,0 0 0,0 0 0,0-1 0,-3 0 0,2 1 0,1 0 0,-1 0 0,1 0 0,-1 0 0,1 1 0,-1-1 0,0 1 0,1-1 0,-1 1 0,0 0 0,0 0 0,1 1 0,-1-1 0,0 0 0,1 1 0,-1 0 0,1-1 0,-1 1 0,1 0 0,-5 2 0,0 4 0,0 0 0,0 1 0,0-1 0,1 1 0,0 0 0,1 1 0,0-1 0,0 1 0,1 0 0,0 0 0,0 1 0,1-1 0,0 1 0,1 0 0,0 0 0,1 0 0,0 0 0,1 0 0,0 13 0,0-20 0,1 1 0,0-1 0,0 0 0,0 0 0,0 1 0,1-1 0,-1 0 0,1 0 0,0 0 0,0 0 0,0 0 0,0-1 0,0 1 0,1 0 0,-1-1 0,1 0 0,2 3 0,0-2 0,0 0 0,0-1 0,1 1 0,-1-1 0,1 0 0,-1 0 0,1-1 0,-1 1 0,12 0 0,-11-1 0,1-1 0,0 0 0,-1 0 0,1 0 0,0-1 0,-1 0 0,1 0 0,-1-1 0,1 1 0,-1-1 0,0-1 0,0 1 0,0-1 0,0-1 0,0 1 0,0-1 0,-1 1 0,7-8 0,-6 4 0,-1-1 0,1 0 0,-2 0 0,1 0 0,-1-1 0,-1 1 0,1-1 0,-1 0 0,-1 0 0,3-18 0,-3 7 0,-1 0 0,0 0 0,-2 0 0,-3-21 0,0 16 0,4 24 0,-1 0 0,1 0 0,0-1 0,0 1 0,-1 0 0,1 0 0,-1 0 0,1 0 0,-1 0 0,1 0 0,-1 0 0,1 0 0,-1 0 0,0 0 0,0 1 0,1-1 0,-3-1 0,2 2 0,1 1 0,-1 0 0,0 0 0,1-1 0,-1 1 0,1 0 0,-1 0 0,1 0 0,-1 0 0,1 0 0,0-1 0,-1 1 0,1 0 0,0 0 0,0 0 0,0 0 0,0 0 0,0 0 0,0 0 0,0 0 0,0 1 0,-1 24 0,1-19 0,1-1 0,0 0 0,0 0 0,1 1 0,0-1 0,0 0 0,0 0 0,1-1 0,0 1 0,0 0 0,0-1 0,1 0 0,0 0 0,0 0 0,0 0 0,6 5 0,-7-8 0,0 1 0,0-1 0,0 0 0,0 1 0,0-1 0,1-1 0,-1 1 0,1 0 0,0-1 0,-1 0 0,1 0 0,0 0 0,0 0 0,-1-1 0,1 1 0,0-1 0,0 0 0,0 0 0,0-1 0,0 1 0,-1-1 0,1 0 0,0 0 0,0 0 0,-1 0 0,1 0 0,-1-1 0,5-2 0,-5 1 0,0 0 0,1 1 0,-1-2 0,-1 1 0,1 0 0,0 0 0,-1-1 0,0 0 0,0 1 0,0-1 0,0 0 0,0 0 0,1-8 0,13-59 0,-14 61 0,1-20 0,1-58 0,-5 61 0,2-1 0,8-46 0,-7 61 0,5-24 0,-4 32 0,-1 23 0,1 56 0,18 109 0,-15-154 0,1 0 0,1-1 0,1 0 0,1 0 0,2-1 0,27 46 0,-36-67-116,-1-4 33,-1 1 0,0-1 0,1 0-1,0 1 1,-1-1 0,1 0-1,0 0 1,0 0 0,0 0-1,1 0 1,-1 0 0,0-1 0,1 1-1,3 1 1,3-2-6743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24575,'0'-3'0,"0"0"0,0-1 0,0 0 0,0 0 0,0 0 0,1 0 0,0 0 0,1-5 0,-2 9 0,1 0 0,-1-1 0,0 1 0,0-1 0,1 1 0,-1 0 0,0-1 0,1 1 0,-1 0 0,0-1 0,1 1 0,-1 0 0,1-1 0,-1 1 0,0 0 0,1 0 0,-1-1 0,1 1 0,-1 0 0,1 0 0,-1 0 0,1 0 0,-1 0 0,2 0 0,18 8 0,-5 4 0,26 25 0,-27-23 0,0 0 0,18 11 0,-17-14 0,-5-3 0,0-1 0,1 0 0,16 7 0,-25-13 0,-1 0 0,1 0 0,0 0 0,-1-1 0,1 1 0,0 0 0,-1-1 0,1 0 0,0 1 0,-1-1 0,1 0 0,0 0 0,0 0 0,0 0 0,-1 0 0,1-1 0,0 1 0,0 0 0,-1-1 0,1 1 0,0-1 0,-1 0 0,1 1 0,-1-1 0,1 0 0,-1 0 0,1 0 0,-1 0 0,1-1 0,-1 1 0,2-2 0,2-6 13,0 0 0,0 0 0,-1 0-1,-1-1 1,1 0 0,-2 0 0,1 0 0,1-19 0,1-84-1346,-5 109 1185,0-21-6678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24575,'6'-1'0,"0"0"0,0-1 0,0 0 0,-1 0 0,1 0 0,0-1 0,-1 0 0,1 0 0,-1 0 0,5-5 0,16-7 0,-11 7 0,-3 3 0,-1-1 0,0 0 0,14-11 0,-23 16 0,0 0 0,0-1 0,-1 1 0,1-1 0,0 0 0,-1 1 0,0-1 0,1 0 0,-1 0 0,0 0 0,0 0 0,0 0 0,0 0 0,0 0 0,0 0 0,0-1 0,-1 1 0,1 0 0,-1 0 0,0-1 0,0 1 0,0 0 0,0 0 0,0-5 0,0 7 0,0 0 0,0 0 0,0-1 0,0 1 0,0 0 0,0 0 0,0-1 0,-1 1 0,1 0 0,0 0 0,0 0 0,0-1 0,0 1 0,0 0 0,0 0 0,-1-1 0,1 1 0,0 0 0,0 0 0,0 0 0,0 0 0,-1-1 0,1 1 0,0 0 0,0 0 0,0 0 0,-1 0 0,1 0 0,0 0 0,0 0 0,-1 0 0,1-1 0,0 1 0,0 0 0,-1 0 0,1 0 0,0 0 0,-1 0 0,-9 7 0,-5 13 0,8-5 0,1 0 0,0 0 0,1 1 0,1-1 0,0 1 0,1 0 0,1 0 0,0 0 0,2 1 0,0 19 0,1-32-5,0 0 0,0 0-1,0 0 1,1 0-1,-1 0 1,1-1 0,0 1-1,0-1 1,0 1 0,0-1-1,1 0 1,0 0 0,-1 0-1,6 4 1,-2-2 30,0-1 0,0 0 0,0 0 0,0-1 0,1 0 0,0 0 0,11 3 0,-5-2-190,0-2 0,0 1 0,0-2 0,1 0 0,-1 0 0,0-1 0,1-1 0,18-3 0,-6-2-6661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2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121 484 24575,'-2'0'0,"1"0"0,0 1 0,0-1 0,0 1 0,0-1 0,0 1 0,0-1 0,0 1 0,0-1 0,1 1 0,-1 0 0,0 0 0,0-1 0,0 1 0,1 0 0,-1 0 0,0 0 0,1 0 0,-1 0 0,1 0 0,-1 0 0,1 0 0,-1 0 0,1 0 0,0 0 0,0 0 0,-1 0 0,1 0 0,0 1 0,0-1 0,0 0 0,0 0 0,0 0 0,0 0 0,1 0 0,-1 0 0,0 0 0,0 0 0,1 2 0,0-1 0,-1-1 0,1 1 0,-1-1 0,1 1 0,-1 0 0,1-1 0,0 1 0,0-1 0,-1 1 0,1-1 0,2 2 0,-3-3 0,1 1 0,-1-1 0,0 0 0,1 1 0,-1-1 0,0 0 0,1 0 0,-1 1 0,1-1 0,-1 0 0,0 0 0,1 0 0,-1 0 0,1 0 0,-1 0 0,1 1 0,-1-1 0,1 0 0,-1 0 0,1 0 0,-1-1 0,0 1 0,1 0 0,-1 0 0,1 0 0,-1 0 0,1 0 0,-1 0 0,1-1 0,-1 1 0,0 0 0,1 0 0,-1-1 0,0 1 0,1 0 0,0-1 0,-1 0 0,1 1 0,-1-1 0,1 0 0,-1 1 0,1-1 0,-1 0 0,1 0 0,-1 1 0,0-1 0,1 0 0,-1 0 0,0 1 0,0-1 0,0 0 0,0 0 0,0 0 0,0 0 0,0 1 0,0-1 0,0 0 0,0 0 0,0 0 0,0 0 0,0 1 0,-1-1 0,1 0 0,0 0 0,-1 1 0,1-1 0,-1 0 0,1 0 0,-1 1 0,1-1 0,-1 0 0,1 1 0,-1-1 0,1 1 0,-1-1 0,-1 0 0,0-1 0,0 0 0,-1 0 0,1 0 0,-1 0 0,0 0 0,0 0 0,0 1 0,-4-2 0,4 2 0,1 1 0,0 0 0,-1-1 0,1 1 0,0 0 0,-1 0 0,1 0 0,0 1 0,0-1 0,-1 1 0,1-1 0,0 1 0,0 0 0,-1 0 0,1 0 0,0 0 0,0 0 0,0 0 0,-2 2 0,0 1 0,0-1 0,1 1 0,-1-1 0,1 1 0,0 0 0,0 0 0,1 1 0,-1-1 0,-1 5 0,1-3 0,1 0 0,0 0 0,0 0 0,0 0 0,1 0 0,-1 0 0,2 0 0,-1 1 0,1-1 0,0 0 0,0 0 0,0 1 0,1-1 0,0 0 0,2 7 0,0-8 6,-1 0-1,1 0 1,1-1-1,-1 1 0,1-1 1,0 0-1,0 0 1,0 0-1,0 0 1,0-1-1,1 1 1,0-1-1,0 0 0,0-1 1,0 1-1,0-1 1,0 0-1,1-1 1,-1 1-1,1-1 1,8 1-1,-1 0-170,0-1 0,0-1 0,0 0 0,0-1 0,0-1 0,0 0 0,-1 0 0,17-6 0,3-4-6661</inkml:trace>
  <inkml:trace contextRef="#ctx0" brushRef="#br0" timeOffset="1">362 1 24575,'1'41'0,"3"0"0,1-1 0,2 1 0,2-1 0,1 0 0,2-1 0,2 0 0,2-1 0,1-1 0,33 52 0,25 33-1365,-66-111-5461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24575,'0'0'0,"0"-1"0,0 1 0,0-1 0,0 1 0,0-1 0,0 1 0,0-1 0,0 1 0,0-1 0,0 1 0,1 0 0,-1-1 0,0 1 0,0-1 0,0 1 0,1 0 0,-1-1 0,0 1 0,1 0 0,-1-1 0,0 1 0,1 0 0,-1-1 0,0 1 0,1 0 0,-1 0 0,0-1 0,1 1 0,-1 0 0,1 0 0,-1 0 0,1 0 0,-1-1 0,0 1 0,1 0 0,-1 0 0,1 0 0,-1 0 0,1 0 0,-1 0 0,1 0 0,-1 0 0,0 0 0,1 1 0,-1-1 0,1 0 0,-1 0 0,1 0 0,-1 0 0,0 1 0,1-1 0,-1 0 0,1 0 0,-1 1 0,0-1 0,1 0 0,-1 1 0,23 17 0,0 11 0,-1 2 0,-2 0 0,21 43 0,40 107 0,-71-157 0,-3-7-455,-1 1 0,7 29 0,-10-26-6371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17 508 24575,'0'-6'0,"-1"0"0,0 0 0,0 0 0,-1 0 0,-2-6 0,3 8 0,0 0 0,-1 1 0,1-1 0,1 0 0,-1 0 0,0 0 0,1 1 0,0-1 0,0 0 0,0 0 0,0 0 0,1 0 0,-1 1 0,3-9 0,3 1 0,0 0 0,0 0 0,1 1 0,0-1 0,1 1 0,0 1 0,1 0 0,17-15 0,87-58 0,-92 68 0,27-18 0,2 2 0,1 2 0,1 3 0,1 2 0,1 2 0,57-14 0,-107 34-124,1 0 0,0 0 0,-1 0 0,1 1 0,0 0 0,-1 0-1,1 0 1,0 1 0,-1-1 0,9 3 0,9 6-6702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251 186 24575,'-22'2'0,"1"0"0,-1 2 0,1 1 0,-23 7 0,1 0 0,-34 11 0,575-240-1365,-426 189-5461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24575,'4'0'0,"0"1"0,0-1 0,0 1 0,0 0 0,0 0 0,0 0 0,0 1 0,0-1 0,0 1 0,0 0 0,-1 0 0,1 0 0,-1 1 0,0-1 0,1 1 0,-1 0 0,0 0 0,-1 0 0,1 0 0,0 0 0,-1 1 0,0-1 0,0 1 0,0 0 0,0 0 0,1 4 0,0-1 0,-1-1 0,0 0 0,-1 1 0,1-1 0,-1 1 0,-1-1 0,1 1 0,-1 0 0,0-1 0,-1 1 0,0-1 0,0 1 0,0 0 0,-1-1 0,-4 13 0,6-19 0,0 1 0,0 0 0,-1 0 0,1 0 0,0 0 0,0-1 0,-1 1 0,1 0 0,-1 0 0,1-1 0,-1 1 0,1 0 0,-1 0 0,1-1 0,-1 1 0,0-1 0,1 1 0,-1-1 0,0 1 0,1-1 0,-1 1 0,0-1 0,0 1 0,1-1 0,-1 0 0,0 1 0,0-1 0,0 0 0,0 0 0,1 0 0,-1 0 0,0 0 0,0 0 0,0 0 0,0 0 0,0 0 0,0 0 0,1 0 0,-1 0 0,0-1 0,0 1 0,0 0 0,1-1 0,-1 1 0,0-1 0,0 1 0,1-1 0,-1 1 0,0-1 0,1 1 0,-1-1 0,-1-1 0,-1-1 0,1 0 0,-1-1 0,0 0 0,1 0 0,0 1 0,0-1 0,0-1 0,0 1 0,-1-6 0,1 0 0,0-1 0,0 1 0,1-1 0,0 0 0,1 0 0,0 1 0,1-1 0,0 0 0,1 1 0,0-1 0,1 1 0,0-1 0,6-12 0,-7 18 0,2-1 0,-1 0 0,1 1 0,-1 0 0,2 0 0,-1 0 0,0 0 0,1 0 0,0 1 0,0 0 0,0 0 0,1 1 0,-1-1 0,1 1 0,0 0 0,0 1 0,0-1 0,0 1 0,0 0 0,1 1 0,-1 0 0,13-1 0,-14 1 0,0 1 0,0 0 0,0 1 0,0-1 0,-1 1 0,1 0 0,0 0 0,-1 0 0,1 1 0,0 0 0,-1 0 0,0 0 0,1 0 0,-1 1 0,0-1 0,0 1 0,0 0 0,-1 0 0,1 1 0,-1-1 0,0 1 0,0 0 0,0 0 0,0 0 0,-1 0 0,1 0 0,-1 0 0,0 1 0,0-1 0,-1 1 0,1 0 0,-1-1 0,0 1 0,-1 0 0,1 7 0,0-12 0,-1 0 0,0 0 0,0 1 0,0-1 0,0 0 0,0 0 0,0 0 0,0 0 0,1 1 0,-1-1 0,0 0 0,0 0 0,0 0 0,0 1 0,0-1 0,0 0 0,0 0 0,0 1 0,0-1 0,0 0 0,0 0 0,0 0 0,0 1 0,0-1 0,0 0 0,-1 0 0,1 0 0,0 1 0,0-1 0,0 0 0,0 0 0,0 0 0,0 0 0,0 1 0,-1-1 0,1 0 0,0 0 0,0 0 0,0 0 0,0 0 0,-1 1 0,1-1 0,0 0 0,0 0 0,0 0 0,-1 0 0,1 0 0,0 0 0,-9-11 0,-6-19 0,-3-12 0,2-1 0,-12-50 0,24 74 0,0 0 0,2-1 0,0 1 0,1-1 0,1 1 0,0-1 0,6-31 0,-4 46 0,-1 1 0,0-1 0,1 0 0,0 1 0,0-1 0,1 1 0,-1 0 0,1 0 0,0 0 0,0 0 0,0 0 0,0 1 0,1-1 0,0 1 0,-1 0 0,1 0 0,0 0 0,1 0 0,-1 1 0,0 0 0,6-2 0,0 0 0,1 0 0,0 1 0,-1 1 0,1 0 0,0 0 0,0 1 0,1 1 0,13 0 0,-22 0 0,-1 0 0,0 0 0,0 0 0,0 1 0,0-1 0,0 0 0,0 1 0,0 0 0,1-1 0,-1 1 0,-1 0 0,1 0 0,0 0 0,0 0 0,0 0 0,0 1 0,-1-1 0,1 0 0,-1 1 0,1 0 0,-1-1 0,1 1 0,-1 0 0,0-1 0,0 1 0,0 0 0,0 0 0,0 0 0,0 0 0,-1 0 0,1 0 0,-1 0 0,1 0 0,-1 3 0,0 6 0,0 1 0,-1-1 0,0 1 0,-1-1 0,-4 17 0,-2 14 0,7-28 0,1 0 0,0 0 0,2 0 0,-1 0 0,2 0 0,0 0 0,0-1 0,1 1 0,1-1 0,9 19 0,-7-17 0,1-1 0,1 0 0,0 0 0,1-1 0,1 0 0,0 0 0,0-2 0,23 19 0,-26-25-97,0 0-1,1-1 1,0 0-1,0 0 1,0-1-1,0 0 1,1 0-1,-1-1 1,1-1-1,-1 1 1,1-2-1,0 1 0,14-2 1,-3 0-6729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19 265 24575,'-2'-2'0,"1"0"0,-1 1 0,0-1 0,1 0 0,0 0 0,-1 0 0,1 0 0,0 0 0,0 0 0,0 0 0,0-1 0,0 1 0,1 0 0,-1-1 0,1 1 0,0 0 0,-1-1 0,1 1 0,0 0 0,0-1 0,0 1 0,1-1 0,-1 1 0,1 0 0,-1-1 0,1 1 0,0 0 0,0 0 0,0 0 0,0-1 0,0 1 0,2-2 0,-1 0 0,1 1 0,1-1 0,-1 1 0,0-1 0,1 1 0,0 0 0,-1 0 0,1 0 0,0 1 0,1 0 0,-1 0 0,0 0 0,1 0 0,8-2 0,-7 2 0,-1 1 0,1 0 0,-1 1 0,1-1 0,-1 1 0,1 0 0,-1 1 0,1-1 0,-1 1 0,1 0 0,-1 0 0,1 1 0,-1 0 0,0 0 0,0 0 0,0 0 0,0 1 0,0 0 0,0 0 0,-1 0 0,1 1 0,-1-1 0,0 1 0,0 0 0,-1 1 0,1-1 0,-1 0 0,0 1 0,0 0 0,0 0 0,-1 0 0,1 0 0,-1 0 0,-1 0 0,1 0 0,-1 1 0,2 8 0,-3-7 0,0 0 0,0 0 0,0 0 0,-1 0 0,0 0 0,0 0 0,-1 0 0,0 0 0,0-1 0,-1 1 0,1-1 0,-5 7 0,2-3 0,1 0 0,0 1 0,-4 18 0,8-28 0,-1 1 0,1-1 0,0 0 0,0 1 0,0-1 0,0 1 0,-1-1 0,2 0 0,-1 1 0,0-1 0,0 1 0,0-1 0,1 0 0,-1 1 0,1-1 0,-1 0 0,1 1 0,-1-1 0,1 0 0,0 0 0,0 1 0,0-1 0,-1 0 0,1 0 0,0 0 0,2 1 0,-1-1 0,1 0 0,-1 0 0,0 0 0,1-1 0,-1 1 0,1-1 0,-1 1 0,1-1 0,-1 0 0,1 0 0,-1 0 0,0-1 0,6 0 0,4-2 0,0 0 0,0-1 0,-1-1 0,22-11 0,-31 15 0,6-3 0,0-1 0,0 0 0,-1 0 0,0 0 0,10-10 0,-15 12 0,0 0 0,0 0 0,0 0 0,-1 0 0,1 0 0,-1 0 0,1 0 0,-1-1 0,0 1 0,-1 0 0,1-1 0,-1 1 0,1-1 0,-1 1 0,0 0 0,0-1 0,-1-5 0,-4-20 0,-1 0 0,-2 1 0,0 0 0,-18-38 0,-7-25 0,29 81-85,3 8 0,0 1 0,0-1-1,0 0 1,0 0-1,0 0 1,1 0 0,-1 0-1,1-1 1,-1 1 0,1 0-1,0 0 1,0 0 0,0 0-1,0-4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243 663 24575,'0'4'0,"0"6"0,0-4 0</inkml:trace>
  <inkml:trace contextRef="#ctx0" brushRef="#br0" timeOffset="1">0 131 24575,'0'-5'0,"0"-4"0,8-6 0,3-4 0,12-3 0,6-2 0,6 4 0,-2 4-8191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 24575,'0'0'0,"0"-1"0,0 1 0,0-1 0,0 0 0,0 1 0,0-1 0,0 1 0,0-1 0,0 1 0,1-1 0,-1 1 0,0-1 0,0 1 0,0-1 0,1 1 0,-1-1 0,0 1 0,1-1 0,-1 1 0,0-1 0,1 1 0,-1 0 0,1-1 0,-1 1 0,1 0 0,-1-1 0,1 1 0,-1 0 0,1 0 0,-1-1 0,1 1 0,-1 0 0,1 0 0,-1 0 0,1 0 0,-1 0 0,1-1 0,-1 1 0,1 0 0,-1 0 0,1 1 0,0-1 0,-1 0 0,1 0 0,-1 0 0,1 0 0,-1 0 0,1 1 0,-1-1 0,1 0 0,-1 0 0,1 1 0,-1-1 0,1 0 0,-1 1 0,1 0 0,28 19 0,8 26 0,-1 1 0,-3 2 0,-2 1 0,-2 1 0,37 92 0,-75-161 0,0 0 0,-2 0 0,0 1 0,-1 0 0,-1 1 0,0 0 0,-18-15 0,23 23 0,0 1 0,0 0 0,-1 0 0,0 1 0,0 0 0,0 1 0,-1 0 0,0 0 0,0 1 0,0 0 0,-1 1 0,1 0 0,-1 1 0,0 0 0,1 1 0,-1 0 0,-15 1 0,23 0 0,0 0 0,-1 0 0,1 1 0,0 0 0,0 0 0,-1 0 0,1 0 0,0 0 0,0 1 0,0-1 0,0 1 0,0 0 0,1 0 0,-1 0 0,0 0 0,1 0 0,0 0 0,-1 1 0,1 0 0,-3 4 0,4-5 0,0 1 0,0 0 0,0-1 0,0 1 0,1 0 0,-1 0 0,1 0 0,0 0 0,0 0 0,0 0 0,0 0 0,0 0 0,0 0 0,1-1 0,0 1 0,-1 0 0,1 0 0,0 0 0,0-1 0,1 1 0,-1 0 0,4 3 0,42 55 0,-33-44 0,25 36 0,-36-47 0,0 0 0,0 0 0,0 0 0,-1 0 0,0 1 0,0-1 0,0 1 0,-1-1 0,0 1 0,0 11 0,-1-16-85,0 1 0,0-1-1,0 0 1,-1 0 0,1 0-1,-1 0 1,1 0 0,-1 0-1,0 0 1,0 0 0,0 0-1,0 0 1,0 0 0,0-1-1,-2 3 1,-9 6-6741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24575,'-1'0'0,"1"-1"0,0 1 0,0-1 0,1 0 0,-1 1 0,0-1 0,0 1 0,0-1 0,0 1 0,0-1 0,1 0 0,-1 1 0,0-1 0,0 1 0,1-1 0,-1 1 0,0-1 0,1 1 0,-1 0 0,1-1 0,-1 1 0,0-1 0,1 1 0,-1 0 0,1-1 0,-1 1 0,1 0 0,-1 0 0,2-1 0,18 1 0,19 16 0,-30-10 0,-1 0 0,0 1 0,0 1 0,0-1 0,-1 1 0,0 1 0,-1-1 0,11 18 0,-3 2 0,21 51 0,-29-56 0,-1 1 0,0 0 0,-2 0 0,0 45 0,-3-63 0,-1-25 0,-1 0 0,-1 0 0,0 1 0,-11-33 0,-35-69 0,35 90 0,1-1 0,1 0 0,2-1 0,-12-61 0,18 61 0,2-1 0,1 1 0,1-1 0,8-51 0,-7 77 0,0 1 0,1 0 0,1-1 0,-1 1 0,1 0 0,0 1 0,0-1 0,0 0 0,1 1 0,0-1 0,0 1 0,6-5 0,-2 3 0,0 0 0,1 0 0,0 1 0,0 0 0,1 0 0,17-6 0,-2 3 0,-1 1 0,2 1 0,-1 2 0,1 0 0,36-1 0,-55 5-136,0 1-1,-1-1 1,1 1-1,0 1 1,0-1-1,-1 1 1,1 1-1,-1-1 0,9 4 1,6 6-6690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20 164 24575,'-4'0'0,"-1"4"0,-5 2 0,9-5 0,12-2 0,13-10 0,10-2 0,8-8 0,4-4 0,8-2 0,2 0 0,0 0 0,-9 4-8191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3 520 24575,'10'0'0,"0"0"0,1 1 0,-1 0 0,0 0 0,0 1 0,0 1 0,0-1 0,-1 2 0,17 7 0,-20-8 0,-1 1 0,1 0 0,-1 0 0,0 1 0,-1-1 0,1 1 0,-1 0 0,0 0 0,0 1 0,0-1 0,-1 1 0,1 0 0,-2 0 0,1 0 0,-1 0 0,3 8 0,22 109 0,-12-49 0,-15-71 0,1-1 0,-1 1 0,1-1 0,-1 1 0,0-1 0,0 1 0,0 0 0,-1-1 0,1 1 0,0-1 0,-1 1 0,0-1 0,0 1 0,0-1 0,0 1 0,0-1 0,0 0 0,0 1 0,-3 2 0,1-2 0,0 0 0,-1 1 0,1-1 0,-1 0 0,0-1 0,0 1 0,0-1 0,0 0 0,0 0 0,-6 2 0,-2 0 0,1-1 0,0-1 0,-1 0 0,1 0 0,-1-1 0,1 0 0,-1-1 0,-16-2 0,26 1 0,-1 1 0,1 0 0,-1-1 0,1 0 0,-1 0 0,1 0 0,-1 0 0,1 0 0,0 0 0,0 0 0,-1-1 0,1 1 0,0-1 0,0 0 0,0 1 0,1-1 0,-1 0 0,0 0 0,1 0 0,-1 0 0,1-1 0,0 1 0,0 0 0,0-1 0,0 1 0,0 0 0,0-1 0,0 1 0,1-1 0,0 1 0,-1-1 0,1 0 0,0 1 0,0-1 0,0 1 0,1-1 0,0-4 0,0-2 0,1-1 0,1 0 0,-1 1 0,2-1 0,-1 1 0,1 0 0,1 0 0,7-12 0,24-26 0,2 1 0,54-48 0,-59 60 0,-20 18 0,-1-1 0,-1 0 0,0 0 0,-2-1 0,0 0 0,-1-1 0,-1 0 0,0 0 0,3-22 0,-8 36 0,-1-1 0,0 1 0,0-1 0,-1 1 0,1-1 0,-1 0 0,0 1 0,-1-1 0,0 0 0,1 1 0,-3-7 0,-2-1 0,-1 1 0,1-1 0,-13-16 0,18 28 0,-8-13 0,0 1 0,1-1 0,1 0 0,0-1 0,1 0 0,1 1 0,0-2 0,1 1 0,-1-19 0,4 33-68,0-1 0,0 0-1,0 1 1,0-1 0,0 1 0,0-1-1,0 1 1,1-1 0,-1 1 0,1-1-1,-1 1 1,1-1 0,0 1 0,-1 0-1,1-1 1,0 1 0,0 0-1,0 0 1,2-2 0,7-3-6758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2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24575,'0'4'0,"0"5"0,0 10 0,0 6 0,8 2 0,3 1 0,4 0 0,-2-1 0,2-1 0,-1-1 0,-4 0 0,1 0 0,-2-1 0,3-4 0,-2-6-8191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97 24575,'0'-1'0,"0"1"0,0-1 0,0 0 0,1 1 0,-1-1 0,0 0 0,0 1 0,0-1 0,0 0 0,1 1 0,-1-1 0,0 0 0,1 1 0,-1-1 0,0 1 0,1-1 0,-1 1 0,1-1 0,-1 1 0,1-1 0,-1 1 0,1-1 0,-1 1 0,1 0 0,-1-1 0,1 1 0,0 0 0,-1-1 0,1 1 0,0 0 0,-1 0 0,1 0 0,0 0 0,-1-1 0,1 1 0,0 0 0,-1 0 0,1 0 0,0 0 0,-1 1 0,1-1 0,0 0 0,-1 0 0,1 0 0,0 0 0,-1 1 0,1-1 0,1 1 0,0 0 0,1 0 0,0 0 0,-1 0 0,1 0 0,-1 1 0,1-1 0,-1 1 0,0 0 0,1-1 0,2 5 0,-3-4 0,-1 1 0,0-1 0,0 1 0,0 0 0,0-1 0,0 1 0,-1 0 0,1-1 0,-1 1 0,1 0 0,-1 0 0,0-1 0,0 1 0,-1 0 0,1 0 0,0 0 0,-1-1 0,0 1 0,1 0 0,-3 3 0,2-4 0,0 0 0,1 0 0,-1-1 0,0 1 0,0-1 0,-1 1 0,1-1 0,0 1 0,0-1 0,-1 0 0,1 0 0,-1 1 0,1-1 0,-1 0 0,1 0 0,-1 0 0,0-1 0,1 1 0,-1 0 0,0-1 0,0 1 0,1-1 0,-1 1 0,0-1 0,0 0 0,0 0 0,0 0 0,1 0 0,-1 0 0,0 0 0,-3-1 0,3 0 0,0 0 0,0 0 0,1 0 0,-1 0 0,0 0 0,0 0 0,1-1 0,-1 1 0,1 0 0,-1-1 0,1 0 0,0 1 0,-1-1 0,1 0 0,0 1 0,0-1 0,0 0 0,0 0 0,1 0 0,-1 0 0,0 0 0,1 0 0,0 0 0,-1 0 0,1-3 0,-1-3 0,0 1 0,1-1 0,0 1 0,0-1 0,3-12 0,-2 15 0,0 0 0,1 1 0,-1-1 0,1 1 0,0-1 0,0 1 0,0 0 0,1 0 0,-1 0 0,1 0 0,0 0 0,0 1 0,1-1 0,-1 1 0,1 0 0,-1 0 0,8-4 0,-8 5 0,1 0 0,0 1 0,-1 0 0,1-1 0,0 1 0,0 1 0,-1-1 0,1 0 0,0 1 0,0 0 0,0 0 0,0 0 0,0 0 0,0 1 0,-1 0 0,1 0 0,0 0 0,0 0 0,-1 0 0,1 1 0,6 3 0,-1 0 0,0 2 0,-1-1 0,1 1 0,-1 0 0,-1 1 0,1 0 0,-1 0 0,-1 1 0,0-1 0,0 2 0,0-1 0,-1 0 0,7 21 0,-7-17 0,-1-1 0,-1 1 0,0 0 0,-1 0 0,0 0 0,-1 0 0,0 1 0,-1-1 0,-1 0 0,0 0 0,-3 14 0,1-18 0,0 0 0,0 0 0,-1-1 0,-1 1 0,1-1 0,-1 0 0,0 0 0,-1-1 0,0 0 0,0 0 0,-1 0 0,0-1 0,0 1 0,-10 5 0,3-2 0,-2 0 0,0-1 0,0-1 0,0 0 0,-1-1 0,-26 6 0,38-11-5,0-1 0,0-1 0,0 1 0,0-1 0,1 1 0,-1-2 0,0 1 0,0 0 0,0-1 0,0 0 0,0 0 0,0 0 0,1-1 0,-1 0 0,-6-3 0,4 1 27,0 0 0,1-1 1,0 0-1,0 0 0,0-1 0,0 1 1,1-1-1,-9-14 0,5 6-187,1 0 0,0-1 0,1 0 0,1-1 0,1 0 0,0 0 0,0 0 0,-2-29 0,5 24-6661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24575,'5'0'0,"4"0"0,10 0 0,6 0 0,2 0 0,5-4 0,2-2 0,2 1 0,4-3 0,3-1 0,-1 2 0,0-2 0,-3 0 0,-4 2 0,-3 2 0,-4 1 0,-2 3 0,-6 0-8191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156 169 24575,'-22'2'0,"1"1"0,-1 1 0,1 1 0,-35 14 0,43-12 0,21-3 0,24-4 0,36-12 0,-2-3 0,0-2 0,89-38 0,-60 21 0,-92 33 0,0 0 0,0 0 0,0 0 0,0 0 0,0-1 0,-1 1 0,1-1 0,0 0 0,-1 0 0,0 0 0,1 0 0,-1 0 0,0-1 0,0 1 0,2-3 0,-6 9 0,0 0 0,0 0 0,1 1 0,-1-1 0,1 0 0,0 1 0,1-1 0,-1 1 0,1-1 0,0 1 0,0 5 0,0-5 0,1-1 0,-1 0 0,0 0 0,-1 1 0,1-1 0,-1 0 0,0 0 0,0 0 0,0 0 0,-1 0 0,1 0 0,-1 0 0,-4 6 0,6-10 0,0 1 0,-1-1 0,1 0 0,0 1 0,-1-1 0,1 1 0,0-1 0,-1 0 0,1 1 0,-1-1 0,1 0 0,0 0 0,-1 1 0,1-1 0,-1 0 0,1 0 0,-1 0 0,1 1 0,-1-1 0,1 0 0,-1 0 0,1 0 0,-1 0 0,1 0 0,-1 0 0,1 0 0,-1 0 0,1 0 0,-1-1 0,0 1 0,-10-14 0,9 10 0,0 0 0,1-1 0,0 1 0,0-1 0,0 1 0,0-7 0,2 6 0,0-1 0,1 1 0,-1-1 0,1 1 0,1 0 0,-1 0 0,1 0 0,0 0 0,0 1 0,0-1 0,0 1 0,1-1 0,0 1 0,5-4 0,-3 2 0,0 1 0,0 0 0,0 0 0,1 1 0,0 0 0,0 0 0,0 0 0,0 1 0,13-4 0,-18 7 0,1-1 0,-1 1 0,1-1 0,-1 1 0,1 0 0,-1 0 0,1 0 0,-1 0 0,1 1 0,-1-1 0,1 1 0,-1 0 0,1-1 0,-1 1 0,0 0 0,1 0 0,-1 1 0,0-1 0,0 0 0,4 4 0,-3-2 0,0 1 0,0 0 0,0-1 0,0 1 0,-1 0 0,0 1 0,0-1 0,0 0 0,0 1 0,1 6 0,1 10 0,0-1 0,-2 1 0,-1-1 0,0 22 0,-1-33 0,0-1 0,-1 1 0,0-1 0,0 0 0,-1 1 0,-5 12 0,5-16 0,0-1 0,0 1 0,-1-1 0,0 0 0,0 0 0,0 0 0,0 0 0,-1 0 0,1-1 0,-1 1 0,0-1 0,-7 4 0,-32 17 0,-2-2 0,0-2 0,-94 27 0,87-30 0,50-16 0,0-1 0,0 1 0,0-1 0,1 1 0,-1-1 0,0 0 0,0 0 0,0 0 0,0 0 0,0 0 0,0 0 0,1 0 0,-1 0 0,0-1 0,-2 0 0,3 0 0,0 1 0,0 0 0,1-1 0,-1 0 0,0 1 0,1-1 0,-1 1 0,0-1 0,1 0 0,-1 0 0,1 1 0,-1-1 0,1 0 0,-1 0 0,1 0 0,0 1 0,-1-1 0,1 0 0,0 0 0,0 0 0,-1 0 0,1-1 0,0-1 0,0 0 0,1 1 0,-1-1 0,1 0 0,-1 0 0,1 0 0,0 1 0,0-1 0,0 0 0,0 1 0,1-1 0,-1 1 0,1 0 0,-1-1 0,1 1 0,0 0 0,0 0 0,3-3 0,2-1 0,0 1 0,1 0 0,-1 0 0,1 1 0,0 0 0,0 1 0,1-1 0,-1 2 0,1-1 0,-1 1 0,1 0 0,0 1 0,0 0 0,0 0 0,-1 1 0,1 0 0,0 1 0,0 0 0,0 0 0,0 1 0,-1 0 0,15 6 0,12 6 0,-1 2 0,-1 1 0,-1 1 0,34 26 0,-22-15 0,42 25-1365,-71-45-5461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24575,'12'-1'0,"0"-1"0,-1 0 0,1-1 0,14-5 0,-1 1 0,15-3 0,-19 6 0,-1-1 0,1-1 0,-1-1 0,23-11 0,-42 17 0,-1 1 0,1 0 0,0-1 0,0 1 0,-1 0 0,1-1 0,0 1 0,-1-1 0,1 1 0,0-1 0,-1 1 0,1-1 0,-1 1 0,1-1 0,-1 0 0,1 1 0,-1-1 0,1 0 0,-1 0 0,0 1 0,1-1 0,-1 0 0,0 0 0,0 1 0,1-1 0,-1 0 0,0 0 0,0 0 0,0 1 0,0-1 0,0 0 0,0 0 0,0 0 0,-1 1 0,1-1 0,0 0 0,0 0 0,-1 0 0,1 1 0,0-1 0,-1-1 0,0 2 0,1 0 0,-1 0 0,0 0 0,1 0 0,-1 0 0,1 0 0,-1 0 0,1 0 0,-1 0 0,0 0 0,1 0 0,-1 0 0,1 0 0,-1 1 0,1-1 0,-1 0 0,1 0 0,-1 1 0,1-1 0,-1 0 0,1 1 0,-1-1 0,1 0 0,-1 1 0,1-1 0,-1 1 0,1-1 0,0 1 0,-1-1 0,1 1 0,0-1 0,0 1 0,-1-1 0,1 1 0,0-1 0,0 1 0,0-1 0,0 1 0,0 0 0,0-1 0,-1 1 0,-9 30 0,10-29 0,-2 6 0,0 2 0,-1 0 0,0-1 0,0 1 0,-1 0 0,0-1 0,-1 0 0,0 0 0,-10 14 0,14-22 0,1-1 0,0 0 0,0 1 0,-1-1 0,1 1 0,0-1 0,-1 0 0,1 1 0,0-1 0,-1 0 0,1 0 0,-1 1 0,1-1 0,0 0 0,-1 0 0,1 1 0,-1-1 0,1 0 0,-1 0 0,1 0 0,-1 0 0,1 0 0,0 0 0,-1 0 0,1 0 0,-1 0 0,0 0 0,-1-11 0,11-21 0,-1 17 0,0 0 0,0 0 0,2 1 0,-1 1 0,2 0 0,0 0 0,0 1 0,18-14 0,-24 21 0,1 0 0,0 1 0,0 0 0,1 0 0,-1 0 0,1 1 0,0 0 0,0 0 0,0 1 0,0 0 0,1 0 0,-1 1 0,0 0 0,1 0 0,-1 0 0,1 1 0,-1 0 0,1 1 0,-1 0 0,14 3 0,-16-2 0,-1 0 0,0 0 0,0 1 0,0-1 0,0 1 0,0 0 0,0 1 0,-1-1 0,1 0 0,-1 1 0,0 0 0,0 0 0,0 0 0,-1 0 0,1 0 0,-1 1 0,0-1 0,0 1 0,2 8 0,-2-4 0,1 1 0,-1 0 0,0-1 0,-1 1 0,-1 0 0,1 0 0,-1 0 0,-3 18 0,1-21 0,-1 1 0,1-1 0,-2 0 0,1 0 0,-1 0 0,0 0 0,0 0 0,-1-1 0,0 0 0,-6 7 0,-10 8 0,-28 22 0,-17 11 0,66-54 0,-1 0 0,1 0 0,0 0 0,-1 0 0,1 1 0,0-1 0,-1 0 0,1 0 0,0 1 0,0-1 0,0 0 0,-1 1 0,1-1 0,0 0 0,0 1 0,0-1 0,-1 0 0,1 1 0,0-1 0,0 0 0,0 1 0,0-1 0,0 0 0,0 1 0,0-1 0,0 0 0,0 1 0,0-1 0,0 1 0,0-1 0,0 0 0,0 1 0,0-1 0,1 0 0,-1 1 0,0-1 0,0 0 0,1 1 0,15 6 0,30-3 0,-44-4 0,37-1-170,-1-2-1,0-2 0,0-1 1,0-1-1,0-3 0,-2-1 1,65-28-1,-80 30-6655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1 776 24575,'1'-5'0,"0"-1"0,1 1 0,0 0 0,0 1 0,0-1 0,0 0 0,1 1 0,0-1 0,0 1 0,0 0 0,7-7 0,-1-1 0,30-38 0,0 0 0,36-60 0,-64 91 0,-1 0 0,0-1 0,-2 0 0,0 0 0,-2-1 0,0 0 0,3-24 0,-4 12 0,-2 1 0,-1 0 0,-2-1 0,0 0 0,-3 1 0,-10-57 0,12 85-116,1 3 47,0 0-1,-1 0 1,1 0 0,0 0-1,0 0 1,-1 0-1,1 0 1,-1 0 0,1 0-1,0 0 1,-1 0-1,0 0 1,1 0 0,-1 1-1,0-1 1,1 0-1,-3-1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24575,'269'-136'0,"-208"109"0,-42 20 0,-1-1 0,0-1 0,0-1 0,23-17 0,-78 79 0,21-32 0,2 0 0,0 1 0,1 1 0,1 0 0,2 1 0,0 0 0,-7 24 0,7-13 0,2 1 0,1-1 0,2 1 0,-2 50 0,7-77 0,0 0 0,1 0 0,0 0 0,0 0 0,1 0 0,0-1 0,0 1 0,1 0 0,0-1 0,0 0 0,0 1 0,1-1 0,0-1 0,1 1 0,0-1 0,0 1 0,0-1 0,1-1 0,0 1 0,0-1 0,10 7 0,-5-5 0,2 0 0,-1 0 0,1-1 0,0-1 0,0 0 0,1-1 0,0 0 0,-1-1 0,1-1 0,0 0 0,19 0 0,-16-2 0,0-1 0,0 0 0,28-6 0,-41 7 0,0-1 0,1-1 0,-1 1 0,1-1 0,-1 1 0,0-1 0,0 0 0,0-1 0,0 1 0,-1-1 0,1 0 0,0 0 0,-1 0 0,0 0 0,0 0 0,0-1 0,0 1 0,4-8 0,-7 10 0,1-1 0,0 1 0,-1-1 0,1 0 0,-1 1 0,0-1 0,1 0 0,-1 1 0,0-1 0,0 0 0,0 1 0,0-1 0,0 0 0,-1 1 0,1-1 0,0 1 0,-1-1 0,1 0 0,-1 1 0,0-3 0,-1 2 0,0-1 0,0 0 0,0 0 0,-1 1 0,1-1 0,0 1 0,-1 0 0,0 0 0,-4-3 0,-4-2 0,-1 1 0,0 1 0,0 0 0,-15-4 0,18 7 0,0-1 0,0 2 0,0-1 0,-1 1 0,1 0 0,0 1 0,-1 0 0,1 1 0,0 0 0,-1 0 0,1 1 0,-11 3 0,10-1 0,-1 1 0,1 0 0,-1 0 0,2 1 0,-1 0 0,1 1 0,0 0 0,0 0 0,-13 15 0,18-18-227,-1 1-1,1 0 1,0 0-1,0 1 1,-5 9-1,4 0-6598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22 520 24575,'0'0'0,"1"0"0,0 0 0,-1 0 0,1 0 0,0 0 0,0 0 0,-1 1 0,1-1 0,0 0 0,-1 1 0,1-1 0,-1 0 0,1 1 0,0-1 0,-1 1 0,1-1 0,-1 1 0,1-1 0,-1 1 0,1-1 0,-1 1 0,1 0 0,-1-1 0,0 1 0,1-1 0,-1 1 0,0 0 0,0-1 0,1 2 0,-1 0 0,1 0 0,-1 1 0,0-1 0,0 0 0,0 0 0,0 0 0,0 0 0,0 0 0,0 0 0,-1 3 0,0-4 0,1-1 0,0 1 0,0 0 0,0 0 0,-1-1 0,1 1 0,0 0 0,-1 0 0,1-1 0,0 1 0,-1 0 0,1-1 0,-1 1 0,1 0 0,-1-1 0,0 1 0,1-1 0,-1 1 0,1-1 0,-1 1 0,0-1 0,0 1 0,0-2 0,0 1 0,0 0 0,0 0 0,0-1 0,0 1 0,1-1 0,-1 1 0,0-1 0,0 1 0,1-1 0,-1 0 0,0 1 0,1-1 0,-1 0 0,0 1 0,1-1 0,-1 0 0,1 0 0,-1 0 0,1 1 0,0-1 0,-1 0 0,1 0 0,0 0 0,0 0 0,-1-1 0,-1-5 0,0 0 0,0 0 0,1 0 0,0 0 0,0-1 0,0 1 0,1 0 0,0-1 0,1 1 0,0 0 0,0-1 0,0 1 0,1 0 0,0 0 0,0 0 0,1 0 0,0 1 0,0-1 0,5-6 0,-3 4 0,1 1 0,0 0 0,0 1 0,1-1 0,0 1 0,0 1 0,0-1 0,1 1 0,0 0 0,1 1 0,-1 0 0,1 0 0,17-6 0,-23 10 0,0 0 0,-1 1 0,1-1 0,0 1 0,-1-1 0,1 1 0,0 0 0,0 0 0,-1 0 0,1 1 0,0-1 0,0 0 0,-1 1 0,1 0 0,-1 0 0,1 0 0,0 0 0,-1 0 0,5 3 0,-3-1 0,0 0 0,-1 1 0,1-1 0,0 1 0,-1 0 0,0 0 0,0 0 0,0 0 0,-1 1 0,3 5 0,-1-2 0,0 1 0,-1 0 0,0-1 0,-1 1 0,0 0 0,-1 1 0,1-1 0,-2 0 0,1 0 0,-1 1 0,-2 13 0,-3-10 0,3-16 0,2 1 0,0 0 0,0 0 0,0-1 0,0 1 0,0 0 0,1 0 0,-1 0 0,1 0 0,0 0 0,1-3 0,5-8 0,1 0 0,0 1 0,0 0 0,2 0 0,15-16 0,-22 25 0,0 0 0,1 0 0,-1 1 0,0-1 0,1 0 0,0 1 0,0 0 0,0 0 0,-1 0 0,2 1 0,-1-1 0,0 1 0,0 0 0,0 0 0,1 0 0,-1 1 0,0-1 0,1 1 0,-1 0 0,0 1 0,1-1 0,-1 1 0,6 1 0,-8-1 0,0 0 0,0 0 0,0 1 0,0-1 0,0 0 0,0 1 0,-1 0 0,1-1 0,0 1 0,-1 0 0,0 0 0,1 0 0,-1 0 0,0 0 0,0 0 0,0 0 0,0 0 0,0 0 0,-1 0 0,1 1 0,-1-1 0,1 0 0,-1 0 0,0 1 0,0-1 0,0 0 0,0 1 0,0-1 0,-1 4 0,1-6 0,0 0 0,0 0 0,0 0 0,0 0 0,0 1 0,0-1 0,0 0 0,0 0 0,0 0 0,-1 0 0,1 0 0,0 1 0,0-1 0,0 0 0,0 0 0,0 0 0,0 0 0,0 0 0,0 1 0,0-1 0,0 0 0,-1 0 0,1 0 0,0 0 0,0 0 0,0 0 0,0 0 0,0 0 0,0 0 0,-1 1 0,1-1 0,0 0 0,0 0 0,0 0 0,0 0 0,0 0 0,-1 0 0,1 0 0,0 0 0,0 0 0,0 0 0,0 0 0,-1 0 0,1 0 0,0 0 0,0 0 0,0 0 0,0-1 0,0 1 0,-1 0 0,1 0 0,0 0 0,0 0 0,0 0 0,-9-11 0,-5-16 0,7 4 0,0 0 0,2 0 0,-4-33 0,1 8 0,5 6 0,-1-8 0,4 46 0,-1 1 0,0 0 0,1 0 0,-1 0 0,0 0 0,-1 0 0,1 0 0,0 1 0,-1-1 0,0 0 0,-3-4 0,3 6 0,0-1 0,-1 1 0,1 0 0,-1 0 0,1 0 0,-1 0 0,0 0 0,1 1 0,-1-1 0,0 1 0,0-1 0,1 1 0,-1 0 0,0 0 0,0 0 0,1 1 0,-1-1 0,0 1 0,0-1 0,1 1 0,-1 0 0,1 0 0,-1 0 0,-3 3 0,-11 3 0,1 2 0,-22 14 0,35-21 0,-74 43 0,76-45 0,1 0 0,0 0 0,0 0 0,0 0 0,0 0 0,-1 0 0,1 0 0,0 0 0,0 0 0,0 0 0,0 0 0,-1 0 0,1 0 0,0 1 0,0-1 0,0 0 0,0 0 0,0 0 0,0 0 0,-1 0 0,1 0 0,0 1 0,0-1 0,0 0 0,0 0 0,0 0 0,0 0 0,0 1 0,0-1 0,0 0 0,0 0 0,0 0 0,0 0 0,0 1 0,0-1 0,0 0 0,0 0 0,0 0 0,0 1 0,0-1 0,0 0 0,0 0 0,0 0 0,0 0 0,0 1 0,0-1 0,0 0 0,1 0 0,10 1 0,18-7 0,63-22-455,-1-4 0,101-51 0,-159 68-6371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3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24575,'0'-9'0,"0"-15"0,4 22 0,3 12 0,56 151 0,-41-100 0,44 141 0,-60-192 78,-3-23-1521,-3-3-5383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4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24575,'-4'9'0,"-10"2"0,-7-1 0,-3-1 0,-2-3 0,-1-2 0,1-2 0,-1-2 0,2 1 0,4-2-8191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4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24575,'0'-1'0,"0"0"0,0 0 0,1 0 0,-1 0 0,1 0 0,-1 0 0,1 0 0,0 0 0,-1 0 0,1 0 0,0 1 0,-1-1 0,1 0 0,0 1 0,0-1 0,0 0 0,0 1 0,-1-1 0,1 1 0,0-1 0,0 1 0,0-1 0,0 1 0,0 0 0,0 0 0,0-1 0,1 1 0,-1 0 0,0 0 0,0 0 0,0 0 0,0 0 0,0 0 0,1 1 0,39 3 0,-33-2 0,-1 0 0,1 1 0,0-1 0,-1 1 0,0 1 0,0-1 0,0 1 0,0 1 0,0-1 0,-1 1 0,0 0 0,0 0 0,0 1 0,-1 0 0,1 0 0,-1 0 0,-1 1 0,1 0 0,-1 0 0,-1 0 0,1 0 0,-1 0 0,0 1 0,-1 0 0,0-1 0,0 1 0,-1 0 0,1 0 0,-1 14 0,1 24 0,-2 0 0,-2 0 0,-14 84 0,10-84 0,2-1 0,4 86 0,1-62 0,-1-62 0,0 0 0,1 1 0,0-1 0,1 0 0,-1 0 0,2 1 0,-1-1 0,1-1 0,-1 1 0,2 0 0,-1-1 0,1 1 0,0-1 0,1 0 0,-1-1 0,7 8 0,-3-6 0,1 0 0,-1 0 0,1-1 0,0 0 0,0-1 0,1 0 0,0 0 0,0-1 0,0 0 0,17 3 0,-24-6 0,0 0 0,0 0 0,0-1 0,0 1 0,0-1 0,0 0 0,0 0 0,0 0 0,0 0 0,0 0 0,0-1 0,0 1 0,-1-1 0,1 0 0,0 0 0,0 0 0,0 0 0,-1-1 0,1 1 0,0-1 0,-1 1 0,0-1 0,4-3 0,-6 5 0,0 0 0,0 0 0,1 0 0,-1-1 0,0 1 0,1 0 0,-1 0 0,0-1 0,0 1 0,0 0 0,1-1 0,-1 1 0,0 0 0,0-1 0,0 1 0,0 0 0,1-1 0,-1 1 0,0 0 0,0-1 0,0 1 0,0 0 0,0-1 0,0 1 0,0 0 0,0-1 0,0 1 0,0-1 0,0 1 0,-1 0 0,1-1 0,0 1 0,0 0 0,0-1 0,0 1 0,0 0 0,-1-1 0,1 1 0,0 0 0,0 0 0,-1-1 0,1 1 0,0 0 0,0 0 0,-1-1 0,1 1 0,0 0 0,-1 0 0,1 0 0,0-1 0,-1 1 0,1 0 0,0 0 0,-1 0 0,1 0 0,0 0 0,-1 0 0,1 0 0,-1 0 0,1 0 0,-25 0 0,15 4 0,0-1 0,0 2 0,0-1 0,1 1 0,0 1 0,0 0 0,0 0 0,1 1 0,0 0 0,0 0 0,1 0 0,0 1 0,-11 16 0,10-13 0,1 1 0,1 1 0,0-1 0,0 1 0,1 0 0,1 1 0,0-1 0,1 1 0,0-1 0,0 17 0,3-23 0,0 0 0,0 0 0,1 1 0,0-1 0,1 0 0,0 0 0,0 0 0,0 0 0,1-1 0,0 1 0,0-1 0,6 10 0,7 6 0,0 0 0,21 20 0,10 14 0,-36-40 0,0 1 0,-2 0 0,0 0 0,11 31 0,-16-38 0,-1 1 0,0 0 0,0 0 0,-2 0 0,1 0 0,-1 0 0,-1 0 0,0 0 0,-2 18 0,0-24 0,0 1 0,0-1 0,0 0 0,0 0 0,-1 0 0,0-1 0,0 1 0,0-1 0,0 1 0,-1-1 0,0 0 0,0 0 0,-8 6 0,-8 4 0,-38 22 0,43-27 0,-36 21-682,-107 44-1,142-68-6143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 24575,'-4'-5'0,"-6"0"0,0-5 0,0 0-8191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4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 24575,'-1'0'0,"-35"6"0,35-6 0,1 0 0,-1 0 0,1 0 0,-1 0 0,1 1 0,-1-1 0,1 0 0,0 0 0,-1 1 0,1-1 0,-1 0 0,1 0 0,-1 1 0,1-1 0,0 0 0,-1 1 0,1-1 0,0 1 0,-1-1 0,1 1 0,0-1 0,0 0 0,-1 1 0,1 0 0,0 0 0,1 0 0,-1 0 0,1 0 0,-1 0 0,1-1 0,0 1 0,-1 0 0,1 0 0,0-1 0,-1 1 0,1 0 0,0-1 0,0 1 0,0-1 0,0 1 0,0-1 0,-1 1 0,1-1 0,2 1 0,7 3 0,0 0 0,1-1 0,-1 0 0,1-1 0,0 0 0,14 1 0,71-2 0,-59-1 0,10 0 0,83-3 0,-111-2-80,-19 5 87,1 0 0,-1-1 0,0 1-1,0 0 1,1 0 0,-1-1 0,0 1 0,0 0 0,1 0 0,-1-1 0,0 1 0,0 0 0,0-1-1,0 1 1,1 0 0,-1-1 0,0 1 0,0 0 0,0-1 0,0 1 0,0 0 0,0-1 0,0 1-1,0 0 1,0-1 0,0 1 0,0-1 0,0 1 0,-2-3-172,1 0 0,-1 0 0,0 1 0,0-1 0,0 1 0,0-1 0,0 1 0,-3-3 0,-7-6-6661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4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24575,'8'0'0,"8"0"0,4 0 0,3 0 0,2 0 0,-4-5 0,-4 0-8191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4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24575,'9'0'0,"10"0"0,6 0 0,4 0 0,4-4 0,1-2 0,-1 1 0,-2 1 0,-3 1 0,-1 1 0,-6 1-8191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24575,'4'0'0,"10"0"0,7 0 0,3 0 0,2 0 0,1 0 0,4-4 0,0-2 0,0 1 0,-1 0 0,-3-2 0,-1 0 0,0 0 0,-6-1 0,-5-1-8191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55 24575,'0'0'0,"-1"0"0,1-1 0,0 1 0,0 0 0,-1 0 0,1 0 0,0 0 0,0 0 0,-1 0 0,1-1 0,0 1 0,0 0 0,-1 0 0,1 0 0,0-1 0,0 1 0,0 0 0,0 0 0,-1-1 0,1 1 0,0 0 0,0 0 0,0-1 0,0 1 0,0 0 0,0 0 0,0-1 0,0 1 0,0 0 0,-1-1 0,1 1 0,0 0 0,1-1 0,-1 1 0,0 0 0,0 0 0,0-1 0,0 1 0,0 0 0,0 0 0,0-1 0,0 1 0,0 0 0,1-1 0,-1 1 0,0 0 0,0 0 0,0 0 0,0-1 0,1 1 0,-1 0 0,0 0 0,0 0 0,1-1 0,-1 1 0,0 0 0,0 0 0,1 0 0,-1 0 0,0 0 0,0 0 0,1 0 0,-1 0 0,1-1 0,0 1 0,0 0 0,1 0 0,-1 0 0,1 1 0,-1-1 0,0 0 0,1 0 0,-1 1 0,1-1 0,-1 1 0,0-1 0,0 1 0,3 1 0,1 2 0,-1 1 0,1 0 0,-1 0 0,0 0 0,0 0 0,-1 0 0,1 1 0,-1 0 0,0 0 0,-1 0 0,0 0 0,1 0 0,1 12 0,-2-10 0,-1-1 0,0 0 0,-1 0 0,1 1 0,-1-1 0,0 1 0,-1-1 0,0 0 0,0 0 0,-1 1 0,0-1 0,-3 7 0,0-6 0,2-14 0,5-16 0,4-8 0,-3 13 0,1-1 0,1 1 0,0 0 0,13-26 0,-16 38 0,1 0 0,0 1 0,0-1 0,1 1 0,-1 0 0,1 0 0,0 0 0,0 0 0,1 1 0,-1 0 0,1 0 0,-1 0 0,1 0 0,0 1 0,0-1 0,0 1 0,0 0 0,1 1 0,7-2 0,1 0 0,0 1 0,1 1 0,23 0 0,-36 1 0,1 0 0,0 0 0,0 0 0,-1 0 0,1 1 0,0-1 0,-1 1 0,1 0 0,0 0 0,-1 0 0,1 0 0,-1 0 0,1 1 0,-1-1 0,0 1 0,0-1 0,0 1 0,0 0 0,0 0 0,0 0 0,0 0 0,0 0 0,-1 1 0,1-1 0,-1 0 0,2 3 0,-1 6 0,1-1 0,-1 0 0,-1 0 0,0 1 0,0-1 0,-1 0 0,-2 17 0,-1 0 0,-13 44 0,16-69-85,-1 0 0,1 0-1,-1 1 1,1-1 0,0 0-1,-1 0 1,1 0 0,0 0-1,1 1 1,-1-1 0,0 0-1,1 0 1,-1 0 0,1 0-1,0 2 1,8 10-6741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23 24575,'-1'-1'0,"1"0"0,0 0 0,-1 1 0,1-1 0,0 0 0,-1 0 0,1 1 0,-1-1 0,1 1 0,-1-1 0,1 0 0,-1 1 0,0-1 0,1 1 0,-1-1 0,0 1 0,1 0 0,-1-1 0,0 1 0,0 0 0,1-1 0,-1 1 0,0 0 0,-1 0 0,-23-6 0,22 6 0,-6-1 0,1 0 0,-1 0 0,0 1 0,1 0 0,-1 1 0,0 0 0,1 0 0,-1 1 0,1 0 0,-1 0 0,1 1 0,0 0 0,0 1 0,0-1 0,-12 10 0,14-9 0,0 1 0,1 0 0,-1 0 0,1 0 0,0 1 0,1 0 0,-1 0 0,1 0 0,0 0 0,1 1 0,-1-1 0,1 1 0,1 0 0,-1 0 0,1 0 0,1 0 0,-1 1 0,0 12 0,2-18 0,0 0 0,0 0 0,0-1 0,0 1 0,0 0 0,0 0 0,1 0 0,-1-1 0,1 1 0,-1 0 0,1-1 0,0 1 0,0 0 0,0-1 0,0 1 0,0-1 0,0 1 0,0-1 0,0 0 0,1 1 0,1 1 0,1-1 0,-1 0 0,1 0 0,-1 0 0,1-1 0,0 1 0,0-1 0,0 0 0,-1 0 0,8 1 0,-2-1 0,-1-1 0,0 1 0,1-1 0,-1-1 0,1 0 0,-1 0 0,0-1 0,0 0 0,11-4 0,-15 4 0,-1 0 0,1 0 0,-1 0 0,1-1 0,-1 0 0,0 0 0,0 0 0,0 0 0,-1 0 0,1 0 0,-1-1 0,1 1 0,-1-1 0,0 0 0,0 0 0,-1 0 0,2-5 0,1-5 0,-1-1 0,0 1 0,0-21 0,-2 31 0,-23 75 0,18-46 60,-2 44 0,6-63-174,0 1 0,0-1-1,0 0 1,1 0 0,0 0 0,0 1-1,1-1 1,0 0 0,0-1 0,0 1-1,1 0 1,6 9 0,1-4-6712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24575,'0'-2'0,"0"1"0,1 0 0,-1 0 0,1 0 0,-1 0 0,1 0 0,0 0 0,-1 0 0,1 0 0,0 1 0,0-1 0,0 0 0,-1 0 0,1 1 0,0-1 0,0 0 0,0 1 0,0-1 0,0 1 0,0-1 0,0 1 0,0-1 0,1 1 0,-1 0 0,0 0 0,0 0 0,0-1 0,0 1 0,2 0 0,36 0 0,-36 1 0,0 0 0,0 0 0,0 1 0,0-1 0,0 1 0,0-1 0,0 1 0,-1 0 0,1 0 0,0 0 0,-1 0 0,0 1 0,1-1 0,-1 1 0,0-1 0,0 1 0,0 0 0,-1 0 0,1 0 0,-1 0 0,0 0 0,1 0 0,-1 0 0,-1 0 0,2 6 0,0-1 0,-1 0 0,0 0 0,-1 0 0,0 0 0,0 0 0,-1 0 0,1 0 0,-2 0 0,-3 14 0,5-22 0,0 1 0,0-1 0,0 1 0,0-1 0,0 1 0,-1 0 0,1-1 0,0 1 0,0-1 0,-1 1 0,1-1 0,0 1 0,0-1 0,-1 1 0,1-1 0,0 0 0,-1 1 0,1-1 0,-1 1 0,1-1 0,-1 0 0,1 1 0,-1-1 0,1 0 0,-1 0 0,0 1 0,-6-12 0,1-25 0,6 30 0,0 0 0,0 0 0,0 0 0,1 0 0,0-1 0,0 1 0,1 0 0,0 1 0,0-1 0,0 0 0,0 0 0,1 1 0,0-1 0,0 1 0,1 0 0,-1 0 0,1 0 0,0 1 0,1-1 0,-1 1 0,1 0 0,0 0 0,0 1 0,0-1 0,0 1 0,0 0 0,1 0 0,0 1 0,-1 0 0,1 0 0,0 0 0,0 1 0,0-1 0,0 2 0,0-1 0,8 0 0,-12 1 0,0 0 0,0 0 0,0 1 0,0-1 0,0 0 0,0 1 0,0-1 0,0 1 0,0-1 0,0 1 0,0 0 0,-1 0 0,1 0 0,0 0 0,0 0 0,-1 1 0,1-1 0,-1 0 0,1 1 0,-1-1 0,2 3 0,-1-1 0,0 0 0,-1 1 0,1 0 0,-1-1 0,1 1 0,-1 0 0,0 0 0,-1 0 0,1-1 0,0 7 0,-1 6 0,-1 0 0,0 0 0,-1 0 0,-5 20 0,-4 7 0,11-43 0,0 0 0,0 0 0,-1 0 0,1 0 0,0 0 0,0 0 0,0 0 0,0 0 0,0 0 0,0 0 0,0 0 0,0 0 0,0 0 0,0 0 0,0 0 0,0 0 0,0 0 0,0 0 0,-1 0 0,1 0 0,0 0 0,0 0 0,0 0 0,0 0 0,0 0 0,0 0 0,0 0 0,0 0 0,0 0 0,0 0 0,0 0 0,0 0 0,0 0 0,-1 0 0,1 0 0,0 0 0,0 0 0,0 0 0,0 0 0,0 0 0,0 0 0,0 0 0,0 0 0,0 0 0,0 0 0,0 0 0,0 0 0,0 1 0,0-1 0,0 0 0,0 0 0,0 0 0,0 0 0,-2-12 0,3-18 0,2 18 0,1 0 0,0 1 0,0-1 0,1 1 0,1 1 0,-1-1 0,2 1 0,13-17 0,-15 20 0,1 0 0,0 1 0,0 0 0,0 1 0,1-1 0,0 1 0,0 0 0,0 1 0,1 0 0,-1 0 0,1 1 0,0-1 0,10-1 0,-15 4 0,-1 1 0,0-1 0,1 1 0,-1 0 0,1 0 0,-1 0 0,0 0 0,1 0 0,-1 0 0,1 1 0,-1-1 0,0 1 0,1 0 0,-1-1 0,0 1 0,0 0 0,0 0 0,0 1 0,0-1 0,3 2 0,-3 0 0,1 0 0,-1 0 0,1 0 0,-1 0 0,0 0 0,-1 1 0,1-1 0,-1 1 0,1-1 0,-1 1 0,2 6 0,-1 9 0,1 1 0,-2-1 0,-1 1 0,-2 20 0,2-25 0,-1-7 17,1 1 0,0 0 1,0 0-1,1 0 0,0-1 0,3 10 0,-3-16-57,-1 0 0,1-1 0,0 1-1,-1 0 1,1-1 0,0 1 0,0-1 0,0 1 0,0-1 0,1 0 0,-1 1-1,0-1 1,1 0 0,-1 0 0,0 0 0,1 0 0,0 0 0,-1 0-1,1 0 1,-1-1 0,1 1 0,0-1 0,0 1 0,-1-1 0,1 1-1,0-1 1,0 0 0,-1 0 0,1 0 0,0 0 0,0 0 0,0 0 0,-1-1-1,1 1 1,0 0 0,2-2 0,11-3-6786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28 163 24575,'2'-2'0,"-1"0"0,0 1 0,1-1 0,-1 1 0,1-1 0,-1 1 0,1 0 0,-1 0 0,1 0 0,0 0 0,0 0 0,0 0 0,0 0 0,-1 0 0,1 1 0,3-1 0,4-3 0,24-9 0,-25 10 0,-1 1 0,0-1 0,0 0 0,0-1 0,13-8 0,-19 10 0,1 1 0,-1-1 0,1 1 0,-1-1 0,0 0 0,1 0 0,-1 0 0,0 1 0,0-1 0,0 0 0,0-1 0,-1 1 0,1 0 0,-1 0 0,1 0 0,-1 0 0,0 0 0,1-1 0,-1 1 0,0 0 0,-1 0 0,1 0 0,0-1 0,-1 1 0,0-4 0,1 4 0,-1 0 0,1 0 0,0 1 0,-1-1 0,1 0 0,-1 0 0,0 0 0,1 0 0,-1 1 0,0-1 0,0 0 0,0 1 0,-1-1 0,1 1 0,0-1 0,0 1 0,-1-1 0,1 1 0,-1 0 0,1 0 0,-1 0 0,0 0 0,1 0 0,-1 0 0,0 0 0,0 0 0,0 1 0,0-1 0,1 1 0,-1-1 0,0 1 0,0 0 0,0 0 0,0 0 0,0 0 0,0 0 0,0 0 0,0 0 0,0 1 0,0-1 0,0 1 0,-3 1 0,0 0 0,-1 1 0,1 0 0,0 0 0,-1 0 0,1 1 0,1 0 0,-1 0 0,1 0 0,-1 0 0,1 1 0,0 0 0,-5 8 0,3-1 0,0 0 0,0 0 0,2 1 0,-1-1 0,2 1 0,-1 0 0,2 0 0,0 0 0,0 0 0,2 0 0,-1 1 0,2-1 0,2 19 0,-2-26 5,1 0 1,0 1-1,0-1 0,1 0 0,0 0 0,0-1 1,1 1-1,-1 0 0,1-1 0,0 0 1,1 0-1,-1 0 0,1-1 0,0 1 0,0-1 1,0 0-1,1-1 0,-1 1 0,1-1 0,0 0 1,0-1-1,10 4 0,-7-3-92,-1-1-1,0 0 1,1-1 0,-1 0-1,1 0 1,0-1 0,-1 0-1,1 0 1,0-1-1,-1 0 1,1-1 0,-1 0-1,0 0 1,1-1 0,-1 0-1,12-6 1,4-7-6739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24575,'0'-2'0,"0"-1"0,0 0 0,0 1 0,1-1 0,-1 1 0,1-1 0,0 1 0,0-1 0,0 1 0,0-1 0,0 1 0,1 0 0,-1 0 0,1-1 0,-1 1 0,1 0 0,0 0 0,3-3 0,-1 2 0,1 0 0,-1 1 0,1-1 0,-1 1 0,1 0 0,0 0 0,0 0 0,0 1 0,6-2 0,-1 1 0,-1 1 0,1 0 0,-1 1 0,1 0 0,0 0 0,-1 1 0,1 0 0,-1 1 0,0 0 0,13 4 0,-16-3 0,0 0 0,0 0 0,-1 1 0,1 0 0,-1 0 0,0 0 0,0 1 0,0 0 0,-1-1 0,0 2 0,0-1 0,0 0 0,0 1 0,-1 0 0,0 0 0,0 0 0,-1 0 0,0 0 0,3 13 0,0 8 0,-1 0 0,-1-1 0,-2 46 0,-1-21 0,2-27 0,0 0 0,1 0 0,1 0 0,1 0 0,15 40 0,-14-49 0,1-1 0,0 1 0,1-1 0,1-1 0,0 0 0,1 0 0,0-1 0,1 0 0,21 18 0,-19-19 0,0-1 0,1 0 0,0-1 0,1-1 0,0 0 0,0-1 0,0 0 0,1-1 0,0-1 0,0-1 0,1 0 0,-1-1 0,1-1 0,0 0 0,-1-1 0,30-3 0,-41 2 0,1-2 0,-1 1 0,0-1 0,0 1 0,9-6 0,-13 7 0,0 0 0,0-1 0,0 1 0,0-1 0,0 1 0,0-1 0,-1 1 0,1-1 0,0 0 0,0 1 0,0-1 0,-1 0 0,1 0 0,0 1 0,-1-1 0,1 0 0,0 0 0,-1 0 0,1 0 0,-1 0 0,0 0 0,1 0 0,-1 0 0,0 0 0,1 0 0,-1 0 0,0 0 0,0 0 0,0 0 0,0 0 0,0 0 0,0-1 0,0 1 0,-1-1 0,1 2 0,0-1 0,-1 1 0,1 0 0,0-1 0,-1 1 0,1 0 0,0-1 0,-1 1 0,1 0 0,0 0 0,-1 0 0,1-1 0,-1 1 0,1 0 0,-1 0 0,1 0 0,0 0 0,-1-1 0,1 1 0,-1 0 0,1 0 0,-1 0 0,1 0 0,-1 0 0,1 0 0,0 0 0,-1 1 0,1-1 0,-1 0 0,1 0 0,-1 0 0,1 0 0,0 0 0,-1 1 0,-16 8 0,7 0 0,0 0 0,1 0 0,0 1 0,0 1 0,1-1 0,0 1 0,1 1 0,0-1 0,1 1 0,-9 25 0,2-1 0,2 1 0,-10 60 0,8-26 0,4 0 0,2 1 0,4 0 0,7 96 0,-2-153 0,0 0 0,2 0 0,-1-1 0,2 1 0,0-1 0,1 0 0,8 15 0,2-3 0,0-1 0,32 36 0,-45-57 0,1 0 0,-1 0 0,0 0 0,-1 0 0,1 0 0,-1 1 0,1 0 0,-1-1 0,-1 1 0,2 5 0,-2-7 0,-1-1 0,0 0 0,-1 0 0,1 0 0,0 0 0,-1 0 0,1 0 0,-1 1 0,0-1 0,1 0 0,-1 0 0,0-1 0,0 1 0,0 0 0,-1 0 0,1 0 0,0-1 0,-1 1 0,1 0 0,-1-1 0,1 0 0,-1 1 0,0-1 0,0 0 0,1 0 0,-4 2 0,-22 11 0,0-1 0,-57 19 0,6-3 0,39-12-118,-9 2-298,0 3 1,-49 31-1,76-39-6410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24575,'0'0'0,"1"0"0,-1 0 0,0 0 0,0 0 0,0 0 0,0 0 0,1 0 0,-1 0 0,0 0 0,0 0 0,0 0 0,0 0 0,1 0 0,-1 0 0,0 0 0,0 0 0,0 0 0,0 0 0,1 0 0,-1 1 0,0-1 0,0 0 0,0 0 0,0 0 0,0 0 0,0 0 0,0 0 0,1 1 0,-1-1 0,0 0 0,0 0 0,0 0 0,0 0 0,0 0 0,0 1 0,0-1 0,0 0 0,0 0 0,0 0 0,0 0 0,0 1 0,0-1 0,0 0 0,0 0 0,0 1 0,-6 11 0,-22 24 0,5-8 0,19-23 0,1 0 0,-1 0 0,1 1 0,1-1 0,-1 1 0,1-1 0,0 1 0,0 0 0,0 0 0,0 9 0,2-11 0,0-1 0,1 1 0,-1 0 0,1 0 0,0 0 0,0-1 0,1 1 0,-1-1 0,1 1 0,-1-1 0,1 0 0,0 1 0,1-1 0,-1 0 0,0 0 0,1 0 0,0-1 0,3 4 0,7 4 0,0 1 0,1-1 0,26 13 0,-29-17 0,0 0 0,0 0 0,0 1 0,-1 1 0,0 0 0,-1 0 0,1 1 0,7 11 0,-15-18 0,0 0 0,-1 0 0,0 0 0,1 0 0,-1 0 0,0 1 0,0-1 0,0 0 0,-1 1 0,1-1 0,-1 1 0,1-1 0,-1 1 0,0-1 0,0 1 0,0-1 0,0 1 0,0-1 0,0 1 0,-1-1 0,0 4 0,-1-3 0,0 0 0,0 0 0,0 1 0,0-1 0,0 0 0,0-1 0,-1 1 0,0 0 0,1-1 0,-1 1 0,0-1 0,-6 3 0,-7 4 0,-1-1 0,0-1 0,0-1 0,-29 7 0,24-7 0,-1-1 0,0 0 0,0-2 0,-1-1 0,-44-1 0,43-8-1365,8-4-5461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11 108 24575,'0'4'0,"-4"1"0,-2 5 0,5-1 0,10-9 0,9-5 0,4-5 0,7-2 0,7-2 0,1-3 0,3 1 0,-1 0 0,-3 1 0,-5 5 0,-2-1 0,-6 1-8191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24575,'0'-3'0,"1"0"0,-1 0 0,1 0 0,0 1 0,0-1 0,0 0 0,0 1 0,0-1 0,3-4 0,-3 7 0,-1-1 0,0 1 0,0 0 0,0-1 0,1 1 0,-1-1 0,0 1 0,1 0 0,-1-1 0,0 1 0,1 0 0,-1-1 0,0 1 0,1 0 0,-1 0 0,1-1 0,-1 1 0,1 0 0,-1 0 0,0 0 0,1 0 0,-1-1 0,1 1 0,-1 0 0,1 0 0,-1 0 0,1 0 0,-1 0 0,1 0 0,-1 0 0,1 0 0,-1 0 0,1 1 0,-1-1 0,1 0 0,-1 0 0,0 0 0,1 0 0,-1 1 0,1-1 0,-1 0 0,0 1 0,1-1 0,-1 0 0,1 1 0,-1-1 0,0 0 0,0 1 0,1-1 0,-1 0 0,0 1 0,1-1 0,-1 1 0,0-1 0,0 1 0,0-1 0,0 0 0,0 1 0,1-1 0,-1 1 0,0-1 0,0 1 0,0-1 0,0 1 0,9 28 0,-1-1 0,-1 1 0,-1 0 0,2 50 0,-5 123 0,-4-140 0,-1 16-682,-19 132-1,19-198-6143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24 126 24575,'-22'-2'0,"22"2"0,0 0 0,0 0 0,0-1 0,-1 1 0,1 0 0,0 0 0,0 0 0,0 0 0,0 0 0,0 0 0,0 0 0,0 0 0,0 0 0,0-1 0,0 1 0,0 0 0,-1 0 0,1 0 0,0 0 0,0 0 0,0 0 0,0 0 0,0-1 0,0 1 0,0 0 0,0 0 0,0 0 0,0 0 0,0 0 0,0 0 0,0-1 0,0 1 0,0 0 0,1 0 0,-1 0 0,0 0 0,0 0 0,0 0 0,0 0 0,0-1 0,0 1 0,0 0 0,0 0 0,0 0 0,0 0 0,0 0 0,1 0 0,-1 0 0,0 0 0,0 0 0,0 0 0,0 0 0,0-1 0,0 1 0,0 0 0,1 0 0,-1 0 0,0 0 0,0 0 0,0 0 0,0 0 0,38-11 0,9 2 0,213-35 0,-233 40 0,-21 2 0,0 1 0,0 0 0,0 0 0,1 1 0,-1-1 0,0 2 0,9 0 0,-13-1 0,0 1 0,0 0 0,-1 0 0,1 0 0,0 0 0,-1 0 0,1 0 0,0 0 0,-1 1 0,0-1 0,1 0 0,-1 1 0,0-1 0,0 1 0,0 0 0,0-1 0,0 1 0,0 0 0,0 0 0,0-1 0,-1 1 0,1 0 0,-1 0 0,1 0 0,-1 0 0,0 0 0,0 0 0,0 3 0,2 17 0,-1 0 0,-2 0 0,0 1 0,-1-1 0,-1 0 0,-7 24 0,10-44 0,0-1 0,-1 0 0,1 0 0,0 0 0,0 0 0,-1 0 0,1 0 0,-1 0 0,1 0 0,-1 0 0,1 0 0,-1 0 0,0-1 0,1 1 0,-1 0 0,0 0 0,0 0 0,-1 0 0,1-1 0,1 0 0,-1 0 0,1 0 0,-1 0 0,1 0 0,-1-1 0,1 1 0,-1 0 0,1 0 0,0 0 0,-1-1 0,1 1 0,-1 0 0,1-1 0,-1 1 0,1-1 0,0 1 0,-1 0 0,1-1 0,0 1 0,0-1 0,-1 1 0,1-1 0,0 1 0,-1-1 0,-11-41 0,9 30 0,2 0 0,0 0 0,0 0 0,1 0 0,1 0 0,0 0 0,1 0 0,0 0 0,7-21 0,-7 27 0,1 0 0,0 0 0,0 1 0,0-1 0,1 1 0,0 0 0,0 0 0,0 0 0,1 0 0,-1 1 0,1 0 0,0 0 0,0 0 0,1 1 0,-1 0 0,1 0 0,0 0 0,0 0 0,0 1 0,8-2 0,-8 2 0,1 0 0,-1 1 0,1 0 0,-1 0 0,1 1 0,-1 0 0,1 0 0,0 0 0,-1 1 0,1 0 0,10 3 0,-13-3 0,-1 1 0,1-1 0,-1 1 0,0 0 0,1 0 0,-1 1 0,0-1 0,0 0 0,-1 1 0,1 0 0,0 0 0,-1 0 0,0 0 0,1 0 0,-1 0 0,0 1 0,-1-1 0,1 1 0,-1-1 0,1 1 0,0 4 0,1 7 0,0 0 0,-2 0 0,0 1 0,0-1 0,-1 0 0,-1 0 0,-5 30 0,0-20 0,0 1 0,-2-1 0,-19 44 0,25-64-109,1-4 19,1 1 0,-1-1 1,0 1-1,1-1 0,-1 0 1,0 1-1,0-1 0,0 0 0,1 0 1,-1 0-1,-1 0 0,1 0 1,-2 2-1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7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47 139 24575,'16'0'0,"0"0"0,-1-1 0,1-1 0,28-7 0,-39 7 0,0 1 0,0-1 0,-1 0 0,1 0 0,-1-1 0,1 0 0,-1 1 0,0-1 0,0-1 0,0 1 0,0-1 0,-1 1 0,1-1 0,-1 0 0,0 0 0,0 0 0,-1-1 0,1 1 0,1-7 0,-3 10 0,0 0 0,0-1 0,-1 1 0,1-1 0,-1 1 0,0-1 0,1 1 0,-1-1 0,0 1 0,0-1 0,0 1 0,0-1 0,0 0 0,0 1 0,0-1 0,0 1 0,-1-1 0,1 1 0,-1-1 0,1 1 0,-1-1 0,1 1 0,-1 0 0,0-1 0,0 1 0,0 0 0,0 0 0,0-1 0,0 1 0,0 0 0,0 0 0,0 0 0,0 0 0,-1 0 0,1 0 0,0 1 0,-1-1 0,1 0 0,-1 1 0,1-1 0,-1 1 0,1-1 0,-1 1 0,-2 0 0,-2-1 0,0 0 0,0 0 0,0 1 0,0 0 0,0 0 0,1 1 0,-1-1 0,0 2 0,0-1 0,-10 4 0,9-1 0,0 0 0,0 0 0,1 1 0,-1 0 0,1 0 0,0 0 0,1 1 0,-1 0 0,1 0 0,0 0 0,1 1 0,-6 10 0,1 0 0,0 1 0,2 1 0,-11 35 0,17-50-36,0-1 0,0 1 0,0-1 1,1 1-1,-1-1 0,1 1 0,0 0 0,0-1 0,1 1 0,-1 0 0,1-1 0,0 1 0,0-1 0,0 1 0,0-1 0,0 0 0,1 1 1,-1-1-1,1 0 0,0 0 0,0 0 0,1 0 0,-1 0 0,0-1 0,1 1 0,0 0 0,-1-1 0,1 0 0,0 0 0,0 0 0,0 0 1,1 0-1,-1-1 0,0 1 0,1-1 0,-1 0 0,7 1 0,9 2-6790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24575,'21'-1'0,"0"0"0,0-2 0,0 0 0,0-1 0,0-2 0,-1 0 0,0-1 0,32-15 0,-48 19 0,-1 1 0,1-1 0,0 0 0,-1 0 0,1 0 0,-1 0 0,0 0 0,0-1 0,0 0 0,-1 1 0,1-1 0,-1 0 0,0-1 0,0 1 0,0 0 0,-1 0 0,0-1 0,1 1 0,0-10 0,-2 11 0,1 0 0,-1 0 0,0 0 0,0 0 0,0 0 0,-1 0 0,1 0 0,-1 0 0,0 0 0,1 0 0,-1 1 0,-1-1 0,1 0 0,0 0 0,-1 1 0,1-1 0,-1 1 0,0-1 0,0 1 0,0 0 0,0-1 0,0 1 0,0 0 0,-1 0 0,1 1 0,-1-1 0,1 0 0,-1 1 0,0 0 0,-4-2 0,3 1 0,0 1 0,0 0 0,0 0 0,0 0 0,0 0 0,0 1 0,0-1 0,0 1 0,0 0 0,0 1 0,0-1 0,0 0 0,0 1 0,0 0 0,0 0 0,0 1 0,0-1 0,1 1 0,-7 3 0,5-1 0,0 0 0,0 0 0,1 1 0,0-1 0,0 1 0,0 0 0,1 0 0,-1 1 0,1-1 0,0 1 0,1-1 0,-3 9 0,0-1 0,-6 15 0,-9 38 0,18-57 0,0-1 0,1 1 0,0 0 0,0 0 0,1-1 0,0 1 0,1 0 0,0 0 0,2 9 0,-2-16 5,0 1 0,0 0 0,1 0 0,-1-1-1,1 1 1,-1-1 0,1 1 0,0-1 0,0 0-1,0 0 1,0 0 0,0 0 0,0 0 0,1 0 0,-1 0-1,1-1 1,-1 1 0,1-1 0,-1 0 0,1 0 0,0 0-1,5 1 1,5 1-307,0-1 0,0 0 0,23 0 0,-31-2 34,21 0-6558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24575,'-1'10'0,"0"0"0,0 0 0,-7 20 0,0 3 0,-4 32 0,-4 11 0,4 0 0,-2 93 0,13-130 0,4 99 0,0-118-1365,3-5-5461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5:5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99 24575,'-4'-4'0,"7"-2"0,2-3 0,10 0 0,5 0 0,9-1 0,6 1 0,6 2 0,5-3 0,2-3 0,-7 1-8191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0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571 146 24575,'1'-3'0,"0"0"0,0 0 0,0 0 0,1 0 0,-1 0 0,0 0 0,1 0 0,0 0 0,0 1 0,0-1 0,3-2 0,8-13 0,-9 11 0,1 1 0,-1-1 0,1 1 0,0 1 0,1-1 0,-1 1 0,1-1 0,0 2 0,0-1 0,1 1 0,0 0 0,-1 0 0,1 0 0,0 1 0,1 1 0,-1-1 0,1 1 0,11-2 0,-9 2 0,0 1 0,0 1 0,0 0 0,0 0 0,0 1 0,0 0 0,0 0 0,0 1 0,-1 1 0,1 0 0,-1 0 0,1 1 0,16 9 0,-9-3 0,-2 0 0,1 1 0,-2 1 0,1 1 0,-2 0 0,1 0 0,-2 1 0,0 1 0,-1 0 0,0 1 0,-1 0 0,-1 0 0,-1 1 0,0 1 0,10 32 0,-3-5 0,-2-1 0,-2 2 0,-2 0 0,-2 0 0,1 68 0,-9-95 0,-1 0 0,-2-1 0,1 1 0,-2 0 0,0-1 0,-2 0 0,-11 23 0,9-19 0,4-9 0,1 0 0,0 0 0,1 1 0,1-1 0,0 1 0,0-1 0,2 1 0,0 0 0,0-1 0,1 1 0,1-1 0,5 25 0,1-12 0,1 0 0,1-1 0,2 0 0,0 0 0,21 31 0,23 31 0,78 169 0,-129-244 0,0-1 0,1 0 0,0 0 0,1 0 0,0-1 0,1 0 0,16 16 0,-19-21 0,1 0 0,0-1 0,0 1 0,1-2 0,0 1 0,-1-1 0,1 1 0,0-2 0,0 1 0,1-1 0,-1 0 0,0-1 0,1 0 0,7 1 0,1-2 0,0 0 0,-1-1 0,1 0 0,15-4 0,-24 4 0,0-1 0,-1 0 0,1 0 0,0-1 0,-1 1 0,0-1 0,1-1 0,-1 1 0,-1-1 0,1 0 0,7-6 0,-12 9 0,0 0 0,0 0 0,1 0 0,-1-1 0,0 1 0,0 0 0,0 0 0,0-1 0,0 1 0,-1 0 0,1-1 0,0 1 0,-1-1 0,1 1 0,-1-1 0,1 1 0,-1-1 0,0 0 0,1 1 0,-1-1 0,0 1 0,0-1 0,0 0 0,-1 1 0,1-1 0,0 1 0,0-1 0,-1 0 0,1 1 0,-1-1 0,0 1 0,1-1 0,-1 1 0,0 0 0,0-1 0,0 1 0,0 0 0,0-1 0,0 1 0,0 0 0,-2-2 0,0 2 0,0-1 0,0 0 0,0 1 0,0-1 0,0 1 0,0 0 0,-1 0 0,1 0 0,0 0 0,0 1 0,-1 0 0,1-1 0,-1 1 0,1 0 0,0 0 0,-1 1 0,1-1 0,0 1 0,-6 1 0,-2 3 0,0 1 0,0 0 0,1 0 0,-1 1 0,2 0 0,-1 1 0,-16 17 0,-55 69 0,79-92 0,-20 26 0,0 1 0,2 1 0,1 0 0,2 2 0,1 0 0,1 1 0,2 0 0,1 2 0,2-1 0,-7 39 0,-14 290 0,30 2 0,0-23 0,-1-272 0,-3 0 0,-3 0 0,-3-1 0,-3-1 0,-27 77 0,29-110 0,-2 0 0,-2-1 0,-1-1 0,-1-1 0,-2 0 0,-1-2 0,-1 0 0,-2-1 0,-1-2 0,-1 0 0,-41 32 0,9-18 0,-2-2 0,-1-3 0,-2-3 0,-1-2 0,-114 37 0,145-58 30,1-2 0,-2-1 0,-53 4 0,70-10-195,-1 0 0,1-2 0,-1 0 0,1-1 0,-1 0 0,1-2 0,0 0 0,-27-10 0,13-2-6661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0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221 123 24575,'9'-2'0,"-1"0"0,0 0 0,1-1 0,-1 0 0,-1-1 0,1 0 0,0 0 0,-1-1 0,10-7 0,-15 11 0,-1 0 0,1 0 0,0 0 0,-1 0 0,1-1 0,-1 1 0,0 0 0,1-1 0,-1 1 0,0-1 0,0 1 0,0-1 0,0 0 0,0 1 0,0-1 0,-1 0 0,1 0 0,-1 0 0,1 1 0,-1-1 0,1 0 0,-1 0 0,0 0 0,0 0 0,0 0 0,0 0 0,0 0 0,-1-3 0,-1 3 0,1 0 0,-1-1 0,0 1 0,1 0 0,-1 1 0,0-1 0,0 0 0,0 0 0,-1 1 0,1-1 0,0 1 0,-1 0 0,1 0 0,0 0 0,-1 0 0,0 0 0,1 0 0,-1 1 0,1-1 0,-4 1 0,-1-1 0,1 0 0,-1 0 0,0 1 0,1 0 0,-1 1 0,0 0 0,1 0 0,-1 0 0,1 0 0,-1 1 0,1 0 0,-12 6 0,10-3 0,-1 0 0,1 1 0,0 0 0,0 0 0,1 1 0,0 0 0,-12 14 0,3 2 0,1 0 0,2 1 0,0 1 0,1 0 0,-11 35 0,19-47 0,0 0 0,0 0 0,1 0 0,1 1 0,0-1 0,1 1 0,0 0 0,1 0 0,3 21 0,-2-32 0,1 1 0,-1-1 0,1 0 0,0 0 0,0 1 0,0-1 0,0-1 0,0 1 0,1 0 0,0-1 0,-1 1 0,1-1 0,0 0 0,0 1 0,0-2 0,0 1 0,1 0 0,-1-1 0,0 1 0,5 0 0,1 2 0,0-2 0,0 1 0,0-1 0,1 0 0,-1-1 0,16 0 0,-18-1 0,0-1 0,0 0 0,0-1 0,0 1 0,0-1 0,0-1 0,-1 1 0,1-1 0,-1-1 0,1 1 0,-1-1 0,-1 0 0,1 0 0,0-1 0,-1 0 0,0 0 0,0 0 0,0 0 0,-1-1 0,0 0 0,0 0 0,6-11 0,-3 3 0,-1-1 0,0 1 0,-1-1 0,-1 0 0,0-1 0,-1 1 0,0-1 0,-1 0 0,-1-19 0,-2 1 0,0 33 0,1 20 0,0 3 0,1 0 0,8 43 0,-7-55 0,0-1 0,1 1 0,0-1 0,1 1 0,0-1 0,0 0 0,1 0 0,11 15 0,-13-21-85,0-1 0,1 1-1,-1 0 1,0-1 0,1 0-1,0 0 1,-1 0 0,1 0-1,0-1 1,0 1 0,0-1-1,0 0 1,0 0 0,0-1-1,8 1 1,7 0-6741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0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147 122 24575,'1'-13'0,"0"-1"0,1 1 0,1 0 0,0 0 0,0 0 0,10-20 0,-13 32 0,0 1 0,0-1 0,0 1 0,0-1 0,1 1 0,-1 0 0,0-1 0,0 1 0,1-1 0,-1 1 0,0-1 0,1 1 0,-1 0 0,0-1 0,1 1 0,-1 0 0,0-1 0,1 1 0,-1 0 0,1 0 0,-1-1 0,1 1 0,-1 0 0,0 0 0,1 0 0,-1 0 0,1 0 0,-1-1 0,1 1 0,-1 0 0,1 0 0,-1 0 0,1 0 0,-1 0 0,1 1 0,-1-1 0,1 0 0,-1 0 0,1 0 0,-1 0 0,1 0 0,-1 1 0,1-1 0,-1 0 0,0 0 0,1 1 0,-1-1 0,1 0 0,-1 1 0,0-1 0,1 0 0,-1 1 0,0-1 0,1 1 0,-1-1 0,0 0 0,0 1 0,0-1 0,1 1 0,-1-1 0,0 1 0,0-1 0,0 1 0,0 0 0,14 33 0,-5 1 0,-2-1 0,-1 2 0,2 37 0,-4 108 0,-3-35 0,1-116 0,0 1 0,2-1 0,16 56 0,-10-67 0,-5-18 0,-6-14 0,-3-6 0,-1-1 0,0 1 0,-15-32 0,15 41 0,0 0 0,0 0 0,-1 0 0,-1 1 0,1 0 0,-1 0 0,-1 0 0,-10-9 0,16 17 0,1 0 0,-1 0 0,0 0 0,1 0 0,-1 0 0,0 0 0,1 1 0,-1-1 0,0 0 0,0 1 0,0-1 0,1 1 0,-1 0 0,0 0 0,0 0 0,0 0 0,0 0 0,0 0 0,0 0 0,1 0 0,-3 1 0,0 1 0,0-1 0,0 1 0,1 0 0,-1 0 0,1 0 0,-1 1 0,1-1 0,0 1 0,-4 4 0,-4 5 0,0 1 0,1 1 0,-14 26 0,17-29 0,0 1 0,1 0 0,1 0 0,0 1 0,1-1 0,0 1 0,1 0 0,0 0 0,1 1 0,1-1 0,-1 22 0,3-32 0,-1 0 0,1 0 0,0 0 0,0-1 0,0 1 0,0 0 0,0 0 0,0-1 0,1 1 0,0-1 0,-1 1 0,1-1 0,0 0 0,0 0 0,0 1 0,0-1 0,3 2 0,0-1 0,1 0 0,-1 0 0,0 0 0,1-1 0,0 0 0,-1 0 0,1 0 0,6 0 0,6 1 0,0-1 0,0-1 0,0-1 0,32-4 0,-33 2-195,-1-1 0,0-1 0,-1 0 0,1-2 0,-1 1 0,20-12 0,1-3-6631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0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172 104 24575,'5'-6'0,"-1"-1"0,0 1 0,-1-1 0,0 0 0,0 0 0,0 0 0,-1 0 0,3-12 0,3-9 0,-7 28 0,-1 0 0,0 0 0,0 0 0,0 0 0,0 0 0,0 1 0,0-1 0,0 0 0,0 0 0,1 0 0,-1 0 0,0 0 0,0 0 0,0 0 0,0 0 0,0 0 0,0 0 0,1 0 0,-1 0 0,0 0 0,0 0 0,0 0 0,0 0 0,0 0 0,0 0 0,1 0 0,-1 0 0,0 0 0,0 0 0,0 0 0,0 0 0,0 0 0,0 0 0,1 0 0,-1 0 0,0 0 0,0-1 0,0 1 0,0 0 0,0 0 0,0 0 0,0 0 0,0 0 0,0 0 0,1 0 0,-1 0 0,0-1 0,0 1 0,0 0 0,0 0 0,0 0 0,0 0 0,0 0 0,0 0 0,0-1 0,0 1 0,0 0 0,0 0 0,0 0 0,0 0 0,0 0 0,0-1 0,0 1 0,0 0 0,3 17 0,-1 24 0,-4 517 0,3-552 0,-1-1 0,1 1 0,0 0 0,0 0 0,1 0 0,0-1 0,0 1 0,0-1 0,1 1 0,-1-1 0,1 0 0,6 8 0,1-6 0,-7-15 0,-6-19 0,-2 9 0,-1 0 0,-1 0 0,-1 1 0,-1 0 0,-17-26 0,23 38 0,0 0 0,0 1 0,-1-1 0,0 1 0,0-1 0,0 1 0,-1 0 0,1 1 0,-1-1 0,0 1 0,0 0 0,0 0 0,0 0 0,-1 1 0,1 0 0,-1 0 0,1 0 0,-1 1 0,0 0 0,0 0 0,0 0 0,-7 1 0,10 0 0,0 1 0,1-1 0,-1 1 0,0 0 0,0 0 0,1 0 0,-1 0 0,0 0 0,1 0 0,-1 1 0,1-1 0,0 1 0,-1 0 0,1 0 0,0 0 0,-3 4 0,2-2 0,-1 1 0,1 0 0,0 0 0,1 0 0,0 1 0,-1-1 0,-1 11 0,0 3 0,1 1 0,1 0 0,0 35 0,2-50 0,0 0 0,0 0 0,1 0 0,0-1 0,0 1 0,0 0 0,0-1 0,1 1 0,-1 0 0,1-1 0,0 0 0,1 1 0,-1-1 0,1 0 0,0 0 0,0-1 0,0 1 0,0-1 0,1 1 0,-1-1 0,1 0 0,0 0 0,0 0 0,0-1 0,0 0 0,1 1 0,-1-1 0,1-1 0,-1 1 0,10 1 0,-5 0-136,0-1-1,0-1 1,0 0-1,0 0 1,1-1-1,-1 0 1,0 0-1,0-1 0,15-3 1,8-7-6690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70 24575,'0'-2'0,"1"0"0,-2 0 0,1 1 0,0-1 0,0 0 0,-1 0 0,1 0 0,-1 1 0,1-1 0,-1 0 0,0 1 0,1-1 0,-1 0 0,0 1 0,0-1 0,0 1 0,0 0 0,-1-1 0,1 1 0,0 0 0,-1-1 0,1 1 0,-1 0 0,1 0 0,-1 0 0,1 1 0,-1-1 0,0 0 0,1 0 0,-1 1 0,0-1 0,1 1 0,-1 0 0,0-1 0,0 1 0,0 0 0,1 0 0,-1 0 0,0 0 0,-2 1 0,-2-1 0,0 1 0,0 0 0,0 0 0,0 1 0,0 0 0,0 0 0,1 0 0,-1 1 0,1 0 0,-1 0 0,-5 4 0,4 0 0,1 0 0,-1 1 0,1-1 0,1 1 0,0 0 0,0 1 0,0 0 0,1-1 0,0 1 0,1 1 0,0-1 0,0 0 0,1 1 0,0-1 0,1 1 0,0 15 0,1-22 0,0-1 0,0 1 0,1 0 0,-1 0 0,1-1 0,-1 1 0,1 0 0,0-1 0,0 1 0,1-1 0,-1 1 0,0-1 0,1 0 0,-1 1 0,1-1 0,0 0 0,0 0 0,3 2 0,-1-1 0,0 0 0,0 0 0,0-1 0,1 0 0,-1 0 0,1 0 0,0 0 0,-1-1 0,10 2 0,-7-1 0,1-1 0,-1-1 0,0 0 0,0 0 0,1 0 0,-1 0 0,0-1 0,0-1 0,0 1 0,0-1 0,0 0 0,0-1 0,0 0 0,8-4 0,-8 2 7,-1 0 0,0-1-1,-1 1 1,1-1 0,-1 0-1,0 0 1,-1-1-1,1 1 1,-1-1 0,0 0-1,-1 0 1,0 0 0,0-1-1,-1 1 1,0-1 0,0 0-1,2-15 1,-4 17-62,0 1 0,0-1 0,0 1 0,-1 0 0,0-1 0,0 1 0,0-1 0,-1 1 0,1 0 0,-1 0 0,0 0 0,-1 0 0,1 0 0,-1 0 0,0 1 0,0-1 0,-1 1 0,1 0 0,-1 0 0,0 0 0,0 0 0,-1 1 0,1-1 0,-1 1 0,1 0 0,-7-2 0,-8-4-6771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0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67 24575,'0'23'0,"-1"173"0,1-195 0,0 1 0,0-1 0,0 1 0,0-1 0,0 0 0,0 1 0,0-1 0,-1 1 0,1-1 0,-1 1 0,1-1 0,-1 1 0,0-1 0,1 0 0,-1 0 0,0 1 0,0-1 0,-1 2 0,1-4 0,1 1 0,-1 0 0,0 0 0,0 0 0,1 0 0,-1-1 0,1 1 0,-1 0 0,0-1 0,1 1 0,-1 0 0,0-1 0,1 1 0,-1-1 0,1 1 0,-1-1 0,1 1 0,-1-1 0,1 1 0,0-1 0,-1 1 0,1-1 0,0 0 0,-1 1 0,1-2 0,-25-52 0,20 39 0,0-1 0,1 0 0,0 1 0,-2-24 0,6 34 0,0 1 0,0-1 0,0 1 0,1-1 0,-1 1 0,1-1 0,0 1 0,0-1 0,1 1 0,-1 0 0,1-1 0,0 1 0,0 0 0,0 0 0,1 1 0,-1-1 0,1 0 0,0 1 0,0-1 0,5-3 0,0 0 0,0 1 0,1 0 0,0 1 0,0-1 0,0 2 0,1-1 0,-1 1 0,1 1 0,0 0 0,15-3 0,-21 6 0,0-1 0,0 1 0,0 0 0,0 0 0,0 1 0,0-1 0,0 1 0,0 0 0,0 0 0,-1 0 0,1 1 0,0-1 0,-1 1 0,1 0 0,-1 0 0,1 0 0,-1 0 0,0 0 0,0 1 0,0 0 0,0 0 0,-1-1 0,1 2 0,-1-1 0,0 0 0,1 0 0,-1 1 0,-1-1 0,1 1 0,1 4 0,1 4 0,0 0-1,-1 1 1,-1 0 0,2 18-1,-3-17 18,1 0 0,0-1 0,8 25 0,-8-34-96,-1 0-1,1-1 1,0 1-1,0-1 1,0 1-1,1-1 1,-1 0-1,1 0 1,0 0-1,-1 0 1,1 0-1,1-1 1,-1 1-1,0-1 1,1 0-1,-1 0 0,6 2 1,9 3-6747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0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147 243 24575,'11'-1'0,"0"0"0,0-1 0,-1 0 0,1-1 0,-1 0 0,0-1 0,0 0 0,14-8 0,-22 11 0,1 0 0,-1-1 0,0 1 0,1-1 0,-1 0 0,0 0 0,0 0 0,0 0 0,0 0 0,-1 0 0,1-1 0,-1 1 0,1 0 0,-1-1 0,0 0 0,2-4 0,-3 5 0,0-1 0,0 1 0,0-1 0,-1 0 0,1 1 0,-1-1 0,1 1 0,-1-1 0,0 1 0,0-1 0,0 1 0,0 0 0,-1-1 0,1 1 0,0 0 0,-1 0 0,0 0 0,1 0 0,-1 0 0,0 0 0,0 1 0,-2-2 0,-1-1 0,1 0 0,0 0 0,-1 1 0,0-1 0,0 1 0,0 1 0,0-1 0,0 1 0,-1 0 0,1 0 0,-1 0 0,1 1 0,-1-1 0,0 2 0,1-1 0,-1 1 0,0-1 0,0 1 0,0 1 0,1-1 0,-1 1 0,0 0 0,1 1 0,-1-1 0,1 1 0,-1 0 0,1 1 0,0-1 0,0 1 0,0 0 0,0 0 0,0 0 0,1 1 0,-1 0 0,1 0 0,0 0 0,-7 9 0,4-4 0,-1 0 0,1 1 0,1 0 0,0 0 0,0 0 0,-7 18 0,12-24 0,0 0 0,0 0 0,0 0 0,1 0 0,-1 0 0,1 1 0,0-1 0,0 0 0,0 0 0,1 0 0,-1 0 0,1 0 0,0 0 0,0 0 0,1 0 0,-1 0 0,1 0 0,0-1 0,0 1 0,0-1 0,0 1 0,5 4 0,0-1 0,0 0 0,1 0 0,-1-1 0,1 0 0,1-1 0,-1 0 0,1 0 0,0 0 0,0-1 0,1-1 0,-1 0 0,16 3 0,-11-3 0,0 0 0,0-1 0,1-1 0,-1 0 0,1-2 0,-1 1 0,1-2 0,16-3 0,-25 4 0,-1-1 0,0 0 0,0 0 0,0-1 0,0 1 0,0-1 0,-1 0 0,1-1 0,-1 1 0,0-1 0,0 0 0,0 0 0,0 0 0,-1 0 0,1-1 0,2-5 0,6-11 0,-2 0 0,14-39 0,-17 40 0,0 1 0,19-32 0,-21 44 0,0 1 0,1 0 0,-1 0 0,2 0 0,-1 0 0,10-6 0,17-15 0,-32 26 0,0 0 0,0 0 0,1 0 0,-1 0 0,0 0 0,0 1 0,0-1 0,1 0 0,-1 1 0,0-1 0,1 0 0,-1 1 0,0 0 0,1-1 0,-1 1 0,1 0 0,-1 0 0,0 0 0,1-1 0,-1 2 0,1-1 0,-1 0 0,1 0 0,-1 0 0,1 1 0,1 0 0,0 1 0,0-1 0,0 1 0,0 0 0,0 1 0,0-1 0,0 0 0,-1 1 0,0 0 0,1-1 0,2 7 0,2 1 0,-1 0 0,-1 1 0,0 0 0,0 0 0,5 23 0,-8-29 0,-1 0 0,0-1 0,0 1 0,-1 0 0,1 0 0,-1 0 0,0 0 0,-1 0 0,1 0 0,-1 0 0,0 0 0,0 0 0,0-1 0,-1 1 0,0 0 0,0-1 0,0 1 0,0-1 0,-1 0 0,0 0 0,1 0 0,-2 0 0,1 0 0,0 0 0,-1-1 0,0 0 0,1 0 0,-1 0 0,-5 3 0,-2 2 0,-1-1 0,-24 12 0,25-17 0,20-11 0,19-12 0,-3 4 0,12-8 0,0-1 0,35-34 0,-64 52 0,1-1 0,-1 0 0,-1 0 0,1 0 0,-2-1 0,1 0 0,-2 0 0,1-1 0,-1 0 0,-1 0 0,0 0 0,5-23 0,-8 33 0,-1-1 0,0 1 0,0 0 0,0-1 0,1 1 0,-1 0 0,0 0 0,1-1 0,-1 1 0,1 0 0,0 0 0,-1 0 0,1 0 0,0 0 0,0 0 0,0 0 0,0 0 0,0 0 0,1-1 0,-1 1 0,0 1 0,0 0 0,0-1 0,0 1 0,0 0 0,0 0 0,0 0 0,1 0 0,-1 0 0,0 0 0,0 0 0,0 0 0,0 1 0,0-1 0,0 0 0,0 1 0,0-1 0,2 1 0,5 4 0,-1 0 0,1 0 0,-1 1 0,10 10 0,-8-8 0,10 8 0,-1 2 0,-1-1 0,0 2 0,18 26 0,-29-34 0,1 1 0,-1-1 0,-1 1 0,0 0 0,-1 0 0,0 0 0,-1 0 0,0 1 0,-1 0 0,0 15 0,-1-20 0,-1 0 0,0-1 0,0 1 0,-1-1 0,0 1 0,-1 0 0,1-1 0,-1 0 0,-1 1 0,0-1 0,0 0 0,0 0 0,-1 0 0,1-1 0,-2 1 0,1-1 0,-1 0 0,0 0 0,0-1 0,-1 1 0,1-1 0,-1 0 0,0-1 0,-1 0 0,1 1 0,-1-2 0,0 1 0,0-1 0,-9 3 0,-16 3-1365,3-3-5461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6:1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40 271 24575,'4'-5'0,"0"1"0,-1-1 0,0 0 0,0-1 0,4-9 0,12-20 0,1 11 0,1 0 0,33-29 0,-16 16 0,-31 31 0,-1 1 0,1-1 0,0 1 0,1 1 0,-1 0 0,1 0 0,0 0 0,0 1 0,0 0 0,0 0 0,1 1 0,-1 0 0,9 0 0,14-1 0,0 1 0,42 5 0,-15-1 0,-49-2 0,-1 0 0,1 1 0,0 0 0,-1 0 0,1 1 0,-1 1 0,0-1 0,1 1 0,-1 1 0,-1-1 0,1 1 0,0 1 0,-1-1 0,0 1 0,0 1 0,0-1 0,-1 1 0,0 0 0,0 1 0,0-1 0,-1 1 0,0 0 0,0 1 0,-1-1 0,6 15 0,-3 0 0,-1 1 0,-1-1 0,-1 1 0,-1 0 0,-1 0 0,-1 0 0,-1 0 0,-1 0 0,-1 0 0,-1 0 0,-6 23 0,2-8 0,3-1 0,1 1 0,1 0 0,6 51 0,-2 0 0,-2 322 0,1-399 0,0 0 0,1 0 0,0 0 0,1 0 0,0 0 0,1-1 0,7 15 0,1 0 0,32 47 0,-41-69 0,0 0 0,1 0 0,-1 0 0,1-1 0,0 0 0,1 0 0,-1 0 0,0 0 0,1-1 0,-1 1 0,1-1 0,9 3 0,8 1 0,38 6 0,-21-5 0,-20-2 0,-1-2 0,1 0 0,0-1 0,34-1 0,-45-2 0,-1 0 0,1 0 0,-1 0 0,0-1 0,0 0 0,0-1 0,0 1 0,0-1 0,0-1 0,-1 1 0,1-1 0,-1 0 0,0-1 0,-1 1 0,7-7 0,-8 7 0,0 0 0,-1 0 0,1 0 0,-1-1 0,0 0 0,0 1 0,-1-1 0,4-9 0,-5 13 0,-1 0 0,0-1 0,0 1 0,1-1 0,-1 1 0,0-1 0,-1 1 0,1 0 0,0-1 0,0 1 0,0-1 0,-1 1 0,1-1 0,-1 1 0,1 0 0,-1 0 0,0-1 0,1 1 0,-1 0 0,0 0 0,0 0 0,0-1 0,0 1 0,0 0 0,0 0 0,0 0 0,0 1 0,0-1 0,-1 0 0,1 0 0,0 1 0,0-1 0,-1 1 0,1-1 0,0 1 0,-1-1 0,1 1 0,-2 0 0,-2-2 0,1 1 0,-1-1 0,1 1 0,-1 1 0,0-1 0,0 1 0,1-1 0,-1 1 0,0 1 0,1-1 0,-1 1 0,0 0 0,1 0 0,-1 0 0,0 0 0,1 1 0,0 0 0,-1 0 0,1 0 0,-7 5 0,4-1 0,0 0 0,1 1 0,0-1 0,0 1 0,0 1 0,1-1 0,0 1 0,1 0 0,-8 16 0,-46 87 0,52-95 0,1 1 0,1 0 0,0 0 0,2 1 0,0-1 0,0 0 0,2 1 0,2 21 0,-1-21 0,-1 1 0,0-1 0,-1 1 0,-1-1 0,-1 0 0,-1 1 0,-8 23 0,-58 174 0,-3 45 0,63-223 0,-2-2 0,-26 53 0,24-55 0,-14 54 0,-2 5 0,20-66 0,1 0 0,2 0 0,1 0 0,-4 39 0,8-50 0,1 1 0,1 0 0,1 0 0,0-1 0,1 1 0,1 0 0,1-1 0,9 26 0,-8-28 0,1 0 0,-2 0 0,0 0 0,0 0 0,-2 1 0,0-1 0,0 1 0,-1 0 0,-1-1 0,-1 1 0,0 0 0,-1 0 0,0-1 0,-1 1 0,-1-1 0,0 0 0,-11 24 0,-4 5 0,8-20 0,0 1 0,-19 29 0,-32 51 0,47-76 0,0-1 0,-2 0 0,-1-1 0,-38 41 0,46-58 9,-1 0 1,0-2-1,-1 1 0,0-1 0,0-1 1,0 0-1,-1-1 0,0 0 0,0-1 0,0 0 1,-16 1-1,-21 3-609,-81 1 0,119-9 324,-41 2-6550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9:4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0 24575,'-4'4'0,"-9"6"0,-7 4 0,-8 1 0,-2-3 0,-1-3 0,0 0 0,7 0-8191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1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297 543 24575,'-13'1'0,"0"0"0,1 1 0,-1 0 0,0 1 0,1 0 0,-21 9 0,-71 40 0,60-29 0,19-8 0,13-5 0,12-10 0,0 0 0,0 0 0,0 0 0,-1 0 0,1 1 0,0-1 0,0 0 0,0 0 0,0 0 0,0 0 0,0 1 0,-1-1 0,1 0 0,0 0 0,0 0 0,0 0 0,0 1 0,0-1 0,0 0 0,0 0 0,0 0 0,0 1 0,0-1 0,0 0 0,0 0 0,0 0 0,0 1 0,0-1 0,0 0 0,0 0 0,0 0 0,0 1 0,0-1 0,1 0 0,-1 0 0,0 0 0,0 0 0,0 1 0,0-1 0,0 0 0,0 0 0,1 0 0,1 0 0,0 0 0,0 0 0,0 0 0,0 0 0,0 0 0,-1-1 0,1 1 0,0-1 0,0 1 0,0-1 0,0 0 0,2-2 0,2 1 0,55-27 0,97-63 0,-73 40 0,-15 9 0,111-59 0,-156 92 0,-18 12 0,-12 11 0,-66 84 0,50-71 0,0 0 0,2 2 0,1 0 0,-24 54 0,39-75 0,1 0 0,-1 0 0,1 1 0,1-1 0,0 1 0,0 0 0,0-1 0,1 1 0,1 15 0,-1-21 0,1 1 0,0-1 0,-1 1 0,1-1 0,0 1 0,0-1 0,0 0 0,1 1 0,-1-1 0,1 0 0,-1 0 0,1 0 0,-1 0 0,1 0 0,0 0 0,0-1 0,0 1 0,0-1 0,0 1 0,1-1 0,-1 0 0,0 1 0,1-1 0,-1-1 0,1 1 0,-1 0 0,1 0 0,-1-1 0,1 0 0,-1 1 0,5-1 0,5-1 0,1 0 0,-1-1 0,0 0 0,0-1 0,0 0 0,-1-1 0,1 0 0,19-12 0,-12 8 0,36-12 0,-49 19 0,1-1 0,-1 1 0,1 0 0,-1 1 0,1 0 0,0 0 0,-1 0 0,1 1 0,0 0 0,-1 0 0,1 0 0,-1 1 0,0 0 0,7 3 0,-2 1 0,-1 0 0,0 1 0,0 0 0,0 0 0,-1 1 0,14 15 0,-50-48 0,13 6 0,1-2 0,2 0 0,0 0 0,1-1 0,-12-37 0,13 26 0,0-1 0,3 0 0,-4-45 0,9 70 0,1-1 0,0 0 0,1 0 0,-1 1 0,2-1 0,0 0 0,0 1 0,0-1 0,2 1 0,5-13 0,-6 16 0,1 0 0,-1 0 0,1 1 0,1 0 0,-1 0 0,1 0 0,0 0 0,0 1 0,0-1 0,0 1 0,1 1 0,0-1 0,0 1 0,0 0 0,0 0 0,7-2 0,-3 2 0,0 0 0,0 1 0,0 0 0,1 0 0,-1 1 0,1 0 0,-1 1 0,1 0 0,-1 1 0,1 0 0,-1 1 0,1 0 0,-1 0 0,0 1 0,0 1 0,0 0 0,-1 0 0,1 0 0,-1 2 0,0-1 0,14 11 0,-21-13 0,1-1 0,0 1 0,-1 0 0,1 0 0,-1 0 0,0 0 0,0 0 0,0 0 0,-1 1 0,1-1 0,-1 1 0,1-1 0,-1 1 0,0 0 0,-1-1 0,1 1 0,-1 0 0,1 0 0,-1-1 0,0 1 0,0 0 0,-2 7 0,0-6 0,1 1 0,-1-1 0,0 0 0,-1 0 0,1 0 0,-1 0 0,0-1 0,0 1 0,-1-1 0,1 0 0,-1 0 0,0 0 0,0 0 0,-8 6 0,4-5 0,1 0 0,-1-1 0,0 1 0,-1-1 0,1-1 0,-1 0 0,-13 4 0,20-7 0,0 1 0,0-1 0,0 0 0,0 0 0,0 0 0,0 0 0,0 0 0,0 0 0,0 0 0,0 0 0,1-1 0,-1 1 0,0-1 0,0 0 0,0 1 0,0-1 0,1 0 0,-1 0 0,0 0 0,1 0 0,-1-1 0,1 1 0,-1 0 0,1-1 0,0 1 0,-1-1 0,1 1 0,0-1 0,0 1 0,0-1 0,0 0 0,0 0 0,1 0 0,-1 1 0,0-1 0,1 0 0,-1 0 0,1 0 0,0 0 0,0 0 0,0-2 0,-1-7 0,1 0 0,1 0 0,0 0 0,0 1 0,1-1 0,0 0 0,1 1 0,1 0 0,-1-1 0,2 1 0,-1 1 0,1-1 0,1 1 0,7-11 0,9-11 0,2 1 0,46-44 0,-59 62 0,1 1 0,1 0 0,0 1 0,1 0 0,0 1 0,22-11 0,-29 17 0,0 1 0,0-1 0,0 1 0,0 1 0,0-1 0,0 1 0,0 1 0,0-1 0,1 1 0,-1 0 0,0 1 0,0 0 0,0 0 0,0 0 0,0 1 0,0 0 0,12 5 0,-14-4 0,1 0 0,-1 1 0,1 0 0,-1 0 0,0 0 0,0 0 0,-1 1 0,1-1 0,-1 1 0,0 0 0,0 1 0,-1-1 0,6 11 0,-7-12 0,-1 1 0,1-1 0,0 0 0,-1 1 0,0-1 0,0 1 0,0-1 0,-1 1 0,1-1 0,-1 1 0,0 0 0,-1-1 0,1 1 0,-1-1 0,0 1 0,0-1 0,0 1 0,0-1 0,-1 0 0,-2 6 0,3-9 0,1-1 0,0 1 0,0 0 0,-1 0 0,1 0 0,-1 0 0,1-1 0,-1 1 0,1 0 0,-1 0 0,1-1 0,-1 1 0,0 0 0,1-1 0,-1 1 0,0-1 0,1 1 0,-1-1 0,0 1 0,0-1 0,0 0 0,1 1 0,-1-1 0,0 0 0,0 1 0,0-1 0,0 0 0,0 0 0,0 0 0,0 0 0,1 0 0,-1 0 0,0 0 0,0 0 0,0 0 0,0-1 0,0 1 0,0 0 0,0 0 0,1-1 0,-1 1 0,0-1 0,0 1 0,1-1 0,-1 1 0,0-1 0,-1 0 0,0-1 0,0-1 0,1 1 0,-1-1 0,0 1 0,1-1 0,0 1 0,-1-1 0,1 0 0,0 0 0,0 1 0,1-1 0,-1 0 0,1 0 0,-1-3 0,1-1 0,1 1 0,0 0 0,0-1 0,0 1 0,1 0 0,0 0 0,0 0 0,1 0 0,-1 0 0,1 1 0,1-1 0,-1 1 0,1 0 0,0 0 0,0 0 0,7-7 0,-3 5 0,-1 0 0,1 1 0,1-1 0,-1 2 0,1-1 0,0 1 0,0 1 0,0-1 0,16-4 0,-20 8 0,-1 0 0,0 0 0,1 1 0,-1-1 0,0 1 0,1 0 0,-1 0 0,0 0 0,1 1 0,-1-1 0,0 1 0,1 0 0,-1 1 0,0-1 0,0 1 0,0-1 0,0 1 0,4 3 0,-3-1 0,0 0 0,-1 0 0,1 1 0,-1-1 0,0 1 0,0 0 0,-1 0 0,0 0 0,0 0 0,0 1 0,4 10 0,-3-6 0,-1 0 0,-1-1 0,0 1 0,0 0 0,-1 1 0,0-1 0,0 0 0,-1 0 0,-1 0 0,0 0 0,0 1 0,-1-1 0,0-1 0,-1 1 0,-6 15 0,-1-9 0,0-1 0,-2 0 0,0-1 0,0 0 0,-1-1 0,-1 0 0,0-1 0,-1-1 0,0 0 0,-1-1 0,0-1 0,0 0 0,-29 10 0,39-17 0,1 0 0,-1-1 0,0 1 0,0-1 0,1-1 0,-1 1 0,0-1 0,0 0 0,0 0 0,1-1 0,-1 0 0,0 0 0,1 0 0,-1-1 0,0 0 0,1 0 0,-6-3 0,3 0 0,1 0 0,-1 0 0,1-1 0,1 0 0,-1 0 0,1-1 0,0 0 0,1 0 0,0 0 0,-6-11 0,-1-6-262,1 1-1,1-2 1,-12-40-1,21 59-52,-6-16-6511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15 24575,'0'-1'0,"0"1"0,0-1 0,0 0 0,0 1 0,0-1 0,0 1 0,0-1 0,1 1 0,-1-1 0,0 1 0,0-1 0,1 0 0,-1 1 0,0-1 0,0 1 0,1-1 0,-1 1 0,1 0 0,-1-1 0,0 1 0,1-1 0,-1 1 0,1 0 0,-1-1 0,1 1 0,-1 0 0,1 0 0,0-1 0,21 0 0,-17 2 0,0 0 0,-1 1 0,1-1 0,0 1 0,-1 0 0,8 4 0,-5 0 0,1 2 0,-1-1 0,-1 1 0,1 0 0,-1 0 0,-1 1 0,1-1 0,3 12 0,2 3 0,-1 1 0,7 26 0,15 106 0,-6-22 0,-12-108 0,-9-23 0,-7-19 0,-7-19 0,-20-48 0,24 71 0,-1 1 0,1 0 0,-2 0 0,1 1 0,-2 0 0,1 0 0,-1 1 0,-11-11 0,14 16 0,-1 0 0,0 1 0,1-1 0,-1 1 0,0 0 0,-1 1 0,1 0 0,0 0 0,-1 0 0,1 0 0,-1 1 0,0 0 0,1 1 0,-1-1 0,0 1 0,1 1 0,-1-1 0,0 1 0,1 0 0,-1 1 0,1-1 0,-8 4 0,0 0 0,0 1 0,0 0 0,0 1 0,1 1 0,0 0 0,1 0 0,0 2 0,-19 17 0,25-21 0,-1 1 0,1 1 0,1-1 0,-1 1 0,1-1 0,1 1 0,0 1 0,-7 16 0,10-23 0,1 1 0,-1 0 0,0 0 0,1 0 0,0 0 0,-1 0 0,1 0 0,1 0 0,-1 0 0,0 0 0,1 0 0,-1 0 0,1 0 0,0 0 0,0 0 0,0-1 0,0 1 0,1 0 0,-1-1 0,1 1 0,-1-1 0,1 1 0,0-1 0,0 0 0,0 1 0,0-1 0,1 0 0,-1-1 0,0 1 0,5 2 0,1 0 0,0 0 0,1 0 0,-1-1 0,1-1 0,0 1 0,0-1 0,0-1 0,10 1 0,37 9 0,-55-11 0,0 0 0,0 0 0,0 1 0,0-1 0,-1 0 0,1 0 0,0 1 0,0-1 0,0 1 0,-1-1 0,1 0 0,0 1 0,-1 0 0,1-1 0,0 1 0,-1-1 0,1 1 0,0 0 0,-1-1 0,1 1 0,-1 0 0,0 0 0,1-1 0,-1 1 0,1 0 0,-1 0 0,0 0 0,0 0 0,1 1 0,-2 0 0,1-1 0,-1 1 0,1 0 0,-1-1 0,0 1 0,1-1 0,-1 1 0,0-1 0,0 1 0,0-1 0,0 1 0,-1-1 0,-1 2 0,-6 5 0,1-1 0,-1-1 0,-18 10 0,6-6-136,0-1-1,-1-1 1,0 0-1,-1-2 1,1-1-1,-1-1 1,0 0-1,-1-2 0,-27-1 1,28-1-6690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2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1 24575,'6'0'0,"-6"0"0,1 0 0,-1 0 0,1 0 0,-1 0 0,1 0 0,-1 0 0,0 0 0,1 0 0,-1 0 0,1 0 0,-1 0 0,1 0 0,-1 0 0,1 0 0,-1 1 0,0-1 0,1 0 0,-1 0 0,1 1 0,-1-1 0,0 0 0,1 1 0,-1-1 0,0 0 0,1 1 0,-1-1 0,0 0 0,1 1 0,-1-1 0,0 1 0,0-1 0,0 0 0,1 1 0,-1-1 0,0 1 0,0-1 0,0 1 0,0-1 0,0 1 0,0-1 0,0 1 0,0-1 0,0 1 0,0-1 0,0 0 0,0 2 0,11 45 0,3 0 0,2 0 0,2-2 0,26 48 0,-17-39 0,31 92 0,-51-122 0,0 0 0,-2-1 0,0 2 0,-2-1 0,-1 0 0,-2 48 0,-1-59 0,-1 1 0,-1 0 0,-1-1 0,1 0 0,-2 0 0,0 0 0,-1 0 0,-13 22 0,14-28 0,1 0 0,-2 0 0,1 0 0,-1 0 0,0-1 0,0 0 0,-1-1 0,0 1 0,0-1 0,0 0 0,-1-1 0,1 0 0,-1 0 0,0 0 0,-10 2 0,14-5 0,-1-1 0,1 1 0,-1-1 0,1 0 0,-1 0 0,1-1 0,-1 1 0,1-1 0,-1 0 0,1 0 0,0 0 0,-1-1 0,1 0 0,0 1 0,0-2 0,0 1 0,0 0 0,1-1 0,-7-4 0,-4-6 0,-1-1 0,2 0 0,-15-20 0,20 24 0,-3-5 0,0 0 0,0-2 0,2 1 0,0-1 0,1-1 0,1 1 0,0-1 0,2 0 0,0-1 0,0 0 0,0-20 0,3 25 0,1 0 0,1 0 0,0 1 0,1-1 0,1 0 0,0 1 0,1-1 0,0 1 0,1 0 0,0 0 0,1 0 0,1 0 0,0 1 0,0 0 0,2 0 0,9-12 0,1 3 15,1 1 0,2 1-1,0 1 1,1 1-1,0 0 1,2 2 0,46-23-1,9 3-710,98-28-1,-171 61 608,35-12-6737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2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10 293 24575,'-4'0'0,"-1"-4"0,8-6 0,11-4 0,12-5 0,9-6 0,11-4 0,5 0 0,7-3 0,5-1 0,3-2 0,3 0 0,-10 7-8191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3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40 24575,'3'-1'0,"1"0"0,-1 0 0,0 0 0,0 0 0,1-1 0,-1 1 0,0-1 0,3-2 0,6-8 0,-12 12 0,0 0 0,0 0 0,0-1 0,0 1 0,0 0 0,0-1 0,0 1 0,0 0 0,0-1 0,0 1 0,0 0 0,0-1 0,0 1 0,0 0 0,0-1 0,0 1 0,0 0 0,-1-1 0,1 1 0,0 0 0,0-1 0,0 1 0,0 0 0,-1 0 0,1-1 0,0 1 0,0 0 0,-1 0 0,1-1 0,0 1 0,0 0 0,-1 0 0,1 0 0,0 0 0,0-1 0,-1 1 0,0 0 0,1 0 0,-1-1 0,0 1 0,-1-1 0,1 1 0,0 0 0,0-1 0,0 1 0,0 0 0,0 0 0,0 0 0,0 0 0,0 0 0,0 0 0,0 0 0,0 0 0,-1 1 0,1-1 0,0 0 0,0 1 0,0-1 0,0 0 0,0 1 0,-1 1 0,-1-1 0,1 2 0,-1-1 0,1 0 0,0 0 0,0 1 0,0-1 0,0 1 0,-1 3 0,-3 5 0,1 0 0,1 0 0,-5 17 0,-5 34 0,-7 85 0,9-55 0,7-59 0,1 0 0,2 0 0,1 1 0,1-1 0,8 50 0,-6-71 0,1 0 0,0-1 0,0 1 0,1-1 0,1 0 0,0 0 0,0-1 0,1 1 0,0-1 0,1 0 0,0-1 0,1 0 0,0 0 0,0 0 0,1-1 0,0 0 0,1-1 0,18 11 0,-17-11 0,1-1 0,1 0 0,-1-1 0,1 0 0,0-1 0,0 0 0,0-1 0,19 2 0,-26-5 0,0 0 0,0 0 0,0-1 0,-1 1 0,1-1 0,0 0 0,-1-1 0,1 0 0,-1 0 0,1 0 0,-1 0 0,0-1 0,0 0 0,0 0 0,0 0 0,0-1 0,-1 0 0,0 1 0,1-2 0,-1 1 0,5-8 0,-2 3 0,-1 0 0,0-1 0,-1 0 0,1 0 0,-2-1 0,0 1 0,5-20 0,-8 27 0,0 0 0,0 0 0,-1 0 0,0-1 0,1 1 0,-1 0 0,0 0 0,-1 0 0,1 0 0,0 0 0,-1 0 0,0 0 0,0 0 0,0 0 0,0 0 0,0 0 0,0 0 0,-1 1 0,0-1 0,1 0 0,-1 1 0,0-1 0,0 1 0,0 0 0,0 0 0,-1 0 0,1 0 0,-1 0 0,1 0 0,-1 0 0,0 1 0,-4-3 0,-3 1 0,1 0 0,0 1 0,-1 0 0,1 1 0,-1-1 0,0 2 0,0-1 0,1 2 0,-1-1 0,0 1 0,1 1 0,-1-1 0,1 2 0,-1-1 0,1 1 0,0 1 0,-11 5 0,-14 9 0,0 2 0,-61 47 0,60-41 0,11-7-1365,3-3-5461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3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45 620 24575,'8'-23'0,"-2"18"0,-2 16 0,-4-10 0,0-1 0,1 1 0,-1 0 0,0-1 0,0 1 0,0 0 0,0 0 0,0-1 0,0 1 0,0 0 0,0 0 0,0-1 0,0 1 0,-1 0 0,1 0 0,0-1 0,0 1 0,-1 0 0,1-1 0,0 1 0,-1 0 0,1-1 0,-1 1 0,1-1 0,-1 1 0,1-1 0,-1 1 0,1-1 0,-1 1 0,1-1 0,-1 1 0,0-1 0,1 0 0,-1 1 0,0-1 0,1 0 0,-1 0 0,0 1 0,0-1 0,1 0 0,-2 0 0,1 0 0,-1 0 0,1 0 0,-1 0 0,1-1 0,0 1 0,-1-1 0,1 1 0,0-1 0,-1 1 0,1-1 0,0 0 0,0 1 0,-1-1 0,1 0 0,0 0 0,0 0 0,0 0 0,0 0 0,0 0 0,0 0 0,0-2 0,-2-2 0,0 0 0,0 0 0,1 0 0,0 0 0,0 0 0,1-1 0,-1 1 0,1-1 0,0 1 0,1-1 0,-1 1 0,1-1 0,0 0 0,0 1 0,1-1 0,0 1 0,0-1 0,0 1 0,1-1 0,0 1 0,0 0 0,0-1 0,0 1 0,1 0 0,0 1 0,0-1 0,0 0 0,1 1 0,-1 0 0,1 0 0,0 0 0,0 0 0,1 0 0,-1 1 0,1 0 0,0 0 0,0 0 0,0 1 0,0 0 0,0-1 0,7 0 0,-10 2 0,1 0 0,-1 1 0,0 0 0,0-1 0,1 1 0,-1 0 0,0 0 0,1 0 0,-1 1 0,0-1 0,0 0 0,1 1 0,-1 0 0,0-1 0,0 1 0,0 0 0,0 0 0,0 0 0,0 0 0,0 1 0,0-1 0,0 0 0,0 1 0,-1-1 0,1 1 0,-1 0 0,1 0 0,-1-1 0,0 1 0,1 0 0,0 4 0,4 6 0,-2 0 0,1 0 0,-2 0 0,4 22 0,2 2 0,-9-35 0,1-1 0,-1 1 0,0 0 0,1-1 0,-1 1 0,0-1 0,1 1 0,-1-1 0,1 1 0,-1-1 0,1 1 0,-1-1 0,1 1 0,-1-1 0,1 1 0,0-1 0,-1 0 0,1 1 0,-1-1 0,1 0 0,0 0 0,-1 0 0,1 1 0,0-1 0,-1 0 0,1 0 0,0 0 0,0 0 0,-1 0 0,1 0 0,0 0 0,-1 0 0,1-1 0,0 1 0,-1 0 0,1 0 0,1-1 0,27-13 0,-24 10 0,32-20 0,22-11 0,-55 33 0,-1 0 0,1 1 0,0-1 0,1 1 0,-1 0 0,0 0 0,0 1 0,0-1 0,1 1 0,-1 0 0,0 0 0,8 1 0,-34-27 0,8 11 0,-105-124 0,23 13 0,95 125 0,0-1 0,0 1 0,0-1 0,1 1 0,-1-1 0,0 0 0,1 0 0,-1 1 0,1-1 0,0 0 0,-1 0 0,1 1 0,0-1 0,0 0 0,0 0 0,0 0 0,1 0 0,-1 1 0,0-1 0,1 0 0,0 0 0,-1 1 0,1-1 0,0 0 0,0 1 0,-1-1 0,1 1 0,1-1 0,-1 1 0,0-1 0,0 1 0,0 0 0,1 0 0,-1 0 0,1-1 0,-1 1 0,1 0 0,1 0 0,9-6 0,0 0 0,1 1 0,-1 0 0,16-3 0,-12 3 0,39-16 0,90-31 0,-143 53 0,0-1 0,1 1 0,-1-1 0,0 1 0,0 0 0,0 0 0,1 0 0,-1 0 0,0 1 0,0-1 0,0 0 0,0 1 0,0 0 0,1-1 0,-1 1 0,0 0 0,0 0 0,-1 0 0,1 0 0,0 0 0,0 1 0,0-1 0,2 4 0,3 2 0,-1 1 0,1 0 0,-2 1 0,6 9 0,2 3 0,24 38 0,47 105 0,15 73 0,-67-157 0,-24-61-119,3 6-297,-2 2 1,11 40 0,-17-46-6411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 24575,'-15'-12'0,"18"28"0,0-3 0,80 230 0,-82-239 0,12 24-1365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24575,'2'-1'0,"0"1"0,0 0 0,1-1 0,-1 1 0,0-1 0,0 0 0,1 0 0,-1 0 0,4-2 0,-5 2 0,0 0 0,1 0 0,-1 0 0,1 1 0,-1-1 0,1 0 0,-1 1 0,1-1 0,-1 1 0,1-1 0,0 1 0,-1 0 0,1 0 0,0 0 0,-1 0 0,1 0 0,0 0 0,-1 0 0,1 1 0,-1-1 0,1 0 0,-1 1 0,1 0 0,2 0 0,1 3 0,-1-1 0,1 1 0,-1 0 0,0 0 0,0 0 0,0 1 0,-1-1 0,1 1 0,-1 0 0,0 0 0,-1 0 0,1 1 0,2 7 0,1 4 0,-1 0 0,-1 0 0,4 21 0,-8-36 0,4 41 0,-4-41 0,0 0 0,0 0 0,0 0 0,-1 0 0,1 0 0,0 0 0,-1-1 0,0 1 0,1 0 0,-1 0 0,0 0 0,0 0 0,0-1 0,0 1 0,0 0 0,0-1 0,0 1 0,-2 1 0,2-3 0,1 0 0,-1 0 0,0 1 0,1-1 0,-1 0 0,0 0 0,1 0 0,-1 0 0,0 0 0,0 0 0,1 0 0,-1 0 0,0 0 0,1 0 0,-1 0 0,0 0 0,1 0 0,-1-1 0,0 1 0,1 0 0,-1 0 0,0-1 0,1 1 0,-1-1 0,1 1 0,-1 0 0,1-1 0,-1 1 0,1-1 0,-1 1 0,1-1 0,-1 0 0,1 1 0,0-1 0,-1 1 0,1-1 0,0 0 0,-1 1 0,1-1 0,0 0 0,0 1 0,0-1 0,0 0 0,-1 0 0,-8-34 0,8 26 0,0-1 0,0 0 0,1 0 0,1 0 0,0 0 0,0 0 0,1 0 0,0 0 0,1 0 0,0 1 0,1-1 0,0 1 0,0 0 0,1 0 0,8-12 0,-8 14 0,0 0 0,0 1 0,1-1 0,0 1 0,0 1 0,1-1 0,0 1 0,-1 0 0,2 0 0,-1 1 0,0 0 0,1 0 0,0 1 0,0 0 0,0 1 0,0-1 0,0 2 0,15-3 0,-20 4 1,0-1 0,-1 1 1,1 0-1,0 0 0,-1 0 0,1 0 0,0 1 0,-1-1 0,1 1 0,-1 0 0,1-1 1,-1 1-1,1 0 0,-1 0 0,1 1 0,-1-1 0,0 0 0,0 1 0,0 0 0,1-1 1,-2 1-1,1 0 0,0 0 0,0 0 0,0 0 0,-1 0 0,0 0 0,2 4 0,0 3-21,0-1 0,-1 2 0,0-1-1,-1 0 1,0 0 0,0 16 0,3 24-1236,0-31-5570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6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430 1059 24575,'-61'3'0,"0"3"0,-115 27 0,88-15 0,87-17 0,-32 2 0,23-8 0,10 4 0,0 0 0,0 1 0,0-1 0,0 0 0,0 0 0,1 1 0,-1-1 0,0 0 0,0 0 0,1 1 0,-1-1 0,0 0 0,1 1 0,-1-1 0,1 0 0,-1 1 0,0-1 0,1 1 0,0-1 0,0 0 0,9-10 0,1 1 0,1 0 0,-1 1 0,1 1 0,16-10 0,73-34 0,-83 44 0,469-187 0,-294 125 0,-181 65 0,-9 3 0,0 0 0,0 1 0,1 0 0,-1 0 0,1 0 0,-1 0 0,1 0 0,-1 1 0,1 0 0,4 0 0,-8 0 0,0 0 0,0 0 0,0 0 0,0 0 0,1 1 0,-1-1 0,0 0 0,0 0 0,0 1 0,0-1 0,0 0 0,0 0 0,0 1 0,0-1 0,0 0 0,0 0 0,0 0 0,0 1 0,0-1 0,0 0 0,0 0 0,0 1 0,0-1 0,0 0 0,0 0 0,0 1 0,0-1 0,0 0 0,0 0 0,-1 0 0,1 1 0,0-1 0,0 0 0,0 0 0,0 0 0,0 1 0,-1-1 0,1 0 0,0 0 0,0 0 0,0 0 0,-1 0 0,1 1 0,0-1 0,-1 0 0,-10 11 0,-179 128 0,118-90 0,-83 73 0,147-114 0,0 0 0,0 0 0,0 1 0,-6 10 0,13-18 0,0 0 0,0 0 0,0 0 0,1 0 0,-1 0 0,0 0 0,1 0 0,-1 0 0,1 1 0,0-1 0,-1 0 0,1 0 0,0 0 0,-1 1 0,1-1 0,0 0 0,0 0 0,0 1 0,0-1 0,0 0 0,0 0 0,1 0 0,-1 1 0,0-1 0,1 0 0,-1 0 0,1 0 0,-1 0 0,1 1 0,-1-1 0,1 0 0,0 0 0,-1 0 0,1 0 0,0 0 0,0-1 0,0 1 0,0 0 0,0 0 0,0 0 0,0-1 0,0 1 0,0-1 0,0 1 0,0-1 0,1 1 0,-1-1 0,0 0 0,0 1 0,2-1 0,6 2 0,-1-1 0,1 0 0,0 0 0,0-1 0,0 0 0,-1-1 0,1 0 0,0 0 0,0-1 0,-1 0 0,9-4 0,17-6 0,44-23 0,-51 22 0,26-13 0,56-23 0,-93 44 0,0 0 0,0 1 0,1 0 0,-1 2 0,22-2 0,-30 4 0,6-1 0,0 1 0,0 0 0,24 4 0,-36-3 0,1-1 0,-1 0 0,0 1 0,1 0 0,-1 0 0,1-1 0,-1 1 0,0 1 0,0-1 0,0 0 0,0 0 0,0 1 0,0-1 0,0 1 0,0 0 0,0 0 0,0-1 0,-1 1 0,1 0 0,-1 1 0,0-1 0,0 0 0,1 0 0,-1 0 0,-1 1 0,1-1 0,1 4 0,-2-4 0,0 0 0,0-1 0,0 1 0,-1 0 0,1-1 0,0 1 0,-1 0 0,1-1 0,-1 1 0,1-1 0,-1 1 0,0-1 0,0 1 0,0-1 0,0 1 0,0-1 0,0 0 0,0 0 0,0 1 0,0-1 0,-1 0 0,1 0 0,0 0 0,-1 0 0,1 0 0,-1-1 0,1 1 0,-1 0 0,1-1 0,-1 1 0,0-1 0,1 1 0,-3-1 0,-4 2 0,0 0 0,0-1 0,0 0 0,0-1 0,-14 0 0,17-1 0,-1 1 0,0-1 0,1 0 0,-1-1 0,1 1 0,-1-1 0,1 0 0,0-1 0,0 1 0,0-1 0,0 0 0,0 0 0,0-1 0,1 1 0,0-1 0,-5-5 0,3 2 0,1 0 0,0-1 0,1 1 0,0-1 0,0 0 0,1 0 0,0 0 0,0-1 0,-3-14 0,3-1 0,0 0 0,2 0 0,1 0 0,0 0 0,2 0 0,10-47 0,-8 53 0,2 0 0,0 1 0,0-1 0,2 1 0,0 0 0,1 1 0,1 0 0,1 0 0,0 1 0,23-24 0,-23 28 0,-1 1 0,1 1 0,1 0 0,0 1 0,0 0 0,1 1 0,0 0 0,0 1 0,1 0 0,-1 1 0,1 1 0,0 0 0,1 1 0,20-2 0,-13 4 0,-1 0 0,1 2 0,0 0 0,34 7 0,-47-6 0,-1 0 0,1 1 0,-1-1 0,0 2 0,0-1 0,0 1 0,0 0 0,0 1 0,-1 0 0,0 0 0,0 0 0,0 1 0,-1 0 0,7 8 0,-10-11 0,-1 1 0,1-1 0,-1 1 0,0 0 0,0 0 0,-1-1 0,1 1 0,-1 0 0,1 1 0,-1-1 0,0 0 0,-1 0 0,1 0 0,-1 1 0,0-1 0,0 0 0,-1 5 0,0-4 0,0 1 0,-1-1 0,0 0 0,0 0 0,-1 0 0,1 0 0,-1-1 0,0 1 0,0-1 0,0 1 0,-8 6 0,-4 2 0,-1 0 0,0 0 0,-1-2 0,-1 0 0,-33 15 0,49-24 0,0-1 0,-1 0 0,0 0 0,1 0 0,-1 0 0,1 0 0,-1-1 0,0 1 0,0-1 0,1 0 0,-1 0 0,0 0 0,0 0 0,-4-1 0,5 0 0,0 0 0,1 0 0,-1 0 0,0 0 0,1 0 0,-1 0 0,1 0 0,0-1 0,-1 1 0,1-1 0,0 1 0,0-1 0,0 1 0,0-1 0,0 0 0,0 1 0,0-1 0,1 0 0,-1 0 0,1 0 0,-1 0 0,1-2 0,-2-7 0,1 0 0,0 0 0,1 0 0,0 0 0,1 0 0,0 1 0,1-1 0,0 0 0,0 1 0,1-1 0,6-12 0,3-6 0,2 1 0,28-45 0,-16 34 0,2 1 0,2 1 0,1 2 0,37-32 0,-9 16 0,108-71 0,-165 120 0,0 1 0,0 0 0,-1-1 0,1 1 0,0 0 0,0 0 0,1 1 0,-1-1 0,0 0 0,0 1 0,0-1 0,4 0 0,-6 1 0,0 1 0,1-1 0,-1 0 0,0 0 0,0 0 0,1 0 0,-1 0 0,0 1 0,0-1 0,1 0 0,-1 0 0,0 0 0,0 1 0,1-1 0,-1 0 0,0 0 0,0 1 0,0-1 0,0 0 0,1 1 0,-1-1 0,0 0 0,0 1 0,0-1 0,0 0 0,0 0 0,0 1 0,0-1 0,0 1 0,-3 19 0,-6 10 0,2 0 0,1 1 0,1 0 0,2 0 0,1 0 0,1 0 0,4 36 0,-1-49 0,1 0 0,1 0 0,1 0 0,0-1 0,1 0 0,1 0 0,0 0 0,1-1 0,1 0 0,1 0 0,0-1 0,1-1 0,20 22 0,-19-24 20,0-1 0,2 0 0,-1-1 0,1 0 0,22 11 0,-28-17-134,0 0 0,1-1-1,-1 0 1,0 0 0,1-1 0,0 0-1,0-1 1,-1 0 0,1 0 0,0-1-1,0 0 1,10-2 0,6-3-6712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7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18 472 24575,'-1'-4'0,"1"0"0,-1 0 0,0 0 0,0 1 0,0-1 0,-3-6 0,2 6 0,1 1 0,0-1 0,-1 0 0,1 0 0,1 0 0,-1 1 0,0-6 0,2 3 0,0-1 0,0 1 0,0 0 0,1 0 0,0 0 0,0 0 0,1 0 0,0 0 0,0 0 0,0 1 0,0 0 0,1-1 0,0 1 0,0 1 0,0-1 0,1 0 0,7-5 0,11-7 0,-1 1 0,44-22 0,-41 23 0,0 1 0,115-63 0,-136 76 0,-1-1 0,1 0 0,-1 1 0,1 0 0,0 0 0,0 0 0,0 0 0,0 1 0,-1-1 0,1 1 0,0 0 0,0 0 0,5 1 0,-8 0 0,0-1 0,-1 0 0,1 0 0,0 1 0,0-1 0,0 1 0,-1-1 0,1 1 0,0-1 0,0 1 0,-1-1 0,1 1 0,-1 0 0,1-1 0,0 1 0,-1 0 0,1-1 0,-1 1 0,0 0 0,1 0 0,-1 0 0,0-1 0,1 2 0,-1 1 0,0-1 0,1 1 0,-2-1 0,1 0 0,0 1 0,0-1 0,-1 1 0,1-1 0,-1 0 0,0 1 0,0-1 0,-1 4 0,-11 16 0,0-1 0,-1 0 0,0-1 0,-21 20 0,-6 10 0,-16 22 0,28-38 0,2 1 0,1 2 0,-21 40 0,46-75 0,0 0 0,0-1 0,0 1 0,0 0 0,0 0 0,1 0 0,-1-1 0,1 1 0,-1 0 0,1 0 0,0 0 0,0 0 0,-1 0 0,1 0 0,1 0 0,-1 0 0,0 0 0,0-1 0,1 1 0,-1 0 0,1 0 0,0 0 0,-1 0 0,2 1 0,0-1 0,0-1 0,-1 0 0,1 1 0,0-1 0,0 0 0,0 0 0,0 0 0,0 0 0,0 0 0,0 0 0,0-1 0,0 1 0,1-1 0,-1 1 0,0-1 0,0 0 0,0 0 0,1 0 0,-1 0 0,4-1 0,7-1 0,0-1 0,0 0 0,-1-1 0,1-1 0,-1 0 0,0 0 0,0-1 0,-1-1 0,0 0 0,13-10 0,-8 5 0,-2-1 0,1 0 0,-2-1 0,1 0 0,-2-1 0,14-22 0,-20 27 0,-1 0 0,0-1 0,-1 1 0,0-1 0,0 0 0,-1 0 0,-1 0 0,0-1 0,-1 1 0,0 0 0,0-1 0,-1 1 0,-1-1 0,0 1 0,0 0 0,-1-1 0,-1 1 0,0 0 0,0 0 0,-6-10 0,-1-2 0,-2 0 0,0 1 0,-2 1 0,0 0 0,-1 1 0,-1 0 0,-37-34 0,50 51 0,0 1 0,0 0 0,1-1 0,-1 1 0,-1 0 0,1 0 0,0 0 0,0 1 0,-1-1 0,-5-1 0,8 3 0,0 0 0,0 0 0,-1 0 0,1 0 0,0 1 0,0-1 0,-1 0 0,1 0 0,0 1 0,0-1 0,0 1 0,0-1 0,0 1 0,0 0 0,0-1 0,0 1 0,0 0 0,0-1 0,0 1 0,0 0 0,0 0 0,0 0 0,1 0 0,-1 0 0,0 0 0,1 0 0,-1 0 0,1 0 0,-1 1 0,1-1 0,-1 0 0,1 0 0,0 0 0,-1 2 0,0 1-114,1 0 1,-1 0-1,0-1 0,1 1 0,0 0 1,0 0-1,0 0 0,0 0 0,1 0 1,-1-1-1,3 8 0,7 15-6712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7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164 819 24575,'4'4'0,"6"5"0,4 6 0,5-1 0,-2-6 0,-3-4-8191</inkml:trace>
  <inkml:trace contextRef="#ctx0" brushRef="#br0" timeOffset="1">0 279 24575,'0'-5'0,"0"-4"0,0-6 0,0-3 0,0-3 0,8-3 0,3 0 0,7 0 0,9-5 0,7-1 0,3 1 0,2 1 0,-5 6-8191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7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24575,'0'-3'0,"4"-3"0,2 9 0,3 4 0,4 8 0,4 6 0,4 7 0,5 8 0,3 0 0,0 3 0,-1-1 0,4 1 0,-5-3 0,-6-7-8191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29:59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875 114 24575,'-14'33'0,"14"-30"0,-1 0 0,1 0 0,0 1 0,1-1 0,-1 0 0,0 0 0,1 0 0,-1 0 0,1 0 0,1 2 0,2 11 0,-3-9 0,1 6 0,-1 0 0,0 0 0,-2 24 0,1-36 0,0 1 0,0 0 0,0-1 0,0 1 0,-1 0 0,1-1 0,0 1 0,-1 0 0,1-1 0,-1 1 0,0-1 0,1 1 0,-1-1 0,0 1 0,0-1 0,0 0 0,0 1 0,0-1 0,0 0 0,-1 0 0,1 0 0,0 0 0,0 0 0,-1 0 0,1 0 0,-1 0 0,1 0 0,-1-1 0,1 1 0,-1-1 0,1 1 0,-1-1 0,0 0 0,1 1 0,-1-1 0,0 0 0,1 0 0,-1 0 0,-2 0 0,1-1 0,0 0 0,0-1 0,0 1 0,0 0 0,0-1 0,0 0 0,0 0 0,0 0 0,1 0 0,-1 0 0,1 0 0,-1-1 0,1 1 0,0-1 0,0 0 0,0 0 0,0 1 0,1-1 0,-1 0 0,1-1 0,-2-4 0,-1-3 0,0-2 0,0 1 0,1 0 0,-1-18 0,3 23 0,1 0 0,1 1 0,-1-1 0,1 0 0,0 1 0,1-1 0,-1 0 0,1 1 0,0 0 0,1-1 0,0 1 0,0 0 0,0 0 0,6-7 0,-2 3 0,1 1 0,0 0 0,0 1 0,1 0 0,0 0 0,0 0 0,15-8 0,-22 15 0,0 0 0,0-1 0,0 1 0,1 0 0,-1 0 0,0 1 0,1-1 0,-1 0 0,1 1 0,-1-1 0,1 1 0,-1 0 0,1 0 0,0 0 0,-1 0 0,1 0 0,-1 1 0,1-1 0,3 2 0,-2 0 0,-1 0 0,1 0 0,-1 0 0,1 0 0,-1 1 0,0 0 0,0-1 0,0 1 0,0 0 0,0 1 0,2 2 0,5 10 0,-1 1 0,0-1 0,-1 1 0,6 22 0,31 114 0,-36-115 0,1-1 0,2 0 0,1 0 0,2-1 0,27 47 0,-19-58 0,-11-21 0,-12-4 0,1-1 0,-1 1 0,1-1 0,-1 1 0,0-1 0,1 1 0,-1-1 0,0 1 0,0-1 0,0 1 0,1-1 0,-1 0 0,0 1 0,0-1 0,0 1 0,0-1 0,0 1 0,0-1 0,0 0 0,0 1 0,0-1 0,0 1 0,0-1 0,-1-1 0,0-3 0,0-1 0,-1 0 0,0 1 0,0 0 0,-1-1 0,1 1 0,-1 0 0,0 0 0,-1 1 0,1-1 0,-1 1 0,0-1 0,0 1 0,0 0 0,-1 0 0,-5-3 0,1 0 0,-1 1 0,1-1 0,-2 2 0,1 0 0,-1 0 0,1 0 0,-16-3 0,14 6 0,0 0 0,-1 1 0,1 0 0,-1 1 0,1 1 0,-1 0 0,1 0 0,0 1 0,-1 1 0,-17 6 0,-9 5 0,-68 37 0,-14 6 0,41-28 0,-2-3 0,-1-3 0,-156 21 0,234-43 0,0-1 0,0 0 0,0 0 0,1 0 0,-1 0 0,0-1 0,0 0 0,1 0 0,-1 0 0,0-1 0,1 1 0,-1-1 0,1 0 0,0 0 0,0-1 0,-1 1 0,2-1 0,-7-5 0,5 3 0,1-1 0,0 1 0,0-1 0,1 0 0,-1 0 0,1 0 0,1 0 0,-1 0 0,1-1 0,0 1 0,0-1 0,0-12 0,0 1 11,0 0 0,2-1 0,0 1 0,1 0 0,1-1 0,1 1-1,1 0 1,0 0 0,1 0 0,12-27 0,-1 11-308,2 1 0,0 1 0,2 1 0,31-36 0,-19 27-6529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1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1 468 24575,'3'-1'0,"0"0"0,1 1 0,-1-1 0,0 0 0,1-1 0,-1 1 0,0-1 0,4-2 0,7-3 0,129-49 0,22-9 0,21-26 0,-185 91 0,-1 0 0,1-1 0,-1 1 0,1 0 0,-1-1 0,1 1 0,0 0 0,-1 0 0,1 0 0,-1 0 0,1-1 0,-1 1 0,1 0 0,0 0 0,-1 0 0,1 0 0,0 0 0,-1 0 0,1 0 0,-1 1 0,1-1 0,0 0 0,-1 0 0,1 0 0,-1 0 0,1 1 0,-1-1 0,1 0 0,-1 1 0,1-1 0,-1 0 0,1 1 0,0 0 0,-1 0 0,1 1 0,-1-1 0,1 1 0,-1-1 0,1 1 0,-1 0 0,0-1 0,0 1 0,0-1 0,0 1 0,0 0 0,-1 2 0,-13 46 0,5-30 0,-1 1 0,0-1 0,-2 0 0,-16 19 0,-62 67 0,-11 16 0,100-120 0,-1 0 0,1-1 0,0 1 0,0 0 0,0 0 0,0 0 0,0 0 0,0 0 0,0 0 0,1 0 0,-1 0 0,1 0 0,0 0 0,-1 0 0,1 1 0,0-1 0,0 0 0,1 3 0,-1-4 0,1 1 0,0 0 0,0-1 0,0 0 0,0 1 0,1-1 0,-1 1 0,0-1 0,0 0 0,1 0 0,-1 0 0,1 0 0,-1 0 0,1 0 0,-1 0 0,1 0 0,0-1 0,0 1 0,-1-1 0,1 1 0,0-1 0,2 1 0,8 1 0,0 0 0,0-1 0,0 0 0,0-1 0,0 0 0,19-3 0,71-20 0,-77 15 0,1 2 0,1 1 0,40-3 0,-63 8 0,0 1 0,1 0 0,-1 0 0,0 0 0,0 0 0,0 0 0,0 1 0,0 0 0,4 2 0,-7-4 0,0 1 0,0-1 0,0 1 0,0-1 0,0 1 0,0-1 0,-1 1 0,1-1 0,0 1 0,0 0 0,-1 0 0,1-1 0,0 1 0,-1 0 0,1 0 0,-1 0 0,1 0 0,-1-1 0,1 1 0,-1 0 0,0 0 0,1 0 0,-1 0 0,0 0 0,0 0 0,0 0 0,0 0 0,0 0 0,0 0 0,0 0 0,0 0 0,0 0 0,0 0 0,-1 0 0,1 0 0,0 0 0,-1 0 0,1 0 0,0 0 0,-1 0 0,1 0 0,-1-1 0,0 1 0,1 0 0,-2 0 0,0 1 0,0 0 0,0 0 0,0 0 0,0-1 0,0 1 0,-1-1 0,1 1 0,-1-1 0,1 0 0,-1 0 0,1 0 0,-1-1 0,0 1 0,1-1 0,-1 1 0,0-1 0,1 0 0,-1 0 0,0 0 0,0 0 0,1 0 0,-1-1 0,0 1 0,1-1 0,-1 0 0,0 0 0,1 0 0,-5-2 0,0-1 0,0 1 0,0-2 0,1 1 0,-1-1 0,1 1 0,0-2 0,1 1 0,-1-1 0,-4-6 0,2 1 0,1-2 0,0 1 0,1-1 0,0 0 0,1 0 0,0 0 0,1-1 0,-4-26 0,5 18 0,1-1 0,1 1 0,1-1 0,5-41 0,-4 59 0,0 0 0,0 0 0,1 0 0,-1 0 0,1 0 0,0 0 0,0 0 0,1 0 0,0 1 0,-1-1 0,2 1 0,-1 0 0,0 0 0,1 0 0,0 0 0,0 1 0,0-1 0,0 1 0,0 0 0,1 0 0,0 0 0,-1 1 0,1 0 0,0 0 0,0 0 0,0 1 0,0-1 0,0 1 0,1 0 0,-1 1 0,0-1 0,1 1 0,-1 0 0,0 0 0,1 1 0,-1 0 0,0 0 0,0 0 0,9 3 0,-4 1 0,-1 0 0,0 1 0,0 1 0,0-1 0,0 1 0,13 15 0,41 56 0,-35-42 0,-18-24 0,0 0 0,-1 0 0,-1 1 0,0 0 0,-1 0 0,0 1 0,-1 0 0,8 29 0,-13-42 0,-1 1 0,0-1 0,1 0 0,-1 1 0,0-1 0,0 0 0,0 1 0,0-1 0,0 0 0,-1 1 0,1-1 0,0 0 0,-1 1 0,1-1 0,-1 0 0,1 1 0,-1-1 0,1 0 0,-1 0 0,0 0 0,0 0 0,1 0 0,-1 0 0,-2 2 0,2-2 0,-1 0 0,0-1 0,0 1 0,0 0 0,1-1 0,-1 1 0,0-1 0,0 0 0,0 1 0,0-1 0,0 0 0,0 0 0,0-1 0,0 1 0,-2 0 0,-2-2 0,0 1 0,0-1 0,0 0 0,0 0 0,0 0 0,1-1 0,-1 0 0,1 0 0,-9-7 0,7 3 0,0-1 0,0-1 0,1 1 0,0-1 0,0 0 0,1 0 0,0-1 0,1 1 0,0-1 0,0 0 0,1-1 0,1 1 0,-1 0 0,2-1 0,0 1 0,0-1 0,0 0 0,2 1 0,-1-1 0,1 0 0,5-17 0,0 2 0,1 1 0,2 0 0,0 0 0,2 0 0,1 2 0,0-1 0,26-33 0,-27 41 0,8-11 0,25-28 0,-39 49 0,1 0 0,0 0 0,1 1 0,-1-1 0,1 1 0,0 1 0,1 0 0,-1 0 0,14-6 0,-20 10 0,1 0 0,-1-1 0,1 1 0,-1 0 0,1-1 0,0 1 0,-1 0 0,1 0 0,-1 0 0,1 1 0,-1-1 0,1 0 0,-1 1 0,1-1 0,0 0 0,-1 1 0,0 0 0,1-1 0,-1 1 0,1 0 0,-1 0 0,0 0 0,0 0 0,1 0 0,-1 0 0,0 0 0,0 0 0,0 0 0,0 1 0,0-1 0,0 0 0,-1 1 0,1-1 0,0 1 0,-1-1 0,1 1 0,0 1 0,9 6 0,7 17 0,-4 6 0,-1 1 0,-2 1 0,7 47 0,-9-42 0,1-1 0,20 51 0,-28-85 0,1-1 0,1 1 0,-1 0 0,1 0 0,-1-1 0,1 1 0,0-1 0,0 0 0,0 0 0,1 0 0,-1-1 0,1 1 0,5 2 0,-8-4 0,1 0 0,-1-1 0,1 1 0,-1-1 0,1 1 0,-1-1 0,1 1 0,-1-1 0,1 0 0,-1 0 0,1 0 0,0 0 0,-1 0 0,1 0 0,-1-1 0,1 1 0,-1 0 0,1-1 0,-1 1 0,1-1 0,-1 0 0,1 1 0,-1-1 0,0 0 0,1 0 0,-1 0 0,0 0 0,0 0 0,0 0 0,0 0 0,0 0 0,0 0 0,0-1 0,0 1 0,0 0 0,0-1 0,-1 1 0,1-1 0,0 1 0,0-3 0,2-7 0,1 0 0,-1 0 0,-1-1 0,0 1 0,-1-1 0,0-21 0,-1 25 0,0-1 0,-1 1 0,0 0 0,0 0 0,-1 0 0,0 0 0,0 0 0,-1 1 0,0-1 0,-6-11 0,-5 5-1365,1 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1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1 825 24575,'1'-4'0,"1"0"0,-1 1 0,1-1 0,0 1 0,1-1 0,-1 1 0,0 0 0,1 0 0,0 0 0,5-4 0,1-4 0,37-43 0,-2-3 0,63-108 0,-92 136 0,0-1 0,-2-1 0,-1 0 0,-2 0 0,-1-1 0,-1 0 0,-2-1 0,3-41 0,-9 65 11,1 0 0,-2 1 0,0-1 0,0 0 0,0 1 0,-1-1-1,0 1 1,-1-1 0,0 1 0,-4-9 0,4 12-94,0 0 1,0 1-1,0-1 1,0 1-1,-1 0 1,1 0-1,-1 0 1,0 1-1,0-1 1,-1 1-1,1 0 1,-1 0-1,1 0 1,-1 1-1,0 0 1,0 0-1,-7-2 1,-14-2-6744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1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24575,'2'20'0,"0"-1"0,1 0 0,1 1 0,7 21 0,-4-16 0,6 38 0,-8-15 0,3 0 0,1 0 0,26 75 0,-33-118-195,0 0 0,-1 0 0,0 0 0,1 0 0,-2 0 0,1 7 0,-2 2-6631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2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9 207 24575,'-4'-3'0,"-1"-7"0,8 0 0,4-3 0,8 0 0,6-1 0,3 2 0,6-1 0,5-3 0,2-2 0,1-2 0,3-2 0,-1-1 0,-9 3-8191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3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72 262 24575,'1'-1'0,"-1"-1"0,0 1 0,1 0 0,0 0 0,-1 0 0,1 0 0,0 0 0,-1-1 0,1 1 0,0 1 0,0-1 0,0 0 0,0 0 0,0 0 0,0 0 0,0 1 0,0-1 0,2 0 0,27-15 0,-19 11 0,5-4 0,-2 3 0,0-2 0,-1 0 0,1-1 0,21-18 0,-33 24 0,1 1 0,-1 0 0,0-1 0,0 0 0,0 1 0,0-1 0,0 0 0,-1 0 0,1 0 0,-1 0 0,0 0 0,0 0 0,0-1 0,0 1 0,0 0 0,-1-1 0,1 1 0,-1 0 0,0-1 0,0 1 0,-1 0 0,1-1 0,-1 1 0,1 0 0,-1 0 0,0-1 0,0 1 0,-3-5 0,1 4 0,1 0 0,-1 0 0,0 0 0,-1 1 0,1-1 0,0 1 0,-1 0 0,0 0 0,0 1 0,0-1 0,0 1 0,0-1 0,0 1 0,-1 1 0,1-1 0,-7-1 0,2 0 0,-1 1 0,1 0 0,-1 1 0,1 0 0,-1 0 0,0 1 0,-10 1 0,15 0 0,0 0 0,1 0 0,-1 1 0,1-1 0,-1 1 0,1 0 0,0 1 0,0-1 0,0 1 0,0 0 0,0 0 0,0 0 0,1 0 0,0 0 0,-1 1 0,1 0 0,0 0 0,1 0 0,-1 0 0,1 0 0,0 0 0,0 1 0,0-1 0,0 1 0,0 5 0,0-3 0,0 1 0,0-1 0,1 1 0,0 0 0,1 0 0,0 0 0,0-1 0,0 1 0,1 0 0,0 0 0,1-1 0,0 1 0,0-1 0,6 14 0,-3-12 6,0-1 0,1 0-1,0-1 1,0 1 0,1-1-1,0-1 1,0 1 0,1-1 0,0 0-1,0-1 1,0 0 0,0 0-1,1-1 1,0 0 0,0 0-1,0-1 1,0 0 0,1-1 0,-1 0-1,12 1 1,-4-1-141,1-1 0,-1-1 0,0 0 0,1-1 0,-1-1 0,0-1 0,1 0 0,-2-1 0,1-1 0,20-9 0,4-5-6691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169 119 24575,'0'-8'0,"0"0"0,-1-1 0,0 1 0,0 0 0,-4-14 0,5 21 0,0 0 0,-1 0 0,1 0 0,-1 0 0,1 0 0,-1 1 0,1-1 0,-1 0 0,1 0 0,-1 1 0,1-1 0,-1 0 0,0 1 0,0-1 0,1 0 0,-1 1 0,0-1 0,0 1 0,0 0 0,1-1 0,-1 1 0,0 0 0,-1-1 0,0 1 0,0 0 0,0 1 0,0-1 0,0 1 0,0-1 0,1 1 0,-1-1 0,0 1 0,0 0 0,1 0 0,-1 0 0,0 0 0,1 0 0,-1 0 0,1 1 0,-2 1 0,-7 6 0,1 1 0,0 0 0,1 1 0,0 0 0,0 0 0,1 0 0,1 1 0,-6 15 0,4-7 0,1 0 0,1 0 0,0 1 0,-3 30 0,9-45 0,-1 0 0,1 1 0,0-1 0,1 0 0,-1 0 0,1 0 0,1 1 0,-1-1 0,1 0 0,0 0 0,0-1 0,0 1 0,1 0 0,0-1 0,0 0 0,1 1 0,0-1 0,-1-1 0,2 1 0,-1 0 0,0-1 0,1 0 0,0 0 0,0 0 0,0-1 0,0 0 0,1 0 0,-1 0 0,1 0 0,0-1 0,0 0 0,0 0 0,0-1 0,0 0 0,0 0 0,10 1 0,-9-2 0,1 1 0,-1-1 0,1-1 0,-1 0 0,1 0 0,-1 0 0,1-1 0,-1 0 0,0 0 0,0 0 0,0-1 0,0-1 0,-1 1 0,1-1 0,-1 0 0,0 0 0,0-1 0,0 0 0,-1 0 0,9-9 0,-8 5 0,0 0 0,0 0 0,-1 0 0,0-1 0,-1 1 0,0-1 0,0-1 0,-1 1 0,-1 0 0,1-1 0,-2 1 0,1-1 0,-1-20 0,-3 12 0,0 0 0,-1 0 0,0 1 0,-2 0 0,-11-32 0,4 13 0,11 35-97,0-1-1,0 0 1,1 1-1,0-1 1,-1 1-1,1-1 1,0 0-1,0 1 1,0-1-1,1 0 1,-1 1-1,1-1 0,1-3 1,6-13-6729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3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17 193 24575,'0'-2'0,"0"0"0,-1-1 0,1 1 0,-1 0 0,1 0 0,-1-1 0,0 1 0,0 0 0,-2-3 0,2 3 0,0 1 0,0 0 0,0 0 0,1-1 0,-1 1 0,0-1 0,1 1 0,-1 0 0,1-1 0,0 1 0,-1-1 0,1 1 0,0-1 0,0 1 0,0-1 0,0 1 0,0-1 0,0 1 0,0-1 0,1 1 0,-1-1 0,1 1 0,-1-1 0,1 1 0,1-3 0,-1 1 0,1 1 0,0 0 0,0 0 0,0 0 0,0 0 0,0 0 0,0 0 0,1 0 0,-1 1 0,0-1 0,1 1 0,0-1 0,-1 1 0,1 0 0,0 0 0,0 1 0,-1-1 0,1 0 0,0 1 0,0 0 0,0-1 0,0 1 0,0 1 0,0-1 0,-1 0 0,1 1 0,0-1 0,0 1 0,3 1 0,-2-1 0,1 1 0,-1-1 0,0 1 0,0 0 0,-1 0 0,1 0 0,0 1 0,-1-1 0,1 1 0,-1 0 0,0 0 0,0 0 0,0 0 0,0 1 0,0-1 0,-1 1 0,0 0 0,4 7 0,-4-3 0,0 0 0,0 0 0,-1 1 0,1 11 0,-2-17 0,1 0 0,-1 0 0,0-1 0,-1 1 0,1 0 0,0 0 0,-1 0 0,0-1 0,1 1 0,-1 0 0,0-1 0,0 1 0,-1 0 0,1-1 0,0 0 0,-3 4 0,3-6 0,0-1 0,1 1 0,-1-1 0,1 1 0,-1-1 0,1 0 0,-1 1 0,1-1 0,-1 1 0,1-1 0,0 0 0,-1 0 0,1 1 0,0-1 0,0 0 0,-1 1 0,1-1 0,0 0 0,0 0 0,0 1 0,0-1 0,0 0 0,0 0 0,0-1 0,-4-23 0,4 16 0,0 1 0,0-1 0,1 0 0,0 1 0,0-1 0,1 0 0,0 1 0,1-1 0,0 1 0,0 0 0,1 0 0,0 0 0,0 1 0,1-1 0,0 1 0,0 0 0,1 0 0,-1 1 0,2 0 0,-1 0 0,1 0 0,0 0 0,0 1 0,0 1 0,1-1 0,-1 1 0,1 0 0,0 1 0,0 0 0,1 0 0,9-2 0,-10 3 0,0 1 0,0-1 0,1 1 0,-1 1 0,0 0 0,0 0 0,1 0 0,-1 1 0,0 0 0,9 3 0,-11-2 0,-1 0 0,0 0 0,0 1 0,0-1 0,0 1 0,0 0 0,0 1 0,-1-1 0,0 1 0,0 0 0,0 0 0,0 0 0,0 1 0,-1-1 0,4 8 0,26 54 0,-26-50 0,1 0 0,0 0 0,1 0 0,15 17 0,-24-31-65,1-1 0,0 0 0,0 0 0,0 0 0,0 0 0,0 0 0,0 0 0,0 0 0,0 0 0,1 0 0,-1 0 0,0-1 0,1 1 0,-1-1 0,0 1 0,1-1 0,-1 1 0,0-1 0,1 0 0,1 1 0,7-4-6761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3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1 267 24575,'-1'-72'0,"3"-81"0,-2 151 0,0 0 0,0 0 0,0 0 0,0 0 0,1 0 0,-1 0 0,1 0 0,-1 0 0,1 0 0,0 1 0,0-1 0,0 0 0,0 0 0,0 1 0,0-1 0,0 1 0,0-1 0,1 1 0,-1-1 0,3-1 0,-2 2 0,-1 1 0,1-1 0,-1 1 0,1 0 0,0 0 0,-1-1 0,1 1 0,0 0 0,-1 0 0,1 0 0,-1 1 0,1-1 0,0 0 0,-1 1 0,1-1 0,-1 1 0,1-1 0,-1 1 0,1 0 0,-1 0 0,1-1 0,-1 1 0,0 0 0,0 0 0,3 2 0,7 8 0,1 0 0,-1 1 0,-1 0 0,0 1 0,12 19 0,37 76 0,-53-97 0,61 114 0,-10-20 0,43 114 0,-94-204-341,-2 0 0,0 0-1,4 30 1,-6-22-6485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4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0 295 24575,'0'-4'0,"1"0"0,0 1 0,0-1 0,0 0 0,0 1 0,0-1 0,1 0 0,-1 1 0,1 0 0,0-1 0,0 1 0,1 0 0,-1 0 0,0 0 0,5-4 0,6-5 0,1 0 0,15-9 0,-14 10 0,22-15 0,62-31 0,-12 8 0,-85 47 0,1 0 0,-1 0 0,1 0 0,-1 0 0,0-1 0,0 1 0,0-1 0,0 0 0,0 1 0,0-1 0,1-6 0,0 5 0,-3 3 0,0 1 0,0-1 0,1 1 0,-1-1 0,0 1 0,0 0 0,1-1 0,-1 1 0,0-1 0,1 1 0,-1 0 0,1-1 0,-1 1 0,0 0 0,1 0 0,-1-1 0,1 1 0,-1 0 0,1 0 0,-1 0 0,0-1 0,1 1 0,-1 0 0,1 0 0,-1 0 0,1 0 0,-1 0 0,1 0 0,-1 0 0,1 0 0,-1 0 0,1 0 0,-1 0 0,1 0 0,-1 1 0,1-1 0,-1 0 0,1 0 0,-1 0 0,1 1 0,-1-1 0,0 0 0,1 0 0,-1 1 0,1-1 0,-1 1 0,0-1 0,1 0 0,-1 1 0,19 23 0,-18-22 0,69 123 0,-53-90 0,1-1 0,2-1 0,45 58 0,-49-67-1365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4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31 110 24575,'0'-5'0,"0"-4"0,-4-2 0,-1-2 0,0-3 0,-3 1 0,-1 3-8191</inkml:trace>
  <inkml:trace contextRef="#ctx0" brushRef="#br0" timeOffset="1">337 15 24575,'0'-1'0,"0"1"0,0-1 0,0 1 0,0-1 0,0 0 0,1 1 0,-1-1 0,0 0 0,0 1 0,1-1 0,-1 1 0,0-1 0,1 1 0,-1-1 0,1 1 0,-1-1 0,1 1 0,-1-1 0,1 1 0,-1-1 0,1 1 0,-1 0 0,1-1 0,-1 1 0,1 0 0,0 0 0,-1-1 0,1 1 0,0 0 0,-1 0 0,1 0 0,-1 0 0,1 0 0,0 0 0,-1 0 0,1 0 0,0 0 0,-1 0 0,2 0 0,0 0 0,1 1 0,0-1 0,-1 1 0,1-1 0,-1 1 0,1 0 0,-1 0 0,5 2 0,3 6 0,-1 0 0,0 0 0,0 1 0,-1 1 0,0-1 0,-1 1 0,0 1 0,8 17 0,0-2 0,21 44-455,-3 1 0,48 150 0,-75-200-6371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4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0 370 24575,'1'-4'0,"0"-1"0,0 1 0,0 0 0,1 0 0,-1 0 0,1 0 0,0 1 0,0-1 0,0 0 0,0 1 0,1-1 0,0 1 0,5-6 0,45-39 0,-47 42 0,102-71 0,1-1 0,-96 68 0,-1-1 0,0-1 0,-1 0 0,0-1 0,16-24 0,-21 30 0,-1 12 0,0 21 0,-2-4 0,112 272 0,-108-283-1365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5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29 126 24575,'0'-4'0,"-4"-5"0,-1-6 0,-5-3 0,1-4 0,9-1 0,8 3 0,4 5-8191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8 202 24575,'19'4'0,"-18"-3"0,0-1 0,0 1 0,1-1 0,-1 1 0,0-1 0,0 0 0,1 1 0,-1-1 0,0 0 0,1 0 0,-1 0 0,0 0 0,1 0 0,-1 0 0,0-1 0,1 1 0,-1 0 0,0-1 0,0 1 0,0-1 0,1 1 0,-1-1 0,2 0 0,2-3 0,1 0 0,-1 0 0,0-1 0,0 1 0,-1-1 0,1 0 0,-1 0 0,0-1 0,0 1 0,-1-1 0,0 0 0,0 0 0,0 0 0,-1 0 0,1 0 0,-2-1 0,1 1 0,-1-1 0,0 1 0,0-1 0,0 0 0,-1 1 0,0-1 0,-1 0 0,0 1 0,-2-11 0,3 15 0,0 1 0,0-1 0,0 0 0,-1 1 0,1-1 0,0 0 0,-1 1 0,0-1 0,1 1 0,-1-1 0,0 1 0,0-1 0,0 1 0,0 0 0,0-1 0,0 1 0,0 0 0,0 0 0,0 0 0,-1-1 0,1 1 0,0 1 0,-1-1 0,1 0 0,-1 0 0,1 0 0,-1 1 0,1-1 0,-1 1 0,0-1 0,1 1 0,-1 0 0,0 0 0,1 0 0,-1 0 0,0 0 0,1 0 0,-3 0 0,0 1 0,1 0 0,-1 1 0,1-1 0,-1 1 0,1-1 0,0 1 0,0 0 0,0 0 0,0 1 0,0-1 0,0 0 0,0 1 0,1 0 0,-1 0 0,1 0 0,-3 4 0,1 1 0,0 1 0,1 0 0,-1 0 0,2 0 0,-1 0 0,1 0 0,1 1 0,0-1 0,0 0 0,0 1 0,2-1 0,0 12 0,0-9 0,1 0 0,1 0 0,-1 0 0,2 0 0,-1-1 0,2 0 0,0 0 0,0 0 0,8 12 0,-6-14 0,1 0 0,0 0 0,1 0 0,0-1 0,0 0 0,1-1 0,0 0 0,12 7 0,-18-12 0,0-1 0,-1 1 0,1 0 0,0-1 0,0 0 0,0 0 0,0 0 0,0-1 0,0 1 0,0-1 0,0 0 0,6-1 0,-8 1 0,1-1 0,-1 0 0,0 0 0,1 0 0,-1 0 0,0 0 0,0 0 0,0-1 0,0 1 0,0-1 0,0 1 0,0-1 0,0 0 0,-1 0 0,1 0 0,-1 0 0,1 0 0,-1 0 0,0 0 0,0 0 0,0-1 0,1-1 0,0-5 10,1-1 1,-2 1-1,1 0 0,-1-1 0,-1 1 0,0 0 0,0-1 1,-1 1-1,0-1 0,0 1 0,-1 0 0,-3-10 1,2 8-199,0 0 1,1-1 0,1 1 0,0-1 0,0 0-1,1 1 1,3-22 0,2 13-6639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7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525 491 24575,'1'-3'0,"0"-1"0,0 1 0,1-1 0,-1 1 0,1-1 0,-1 1 0,1 0 0,0 0 0,0 0 0,0 0 0,1 0 0,-1 0 0,1 1 0,-1-1 0,1 1 0,6-4 0,-6 5 0,0 0 0,0 0 0,0 0 0,1 1 0,-1-1 0,0 1 0,0 0 0,6 0 0,-8 0 0,0 0 0,1 0 0,-1 0 0,1 1 0,-1-1 0,0 0 0,1 1 0,-1-1 0,0 1 0,1-1 0,-1 1 0,0 0 0,0-1 0,0 1 0,0 0 0,1 0 0,-1 0 0,0 0 0,0 0 0,1 2 0,-2-3 0,0 1 0,0-1 0,0 0 0,1 0 0,-1 1 0,0-1 0,0 0 0,0 1 0,0-1 0,0 0 0,0 0 0,0 1 0,0-1 0,0 0 0,0 1 0,0-1 0,0 0 0,-1 0 0,1 1 0,0-1 0,0 0 0,0 0 0,0 1 0,0-1 0,0 0 0,-1 0 0,1 1 0,0-1 0,0 0 0,0 0 0,-1 0 0,1 1 0,0-1 0,0 0 0,-1 0 0,1 0 0,0 0 0,0 0 0,-1 0 0,1 1 0,0-1 0,0 0 0,-1 0 0,1 0 0,0 0 0,-1 0 0,1 0 0,0 0 0,0 0 0,-1 0 0,1 0 0,0 0 0,0 0 0,-1-1 0,1 1 0,0 0 0,-1 0 0,1 0 0,0 0 0,-1 0 0,-19-5 0,14 1 0,-1 1 0,1-1 0,0 0 0,1 0 0,-1-1 0,1 0 0,-1 0 0,2 0 0,-1 0 0,0-1 0,1 0 0,0 0 0,0 0 0,1 0 0,-6-14 0,7 14 0,0 1 0,1-1 0,-1 0 0,1 0 0,0 0 0,1 0 0,-1 0 0,1 0 0,0 0 0,1 0 0,-1 0 0,1 0 0,1 1 0,-1-1 0,1 0 0,0 0 0,0 1 0,0-1 0,6-7 0,-2 4 0,0 0 0,1 1 0,0 0 0,1 1 0,0 0 0,0 0 0,0 1 0,11-7 0,-15 11 0,0-1 0,1 1 0,-1 0 0,0 0 0,1 0 0,0 1 0,-1-1 0,1 1 0,0 0 0,0 1 0,-1-1 0,1 1 0,0 0 0,0 0 0,0 0 0,0 1 0,-1 0 0,1 0 0,9 3 0,-11-2 0,1 0 0,-1 1 0,0-1 0,0 1 0,0-1 0,0 1 0,0 0 0,0 1 0,-1-1 0,0 0 0,1 1 0,-1-1 0,2 7 0,20 54 0,-19-47 0,-1-5 0,13 40 0,26 54 0,-35-90 0,0-1 0,1 0 0,0-1 0,1 1 0,1-2 0,0 0 0,23 21 0,-5-20 0,-23-11 0,-21-5 0,-1 0 0,0 1 0,0 1 0,-1 0 0,1 1 0,0 0 0,0 1 0,-21 6 0,-111 41 0,60-18 0,35-14 0,-1-2 0,0-3 0,-1-2 0,-1-3 0,-86 1 0,136-8 0,0 0 0,-1 0 0,1-1 0,0 0 0,0-1 0,0 1 0,-1-1 0,2 0 0,-1-1 0,0 1 0,0-1 0,1 0 0,0-1 0,-1 1 0,1-1 0,1 0 0,-9-8 0,8 5 0,0 0 0,1 0 0,-1-1 0,1 0 0,1 1 0,0-1 0,0 0 0,0-1 0,1 1 0,0-1 0,1 1 0,-1-14 0,1 2 0,2-1 0,0 0 0,1 1 0,2-1 0,0 1 0,0 0 0,2 0 0,1 1 0,0-1 0,2 1 0,10-18 0,5-4 0,1 2 0,3 1 0,56-62 0,-60 75-682,41-32-1,-26 27-6143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7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1 310 24575,'3'2'0,"0"1"0,0-1 0,0 0 0,1 0 0,-1 0 0,1 0 0,0 0 0,-1-1 0,1 0 0,0 0 0,0 0 0,0 0 0,0 0 0,0-1 0,0 0 0,0 0 0,6 0 0,1-1 0,0-1 0,0 0 0,0 0 0,-1-1 0,13-4 0,260-127 0,-125 54 0,-113 64 0,-45 16 0,0 0 0,0 0 0,0 0 0,1 0 0,-1 0 0,0 0 0,0 0 0,1 0 0,-1 0 0,0 0 0,0 0 0,0 0 0,1 0 0,-1 0 0,0 0 0,0 0 0,0 0 0,1 0 0,-1 1 0,0-1 0,0 0 0,0 0 0,1 0 0,-1 0 0,0 0 0,0 1 0,0-1 0,0 0 0,0 0 0,1 0 0,-1 0 0,0 1 0,0-1 0,0 0 0,0 0 0,0 0 0,0 1 0,0-1 0,0 0 0,0 0 0,0 1 0,0-1 0,0 0 0,0 0 0,0 0 0,0 1 0,0-1 0,0 0 0,0 0 0,0 1 0,0-1 0,0 0 0,0 0 0,0 0 0,-1 1 0,1-1 0,0 0 0,0 0 0,0 1 0,-9 15 0,7-13 0,-11 18 0,-25 30 0,-14 20 0,47-64 0,1 1 0,0 0 0,1-1 0,0 1 0,0 0 0,1 1 0,-3 14 0,4-20 0,1-1 0,0 0 0,0 1 0,0-1 0,0 0 0,0 0 0,1 1 0,-1-1 0,1 0 0,0 0 0,-1 0 0,1 1 0,0-1 0,0 0 0,0 0 0,1 0 0,-1-1 0,0 1 0,1 0 0,2 3 0,0-3 0,-1 1 0,1-1 0,-1 0 0,1 0 0,0 0 0,0 0 0,0-1 0,0 0 0,0 0 0,8 2 0,-5-2 0,0 0 0,-1-1 0,1 0 0,0 0 0,0 0 0,0-1 0,0 0 0,0-1 0,-1 1 0,1-1 0,0 0 0,-1-1 0,0 0 0,7-3 0,-10 4 0,0 0 0,0 0 0,-1-1 0,1 1 0,-1-1 0,1 0 0,-1 1 0,0-1 0,0 0 0,0 0 0,-1 0 0,1 0 0,-1-1 0,1 1 0,-1 0 0,0-1 0,0 1 0,-1-1 0,1 1 0,-1-1 0,0 1 0,0-1 0,0 1 0,0-1 0,0 0 0,-1 1 0,1-1 0,-1 1 0,0 0 0,0-1 0,-3-4 0,-4-9 0,-1 1 0,-1 1 0,-1 0 0,-24-28 0,7 8 0,0 0 0,18 25 0,1-1 0,1 0 0,0 0 0,0-1 0,-6-15 0,12 11 116,2 15-155,0 1 0,1-1 0,-1 1 0,0 0 0,0-1 0,1 1 0,-1 0 0,0 0 0,1-1 0,-1 1 0,0 0 0,1 0 0,-1-1 0,0 1 0,1 0 0,-1 0 0,1 0 0,-1 0 0,0 0 0,1 0 1,-1-1-1,1 1 0,-1 0 0,0 0 0,1 0 0,-1 0 0,1 0 0,-1 1 0,0-1 0,1 0 0,-1 0 0,1 0 0,-1 0 0,0 0 0,1 0 0,-1 1 0,1-1 0,11 5-6787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8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24575,'4'0'0,"1"4"0,0-7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100 134 24575,'1'-21'0,"-4"-39"0,3 57 0,-1 0 0,1 0 0,-1 0 0,0 0 0,0 0 0,-1 0 0,1 0 0,0 0 0,-1 1 0,0-1 0,0 1 0,1-1 0,-2 1 0,1-1 0,-4-3 0,5 6 0,0-1 0,0 1 0,1-1 0,-1 1 0,0-1 0,0 1 0,1 0 0,-1-1 0,0 1 0,0 0 0,0 0 0,0-1 0,0 1 0,1 0 0,-1 0 0,0 0 0,0 0 0,0 0 0,0 0 0,0 1 0,0-1 0,1 0 0,-1 0 0,0 1 0,0-1 0,-1 1 0,0 0 0,1 0 0,-1 1 0,0-1 0,1 1 0,-1 0 0,1-1 0,-1 1 0,1 0 0,0 0 0,-2 2 0,-1 5 0,0 0 0,1 0 0,-4 18 0,2-3 0,2 0 0,1 1 0,0-1 0,2 1 0,4 35 0,29 121 0,2 16 0,41 275 0,-67-427 0,-2-14 0,-2 1 0,-1 0 0,-1 43 0,-3-67 0,0 0 0,-1 0 0,1-1 0,-2 1 0,1 0 0,-1 0 0,0-1 0,-1 1 0,0-1 0,0 0 0,-1 1 0,1-2 0,-2 1 0,1 0 0,-1-1 0,0 0 0,0 0 0,-1 0 0,-6 6 0,10-11 5,1 0 1,-1 0-1,0 0 0,1 0 0,-1 0 0,0 0 1,0-1-1,1 1 0,-1 0 0,0-1 1,0 1-1,0-1 0,0 0 0,0 0 0,0 0 1,0 0-1,0 0 0,1 0 0,-1 0 0,0-1 1,0 1-1,-2-1 0,1-1-129,0 1 0,0-1 1,0 0-1,1 0 0,-1 0 0,1 0 1,-1 0-1,1-1 0,0 1 0,0-1 1,-4-4-1,-6-13-6702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8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25 24575,'0'-1'0,"0"0"0,0 0 0,0 0 0,0 0 0,0 1 0,0-1 0,0 0 0,0 0 0,0 0 0,0 0 0,0 1 0,1-1 0,-1 0 0,0 0 0,1 0 0,-1 1 0,0-1 0,1 0 0,-1 1 0,1-1 0,-1 0 0,1 1 0,0-1 0,-1 0 0,1 1 0,0-1 0,-1 1 0,1-1 0,0 1 0,-1 0 0,1-1 0,0 1 0,0 0 0,0-1 0,-1 1 0,1 0 0,0 0 0,0 0 0,0 0 0,0 0 0,-1 0 0,1 0 0,0 0 0,0 0 0,0 0 0,0 0 0,1 1 0,2 0 0,-1 0 0,1 1 0,-1-1 0,1 1 0,-1 0 0,0-1 0,0 2 0,0-1 0,4 4 0,0 1 0,-1 1 0,0 1 0,0 0 0,-1-1 0,0 1 0,0 1 0,-1-1 0,-1 1 0,1 0 0,-2 0 0,1 0 0,-1 0 0,-1 0 0,0 0 0,0 1 0,-2 12 0,1-4 0,-2-1 0,0 1 0,-1 0 0,-1-1 0,0 1 0,-2-1 0,0 0 0,-9 17 0,9-22-151,-1 0-1,0 0 0,0-1 0,-1 0 1,-1-1-1,0 1 0,-1-2 1,-17 17-1,10-16-6674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8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1 555 24575,'0'-1'0,"0"0"0,1 0 0,-1-1 0,1 1 0,-1 0 0,1 0 0,0 0 0,-1 0 0,1 0 0,0-1 0,0 1 0,0 1 0,0-1 0,0 0 0,0 0 0,0 0 0,1-1 0,24-14 0,-20 13 0,0-1 0,0 1 0,1-1 0,-1 1 0,1 1 0,0-1 0,-1 1 0,1 0 0,0 1 0,11-1 0,-13 2 0,0 0 0,0 0 0,0 1 0,0 0 0,0 0 0,0 0 0,0 1 0,0 0 0,-1 0 0,1 0 0,0 0 0,-1 1 0,8 5 0,8 8 0,-16-11 0,1-1 0,0 0 0,0 0 0,0-1 0,1 1 0,-1-1 0,1 0 0,0-1 0,7 3 0,-12-5 0,0 0 0,-1 0 0,1 0 0,0 1 0,0-1 0,0-1 0,0 1 0,0 0 0,-1 0 0,1 0 0,0 0 0,0-1 0,0 1 0,0 0 0,-1-1 0,1 1 0,0 0 0,0-1 0,-1 1 0,1-1 0,0 1 0,-1-1 0,1 0 0,0 1 0,0-2 0,0 0 0,0 0 0,0 0 0,0 0 0,-1 0 0,1 0 0,-1 0 0,1 0 0,-1 0 0,1 0 0,-1-3 0,0-5 0,-1-1 0,1 0 0,-4-12 0,3 20 0,-8-62 0,3 0 0,2-82 0,5 139 0,0 0 0,0 1 0,1-1 0,0 0 0,0 1 0,1 0 0,0 0 0,0 0 0,1 0 0,0 0 0,0 0 0,0 1 0,9-10 0,-3 5 0,1 0 0,0 1 0,0 0 0,1 1 0,1 0 0,14-8 0,-25 15 0,1 1 0,0-1 0,-1 1 0,1 0 0,0 0 0,0 0 0,0 0 0,0 0 0,0 1 0,0-1 0,0 1 0,1 0 0,-1 0 0,0 0 0,0 0 0,0 0 0,0 1 0,0 0 0,0-1 0,4 3 0,-3-1 0,0 0 0,0 1 0,-1 0 0,1 0 0,-1 0 0,0 0 0,0 0 0,0 0 0,0 1 0,-1 0 0,1-1 0,2 8 0,4 10 0,-1 0 0,-1 1 0,0 0 0,3 31 0,-9-50 0,36 311 0,-33-271-455,2 0 0,14 54 0,-13-72-6371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9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0 295 24575,'1'-6'0,"0"1"0,0-1 0,0 0 0,1 1 0,-1-1 0,1 1 0,1 0 0,-1 0 0,1 0 0,0 0 0,0 0 0,0 0 0,1 1 0,0-1 0,0 1 0,0 0 0,0 0 0,0 1 0,1-1 0,10-5 0,11-6 0,0 1 0,52-19 0,-45 20 0,3-2 0,-1-1 0,-1-1 0,54-37 0,-86 53 0,-1 0 0,0-1 0,1 1 0,-1 0 0,1 1 0,-1-1 0,1 0 0,0 0 0,-1 1 0,1-1 0,0 1 0,-1-1 0,1 1 0,0 0 0,0-1 0,-1 1 0,5 1 0,-6-1 0,1 1 0,0-1 0,0 1 0,-1 0 0,1-1 0,0 1 0,-1 0 0,1 0 0,-1 0 0,1-1 0,-1 1 0,1 0 0,-1 0 0,0 0 0,1 0 0,-1 0 0,0 0 0,0 0 0,0 0 0,0 0 0,0 0 0,0-1 0,0 1 0,0 0 0,0 0 0,0 0 0,0 0 0,-1 0 0,1 0 0,0 0 0,-1 0 0,1 0 0,-1 1 0,-18 75 0,2 0 0,5 2 0,2 0 0,2 82 0,8-152 0,1-1 0,-1 0 0,2 1 0,-1-1 0,1 0 0,0 0 0,1 0 0,0 0 0,0 0 0,0-1 0,9 14 0,-8-16 0,0 0 0,1-1 0,0 1 0,-1-1 0,2 0 0,-1 0 0,0 0 0,1-1 0,-1 1 0,1-1 0,0-1 0,0 1 0,0-1 0,1 0 0,9 1 0,-10-1 0,1-1 0,0 0 0,0-1 0,0 0 0,0 0 0,-1 0 0,1-1 0,0 0 0,0 0 0,-1 0 0,1-1 0,-1 0 0,1-1 0,-1 1 0,10-6 0,-10 3 0,1 0 0,-1 0 0,0 0 0,0-1 0,0 0 0,-1 0 0,0-1 0,0 1 0,-1-1 0,1 0 0,-2 0 0,6-14 0,-6 15 0,-1 0 0,0 0 0,0 0 0,-1 0 0,0-1 0,0 1 0,0-10 0,-1 15 0,0-1 0,0 1 0,0 0 0,-1-1 0,1 1 0,0 0 0,-1 0 0,1-1 0,-1 1 0,1 0 0,-1 0 0,1-1 0,-1 1 0,0 0 0,0 0 0,0 0 0,0 0 0,0 0 0,1 0 0,-2 0 0,1 0 0,0 1 0,0-1 0,0 0 0,0 0 0,0 1 0,-1-1 0,1 1 0,0-1 0,-1 1 0,1 0 0,0 0 0,0-1 0,-1 1 0,1 0 0,-1 0 0,1 0 0,0 0 0,-1 0 0,0 1 0,-7 0 0,1 0 0,0 1 0,0 0 0,1 1 0,-1-1 0,0 1 0,1 1 0,-11 5 0,-57 43 0,21-12 0,25-25 0,22-11 0,-1 0 0,1 0 0,0 0 0,0 1 0,0 0 0,-10 11 0,14-9 113,3-7-137,0 1 0,0-1 0,0 0-1,0 0 1,0 0 0,0 0 0,0 0-1,0 0 1,0 0 0,0 0 0,0 1-1,0-1 1,0 0 0,0 0 0,0 0-1,0 0 1,0 0 0,0 0 0,1 0 0,-1 0-1,0 0 1,0 1 0,0-1 0,0 0-1,0 0 1,0 0 0,0 0 0,0 0-1,0 0 1,1 0 0,-1 0 0,0 0-1,0 0 1,0 0 0,0 0 0,0 0 0,0 0-1,0 0 1,1 0 0,-1 0 0,0 0-1,0 0 1,0 0 0,0 0 0,0 0-1,0 0 1,0 0 0,0 0 0,1 0 0,-1 0-1,0 0 1,0 0 0,0 0 0,0-1-1,0 1 1,0 0 0,0 0 0,0 0-1,0 0 1,0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09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69 686 24575,'0'-1'0,"0"0"0,0 0 0,0-1 0,0 1 0,1 0 0,-1 0 0,0 0 0,0 0 0,1 0 0,-1 0 0,1-1 0,-1 1 0,1 0 0,-1 0 0,1 0 0,0 0 0,-1 1 0,1-1 0,0 0 0,0 0 0,0 0 0,0 0 0,0 1 0,0-1 0,0 1 0,0-1 0,0 0 0,0 1 0,0 0 0,0-1 0,0 1 0,0 0 0,0-1 0,1 1 0,-1 0 0,0 0 0,0 0 0,0 0 0,0 0 0,1 0 0,-1 0 0,0 1 0,0-1 0,2 1 0,-2-1 0,1 0 0,-1 1 0,0-1 0,1 1 0,-1 0 0,0-1 0,1 1 0,-1 0 0,0 0 0,0-1 0,0 1 0,0 0 0,0 0 0,0 0 0,0 0 0,0 1 0,0-1 0,0 0 0,0 0 0,-1 1 0,1-1 0,-1 0 0,1 1 0,-1-1 0,1 0 0,-1 1 0,0-1 0,0 1 0,1-1 0,-1 1 0,0-1 0,0 0 0,0 1 0,-1-1 0,1 1 0,0-1 0,-1 3 0,0-1 0,-1 0 0,1 0 0,-1 0 0,0 0 0,0 0 0,0-1 0,0 1 0,0 0 0,0-1 0,-1 0 0,1 1 0,-1-1 0,0 0 0,0 0 0,0-1 0,0 1 0,0 0 0,0-1 0,0 0 0,0 0 0,0 0 0,-1 0 0,1 0 0,0-1 0,-7 1 0,7-1 0,1 0 0,0 0 0,-1 0 0,1-1 0,-1 1 0,1-1 0,0 1 0,0-1 0,-1 0 0,1 0 0,0 0 0,0 0 0,0 0 0,0-1 0,0 1 0,0-1 0,0 1 0,0-1 0,1 0 0,-1 1 0,1-1 0,-1 0 0,1 0 0,0 0 0,-1 0 0,1 0 0,0-1 0,0 1 0,1 0 0,-1 0 0,0-1 0,1 1 0,0-1 0,-1 1 0,1 0 0,0-1 0,0-2 0,1 0 0,-1 0 0,1-1 0,0 1 0,1 0 0,-1-1 0,1 1 0,0 0 0,1 0 0,-1 1 0,1-1 0,0 0 0,0 1 0,0-1 0,0 1 0,1 0 0,0 0 0,0 1 0,0-1 0,0 1 0,1 0 0,5-4 0,2 0 0,0 0 0,1 1 0,-1 1 0,1 0 0,0 0 0,1 1 0,17-3 0,-27 7 0,0-1 0,-1 0 0,1 1 0,0 0 0,-1 0 0,1 0 0,0 1 0,-1-1 0,1 1 0,0 0 0,-1 0 0,1 0 0,-1 0 0,0 1 0,1-1 0,-1 1 0,0 0 0,0 0 0,0 0 0,0 0 0,0 1 0,0-1 0,-1 1 0,1 0 0,-1 0 0,0-1 0,0 2 0,0-1 0,0 0 0,2 4 0,2 10 0,0-1 0,-2 1 0,0 0 0,0 0 0,0 22 0,2 0 0,-5-35 0,-1 1 0,1 0 0,1-1 0,-1 1 0,1-1 0,0 0 0,0 1 0,0-1 0,0 0 0,1 0 0,-1 0 0,1 0 0,0-1 0,0 1 0,1-1 0,5 5 0,-3-5 0,0 1 0,0-2 0,0 1 0,0-1 0,0 0 0,1 0 0,-1-1 0,0 0 0,1 0 0,0 0 0,9-1 0,-1 1 0,0-2 0,-1 0 0,1 0 0,0-1 0,26-8 0,-37 9 0,0-1 0,0 1 0,1-1 0,-1 0 0,0 0 0,-1-1 0,1 1 0,0-1 0,-1 0 0,1 1 0,-1-2 0,0 1 0,0 0 0,0-1 0,-1 1 0,1-1 0,-1 0 0,0 0 0,0 0 0,0 0 0,0 0 0,-1 0 0,2-6 0,-1-11 0,0 0 0,-2 0 0,0 0 0,-1 0 0,-1 0 0,-8-32 0,5 26 0,1-1 0,-1-53 0,6 71 0,1 0 0,0 0 0,0 1 0,1-1 0,0 1 0,1 0 0,0 0 0,0 0 0,1 1 0,0-1 0,1 1 0,-1 0 0,2 1 0,-1-1 0,10-8 0,7-4 0,0 1 0,2 0 0,43-24 0,14 0 0,100-37 0,-129 58 0,-43 18 0,-5 2 0,-1 1 0,0-1 0,1 0 0,-1 0 0,0 0 0,0-1 0,-1 1 0,1-1 0,0 0 0,3-4 0,-7 7 0,0 0-1,0-1 1,0 1 0,1 0-1,-1-1 1,0 1 0,0 0-1,0-1 1,0 1-1,0 0 1,0 0 0,0-1-1,0 1 1,0 0-1,0-1 1,0 1 0,0 0-1,0-1 1,-1 1-1,1 0 1,0-1 0,0 1-1,0 0 1,0-1 0,0 1-1,-1 0 1,1 0-1,0-1 1,0 1 0,-1 0-1,1 0 1,0-1-1,0 1 1,-1 0 0,1 0-1,0 0 1,0 0-1,-1 0 1,1-1 0,0 1-1,-1 0 1,1 0 0,0 0-1,-1 0 1,0 0-1,-17-4-1011,16 4 677,-29-3-6491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4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49 416 24575,'-2'0'0,"-1"0"0,0 0 0,0 0 0,0 0 0,0-1 0,0 1 0,1-1 0,-1 0 0,0 0 0,-5-2 0,8 2 0,0 1 0,-1 0 0,1-1 0,0 1 0,-1 0 0,1-1 0,0 1 0,-1-1 0,1 1 0,0-1 0,-1 1 0,1 0 0,0-1 0,0 1 0,0-1 0,0 1 0,0-1 0,-1 1 0,1-1 0,0 1 0,0-1 0,0 1 0,0-1 0,0 0 0,12-18 0,7 1 0,1 2 0,42-27 0,-44 31 0,0 0 0,-1-1 0,0-1 0,-1-1 0,17-18 0,-31 30 0,1-1 0,-1 0 0,0 0 0,0 0 0,0-1 0,0 1 0,-1 0 0,0-1 0,0 1 0,0-1 0,0 1 0,-1-1 0,1 1 0,-1-1 0,-1 0 0,1 1 0,-1-1 0,1 1 0,-1-1 0,0 1 0,-1-1 0,1 1 0,-1 0 0,0-1 0,0 1 0,0 0 0,-5-5 0,4 3 0,-1 0 0,-1 1 0,1-1 0,-1 1 0,0 0 0,0 1 0,-1-1 0,1 1 0,-1 0 0,0 0 0,0 1 0,0-1 0,-1 1 0,1 1 0,-1-1 0,0 1 0,-10-2 0,13 4 0,1 0 0,0 0 0,-1 0 0,1 0 0,0 0 0,-1 1 0,1-1 0,0 1 0,0 0 0,-1 0 0,1 1 0,0-1 0,0 0 0,0 1 0,0 0 0,-3 2 0,2 0 0,-1 0 0,1 0 0,0 1 0,1-1 0,-1 1 0,1 0 0,0 0 0,-4 9 0,0 2 0,1 0 0,1 1 0,1 0 0,1-1 0,-3 27 0,5-34 0,0 1 0,1 0 0,0 0 0,1 0 0,0-1 0,0 1 0,1 0 0,0-1 0,1 1 0,0-1 0,1 0 0,0 0 0,0 0 0,1 0 0,0-1 0,0 1 0,1-1 0,0-1 0,0 1 0,1-1 0,9 8 0,-8-8-59,0-1 0,0 1-1,1-1 1,-1-1-1,2 0 1,-1 0 0,0-1-1,1 0 1,0 0 0,-1-1-1,2 0 1,-1-1 0,0 0-1,0-1 1,1 0-1,-1-1 1,0 0 0,1 0-1,-1-1 1,0 0 0,1-1-1,18-6 1,5-3-6767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5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1 330 24575,'0'-4'0,"0"0"0,0 0 0,0 0 0,0 1 0,1-1 0,0 0 0,0 0 0,0 0 0,0 0 0,1 0 0,-1 1 0,1-1 0,0 1 0,0-1 0,4-3 0,-3 4 0,1 0 0,-1 0 0,1 0 0,0 1 0,0 0 0,0 0 0,0 0 0,0 0 0,0 0 0,1 1 0,-1 0 0,1 0 0,5-1 0,-4 1 0,0 0 0,1 0 0,-1 1 0,1 0 0,-1 0 0,0 0 0,1 1 0,-1 0 0,0 0 0,7 3 0,-11-3 0,0 0 0,0 0 0,0 0 0,0 0 0,0 0 0,0 1 0,0-1 0,-1 1 0,1 0 0,-1-1 0,1 1 0,-1 0 0,0 0 0,0 0 0,0 0 0,0 0 0,0 0 0,0 0 0,0 0 0,0 0 0,-1 0 0,1 1 0,-1-1 0,0 0 0,0 0 0,0 1 0,0-1 0,0 0 0,0 0 0,0 1 0,-2 2 0,1-1 0,1-1 0,-1 1 0,-1-1 0,1 0 0,0 1 0,-1-1 0,0 0 0,0 0 0,0 0 0,0 0 0,0 0 0,0-1 0,-1 1 0,-3 2 0,6-4 0,-1-1 0,0 1 0,0-1 0,1 1 0,-1-1 0,0 0 0,0 1 0,0-1 0,0 0 0,1 1 0,-1-1 0,0 0 0,0 0 0,0 0 0,0 0 0,0 0 0,0 0 0,0 0 0,0 0 0,1 0 0,-1 0 0,-2-1 0,2 0 0,0 0 0,0 0 0,-1 0 0,1 0 0,0 0 0,0 0 0,0-1 0,0 1 0,0 0 0,1-1 0,-1 1 0,0 0 0,1-1 0,-1 1 0,1-1 0,-1 1 0,0-4 0,-1-5 0,1 0 0,-1 0 0,2 0 0,-1 0 0,1 0 0,1 0 0,0 0 0,0 0 0,1 0 0,0 0 0,1 0 0,0 0 0,1 1 0,0 0 0,0-1 0,1 2 0,0-1 0,1 0 0,-1 1 0,2 0 0,8-9 0,-4 6 0,1 0 0,-1 0 0,2 2 0,-1-1 0,2 2 0,-1 0 0,1 0 0,0 1 0,0 1 0,1 1 0,0 0 0,0 0 0,19-2 0,-28 6 0,-1 1 0,0 0 0,1 0 0,-1 0 0,0 1 0,1-1 0,-1 1 0,0 1 0,0-1 0,0 1 0,0-1 0,0 2 0,0-1 0,-1 0 0,1 1 0,0 0 0,-1 0 0,0 0 0,0 1 0,0 0 0,0-1 0,-1 1 0,1 0 0,-1 1 0,3 4 0,7 13 0,-1 0 0,-1 1 0,-1 0 0,8 28 0,-1-2 0,-15-45-73,21 43 276,-22-46-275,0 1 1,0 0 0,0 0 0,1-1 0,-1 1-1,1-1 1,-1 1 0,1-1 0,-1 0 0,1 1 0,0-1-1,0 0 1,0 0 0,-1 0 0,1 0 0,0-1 0,0 1-1,0 0 1,0-1 0,4 1 0,6-2-6755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5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23 127 24575,'-3'-4'0,"1"0"0,-1 0 0,1 0 0,0 0 0,1 0 0,-1 0 0,1-1 0,0 1 0,0 0 0,-1-9 0,1 3 0,0-1 0,0 1 0,2-15 0,-1 24 0,0 0 0,0 0 0,0 1 0,0-1 0,0 0 0,0 0 0,0 1 0,1-1 0,-1 0 0,0 1 0,0-1 0,1 0 0,-1 1 0,0-1 0,1 0 0,-1 1 0,1-1 0,-1 1 0,1-1 0,-1 1 0,1-1 0,-1 1 0,1-1 0,0 0 0,0 1 0,0 0 0,-1 0 0,1 1 0,0-1 0,-1 0 0,1 0 0,0 0 0,-1 1 0,1-1 0,0 0 0,-1 0 0,1 1 0,-1-1 0,1 1 0,0-1 0,-1 0 0,1 1 0,-1-1 0,1 2 0,22 31 0,12 53 0,36 139 0,-2-5 0,-61-198-170,1-1-1,1 0 0,0-1 1,2 0-1,0-1 0,1 0 1,30 32-1,-27-37-6655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5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1 848 24575,'22'-14'0,"0"-1"0,-1 0 0,36-36 0,-15 14 0,262-210 0,-303 247 0,42-41 0,-40 38 0,0 0 0,-1-1 0,1 1 0,-1 0 0,0-1 0,0 0 0,0 0 0,0 1 0,-1-1 0,0 0 0,2-6 0,-9 20 0,-1 15 0,5-7 0,0 1 0,2 0 0,0-1 0,2 1 0,0-1 0,0 1 0,2-1 0,7 23 0,2-3 0,2 0 0,33 62 0,-47-98-69,3 6-190,0-1-1,1 0 1,-1 0 0,10 10 0</inkml:trace>
  <inkml:trace contextRef="#ctx0" brushRef="#br0" timeOffset="1">472 118 24575,'-4'-8'0,"-6"-7"0,0-4 0,-3-4 0,-4 3 0,-2 5 0,-2 4 0,-2 5 0,4 7 0,4 3-8191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24575,'0'0'0,"0"0"0,0-1 0,0 1 0,0-1 0,0 1 0,0-1 0,0 1 0,0-1 0,0 1 0,0-1 0,0 1 0,0-1 0,0 1 0,0 0 0,0-1 0,0 1 0,1-1 0,-1 1 0,0-1 0,0 1 0,1 0 0,-1-1 0,0 1 0,0 0 0,1-1 0,-1 1 0,0 0 0,1-1 0,-1 1 0,1 0 0,-1 0 0,1-1 0,13 9 0,13 26 0,10 27 0,-2 1 0,-3 2 0,-4 1 0,38 123 0,-50-136 0,2 0 0,38 75 0,-47-108-1365,-2-3-5461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6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0 579 24575,'4'-1'0,"1"-1"0,-1 1 0,0 0 0,0-1 0,0 0 0,0 0 0,0 0 0,0-1 0,4-3 0,12-6 0,-17 10 0,375-213 0,-374 211 0,1 1 0,0-1 0,-1 0 0,0 0 0,0-1 0,0 1 0,0-1 0,3-5 0,-6 9 0,-1 0 0,1-1 0,0 1 0,-1-1 0,1 1 0,-1-1 0,1 1 0,-1-1 0,1 1 0,-1-1 0,0 1 0,0-1 0,0 1 0,0-1 0,0 1 0,0-1 0,-1 1 0,1-1 0,0 1 0,-1-1 0,1 1 0,-1-1 0,1 1 0,-1-1 0,0 1 0,0 0 0,0-1 0,1 1 0,-1 0 0,0 0 0,-1 0 0,1-1 0,-2 0 0,2 1 0,0 0 0,1 1 0,-1-1 0,0 0 0,0 1 0,0-1 0,1 1 0,-1 0 0,0-1 0,0 1 0,0-1 0,0 1 0,0 0 0,0 0 0,0 0 0,0 0 0,0 0 0,0-1 0,0 2 0,0-1 0,0 0 0,0 0 0,0 0 0,0 0 0,0 1 0,0-1 0,0 0 0,0 1 0,0-1 0,1 1 0,-1-1 0,0 1 0,0-1 0,0 1 0,1 0 0,-1-1 0,0 1 0,1 0 0,-1 0 0,0-1 0,1 1 0,-1 0 0,1 0 0,-1 0 0,1 0 0,0 0 0,-1 0 0,1 0 0,0 0 0,0 1 0,-2 2 0,1 0 0,0 0 0,0 1 0,0-1 0,0 0 0,1 1 0,0-1 0,0 0 0,0 1 0,1 5 0,1-3 0,0-1 0,0 0 0,0 0 0,1 0 0,0 0 0,0 0 0,0 0 0,1-1 0,0 0 0,0 1 0,1-1 0,-1-1 0,1 1 0,0-1 0,0 0 0,0 0 0,1 0 0,0-1 0,8 5 0,-7-6 0,0 0 0,0 0 0,0-1 0,0 0 0,1 0 0,-1 0 0,0-1 0,0 0 0,1-1 0,-1 1 0,0-1 0,0-1 0,1 1 0,-1-1 0,-1-1 0,1 1 0,10-6 0,-1-1 0,0-1 0,-1 0 0,-1 0 0,0-2 0,0 0 0,-1 0 0,-1-2 0,0 1 0,-1-1 0,0-1 0,13-25 0,-4 3 0,-3 0 0,-1-1 0,20-76 0,-37 124 0,1 0 0,-1 0 0,1 0 0,3 17 0,-2-16 0,3 25 0,2 0 0,2 0 0,15 44 0,46 100 0,-67-174 0,40 89 0,82 136 0,80 74 0,-167-253 0,47 87 0,-75-122 0,-1 0 0,0 0 0,-2 1 0,0 0 0,-1 1 0,-1-1 0,-1 1 0,0 0 0,-1 34 0,-2-46 0,-1-1 0,0 0 0,0 1 0,0-1 0,-1 0 0,0 0 0,0 0 0,-1 0 0,0 0 0,0-1 0,0 1 0,0-1 0,-1 0 0,-5 6 0,3-5 0,-1 1 0,-1-1 0,1 0 0,-1-1 0,0 0 0,0 0 0,0-1 0,-16 7 0,5-5 0,1-1 0,-1-1 0,1 0 0,-1-2 0,0 0 0,0-1 0,0 0 0,-37-5 0,40 1 0,1 0 0,0-1 0,0-1 0,0 0 0,1-1 0,-1 0 0,2-1 0,-1-1 0,-18-14 0,14 8 0,1-1 0,0-1 0,1 0 0,1-2 0,-23-33 0,10 4 0,2-2 0,2 0 0,2-1 0,-23-84 0,22 50 0,-17-125 0,39 205 0,0 0 0,1 0 0,0 0 0,0 0 0,0 0 0,0 0 0,1 0 0,-1 0 0,1 0 0,0 0 0,0 0 0,1 0 0,-1 0 0,1 1 0,0-1 0,0 0 0,4-5 0,0 3 0,0 0 0,0 1 0,0 0 0,1 0 0,0 0 0,0 1 0,13-6 0,59-21 0,-63 26 0,0 0 0,-1-2 0,1 1 0,-1-2 0,0 0 0,-1-1 0,18-13 0,-29 19-151,0-1-1,-1 1 0,1 0 0,-1 0 1,0-1-1,1 0 0,-1 1 1,2-9-1,2-6-6674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24575,'4'-4'0,"14"-1"0,8-5 0,7-3 0,7-5 0,9-3 0,4-2 0,6-1 0,0-1 0,-1 0 0,-2 0 0,-3 0 0,-6 5 0,-6 0 0,-11 1 0,-11 3-8191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101 370 24575,'0'-33'0,"1"5"0,-5-46 0,3 72 0,1 1 0,0-1 0,0 1 0,0-1 0,1 1 0,-1-1 0,0 1 0,0-1 0,1 1 0,-1-1 0,1 1 0,-1-1 0,1 1 0,0 0 0,0-1 0,-1 1 0,1 0 0,0 0 0,2-2 0,26-19 0,2-3 0,-28 22 0,-1 0 0,0 0 0,0 0 0,0 0 0,-1 0 0,1 0 0,-1 0 0,0 0 0,1-1 0,-2 1 0,1 0 0,0-1 0,-1 1 0,1-1 0,-1 1 0,0-1 0,0 1 0,0-1 0,-2-6 0,1 7 0,-1-1 0,1 1 0,-1-1 0,0 1 0,0 0 0,0 0 0,0 0 0,-1 0 0,1 0 0,-1 0 0,0 1 0,0-1 0,0 1 0,0 0 0,0-1 0,0 2 0,-1-1 0,-4-2 0,-4-2 0,2 1 0,0 0 0,0 1 0,-18-5 0,27 9 0,-1-1 0,1 1 0,-1 0 0,0-1 0,1 1 0,-1 0 0,1 0 0,-1 0 0,0 0 0,1 0 0,-1 0 0,0 1 0,1-1 0,-1 1 0,1-1 0,-1 1 0,1-1 0,-1 1 0,1 0 0,-1 0 0,1-1 0,0 1 0,-1 0 0,1 0 0,0 1 0,0-1 0,0 0 0,0 0 0,0 0 0,0 1 0,-1 1 0,-2 8 0,0 0 0,1 0 0,1 0 0,0 1 0,0-1 0,1 0 0,0 19 0,3 5 0,5 41 0,-5-67 0,-1 0 0,1 0 0,1 0 0,0 0 0,0 0 0,0-1 0,1 1 0,1-1 0,-1 0 0,1 0 0,1-1 0,-1 0 0,1 0 0,1 0 0,-1 0 0,1-1 0,14 10 0,-14-12 0,0 0 0,1 0 0,-1-1 0,1 0 0,0-1 0,-1 0 0,1 0 0,0 0 0,0-1 0,0 0 0,1-1 0,-1 0 0,0 0 0,0 0 0,0-1 0,0-1 0,0 1 0,0-1 0,0-1 0,12-5 0,-2 0-455,0-2 0,30-20 0,-10 2-6371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7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185 172 24575,'0'-7'0,"-1"0"0,1-1 0,-1 1 0,-1 0 0,0 0 0,-2-7 0,4 13 0,-1 0 0,1 0 0,-1 0 0,1 0 0,-1 0 0,0 0 0,1 0 0,-1 0 0,0 0 0,1 0 0,-1 1 0,0-1 0,0 0 0,0 0 0,0 1 0,0-1 0,0 1 0,-2-2 0,2 2 0,0 0 0,0 0 0,-1 0 0,1 1 0,0-1 0,0 0 0,-1 0 0,1 1 0,0-1 0,0 1 0,0-1 0,0 1 0,0 0 0,0-1 0,0 1 0,0 0 0,0 0 0,0-1 0,0 1 0,0 0 0,-1 2 0,-8 11 0,1 0 0,0 0 0,1 1 0,1 0 0,0 0 0,-7 26 0,6-18 0,7-21 0,0 0 0,0 1 0,1-1 0,-1 0 0,0 0 0,1 1 0,0-1 0,-1 0 0,1 1 0,0-1 0,0 1 0,1-1 0,-1 0 0,0 1 0,1-1 0,-1 0 0,1 0 0,1 4 0,0-3 0,0-1 0,0 0 0,0 0 0,0-1 0,0 1 0,0 0 0,0-1 0,1 1 0,-1-1 0,0 0 0,1 0 0,-1 0 0,1 0 0,0 0 0,-1 0 0,5 0 0,3 1 0,1-1 0,-1 0 0,1 0 0,0-1 0,-1 0 0,1-1 0,-1 0 0,1-1 0,-1 0 0,0-1 0,0 0 0,0-1 0,18-8 0,-15 5 0,-1 0 0,0-1 0,0-1 0,-1 0 0,0 0 0,-1-1 0,0 0 0,-1-1 0,16-22 0,-23 30 0,0 1 0,-1-1 0,1 0 0,-1 0 0,1 0 0,-1 0 0,0-1 0,0 1 0,0 0 0,-1 0 0,1-1 0,-1 1 0,0 0 0,0-1 0,0 1 0,0 0 0,0-1 0,-1 1 0,0 0 0,-1-5 0,0 3 0,0 1 0,-1-1 0,0 1 0,0-1 0,0 1 0,-1 0 0,1 0 0,-1 0 0,0 0 0,0 1 0,-7-5 0,-5-2 0,1 2 0,-1 0 0,-1 0 0,1 2 0,-1 0 0,-29-6 0,19 6 60,-50-2 0,70 7-166,0 1 0,1 0 0,-1 1 0,0-1 0,1 1 0,-1 0-1,1 1 1,-1 0 0,1 0 0,0 0 0,0 0 0,0 1 0,-8 5 0,3 2-6720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8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1 429 24575,'0'-11'0,"0"0"0,1 1 0,1-1 0,-1 0 0,2 1 0,0-1 0,0 1 0,8-18 0,-9 24 0,0 1 0,0-1 0,0 1 0,1-1 0,-1 1 0,1 0 0,0 0 0,0 0 0,0 1 0,0-1 0,0 1 0,1-1 0,-1 1 0,1 0 0,-1 1 0,1-1 0,0 0 0,0 1 0,0 0 0,0 0 0,0 0 0,0 1 0,0-1 0,0 1 0,7 0 0,-5 0 0,0 1 0,-1 0 0,1 0 0,0 0 0,0 1 0,-1 0 0,1 0 0,0 1 0,-1-1 0,0 1 0,0 0 0,0 0 0,0 1 0,0 0 0,-1 0 0,0 0 0,1 0 0,-1 1 0,-1-1 0,1 1 0,5 10 0,-4-5 0,-1 0 0,1 0 0,-2 1 0,1-1 0,-2 1 0,1 0 0,-1 0 0,-1 0 0,0 0 0,-1 22 0,0-31 0,0-1 0,0 1 0,0 0 0,0-1 0,0 1 0,-1-1 0,1 1 0,0-1 0,-1 1 0,1-1 0,-1 1 0,1-1 0,-1 1 0,0-1 0,0 1 0,1-1 0,-1 0 0,0 0 0,0 1 0,0-1 0,-1 0 0,1 0 0,0 0 0,0 0 0,-1 0 0,1 0 0,0-1 0,-1 1 0,-1 0 0,1-1 0,0 0 0,0 0 0,0 0 0,0 0 0,0-1 0,0 1 0,0-1 0,0 0 0,1 1 0,-1-1 0,0 0 0,0 0 0,1 0 0,-1 0 0,0 0 0,1-1 0,-1 1 0,1 0 0,0-1 0,-1 1 0,1-1 0,0 0 0,-1-1 0,-3-6 0,0 1 0,1-1 0,0 0 0,0-1 0,1 1 0,0 0 0,1-1 0,0 0 0,-1-18 0,2 2 0,0-1 0,5-37 0,-2 49 0,1 1 0,1 0 0,0 0 0,1 0 0,0 0 0,1 1 0,1 0 0,0 0 0,0 1 0,1 0 0,1 0 0,17-18 0,-20 23 0,1 1 0,-1 0 0,1 0 0,0 1 0,1-1 0,-1 1 0,1 1 0,0 0 0,0 0 0,1 0 0,-1 1 0,1 0 0,-1 1 0,1 0 0,0 0 0,0 1 0,0 0 0,0 1 0,0 0 0,0 0 0,15 3 0,-18-1 0,0 1 0,0-1 0,-1 1 0,1 0 0,-1 1 0,0-1 0,0 1 0,0 0 0,0 0 0,-1 1 0,1-1 0,-1 1 0,0 0 0,-1 0 0,1 1 0,-1-1 0,0 1 0,2 6 0,5 11 0,0 0 0,-2 1 0,6 29 0,-6 0-1365,-6-32-5461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8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0 357 24575,'2'-4'0,"-1"0"0,1 0 0,-1 0 0,1 0 0,1 1 0,-1-1 0,0 1 0,5-5 0,0-3 0,-3 6 0,-1 0 0,1-1 0,0 2 0,1-1 0,-1 0 0,1 1 0,0 0 0,0 0 0,0 1 0,0-1 0,1 1 0,-1 0 0,11-4 0,-12 6 0,-1 0 0,1 1 0,0-1 0,0 1 0,-1-1 0,1 1 0,0 0 0,0 0 0,-1 1 0,1-1 0,0 1 0,-1 0 0,1 0 0,0 0 0,-1 0 0,0 1 0,1-1 0,-1 1 0,0 0 0,1 0 0,-1 0 0,0 1 0,4 4 0,-1-1 0,-2 0 0,1 0 0,-1 0 0,0 0 0,0 1 0,0-1 0,-1 1 0,3 11 0,-4-15 0,-1 0 0,0 0 0,-1 0 0,1 0 0,0 0 0,-1 0 0,0 0 0,0 0 0,0 0 0,0 1 0,0-1 0,-1 0 0,1 0 0,-1 0 0,0 0 0,0 0 0,0 0 0,0 0 0,0-1 0,-1 1 0,1 0 0,-4 4 0,4-6 0,1-1 0,-1 1 0,0-1 0,1 1 0,-1 0 0,0-1 0,1 0 0,-1 1 0,0-1 0,1 1 0,-1-1 0,0 0 0,0 0 0,0 1 0,1-1 0,-1 0 0,0 0 0,0 0 0,0 0 0,0 0 0,1 0 0,-1 0 0,0 0 0,0 0 0,0-1 0,0 1 0,1 0 0,-2-1 0,0 0 0,-1 0 0,1-1 0,0 1 0,0-1 0,0 0 0,0 0 0,1 0 0,-1 0 0,-2-3 0,-1-3 0,0 0 0,1 0 0,0-1 0,-4-11 0,5 8 0,1 1 0,1-1 0,-1 0 0,2 1 0,0-1 0,0 0 0,1 1 0,1-1 0,0 1 0,0-1 0,1 1 0,8-20 0,-5 17 0,0 0 0,1 0 0,0 1 0,1 0 0,1 0 0,0 1 0,0 0 0,2 1 0,15-15 0,-22 23 0,0 0 0,-1 0 0,1 0 0,0 1 0,1-1 0,-1 1 0,0 0 0,1 1 0,-1-1 0,1 1 0,-1 0 0,1 0 0,0 0 0,-1 0 0,1 1 0,0 0 0,-1 0 0,1 0 0,8 2 0,-8 0 0,1 0 0,-1 0 0,0 0 0,0 1 0,0-1 0,0 1 0,0 1 0,0-1 0,-1 1 0,0-1 0,0 1 0,0 1 0,0-1 0,0 0 0,4 9 0,5 10 34,-1 1-1,-1 1 0,15 47 1,-16-41-784,27 57 1,-29-73-6077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8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1 273 24575,'2'0'0,"0"-1"0,0 1 0,0-1 0,-1 1 0,1-1 0,0 0 0,0 0 0,0 0 0,0 0 0,-1 0 0,1 0 0,-1 0 0,1-1 0,-1 1 0,2-2 0,23-29 0,-16 20 0,93-110 0,-100 119 0,-1-1 0,1-1 0,-1 1 0,0 0 0,-1-1 0,1 1 0,-1-1 0,0 1 0,0-1 0,0 1 0,-1-1 0,1-5 0,-1 9 0,0-1 0,0 1 0,-1 0 0,1 0 0,0-1 0,0 1 0,-1 0 0,1 0 0,-1-1 0,1 1 0,-1 0 0,0 0 0,1 0 0,-1 0 0,0 0 0,0 0 0,1 0 0,-3-2 0,2 2 0,-1 1 0,1-1 0,-1 1 0,0-1 0,1 1 0,-1-1 0,1 1 0,-1 0 0,0 0 0,1 0 0,-1 0 0,0 0 0,1 0 0,-1 0 0,1 0 0,-1 1 0,0-1 0,1 1 0,-2 0 0,-4 1 0,1 1 0,0 0 0,0 0 0,1 1 0,-1 0 0,0 0 0,1 0 0,0 0 0,0 1 0,1 0 0,-1 0 0,1 1 0,0-1 0,0 1 0,-5 12 0,2-6 0,2 1 0,0 0 0,0 1 0,1-1 0,1 1 0,-3 25 0,5-35 0,1 0 0,0 0 0,0-1 0,0 1 0,1 0 0,0 0 0,-1 0 0,1-1 0,0 1 0,1 0 0,-1-1 0,1 1 0,-1-1 0,1 1 0,0-1 0,0 0 0,3 3 0,-1-2 0,0 0 0,1 0 0,-1 0 0,1-1 0,0 0 0,0 0 0,0 0 0,0-1 0,0 0 0,9 3 0,-3-2 0,-1-1 0,0 0 0,1 0 0,-1-1 0,1-1 0,-1 0 0,1 0 0,-1-1 0,1 0 0,-1-1 0,0 0 0,13-5 0,-7 0-455,-1-1 0,27-18 0,-10 3-6371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9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136 167 24575,'3'-4'0,"-1"0"0,1 0 0,-1 0 0,0-1 0,0 0 0,-1 1 0,1-1 0,-1 0 0,0 1 0,0-1 0,0 0 0,-1-8 0,2-1 0,-2 16 0,0 0 0,1 0 0,-1 0 0,1 0 0,-1 0 0,1 0 0,0 0 0,0-1 0,0 1 0,0 0 0,0 0 0,0-1 0,0 1 0,1-1 0,-1 1 0,1-1 0,-1 0 0,1 1 0,-1-1 0,1 0 0,0 0 0,-1 0 0,1 0 0,0 0 0,0-1 0,0 1 0,0 0 0,0-1 0,0 0 0,0 1 0,0-1 0,0 0 0,0 0 0,0 0 0,0 0 0,0 0 0,0-1 0,0 1 0,0-1 0,-1 1 0,1-1 0,0 1 0,0-1 0,0 0 0,0 0 0,-1 0 0,1 0 0,0-1 0,-1 1 0,1 0 0,-1-1 0,1 1 0,-1 0 0,0-1 0,0 0 0,0 1 0,0-1 0,0 0 0,0 0 0,1-2 0,-1 1 0,0 0 0,-1 0 0,1 1 0,-1-1 0,0 0 0,0 0 0,0 0 0,0 0 0,0 0 0,0 0 0,-1 0 0,0 0 0,1 0 0,-1 0 0,0 0 0,0 1 0,-1-1 0,1 0 0,-1 1 0,1-1 0,-1 1 0,0 0 0,0-1 0,0 1 0,0 0 0,0 0 0,0 0 0,-1 0 0,1 1 0,-1-1 0,1 1 0,-1-1 0,-3 0 0,3 0 0,0 0 0,-1 1 0,1 0 0,-1-1 0,1 1 0,-1 0 0,1 1 0,-1-1 0,0 1 0,1 0 0,-1 0 0,0 0 0,1 0 0,-1 0 0,0 1 0,1 0 0,-1 0 0,1 0 0,-1 0 0,1 0 0,-1 1 0,1-1 0,0 1 0,0 0 0,0 0 0,-6 5 0,0 4 0,1 1 0,0 0 0,0 0 0,2 0 0,-1 1 0,2 0 0,-6 16 0,-23 99 0,30-111 0,1-1 0,1 1 0,0 0 0,1-1 0,1 1 0,1 0 0,0 0 0,4 18 0,-3-28 0,0 0 0,0-1 0,0 1 0,1 0 0,0-1 0,1 0 0,-1 1 0,1-1 0,0-1 0,0 1 0,1-1 0,0 1 0,0-1 0,0-1 0,1 1 0,-1-1 0,1 0 0,0 0 0,0 0 0,1-1 0,11 5 0,-8-5 11,1 0 0,0-1 0,-1 0 0,1-1 0,0 0 0,0 0-1,0-1 1,0-1 0,0 0 0,20-4 0,-9-1-308,0 0 0,-1-2 0,0 0 0,22-12 0,12-10-6529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9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86 24575,'0'-4'0,"-1"1"0,0 0 0,0 0 0,0 0 0,0 1 0,0-1 0,-1 0 0,1 0 0,-1 0 0,0 1 0,0-1 0,0 1 0,0 0 0,-4-4 0,-1-1 0,0 2 0,0-1 0,-15-8 0,21 13 0,-1 0 0,0 0 0,1 0 0,-1 0 0,1 0 0,-1 1 0,0-1 0,0 1 0,1-1 0,-1 1 0,0 0 0,0 0 0,0 0 0,0 0 0,1 0 0,-1 0 0,0 0 0,0 0 0,0 1 0,1-1 0,-1 1 0,0-1 0,1 1 0,-1 0 0,-2 1 0,2 0 0,0 0 0,0 1 0,0-1 0,0 1 0,0-1 0,0 1 0,1 0 0,-1-1 0,1 1 0,0 0 0,0 0 0,0 0 0,-1 5 0,-1 8 0,1 0 0,1 1 0,0-1 0,2 27 0,4-9 0,0-1 0,3 1 0,1-2 0,1 1 0,1-1 0,2-1 0,26 46 0,138 195 0,-176-270 0,44 58-81,-23-33-175,-2 1-1,-1 1 0,0 1 0,18 44 0,-30-54-6569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19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40 368 24575,'-4'0'0,"-5"0"0,-2-8 0,2-7 0,2-4 0,11-8 0,3-2 0,10-6 0,10 1 0,7-3 0,3 1 0,3 3 0,2 3 0,-1 2 0,-4 7 0,-9 6-8191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0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1 320 24575,'6'0'0,"1"-1"0,-1 0 0,1 0 0,-1-1 0,0 0 0,0 0 0,1-1 0,-2 1 0,1-1 0,0-1 0,0 1 0,-1-1 0,0 0 0,0 0 0,8-8 0,5-8 0,-1 0 0,22-33 0,-34 46 0,2-4 0,0 1 0,-1-1 0,-1-1 0,0 1 0,-1-1 0,4-14 0,-7 22 0,0 0 0,0 0 0,-1 0 0,0 1 0,0-1 0,0 0 0,0 0 0,0 0 0,-1 0 0,-1-6 0,1 8 0,0 0 0,0 0 0,0 1 0,0-1 0,0 0 0,-1 0 0,1 1 0,0-1 0,-1 1 0,1 0 0,-1-1 0,1 1 0,-1 0 0,0 0 0,0 0 0,1 0 0,-1 0 0,0 0 0,0 0 0,0 1 0,-3-1 0,3 0 0,1 1 0,-1 0 0,0 0 0,0 1 0,0-1 0,1 0 0,-1 1 0,0-1 0,0 1 0,1-1 0,-1 1 0,0 0 0,1 0 0,-1 0 0,1 0 0,-1 0 0,1 0 0,-1 0 0,1 0 0,0 0 0,-1 1 0,1-1 0,0 1 0,0-1 0,0 1 0,-1 1 0,-22 46 0,24-49 0,-6 15 0,0 1 0,2 0 0,0-1 0,0 2 0,2-1 0,0 0 0,1 0 0,1 21 0,0-31 0,0-1 0,1 1 0,0-1 0,0 1 0,0-1 0,1 1 0,0-1 0,0 0 0,0 0 0,0 0 0,1 0 0,0 0 0,0 0 0,1-1 0,-1 0 0,1 1 0,0-1 0,0-1 0,0 1 0,0 0 0,1-1 0,-1 0 0,1 0 0,0-1 0,0 1 0,0-1 0,7 2 0,-3-1-97,1-1-1,-1-1 1,0 0-1,1 0 1,-1 0-1,1-1 1,-1-1-1,1 0 1,-1 0-1,0-1 1,1 0-1,-1 0 0,17-8 1,11-6-6729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0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165 221 24575,'-1'-53'0,"-4"0"0,-11-62 0,18 197 0,5-40 0,0 0 0,3-1 0,20 54 0,58 117 0,-12-30 0,-64-149 0,-3-7 0,1-1 0,16 30 0,-25-54 0,-1 0 0,1 0 0,-1-1 0,0 1 0,1 0 0,0 0 0,-1-1 0,1 1 0,-1 0 0,1-1 0,0 1 0,-1 0 0,1-1 0,0 1 0,0-1 0,-1 0 0,3 2 0,-3-3 0,1 1 0,-1 0 0,0 0 0,1 0 0,-1 0 0,0 0 0,1-1 0,-1 1 0,0 0 0,1 0 0,-1-1 0,0 1 0,0 0 0,1 0 0,-1-1 0,0 1 0,0 0 0,0-1 0,1 1 0,-1 0 0,0-1 0,0 1 0,0 0 0,0-1 0,0 1 0,1 0 0,-1-1 0,0-3 0,1 1 0,-1 0 0,1-1 0,-1 1 0,0 0 0,-1-1 0,1 1 0,-1-5 0,-11-26 0,-2 0 0,-27-49 0,37 75 0,-1 1 0,0 0 0,0 0 0,-1 0 0,0 0 0,0 1 0,-1 0 0,0 0 0,0 1 0,0 0 0,-1 0 0,1 1 0,-1 0 0,-9-4 0,13 7 0,-1-1 0,1 0 0,-1 1 0,0 0 0,0 0 0,0 0 0,0 1 0,0 0 0,1 0 0,-1 0 0,0 0 0,0 1 0,0 0 0,0 0 0,0 0 0,1 1 0,-1-1 0,1 1 0,-1 0 0,1 1 0,-1-1 0,1 1 0,0 0 0,0 0 0,1 0 0,-6 5 0,-3 7 0,0 0 0,1 1 0,0 1 0,2 0 0,-9 21 0,-31 93 0,45-119 0,0 1 0,1 0 0,1 0 0,0 0 0,1 0 0,0 20 0,1-29 0,0 0 0,1 0 0,0 0 0,0 0 0,0 0 0,0 0 0,0 0 0,1 0 0,0 0 0,0-1 0,0 1 0,0-1 0,1 1 0,-1-1 0,1 0 0,0 0 0,0 0 0,0 0 0,0-1 0,0 1 0,1-1 0,-1 0 0,1 0 0,4 2 0,4 1 0,-1-2 0,1 1 0,0-2 0,0 1 0,0-2 0,1 1 0,-1-2 0,0 0 0,1 0 0,13-3 0,-7 0 0,0 0 0,-1-2 0,1 0 0,-1-1 0,31-15 0,-19 4-341,0-2 0,-2-1-1,51-47 1,-55 45-6485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148 119 24575,'-16'-3'0,"15"3"0,1 0 0,0 0 0,0 0 0,0 0 0,0 0 0,0-1 0,0 1 0,0 0 0,0 0 0,0 0 0,0-1 0,0 1 0,0 0 0,0 0 0,0 0 0,0 0 0,0-1 0,0 1 0,0 0 0,0 0 0,0 0 0,0-1 0,0 1 0,0 0 0,0 0 0,0 0 0,0 0 0,0-1 0,0 1 0,0 0 0,1 0 0,-1 0 0,0 0 0,0 0 0,0-1 0,0 1 0,0 0 0,1 0 0,-1 0 0,0 0 0,31-19 0,-9 5 0,-21 13 0,0 1 0,1-1 0,-1 0 0,0 0 0,0 0 0,0-1 0,0 1 0,0 0 0,0 0 0,0 0 0,0-1 0,0 1 0,-1-1 0,1 1 0,-1 0 0,1-1 0,-1 1 0,1-1 0,-1 1 0,0-1 0,0 0 0,1 1 0,-1-1 0,0 1 0,-1-4 0,0 3 0,0 1 0,0-1 0,0 0 0,0 0 0,-1 0 0,1 1 0,-1-1 0,1 1 0,-1-1 0,0 1 0,1 0 0,-1-1 0,0 1 0,0 0 0,0 0 0,-2-1 0,-2 0 0,0 0 0,0 0 0,0 0 0,0 0 0,0 1 0,0 0 0,0 1 0,0-1 0,-1 1 0,1 0 0,0 0 0,-12 3 0,14 0 0,-1-1 0,0 1 0,1 0 0,0 1 0,0-1 0,0 1 0,0 0 0,0 0 0,1 0 0,-1 0 0,1 1 0,0-1 0,1 1 0,-1 0 0,1 0 0,0 0 0,0 0 0,0 0 0,0 7 0,-4 10 0,2 0 0,1 0 0,-1 29 0,3-35 0,1-1 0,1 1 0,0 0 0,1-1 0,0 0 0,1 1 0,5 14 0,-5-23 0,0-1 0,0 0 0,0 1 0,1-1 0,0-1 0,0 1 0,0 0 0,1-1 0,0 0 0,0 0 0,0 0 0,0-1 0,1 0 0,0 0 0,0 0 0,0-1 0,12 6 0,-8-6-227,1 0-1,-1 0 1,0-1-1,1 0 1,19 1-1,-8-3-6598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1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265 937 24575,'4'-1'0,"0"1"0,0-1 0,0 0 0,0 0 0,0 0 0,0 0 0,-1-1 0,1 0 0,0 1 0,-1-1 0,5-3 0,36-31 0,-32 25 0,4-5 0,-12 12 0,0 0 0,-1 0 0,2 0 0,-1 1 0,0-1 0,1 1 0,-1 0 0,1 1 0,0-1 0,0 1 0,10-4 0,-14 6 0,0 1 0,0-1 0,0 0 0,0 0 0,1 1 0,-1-1 0,0 0 0,0 1 0,0-1 0,0 1 0,0-1 0,0 1 0,0 0 0,0 0 0,0-1 0,0 1 0,-1 0 0,1 0 0,0 0 0,0 0 0,-1 0 0,1 0 0,-1 0 0,1 0 0,-1 0 0,1 0 0,-1 0 0,1 0 0,-1 0 0,0 0 0,0 1 0,1-1 0,-1 0 0,0 2 0,0 42 0,-1-38 0,0 0 0,-1 0 0,1-1 0,-1 1 0,-1 0 0,0-1 0,0 0 0,0 1 0,0-1 0,-1-1 0,0 1 0,0 0 0,-1-1 0,0 0 0,1 0 0,-2 0 0,1-1 0,-1 1 0,1-1 0,-1-1 0,0 1 0,0-1 0,-1 0 0,1 0 0,-1-1 0,1 0 0,-1 0 0,-7 0 0,12-1 0,0-1 0,0 0 0,1 0 0,-1 0 0,0-1 0,0 1 0,0 0 0,0-1 0,1 1 0,-1-1 0,0 0 0,0 1 0,1-1 0,-1 0 0,1 0 0,-1 0 0,1 0 0,-1-1 0,1 1 0,0 0 0,-2-2 0,0-1 0,1 1 0,0-1 0,0 0 0,0 0 0,1 1 0,-1-1 0,1 0 0,0 0 0,-1-5 0,0-7 0,1 1 0,1 0 0,0-1 0,2-16 0,0 23 0,-1 0 0,1 0 0,0 0 0,1 1 0,0-1 0,1 1 0,0 0 0,0 0 0,10-15 0,-12 21 0,-1 0 0,1 0 0,-1 0 0,1 0 0,0 1 0,0-1 0,0 0 0,0 1 0,0 0 0,0-1 0,0 1 0,0 0 0,1 0 0,-1 0 0,0 0 0,1 1 0,-1-1 0,1 1 0,-1-1 0,1 1 0,-1 0 0,1 0 0,-1 0 0,1 0 0,-1 0 0,1 1 0,-1-1 0,0 1 0,1-1 0,-1 1 0,0 0 0,1 0 0,-1 0 0,0 1 0,0-1 0,0 0 0,0 1 0,0-1 0,0 1 0,2 1 0,7 8 0,-1-1 0,0 1 0,0 1 0,-1 0 0,-1 0 0,0 0 0,-1 1 0,11 25 0,-9-15 0,-1 0 0,-1 1 0,-2-1 0,6 41 0,-10-49 0,-1 1 0,0-1 0,-1 1 0,-1-1 0,0 1 0,-1-1 0,-1 0 0,0 0 0,-1 0 0,-1-1 0,0 0 0,-14 23 0,10-21 0,-1 0 0,0-1 0,-1-1 0,-1 0 0,0-1 0,-1 0 0,0-1 0,-1 0 0,0-1 0,-21 10 0,30-17 0,-1-1 0,1 0 0,0 0 0,-1-1 0,0 0 0,0 0 0,1-1 0,-1 1 0,0-1 0,0-1 0,0 0 0,0 0 0,0 0 0,0-1 0,0 1 0,-14-5 0,13 1 0,-1 1 0,1-2 0,-1 1 0,1-1 0,0-1 0,1 1 0,0-1 0,-1 0 0,2-1 0,-1 0 0,1 0 0,-6-9 0,-1-4 0,1 0 0,1-1 0,0-1 0,2 0 0,0-1 0,2 1 0,0-1 0,2-1 0,0 1 0,2-1 0,0 0 0,2 0 0,1 0 0,0 0 0,2 0 0,1 0 0,1 1 0,10-35 0,-7 40 0,1 1 0,0 1 0,2-1 0,0 1 0,0 1 0,2 0 0,0 1 0,0 0 0,29-23 0,-20 19 0,1 1 0,1 2 0,1 0 0,0 1 0,1 1 0,27-9 0,-31 15 0,1 1 0,0 2 0,0 0 0,1 1 0,27 0 0,4 3 0,55 7 0,7 14 0,-113-20 0,1 1 0,0-1 0,-1 1 0,1-1 0,-1 1 0,0 0 0,0 0 0,1 0 0,-1 1 0,-1-1 0,1 1 0,0 0 0,-1-1 0,1 1 0,-1 1 0,0-1 0,0 0 0,0 0 0,3 7 0,1 7 0,1 0 0,6 35 0,-5-22 0,5 20 0,-1 1 0,-3 0 0,3 55 0,-17-67 0,5-38 0,0 1 0,-1-1 0,1 0 0,0 1 0,-1-1 0,0 0 0,1 0 0,-1 1 0,1-1 0,-1 0 0,0 0 0,0 0 0,0 0 0,0 0 0,0 0 0,0 0 0,0 0 0,0 0 0,0-1 0,0 1 0,0 0 0,-1-1 0,1 1 0,0-1 0,-2 1 0,2-1 0,0 0 0,1 0 0,-1 0 0,0-1 0,0 1 0,1 0 0,-1-1 0,1 1 0,-1-1 0,0 1 0,1-1 0,-1 1 0,1-1 0,-1 1 0,1-1 0,-1 1 0,1-1 0,-1 0 0,1 1 0,0-1 0,-1 0 0,1 1 0,0-1 0,-1 0 0,1 0 0,0 1 0,0-1 0,0-1 0,-5-25 0,5 24 0,-4-45 0,3 0 0,1 0 0,3 0 0,2 0 0,1 0 0,3 1 0,2 0 0,2 1 0,2 0 0,2 1 0,2 1 0,2 1 0,1 0 0,3 2 0,1 1 0,2 1 0,2 1 0,1 1 0,47-41 0,-53 55 0,-12 8 0,1 2 0,1 0 0,0 1 0,1 0 0,0 1 0,0 1 0,20-9 0,-14 17-1365,-5 7-5461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2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254 213 24575,'12'-14'0,"-11"11"0,1 1 0,-1 0 0,1 0 0,0 0 0,0 0 0,-1 0 0,1 0 0,0 0 0,1 0 0,-1 1 0,0-1 0,0 1 0,1 0 0,-1-1 0,5 0 0,-7 2 0,0 1 0,1 0 0,-1-1 0,0 1 0,0 0 0,0-1 0,0 1 0,0-1 0,0 1 0,0 0 0,0-1 0,0 1 0,0 0 0,-1-1 0,1 1 0,0 0 0,0-1 0,-1 1 0,1-1 0,0 1 0,-1-1 0,1 1 0,0-1 0,-1 1 0,1-1 0,-1 1 0,1-1 0,-1 1 0,0 0 0,-13 18 0,1-6 0,0 0 0,-1-1 0,0-1 0,-18 12 0,25-19 0,1 0 0,-1-1 0,0 0 0,0 0 0,0 0 0,0-1 0,0 0 0,-1 0 0,1-1 0,0 0 0,-1 0 0,-13-1 0,17 0 0,1-1 0,0 0 0,-1 0 0,1 0 0,0 0 0,-1 0 0,1-1 0,0 1 0,0-1 0,0 0 0,0 0 0,1 0 0,-1 0 0,0-1 0,1 1 0,0-1 0,-1 0 0,1 1 0,0-1 0,0 0 0,1 0 0,-1 0 0,1 0 0,-1-1 0,1 1 0,0 0 0,0-1 0,1 1 0,-1-1 0,0-5 0,0 1 0,1 1 0,0-1 0,0 0 0,0 0 0,1 0 0,0 0 0,1 0 0,0 0 0,0 1 0,1-1 0,0 1 0,5-11 0,-2 9 0,0 0 0,0 1 0,1-1 0,0 2 0,1-1 0,0 1 0,0 0 0,0 0 0,1 1 0,0 0 0,0 1 0,1 0 0,-1 0 0,1 1 0,0 0 0,0 1 0,1 0 0,-1 1 0,1 0 0,-1 1 0,1 0 0,11 0 0,-19 1 0,0 0 0,-1 0 0,1 1 0,0-1 0,-1 1 0,1-1 0,0 1 0,-1 0 0,1 0 0,-1 0 0,0 1 0,1-1 0,-1 0 0,0 1 0,0 0 0,1-1 0,-1 1 0,-1 0 0,1 0 0,0 0 0,0 0 0,-1 0 0,1 1 0,-1-1 0,0 0 0,1 1 0,-1-1 0,-1 1 0,1-1 0,0 1 0,0 0 0,-1-1 0,0 1 0,1 0 0,-1-1 0,0 4 0,0 3 0,-1 0 0,0 0 0,0 0 0,-1 0 0,0-1 0,-1 1 0,0-1 0,0 1 0,-8 14 0,-1-3 0,-2-1 0,0 0 0,-1-1 0,-25 24 0,-76 59 0,56-51 0,58-49 0,0 0 0,1 1 0,-1-1 0,0 1 0,1-1 0,0 1 0,-1 0 0,1-1 0,0 1 0,0 0 0,0 0 0,0 0 0,-1 2 0,2-3 0,0-1 0,0 0 0,0 1 0,0-1 0,0 1 0,0-1 0,0 0 0,1 1 0,-1-1 0,0 0 0,0 1 0,0-1 0,0 0 0,1 0 0,-1 1 0,0-1 0,0 0 0,1 0 0,-1 1 0,0-1 0,0 0 0,1 0 0,-1 1 0,0-1 0,1 0 0,-1 0 0,1 0 0,20 4 0,20-7 0,1-2 0,-1-1 0,-1-2 0,59-19 0,-39 10 0,-26 9-119,-8 2-89,-1-1 1,0-1-1,0-1 0,0-1 1,24-14-1,-33 13-6618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2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1133 24575,'5'-10'0,"1"1"0,1 0 0,-1 1 0,12-12 0,6-8 0,8-13 0,-2-1 0,-2-2 0,-1-1 0,-3-1 0,-2-1 0,26-78 0,-41 99 0,-1 0 0,-1 0 0,-2 0 0,0-1 0,-2 1 0,-2-33 0,-1 38 0,-1 0 0,-1 0 0,-1 1 0,-1-1 0,0 1 0,-2 1 0,0-1 0,-19-30 0,15 31 0,0 1 0,-2 0 0,0 1 0,-1 1 0,-1 0 0,0 1 0,-1 1 0,-1 0 0,0 1 0,-1 1 0,0 1 0,-1 1 0,0 0 0,-36-11 0,51 20 17,-1-1 0,1 1 1,0 0-1,-1 1 0,1-1 0,-9 1 0,13 0-76,-1 1-1,0-1 1,1 0-1,-1 1 1,1-1 0,-1 1-1,1-1 1,-1 1-1,1 0 1,-1-1 0,1 1-1,-1 0 1,1 0-1,0 0 1,0 0 0,-1 0-1,1 0 1,0 1-1,0-1 1,0 0 0,0 1-1,1-1 1,-1 0-1,-1 3 1,-3 17-6767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3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94 24575,'4'-5'0,"-1"-1"0,1 0 0,-2 0 0,1-1 0,-1 1 0,0 0 0,0-1 0,0 0 0,0-9 0,2-4 0,-121 263 0,63-135 0,-67 150 0,121-256 0,-1-1 0,0 1 0,0-1 0,1 0 0,-1 1 0,1 0 0,-1-1 0,1 1 0,0-1 0,0 1 0,0-1 0,0 1 0,0 0 0,0-1 0,0 1 0,1 1 0,-1-2 0,0-1 0,1 0 0,-1 1 0,1-1 0,-1 1 0,1-1 0,-1 0 0,1 1 0,-1-1 0,1 0 0,-1 1 0,1-1 0,-1 0 0,1 0 0,-1 1 0,1-1 0,0 0 0,-1 0 0,1 0 0,-1 0 0,1 0 0,0 0 0,-1 0 0,1 0 0,0 0 0,-1 0 0,2-1 0,7-1 0,0-1 0,0 0 0,0 0 0,10-6 0,-5 2 0,2 1 0,0 0 0,0 1 0,0 1 0,0 0 0,1 1 0,-1 1 0,25 0 0,-32 2 0,1 1 0,-1 0 0,1 0 0,-1 1 0,0 0 0,0 1 0,0 0 0,0 0 0,0 1 0,-1 0 0,1 1 0,-1 0 0,0 0 0,10 9 0,-16-12 0,0 0 0,0-1 0,1 1 0,-1 0 0,0-1 0,1 0 0,-1 1 0,1-1 0,0 0 0,3 1 0,-5-2 0,-1 0 0,0 0 0,1 0 0,-1 0 0,0 0 0,1 0 0,-1 0 0,1 0 0,-1 0 0,0 0 0,1-1 0,-1 1 0,0 0 0,1 0 0,-1 0 0,1 0 0,-1-1 0,0 1 0,0 0 0,1 0 0,-1-1 0,0 1 0,1 0 0,-1 0 0,0-1 0,0 1 0,1 0 0,-1-1 0,0-19 0,-48-138 0,33 116 0,2 0 0,1-1 0,-6-48 0,17 78-79,-3-22 183,0-45 1,4 71-241,1 1 0,-1-1 0,2 1 1,-1-1-1,1 1 0,0 0 0,1 0 0,-1-1 0,2 2 0,7-16 0,4 4-6690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3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24575,'0'-1'0,"0"0"0,0 0 0,0 1 0,0-1 0,0 0 0,0 0 0,0 1 0,0-1 0,0 0 0,0 0 0,1 1 0,-1-1 0,0 0 0,0 1 0,1-1 0,-1 0 0,1 1 0,-1-1 0,0 0 0,1 1 0,0-1 0,11 3 0,12 23 0,278 389 0,-289-395 0,-2 2 0,0-1 0,-1 1 0,-1 1 0,-1 0 0,-1 0 0,4 27 0,-8-38 0,-2 1 0,0-1 0,0 1 0,-1 0 0,0-1 0,-1 1 0,0 0 0,-1-1 0,-1 1 0,0-1 0,0 0 0,-1 0 0,0 0 0,-1 0 0,0-1 0,-8 12 0,-2-2 0,-1-1 0,0 0 0,-2-1 0,0-1 0,-1 0 0,0-2 0,-23 14 0,40-27 0,-1 0 0,0-1 0,-1 1 0,1 0 0,0-1 0,0 0 0,-1 0 0,1 0 0,-1 0 0,1 0 0,-1-1 0,1 1 0,-1-1 0,1 0 0,-1 0 0,1 0 0,-7-2 0,7 1 0,0-1 0,-1 1 0,2-1 0,-1 0 0,0 0 0,0 0 0,1 0 0,-1 0 0,1 0 0,-1-1 0,1 0 0,0 1 0,0-1 0,0 0 0,0 0 0,1 0 0,-1 0 0,-1-6 0,-7-24-1365,3 1-5461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4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0 201 24575,'0'-15'0,"1"-1"0,1 0 0,0 1 0,1-1 0,1 1 0,0 0 0,1 0 0,1 0 0,10-20 0,-15 33 0,0 0 0,1 0 0,-1 0 0,0 1 0,1-1 0,-1 0 0,1 1 0,-1-1 0,1 1 0,0-1 0,0 1 0,0 0 0,0 0 0,0 0 0,0 0 0,0 0 0,0 0 0,0 1 0,4-2 0,-4 2 0,0 1 0,0-1 0,0 0 0,0 1 0,0-1 0,0 1 0,0 0 0,-1 0 0,1-1 0,0 1 0,0 0 0,-1 1 0,1-1 0,0 0 0,-1 0 0,1 1 0,1 1 0,4 6 0,-1-1 0,0 1 0,-1 0 0,0 0 0,0 1 0,6 18 0,13 52 0,17 109 0,-27-110 0,39 118 0,-43-173-1365,0-6-5461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4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3 783 24575,'0'0'0,"-1"0"0,1-1 0,0 1 0,0 0 0,0 0 0,0-1 0,-1 1 0,1 0 0,0 0 0,0-1 0,0 1 0,0 0 0,0-1 0,0 1 0,0 0 0,0-1 0,0 1 0,0 0 0,0-1 0,0 1 0,0 0 0,0-1 0,0 1 0,0 0 0,0 0 0,0-1 0,0 1 0,0 0 0,1-1 0,-1 1 0,0 0 0,0 0 0,0-1 0,1 1 0,-1 0 0,0 0 0,0-1 0,0 1 0,1 0 0,-1 0 0,0 0 0,1-1 0,12-15 0,2 1 0,2 1 0,0 1 0,0 0 0,33-16 0,85-36 0,-78 39 0,439-222 0,-475 236 0,-14 7 0,1 0 0,-1 1 0,1 0 0,0 1 0,8-4 0,-14 7 0,-1-1 0,1 1 0,-1 0 0,1 0 0,0 0 0,-1 0 0,1 0 0,-1 0 0,1 0 0,-1 0 0,1 0 0,-1 1 0,1-1 0,-1 1 0,1-1 0,-1 1 0,1-1 0,-1 1 0,0 0 0,1 0 0,-1 0 0,0 0 0,1 0 0,-1 0 0,0 0 0,0 0 0,0 0 0,0 0 0,0 1 0,-1-1 0,1 0 0,1 3 0,-1-1 0,1-1 0,0 0 0,-1 0 0,1 1 0,0-1 0,0 0 0,0-1 0,0 1 0,0 0 0,1 0 0,-1-1 0,0 0 0,1 1 0,-1-1 0,1 0 0,0 0 0,-1 0 0,1-1 0,0 1 0,-1-1 0,1 1 0,0-1 0,0 0 0,-1 0 0,1 0 0,0 0 0,0-1 0,-1 1 0,1-1 0,4-1 0,-5 2 0,0-1 0,0 0 0,1 1 0,-1-1 0,0 0 0,0-1 0,0 1 0,0 0 0,0-1 0,0 1 0,-1-1 0,1 1 0,0-1 0,-1 0 0,1 0 0,-1 1 0,0-1 0,1 0 0,-1-1 0,0 1 0,0 0 0,0 0 0,-1 0 0,1-1 0,0 1 0,-1 0 0,0 0 0,1-1 0,-1 1 0,0-1 0,0 1 0,0 0 0,-1-1 0,1 1 0,-1-4 0,1 5 0,0 0 0,-1 0 0,1-1 0,0 1 0,0 0 0,-1 0 0,1 0 0,-1-1 0,1 1 0,-1 0 0,1 0 0,-1 0 0,0 0 0,0 0 0,1 0 0,-1 0 0,0 0 0,0 0 0,0 1 0,0-1 0,0 0 0,0 0 0,0 1 0,0-1 0,0 1 0,0-1 0,-1 1 0,1-1 0,0 1 0,0 0 0,-1-1 0,1 1 0,0 0 0,0 0 0,-1 0 0,1 0 0,0 0 0,0 0 0,0 1 0,-1-1 0,1 0 0,0 1 0,0-1 0,0 0 0,-1 1 0,1 0 0,0-1 0,0 1 0,0 0 0,-2 1 0,-2 1 0,0 1 0,0 1 0,0-1 0,1 1 0,0-1 0,-1 1 0,1 0 0,-4 9 0,-7 15 0,2 1 0,-10 31 0,18-46 0,1 1 0,0 0 0,1 0 0,1 0 0,0 32 0,2-46 0,0 0 0,0 0 0,0 0 0,1 0 0,-1-1 0,1 1 0,-1 0 0,1 0 0,0-1 0,0 1 0,-1 0 0,1-1 0,0 1 0,0-1 0,1 1 0,-1-1 0,0 1 0,1-1 0,-1 0 0,0 0 0,3 2 0,0-1 0,-1-1 0,1 1 0,0-1 0,-1 0 0,1 0 0,0 0 0,0-1 0,0 1 0,-1-1 0,5 0 0,6-1 0,-1 0 0,0-1 0,0 0 0,1-1 0,12-5 0,-13 3 0,0-1 0,20-13 0,-2 2 0,-30 16 0,0 1 0,0 0 0,0-1 0,0 1 0,0 0 0,0 0 0,0-1 0,1 1 0,-1 0 0,0 0 0,0 0 0,0 0 0,0 1 0,0-1 0,0 0 0,0 0 0,0 1 0,0-1 0,0 0 0,0 1 0,0-1 0,0 1 0,0-1 0,0 1 0,0 0 0,0-1 0,1 2 0,22 28 0,-5-5 0,-16-23 0,0 1 0,0-1 0,1 1 0,-1-1 0,1 0 0,0 0 0,-1 0 0,1-1 0,0 0 0,0 1 0,0-1 0,0 0 0,0-1 0,0 1 0,0-1 0,1 0 0,-1 0 0,0 0 0,0 0 0,0-1 0,0 0 0,0 0 0,0 0 0,0 0 0,7-4 0,-2 1 0,-1-1 0,-1 0 0,1-1 0,-1 1 0,1-1 0,-2-1 0,1 1 0,-1-1 0,0-1 0,7-10 0,11-17 0,-11 17 0,0-1 0,-1 0 0,15-35 0,-25 48 0,0 1 0,0-1 0,0 1 0,-1-1 0,0 0 0,0 0 0,-1 0 0,0 0 0,0 0 0,0 1 0,0-1 0,-1 0 0,0 0 0,-1 0 0,1 1 0,-1-1 0,0 0 0,0 1 0,-4-6 0,-3-3 0,-2 0 0,1 1 0,-2 0 0,0 1 0,0 0 0,-1 1 0,-1 1 0,-25-16 0,-14-12 0,52 38 0,0-1 0,0 0 0,0 1 0,0-1 0,0 0 0,0 0 0,1 1 0,-1-1 0,0 0 0,0 0 0,1 0 0,-1 0 0,1 0 0,-1 0 0,1 0 0,-1 0 0,1 0 0,-1-1 0,1 1 0,0 0 0,0 0 0,0 0 0,0 0 0,0-1 0,0 1 0,0 0 0,0 0 0,0 0 0,0 0 0,0-1 0,1 1 0,-1 0 0,1 0 0,-1 0 0,1 0 0,-1 0 0,1 0 0,-1 0 0,1 0 0,0 0 0,0 0 0,-1 0 0,1 1 0,0-1 0,0 0 0,0 0 0,0 1 0,0-1 0,0 1 0,2-2 0,6-3 0,-1 0 0,1 0 0,1 1 0,15-5 0,-2 2 0,0 1 0,0 2 0,0 0 0,1 2 0,-1 0 0,1 2 0,0 0 0,-1 2 0,27 4 0,-43-4 0,-1 1 0,0-1 0,0 1 0,0 0 0,0 1 0,0-1 0,-1 1 0,0 0 0,1 1 0,-2-1 0,1 1 0,0 0 0,-1 0 0,0 1 0,0-1 0,0 1 0,-1 0 0,0 0 0,4 11 0,4 12 0,-1 1 0,11 59 0,-17-73 0,1 11 0,0 0 0,-2 1 0,0 40 0,-3-60 0,0 1 0,-1-1 0,0 1 0,0-1 0,-1 0 0,0 1 0,-1-1 0,0 0 0,0 0 0,0-1 0,-1 1 0,0-1 0,-1 1 0,0-1 0,-6 7 0,7-10 19,5-7-341,1-1-740,3-8-5764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0:25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45 865 24575,'-3'-6'0,"-1"0"0,1 1 0,0-1 0,1 0 0,-1-1 0,1 1 0,0 0 0,1-1 0,-2-10 0,-4-12 0,5 22 0,-1-1 0,1 0 0,1-1 0,-1 1 0,2 0 0,-1-10 0,1 15 0,0 1 0,1-1 0,-1 1 0,1-1 0,0 1 0,0-1 0,0 1 0,0 0 0,0-1 0,0 1 0,0 0 0,1 0 0,-1 0 0,1 0 0,0 0 0,0 0 0,-1 1 0,1-1 0,0 0 0,0 1 0,1 0 0,-1-1 0,0 1 0,3-1 0,6-2 0,-1 0 0,1 1 0,0 0 0,0 1 0,0 0 0,0 1 0,1 0 0,-1 1 0,0 0 0,0 0 0,1 2 0,19 3 0,-13 0 0,-1 0 0,1 1 0,-1 1 0,0 0 0,0 2 0,-1 0 0,15 11 0,-25-16 0,0 1 0,-1 0 0,1 0 0,-1 0 0,-1 0 0,1 1 0,-1 0 0,0 0 0,0 0 0,0 1 0,-1-1 0,0 1 0,3 12 0,-5-14 0,1 0 0,-1 1 0,-1-1 0,1 1 0,-1-1 0,0 1 0,0-1 0,-1 1 0,0-1 0,0 1 0,0-1 0,0 0 0,-1 1 0,0-1 0,0 0 0,0 0 0,-1 0 0,-5 7 0,0 0 0,-1-1 0,-1 0 0,0-1 0,0 0 0,-1 0 0,-1-1 0,1-1 0,-1 0 0,-1 0 0,-23 10 0,33-17 0,1 0 0,0 0 0,0-1 0,0 1 0,-1-1 0,1 0 0,0 1 0,0-1 0,-1 0 0,1 0 0,0-1 0,0 1 0,-1 0 0,1-1 0,0 1 0,-4-2 0,5 1 0,0 0 0,-1 0 0,1 0 0,0 0 0,0 0 0,0-1 0,0 1 0,0 0 0,0 0 0,0-1 0,0 1 0,1 0 0,-1-1 0,0 1 0,1-1 0,-1 1 0,1-1 0,-1-2 0,1-2 0,-1-1 0,1 1 0,0 0 0,1-1 0,0 1 0,0-1 0,0 1 0,1 0 0,0 0 0,3-8 0,13-25 0,2 1 0,2 1 0,43-57 0,94-94 0,-133 159 0,-2 2-79,391-408-1207,-385 409-5540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16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37 737 24575,'-3'0'0,"0"1"0,0-1 0,-1 1 0,1 0 0,0 0 0,0 0 0,-6 4 0,4 2 0,20-2 0,237-2 0,-128-5 0,-92 0 0,0-2 0,0-1 0,35-10 0,35-5 0,58-5 0,-100 16 0,-27 3 0,60-2 0,-41 7 0,0 2 0,80 14 0,-100-10 0,40 0 0,-44-4 0,1 2 0,30 6 0,-20-3 0,1-1 0,-1-3 0,77-4 0,-29 0 0,-61 4 0,53 8 0,-51-5 0,49 3 0,-46-7 0,44 9 0,-45-5 0,47 2 0,3-6 0,146-4 0,-148-8 0,-49 6 0,52-2 0,-62 5 0,0 0 0,26-6 0,-25 4 0,41-3 0,529 5 0,-286 4 0,-281-1 0,1 2 0,26 5 0,-24-3 0,39 2 0,509-5 0,-278-4 0,-287 2 0,-2 0 0,0 0 0,0 0 0,0-1 0,0 0 0,12-3 0,-17 3 0,0 1 0,0-1 0,0 0 0,0 0 0,0-1 0,-1 1 0,1 0 0,0-1 0,-1 1 0,1-1 0,-1 1 0,0-1 0,0 0 0,1 1 0,-1-1 0,0 0 0,0 0 0,0 0 0,-1 0 0,1 0 0,0 0 0,-1 0 0,1-4 0,1-18 0,0-1 0,-2 0 0,-1 0 0,-1 1 0,-10-49 0,6 36 0,-3-61 0,8 37 0,4-112 0,2 142 0,-3 26 0,-1-1 0,0 1 0,0 0 0,0-1 0,-1 1 0,-1-12 0,1 15 0,-1 0 0,1 1 0,-1-1 0,0 0 0,1 0 0,-1 1 0,0-1 0,0 1 0,-1-1 0,1 1 0,0-1 0,0 1 0,-1 0 0,1-1 0,-1 1 0,1 0 0,-1 0 0,1 0 0,-1 0 0,0 0 0,1 0 0,-1 1 0,0-1 0,0 1 0,-2-1 0,-10-3 0,-1 1 0,1 1 0,-1 0 0,0 1 0,-15 1 0,-80 9 0,47-3 0,-389 10-2101,330-15-3989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18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306 922 24575,'-8'5'0,"0"1"0,-1-1 0,0 0 0,0-1 0,0 0 0,0 0 0,-1-1 0,-16 3 0,15-3 0,-1-1 0,1 0 0,-1-1 0,0 0 0,0-1 0,0 0 0,1-1 0,-1 0 0,-17-5 0,27 5 0,0 0 0,0 0 0,0-1 0,0 1 0,0-1 0,0 0 0,1 1 0,-1-1 0,0 0 0,1 0 0,0 0 0,-1 0 0,1 0 0,0-1 0,0 1 0,0 0 0,0-1 0,1 1 0,-2-4 0,-5-55 0,4 27 0,-6-46 0,4 0 0,6-107 0,1 61 0,-2 104 0,-1-1 0,-1 1 0,-9-38 0,8 46 0,1 10 0,1-1 0,0 0 0,0 1 0,0-1 0,0 0 0,1 0 0,0-6 0,1 9 0,-1 1 0,1 0 0,-1-1 0,1 1 0,-1 0 0,1-1 0,0 1 0,0 0 0,0 0 0,0 0 0,-1 0 0,1 0 0,1 0 0,-1 0 0,0 0 0,0 0 0,0 0 0,0 0 0,1 1 0,-1-1 0,0 1 0,1-1 0,-1 1 0,0-1 0,1 1 0,-1 0 0,1-1 0,-1 1 0,3 0 0,46-4 0,1 2 0,62 5 0,-20 0 0,1411-54-2645,-1475 49 2698,999-40 404,-1014 43-263,1-1 0,-1-1 0,0-1 1,0 0-1,0 0 0,0-2 0,-1 1 0,1-2 0,-1 0 0,24-12 0,-31 14-194,1 1 0,-1 1 0,1-1 0,0 1 0,0 1 0,0-1 0,0 1 0,0 0 0,13 2 0,4 0 0,645-1-1365,-642-1-5461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24575,'0'-7'0,"-1"-8"0,2-1 0,0 1 0,1-1 0,3-16 0,-4 30 0,0-1 0,0 0 0,0 1 0,0-1 0,0 1 0,0-1 0,1 1 0,-1 0 0,1-1 0,0 1 0,0 0 0,4-4 0,-5 5 0,1 0 0,-1 1 0,1-1 0,0 0 0,-1 1 0,1-1 0,0 1 0,0-1 0,0 1 0,-1 0 0,1 0 0,0 0 0,0 0 0,0 0 0,-1 0 0,1 0 0,0 1 0,0-1 0,-1 1 0,1-1 0,0 1 0,1 1 0,2 0 0,0 1 0,0 0 0,0 1 0,-1-1 0,0 1 0,0-1 0,0 1 0,0 1 0,0-1 0,-1 0 0,0 1 0,0 0 0,0 0 0,0 0 0,-1 0 0,0 0 0,0 0 0,0 1 0,-1-1 0,0 1 0,1 6 0,1 13 0,0 0 0,-2 1 0,-2 31 0,1-54 0,-4 37 0,4-38 0,0-1 0,0 1 0,0-1 0,-1 0 0,1 1 0,0-1 0,-1 1 0,0-1 0,1 0 0,-1 1 0,0-1 0,1 0 0,-1 0 0,0 0 0,0 0 0,0 1 0,0-1 0,0 0 0,0-1 0,0 1 0,0 0 0,-3 1 0,3-2 0,0 0 0,0-1 0,0 1 0,0 0 0,0-1 0,0 1 0,0-1 0,0 1 0,0-1 0,1 0 0,-1 1 0,0-1 0,0 0 0,0 0 0,1 1 0,-1-1 0,0 0 0,1 0 0,-1 0 0,1 0 0,-1 0 0,1 0 0,-1 0 0,1 0 0,-1 0 0,1 0 0,0 0 0,0 0 0,0 0 0,0-2 0,-6-35 0,7 27 0,1 1 0,0-1 0,0 0 0,1 1 0,1-1 0,0 1 0,0 0 0,11-18 0,-5 12 0,0 1 0,1 1 0,0 0 0,21-20 0,-22 25 0,1 0 0,-1 1 0,2 0 0,-1 0 0,1 2 0,13-7 0,-21 12 0,0-1 0,0 1 0,-1 0 0,1 0 0,0 1 0,0-1 0,0 1 0,0-1 0,0 2 0,8 0 0,-10-1 0,1 1 0,-1 0 0,1 0 0,-1 0 0,0 0 0,0 0 0,1 0 0,-1 1 0,0-1 0,0 1 0,0 0 0,0-1 0,-1 1 0,1 0 0,0 0 0,-1 0 0,1 0 0,1 4 0,4 11 9,0 0 0,0 0-1,-2 1 1,0 0 0,-1 0 0,2 32-1,7 26-1434,-9-55-5400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18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24575,'0'1'0,"0"-1"0,1 1 0,-1 0 0,1-1 0,-1 1 0,0 0 0,1-1 0,-1 1 0,1 0 0,0-1 0,-1 1 0,1-1 0,-1 1 0,1-1 0,0 1 0,-1-1 0,1 0 0,0 1 0,-1-1 0,1 0 0,0 1 0,0-1 0,-1 0 0,1 0 0,1 0 0,26 5 0,-19-3 0,74 11 0,142 5 0,87-19 0,-122-1 0,-127 2 0,73-1 0,-117-1 0,-1 0 0,1-1 0,-1-1 0,0-1 0,21-9 0,-26 10 0,0 0 0,1 0 0,-1 1 0,1 1 0,25-2 0,73 6 0,-40 1 0,23-1 0,116-5 0,-171-6 0,-33 7 0,0 0 0,1 0 0,-1 0 0,0 1 0,14 0 0,-19 1 0,-1 0 0,1 1 0,0-1 0,0 0 0,-1 1 0,1 0 0,0-1 0,0 1 0,-1 0 0,1 0 0,-1 0 0,1 0 0,-1 0 0,1 0 0,-1 0 0,0 1 0,1-1 0,-1 0 0,0 1 0,0-1 0,0 1 0,0-1 0,0 1 0,-1 0 0,1-1 0,0 1 0,0 3 0,3 14 0,0 1 0,-2-1 0,0 1 0,-2 0 0,0 0 0,-3 24 0,0 12 0,3-38 0,-2 67 0,17 164 0,-8-195-1365,-5-33-5461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19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24575,'8'0'0,"7"0"0,8 0 0,5 0 0,5 4 0,2 2 0,2-1 0,-1-1 0,-7-2-8191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1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24575,'4'0'0,"9"8"0,7 10 0,-1 11 0,-3 8 0,-4 10 0,-5 9 0,-3 10 0,-2 11 0,-6 12 0,-2 7 0,1-14-8191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25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24575,'10'7'0,"10"1"0,71 13 0,114 13 0,98-6 0,-233-23 0,112 3 0,84 10 0,-243-17-71,-18-4 248,-6 1-300,-1 1 1,0-1-1,0 1 1,1 0-1,-1 0 0,0 0 1,0 0-1,0 0 1,0 0-1,0 0 1,-4 0-1,-21-7-6703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27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77 24575,'1'-1'0,"-1"0"0,1 0 0,-1 0 0,1 0 0,-1 0 0,1 0 0,0 0 0,0 0 0,-1 0 0,1 1 0,0-1 0,0 0 0,0 0 0,0 1 0,0-1 0,0 0 0,0 1 0,0-1 0,3 0 0,27-11 0,-23 9 0,1 0 0,1 1 0,-1 0 0,0 1 0,18-1 0,-18 1 0,0 1 0,0-2 0,0 1 0,16-6 0,-1-12 0,-22 15 0,-13 13 0,-65 62 0,37-37 0,1 2 0,2 1 0,-52 69 0,82-98 0,0-1 0,0 0 0,-1 0 0,-1-1 0,1 1 0,-1-2 0,0 1 0,0-1 0,0 0 0,-1-1 0,-9 4 0,21-6 0,1 1 0,0-1 0,-1 0 0,0 1 0,1 0 0,-1 0 0,0 0 0,4 6 0,38 41 0,-17-17 0,7 7 0,53 79 0,-81-106 0,1-1 0,-1-1 0,2 0 0,0 0 0,0 0 0,1-1 0,15 13 0,-23-22 0,0-1 0,-1 1 0,1 0 0,0-1 0,0 1 0,0-1 0,-1 0 0,1 1 0,0-1 0,0 0 0,0 0 0,-1 0 0,1-1 0,0 1 0,0 0 0,0-1 0,-1 1 0,1-1 0,0 1 0,0-1 0,-1 0 0,1 0 0,-1 0 0,1 0 0,2-2 0,5-4 0,-1 0 0,0 0 0,9-11 0,-8 7 0,20-21 0,-3-2 0,44-71 0,-20 26 0,-38 63 0,-8 12 0,-1 0 0,0 0 0,0 0 0,0-1 0,0 0 0,-1 1 0,1-1 0,2-10 0,-5 14 0,0 0 0,-1 0 0,1 0 0,0-1 0,0 1 0,-1 0 0,1 0 0,-1 0 0,1 0 0,-1 0 0,1 0 0,-1 0 0,0 0 0,1 0 0,-1 0 0,0 0 0,0 0 0,0 0 0,0 0 0,-1 0 0,-24-16 0,18 12 0,-30-21 0,2-2 0,-45-45 0,-23-19 0,72 66-1365,21 14-5461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28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57 24575,'-8'-2'0,"15"-4"0,16-4 0,31 4 0,0 3 0,74 4 0,-42 1 0,299-19 0,-364 15-79,-17 3-28,1-1 0,0-1-1,-1 1 1,1 0 0,-1-1 0,1 0 0,-1 0 0,1-1-1,-1 1 1,0-1 0,8-4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28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24575,'2'2'0,"1"-1"0,-1 1 0,1-1 0,-1 1 0,0 0 0,0 0 0,0 0 0,3 4 0,8 7 0,7-1 0,1-1 0,0 0 0,0-2 0,32 10 0,-3-2 0,-49-16 0,1-1 0,-1 1 0,0-1 0,1 1 0,-1 0 0,0-1 0,0 1 0,1 0 0,-1 0 0,0 0 0,0 0 0,0 0 0,1 1 0,-2-1 0,1-1 0,-1 1 0,0-1 0,0 0 0,0 1 0,0-1 0,0 0 0,0 1 0,0-1 0,0 1 0,0-1 0,0 0 0,0 1 0,-1-1 0,1 1 0,0-1 0,0 0 0,0 1 0,0-1 0,0 0 0,-1 1 0,1-1 0,0 0 0,0 1 0,-1-1 0,1 0 0,0 0 0,-1 1 0,1-1 0,0 0 0,-1 0 0,-5 4 0,0-1 0,0 0 0,-1 0 0,-9 3 0,-4 1 0,10-1 0,1 0 0,0 1 0,0 0 0,0 1 0,1 0 0,0 0 0,1 0 0,-8 11 0,-21 22 0,-19 9-1365,28-29-5461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29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15 24575,'0'-1'0,"0"0"0,0 1 0,0-1 0,0 0 0,1 1 0,-1-1 0,0 0 0,1 1 0,-1-1 0,0 0 0,1 1 0,-1-1 0,1 1 0,-1-1 0,1 1 0,-1-1 0,1 1 0,-1-1 0,1 1 0,-1 0 0,1-1 0,0 1 0,-1 0 0,1-1 0,0 1 0,-1 0 0,1 0 0,0 0 0,-1 0 0,2-1 0,-1 1 0,-1 0 0,1 0 0,-1 0 0,1 0 0,-1 0 0,1 0 0,-1 0 0,1 0 0,-1 0 0,1 0 0,-1 1 0,1-1 0,-1 0 0,0 0 0,1 0 0,-1 1 0,1-1 0,-1 0 0,1 0 0,-1 1 0,0-1 0,1 0 0,-1 1 0,0-1 0,1 1 0,-1-1 0,0 0 0,1 1 0,-1-1 0,0 1 0,0-1 0,0 1 0,1-1 0,-1 0 0,0 1 0,0-1 0,0 1 0,0-1 0,0 1 0,0-1 0,0 1 0,0-1 0,0 1 0,0 0 0,-1 4 0,0-1 0,0 1 0,-1-1 0,1 1 0,-1-1 0,0 0 0,0 0 0,-1 0 0,1 0 0,-1 0 0,-4 5 0,-43 40 0,12-13 0,-56 79 0,93-115 0,1 1 0,-1 0 0,0-1 0,1 1 0,-1 0 0,1 0 0,-1 0 0,1 0 0,-1 0 0,1 0 0,-1-1 0,1 1 0,0 0 0,0 0 0,0 0 0,-1 0 0,1 0 0,0 0 0,0 2 0,1-2 0,-1-1 0,0 0 0,1 1 0,-1-1 0,1 1 0,-1-1 0,1 0 0,-1 1 0,1-1 0,-1 0 0,1 1 0,-1-1 0,1 0 0,0 0 0,-1 1 0,1-1 0,-1 0 0,1 0 0,0 0 0,-1 0 0,1 0 0,-1 0 0,2 0 0,49-9 0,-34 6 0,-11 2-50,0 0-1,0 1 1,0 0-1,0 0 0,0 0 1,0 1-1,0 0 1,0 0-1,0 1 1,-1-1-1,1 1 0,0 1 1,-1-1-1,1 1 1,-1 0-1,0 0 1,0 0-1,0 1 0,0 0 1,-1 0-1,1 0 1,-1 0-1,0 1 1,-1 0-1,1 0 1,3 7-1,9 11-6775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32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8 24575,'0'0'0,"0"0"0,1 1 0,-1-1 0,0 0 0,1 0 0,-1 0 0,0 0 0,1-1 0,-1 1 0,0 0 0,0 0 0,1 0 0,-1 0 0,0 0 0,1 0 0,-1 0 0,0-1 0,0 1 0,1 0 0,-1 0 0,0 0 0,0 0 0,1-1 0,-1 1 0,0 0 0,0 0 0,0-1 0,0 1 0,1 0 0,-1 0 0,0-1 0,0 1 0,0 0 0,0-1 0,0 1 0,0 0 0,0-1 0,0 1 0,0 0 0,-1 0 0,1-1 0,0 1 0,-1 0 0,1 0 0,-1 0 0,1 0 0,-1 0 0,1 0 0,0 0 0,-1 0 0,1 0 0,-1 0 0,1 0 0,-1 0 0,1 0 0,0 0 0,-1 0 0,1 0 0,-1 0 0,1 0 0,0 1 0,-1-1 0,1 0 0,-1 0 0,1 0 0,0 1 0,-1-1 0,1 0 0,0 1 0,-1-1 0,1 0 0,0 1 0,-1 0 0,-17 14 0,1 0 0,1 2 0,0 0 0,1 1 0,-13 21 0,-188 290 0,201-308-1365,2-5-5461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32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24575,'0'-1'0,"0"0"0,0-1 0,-1 1 0,1 0 0,0-1 0,0 1 0,1 0 0,-1-1 0,0 1 0,0 0 0,1-1 0,-1 1 0,1 0 0,-1-1 0,1 1 0,0 0 0,-1 0 0,1 0 0,0 0 0,0-1 0,0 1 0,0 0 0,0 0 0,0 1 0,0-1 0,0 0 0,0 0 0,0 0 0,0 1 0,0-1 0,1 1 0,-1-1 0,0 1 0,1-1 0,-1 1 0,0 0 0,1-1 0,-1 1 0,0 0 0,1 0 0,1 0 0,2 1 0,0 0 0,0 0 0,0 0 0,-1 1 0,1 0 0,0 0 0,-1 0 0,0 0 0,1 1 0,4 3 0,3 4 0,-1-1 0,0 2 0,-1 0 0,0 0 0,11 17 0,37 69 0,-13-23 0,-10-15 0,-23-36 0,2 0 0,24 30 0,-47-68 120,-11-12-1605,8 17-5341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24575,'0'-106'0,"3"137"0,0-1 0,2 0 0,1 0 0,12 37 0,-6-28 0,9 66 0,-13-51 0,2 0 0,2-1 0,26 70 0,-32-111-1365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33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5 103 24575,'0'0'0,"-1"0"0,1 0 0,0 0 0,0 0 0,0 0 0,-1 0 0,1-1 0,0 1 0,0 0 0,0 0 0,-1 0 0,1 0 0,0 0 0,0-1 0,0 1 0,0 0 0,-1 0 0,1 0 0,0-1 0,0 1 0,0 0 0,0 0 0,0 0 0,0-1 0,0 1 0,0 0 0,0 0 0,0-1 0,0 1 0,0 0 0,0 0 0,0 0 0,0-1 0,0 1 0,0 0 0,0 0 0,0-1 0,0 1 0,0 0 0,0 0 0,0 0 0,0-1 0,12 3 0,15 9 0,-11 1 0,0 1 0,-1 0 0,0 1 0,20 25 0,46 71 0,-44-56 0,3 9 0,-31-48 0,-1 0 0,2 0 0,0-1 0,1 0 0,0 0 0,1-2 0,23 20 0,-34-31 0,1 0 0,0 0 0,-1 0 0,1 0 0,0 0 0,0-1 0,0 1 0,0-1 0,-1 1 0,1-1 0,0 0 0,0 1 0,0-1 0,0 0 0,0 0 0,0-1 0,0 1 0,0 0 0,2-1 0,0-1 0,0 0 0,0 1 0,0-1 0,-1-1 0,1 1 0,-1 0 0,0-1 0,6-5 0,2-4 0,0-2 0,0 0 0,11-20 0,-19 30 0,19-36 0,-2-2 0,-1 0 0,17-59 0,14-33 0,-42 118-341,0 0 0,1 1-1,22-28 1,-21 31-6485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34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1 24575,'-44'0'0,"1"3"0,-1 1 0,1 2 0,0 2 0,-70 23 0,111-30 0,0-1 0,0 1 0,1-1 0,-1 1 0,0 0 0,0 0 0,1 0 0,-1 0 0,0 0 0,1 0 0,-1 0 0,1 1 0,0-1 0,-1 1 0,0 1 0,2-3 0,0 0 0,-1 1 0,1-1 0,0 0 0,0 1 0,0-1 0,0 0 0,1 1 0,-1-1 0,0 0 0,0 1 0,0-1 0,0 0 0,0 1 0,0-1 0,0 0 0,1 1 0,-1-1 0,0 0 0,0 0 0,0 1 0,1-1 0,-1 0 0,0 0 0,0 1 0,1-1 0,-1 0 0,0 0 0,1 1 0,20 6 0,29-1 0,0-1 0,90-5 0,-69-1 0,239-24 99,-138 6-1563,-120 15-5362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35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384 124 24575,'2'-7'0,"0"1"0,1 0 0,-1-1 0,1 1 0,1 0 0,-1 0 0,6-6 0,-6 8 0,4-6 0,0 0 0,1 0 0,1 1 0,16-15 0,-111 66 0,-115 56 0,102-53 0,22-10 0,76-35 0,1 0 0,-1 0 0,1 0 0,0 0 0,-1 1 0,1-1 0,0 0 0,-1 0 0,1 1 0,0-1 0,0 0 0,-1 0 0,1 1 0,0-1 0,0 0 0,-1 1 0,1-1 0,0 0 0,0 1 0,0-1 0,-1 0 0,1 1 0,0-1 0,0 1 0,0-1 0,0 0 0,0 1 0,0-1 0,0 1 0,0-1 0,0 0 0,0 1 0,0-1 0,0 1 0,0-1 0,0 0 0,0 1 0,1-1 0,-1 1 0,17 11 0,33 6 0,-45-16 0,161 42 0,-102-29 0,0 3 0,94 39 0,-110-37-1365,-28-14-5461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36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58 24575,'-25'0'0,"42"0"0,42 0 0,372-24 0,-29 0 0,-341 20-1365,-44-1-5461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0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34 24575,'-1'11'0,"-1"0"0,-1 0 0,0-1 0,0 1 0,-1-1 0,-1 1 0,0-1 0,0 0 0,0-1 0,-10 12 0,-9 19 0,21-34 0,-37 63 0,36-63 0,0 1 0,-1-1 0,1-1 0,-2 1 0,1-1 0,0 0 0,-13 9 0,22-19 0,0 0 0,-1 0 0,1-1 0,-1 1 0,3-9 0,1-1 0,7-10 0,0 1 0,28-35 0,-34 49 0,0 1 0,1 1 0,0-1 0,1 1 0,0 1 0,0 0 0,1 0 0,15-6 0,-16 8 0,-1-1 0,0 0 0,0 0 0,-1-1 0,11-10 0,21-17 0,-38 33 0,1 0 0,-1 1 0,0-1 0,0 0 0,1 1 0,-1-1 0,1 1 0,-1 0 0,0 0 0,1 0 0,-1 0 0,1 0 0,-1 1 0,0-1 0,1 1 0,-1-1 0,0 1 0,0 0 0,1 0 0,-1 0 0,0 0 0,0 0 0,2 2 0,7 4 0,0 1 0,16 14 0,18 21 0,21 17 0,-47-44 0,0 0 0,0 2 0,-2 0 0,0 1 0,-1 1 0,-1 0 0,19 35 0,-108-53 0,58 1 0,-1 0 0,1 2 0,-21 7 0,19-5 0,17-7-15,0 1-53,0-1 1,0 1-1,0-1 1,0 1-1,-1-1 1,1 0-1,0 1 1,0-1-1,-1 0 1,1 0-1,0 0 1,-1 0-1,1 0 1,0 0-1,0 0 1,-1-1-1,1 1 1,0 0-1,-2-1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24575,'1'-1'0,"-1"1"0,0 0 0,0-1 0,0 1 0,0 0 0,0-1 0,0 1 0,0 0 0,0-1 0,1 1 0,-1 0 0,0 0 0,0-1 0,1 1 0,-1 0 0,0 0 0,0-1 0,1 1 0,-1 0 0,0 0 0,0-1 0,1 1 0,-1 0 0,0 0 0,1 0 0,-1 0 0,0 0 0,1 0 0,-1-1 0,0 1 0,1 0 0,-1 0 0,0 0 0,1 0 0,-1 0 0,0 0 0,1 0 0,-1 0 0,1 1 0,-1-1 0,0 0 0,1 0 0,-1 0 0,0 0 0,0 0 0,1 1 0,-1-1 0,0 0 0,1 0 0,-1 0 0,0 1 0,0-1 0,1 0 0,22 14 0,-19-11 0,120 86 0,-109-75 0,0 0 0,-1 1 0,0 0 0,-1 1 0,17 26 0,-9-8 0,1-2 0,2 0 0,1-2 0,2 0 0,30 26 0,-54-54 0,-1 0 0,1 1 0,0-1 0,0 0 0,0-1 0,0 1 0,0 0 0,0-1 0,0 0 0,0 1 0,1-1 0,-1 0 0,0-1 0,1 1 0,-1-1 0,1 0 0,5 0 0,-6 0 0,1-1 0,0-1 0,0 1 0,-1-1 0,1 1 0,0-1 0,-1 0 0,0-1 0,1 1 0,-1 0 0,0-1 0,0 0 0,0 0 0,-1 1 0,4-6 0,76-101 0,27-33 0,-87 118-120,17-19-502,43-59-1,-70 84-6203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2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0 24575,'-1'2'0,"1"0"0,-1 0 0,1-1 0,-1 1 0,0 0 0,1-1 0,-1 1 0,0 0 0,0-1 0,0 1 0,-1-1 0,1 1 0,0-1 0,-1 0 0,1 0 0,0 1 0,-1-1 0,1 0 0,-1 0 0,0 0 0,1-1 0,-1 1 0,0 0 0,0-1 0,1 1 0,-3 0 0,-50 10 0,26-9 0,-49-4 0,57 0 0,-1 1 0,0 1 0,1 1 0,-33 6 0,52-7 0,1 0 0,-1 0 0,0 0 0,1 0 0,-1 0 0,1 0 0,-1 0 0,1 0 0,-1 1 0,1-1 0,-1 0 0,1 0 0,-1 0 0,1 1 0,-1-1 0,1 0 0,-1 1 0,1-1 0,-1 0 0,1 1 0,-1-1 0,1 1 0,0-1 0,-1 0 0,1 1 0,-1 0 0,14 5 0,29-1 0,43-2 0,-1-3 0,135-19 0,-90 3-682,162 0-1,-264 17-6143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2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87 24575,'-75'0'0,"57"0"0,53 0 0,-28 0 0,562-22 0,-248-23 0,-270 32-1365,-34 6-5461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3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 24575,'-1'0'0,"0"0"0,-1-1 0,1 2 0,-1-1 0,1 0 0,0 0 0,-1 0 0,1 1 0,0-1 0,-1 1 0,1-1 0,0 1 0,0-1 0,-1 1 0,1 0 0,0-1 0,0 1 0,0 0 0,0 0 0,0 0 0,-1 1 0,2-1 0,0 0 0,0-1 0,0 1 0,0 0 0,0 0 0,0-1 0,0 1 0,0 0 0,0 0 0,0 0 0,1-1 0,-1 1 0,0 0 0,0-1 0,1 1 0,-1 0 0,1-1 0,-1 1 0,0 0 0,1-1 0,-1 1 0,1-1 0,0 1 0,-1 0 0,1-1 0,-1 0 0,1 1 0,0-1 0,-1 1 0,1-1 0,0 0 0,-1 1 0,1-1 0,0 0 0,0 0 0,-1 0 0,2 1 0,31 10 0,0-1 0,0-2 0,0-1 0,56 4 0,2 2 0,-97-14 0,-1 1 0,0 0 0,1 1 0,-1-1 0,0 1 0,1 0 0,-1 1 0,1 0 0,-1 0 0,1 0 0,0 1 0,0-1 0,0 2 0,0-1 0,-7 6 0,-14 11 0,-48 46 0,24-19 0,-57 45-1365,87-76-5461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4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10 24575,'-22'-6'0,"18"2"0,14 6 0,6 4 0,0 1 0,0 1 0,0 0 0,25 18 0,-24-14 0,2-1 0,36 18 0,56 3 0,-32-11 0,-78-20 0,1 0 0,0-1 0,0 1 0,0 0 0,0-1 0,-1 1 0,1-1 0,0 0 0,0 1 0,0-1 0,0 0 0,0 0 0,0 0 0,0-1 0,0 1 0,0 0 0,0-1 0,3 0 0,-5 0 0,0 1 0,0 0 0,0 0 0,0-1 0,0 1 0,-1 0 0,1 0 0,0-1 0,0 1 0,0 0 0,0 0 0,-1-1 0,1 1 0,0 0 0,0 0 0,0-1 0,-1 1 0,1 0 0,0 0 0,0 0 0,-1 0 0,1 0 0,0-1 0,0 1 0,-1 0 0,1 0 0,0 0 0,-1 0 0,1 0 0,0 0 0,0 0 0,-1 0 0,1 0 0,0 0 0,-1 0 0,1 0 0,0 0 0,-1 0 0,1 1 0,-16-2 0,12 2 0,0 1 0,-1-1 0,1 1 0,0 0 0,0 0 0,0 1 0,0-1 0,1 1 0,-6 4 0,-33 33 0,30-28 0,-23 20-1365,20-19-5461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24575,'45'-20'0,"372"-121"0,-352 107 0,-64 34 0,-1 0 0,1 0 0,-1 1 0,1-1 0,-1 0 0,1 0 0,-1 1 0,1-1 0,-1 0 0,1 1 0,-1-1 0,0 1 0,1-1 0,-1 0 0,0 1 0,1-1 0,-1 1 0,0-1 0,0 1 0,1-1 0,-1 1 0,0-1 0,0 1 0,0-1 0,0 1 0,0-1 0,0 1 0,0 0 0,0-1 0,0 1 0,0-1 0,0 1 0,0-1 0,0 2 0,0 25 0,0-24 0,1 17 0,1 0 0,0 0 0,2-1 0,1 1 0,0-1 0,1 0 0,1 0 0,1-1 0,16 27 0,-21-40-109,-3-3 12,1-1 0,0 1 1,0-1-1,0 1 1,0-1-1,0 1 0,0-1 1,0 0-1,0 0 1,0 1-1,1-1 1,2 2-1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5 24575,'0'-1'0,"0"1"0,0 0 0,0 0 0,0 0 0,0 0 0,0 0 0,0-1 0,0 1 0,0 0 0,0 0 0,0 0 0,0 0 0,0 0 0,0-1 0,0 1 0,0 0 0,0 0 0,-1 0 0,1 0 0,0 0 0,0 0 0,0-1 0,0 1 0,0 0 0,0 0 0,0 0 0,0 0 0,-1 0 0,1 0 0,0 0 0,0 0 0,0 0 0,0 0 0,0-1 0,-1 1 0,1 0 0,0 0 0,0 0 0,0 0 0,0 0 0,0 0 0,-1 0 0,1 0 0,0 0 0,0 0 0,0 0 0,0 1 0,-11 4 0,-10 12 0,19-15 0,-21 20 0,1 1 0,0 1 0,-21 33 0,-50 87 0,50-75 0,29-48 0,7-11 0,1 0 0,-1 0 0,1 0 0,1 1 0,0 0 0,-6 19 0,11-28-57,0-1 0,0 1 1,0-1-1,0 1 0,0-1 0,0 1 0,0-1 0,0 1 0,0-1 0,1 0 0,-1 1 1,1-1-1,-1 1 0,1-1 0,0 0 0,-1 1 0,1-1 0,0 0 0,0 0 1,0 0-1,0 1 0,0-1 0,1 1 0,12 7-6769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8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24575,'-1'-1'0,"0"1"0,0 0 0,0 0 0,0 0 0,1 0 0,-1 0 0,0 1 0,0-1 0,0 0 0,1 0 0,-1 0 0,0 1 0,0-1 0,0 0 0,1 1 0,-1-1 0,-1 2 0,-3 18 0,4-13 0,1 0 0,1 1 0,-1-1 0,1 0 0,0 1 0,1-1 0,0 0 0,0 0 0,5 11 0,36 65 0,-26-53 0,160 269 0,-163-264 0,-11-28 0,-1 0 0,1 0 0,0 0 0,1 0 0,-1-1 0,9 11 0,-12-17 0,0-1 0,0 1 0,0 0 0,-1 0 0,1 0 0,0 0 0,0 0 0,0-1 0,0 1 0,0 0 0,0 0 0,0 0 0,0 0 0,0 0 0,0-1 0,0 1 0,0 0 0,0 0 0,0 0 0,0 0 0,0 0 0,0-1 0,0 1 0,0 0 0,1 0 0,-1 0 0,0 0 0,0 0 0,0 0 0,0-1 0,0 1 0,0 0 0,0 0 0,0 0 0,0 0 0,1 0 0,-1 0 0,0 0 0,0 0 0,0 0 0,0 0 0,0 0 0,1-1 0,-1 1 0,0 0 0,0 0 0,0 0 0,0 0 0,0 0 0,1 0 0,-1 0 0,0 0 0,0 0 0,0 0 0,0 0 0,0 0 0,1 1 0,-1-1 0,0 0 0,0 0 0,0 0 0,0 0 0,0 0 0,0 0 0,1 0 0,-1 0 0,0 0 0,0 0 0,0 1 0,-2-15 0,-2 10 0,0-1 0,0 1 0,0 0 0,0 0 0,-1 1 0,0-1 0,0 1 0,0 0 0,0 0 0,0 1 0,0 0 0,-1 0 0,1 0 0,-1 0 0,1 1 0,-1 0 0,0 0 0,1 0 0,-1 1 0,0 0 0,0 0 0,0 0 0,1 1 0,-1 0 0,0 0 0,1 1 0,-1-1 0,1 1 0,-1 0 0,-7 5 0,-68 43-1365,66-40-5461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9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24575,'5'1'0,"0"-1"0,0 1 0,-1 0 0,1 0 0,0 1 0,-1 0 0,1-1 0,-1 1 0,0 1 0,0-1 0,5 4 0,46 38 0,-22-16 0,-8-6 0,0 0 0,-2 2 0,-1 1 0,32 47 0,-33-43 0,2 0 0,1-1 0,41 37 0,-63-63 0,0 0 0,0 0 0,1-1 0,-1 1 0,1-1 0,-1 0 0,1 0 0,0 0 0,-1 0 0,1 0 0,0 0 0,0-1 0,-1 1 0,1-1 0,0 0 0,0 0 0,5 0 0,-4-1 0,0 0 0,1 0 0,-1-1 0,0 1 0,0-1 0,0 0 0,0 0 0,-1 0 0,1-1 0,5-4 0,5-7 0,-1 0 0,0-1 0,-1 0 0,13-20 0,-20 27 0,15-21-170,0-1-1,-3-1 0,0-1 1,-2 0-1,-1-1 0,-2-1 1,11-47-1,-19 59-6655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49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46 120 24575,'-3'0'0,"0"-1"0,0 1 0,0-1 0,0 0 0,0 0 0,0 0 0,0 0 0,0-1 0,1 1 0,-1-1 0,0 1 0,-2-4 0,5 5 0,-1 0 0,1-1 0,-1 1 0,1 0 0,-1-1 0,1 1 0,0-1 0,-1 1 0,1-1 0,0 1 0,-1-1 0,1 1 0,0-1 0,0 1 0,0-1 0,-1 0 0,1 1 0,0-1 0,0 1 0,0-1 0,0 1 0,0-1 0,0 0 0,0 0 0,1 0 0,-1 0 0,1 0 0,0 1 0,0-1 0,-1 0 0,1 0 0,0 1 0,0-1 0,0 1 0,0-1 0,0 1 0,0-1 0,0 1 0,0-1 0,0 1 0,0 0 0,0 0 0,0-1 0,2 1 0,54-8 0,73-2 0,-81 7 0,238-23 48,150-5-1461,-407 31-5413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5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24575,'-29'1'0,"0"0"0,0 2 0,-47 11 0,74-14 0,1 1 0,-1-1 0,1 0 0,-1 1 0,1-1 0,-1 1 0,1-1 0,-1 1 0,1 0 0,-1 0 0,1 0 0,0-1 0,-2 3 0,3-3 0,0 0 0,0 1 0,0-1 0,0 0 0,0 1 0,1-1 0,-1 0 0,0 1 0,0-1 0,0 0 0,0 1 0,0-1 0,0 0 0,1 0 0,-1 1 0,0-1 0,0 0 0,0 1 0,1-1 0,-1 0 0,0 0 0,0 0 0,1 1 0,-1-1 0,0 0 0,1 0 0,-1 0 0,0 0 0,1 1 0,-1-1 0,0 0 0,1 0 0,-1 0 0,1 0 0,44 10 0,39 2 0,0-4 0,150-4 0,-208-7-455,-1-2 0,48-15 0,-45 11-6371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50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71 24575,'-16'2'0,"0"0"0,0 1 0,0 0 0,1 1 0,-1 1 0,-18 9 0,34-14 0,0 0 0,0 0 0,0 0 0,-1 0 0,1 0 0,0 0 0,0 0 0,-1 0 0,1 0 0,0 0 0,0 0 0,-1 0 0,1 0 0,0 0 0,0 0 0,0 0 0,-1 0 0,1 0 0,0 1 0,0-1 0,0 0 0,-1 0 0,1 0 0,0 0 0,0 1 0,0-1 0,0 0 0,0 0 0,-1 0 0,1 1 0,0-1 0,0 0 0,0 0 0,0 0 0,0 1 0,0-1 0,0 0 0,0 0 0,0 1 0,0-1 0,0 0 0,0 0 0,0 1 0,0-1 0,0 0 0,0 0 0,0 0 0,0 1 0,0-1 0,0 0 0,16 5 0,27-2 0,95-2 0,219-29 0,134-53 0,-457 75-1365,-8 2-5461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3:51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53 24575,'-7'1'0,"1"1"0,-1-1 0,0 1 0,1 0 0,-8 3 0,-7 2 0,8-3 0,-95 21 0,77-17 0,22-3 0,19 0 0,25-1 0,0-1 0,51-4 0,-34 1 0,26-5 0,0-3 0,83-19 0,-28 4 0,-64 13 0,102-17 0,-162 25-341,0 0 0,-1 0-1,18-8 1,-11 1-6485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 24575,'-3'-10'0,"-3"15"0,-4 16 0,4 30 0,3 1 0,4 93 0,2-43 0,-3-88 0,-1-1 0,1 0 0,1 0 0,0 0 0,1 0 0,0 0 0,7 22 0,-9-31-25,-5-7 81,-7-8-1227,11 11 946,-13-14-6601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98 24575,'0'-2'0,"0"1"0,1-1 0,-1 1 0,1-1 0,-1 1 0,1 0 0,-1-1 0,1 1 0,0 0 0,0 0 0,0-1 0,0 1 0,0 0 0,0 0 0,0 0 0,0 0 0,0 0 0,0 0 0,0 0 0,1 1 0,1-2 0,33-14 0,-26 12 0,19-7 0,0 1 0,1 2 0,0 0 0,54-5 0,-79 13 0,0 0 0,0 0 0,0 0 0,0 1 0,0 0 0,0 0 0,0 0 0,0 0 0,0 1 0,-1 0 0,1 0 0,0 0 0,-1 0 0,0 1 0,0 0 0,1 0 0,3 4 0,-5-4 0,-1-1 0,0 0 0,0 1 0,0-1 0,-1 1 0,1 0 0,0 0 0,-1 0 0,0 0 0,0 0 0,0 0 0,0 0 0,0 0 0,-1 0 0,1 0 0,-1 0 0,0 1 0,0-1 0,0 0 0,0 0 0,0 0 0,-1 1 0,0-1 0,0 0 0,1 0 0,-2 0 0,-1 5 0,-2 2 0,-1 0 0,0-1 0,-1 0 0,0 0 0,0 0 0,-1-1 0,-14 13 0,-71 46 0,26-20 0,51-34 0,-2 0 0,1 0 0,-1-2 0,-1 0 0,0-1 0,-36 13 0,70-24 0,-1 0 0,24 2 0,1 0 0,-31-1 8,-1 0 0,0 1 0,0 0 0,0 0 0,0 1 0,0 0 0,0 0 0,0 0 0,0 1 0,-1 0 0,1 1 0,-1-1 0,0 1 0,9 8 0,-4-2-220,0 1 0,-1 0 0,0 0-1,-1 1 1,-1 1 0,8 13 0,-7-11-6614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119 131 24575,'3'0'0,"0"0"0,-1 0 0,1 0 0,0-1 0,-1 1 0,1-1 0,0 1 0,-1-1 0,1 0 0,-1 0 0,1 0 0,-1-1 0,0 1 0,1 0 0,-1-1 0,0 0 0,0 1 0,0-1 0,0 0 0,0 0 0,0 0 0,-1 0 0,1-1 0,-1 1 0,1 0 0,-1-1 0,0 1 0,0 0 0,0-1 0,0 0 0,-1 1 0,1-1 0,-1 0 0,1 1 0,-1-1 0,0 0 0,0-3 0,0 4 0,0-1 0,0 0 0,-1 1 0,1-1 0,-1 0 0,1 1 0,-1-1 0,0 0 0,0 1 0,0-1 0,-1 1 0,1 0 0,0-1 0,-1 1 0,0 0 0,1 0 0,-1 0 0,0 0 0,0 0 0,0 0 0,0 1 0,-1-1 0,1 0 0,0 1 0,-1 0 0,1 0 0,-1 0 0,1 0 0,-1 0 0,0 0 0,1 1 0,-1-1 0,0 1 0,1-1 0,-1 1 0,0 0 0,1 0 0,-1 1 0,0-1 0,0 0 0,1 1 0,-1 0 0,0 0 0,1 0 0,-1 0 0,1 0 0,-1 0 0,1 0 0,0 1 0,0-1 0,-1 1 0,1 0 0,-3 3 0,-1 1 0,0 0 0,1 0 0,0 1 0,0 0 0,0 0 0,1 0 0,0 0 0,-5 13 0,3-2 0,0 0 0,-6 31 0,11-44 0,1-1 0,-1 0 0,1 1 0,0-1 0,0 0 0,0 1 0,0-1 0,1 0 0,0 1 0,0-1 0,0 0 0,1 0 0,-1 1 0,1-1 0,0-1 0,0 1 0,4 5 0,-2-3 0,0-2 0,1 1 0,0 0 0,0-1 0,0 0 0,1 0 0,-1-1 0,1 0 0,0 1 0,11 3 0,-5-3 0,0 0 0,1-1 0,0 0 0,-1-1 0,1-1 0,0 0 0,0 0 0,0-1 0,0-1 0,0 0 0,19-5 0,-17 1-455,0 0 0,23-12 0,-11 3-6371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33 24575,'0'-5'0,"-5"0"0,-4 0 0,-2-4 0,1 1-8191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64 153 24575,'0'-12'0,"2"0"0,-1 1 0,7-20 0,2-22 0,-9 45 0,1-13 0,-2 17 0,1 11 0,-1 22 0,-1 1 0,-1-1 0,-2 1 0,-10 38 0,-5 13 0,4 0 0,-7 105 0,17-156 0,3-26 0,1 0 0,0 1 0,0-1 0,0 0 0,1 0 0,0 1 0,-1-1 0,1 0 0,1 1 0,-1-1 0,1 0 0,1 6 0,5-3-1365,2-8-5461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94 24575,'0'-7'0,"0"0"0,0-1 0,0 1 0,-1-1 0,0 1 0,-3-12 0,4 18 0,0 0 0,-1 0 0,1 0 0,-1 0 0,1 0 0,-1 1 0,1-1 0,-1 0 0,1 0 0,-1 0 0,0 1 0,1-1 0,-1 0 0,0 1 0,0-1 0,0 1 0,1-1 0,-1 1 0,0-1 0,-1 1 0,0-1 0,1 1 0,-1 0 0,1 0 0,-1 0 0,0 1 0,1-1 0,-1 0 0,1 0 0,-1 1 0,1-1 0,-1 1 0,1 0 0,-1-1 0,1 1 0,-1 0 0,-1 1 0,-6 5 0,0 0 0,1 0 0,0 0 0,0 1 0,1 1 0,0-1 0,0 1 0,-8 15 0,0 2 0,-21 55 0,35-79 0,0-1 0,1 1 0,-1 0 0,0 0 0,1 0 0,-1 0 0,1 0 0,0 0 0,-1 0 0,1 0 0,0 0 0,0 0 0,1 0 0,-1 0 0,0 0 0,1 0 0,-1 0 0,1 0 0,-1 0 0,1 0 0,0-1 0,0 1 0,0 0 0,0 0 0,0-1 0,1 1 0,1 2 0,0-2 0,0 0 0,0-1 0,0 1 0,0-1 0,0 1 0,0-1 0,0 0 0,0 0 0,1 0 0,-1-1 0,0 1 0,1-1 0,-1 0 0,0 0 0,1 0 0,4-1 0,-1 0 0,-1 0 0,1-1 0,0 0 0,0 0 0,-1-1 0,1 1 0,-1-1 0,0-1 0,0 1 0,0-1 0,0 0 0,-1-1 0,0 1 0,0-1 0,0 0 0,0 0 0,-1-1 0,0 1 0,0-1 0,5-9 0,-3 2 0,0 1 0,-1-1 0,0 0 0,-1-1 0,0 1 0,-1-1 0,-1 1 0,0-1 0,0-21 0,1-7 0,-3 42 0,0 0 0,0 0 0,0 0 0,0 0 0,0 0 0,0 0 0,0 0 0,0 0 0,1 0 0,-1 0 0,0 0 0,0 1 0,0-1 0,0 0 0,0 0 0,0 0 0,0 0 0,0 0 0,0 0 0,0 0 0,1 0 0,-1 0 0,0 0 0,0 0 0,0 0 0,0 0 0,0 0 0,0 0 0,0 0 0,0 0 0,1 0 0,-1 0 0,0 0 0,0 0 0,0 0 0,0 0 0,0 0 0,0 0 0,0 0 0,0 0 0,0 0 0,1 0 0,-1 0 0,0-1 0,0 1 0,0 0 0,0 0 0,0 0 0,0 0 0,0 0 0,0 0 0,0 0 0,0 0 0,0 0 0,0 0 0,0-1 0,0 1 0,0 0 0,0 0 0,0 0 0,0 0 0,0 0 0,0 0 0,5 15 0,2 19 0,-5 0 0,1 5 0,13 69 0,-14-98 0,1 0 0,0 0 0,0 0 0,1 0 0,1-1 0,0 1 0,0-1 0,0-1 0,1 1 0,1-1 0,12 14 0,-18-22-38,0 1 0,0 0 0,0 0 1,0-1-1,0 1 0,0-1 0,0 1 0,0-1 0,0 1 0,0-1 0,1 0 0,-1 0 0,0 1 0,0-1 0,0 0 0,0 0 1,1 0-1,-1 0 0,0 0 0,0 0 0,0-1 0,1 1 0,-1 0 0,0-1 0,0 1 0,0-1 0,0 1 0,0-1 0,0 1 1,0-1-1,0 0 0,0 1 0,0-1 0,0 0 0,1-1 0,8-10-6788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74 425 24575,'0'-299'0,"0"288"0,1 0 0,1 0 0,0 0 0,0 0 0,1 0 0,0 0 0,1 0 0,8-16 0,-12 26 0,0 1 0,0-1 0,1 1 0,-1-1 0,0 0 0,0 1 0,1 0 0,-1-1 0,0 1 0,0-1 0,1 1 0,-1-1 0,1 1 0,-1 0 0,0-1 0,1 1 0,-1-1 0,1 1 0,-1 0 0,1 0 0,-1-1 0,1 1 0,-1 0 0,1 0 0,-1 0 0,1-1 0,5 12 0,-2 25 0,-4-35 0,1 340 93,-3-156-1551,2-165-5368</inkml:trace>
  <inkml:trace contextRef="#ctx0" brushRef="#br0" timeOffset="1">1 329 24575,'4'0'0,"14"0"0,8-4 0,7-2 0,7 1 0,5 0 0,3 2 0,-8 1-8191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 24575,'-5'-4'0,"0"2"0,-1 7 0,2 9 0,1 8 0,1 3 0,1 3 0,0-1 0,1 0 0,-4-1 0,-1 0 0,0-1 0,1 0 0,1-1 0,6-4 0,1-10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24575,'-4'0'0,"-1"-5"0,0-4 0,1-2-8191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64 24575,'-2'-2'0,"1"-1"0,0 1 0,-1 0 0,0 0 0,0 1 0,1-1 0,-1 0 0,0 0 0,0 1 0,-1-1 0,1 1 0,-4-2 0,0-1 0,-1-1 0,1 1 0,-1 0 0,0 0 0,1 1 0,-2 0 0,1 0 0,0 1 0,-1-1 0,-10 0 0,14 2 0,1 1 0,-1 1 0,1-1 0,-1 1 0,1-1 0,-1 1 0,1 0 0,0 0 0,-1 0 0,1 1 0,0-1 0,0 1 0,0 0 0,0 0 0,0 0 0,0 0 0,1 0 0,-1 1 0,1-1 0,-1 1 0,1-1 0,0 1 0,-2 4 0,-8 14 0,1 0 0,1 0 0,1 1 0,2 0 0,0 1 0,-7 39 0,11-51 0,1-1 0,1 1 0,0 0 0,0 0 0,1 0 0,2 20 0,-2-28 0,1 1 0,0-1 0,0 1 0,1-1 0,-1 0 0,1 0 0,-1 1 0,1-1 0,0 0 0,0 0 0,0-1 0,1 1 0,-1 0 0,1-1 0,-1 1 0,1-1 0,0 0 0,0 0 0,0 0 0,0 0 0,0-1 0,0 1 0,1-1 0,4 2 0,-1-1 0,1 0 0,0 0 0,0 0 0,-1-1 0,1 0 0,0 0 0,0-1 0,1 0 0,-1-1 0,0 0 0,-1 0 0,1-1 0,0 1 0,0-2 0,7-2 0,-10 2 0,0 0 0,0 0 0,0 0 0,-1 0 0,1-1 0,-1 0 0,0 0 0,0 0 0,0 0 0,-1-1 0,1 1 0,-1-1 0,0 0 0,-1 0 0,1 0 0,-1 0 0,0-1 0,0 1 0,-1-1 0,1 1 0,0-11 0,0 1 20,0-1 0,-2 0 0,0 1 0,-1-1 0,-2-17 0,2 27-113,0 0 0,-1 0 1,1 0-1,-1 0 0,-1 1 0,1-1 0,-1 1 0,0-1 1,0 1-1,0 0 0,-1 0 0,0 0 0,0 1 1,0-1-1,-9-6 0,-4 0-6733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24575,'1'0'0,"0"1"0,0-1 0,0 0 0,0 1 0,0-1 0,-1 1 0,1 0 0,0-1 0,0 1 0,-1 0 0,1-1 0,0 1 0,0 0 0,-1 0 0,1 0 0,-1 0 0,1-1 0,-1 1 0,1 0 0,-1 0 0,0 0 0,1 0 0,-1 0 0,0 0 0,0 0 0,0 2 0,5 33 0,-4-31 0,2 116 0,3-140 0,0 1 0,2 1 0,17-31 0,-16 34 0,1 1 0,1 0 0,18-17 0,-22 24 0,-1 0 0,1 1 0,0 0 0,1 0 0,-1 1 0,1 0 0,0 0 0,12-4 0,-19 8 0,0 0 0,0 0 0,0 0 0,1 0 0,-1 0 0,0 0 0,0 0 0,1 0 0,-1 0 0,0 1 0,0-1 0,0 1 0,0-1 0,1 1 0,-1-1 0,0 1 0,0 0 0,0-1 0,0 1 0,0 0 0,0 0 0,-1 0 0,1 0 0,0 0 0,0 0 0,0 0 0,-1 0 0,1 0 0,-1 0 0,1 0 0,-1 0 0,1 2 0,13 44 0,-12-40 0,6 47 0,-7-43 0,0-1 0,0 1 0,1-1 0,1 1 0,0-1 0,0 0 0,6 12 0,-8-21 0,-1-1 0,0 1 0,0-1 0,0 1 0,1-1 0,-1 0 0,0 1 0,0-1 0,1 1 0,-1-1 0,0 0 0,1 1 0,-1-1 0,1 0 0,-1 1 0,0-1 0,1 0 0,-1 1 0,1-1 0,-1 0 0,1 0 0,-1 0 0,1 1 0,-1-1 0,1 0 0,-1 0 0,1 0 0,-1 0 0,1 0 0,-1 0 0,1 0 0,0 0 0,11-15 0,5-35 0,-15 41 0,1-2 0,0 1 0,1-1 0,1 1 0,0 0 0,0 0 0,1 0 0,0 1 0,0-1 0,10-9 0,-11 14 0,0 1 0,0 1 0,0-1 0,0 0 0,0 1 0,1 0 0,-1 1 0,1-1 0,0 1 0,0 0 0,0 0 0,0 1 0,0 0 0,0 0 0,0 0 0,1 1 0,-1 0 0,8 1 0,-11-1 0,1 0 0,-1 1 0,1 0 0,-1 0 0,1 0 0,-1 0 0,0 0 0,0 1 0,1-1 0,-1 1 0,0 0 0,-1 0 0,1 0 0,0 0 0,0 1 0,-1-1 0,1 1 0,-1-1 0,0 1 0,0 0 0,0 0 0,0 0 0,-1 0 0,1 0 0,-1 1 0,0-1 0,1 0 0,-2 1 0,1-1 0,0 0 0,0 7 0,0-2 0,-1 0 0,1 0 0,-2 1 0,1-1 0,-1 0 0,0 0 0,-1 0 0,0 0 0,0 0 0,0 0 0,-1 0 0,-7 12 0,6-13 0,-1 0 0,0 0 0,0 0 0,-1 0 0,0-1 0,0 0 0,0 0 0,-1 0 0,1-1 0,-11 6 0,17-11 0,-1 0 0,1 1 0,0-1 0,-1 0 0,1 0 0,-1 1 0,1-1 0,-1 0 0,1 0 0,-1 0 0,1 0 0,-1 0 0,1 0 0,-1 1 0,1-1 0,-1 0 0,1 0 0,-1 0 0,1-1 0,-1 1 0,1 0 0,-1 0 0,1 0 0,-1 0 0,1 0 0,-1-1 0,1 1 0,0 0 0,-1 0 0,1-1 0,-1 0 0,-2-16 0,14-21 0,30-23-1365,-19 31-5461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24575,'1'-7'0,"0"0"0,1 0 0,-1 0 0,2 0 0,-1 1 0,1-1 0,5-8 0,2-7 0,-8 16 0,7-15 0,-5 19 0,-2 13 0,0 163 0,-4-89 0,0-58 0,-8 46 0,6-49 0,0 0 0,1 37 0,3-60 0,-1 0 0,1 0 0,0 0 0,0 0 0,0-1 0,0 1 0,0 0 0,1 0 0,-1 0 0,0 0 0,0 0 0,1 0 0,-1-1 0,0 1 0,1 0 0,-1 0 0,1 0 0,-1-1 0,1 1 0,-1 0 0,1 0 0,-1-1 0,1 1 0,0-1 0,-1 1 0,1 0 0,0-1 0,1 1 0,0-1 0,-1 0 0,1 0 0,-1 0 0,1 0 0,-1 0 0,1-1 0,-1 1 0,1-1 0,-1 1 0,1-1 0,-1 1 0,1-1 0,-1 0 0,0 0 0,2-1 0,6-5 0,1-1 0,-1 0 0,9-10 0,31-47 0,-41 52 0,0 1 0,1 0 0,0 0 0,1 1 0,0 0 0,1 1 0,0 0 0,24-16 0,-33 25 0,0 0 0,-1 0 0,1 0 0,0 0 0,0 1 0,0-1 0,0 0 0,0 1 0,0 0 0,0-1 0,0 1 0,0 0 0,0 0 0,0 0 0,0 0 0,0 1 0,0-1 0,0 0 0,0 1 0,0-1 0,3 3 0,-3-2 0,0 1 0,0-1 0,0 1 0,0 0 0,-1 0 0,1 0 0,-1 0 0,1 0 0,-1 0 0,0 1 0,0-1 0,0 0 0,0 1 0,0-1 0,0 3 0,2 12 0,-1 0 0,0 0 0,-2 0 0,-1 21 0,1-26 0,-2 29 0,0-24 0,1-1 0,1 1 0,3 22 0,-3-37 0,0-1 0,0 1 0,0 0 0,0-1 0,1 1 0,-1-1 0,1 1 0,-1 0 0,1-1 0,0 1 0,0-1 0,-1 1 0,1-1 0,0 0 0,0 1 0,1-1 0,-1 0 0,0 0 0,0 0 0,0 0 0,1 0 0,-1 0 0,1 0 0,-1 0 0,1 0 0,-1-1 0,1 1 0,-1 0 0,1-1 0,0 0 0,-1 1 0,1-1 0,-1 0 0,1 0 0,0 0 0,-1 0 0,1 0 0,0 0 0,-1 0 0,1 0 0,0-1 0,-1 1 0,1-1 0,0 1 0,-1-1 0,1 0 0,1-1 0,6-2 0,1-1 0,-1 0 0,-1-1 0,1 0 0,-1 0 0,10-10 0,-3-2 0,-1 0 0,0-1 0,-1 0 0,-1-1 0,-1-1 0,-1 0 0,14-40 0,-22 55 0,-2 5 0,1 0 0,-1-1 0,1 1 0,-1 0 0,1 0 0,0-1 0,-1 1 0,1 0 0,0 0 0,0 0 0,0 0 0,0 0 0,0 0 0,0 0 0,0 0 0,0 0 0,0 0 0,3 0 0,-3 1 0,-1 0 0,1 0 0,0 1 0,0-1 0,0 0 0,0 1 0,0-1 0,-1 1 0,1-1 0,0 1 0,0 0 0,-1-1 0,1 1 0,0-1 0,-1 1 0,1 0 0,-1 0 0,1 0 0,-1-1 0,1 1 0,-1 0 0,1 0 0,-1 0 0,0 0 0,0 0 0,1 0 0,-1-1 0,0 1 0,0 2 0,5 20 0,-2 1 0,0-1 0,-1 1 0,-2 0 0,0 0 0,-5 27 0,5-46-170,-1 0-1,0-1 0,0 1 1,0 0-1,-1-1 0,0 0 1,-3 9-1,-6 2-6655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92 24575,'0'-4'0,"0"-6"0,0-5 0,0-4 0,-4 1 0,-1 0 0,-1 10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24575,'2'0'0,"0"1"0,0-1 0,1 1 0,-1 0 0,0 0 0,0-1 0,0 2 0,0-1 0,0 0 0,0 0 0,0 1 0,0-1 0,0 1 0,0-1 0,-1 1 0,1 0 0,-1 0 0,1 0 0,-1-1 0,0 1 0,0 1 0,0-1 0,1 3 0,5 10 0,-2-1 0,6 23 0,-6-20 0,3 19 0,0 1 0,3 57 0,2 10 0,-10-86 0,1 15 0,-2-31 0,-2-19 0,-2-104 0,0 51 0,10-113 0,-7 175 0,1-1 0,0 1 0,1 0 0,-1 0 0,2 1 0,-1-1 0,1 1 0,0-1 0,0 1 0,1 0 0,0 1 0,1-1 0,-1 1 0,1 0 0,11-9 0,-12 11 0,0 1 0,0 0 0,0 0 0,0 0 0,0 1 0,1-1 0,-1 1 0,1 1 0,0-1 0,-1 1 0,1 0 0,0 0 0,0 0 0,0 1 0,0 0 0,0 0 0,0 1 0,-1-1 0,1 2 0,0-1 0,0 0 0,-1 1 0,8 3 0,-9-3 0,0 1 0,-1-1 0,1 1 0,-1 0 0,0 0 0,0 1 0,0-1 0,0 0 0,0 1 0,-1 0 0,0 0 0,0 0 0,0 0 0,0 0 0,0 0 0,-1 0 0,0 0 0,0 1 0,1 6 0,0-4 0,-1 0 0,-1 0 0,1 0 0,-1 0 0,-1 0 0,1 0 0,-1 0 0,0 0 0,0-1 0,-1 1 0,-5 12 0,5-16 5,0 0 0,0 0 0,0 0 0,0-1 0,-1 1 0,1-1 0,-1 0 0,0 1 0,1-1 0,-1 0 0,0-1 0,0 1 0,0 0-1,-1-1 1,1 0 0,0 0 0,-1 0 0,1 0 0,-6 0 0,-6 1-315,-1 0 0,-31-2 0,37 0-224,-17-1-6292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8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 24575,'-12'-8'0,"12"8"0,0 0 0,0 1 0,0-1 0,0 0 0,0 0 0,0 1 0,0-1 0,0 0 0,-1 0 0,1 1 0,0-1 0,0 0 0,0 0 0,0 0 0,0 1 0,0-1 0,0 0 0,-1 0 0,1 0 0,0 1 0,0-1 0,0 0 0,-1 0 0,1 0 0,0 0 0,0 0 0,0 1 0,-1-1 0,1 0 0,0 0 0,0 0 0,0 0 0,-1 0 0,1 0 0,0 0 0,0 0 0,-1 0 0,1 0 0,0 0 0,0 0 0,-1 0 0,1 0 0,0 0 0,0 0 0,-1 0 0,1 0 0,0 0 0,0 0 0,-1 0 0,1-1 0,0 1 0,0 0 0,0 0 0,-1 0 0,1 0 0,0 0 0,0-1 0,0 1 0,-1 0 0,0 19 0,0-1 0,2 1 0,0 0 0,1 0 0,7 33 0,1 5 0,20 109 0,-23-139 0,1 0 0,1 0 0,25 47 0,-28-68-30,-3-9 104,-1-13-1483,-1-4-5417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24575,'0'-5'0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34 24575,'2'-2'0,"-1"0"0,1 0 0,0 0 0,0 0 0,-1 0 0,1 0 0,-1-1 0,0 1 0,0 0 0,0-1 0,0 1 0,1-5 0,-2 7 0,-1 0 0,1 0 0,-1 0 0,1 0 0,-1 0 0,1 0 0,-1 0 0,1 0 0,0 1 0,-1-1 0,1 0 0,-1 0 0,1 0 0,-1 1 0,1-1 0,0 0 0,-1 0 0,1 1 0,0-1 0,-1 0 0,1 1 0,0-1 0,-1 0 0,1 1 0,0-1 0,0 1 0,-1-1 0,1 1 0,0-1 0,-14 16 0,14-15 0,-9 9 0,0 1 0,1 1 0,0 0 0,-11 23 0,18-32 0,0-1 0,0 0 0,0 1 0,0-1 0,1 1 0,-1-1 0,1 1 0,0-1 0,-1 1 0,1 0 0,0-1 0,1 1 0,-1-1 0,0 1 0,1-1 0,-1 1 0,1-1 0,0 1 0,0-1 0,0 1 0,0-1 0,0 0 0,1 0 0,-1 0 0,1 1 0,-1-1 0,1 0 0,0-1 0,-1 1 0,1 0 0,0-1 0,0 1 0,1-1 0,1 2 0,52 22 0,-44-21 0,-1 1 0,0 0 0,0 1 0,0 0 0,9 7 0,-19-12 0,1 0 0,-1 0 0,0 0 0,0 0 0,0 0 0,0 0 0,0 0 0,0 1 0,0-1 0,0 0 0,-1 0 0,1 1 0,0-1 0,-1 1 0,1-1 0,-1 0 0,0 1 0,1-1 0,-1 1 0,0-1 0,0 1 0,0 0 0,0-1 0,0 3 0,-1-1 0,0 0 0,-1 0 0,1 0 0,0-1 0,-1 1 0,0-1 0,1 1 0,-1-1 0,0 1 0,0-1 0,-5 4 0,-1 0 0,0 1 0,-1-1 0,0-1 0,0 0 0,0 0 0,-16 5 0,16-7 30,1-1 0,-1 0 0,-15 2 0,21-4-108,1 0 0,-1 0 0,1 0-1,0 0 1,-1 0 0,1-1 0,-1 1 0,1-1 0,0 1-1,0-1 1,-1 0 0,1 0 0,0 0 0,0 0 0,0-1-1,0 1 1,0 0 0,-3-4 0,-7-11-6748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170 148 24575,'9'-1'0,"0"0"0,0-1 0,0 1 0,0-2 0,0 1 0,-1-1 0,1-1 0,-1 1 0,13-9 0,-17 10 0,0-1 0,0 0 0,0 0 0,0-1 0,-1 1 0,1-1 0,-1 1 0,5-8 0,-7 9 0,0 0 0,0 0 0,0-1 0,0 1 0,0 0 0,-1-1 0,1 1 0,0-1 0,-1 1 0,0-1 0,0 1 0,0 0 0,0-1 0,0 1 0,0-1 0,-1 1 0,0-5 0,0 5 0,0 0 0,0 0 0,-1 0 0,1 0 0,-1 0 0,1 1 0,-1-1 0,1 0 0,-1 1 0,0-1 0,0 1 0,0 0 0,0-1 0,0 1 0,0 0 0,0 0 0,0 0 0,0 1 0,0-1 0,-1 0 0,1 1 0,0 0 0,-5-1 0,-2 0 0,-1 1 0,1-1 0,-1 1 0,-14 3 0,12-1 0,0 1 0,0 0 0,1 1 0,-1 1 0,1 0 0,0 0 0,0 1 0,0 0 0,1 1 0,0 0 0,-12 12 0,17-14 0,-1 0 0,1 0 0,1 1 0,-1-1 0,1 1 0,0 0 0,0 0 0,1 1 0,0-1 0,0 1 0,0 0 0,1 0 0,0 0 0,0 0 0,1 0 0,0 0 0,0 0 0,1 0 0,0 1 0,1 10 0,0-14 0,0 0 0,1 1 0,0-1 0,-1 0 0,2 0 0,-1 0 0,0 0 0,1-1 0,-1 1 0,1-1 0,0 1 0,0-1 0,1 0 0,-1 0 0,1-1 0,-1 1 0,1-1 0,0 1 0,0-1 0,5 2 0,10 4 0,1 0 0,39 8 0,-59-15 0,23 4 24,0 0 0,0-1 0,1-2 0,23 0 0,-37-2-148,0 0 0,0-1 1,0 0-1,0-1 0,-1 0 0,1-1 1,-1 0-1,1-1 0,-1 1 0,0-2 1,16-10-1,0-4-6702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4 208 24575,'-2'-46'0,"1"28"0,0 1 0,1 0 0,1 0 0,0 0 0,2 0 0,0 0 0,7-24 0,-10 41 0,0 0 0,0 0 0,0 0 0,0 0 0,0 0 0,0 0 0,0 0 0,0 1 0,0-1 0,0 0 0,0 0 0,0 0 0,0 0 0,0 0 0,0 0 0,0 0 0,0 0 0,0 0 0,1 0 0,-1 0 0,0 0 0,0 0 0,0 0 0,0 0 0,0 0 0,0 0 0,0 0 0,0 0 0,0 0 0,0 0 0,0 0 0,0 0 0,0 0 0,0 1 0,1-1 0,-1 0 0,0 0 0,0 0 0,0-1 0,0 1 0,0 0 0,0 0 0,0 0 0,0 0 0,0 0 0,0 0 0,0 0 0,0 0 0,0 0 0,0 0 0,1 0 0,-1 0 0,0 0 0,0 0 0,0 0 0,0 0 0,0 0 0,0 0 0,0 0 0,0 0 0,0 0 0,0 0 0,0 0 0,0-1 0,0 1 0,3 11 0,0 12 0,-1 372 66,-3-203-1497,1-171-5395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24575,'4'0'0,"14"0"0,12 0 0,13 0 0,8-4 0,7-2 0,-6 1-8191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391 121 24575,'1'0'0,"0"0"0,0 0 0,-1 1 0,1-1 0,0 1 0,0-1 0,-1 0 0,1 1 0,0-1 0,-1 1 0,1 0 0,-1-1 0,1 1 0,-1-1 0,1 1 0,-1 0 0,1 0 0,-1-1 0,0 1 0,1 0 0,-1 0 0,0-1 0,0 1 0,1 1 0,4 24 0,-4-24 0,-1 3 0,1-1 0,-1 1 0,-1-1 0,1 1 0,-1-1 0,1 0 0,-1 1 0,0-1 0,-1 0 0,1 1 0,-1-1 0,-2 5 0,3-7 0,0 0 0,0 0 0,-1 0 0,1 0 0,0 0 0,-1 0 0,1-1 0,-1 1 0,0 0 0,0-1 0,1 1 0,-1-1 0,0 0 0,0 0 0,0 1 0,0-1 0,-1 0 0,1-1 0,0 1 0,0 0 0,-1-1 0,1 1 0,0-1 0,-5 0 0,6 0 0,0 0 0,0 0 0,0 0 0,0 0 0,0 0 0,0-1 0,0 1 0,0-1 0,0 1 0,0 0 0,1-1 0,-1 0 0,0 1 0,0-1 0,0 1 0,0-1 0,1 0 0,-1 0 0,0 1 0,1-1 0,-1 0 0,1 0 0,-1 0 0,0-1 0,0-1 0,0 1 0,1-1 0,-1 0 0,1 1 0,-1-1 0,1 0 0,0 0 0,0 1 0,0-4 0,1-2 0,1 0 0,-1 0 0,1 0 0,1 0 0,3-10 0,1 6 0,0 1 0,1 0 0,0 1 0,1-1 0,0 2 0,0-1 0,1 1 0,0 1 0,1 0 0,0 0 0,0 1 0,1 0 0,0 1 0,0 0 0,0 1 0,1 1 0,0 0 0,0 0 0,14-1 0,-25 5 0,0 0 0,1 0 0,-1 0 0,0 0 0,1 0 0,-1 1 0,0-1 0,1 1 0,-1-1 0,0 1 0,0 0 0,0 0 0,0 0 0,0 0 0,0 0 0,0 1 0,0-1 0,0 1 0,1 1 0,0 0 0,0 1 0,-1-1 0,1 1 0,-1 0 0,0-1 0,0 1 0,-1 0 0,1 0 0,1 8 0,0 6 0,0 1 0,-1 0 0,-1 33 0,-2-44 0,-2 92 0,0-50 0,2 1 0,7 55 0,-6-105 0,1 0 0,-1 0 0,0-1 0,0 1 0,0 0 0,1 0 0,-1-1 0,0 1 0,0 0 0,0 0 0,0-1 0,-1 1 0,1 0 0,0 0 0,0-1 0,0 1 0,-1 0 0,1-1 0,0 1 0,0 0 0,-1-1 0,1 1 0,-1 0 0,1-1 0,-1 1 0,1-1 0,-1 1 0,1 0 0,-1-1 0,1 0 0,-1 1 0,0-1 0,1 1 0,-1-1 0,0 0 0,1 1 0,-1-1 0,0 0 0,0 0 0,1 1 0,-1-1 0,0 0 0,1 0 0,-1 0 0,0 0 0,0 0 0,0 0 0,1 0 0,-1 0 0,0-1 0,0 1 0,0 0 0,-8-3 0,0 1 0,1-1 0,-17-9 0,4 3 0,-31-6 0,-62-10 0,-3 0 0,67 13 0,18 5 0,-37-13 0,61 17 0,-1 0 0,1-1 0,0 0 0,1-1 0,-1 1 0,1-2 0,-1 1 0,1-1 0,-7-7 0,12 9-114,-1 1 1,0-1-1,1 0 0,0 0 0,0 0 1,0 0-1,1-1 0,-1 1 0,1 0 1,0-1-1,-1-8 0,1-6-6712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24575,'11'-5'0,"1"1"0,1 1 0,-1 0 0,1 0 0,-1 1 0,14 0 0,15-2 0,203-39 0,-244 43 0,0-1 0,0 1 0,0 0 0,1 0 0,-1 0 0,0 0 0,0 0 0,0 0 0,1 0 0,-1 0 0,0-1 0,0 1 0,1 0 0,-1 0 0,0 0 0,0 0 0,0 0 0,1 0 0,-1 0 0,0 0 0,0 0 0,1 0 0,-1 0 0,0 1 0,0-1 0,0 0 0,1 0 0,-1 0 0,0 0 0,0 0 0,0 0 0,1 0 0,-1 0 0,0 1 0,0-1 0,0 0 0,0 0 0,1 0 0,-1 0 0,0 1 0,0-1 0,0 0 0,0 0 0,0 0 0,0 1 0,0-1 0,0 0 0,1 0 0,-1 1 0,0-1 0,0 0 0,0 1 0,-11 14 0,-33 24 0,31-27 0,2-2 0,0 1 0,0 1 0,-13 19 0,20-25 0,0 0 0,1-1 0,0 1 0,0 0 0,1 1 0,0-1 0,0 0 0,0 1 0,1-1 0,-1 13 0,2-16 0,1-1 0,-1 1 0,1 0 0,0-1 0,0 1 0,0-1 0,0 1 0,0-1 0,0 0 0,1 1 0,-1-1 0,1 0 0,0 0 0,0 0 0,0 0 0,0 0 0,0 0 0,0-1 0,0 1 0,0 0 0,1-1 0,-1 0 0,1 0 0,-1 0 0,1 0 0,-1 0 0,6 1 0,8 3 0,0-2 0,1 1 0,17 0 0,-29-3 0,8 1 0,0-1 0,0 0 0,0-1 0,0 0 0,20-4 0,-30 3 0,0 1 0,0-1 0,0 0 0,0-1 0,-1 1 0,1 0 0,0-1 0,-1 0 0,1 0 0,-1 1 0,1-1 0,-1-1 0,0 1 0,0 0 0,0 0 0,0-1 0,0 1 0,0-1 0,-1 0 0,1 0 0,-1 1 0,0-1 0,0 0 0,0 0 0,0 0 0,0 0 0,-1 0 0,1-4 0,-1-6 0,0 0 0,0 0 0,-1 0 0,-1 1 0,0-1 0,-6-17 0,-5-40 0,11-2-1365,2 51-5461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4 0,4 1 0,2-3-8191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24575,'0'-2'0,"0"-1"0,1 1 0,0-1 0,-1 1 0,1-1 0,0 1 0,1-1 0,-1 1 0,0 0 0,1 0 0,-1-1 0,1 1 0,-1 0 0,1 0 0,0 1 0,0-1 0,0 0 0,0 1 0,0-1 0,1 1 0,3-3 0,1 0 0,1 1 0,-1-1 0,1 1 0,0 1 0,12-3 0,-14 3 0,0 1 0,0 1 0,-1-1 0,1 1 0,0 0 0,0 0 0,0 0 0,-1 1 0,1 0 0,0 0 0,-1 1 0,1 0 0,10 4 0,-12-3 0,0 0 0,0 0 0,-1 0 0,1 0 0,-1 0 0,1 1 0,-1 0 0,0 0 0,-1 0 0,1 0 0,-1 0 0,1 0 0,-1 1 0,-1-1 0,1 1 0,0 0 0,0 4 0,0 0 0,0-1 0,-1 0 0,0 0 0,-1 1 0,1-1 0,-2 1 0,1-1 0,-1 0 0,0 1 0,-1-1 0,0 0 0,0 0 0,-1 0 0,0 0 0,0 0 0,-1-1 0,0 1 0,0-1 0,-1 0 0,0 0 0,0-1 0,0 1 0,-1-1 0,0-1 0,0 1 0,-1-1 0,0 0 0,0 0 0,-8 4 0,8-5 0,1-1 0,0 0 0,-1 0 0,0 0 0,-11 2 0,17-5 0,0 0 0,0 1 0,0-1 0,0 0 0,0 0 0,0 0 0,0 0 0,0 0 0,0 0 0,0 0 0,0 0 0,0-1 0,0 1 0,0 0 0,0-1 0,0 1 0,0 0 0,0-1 0,0 1 0,0-1 0,1 0 0,-1 1 0,0-1 0,0 0 0,1 1 0,-1-1 0,0 0 0,1 0 0,-1 1 0,0-1 0,1 0 0,0 0 0,-1 0 0,1 0 0,-1 0 0,1 0 0,0 0 0,0 0 0,-1 0 0,1 0 0,0 0 0,0 0 0,0 0 0,0 0 0,0 0 0,1 0 0,-1 0 0,0 0 0,0 0 0,1 0 0,-1-1 0,2-2 0,-1 1 0,0-1 0,1 1 0,-1-1 0,1 1 0,0-1 0,0 1 0,0 0 0,1 0 0,-1 0 0,1 0 0,0 1 0,0-1 0,0 1 0,0 0 0,0-1 0,0 1 0,0 0 0,1 1 0,-1-1 0,1 1 0,0 0 0,5-2 0,7-2 0,1 1 0,0 0 0,32-1 0,-37 4 0,-1 1 0,1 0 0,0 1 0,0 0 0,-1 1 0,1 0 0,-1 1 0,0 1 0,1-1 0,-2 2 0,12 5 0,-14-6 0,0 1 0,-1 0 0,1 1 0,-1 0 0,-1 0 0,1 0 0,-1 1 0,0 0 0,0 0 0,-1 0 0,0 1 0,-1 0 0,1 0 0,5 17 0,-7-15 0,-3-7 0,1-1 0,-1 1 0,1-1 0,0 0 0,-1 1 0,1-1 0,0 0 0,0 0 0,0 1 0,1-1 0,-1 0 0,0 0 0,1 0 0,0-1 0,-1 1 0,3 2 0,-3-5 0,-1 1 0,1 0 0,0-1 0,-1 1 0,1 0 0,-1-1 0,1 1 0,-1-1 0,1 1 0,-1-1 0,1 1 0,-1-1 0,1 1 0,-1-1 0,0 0 0,1 1 0,-1-1 0,0 0 0,1 1 0,-1-1 0,0 0 0,0 1 0,0-1 0,0 0 0,0 1 0,0-1 0,0 0 0,0 0 0,3-27 0,-2 27 0,-1-176 0,1-11 0,2 168-1365,3 5-5461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24575,'11'-40'0,"-3"28"0,-8 13 0,1-1 0,-1 1 0,1-1 0,-1 1 0,1 0 0,-1-1 0,0 1 0,1 0 0,-1-1 0,0 1 0,1 0 0,-1-1 0,0 1 0,0 0 0,0 0 0,0-1 0,0 1 0,0 0 0,0 0 0,0 0 0,0-1 0,0 2 0,15 185 0,-8-114 0,-4 92 0,-3-162-97,0-2 6,0 1 1,0-1-1,0 1 0,0-1 1,0 1-1,0-1 1,-1 1-1,1-1 1,0 1-1,-1-1 1,1 0-1,-1 1 1,-1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 24575,'-4'-4'0,"-6"-2"0,4 1 0,6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1 402 24575,'0'1'0,"0"-1"0,1 1 0,-1 0 0,1 0 0,-1 0 0,1-1 0,-1 1 0,1 0 0,-1-1 0,1 1 0,0 0 0,-1-1 0,1 1 0,0-1 0,0 1 0,-1-1 0,1 1 0,0-1 0,0 1 0,0-1 0,0 0 0,0 0 0,-1 1 0,1-1 0,0 0 0,0 0 0,0 0 0,0 0 0,1 0 0,30 1 0,-6-5 0,1-1 0,-1 0 0,-1-2 0,1-2 0,30-13 0,12-3 0,-32 13 0,58-22 0,-84 29 0,0 0 0,0 0 0,-1-1 0,0-1 0,0 0 0,15-14 0,-24 21 0,0 0 0,0-1 0,0 1 0,1 0 0,-1 0 0,0 0 0,0-1 0,0 1 0,1 0 0,-1 0 0,0 0 0,0-1 0,0 1 0,1 0 0,-1 0 0,0 0 0,0 0 0,1 0 0,-1 0 0,0 0 0,0 0 0,1 0 0,-1 0 0,0 0 0,1-1 0,-1 2 0,0-1 0,0 0 0,1 0 0,-1 0 0,0 0 0,0 0 0,1 0 0,-1 0 0,0 0 0,0 0 0,1 0 0,4 12 0,-3 26 0,-2-27 0,3 15 0,2 1 0,0 0 0,2-1 0,1 0 0,1 0 0,15 30 0,-24-55-4,1 0 1,-1 1-1,1-1 0,0 0 0,-1 1 0,1-1 0,0 0 1,0 0-1,0 1 0,0-1 0,0 0 0,0 0 0,0 0 1,0 0-1,0 0 0,0 0 0,0-1 0,1 1 0,-1 0 1,2 0-1,-2-1 12,0 0 0,0 0 1,-1-1-1,1 1 1,0 0-1,0-1 0,0 1 1,0 0-1,-1-1 0,1 1 1,0-1-1,0 1 0,-1-1 1,1 0-1,0 1 0,-1-1 1,1 0-1,-1 1 0,1-1 1,-1 0-1,1 0 0,-1 1 1,1-2-1,2-5-256,0-1 1,0 1-1,0-1 1,-1 1-1,2-15 1,-2-2-6579</inkml:trace>
  <inkml:trace contextRef="#ctx0" brushRef="#br0" timeOffset="1">484 63 24575,'0'-4'0,"0"-5"0,-4-2 0,-1-2 0,8 0 0,7 3 0,8 7 0,-1 4-8191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24575,'24'8'0,"-4"-1"0,34 0 0,1-2 0,0-2 0,61-6 0,-21 1 0,113-12 0,-80 4 0,-110 12 0,-18-2 0,0 0 0,0 0 0,0 1 0,0-1 0,0 0 0,1 0 0,-1 0 0,0 1 0,0-1 0,0 0 0,0 0 0,0 1 0,0-1 0,0 0 0,0 0 0,0 0 0,0 1 0,0-1 0,0 0 0,-1 0 0,1 1 0,0-1 0,0 0 0,0 0 0,0 0 0,0 1 0,0-1 0,0 0 0,-1 0 0,1 0 0,0 0 0,0 1 0,0-1 0,0 0 0,-1 0 0,1 0 0,0 0 0,-1 1 0,-33 21 0,18-13 0,-46 40 0,-105 104 0,166-151 0,0-1 0,-1 0 0,1 0 0,0 1 0,0-1 0,0 0 0,0 1 0,0-1 0,1 1 0,-1-1 0,0 1 0,1-1 0,-1 1 0,1 0 0,-1 2 0,1-3 0,0 0 0,0 0 0,1-1 0,-1 1 0,0 0 0,0-1 0,1 1 0,-1 0 0,0-1 0,1 1 0,-1 0 0,1-1 0,-1 1 0,1-1 0,-1 1 0,1 0 0,0-1 0,-1 0 0,1 1 0,-1-1 0,1 1 0,0-1 0,-1 0 0,2 1 0,5 1 0,0 0 0,0-1 0,0 1 0,0-2 0,14 1 0,32-2 0,-32 0 0,41 4 0,-55-2 0,-1 0 0,1 0 0,-1 1 0,1 0 0,-1 0 0,0 1 0,0 0 0,0 0 0,0 0 0,7 6 0,67 56 0,-80-64 0,0-1 0,1 1 0,-1-1 0,1 1 0,0-1 0,-1 0 0,1 1 0,-1-1 0,1 1 0,0-1 0,-1 0 0,1 0 0,-1 1 0,1-1 0,0 0 0,-1 0 0,1 0 0,0 0 0,0 0 0,-1 0 0,1 0 0,0 0 0,-1 0 0,1 0 0,0 0 0,-1 0 0,1-1 0,0 1 0,-1 0 0,1 0 0,-1-1 0,1 1 0,0 0 0,-1-1 0,1 1 0,-1-1 0,1 1 0,-1-1 0,1 1 0,-1-1 0,1 1 0,-1-1 0,0 1 0,1-1 0,-1 0 0,1-2 0,0 1 0,-1 0 0,1-1 0,-1 1 0,0 0 0,0-1 0,0 1 0,0 0 0,0-1 0,0 1 0,-1 0 0,0-4 0,-17-52 0,6 24 0,2-1 0,2 1 0,-5-38 0,9 17 0,2 1 0,3-1 0,2 1 0,3-1 0,2 1 0,23-82 0,-26 118 0,1 0 0,1 0 0,1 0 0,1 1 0,0 1 0,1-1 0,1 1 0,23-26 0,-28 36 0,0 0 0,0 1 0,1 0 0,0 0 0,0 0 0,0 1 0,0 0 0,1 0 0,14-5 0,-16 8 0,0-1 0,0 1 0,0 1 0,0-1 0,0 1 0,0 0 0,1 0 0,-1 1 0,0 0 0,0 0 0,0 0 0,0 1 0,0 0 0,9 4 0,-4-1 0,-1 1 0,0 1 0,-1 0 0,1 0 0,-1 1 0,0 0 0,-1 1 0,0-1 0,0 2 0,-1-1 0,0 1 0,-1 0 0,6 14 0,-2-4 0,-1 1 0,-1 0 0,0 1 0,-2 0 0,-1 0 0,3 25 0,-8-43 6,0 0-1,0 0 1,-1 0-1,1 0 0,-1 0 1,0 0-1,0 0 1,0 0-1,-1 0 1,1-1-1,-1 1 1,0-1-1,0 1 0,0-1 1,0 1-1,-1-1 1,1 0-1,-1 0 1,0 0-1,0-1 1,-6 5-1,7-5-50,0-1 0,0 1 0,-1-1 0,1 1 0,-1-1 0,1 0 0,-1 0 0,1 0 0,-1-1 0,1 1 0,-1 0 0,0-1 0,0 0 0,1 0 0,-1 0 0,0 0 0,1 0 0,-1 0 0,0-1 0,1 1 0,-1-1 0,0 0 0,1 0 0,-1 0 0,1 0 0,-1 0 0,1 0 0,0-1 0,-1 1 0,1-1 0,0 0 0,-3-2 0,-8-12-6781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24575,'0'1'0,"-1"-1"0,0 0 0,0 1 0,1-1 0,-1 0 0,0 1 0,1-1 0,-1 1 0,0-1 0,1 1 0,-1 0 0,1-1 0,-1 1 0,1-1 0,-1 1 0,1 0 0,0-1 0,-1 1 0,1 0 0,0 0 0,-1-1 0,1 1 0,0 0 0,0 1 0,-6 23 0,6-22 0,-1 7 0,0 0 0,1 0 0,0 0 0,0-1 0,1 1 0,1 0 0,4 18 0,30 68 0,-25-71 0,-1 1 0,8 37 0,-16-57 0,-1 0 0,1 0 0,-2 0 0,1 0 0,-1 0 0,0 0 0,0 0 0,0 0 0,-1 0 0,0 0 0,0 0 0,-1 0 0,1-1 0,-1 1 0,-1 0 0,1-1 0,-1 1 0,0-1 0,0 0 0,0 0 0,-1 0 0,0-1 0,0 1 0,0-1 0,-9 7 0,-5 5 0,-1-1 0,-1 0 0,-1-2 0,0-1 0,-26 12 0,44-22-42,-1-1-1,1 1 0,0-1 1,0 0-1,-1-1 0,1 1 1,-1 0-1,1-1 0,-1 0 1,1 0-1,-1 0 0,1 0 1,0-1-1,-1 1 0,1-1 1,-1 0-1,1 0 0,0 0 1,0 0-1,-1 0 0,1-1 1,0 0-1,0 0 0,0 1 1,1-2-1,-1 1 0,0 0 1,1 0-1,-1-1 0,1 0 1,-3-3-1,-10-15-6783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24575,'317'-25'0,"-77"2"0,-220 22 0,-2 1 0,-1-1 0,1 0 0,-1-1 0,0-1 0,0-1 0,29-10 0,-45 14 0,-1 0 0,1 0 0,0 0 0,-1 0 0,1-1 0,-1 1 0,1 0 0,0 0 0,-1-1 0,1 1 0,-1 0 0,1-1 0,-1 1 0,1-1 0,-1 1 0,1-1 0,-1 1 0,1-1 0,-1 1 0,0-1 0,1 1 0,-1-1 0,0 0 0,1 1 0,-1-1 0,0 0 0,0 1 0,0-1 0,1 1 0,-1-1 0,0 0 0,0 0 0,0 1 0,0-1 0,0 0 0,0 1 0,-1-1 0,1 0 0,0 1 0,0-1 0,0 1 0,-1-1 0,1 0 0,0 1 0,0-1 0,-1 1 0,1-1 0,-1 0 0,1 1 0,-1-1 0,-1-1 0,0 0 0,0 1 0,0-1 0,-1 1 0,1-1 0,0 1 0,-1 0 0,1 0 0,0 0 0,-1 0 0,-4 0 0,1 1 0,-1 0 0,1 0 0,-1 0 0,1 1 0,0 0 0,-1 1 0,1-1 0,0 1 0,-1 0 0,1 1 0,1-1 0,-1 1 0,0 1 0,1-1 0,-1 1 0,1 0 0,0 0 0,0 0 0,1 1 0,-1 0 0,-3 5 0,-11 13 0,1 2 0,2 0 0,-16 32 0,28-50 0,-5 9 0,1 0 0,1 0 0,1 1 0,0 0 0,1 0 0,1 0 0,1 1 0,-2 23 0,4-34 0,1 0 0,0 0 0,1 0 0,-1 0 0,1-1 0,1 1 0,-1 0 0,1 0 0,0-1 0,1 0 0,-1 1 0,1-1 0,1 0 0,-1 0 0,1 0 0,0-1 0,0 1 0,1-1 0,-1 0 0,1 0 0,0-1 0,1 1 0,-1-1 0,8 4 0,0-1 0,0 0 0,1 0 0,-1-1 0,1-1 0,1 0 0,23 4 0,-35-9 0,0 1 0,1-1 0,-1 0 0,0 1 0,1-1 0,-1-1 0,1 1 0,-1 0 0,0-1 0,1 0 0,-1 0 0,0 0 0,0 0 0,0 0 0,0-1 0,0 1 0,0-1 0,0 0 0,0 0 0,-1 0 0,1 0 0,-1-1 0,1 1 0,-1-1 0,0 1 0,0-1 0,0 0 0,0 0 0,0 1 0,-1-1 0,1-1 0,-1 1 0,0 0 0,1-5 0,-1 5 0,0 0 0,0 0 0,0 0 0,0 0 0,-1 0 0,1 0 0,-1 0 0,0 0 0,0 0 0,0 0 0,-1 0 0,1 0 0,-1 0 0,1 0 0,-1 0 0,0 0 0,0 0 0,0 0 0,-1 0 0,1 1 0,-1-1 0,1 1 0,-1-1 0,0 1 0,0-1 0,0 1 0,0 0 0,-1 0 0,1 0 0,0 0 0,-1 0 0,1 0 0,-1 1 0,0 0 0,0-1 0,0 1 0,1 0 0,-1 0 0,0 0 0,-5 0 0,-4-1 0,0 0 0,0 1 0,0 0 0,0 1 0,0 0 0,0 1 0,0 1 0,1 0 0,-18 5 0,-20 15-1365,28-9-5461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66 24575,'0'-1'0,"0"0"0,0-1 0,0 1 0,0 0 0,1-1 0,-1 1 0,0 0 0,1-1 0,-1 1 0,1 0 0,0 0 0,-1 0 0,1 0 0,0-1 0,0 1 0,0 0 0,-1 0 0,1 0 0,0 0 0,0 1 0,0-1 0,1 0 0,-1 0 0,0 1 0,0-1 0,0 0 0,1 1 0,-1-1 0,0 1 0,0 0 0,1-1 0,0 1 0,2-1 0,-1 1 0,0 0 0,0 0 0,1 0 0,-1 0 0,0 0 0,0 1 0,0-1 0,1 1 0,-1 0 0,5 2 0,-3-1 0,0 1 0,0 0 0,-1 0 0,1 1 0,-1-1 0,0 1 0,0 0 0,0 0 0,-1 0 0,1 1 0,-1-1 0,0 1 0,0 0 0,-1 0 0,0 0 0,0 0 0,0 0 0,0 1 0,-1-1 0,1 0 0,-1 1 0,0 9 0,-1-7 0,0-1 0,0 1 0,-1 0 0,0 0 0,0-1 0,-1 1 0,0-1 0,0 1 0,-1-1 0,0 0 0,0 0 0,-1 0 0,0 0 0,0-1 0,-9 11 0,2-6 0,-1 0 0,0 0 0,0-2 0,-1 1 0,-1-2 0,0 0 0,0 0 0,0-1 0,-27 8 0,39-14 0,0 0 0,0-1 0,0 1 0,0-1 0,0 0 0,0 0 0,0 1 0,0-1 0,0-1 0,0 1 0,0 0 0,0 0 0,0-1 0,0 1 0,0-1 0,-3-1 0,4 1 0,-1 1 0,1-1 0,0 0 0,0 0 0,0 0 0,0 0 0,0 0 0,1 0 0,-1-1 0,0 1 0,0 0 0,1 0 0,-1-1 0,1 1 0,-1 0 0,1-1 0,-1 1 0,1-3 0,-1 0 0,1 1 0,0-1 0,0 0 0,1 0 0,-1 0 0,1 0 0,0 1 0,0-1 0,0 0 0,0 1 0,0-1 0,1 1 0,0-1 0,0 1 0,0 0 0,3-5 0,0 3 0,1 0 0,-1 1 0,1-1 0,0 1 0,0 0 0,0 1 0,1-1 0,-1 1 0,1 0 0,0 1 0,0 0 0,0 0 0,0 0 0,0 1 0,9-1 0,9 1 0,-1 0 0,1 1 0,28 5 0,-48-5 0,-1 1 0,1 0 0,-1 0 0,1 0 0,-1 1 0,0-1 0,1 1 0,-1 0 0,0 0 0,0 1 0,0-1 0,-1 1 0,1 0 0,-1 0 0,1 0 0,-1 0 0,6 8 0,-4-1 0,1-1 0,-1 1 0,0 0 0,-1 1 0,0-1 0,2 14 0,-4-24 0,1-8 0,5-23 0,5-40 0,-10-40 0,-1 9 0,-2 100 0,1 0 0,-1 0 0,0 0 0,1 1 0,-1-1 0,1 0 0,0 1 0,-1-1 0,1 0 0,0 1 0,0-1 0,0 1 0,0-1 0,0 1 0,1-1 0,-1 1 0,0 0 0,1 0 0,-1 0 0,0-1 0,1 1 0,0 1 0,-1-1 0,1 0 0,0 0 0,-1 1 0,1-1 0,0 0 0,0 1 0,-1 0 0,1-1 0,2 1 0,8 0 0,-1-1 0,0 2 0,0 0 0,15 2 0,-3 0 0,106 6-1365,-88-8-5461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99 24575,'0'0'0,"0"14"0,-1 0 0,-3 22 0,3-32 0,1-1 0,-1 1 0,0 0 0,0 0 0,-1 0 0,1-1 0,-1 1 0,0-1 0,0 1 0,0-1 0,0 0 0,-1 0 0,1 0 0,-1 0 0,0 0 0,-4 3 0,6-5 0,0-1 0,1 0 0,-1 0 0,0 1 0,1-1 0,-1 0 0,0 0 0,1 0 0,-1 0 0,0 0 0,1 0 0,-1 0 0,0 0 0,1 0 0,-1 0 0,0 0 0,1 0 0,-1-1 0,0 1 0,1 0 0,-1 0 0,1-1 0,-1 1 0,0 0 0,1-1 0,-1 1 0,1-1 0,-1 1 0,1-1 0,-1 1 0,1-1 0,-1 1 0,1-1 0,0 1 0,-1-1 0,1 0 0,0 1 0,0-1 0,-1 0 0,1 1 0,0-1 0,0 0 0,0 0 0,-7-32 0,7 26 0,0 0 0,1-1 0,1 1 0,-1 0 0,1 0 0,0 0 0,1 0 0,-1 0 0,1 1 0,1-1 0,-1 1 0,1 0 0,0 0 0,9-10 0,-7 9 0,0 1 0,0 0 0,0 0 0,1 1 0,0 0 0,0 0 0,1 0 0,-1 1 0,1 0 0,0 0 0,0 1 0,11-3 0,-17 6 0,0-1 0,0 1 0,0-1 0,0 1 0,0 0 0,1 0 0,-1 0 0,0 0 0,0 1 0,0-1 0,0 0 0,0 1 0,0-1 0,0 1 0,0 0 0,0 0 0,0 0 0,0 0 0,-1 0 0,1 0 0,0 0 0,2 3 0,-1-1 0,-1 1 0,0-1 0,0 1 0,0-1 0,0 1 0,0-1 0,-1 1 0,1 0 0,-1 0 0,0 0 0,0 5 0,1 3 0,-1 0 0,0 0 0,-1 0 0,-1 0 0,0 0 0,0 0 0,-5 17 0,-20 46 0,17-53 0,1 1 0,1 0 0,1 1 0,1-1 0,1 1 0,-1 26 0,4-36 0,2 36 0,-1-48 0,0 0 0,1 0 0,-1 0 0,0 0 0,1-1 0,0 1 0,-1 0 0,1 0 0,0-1 0,0 1 0,-1 0 0,1-1 0,1 1 0,-1-1 0,0 1 0,0-1 0,1 1 0,-1-1 0,0 0 0,4 2 0,-5-3 0,-1 0 0,1 0 0,0-1 0,0 1 0,0 0 0,0 0 0,0-1 0,0 1 0,0 0 0,0 0 0,0-1 0,0 1 0,0 0 0,0 0 0,0-1 0,0 1 0,0 0 0,0 0 0,0-1 0,0 1 0,0 0 0,0 0 0,0-1 0,1 1 0,-1 0 0,0 0 0,0 0 0,0-1 0,0 1 0,1 0 0,-1 0 0,0 0 0,0-1 0,0 1 0,1 0 0,-1 0 0,0 0 0,0 0 0,0 0 0,1 0 0,-1 0 0,0-1 0,0 1 0,1 0 0,-1 0 0,0 0 0,0 0 0,1 0 0,-1 0 0,0 0 0,0 0 0,1 0 0,-1 0 0,0 1 0,0-1 0,1 0 0,-1 0 0,0 0 0,1 0 0,-15-20 0,7 15 0,-1 0 0,0 0 0,0 0 0,-1 1 0,1 0 0,-1 1 0,0 0 0,0 0 0,-16-3 0,-5 2 0,-52-1 0,27 4 0,-58-2 0,99 1 0,0 0 0,0-1 0,0 0 0,0-1 0,-22-9 0,32 11 8,1 0 0,-1 0 0,1 0 0,-1-1 0,1 1 0,0-1 0,0 0 0,0 0 0,0 0 0,1 0 0,-1 0 0,1-1 0,0 1 0,-3-8 0,2 4-220,0-1 0,1 0 0,0 0-1,0 0 1,1 0 0,-1-11 0,1-7-6614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24575,'44'-2'0,"52"-9"0,29-2 0,-76 5 0,-42 6 0,0 1 0,0-1 0,1 1 0,-1 0 0,0 1 0,1 0 0,11 1 0,-19-1 0,0 0 0,0 0 0,1 0 0,-1 1 0,0-1 0,0 0 0,1 0 0,-1 0 0,0 0 0,0 0 0,0 0 0,1 0 0,-1 1 0,0-1 0,0 0 0,0 0 0,0 0 0,1 0 0,-1 1 0,0-1 0,0 0 0,0 0 0,0 0 0,0 1 0,0-1 0,0 0 0,0 0 0,1 0 0,-1 1 0,0-1 0,0 0 0,0 0 0,0 1 0,0-1 0,0 0 0,0 0 0,0 1 0,0-1 0,0 0 0,-1 1 0,-6 10 0,-14 7 0,-9 3 0,-1-2 0,-37 17 0,37-21 0,1 2 0,-46 33 0,74-48 0,-1-1 0,1 1 0,-1 0 0,1 1 0,0-1 0,0 0 0,0 1 0,0-1 0,0 1 0,1 0 0,-1-1 0,1 1 0,-1 0 0,1 0 0,0 0 0,0 0 0,1 0 0,-1 0 0,0 0 0,1 0 0,0 0 0,0 0 0,0 1 0,0 2 0,2-3 0,-1 1 0,0-1 0,1 0 0,0 1 0,0-1 0,0 0 0,0 0 0,0 0 0,0-1 0,1 1 0,0 0 0,-1-1 0,1 0 0,0 1 0,0-1 0,0-1 0,0 1 0,1 0 0,-1-1 0,6 3 0,10 2 0,1-1 0,0 0 0,19 1 0,-25-5 0,0 1 0,-1 1 0,1 0 0,-1 1 0,0 0 0,0 1 0,22 12 0,-65-78 0,26 53 0,0-2 0,0 1 0,1 0 0,1 0 0,0-1 0,0 0 0,0 1 0,1-1 0,1 0 0,0 0 0,0 0 0,1 1 0,0-1 0,1 0 0,0 1 0,0-1 0,7-16 0,1 7 0,0 0 0,1 1 0,20-24 0,-26 35 0,1 1 0,0 0 0,0 0 0,0 0 0,1 1 0,0 0 0,0 0 0,0 1 0,1 0 0,-1 0 0,15-5 0,-19 9 0,0-1 0,0 1 0,0-1 0,0 1 0,0 0 0,0 0 0,0 0 0,0 0 0,0 1 0,0-1 0,-1 1 0,1 0 0,0 0 0,0 0 0,0 0 0,5 3 0,-4-1 0,1 0 0,-1 1 0,1 0 0,-1 0 0,0 0 0,0 0 0,-1 1 0,5 6 0,-1 1 0,0 1 0,-1 0 0,0 0 0,-1 0 0,-1 0 0,4 23 0,-6-29 0,-1 1 0,0-1 0,-1 1 0,1 0 0,-1-1 0,-1 1 0,0 0 0,0-1 0,0 1 0,-1-1 0,-4 11 0,4-14 0,0-1 0,0 0 0,0 0 0,0 0 0,-1 0 0,1 0 0,-1 0 0,0 0 0,1-1 0,-2 1 0,1-1 0,0 0 0,0 0 0,-1 0 0,1-1 0,-1 1 0,1-1 0,-1 1 0,1-1 0,-1-1 0,0 1 0,0 0 0,0-1 0,-5 0 0,8 1 0,-1-1 0,0 0 0,1 1 0,-1-1 0,1 0 0,-1 0 0,0 0 0,1-1 0,-1 1 0,1 0 0,-1-1 0,0 1 0,1-1 0,-1 1 0,1-1 0,-1 1 0,1-1 0,0 0 0,-1 0 0,1 0 0,0 0 0,-1 0 0,1 0 0,0 0 0,0 0 0,0-1 0,0 1 0,0 0 0,0-1 0,1 1 0,-1-1 0,0 1 0,1 0 0,-1-1 0,1 0 0,-1 1 0,1-1 0,0 1 0,-1-1 0,1 0 0,0 1 0,0-3 0,1-2 0,0 0 0,0 1 0,0-1 0,1 1 0,0-1 0,0 1 0,0 0 0,0 0 0,1 0 0,6-9 0,9-7-151,1 1 0,1 1-1,0 1 1,28-18 0,-36 27-458,8-7-6217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24575,'-11'86'0,"-2"12"0,14-6 0,-3 21 0,-1-93-1365,-3-5-5461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24575,'0'-5'0,"1"0"0,0-1 0,0 1 0,1 0 0,-1 0 0,1 0 0,0 0 0,0 0 0,1 1 0,0-1 0,-1 1 0,1-1 0,1 1 0,-1 0 0,1 0 0,-1 0 0,1 1 0,6-5 0,-2 2 0,1 0 0,-1 0 0,1 1 0,0 0 0,1 1 0,-1 0 0,1 0 0,16-3 0,25-4 0,1 2 0,0 2 0,0 3 0,96 4 0,-137 2-114,1 0 1,-1 1-1,0 0 0,0 1 0,-1 0 1,1 1-1,-1 0 0,0 1 0,0 0 1,0 0-1,16 16 0,-10-8-6712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 24575,'-19'12'0,"9"-5"0,28-3 0,27-4 0,0-2 0,0-2 0,78-18 0,-4 1 0,-99 17 0,-15 3 0,1-1 0,-1 1 0,0 1 0,1-1 0,9 1 0,-14 0 0,0 0 0,0 0 0,0 0 0,0 1 0,1-1 0,-1 1 0,0-1 0,0 0 0,0 1 0,0 0 0,0-1 0,-1 1 0,1 0 0,0-1 0,0 1 0,0 0 0,0 0 0,-1 0 0,1 0 0,0 0 0,-1-1 0,1 1 0,-1 0 0,1 1 0,-1-1 0,1 0 0,-1 0 0,0 0 0,0 0 0,1 0 0,-1 0 0,0 2 0,0 9 0,0-1 0,-1 1 0,-1-1 0,0 0 0,0 0 0,-1 0 0,-7 17 0,5-11 0,0 1 0,-3 18 0,7-30 0,0 0 0,0 0 0,1 0 0,0 0 0,0 0 0,1 0 0,-1 0 0,1 0 0,1 0 0,-1 0 0,1 0 0,3 6 0,-3-9 0,0 0 0,0 0 0,0 0 0,1-1 0,-1 1 0,1-1 0,0 0 0,-1 0 0,1 0 0,0 0 0,0 0 0,0-1 0,0 1 0,1-1 0,-1 0 0,0 0 0,1 0 0,-1 0 0,1-1 0,-1 1 0,1-1 0,4 0 0,-2 0 0,1 0 0,0 0 0,-1 0 0,1-1 0,-1 0 0,1-1 0,-1 1 0,0-1 0,0 0 0,1-1 0,-1 0 0,7-4 0,-10 5 0,1-1 0,-1 0 0,1 1 0,-1-1 0,0-1 0,0 1 0,0 0 0,-1-1 0,1 1 0,-1-1 0,0 0 0,0 0 0,0 0 0,-1 0 0,1 0 0,-1 0 0,0 0 0,0-1 0,0-4 0,1-19-55,-4-37 1,1 37-1202,0 7-5570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24575,'13'-2'0,"0"0"0,-1-2 0,1 1 0,-1-2 0,0 0 0,0 0 0,14-9 0,-25 13 0,14-6 0,-1-1 0,0-1 0,-1 0 0,0-1 0,0 0 0,-1-1 0,21-24 0,-27 26 0,0 0 0,0 0 0,-1-1 0,0 1 0,0-1 0,-1 0 0,-1-1 0,0 1 0,0 0 0,-1-1 0,0 0 0,0-20 0,-2-6-341,-1 0 0,-2 0-1,-10-43 1,9 57-6485</inkml:trace>
  <inkml:trace contextRef="#ctx0" brushRef="#br0" timeOffset="1">339 531 24575,'4'0'0,"6"0"0,4 0 0,6 0 0,-3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0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24575,'0'1'0,"0"0"0,0 0 0,1 0 0,-1-1 0,0 1 0,1 0 0,-1 0 0,1 0 0,0 0 0,-1 0 0,1-1 0,0 1 0,-1 0 0,1 0 0,0-1 0,0 1 0,-1-1 0,1 1 0,0-1 0,0 1 0,0-1 0,0 1 0,0-1 0,0 0 0,0 1 0,0-1 0,0 0 0,0 0 0,0 0 0,0 0 0,0 0 0,0 0 0,0 0 0,2 0 0,37-4 0,-39 4 0,11-2 0,1-1 0,-1 1 0,0-2 0,0 0 0,19-9 0,-29 12 0,0 0 0,0 0 0,-1-1 0,1 1 0,0 0 0,-1-1 0,1 1 0,-1-1 0,0 1 0,1-1 0,-1 0 0,0 1 0,0-1 0,0 0 0,0 0 0,-1 0 0,2-3 0,-2 3 0,0-1 0,0 1 0,0-1 0,0 1 0,-1-1 0,1 1 0,-1-1 0,0 1 0,0 0 0,1-1 0,-2 1 0,1 0 0,0 0 0,0 0 0,-1 0 0,1 0 0,-1 0 0,-2-3 0,2 3 0,0-1 0,0 1 0,-1 0 0,1 0 0,0 0 0,-1 0 0,0 0 0,1 0 0,-1 1 0,0-1 0,0 1 0,0 0 0,0 0 0,0 0 0,0 0 0,0 0 0,0 1 0,0 0 0,0-1 0,-6 1 0,4 1 0,1 0 0,0 0 0,0 0 0,-1 1 0,1 0 0,0-1 0,0 1 0,0 1 0,0-1 0,1 0 0,-1 1 0,1 0 0,-5 5 0,3-4 0,1 0 0,0 0 0,1 1 0,-1-1 0,1 1 0,0 0 0,0 0 0,1 0 0,-1 0 0,1 1 0,0-1 0,0 1 0,1-1 0,0 1 0,0-1 0,0 1 0,1 0 0,0 0 0,0-1 0,0 1 0,1 0 0,-1 0 0,3 7 0,1-6 0,-1-1 0,1 0 0,1 1 0,-1-1 0,1-1 0,0 1 0,0-1 0,1 0 0,-1 0 0,1 0 0,0-1 0,1 0 0,6 4 0,3 0 0,0-1 0,0 0 0,0-1 0,28 6 0,-42-11 0,1-1 0,-1 1 0,0-1 0,0 1 0,0-1 0,1 0 0,-1 0 0,0 0 0,0 0 0,1 0 0,-1 0 0,0-1 0,0 1 0,1-1 0,-1 1 0,0-1 0,0 0 0,0 0 0,0 0 0,0 0 0,0-1 0,0 1 0,-1 0 0,1-1 0,0 1 0,-1-1 0,1 1 0,-1-1 0,1 0 0,-1 0 0,0 0 0,0 0 0,0 0 0,1-3 0,2-6 0,-2 0 0,1 0 0,-1 0 0,-1-1 0,0-19 0,2-11 0,-2 27 0,1 0 0,1 0 0,1 0 0,0 0 0,0 1 0,2 0 0,0 0 0,0 0 0,2 0 0,12-17 0,-19 28 0,1 2 0,0-1 0,0 0 0,0 0 0,0 1 0,0-1 0,0 1 0,0-1 0,1 1 0,-1 0 0,0 0 0,1 0 0,-1 0 0,1 1 0,-1-1 0,1 1 0,0-1 0,4 1 0,-3 0 0,1 1 0,-1-1 0,1 1 0,-1 1 0,0-1 0,0 0 0,0 1 0,0 0 0,0 0 0,5 3 0,2 3 0,-1-1 0,0 2 0,0 0 0,-1 0 0,0 0 0,12 19 0,-12-15 0,-1 1 0,0 1 0,-1-1 0,-1 1 0,0 0 0,-1 0 0,-1 1 0,0 0 0,2 28 0,-5-38 0,0 0 0,-1 0 0,0 0 0,-1 0 0,1 0 0,-1 1 0,0-1 0,-1 0 0,1 0 0,-1-1 0,0 1 0,-1 0 0,1-1 0,-1 1 0,0-1 0,-1 0 0,1 0 0,-1 0 0,0 0 0,0 0 0,-1-1 0,1 0 0,-1 0 0,0 0 0,0-1 0,0 0 0,0 0 0,-7 3 0,11-5 0,0-1 0,0 1 0,1-1 0,-1 1 0,0-1 0,0 0 0,0 1 0,0-1 0,0 0 0,0 0 0,0 0 0,0 0 0,0 1 0,1-1 0,-1 0 0,0-1 0,0 1 0,0 0 0,0 0 0,0 0 0,0-1 0,0 1 0,-1-1 0,1 0 0,1 1 0,0-1 0,-1 0 0,1 0 0,0 0 0,0 0 0,0 1 0,-1-1 0,1 0 0,0 0 0,0 0 0,0 0 0,1 1 0,-1-1 0,0 0 0,0 0 0,0 0 0,1 0 0,-1 1 0,1-2 0,2-6 0,0 1 0,1-1 0,0 1 0,9-11 0,47-50 0,78-68 0,-4 4 0,47-78-1365,-134 152-5461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4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24575,'0'1'0,"9"181"0,-2-138-455,-2 1 0,-1 47 0,-4-72-6371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24575,'6'-7'0,"1"1"0,0 0 0,-1 0 0,2 1 0,-1 0 0,15-8 0,-20 13 0,-1-1 0,0 1 0,1-1 0,-1 1 0,1 0 0,-1 0 0,1-1 0,-1 1 0,1 0 0,-1 0 0,1 0 0,-1 1 0,1-1 0,-1 0 0,1 1 0,-1-1 0,0 1 0,1-1 0,1 1 0,-2 1 0,1 0 0,0-1 0,0 1 0,-1 0 0,1 0 0,-1 0 0,1 0 0,-1 0 0,0 0 0,0 0 0,0 0 0,0 1 0,0-1 0,0 0 0,0 4 0,2 6 0,-2 0 0,1 0 0,-2 0 0,1 0 0,-2 0 0,1 0 0,-2 0 0,1 0 0,-2 0 0,0-1 0,0 1 0,-1-1 0,0 1 0,-1-1 0,0-1 0,-1 1 0,0-1 0,-1 0 0,0 0 0,-1-1 0,0 0 0,0 0 0,-1-1 0,-15 13 0,10-15-1365,4-4-5461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24575,'7'1'0,"-1"0"0,0 1 0,0-1 0,0 1 0,-1 0 0,1 1 0,0 0 0,5 3 0,24 10 0,1-6 0,-11-3 0,0 0 0,-1 2 0,0 0 0,40 23 0,-60-29 0,0 0 0,0 1 0,0-1 0,0 1 0,6 8 0,-13-86 0,-2-175 0,6 187 0,3 23 120,-3 37-203,-1 1 1,1-1-1,0 0 1,0 0-1,0 1 1,0-1-1,0 1 1,0-1-1,0 1 1,1-1-1,-1 1 1,1-1-1,-1 1 1,1 0-1,-1 0 1,1 0-1,3-2 1,10-2-6744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24575,'0'-2'0,"2"-40"0,-2 40 0,0-1 0,1 1 0,-1-1 0,1 1 0,-1-1 0,1 1 0,0 0 0,0-1 0,0 1 0,0 0 0,1 0 0,-1-1 0,3-1 0,-4 3 0,1 1 0,-1 0 0,1 0 0,-1 0 0,0 0 0,1 0 0,-1-1 0,1 1 0,-1 0 0,1 0 0,-1 0 0,1 0 0,-1 0 0,1 0 0,-1 1 0,0-1 0,1 0 0,-1 0 0,1 0 0,-1 0 0,1 0 0,-1 1 0,0-1 0,1 0 0,-1 0 0,0 1 0,1-1 0,-1 0 0,0 1 0,1-1 0,-1 0 0,0 1 0,1-1 0,-1 0 0,0 1 0,0-1 0,1 1 0,-1-1 0,0 1 0,0-1 0,0 0 0,0 1 0,0 0 0,8 20 0,-2 16 0,-1 0 0,-2 0 0,-1 0 0,-5 50 0,1-11 0,-1-29 0,-15 80 0,15-109 0,2-17-1365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24575,'0'1'0,"0"0"0,1-1 0,-1 1 0,0 0 0,1 0 0,-1-1 0,1 1 0,-1 0 0,1-1 0,-1 1 0,1-1 0,-1 1 0,1 0 0,-1-1 0,1 1 0,0-1 0,0 0 0,-1 1 0,1-1 0,0 1 0,-1-1 0,1 0 0,0 0 0,0 1 0,0-1 0,-1 0 0,3 0 0,26 4 0,-23-3 0,87 4 0,-1-4 0,1-4 0,-1-5 0,107-21 0,-64-1 0,-117 21 0,-18 9 0,1 0 0,-1 0 0,0 0 0,0-1 0,0 1 0,0 0 0,0 0 0,0-1 0,0 1 0,0 0 0,0 0 0,0 0 0,0-1 0,0 1 0,0 0 0,0 0 0,0-1 0,0 1 0,0 0 0,0 0 0,0 0 0,0-1 0,0 1 0,0 0 0,0 0 0,0 0 0,-1-1 0,1 1 0,0 0 0,0 0 0,0 0 0,0-1 0,0 1 0,-1 0 0,1 0 0,0 0 0,0 0 0,0 0 0,-1 0 0,1-1 0,-2 1 0,0-1 0,0 0 0,0 1 0,0-1 0,1 1 0,-1 0 0,0 0 0,0-1 0,0 1 0,0 0 0,0 1 0,0-1 0,0 0 0,0 1 0,0-1 0,0 1 0,-2 0 0,-4 3 0,0 1 0,0 0 0,0 1 0,0-1 0,1 1 0,0 1 0,0 0 0,0 0 0,1 0 0,0 0 0,1 1 0,-1 0 0,-3 10 0,-1-1 0,2 1 0,0 0 0,1 0 0,1 1 0,-5 29 0,8-36 0,1 0 0,1 0 0,0 1 0,1-1 0,0 1 0,1-1 0,3 21 0,-2-27 0,0-1 0,0 1 0,1 0 0,-1-1 0,1 1 0,0-1 0,1 0 0,0 0 0,-1 0 0,1 0 0,1 0 0,-1-1 0,1 0 0,-1 0 0,1 0 0,1-1 0,5 4 0,-1-2 0,1 0 0,0 0 0,0-1 0,1 0 0,-1-1 0,17 2 0,-23-4 0,1 0 0,-1 0 0,1-1 0,-1 0 0,1 0 0,-1-1 0,1 1 0,0-1 0,-1 0 0,0-1 0,1 1 0,-1-1 0,0 0 0,0 0 0,8-5 0,-12 6 0,0 1 0,0-1 0,0 0 0,0 0 0,0 0 0,0 0 0,0 0 0,0 0 0,0 0 0,0-1 0,0 1 0,-1 0 0,1 0 0,0-1 0,-1 1 0,1 0 0,-1-1 0,0 1 0,1 0 0,-1-1 0,0 1 0,0-1 0,0 1 0,0-3 0,-1 2 0,1 0 0,-1-1 0,0 1 0,0 0 0,0 0 0,-1 0 0,1 0 0,-1 0 0,1 0 0,-1 0 0,1 1 0,-1-1 0,-3-2 0,-3-2 0,0 1 0,-1-1 0,1 2 0,-2-1 0,1 1 0,-10-3 0,13 5 0,0 0 0,0 1 0,0 0 0,0 0 0,0 1 0,-1-1 0,1 1 0,0 1 0,0-1 0,-1 1 0,1 0 0,0 0 0,-7 3 0,4 0 0,0 0 0,1 1 0,0 0 0,0 0 0,0 0 0,1 1 0,-1 1 0,-6 7 0,-28 18-1365,31-23-5461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24575,'2'-10'0,"4"15"0,4 16 0,-10-1 0,-2-14 0,-4-12 0,5 4 0,1 1 0,-1-1 0,1 0 0,0 0 0,-1 1 0,1-1 0,0 0 0,0 1 0,0-1 0,0 0 0,0 0 0,0 1 0,0-1 0,1 0 0,-1 1 0,1-1 0,-1 0 0,2-2 0,0 0 0,1 0 0,-1 1 0,1-1 0,0 0 0,0 1 0,0 0 0,4-4 0,3-1 0,1 0 0,0 1 0,1 0 0,12-6 0,-17 9 0,1 1 0,0 0 0,0 0 0,0 1 0,0 0 0,1 0 0,13-1 0,-20 3 0,0 0 0,1 0 0,-1 1 0,1-1 0,-1 0 0,0 1 0,0 0 0,1-1 0,-1 1 0,0 0 0,0 0 0,0 0 0,0 1 0,0-1 0,0 0 0,0 1 0,0-1 0,0 1 0,-1 0 0,1-1 0,0 1 0,-1 0 0,0 0 0,1 0 0,-1 0 0,0 0 0,0 0 0,0 1 0,0-1 0,0 4 0,0 0 0,0-1 0,0 0 0,-1 0 0,0 0 0,0 1 0,0-1 0,0 0 0,-1 0 0,0 1 0,0-1 0,-1 0 0,1 0 0,-1 0 0,0 0 0,0-1 0,-4 6 0,-6 10 0,-1-1 0,-23 26 0,-10 16 0,46-60 0,-1-1 0,1 1 0,-1 0 0,1-1 0,0 1 0,-1 0 0,1 0 0,0-1 0,-1 1 0,1 0 0,0 0 0,0-1 0,0 1 0,0 0 0,0 0 0,0 0 0,0-1 0,0 1 0,0 0 0,0 0 0,0-1 0,1 1 0,-1 0 0,0 0 0,1-1 0,0 2 0,0-1 0,0 0 0,0 0 0,0 0 0,0 0 0,1 0 0,-1 0 0,0 0 0,1-1 0,-1 1 0,1-1 0,-1 1 0,3 0 0,7 1 0,-1-1 0,1 0 0,12 0 0,-16-1 0,205-1 0,-211 1 0,0 0 0,0 0 0,1 0 0,-1-1 0,0 1 0,0 0 0,1-1 0,-1 1 0,0-1 0,0 1 0,0-1 0,0 0 0,0 1 0,0-1 0,0 0 0,0 0 0,0 0 0,0 1 0,0-1 0,0 0 0,-1 0 0,1 0 0,0-1 0,-1 1 0,1 0 0,-1 0 0,1 0 0,-1 0 0,1-1 0,-1 1 0,0 0 0,0-2 0,3-47 0,-3 41 0,-1-47 0,-12-73 0,13 128 3,0-1-1,0 0 1,0 0 0,0 1-1,0-1 1,0 0-1,0 0 1,1 0 0,-1 1-1,0-1 1,1 0-1,0 1 1,-1-1 0,1 0-1,0 1 1,0-1-1,0 1 1,0-1-1,0 1 1,0 0 0,1-1-1,-1 1 1,0 0-1,1 0 1,-1 0 0,0 0-1,1 0 1,0 0-1,-1 0 1,1 1 0,-1-1-1,1 0 1,0 1-1,-1 0 1,1-1 0,3 1-1,8-2-176,-1 0 0,1 1-1,-1 1 1,15 1 0,-17 0-416,13 0-6236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24575,'2'-9'0,"4"13"0,4 18 0,-5 13 0,-1 71 0,-4-82 0,0 0 0,1 0 0,1 0 0,2-1 0,0 1 0,13 39 0,-17-62 0,1 0 0,-1 1 0,1-1 0,-1 0 0,1 0 0,-1 1 0,1-1 0,0 0 0,0 0 0,0 0 0,-1 0 0,1 0 0,0 0 0,0 0 0,0 0 0,0 0 0,3 1 0,-4-2 0,1 0 0,0 0 0,-1 0 0,1-1 0,-1 1 0,1 0 0,0 0 0,-1 0 0,1-1 0,-1 1 0,1 0 0,-1-1 0,1 1 0,-1 0 0,1-1 0,-1 1 0,1-1 0,-1 1 0,1 0 0,-1-1 0,0 0 0,1 1 0,-1-1 0,0 1 0,1-1 0,-1 0 0,5-9 0,-1 1 0,-1-2 0,4-13 0,-4 13 0,138-351 0,-127 330 0,1 0 0,2 1 0,40-57 0,-50 79 0,0 0 0,1 1 0,0 0 0,1 0 0,0 1 0,0 0 0,0 0 0,1 1 0,0 0 0,0 1 0,1 0 0,-1 0 0,1 1 0,0 1 0,0 0 0,13-2 0,-11 4-80,-1 1 0,1 0-1,-1 1 1,1 0 0,-1 1-1,0 0 1,0 1 0,0 0-1,0 1 1,0 0 0,-1 1 0,0 1-1,0-1 1,0 2 0,-1 0-1,15 11 1,-5 2-6746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98 24575,'0'0'0,"-1"0"0,1 0 0,0 0 0,0-1 0,0 1 0,-1 0 0,1 0 0,0 0 0,0 0 0,-1 0 0,1 0 0,0 0 0,0 0 0,-1 0 0,1 0 0,0 0 0,0 0 0,-1 0 0,1 0 0,0 0 0,0 1 0,0-1 0,-1 0 0,1 0 0,0 0 0,0 0 0,0 0 0,-1 0 0,1 1 0,0-1 0,0 0 0,0 0 0,-1 0 0,1 0 0,0 1 0,0-1 0,0 0 0,0 0 0,0 0 0,0 1 0,0-1 0,0 0 0,-1 0 0,1 1 0,0-1 0,0 0 0,0 0 0,0 1 0,0-1 0,0 0 0,0 0 0,0 1 0,1-1 0,12 8 0,13-3 0,0-1 0,1-1 0,-1-2 0,31-2 0,111-15 0,-101 8 0,30-9 0,-98 17 0,1 0 0,0 0 0,0 0 0,0 0 0,0 0 0,0 0 0,0 0 0,0 0 0,0 0 0,0 0 0,-1 1 0,1-1 0,0 0 0,0 0 0,0 0 0,0 0 0,0 0 0,0 0 0,0 0 0,0 0 0,0 0 0,0 0 0,0 0 0,0 0 0,0 1 0,0-1 0,0 0 0,-1 0 0,1 0 0,0 0 0,0 0 0,0 0 0,0 0 0,0 0 0,0 0 0,0 1 0,0-1 0,0 0 0,0 0 0,0 0 0,1 0 0,-1 0 0,0 0 0,0 0 0,0 0 0,0 0 0,0 1 0,0-1 0,0 0 0,0 0 0,0 0 0,0 0 0,0 0 0,0 0 0,0 0 0,0 0 0,0 0 0,1 0 0,-1 0 0,0 0 0,0 0 0,0 0 0,0 0 0,0 1 0,0-1 0,-12 12 0,-19 14 0,20-18 0,-162 132 0,171-139 0,1 1 0,-1-1 0,0 1 0,0 0 0,0 0 0,1 0 0,-1-1 0,1 2 0,0-1 0,0 0 0,-1 0 0,1 0 0,0 0 0,1 1 0,-1-1 0,0 0 0,1 1 0,-1-1 0,1 1 0,0-1 0,0 1 0,0-1 0,0 0 0,0 1 0,1-1 0,-1 1 0,1-1 0,0 3 0,1-1 0,0-1 0,1 0 0,-1 0 0,1 0 0,-1-1 0,1 1 0,0 0 0,0-1 0,0 0 0,0 0 0,0 0 0,1 0 0,-1 0 0,1-1 0,-1 1 0,1-1 0,5 1 0,156 37 0,-164-39 0,0 0 0,-1 1 0,1-1 0,0 0 0,-1 0 0,1 0 0,0 1 0,-1-1 0,1 0 0,0 0 0,-1 0 0,1 0 0,0 0 0,-1 0 0,1-1 0,0 1 0,-1 0 0,1 0 0,0 0 0,-1-1 0,1 1 0,-1 0 0,1-1 0,0 1 0,-1 0 0,1-1 0,-1 1 0,1-1 0,-1 1 0,1-1 0,-1 1 0,1-1 0,-1 1 0,0-1 0,1 1 0,-1-1 0,0 0 0,0 1 0,1-1 0,-1 0 0,0 1 0,0-1 0,0 0 0,0 1 0,0-1 0,1 0 0,-1 1 0,-1-2 0,-4-42 0,2 28 0,2-5 0,0 0 0,1 0 0,1 1 0,1-1 0,1 0 0,9-34 0,-9 44 0,0 1 0,1 0 0,0 0 0,0 0 0,1 1 0,1-1 0,0 1 0,0 0 0,0 0 0,1 1 0,1 0 0,-1 1 0,1-1 0,16-10 0,-20 15 0,0 1 0,0 0 0,0 0 0,0 0 0,0 1 0,0 0 0,0-1 0,0 1 0,1 1 0,-1-1 0,1 1 0,-1-1 0,0 1 0,1 0 0,-1 1 0,1-1 0,-1 1 0,0 0 0,0 0 0,8 3 0,-7-1 0,0-1 0,-1 1 0,1 0 0,-1 0 0,0 1 0,0 0 0,0-1 0,0 1 0,0 1 0,-1-1 0,0 0 0,0 1 0,0 0 0,0-1 0,-1 1 0,2 7 0,3 4 0,-1 1 0,-1-1 0,-1 1 0,0 1 0,1 28 0,-4-42 0,-1 1 0,0 0 0,-1 0 0,1 0 0,-1 0 0,0 0 0,-1-1 0,1 1 0,-1 0 0,1-1 0,-1 0 0,-1 1 0,1-1 0,-1 0 0,0 0 0,1 0 0,-2 0 0,1-1 0,0 1 0,-1-1 0,0 0 0,1 0 0,-1 0 0,-8 4 0,7-5 0,0 1 0,0-1 0,0 0 0,0-1 0,0 1 0,-1-1 0,1 0 0,0 0 0,-1-1 0,1 0 0,-1 0 0,1 0 0,-1-1 0,1 1 0,0-1 0,-1 0 0,1-1 0,-8-3 0,10 4 0,1 0 0,-1-1 0,1 1 0,-1-1 0,1 0 0,0 0 0,0 0 0,0 0 0,0 0 0,0-1 0,0 1 0,0 0 0,1-1 0,-1 1 0,1-1 0,0 0 0,0 1 0,0-1 0,0 0 0,0 0 0,1 0 0,-1 0 0,1 0 0,0 0 0,0 1 0,0-1 0,0 0 0,0 0 0,1 0 0,-1 0 0,1 0 0,0 0 0,0 0 0,0 1 0,2-6 0,1 0 12,0 1 0,0-1 0,0 1 0,1-1 0,0 1 0,1 1 0,0-1 0,0 1 0,11-9 0,-1 2-507,1 1 0,34-18 0,-27 18-6331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24575,'9'-1'0,"-1"0"0,1-1 0,0 0 0,0 0 0,-1-1 0,0-1 0,11-4 0,-8 3 0,0 1 0,0-1 0,16-2 0,-22 6 0,-1 1 0,1-1 0,-1 1 0,1 1 0,-1-1 0,1 0 0,-1 1 0,1 0 0,-1 0 0,0 0 0,1 1 0,-1 0 0,0-1 0,0 1 0,0 1 0,5 3 0,7 2 0,-15-7 0,1 1 0,0-2 0,-1 1 0,1 0 0,0 0 0,0 0 0,0-1 0,0 1 0,-1-1 0,1 0 0,0 1 0,0-1 0,0 0 0,0 0 0,0 0 0,0 0 0,0-1 0,3 0 0,-11 0 0,-5 3 0,4 2 0,1 0 0,0 1 0,0-1 0,0 1 0,0 1 0,1-1 0,0 1 0,0 0 0,0 0 0,1 0 0,0 1 0,-4 7 0,7-11 0,0-1 0,0 1 0,0 0 0,1 0 0,-1 0 0,1 0 0,-1 0 0,1 0 0,0 0 0,0 0 0,0 0 0,1 0 0,-1 0 0,1 0 0,0 0 0,-1 0 0,1-1 0,0 1 0,1 0 0,-1 0 0,1-1 0,-1 1 0,1-1 0,0 1 0,-1-1 0,1 0 0,1 0 0,-1 0 0,0 0 0,0 0 0,1 0 0,-1 0 0,4 1 0,1 1 0,0 0 0,1 0 0,-1 0 0,1-1 0,0 0 0,0 0 0,0-1 0,1 0 0,-1-1 0,0 0 0,1 0 0,-1-1 0,1 0 0,-1 0 0,1-1 0,-1 0 0,1-1 0,-1 1 0,14-6 0,-21 6 0,-1 1 0,1-1 0,0 1 0,-1-1 0,1 1 0,0 0 0,0-1 0,0 1 0,-1 0 0,1 0 0,0-1 0,0 1 0,0 0 0,0 0 0,0 0 0,-1 0 0,1 0 0,0 0 0,0 0 0,0 1 0,0-1 0,0 0 0,-1 0 0,1 1 0,0-1 0,0 0 0,1 2 0,-2-1 0,1 0 0,-1 0 0,1 0 0,-1 0 0,0 0 0,0 1 0,1-1 0,-1 0 0,0 0 0,0 0 0,0 1 0,-1-1 0,1 0 0,0 0 0,0 0 0,0 0 0,-1 2 0,-1 4 0,-1 0 0,0 0 0,0-1 0,0 1 0,-8 11 0,2-9 0,0 0 0,-1 0 0,0 0 0,0-1 0,-1-1 0,0 0 0,-1 0 0,1-1 0,-19 7 0,12-7 0,0 0 0,0-1 0,0-1 0,0-1 0,-1 0 0,-22 0 0,37-3 7,0-1-1,1 1 0,-1 0 0,0-1 1,0 0-1,1 0 0,-1 0 1,0 0-1,1-1 0,-1 1 1,1-1-1,0 0 0,-1 0 0,1 0 1,0 0-1,0-1 0,0 1 1,-2-4-1,-1-1-192,1 0 1,1 0-1,-1 0 0,1-1 1,0 0-1,1 1 1,-3-10-1,-1-4-6640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24575,'15'-18'0,"-13"14"0,1 1 0,-1 0 0,1 0 0,0-1 0,0 2 0,0-1 0,0 0 0,4-2 0,-6 5 0,-1 0 0,1 0 0,-1 0 0,1-1 0,-1 1 0,1 0 0,-1 0 0,0 0 0,1 0 0,-1 0 0,1 0 0,-1 0 0,1 0 0,-1 1 0,1-1 0,-1 0 0,1 0 0,-1 0 0,0 0 0,1 1 0,-1-1 0,1 0 0,-1 0 0,0 1 0,1-1 0,-1 0 0,0 1 0,1-1 0,9 26 0,2 36 0,-4 0 0,2 124 0,-9-173-341,-1 0 0,2 0-1,4 21 1,0-13-6485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348 260 24575,'0'-1'0,"0"0"0,0 0 0,-1 0 0,1 1 0,0-1 0,-1 0 0,1 0 0,-1 1 0,1-1 0,-1 0 0,1 1 0,-1-1 0,1 0 0,-1 1 0,0-1 0,1 1 0,-1-1 0,0 1 0,0-1 0,1 1 0,-1 0 0,0-1 0,0 1 0,0 0 0,1 0 0,-1-1 0,0 1 0,0 0 0,0 0 0,0 0 0,0 0 0,1 0 0,-1 0 0,0 0 0,-1 1 0,-32 2 0,19 1 0,0 0 0,0 1 0,0 1 0,1 0 0,-19 11 0,-67 49 0,50-33 0,20-9 0,30-24 0,0 0 0,0 0 0,-1 0 0,1 1 0,0-1 0,0 0 0,-1 0 0,1 1 0,0-1 0,0 0 0,0 0 0,0 1 0,0-1 0,-1 0 0,1 1 0,0-1 0,0 0 0,0 0 0,0 1 0,0-1 0,0 0 0,0 1 0,0-1 0,0 0 0,0 1 0,0-1 0,0 0 0,0 0 0,0 1 0,1-1 0,-1 0 0,0 1 0,0-1 0,21 3 0,5-7 0,-1-1 0,1-2 0,-1 0 0,0-2 0,0-1 0,28-16 0,-6 5 0,404-182 0,-450 203 0,8-4 0,0 0 0,-1 0 0,1-1 0,-1 0 0,8-6 0,-15 10 0,-1 1 0,1 0 0,-1-1 0,1 1 0,-1-1 0,0 1 0,1-1 0,-1 1 0,0-1 0,1 1 0,-1-1 0,0 1 0,1-1 0,-1 1 0,0-1 0,0 0 0,0 1 0,1-1 0,-1 1 0,0-1 0,0 0 0,0 1 0,0-1 0,0 0 0,0 1 0,-1-1 0,1 0 0,0 1 0,0-1 0,0 1 0,0-1 0,-1 1 0,1-1 0,0 0 0,-1 1 0,1-1 0,0 1 0,-1-1 0,1 1 0,-1-1 0,1 1 0,0 0 0,-1-1 0,0 1 0,1-1 0,-1 1 0,1 0 0,-1 0 0,1-1 0,-1 1 0,1 0 0,-1 0 0,0 0 0,1-1 0,-1 1 0,0 0 0,-45-11 0,38 9 0,-16-3 0,0-1 0,0-1 0,1-1 0,-44-22 0,67 30 0,-1-1 0,1 1 0,-1-1 0,0 1 0,0 0 0,1-1 0,-1 1 0,0 0 0,0 0 0,1-1 0,-1 1 0,0 0 0,0 0 0,1 0 0,-1 0 0,0 0 0,0 0 0,0 0 0,1 0 0,-2 1 0,1-1 0,1 1 0,0-1 0,-1 0 0,1 1 0,0-1 0,-1 1 0,1-1 0,0 1 0,0-1 0,0 1 0,-1-1 0,1 1 0,0-1 0,0 1 0,0-1 0,0 1 0,0-1 0,0 1 0,0-1 0,0 1 0,0-1 0,0 2 0,11 33 0,-10-32 0,58 188 0,-39-119 0,43 103 0,-53-153-682,15 46-1,-20-47-6143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24575,'0'-1'0,"1"0"0,-1 0 0,0 0 0,1 0 0,-1 0 0,1-1 0,-1 2 0,1-1 0,0 0 0,-1 0 0,1 0 0,0 0 0,0 0 0,-1 0 0,1 1 0,0-1 0,0 0 0,0 1 0,0-1 0,0 1 0,0-1 0,1 0 0,28-11 0,-23 10 0,32-9 0,-1 2 0,2 2 0,-1 1 0,56-1 0,-79 6 0,-15 1 0,16 0 0,1-2 0,-1 0 0,0 0 0,0-2 0,-1 0 0,19-7 0,-34 10 0,0 1 0,0 0 0,0-1 0,0 0 0,0 1 0,0-1 0,-1 0 0,1 1 0,0-1 0,0 0 0,0 0 0,-1 0 0,1 1 0,-1-1 0,1 0 0,-1 0 0,1 0 0,-1 0 0,1 0 0,-1 0 0,0 0 0,1 0 0,-1-1 0,0 1 0,0-1 0,0 2 0,0-1 0,0 1 0,0 0 0,0-1 0,0 1 0,-1 0 0,1 0 0,0-1 0,0 1 0,0 0 0,-1-1 0,1 1 0,0 0 0,0 0 0,0 0 0,-1-1 0,1 1 0,0 0 0,0 0 0,-1 0 0,1 0 0,0-1 0,-1 1 0,1 0 0,0 0 0,-1 0 0,1 0 0,0 0 0,-1 0 0,-16 5 0,5 3 0,2 0 0,-1 1 0,1 0 0,0 1 0,1 0 0,0 0 0,1 1 0,0 0 0,0 0 0,1 1 0,1 0 0,-6 16 0,3-6 0,1 0 0,1 0 0,1 0 0,2 1 0,0 0 0,-1 34 0,4-45 0,1-1 0,0 1 0,1 0 0,1-1 0,0 0 0,0 1 0,7 16 0,-6-22 0,0 1 0,0-1 0,1 0 0,0 0 0,0-1 0,1 1 0,-1-1 0,1 0 0,1 0 0,-1-1 0,0 1 0,1-1 0,10 5 0,-5-3 0,1 0 0,0-1 0,1 0 0,-1-1 0,1-1 0,22 3 0,-26-4 0,0-1 0,0-1 0,0 0 0,0 0 0,0-1 0,0 0 0,0 0 0,0-1 0,-1 0 0,16-6 0,-23 7 0,1 0 0,0 1 0,0-1 0,-1 0 0,1 0 0,-1 0 0,1 0 0,-1 0 0,1-1 0,-1 1 0,1 0 0,-1-1 0,0 1 0,0-1 0,0 1 0,0-1 0,0 1 0,0-1 0,0 0 0,0 1 0,-1-1 0,1 0 0,-1 0 0,1 0 0,-1 0 0,0 1 0,0-1 0,0 0 0,0 0 0,0 0 0,0 0 0,0 0 0,-1 0 0,1 1 0,0-1 0,-1 0 0,0 0 0,1 0 0,-1 1 0,0-1 0,0 0 0,0 1 0,0-1 0,-2-1 0,-2-3 0,1 1 0,-1-1 0,1 1 0,-2 1 0,1-1 0,0 1 0,-1 0 0,0 0 0,0 0 0,0 1 0,-7-3 0,-4 2 0,1 0 0,-1 1 0,0 1 0,0 0 0,0 1 0,0 1 0,1 1 0,-1 0 0,0 1 0,0 1 0,0 1 0,-28 10 0,24-7-105,-27 10 334,46-16-312,0 0 1,0 0-1,0 0 0,1 0 0,-1 1 1,0-1-1,0 0 0,1 1 1,-1 0-1,1-1 0,-1 1 0,1 0 1,0 0-1,0-1 0,0 1 0,0 0 1,-2 4-1,3 5-6743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24575,'30'-2'0,"52"-8"0,-57 5 0,1 2 0,50-1 0,-47 10 0,-28-5 0,-1-1 0,1 0 0,-1 0 0,1 1 0,-1-1 0,1 0 0,-1 1 0,1-1 0,-1 1 0,0-1 0,1 1 0,-1-1 0,0 1 0,0-1 0,1 1 0,-1-1 0,0 1 0,0-1 0,0 1 0,1-1 0,-1 1 0,0-1 0,0 1 0,0-1 0,0 1 0,0 0 0,0-1 0,0 1 0,0-1 0,0 1 0,-1-1 0,1 1 0,0-1 0,0 1 0,0-1 0,-1 1 0,1-1 0,0 1 0,-1-1 0,1 1 0,0-1 0,-1 1 0,1-1 0,0 0 0,-1 1 0,1-1 0,-1 1 0,-22 26 0,-1-1 0,-2-1 0,0-2 0,-1 0 0,-55 33 0,81-55 0,0-1 0,1 0 0,-1 0 0,0 1 0,0-1 0,0 0 0,1 1 0,-1-1 0,0 1 0,1-1 0,-1 1 0,0-1 0,1 1 0,-1 0 0,1-1 0,-1 1 0,0 0 0,1-1 0,0 1 0,-1 0 0,1 0 0,0-1 0,-1 1 0,1 0 0,0 0 0,0 0 0,-1 0 0,1-1 0,0 1 0,0 0 0,0 0 0,0 0 0,0 0 0,0 0 0,1-1 0,-1 1 0,0 0 0,0 0 0,0 0 0,1-1 0,-1 1 0,1 0 0,-1 0 0,0 0 0,1-1 0,-1 1 0,1 0 0,0-1 0,-1 1 0,1-1 0,-1 1 0,1-1 0,0 1 0,0-1 0,-1 1 0,1-1 0,0 1 0,0-1 0,-1 0 0,2 1 0,8 4 0,1 0 0,-1-1 0,16 5 0,-23-8 0,27 10 0,-18-7 0,-1 0 0,1 0 0,22 3 0,-34-7 0,1 0 0,-1 0 0,1 0 0,-1 0 0,1 0 0,-1 0 0,1 0 0,-1 0 0,0 0 0,1-1 0,-1 1 0,1 0 0,-1 0 0,1 0 0,-1-1 0,0 1 0,1 0 0,-1-1 0,1 1 0,-1 0 0,0-1 0,1 1 0,-1 0 0,0-1 0,0 1 0,1-1 0,-1 1 0,0 0 0,0-1 0,1 1 0,-1-1 0,0 1 0,0-1 0,0 1 0,0-1 0,0 1 0,0-1 0,0 1 0,0-1 0,0 1 0,0-1 0,0 1 0,0-1 0,0 1 0,-1-1 0,-6-26 0,6 23 0,-7-20 40,2 0 0,-7-42 0,12 56-189,0 0 1,1 0-1,0 0 1,1 0-1,0 0 1,1 1-1,-1-1 1,2 0-1,5-15 1,3 1-6678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75 24575,'-1'15'0,"-3"-28"0,-2-10 0,5 20 0,0-1 0,-1 1 0,0 0 0,1 0 0,-1 0 0,0 0 0,-1 1 0,1-1 0,0 1 0,-1-1 0,1 1 0,-1 0 0,0-1 0,0 2 0,0-1 0,0 0 0,-5-2 0,3 3 0,0-1 0,0 1 0,0 0 0,0 1 0,0-1 0,-1 1 0,1 0 0,0 0 0,0 1 0,-9 1 0,3 1 0,0 0 0,1 0 0,0 1 0,0 0 0,0 1 0,1 0 0,-1 1 0,1 0 0,0 0 0,-13 13 0,14-9 0,0-1 0,0 1 0,1 0 0,0 0 0,1 1 0,0 0 0,0 0 0,2 0 0,-6 16 0,8-21 0,1 1 0,0-1 0,0 1 0,0 0 0,0 0 0,1-1 0,0 1 0,1 0 0,0 0 0,0-1 0,0 1 0,1 0 0,0-1 0,0 1 0,0-1 0,1 0 0,0 0 0,5 7 0,-3-6 10,1 0 0,0 0 0,0-1 0,0 0 0,1 0 0,0 0 0,0-1 0,0 0 0,1-1 0,0 1 0,10 3 0,-3-3-258,-1 0 1,1-1-1,-1 0 1,1-1-1,27 1 1,-15-3-6579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46 24575,'0'-2'0,"0"1"0,1-1 0,-1 1 0,0-1 0,0 1 0,0-1 0,-1 0 0,1 1 0,0-1 0,-1 1 0,1-1 0,-1 1 0,1-1 0,-1 1 0,1-1 0,-1 1 0,0 0 0,0-1 0,0 1 0,0 0 0,0 0 0,-1-1 0,0 1 0,0 1 0,0 0 0,0 0 0,0 0 0,0 0 0,0 0 0,0 0 0,0 0 0,1 1 0,-1-1 0,0 1 0,0-1 0,0 1 0,0 0 0,1 0 0,-1 0 0,0 0 0,-1 2 0,-10 4 0,0 1 0,1 1 0,0 0 0,1 1 0,0 0 0,0 1 0,1 0 0,0 1 0,1 0 0,-8 15 0,16-25 0,0 0 0,0 0 0,0 0 0,0 0 0,0 0 0,0 0 0,1 0 0,-1 1 0,1-1 0,-1 0 0,1 1 0,0-1 0,0 0 0,0 1 0,0-1 0,1 0 0,-1 0 0,0 1 0,1-1 0,0 0 0,-1 0 0,2 3 0,0-3 0,0 1 0,0-1 0,1 1 0,-1-1 0,0 0 0,1 0 0,-1 0 0,1 0 0,0-1 0,0 1 0,0-1 0,-1 1 0,1-1 0,4 1 0,2 1 0,1-1 0,-1 0 0,1-1 0,-1 0 0,1 0 0,-1-1 0,1-1 0,0 1 0,17-5 0,-24 5 0,0-1 0,0 0 0,0 0 0,0 0 0,0-1 0,-1 1 0,1-1 0,-1 1 0,1-1 0,-1 0 0,1 0 0,-1 0 0,0 0 0,0-1 0,0 1 0,0 0 0,0-1 0,-1 0 0,1 1 0,-1-1 0,0 0 0,1 0 0,-1 0 0,-1 1 0,1-1 0,0 0 0,-1 0 0,1-1 0,-1 1 0,0 0 0,0 0 0,0 0 0,0 0 0,-2-3 0,0-6 0,0 0 0,-2 1 0,1 0 0,-1 0 0,-1 0 0,0 0 0,-9-14 0,0 1-1365,2 3-5461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24575,'6'-1'0,"0"1"0,0-1 0,-1-1 0,1 1 0,9-4 0,-10 3 0,0 0 0,0 0 0,0 1 0,1 0 0,-1 0 0,0 0 0,8 1 0,-10 0 0,1 0 0,0 1 0,-1 0 0,0 0 0,1 0 0,-1 0 0,1 1 0,-1-1 0,0 1 0,0 0 0,0-1 0,0 2 0,0-1 0,0 0 0,-1 0 0,1 1 0,-1 0 0,0-1 0,1 1 0,-1 0 0,-1 0 0,1 0 0,0 0 0,-1 1 0,1-1 0,-1 0 0,0 1 0,0-1 0,0 6 0,1-3 0,-1 1 0,-1 0 0,1 0 0,-1 0 0,0 0 0,-1 0 0,0 0 0,0 0 0,0 0 0,-1 0 0,0 0 0,-1-1 0,1 1 0,-4 6 0,2-8 0,1 1 0,-1-1 0,1 0 0,-9 8 0,12-13 0,-1 1 0,1-1 0,-1 1 0,1-1 0,-1 0 0,1 1 0,-1-1 0,1 0 0,-1 1 0,0-1 0,1 0 0,-1 0 0,0 1 0,1-1 0,-1 0 0,1 0 0,-1 0 0,0 0 0,1 0 0,-1 0 0,0 0 0,0 0 0,0-1 0,0 0 0,0 1 0,0-1 0,1 0 0,-1 1 0,0-1 0,0 0 0,1 0 0,-1 0 0,1 0 0,-1 0 0,1 0 0,-1 0 0,1 0 0,-1 0 0,1 0 0,0 0 0,0 0 0,-1-1 0,0-5 0,0 0 0,0 0 0,0-1 0,1 1 0,0 0 0,1 0 0,0 0 0,0-1 0,0 1 0,1 0 0,0 0 0,0 0 0,1 1 0,0-1 0,0 1 0,0-1 0,1 1 0,0 0 0,0 0 0,1 1 0,0-1 0,6-5 0,-6 6 0,0 0 0,0 1 0,1 0 0,0-1 0,0 2 0,0-1 0,1 1 0,-1 0 0,1 0 0,-1 1 0,1 0 0,0 0 0,0 0 0,0 1 0,0 0 0,0 1 0,0-1 0,0 1 0,1 1 0,-1-1 0,0 1 0,13 4 0,-17-3 0,1 0 0,-1 0 0,1 0 0,-1 1 0,0-1 0,0 1 0,0 0 0,0 0 0,-1 0 0,1 0 0,-1 0 0,0 1 0,0-1 0,0 1 0,0-1 0,0 1 0,-1 0 0,0 0 0,0 0 0,0 0 0,0 0 0,0 0 0,-1 5 0,2 2 0,-1 1 0,-1 0 0,0 0 0,-1-1 0,0 1 0,-5 23 0,-7 4-1365,8-23-5461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24575,'0'-2'0,"1"1"0,-1-1 0,0 1 0,0-1 0,1 1 0,-1-1 0,0 1 0,1 0 0,0-1 0,-1 1 0,1 0 0,0-1 0,0 1 0,0 0 0,0 0 0,0-1 0,0 1 0,0 0 0,0 0 0,0 0 0,0 0 0,0 1 0,1-1 0,-1 0 0,0 0 0,1 1 0,-1-1 0,1 1 0,-1-1 0,1 1 0,-1 0 0,4-1 0,-3 1 0,0 0 0,0-1 0,0 1 0,0 0 0,0 1 0,0-1 0,0 0 0,0 0 0,-1 1 0,1 0 0,0-1 0,0 1 0,0 0 0,0 0 0,0 0 0,-1 0 0,1 0 0,0 0 0,-1 0 0,1 1 0,-1-1 0,1 0 0,-1 1 0,2 2 0,3 9 0,-1 1 0,0 0 0,-1 0 0,0 0 0,-1 0 0,0 1 0,0 19 0,-3-33 0,0 0 0,0 1 0,0-1 0,0 0 0,0 0 0,0 0 0,0 1 0,0-1 0,0 0 0,-1 0 0,1 0 0,0 0 0,-1 0 0,1 1 0,-1-1 0,1 0 0,-1 0 0,0 0 0,1 0 0,-1 0 0,0-1 0,0 1 0,0 0 0,1 0 0,-1 0 0,0-1 0,0 1 0,0 0 0,0-1 0,-1 1 0,1-1 0,0 1 0,-1-1 0,0 0 0,1 0 0,0 0 0,-1 0 0,1-1 0,0 1 0,0-1 0,0 1 0,-1-1 0,1 1 0,0-1 0,0 0 0,0 1 0,0-1 0,0 0 0,0 0 0,0 0 0,0 0 0,1 0 0,-1 0 0,0 0 0,0 0 0,1 0 0,-1 0 0,1 0 0,-1 0 0,1-1 0,-1 1 0,1 0 0,0 0 0,-1-3 0,0-1 0,1-1 0,-1 1 0,1 0 0,0-1 0,1 1 0,-1 0 0,1-1 0,0 1 0,0 0 0,0 0 0,1 0 0,0 0 0,0 0 0,0 0 0,1 0 0,0 1 0,0-1 0,0 1 0,0-1 0,0 1 0,1 0 0,0 1 0,6-6 0,-3 4 0,0-1 0,0 2 0,0-1 0,0 1 0,1 0 0,-1 1 0,1 0 0,0 0 0,0 0 0,0 1 0,0 0 0,1 1 0,-1 0 0,13 0 0,-19 1 0,0 0 0,0 0 0,0 1 0,0-1 0,0 1 0,0-1 0,0 1 0,0 0 0,0 0 0,0 0 0,0 0 0,-1 0 0,1 0 0,0 0 0,0 1 0,-1-1 0,1 1 0,-1-1 0,0 1 0,3 2 0,-2 0 0,0 1 0,0-1 0,0 0 0,-1 0 0,1 1 0,-1-1 0,0 1 0,-1-1 0,1 7 0,0-1 0,-1-1 0,0 1 0,-1 0 0,0-1 0,-1 1 0,0-1 0,-1 1 0,-6 15 0,-41 47 0,40-56-1365,0-2-5461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47 112 24575,'3'3'0,"1"0"0,0-1 0,0 0 0,0 1 0,0-1 0,0 0 0,0-1 0,0 1 0,1-1 0,-1 0 0,1 0 0,-1 0 0,7 0 0,-7-1 0,-1 0 0,1 1 0,0-1 0,-1-1 0,1 1 0,-1 0 0,1-1 0,-1 0 0,0 0 0,1 0 0,-1 0 0,0 0 0,1-1 0,-1 1 0,0-1 0,0 0 0,4-3 0,-4 1 0,1-1 0,-1 1 0,0-1 0,-1 1 0,1-1 0,-1 0 0,0 0 0,0 0 0,0 0 0,-1-1 0,0 1 0,0 0 0,0-8 0,-1 11 0,0 1 0,0-1 0,0 0 0,0 0 0,0 0 0,-1 1 0,1-1 0,-1 0 0,0 0 0,1 1 0,-1-1 0,0 0 0,0 1 0,0-1 0,0 1 0,0-1 0,-2-1 0,1 2 0,0-1 0,0 1 0,0 0 0,0 0 0,0 0 0,0 0 0,-1 1 0,1-1 0,0 1 0,0-1 0,-1 1 0,1 0 0,0-1 0,-1 1 0,1 0 0,0 1 0,-3-1 0,-4 2 0,1 0 0,-1 0 0,1 0 0,0 1 0,0 0 0,0 1 0,0 0 0,1 0 0,-1 1 0,-11 9 0,15-11 0,0 1 0,0-1 0,0 1 0,0 0 0,0 0 0,1 1 0,0-1 0,0 1 0,0-1 0,0 1 0,1 0 0,0 0 0,0 0 0,0 1 0,1-1 0,0 0 0,-2 11 0,4-13-47,-1-1 0,0 0 0,1 0 0,0 0 0,-1 0 0,1 0 0,0-1 0,0 1 0,0 0-1,0 0 1,1 0 0,-1-1 0,0 1 0,1-1 0,-1 1 0,1-1 0,-1 1 0,1-1 0,0 0 0,0 0 0,-1 0 0,1 0-1,0 0 1,0 0 0,0-1 0,0 1 0,0 0 0,3-1 0,20 6-6779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72 24575,'0'-4'0,"0"1"0,-1-1 0,1 0 0,-1 0 0,0 1 0,0-1 0,0 1 0,-1-1 0,1 1 0,-1 0 0,0-1 0,0 1 0,-4-5 0,5 6 0,-1 0 0,0 1 0,0 0 0,1-1 0,-1 1 0,0 0 0,0 0 0,0 0 0,0 0 0,0 0 0,0 0 0,-1 1 0,1-1 0,0 1 0,0-1 0,0 1 0,-1 0 0,1 0 0,0 0 0,0 0 0,-1 0 0,1 1 0,0-1 0,0 1 0,0-1 0,-1 1 0,1 0 0,0 0 0,-2 1 0,-3 2 0,1 0 0,0 0 0,0 1 0,0 0 0,0 0 0,1 0 0,0 1 0,0 0 0,0 0 0,1 0 0,-6 9 0,4-4 0,0 0 0,1 0 0,0 1 0,1 0 0,0 0 0,-3 14 0,7-23-3,-1 0-1,1 0 0,-1 0 1,1 0-1,0 0 0,0 0 1,1-1-1,-1 1 0,1 0 1,-1 0-1,1 0 0,0-1 1,0 1-1,0 0 0,0-1 1,1 1-1,-1-1 0,1 1 1,-1-1-1,1 1 0,2 1 1,0 0 20,0-1-1,0-1 1,0 1 0,1 0-1,-1-1 1,1 0 0,0 0-1,-1 0 1,1-1 0,0 0-1,6 2 1,5-1-229,0-1 0,-1 0 0,1-1-1,-1-1 1,1 0 0,29-7 0,-23 2-6614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222 165 24575,'0'-18'0,"1"2"0,-1 0 0,-1-1 0,0 1 0,-1 0 0,-1 0 0,-6-22 0,9 38 0,0-1 0,0 0 0,-1 1 0,1-1 0,0 1 0,0-1 0,0 1 0,-1-1 0,1 1 0,0-1 0,-1 1 0,1-1 0,0 1 0,-1-1 0,1 1 0,-1 0 0,1-1 0,0 1 0,-1-1 0,1 1 0,-1 0 0,1 0 0,-1-1 0,0 1 0,1 0 0,-1 0 0,1 0 0,-1-1 0,1 1 0,-2 0 0,1 1 0,0-1 0,0 1 0,0-1 0,0 1 0,0-1 0,0 1 0,0 0 0,0 0 0,0-1 0,0 1 0,1 0 0,-1 0 0,0 0 0,0 1 0,-21 41 0,21-41 0,-13 32 0,3 1 0,-14 64 0,-1 76 0,21-69-1365,5-85-5461</inkml:trace>
  <inkml:trace contextRef="#ctx0" brushRef="#br0" timeOffset="1">5 334 24575,'-4'0'0,"7"0"0,2-4 0,10-2 0,5 1 0,4 1 0,6-3 0,2 0 0,-4 1-8191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41 24575,'-4'16'0,"3"-16"0,1 1 0,-1-1 0,1 1 0,0-1 0,-1 1 0,1-1 0,0 1 0,-1 0 0,1-1 0,0 1 0,0-1 0,0 1 0,-1 0 0,1-1 0,0 1 0,0 0 0,0-1 0,0 1 0,0 0 0,0-1 0,0 1 0,1 0 0,-1-1 0,0 1 0,0 0 0,0-1 0,1 1 0,-1-1 0,0 1 0,1-1 0,-1 1 0,0 0 0,1-1 0,-1 1 0,1-1 0,-1 0 0,1 1 0,-1-1 0,1 1 0,-1-1 0,1 0 0,-1 1 0,1-1 0,-1 0 0,1 1 0,0-1 0,-1 0 0,1 0 0,0 0 0,-1 0 0,1 0 0,1 0 0,1 1 0,1-1 0,-1-1 0,1 1 0,-1 0 0,1-1 0,-1 0 0,0 0 0,1 0 0,-1 0 0,0 0 0,0-1 0,1 1 0,-1-1 0,-1 0 0,1 0 0,3-3 0,-4 5 0,-1-1 0,1 0 0,-1 0 0,0 0 0,1 0 0,-1-1 0,0 1 0,0 0 0,0 0 0,0-1 0,0 1 0,0 0 0,0-1 0,0 1 0,-1-1 0,1 0 0,-1 1 0,1-1 0,-1 1 0,1-1 0,-1 0 0,0 1 0,0-1 0,0 0 0,0 1 0,0-1 0,0 0 0,0 1 0,-1-1 0,1 0 0,-1 1 0,1-1 0,-2-3 0,1 4 0,-1 0 0,1 0 0,0 1 0,-1-1 0,1 0 0,-1 0 0,1 1 0,-1-1 0,1 0 0,-1 1 0,1 0 0,-1-1 0,1 1 0,-1 0 0,0 0 0,1 0 0,-1 0 0,0 0 0,1 0 0,-1 0 0,1 1 0,-1-1 0,0 1 0,1-1 0,-1 1 0,1-1 0,-1 1 0,-1 1 0,-47 25 0,45-24 0,-5 3 0,1 1 0,-1 0 0,1 1 0,1 0 0,-1 0 0,1 1 0,1 0 0,0 0 0,0 1 0,0 0 0,2 0 0,-1 1 0,-5 14 0,10-23-36,1-1 0,-1 0 0,0 0 1,1 1-1,-1-1 0,1 0 0,-1 1 0,1-1 0,0 1 0,0-1 0,0 1 0,-1-1 0,1 1 0,1-1 0,-1 0 0,0 1 0,0-1 1,0 1-1,1-1 0,-1 0 0,1 1 0,-1-1 0,1 0 0,0 1 0,-1-1 0,1 0 0,0 0 0,0 1 0,0-1 0,0 0 0,0 0 1,0 0-1,0 0 0,0 0 0,0-1 0,0 1 0,3 1 0,16 7-6790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73 24575,'-7'-41'0,"7"38"0,-1 1 0,1 1 0,-1-1 0,0 0 0,0 0 0,0 0 0,0 0 0,0 0 0,0 1 0,0-1 0,0 0 0,-1 1 0,1-1 0,-1 1 0,1 0 0,-1-1 0,-1 0 0,2 2 0,1 0 0,-1 0 0,0 0 0,1 0 0,-1 0 0,1 1 0,-1-1 0,1 0 0,-1 0 0,1 1 0,-1-1 0,1 0 0,-1 0 0,1 1 0,-1-1 0,1 1 0,-1-1 0,1 0 0,-1 1 0,1-1 0,0 1 0,-1-1 0,1 1 0,0-1 0,0 1 0,-1-1 0,1 1 0,0 0 0,0-1 0,0 1 0,-1-1 0,1 1 0,0-1 0,0 1 0,0 1 0,-4 24 0,4-25 0,0 21 0,1 1 0,1-1 0,1 0 0,1 0 0,0 0 0,13 34 0,2 10 0,-9-23-112,2 3-515,11 88 1,-21-106-6200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336 111 24575,'0'-21'0,"0"-27"0,0 45 0,0 1 0,-1-1 0,1 0 0,-1 1 0,1-1 0,-1 0 0,0 1 0,0-1 0,0 1 0,-1 0 0,1-1 0,0 1 0,-3-3 0,4 5 0,-1 0 0,1-1 0,0 1 0,0 0 0,-1-1 0,1 1 0,0 0 0,0 0 0,-1 0 0,1-1 0,0 1 0,-1 0 0,1 0 0,0 0 0,-1 0 0,1-1 0,-1 1 0,1 0 0,0 0 0,-1 0 0,1 0 0,0 0 0,-1 0 0,1 0 0,-1 0 0,1 0 0,0 0 0,-1 1 0,1-1 0,0 0 0,-1 0 0,1 0 0,0 0 0,-1 0 0,1 1 0,0-1 0,-1 0 0,1 1 0,-10 16 0,2 24 0,2 29 0,4 2 0,7 80 0,-4-128 0,2-1 0,0 0 0,11 38 0,-11-93 0,-3 27 0,-1 0 0,0 0 0,0 0 0,0 0 0,0 0 0,-1 1 0,0-1 0,0 0 0,0 1 0,0-1 0,-1 1 0,0 0 0,0 0 0,0 0 0,-5-5 0,5 6 0,0 1 0,0 0 0,-1 0 0,1 0 0,0 0 0,-1 0 0,1 1 0,-1 0 0,0 0 0,1 0 0,-1 0 0,0 0 0,0 1 0,1-1 0,-1 1 0,0 0 0,0 0 0,0 1 0,1-1 0,-1 1 0,-5 1 0,0 1 0,0 0 0,0 1 0,0 0 0,0 1 0,0 0 0,1 0 0,0 1 0,0 0 0,-11 12 0,1 0 0,1 1 0,-22 33 0,37-49 0,-1 1 0,1 0 0,-1 0 0,1 0 0,0 0 0,1 1 0,-1-1 0,1 0 0,0 1 0,0-1 0,0 1 0,1-1 0,-1 8 0,1-9 0,1-1 0,0 1 0,-1 0 0,1-1 0,0 1 0,0-1 0,0 1 0,1-1 0,-1 1 0,0-1 0,1 0 0,0 0 0,0 0 0,-1 0 0,1 0 0,0 0 0,0 0 0,1-1 0,-1 1 0,0-1 0,1 1 0,-1-1 0,5 2 0,12 3 0,-1-1 0,1 0 0,-1-1 0,1-1 0,0-1 0,0-1 0,1-1 0,-1 0 0,0-2 0,0 0 0,37-9 0,-31 1-1365,-6 0-5461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24575,'29'0'0,"-12"1"0,-1-1 0,1 0 0,-1-2 0,0 1 0,21-7 0,-33 7 0,0 0 0,0 0 0,-1-1 0,1 0 0,-1 0 0,1 0 0,-1 0 0,0 0 0,0-1 0,0 1 0,0-1 0,0 0 0,0 0 0,-1 0 0,1 0 0,-1-1 0,0 1 0,0-1 0,-1 1 0,1-1 0,-1 0 0,1 1 0,-1-1 0,0 0 0,0 0 0,-1 0 0,1-4 0,-1 2 0,0 1 0,0-1 0,0 1 0,-1-1 0,1 1 0,-1 0 0,-1-1 0,1 1 0,-1 0 0,0 0 0,0 0 0,-1 0 0,1 0 0,-1 0 0,0 1 0,0-1 0,-7-6 0,8 8 0,-1 1 0,0 0 0,0-1 0,0 1 0,0 0 0,0 0 0,0 1 0,0-1 0,0 1 0,-1-1 0,1 1 0,-1 0 0,1 0 0,-1 1 0,1-1 0,-1 1 0,0-1 0,1 1 0,-1 0 0,1 1 0,-1-1 0,0 1 0,1-1 0,-1 1 0,1 0 0,0 0 0,-4 2 0,3 0 0,0-1 0,0 1 0,1 0 0,-1-1 0,1 2 0,0-1 0,0 0 0,0 1 0,1-1 0,-1 1 0,1 0 0,0 0 0,0 0 0,0 0 0,0 0 0,1 0 0,-1 0 0,0 6 0,-1 6 0,0 1 0,0 0 0,1 23 0,3-31 0,-1 0 0,2 0 0,-1 0 0,1 0 0,1 0 0,0-1 0,0 1 0,6 11 0,2 0 0,0 0 0,18 22 0,-22-33 0,1 0 0,1-1 0,0 0 0,0 0 0,0-1 0,1 0 0,0 0 0,16 7 0,-9-7 0,-1 0 0,1 0 0,0-2 0,1 0 0,17 2 0,-29-7-41,0 0 0,0 0-1,0 0 1,0-1-1,0 0 1,0 0 0,0-1-1,0 0 1,-1 0 0,1 0-1,-1 0 1,1-1-1,-1 0 1,0 0 0,0-1-1,0 1 1,0-1 0,-1 0-1,1 0 1,-1-1-1,0 1 1,-1-1 0,1 0-1,-1 0 1,0 0 0,0-1-1,0 1 1,-1-1-1,0 1 1,0-1 0,0 0-1,1-8 1,-2-5-6785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24575,'0'0'0,"0"1"0,0-1 0,-1 0 0,1 0 0,0 0 0,0 0 0,-1 0 0,1 0 0,0 0 0,0 0 0,0 0 0,-1 0 0,1 0 0,0 0 0,0 0 0,-1 0 0,1 0 0,0 0 0,0 0 0,0-1 0,-1 1 0,1 0 0,0 0 0,0 0 0,0 0 0,-1 0 0,1 0 0,0-1 0,0 1 0,0 0 0,0 0 0,-1 0 0,1 0 0,0-1 0,0 1 0,0 0 0,0 0 0,0-1 0,0 1 0,0 0 0,0 0 0,0 0 0,-1-1 0,1 1 0,0 0 0,0 0 0,0-1 0,1 1 0,0 0 0,-1 1 0,1-1 0,0 0 0,-1 0 0,1 1 0,-1-1 0,1 0 0,-1 1 0,1-1 0,0 0 0,-1 1 0,0-1 0,1 1 0,-1-1 0,1 1 0,-1-1 0,1 1 0,-1-1 0,0 1 0,0-1 0,1 1 0,-1 0 0,0-1 0,0 1 0,1-1 0,-1 2 0,17 31 0,-1 0 0,-2 1 0,-1 1 0,10 41 0,-23-54 0,0-22 0,0 0 0,0 1 0,0-1 0,0 0 0,0 0 0,0 0 0,-1 0 0,1 1 0,0-1 0,0 0 0,0 0 0,0 0 0,-1 0 0,1 1 0,0-1 0,0 0 0,0 0 0,-1 0 0,1 0 0,0 0 0,0 0 0,0 0 0,-1 0 0,1 1 0,0-1 0,0 0 0,-1 0 0,1 0 0,0 0 0,0 0 0,0 0 0,-1 0 0,1-1 0,0 1 0,0 0 0,-1 0 0,1 0 0,0 0 0,0 0 0,0 0 0,-1 0 0,-1-2 0,0 1 0,1-1 0,-1 0 0,1 1 0,-1-1 0,1 0 0,-1 0 0,1 0 0,0 0 0,0 0 0,0 0 0,0 0 0,0-1 0,0-2 0,-1-2 0,1-1 0,0 1 0,0-1 0,1 0 0,0 1 0,1-1 0,-1 0 0,2 1 0,-1-1 0,1 1 0,0 0 0,0-1 0,1 1 0,0 0 0,0 0 0,1 0 0,0 1 0,0 0 0,6-8 0,-6 8 0,1 1 0,-1 0 0,1 1 0,0-1 0,0 1 0,0 0 0,1 0 0,-1 0 0,1 1 0,0 0 0,0 0 0,0 0 0,1 1 0,-1 0 0,1 0 0,-1 1 0,1-1 0,-1 1 0,1 1 0,0 0 0,0 0 0,9 1 0,-13-1 0,1 1 0,0 1 0,0-1 0,-1 0 0,1 1 0,0 0 0,-1 0 0,0 0 0,1 0 0,-1 1 0,0-1 0,0 1 0,0-1 0,-1 1 0,1 0 0,-1 1 0,0-1 0,1 0 0,-1 0 0,-1 1 0,1 0 0,0-1 0,-1 1 0,0 0 0,0-1 0,0 1 0,1 5 0,1 12 0,-1 0 0,-1 0 0,-2 40 0,0-42 0,-1 77-1365,1-75-5461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 24575,'-2'-45'0,"2"22"0,6 57 0,17 95 0,23 181 0,-24-179 0,-16-111 120,-6-20-144,0 0 0,0 0 0,0 1 0,0-1 0,0 0 0,0 0 0,0 1 0,0-1 0,0 0 0,0 0 1,0 1-1,0-1 0,0 0 0,0 0 0,1 1 0,-1-1 0,0 0 0,0 0 0,0 1 0,0-1 0,0 0 0,1 0 0,-1 0 0,0 1 0,0-1 0,0 0 0,1 0 0,-1 0 0,0 0 0,0 0 0,1 0 1,-1 1-1,0-1 0,0 0 0,1 0 0,-1 0 0,0 0 0,0 0 0,1 0 0,-1 0 0,0 0 0,1 0 0,-1 0 0,0 0 0,0 0 0,1 0 0,-1 0 0,0-1 0,0 1 0,1 0 0,-1 0 0,0 0 1,0 0-1,0 0 0,1-1 0,-1 1 0,0 0 0,0 0 0,0 0 0,1 0 0,-1-1 0,5-9-6802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53 24575,'-46'-4'0,"43"4"0,0-1 0,0 1 0,0-1 0,0 1 0,1-1 0,-1 0 0,0-1 0,0 1 0,0 0 0,1-1 0,-1 1 0,-2-3 0,23-1 0,116-6 0,134-5 0,-142 14 0,-125 2 0,0 0 0,0 0 0,1 0 0,-1 1 0,0-1 0,0 0 0,0 1 0,0-1 0,0 0 0,1 1 0,-1-1 0,0 1 0,0 0 0,0-1 0,0 1 0,0 0 0,0 0 0,-1 0 0,1-1 0,0 1 0,0 0 0,-1 0 0,1 0 0,0 0 0,-1 0 0,1 1 0,-1-1 0,1 0 0,-1 0 0,0 0 0,1 2 0,0 5 0,1 1 0,-2-1 0,1 16 0,-1-1 0,7 23 0,16 57 0,-23-102-62,0-1 0,0 1 0,0 0 0,0-1 0,1 1 0,-1-1 0,0 1 0,0 0 0,1-1 0,-1 1 0,0-1 0,1 1-1,-1-1 1,0 1 0,1-1 0,-1 1 0,1-1 0,-1 1 0,1-1 0,-1 1 0,2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24575,'0'-4'0,"0"-5"0,4-2 0,6 2 0,0 1-8191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23 24575,'5'-20'0,"0"18"0,1 12 0,11 56 0,-3 1 0,9 103 0,-19-78 0,-2-49 0,10 72 0,-10-101-97,3 19 314,-5-32-291,1 0 0,-1 0 0,0 0-1,0 0 1,1 0 0,-1 0 0,0 0-1,1 0 1,-1 0 0,1 0-1,0 0 1,-1 0 0,1 0 0,0 0-1,-1 0 1,1 0 0,0-1 0,0 1-1,1 1 1</inkml:trace>
  <inkml:trace contextRef="#ctx0" brushRef="#br0" timeOffset="1">0 435 24575,'0'-5'0,"4"0"0,10 0 0,11 1 0,4-4 0,7 1 0,4 0 0,5-1 0,2-1 0,1 2 0,2 2 0,-9 2-8191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63 24575,'-4'0'0,"0"0"0,0 0 0,0 1 0,0-1 0,0 1 0,1 0 0,-1 0 0,0 0 0,0 1 0,1-1 0,-1 1 0,1 0 0,-1 0 0,1 0 0,0 0 0,0 0 0,0 1 0,0 0 0,0-1 0,0 1 0,1 0 0,0 0 0,-1 1 0,1-1 0,0 0 0,1 1 0,-1-1 0,0 1 0,1 0 0,0-1 0,0 1 0,0 0 0,0 0 0,1 0 0,0 0 0,-1 0 0,2 4 0,-1-5 0,0 0 0,1-1 0,0 1 0,-1 0 0,1 0 0,0 0 0,0-1 0,1 1 0,-1-1 0,0 1 0,1-1 0,0 1 0,-1-1 0,1 0 0,0 0 0,0 1 0,4 1 0,-1 0 0,0-1 0,-1-1 0,1 1 0,0-1 0,1 0 0,-1 0 0,0 0 0,11 2 0,-7-3 0,-1 0 0,0 0 0,0-1 0,1 0 0,-1 0 0,0-1 0,1 0 0,-1 0 0,0-1 0,0 0 0,0-1 0,13-6 0,-13 4 0,-1 0 0,-1-1 0,1 0 0,-1 0 0,0 0 0,0-1 0,-1 0 0,1 0 0,-2-1 0,1 1 0,4-12 0,-1 2 0,-1-2 0,-1 1 0,0-1 0,2-19 0,-8 38 0,0-1 0,0 0 0,0 1 0,0-1 0,0 0 0,0 1 0,0-1 0,0 0 0,0 1 0,1-1 0,-1 0 0,0 1 0,0-1 0,1 1 0,-1-1 0,0 0 0,1 1 0,-1-1 0,1 1 0,-1-1 0,1 1 0,-1-1 0,1 1 0,0-1 0,7 13 0,4 36 0,-11-43 0,14 72 0,10 152 0,-20 80 0,-5-294 0,0-9 0,0 0 0,0 0 0,-1 0 0,0 0 0,0 0 0,-1-1 0,1 1 0,-1 0 0,0-1 0,-1 0 0,1 1 0,-6 6 0,5-8 0,1-1 0,-1 0 0,0 0 0,-1 0 0,1-1 0,0 1 0,-1-1 0,0 0 0,1 1 0,-1-2 0,0 1 0,0 0 0,0-1 0,0 0 0,0 0 0,-1 0 0,-7 0 0,-2 0 0,0-2 0,0 0 0,0 0 0,0-1 0,0-1 0,0 0 0,1-1 0,0-1 0,-1 0 0,2-1 0,-20-10 0,13 5 0,1-1 0,0-1 0,1 0 0,0-2 0,1 0 0,-24-29 0,37 40 0,-1 0 0,1 0 0,0 0 0,1-1 0,-1 0 0,1 1 0,0-1 0,0 0 0,0 0 0,1 0 0,-1 0 0,1-1 0,1 1 0,-1-6 0,1 8 0,1-1 0,0 0 0,-1 1 0,2-1 0,-1 0 0,0 1 0,1-1 0,-1 1 0,1 0 0,0-1 0,0 1 0,1 0 0,-1 0 0,0 0 0,1 1 0,0-1 0,0 1 0,0-1 0,0 1 0,4-3 0,11-5 0,1-1 0,0 2 0,1 1 0,-1 0 0,33-7 0,106-16 0,-157 31 0,29-5-682,48 1-1,-57 4-6143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196 224 24575,'2'1'0,"0"-1"0,0 1 0,0-1 0,0 1 0,0 0 0,-1 0 0,1 0 0,0 0 0,0 0 0,-1 0 0,1 0 0,0 0 0,-1 1 0,0-1 0,1 1 0,-1-1 0,0 1 0,0 0 0,1-1 0,-1 1 0,-1 0 0,1 0 0,0 0 0,0-1 0,0 4 0,0-2 0,0 0 0,0 0 0,0 0 0,0 0 0,-1 0 0,1 0 0,-1 0 0,0 0 0,0 0 0,0 0 0,-1 0 0,1 0 0,0 1 0,-1-1 0,-2 5 0,2-7 0,1 1 0,-1-1 0,0 0 0,0 1 0,0-1 0,0 0 0,0 0 0,0 0 0,0 0 0,0 0 0,-1 0 0,1 0 0,0 0 0,-1 0 0,1-1 0,-3 2 0,3-2 0,0 0 0,0 0 0,0 0 0,0 0 0,0 0 0,0 0 0,0 0 0,0 0 0,0-1 0,1 1 0,-1 0 0,0 0 0,0-1 0,0 1 0,0-1 0,1 1 0,-1-1 0,0 1 0,0-1 0,1 1 0,-2-2 0,1 0 0,-1 1 0,1-1 0,0 0 0,-1 0 0,1-1 0,0 1 0,0 0 0,1 0 0,-1 0 0,0-1 0,1 1 0,-1 0 0,1 0 0,0-1 0,0 1 0,-1-1 0,2 1 0,-1 0 0,0-1 0,0 1 0,2-3 0,0 0 0,0 0 0,1 0 0,0 0 0,0 0 0,0 1 0,0-1 0,1 1 0,0 0 0,0 0 0,0 0 0,0 1 0,6-5 0,61-34 0,-65 39 0,-3 1 0,1 0 0,-1 0 0,0 1 0,1 0 0,0-1 0,-1 1 0,1 0 0,0 1 0,-1-1 0,1 1 0,0 0 0,0 0 0,-1 0 0,1 0 0,0 0 0,0 1 0,-1 0 0,1 0 0,-1 0 0,1 0 0,0 0 0,5 4 0,-4-1 0,0 0 0,0 0 0,0 0 0,-1 1 0,0-1 0,1 1 0,-2 0 0,1 0 0,-1 1 0,1-1 0,-2 1 0,6 11 0,-3-4 0,0 0 0,-1 1 0,0-1 0,-1 1 0,-1 0 0,2 24 0,-5-31 0,1-1 0,-1 0 0,0 0 0,0 0 0,-1 0 0,0 0 0,0 0 0,0 0 0,-1-1 0,1 1 0,-1-1 0,-1 1 0,1-1 0,-1 0 0,0-1 0,0 1 0,-8 6 0,2-2 0,0-1 0,0-1 0,-1 0 0,0-1 0,0 0 0,0 0 0,-1-1 0,0-1 0,0 0 0,0 0 0,0-1 0,-1-1 0,1 0 0,-17 0 0,21-2 0,0 0 0,-1-1 0,1 0 0,0 0 0,0-1 0,0 0 0,0 0 0,0-1 0,0 0 0,1-1 0,-1 1 0,1-1 0,0-1 0,0 1 0,0-1 0,1-1 0,0 1 0,0-1 0,0 0 0,1 0 0,0-1 0,-8-11 0,1-7 0,1-1 0,1 1 0,1-2 0,2 1 0,0-1 0,2-1 0,1 1 0,-2-41 0,6 62 6,0 0 0,0 0 0,0 0 0,1 0 0,0 0 0,0 0 0,1 0 0,-1 0 0,1 0 0,0 1 0,1-1 0,0 0 0,0 1 0,0 0 0,0 0 0,1 0 0,-1 0 0,1 0 0,5-4 0,-1 4-130,-1-1 0,1 1 1,0 0-1,0 0 0,0 1 0,1 0 1,-1 1-1,1 0 0,0 0 0,0 1 1,17-2-1,7 1-6702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10 307 24575,'12'1'0,"0"-1"0,0 1 0,0 1 0,0 0 0,0 1 0,0 0 0,-1 1 0,0 0 0,1 1 0,-2 0 0,1 1 0,0 0 0,-1 1 0,0 0 0,-1 0 0,0 1 0,0 0 0,-1 1 0,10 12 0,-18-21 0,0 0 0,0 1 0,1-1 0,-1 1 0,0-1 0,0 0 0,1 1 0,-1-1 0,0 1 0,1-1 0,-1 0 0,0 1 0,1-1 0,-1 0 0,0 0 0,1 1 0,-1-1 0,1 0 0,-1 0 0,1 0 0,-1 1 0,0-1 0,1 0 0,-1 0 0,1 0 0,-1 0 0,1 0 0,-1 0 0,1 0 0,-1 0 0,1 0 0,-1 0 0,1 0 0,-1 0 0,1-1 0,-1 1 0,0 0 0,1 0 0,-1 0 0,1-1 0,0-1 0,0 1 0,0-1 0,0 0 0,0 0 0,-1 0 0,1 1 0,-1-1 0,0 0 0,1 0 0,-1-3 0,-1-52 0,-9-8 0,-31-110 0,30 137 0,10 32 0,0 1 0,-1 0 0,0-1 0,0 1 0,0 0 0,-1 0 0,-5-8 0,7 12 0,-1 0 0,1-1 0,0 1 0,0 0 0,-1 1 0,1-1 0,-1 0 0,1 0 0,-1 1 0,1-1 0,-1 1 0,1-1 0,-1 1 0,1-1 0,-1 1 0,0 0 0,1 0 0,-1 0 0,0 0 0,1 0 0,-1 0 0,1 1 0,-1-1 0,0 0 0,1 1 0,-1-1 0,1 1 0,-1 0 0,1-1 0,-3 3 0,-32 14 0,-44 29 0,80-46 0,-1 1 0,1-1 0,0 0 0,-1 0 0,1 0 0,0 0 0,0 0 0,-1 0 0,1 1 0,0-1 0,-1 0 0,1 0 0,0 1 0,0-1 0,0 0 0,-1 0 0,1 1 0,0-1 0,0 0 0,0 0 0,-1 1 0,1-1 0,0 0 0,0 1 0,0-1 0,0 0 0,0 1 0,0-1 0,0 0 0,0 1 0,0-1 0,0 0 0,0 1 0,0-1 0,0 0 0,0 1 0,0-1 0,0 0 0,0 1 0,0-1 0,16 6 0,27-2 0,-42-4 0,62-1-341,-1-3 0,0-3-1,102-23 1,-108 17-6485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24575,'5'-5'0,"0"1"0,1 0 0,-1 0 0,1 1 0,0-1 0,0 1 0,1 1 0,9-4 0,59-12 0,-47 13 0,-9 0 0,1 1 0,-1 1 0,1 1 0,25 1 0,-40 1 0,1 0 0,-1 1 0,1 0 0,-1 0 0,1 0 0,-1 1 0,0 0 0,0 0 0,0 0 0,0 1 0,0-1 0,-1 1 0,1 0 0,-1 0 0,1 1 0,-1 0 0,0-1 0,-1 1 0,1 1 0,3 4 0,-1 0 0,0 0 0,-1 0 0,-1 1 0,0-1 0,0 1 0,-1 0 0,0 0 0,-1 0 0,2 15 0,-3-18 0,-1 0 0,0-1 0,0 1 0,-1 0 0,0 0 0,0-1 0,-1 1 0,0-1 0,0 1 0,0-1 0,-1 0 0,0 0 0,0 0 0,-1 0 0,-6 9 0,-10 7 0,0-1 0,-1-1 0,-1-1 0,0-1 0,-2-1 0,0-1 0,-31 15 0,51-29 0,-1 0 0,0 0 0,0-1 0,-1 0 0,1 0 0,-8 1 0,12-2 0,0 0 0,0 0 0,0 0 0,1 0 0,-1 0 0,0 0 0,0-1 0,1 1 0,-1 0 0,0 0 0,1 0 0,-1-1 0,0 1 0,0 0 0,1-1 0,-1 1 0,1-1 0,-1 1 0,0-1 0,0 0 0,1 0 0,-1 0 0,1 0 0,0 0 0,0 0 0,0 0 0,0 0 0,0 0 0,0 0 0,0 0 0,1 0 0,-1 1 0,0-1 0,0 0 0,1 0 0,-1 0 0,1 0 0,-1 0 0,0 1 0,1-1 0,0 0 0,-1 0 0,2 0 0,2-5 0,1 1 0,1 0 0,-1 0 0,0 1 0,1-1 0,0 1 0,0 0 0,1 1 0,-1 0 0,14-5 0,3 0 0,44-10 0,-37 13 0,-1 1 0,1 1 0,0 1 0,0 2 0,0 1 0,37 6 0,-58-5 0,-1 0 0,1 0 0,-1 1 0,0 0 0,1 1 0,-1 0 0,-1 0 0,1 0 0,-1 1 0,1 1 0,-2-1 0,1 1 0,0 0 0,-1 0 0,7 10 0,-3-1 0,0 1 0,0 0 0,-2 1 0,0 0 0,0 0 0,4 21 0,-11-33-91,1 0 0,-1-1 0,1 1 0,-1-1 0,2 1 0,-1-1 0,0 0 0,1 0 0,0 0 0,0 0 0,0 0 0,0-1 0,0 1 0,5 2 0,6 2-6735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133 160 24575,'1'2'0,"0"0"0,0-1 0,0 1 0,0-1 0,0 1 0,0-1 0,1 0 0,-1 1 0,1-1 0,-1 0 0,1 0 0,-1 0 0,1 0 0,0 0 0,-1 0 0,1-1 0,0 1 0,2 0 0,22 14 0,-24-12 0,0 0 0,0-1 0,0 1 0,-1 0 0,1 0 0,-1 0 0,1 0 0,-1 1 0,0-1 0,0 0 0,-1 1 0,1-1 0,-1 0 0,1 1 0,-1-1 0,0 0 0,0 1 0,-1-1 0,1 1 0,-2 4 0,1-3 0,-1-1 0,0 1 0,-1-1 0,1 0 0,-1 1 0,1-1 0,-1 0 0,0-1 0,-1 1 0,1 0 0,-1-1 0,0 0 0,-4 3 0,2-2 0,0 0 0,0 0 0,0-1 0,0 0 0,-1-1 0,1 1 0,-1-1 0,0 0 0,-9 1 0,12-3 0,-1 1 0,1-1 0,0 0 0,0 0 0,-1 0 0,1-1 0,0 0 0,0 0 0,0 0 0,0 0 0,-1 0 0,2-1 0,-1 0 0,0 0 0,-5-3 0,8 4 0,0 1 0,0-1 0,0 0 0,0 0 0,0 0 0,0 0 0,0-1 0,0 1 0,0 0 0,0 0 0,0-1 0,1 1 0,-1 0 0,1-1 0,-1 1 0,1 0 0,-1-1 0,1 1 0,0-1 0,0 1 0,0-1 0,0-1 0,0 0 0,1 0 0,-1 0 0,1 0 0,0 1 0,0-1 0,0 0 0,0 1 0,1-1 0,-1 0 0,4-3 0,0-1 0,1 1 0,-1 0 0,1 0 0,1 1 0,-1 0 0,1 0 0,10-6 0,-4 4 0,1 1 0,-1 0 0,1 1 0,0 0 0,0 1 0,1 1 0,-1 0 0,1 1 0,0 1 0,25 0 0,-37 2 0,1 0 0,-1 0 0,0 0 0,1 0 0,-1 1 0,0-1 0,0 1 0,0 0 0,0 0 0,0 0 0,0 0 0,-1 1 0,1-1 0,-1 1 0,0-1 0,0 1 0,0 0 0,0 0 0,0 0 0,2 4 0,-1-1 0,-1 1 0,1-1 0,-1 1 0,0-1 0,0 1 0,0 8 0,-3-28 0,-2-16 0,1-1 0,2 1 0,1-1 0,1 1 0,1 0 0,8-29 0,-11 56 0,1 0 0,-1 0 0,1 0 0,0 0 0,-1 1 0,1-1 0,0 0 0,0 0 0,0 1 0,0-1 0,0 1 0,1-1 0,-1 1 0,0-1 0,1 1 0,-1 0 0,1 0 0,0-1 0,-1 1 0,1 0 0,0 1 0,-1-1 0,1 0 0,0 0 0,0 1 0,0-1 0,0 1 0,0 0 0,0-1 0,0 1 0,-1 0 0,1 0 0,0 0 0,0 0 0,0 1 0,0-1 0,3 1 0,7 3 0,-1 0 0,1 1 0,-1 0 0,0 1 0,11 7 0,3 2 0,-17-10 0,-1 1 0,1 0 0,-1 0 0,-1 1 0,0 0 0,0 0 0,0 0 0,-1 1 0,0 0 0,0 0 0,5 11 0,-3-4 0,2-1 0,14 19 0,3-3 0,2 2 0,30 44 0,-51-64 0,0 0 0,0 0 0,-1 1 0,-1-1 0,0 1 0,-1 0 0,0 1 0,2 13 0,-6-22 0,0 1 0,-1-1 0,1 1 0,-1-1 0,0 1 0,0-1 0,-1 0 0,0 0 0,0 0 0,0 0 0,0 0 0,-1 0 0,0 0 0,0-1 0,0 1 0,-1-1 0,1 0 0,-8 6 0,7-6 0,0 0 0,-1 0 0,1 0 0,-1 0 0,0-1 0,0 0 0,0 0 0,-1 0 0,1-1 0,-1 0 0,0 0 0,1 0 0,-1-1 0,0 1 0,0-1 0,-12 0 0,16-2-76,0 1 1,0 0-1,0-1 0,0 0 0,0 1 0,1-1 0,-1 0 0,0 0 1,0 0-1,0 0 0,1-1 0,-1 1 0,1 0 0,-1-1 1,1 1-1,-1-1 0,-1-2 0,-7-13-6750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7:5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24575,'5'0'0,"4"0"0,6 0 0,4 0 0,3 0 0,6 0 0,3 0 0,3 0 0,1 0 0,2-4 0,0-2 0,-3 1 0,-8 0-8191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29 125 24575,'54'2'0,"-31"-1"0,1 0 0,-1-2 0,43-6 0,-63 6 0,-1 1 0,1-1 0,0 0 0,-1 0 0,1 0 0,-1 0 0,1-1 0,-1 1 0,1-1 0,-1 0 0,0 1 0,0-1 0,0 0 0,0 0 0,0 0 0,0-1 0,0 1 0,-1 0 0,1-1 0,-1 1 0,0-1 0,0 1 0,0-1 0,0 0 0,1-4 0,-2 5 0,0-1 0,0 1 0,0 0 0,0-1 0,0 1 0,0 0 0,-1 0 0,0-1 0,1 1 0,-1 0 0,0 0 0,0 0 0,0-1 0,0 1 0,0 0 0,-1 0 0,1 1 0,0-1 0,-1 0 0,0 0 0,1 1 0,-1-1 0,0 1 0,0-1 0,0 1 0,0 0 0,0 0 0,0 0 0,0 0 0,0 0 0,-3 0 0,-2-2 0,0 1 0,0 0 0,-1 1 0,1 0 0,-1 0 0,1 0 0,0 1 0,-1 0 0,1 1 0,-1 0 0,1 0 0,0 0 0,-1 1 0,1 0 0,0 0 0,0 1 0,0 0 0,1 0 0,-1 1 0,1 0 0,-1 0 0,1 0 0,1 1 0,-1 0 0,1 0 0,-1 0 0,1 1 0,1 0 0,-1 0 0,1 0 0,0 0 0,1 1 0,-1 0 0,1-1 0,1 1 0,-1 0 0,1 1 0,0-1 0,0 9 0,0-4 0,2 0 0,-1 0 0,2 0 0,0 0 0,0 0 0,1 0 0,0-1 0,5 15 0,-5-21 0,1 1 0,0 0 0,0-1 0,0 1 0,0-1 0,1 0 0,0 0 0,0 0 0,0-1 0,1 1 0,0-1 0,-1 0 0,1-1 0,1 1 0,-1-1 0,0 0 0,8 3 0,7 2 30,-1-1 0,2 0 0,21 3 0,-32-8-195,0-1 0,0 0 0,0 0 0,0-1 0,0 0 0,0-1 0,0 0 0,14-4 0,7-5-6661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24575,'0'-3'0,"0"1"0,0-1 0,0 0 0,1 0 0,-1 0 0,1 1 0,0-1 0,0 0 0,0 1 0,0-1 0,1 1 0,-1-1 0,1 1 0,-1-1 0,1 1 0,0 0 0,0 0 0,0 0 0,0 0 0,0 0 0,0 1 0,1-1 0,-1 0 0,0 1 0,1 0 0,0 0 0,-1-1 0,1 2 0,0-1 0,-1 0 0,6 0 0,-4 0 0,1 0 0,0 1 0,-1 0 0,1 0 0,0 0 0,-1 0 0,1 1 0,-1-1 0,1 1 0,0 1 0,-1-1 0,0 1 0,1-1 0,-1 1 0,0 0 0,0 1 0,0-1 0,7 6 0,-7-3 0,0-1 0,0 1 0,-1-1 0,1 1 0,-1 0 0,0 0 0,-1 0 0,1 1 0,-1-1 0,0 1 0,0-1 0,0 1 0,-1 0 0,1 11 0,-2-13 0,0 0 0,0 0 0,0 0 0,-1 0 0,1-1 0,-1 1 0,0 0 0,0-1 0,0 1 0,-1 0 0,1-1 0,-1 0 0,0 1 0,0-1 0,0 0 0,0 0 0,-1 0 0,1 0 0,-1 0 0,0-1 0,0 1 0,0-1 0,-6 5 0,8-7 0,0 1 0,0 0 0,0-1 0,0 1 0,0-1 0,0 1 0,0-1 0,0 0 0,0 1 0,0-1 0,0 0 0,0 1 0,0-1 0,0 0 0,0 0 0,0 0 0,0 0 0,0 0 0,0 0 0,0 0 0,0-1 0,0 1 0,-1-1 0,1 1 0,0-1 0,1 0 0,-1 0 0,1 1 0,-1-1 0,1 0 0,-1 0 0,1 0 0,0 0 0,0 0 0,-1 0 0,1 1 0,0-1 0,0 0 0,0 0 0,0 0 0,0 0 0,0 0 0,0 0 0,0-1 0,1-6 0,1 0 0,0 0 0,0 0 0,5-11 0,0 4 0,0 1 0,1 0 0,0 1 0,1-1 0,1 2 0,0-1 0,1 1 0,0 1 0,0 0 0,2 1 0,-1 0 0,26-15 0,-35 23 0,1 0 0,-1 1 0,1-1 0,0 1 0,-1 0 0,1 0 0,0 0 0,0 0 0,0 1 0,-1 0 0,1 0 0,0 0 0,0 0 0,0 0 0,0 1 0,0 0 0,5 1 0,-4 0 0,-1 1 0,1-1 0,-1 1 0,0 0 0,0 0 0,0 0 0,0 0 0,-1 1 0,1-1 0,-1 1 0,0 0 0,3 5 0,2 6 0,0 0 0,-1 1 0,0 0 0,-1 0 0,-1 0 0,5 32 0,-9-38-151,1-1-1,0 0 0,1 0 0,-1 0 1,2 0-1,-1 0 0,1 0 1,9 13-1,0-6-6674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24575,'0'-30'0,"-1"6"0,2-1 0,0 0 0,8-39 0,-3 51 0,-1 23 0,2 34 0,-6-35 0,19 191 0,8 45 0,-22-210 0,2 0 0,2-1 0,1 0 0,28 60 0,-15-54-1365,-15-25-5461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24575,'553'-19'0,"-525"18"0,21-2 0,-45 3 0,-1 0 0,0-1 0,0 0 0,0 0 0,0 0 0,0 0 0,-1 0 0,1 0 0,0-1 0,0 1 0,4-5 0,-7 6 0,0 0 0,1 0 0,-1 0 0,0 0 0,1-1 0,-1 1 0,0 0 0,0 0 0,1 0 0,-1-1 0,0 1 0,0 0 0,1 0 0,-1-1 0,0 1 0,0 0 0,0-1 0,0 1 0,1 0 0,-1-1 0,0 1 0,0 0 0,0-1 0,0 1 0,0 0 0,0-1 0,0 1 0,0 0 0,0-1 0,0 1 0,0 0 0,0-1 0,0 1 0,0 0 0,0-1 0,0 1 0,-1 0 0,1-1 0,0 1 0,-1 0 0,1 0 0,-1 0 0,1 1 0,-1-1 0,1 0 0,-1 1 0,1-1 0,0 1 0,-1-1 0,1 0 0,-1 1 0,1-1 0,0 1 0,-1-1 0,1 1 0,0-1 0,0 1 0,-1 0 0,1-1 0,0 1 0,0-1 0,0 1 0,0-1 0,0 1 0,0 0 0,0-1 0,0 2 0,-2 16 0,2 0 0,0 1 0,1-1 0,4 24 0,1 25 0,-6-49-112,1 32 352,-1-49-298,0 1 1,0-1-1,0 1 1,0-1 0,1 0-1,-1 1 1,0-1-1,1 0 1,-1 1 0,1-1-1,-1 0 1,1 1-1,0-1 1,0 0-1,0 0 1,-1 0 0,1 0-1,0 0 1,0 0-1,0 0 1,1 0 0,-1 0-1,0 0 1,0 0-1,2 0 1,8-1-6769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61 170 24575,'0'-4'0,"-4"-6"0,-6-5 0,-1-4 0,-2 1 0,0 0 0,3 2-8191</inkml:trace>
  <inkml:trace contextRef="#ctx0" brushRef="#br0" timeOffset="1">303 1 24575,'-1'138'0,"3"190"0,-1-302-227,1 0-1,2 0 1,0-1-1,2 1 1,9 25-1,-9-35-6598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24575,'72'1'0,"-13"1"0,0-3 0,-1-2 0,84-15 0,-99 2 0,-42 16 0,1-1 0,-1 0 0,1 0 0,-1 0 0,1 0 0,-1 0 0,1 0 0,-1 0 0,0 0 0,0-1 0,1 1 0,-1 0 0,0-1 0,0 1 0,0-1 0,-1 1 0,1-1 0,0 0 0,-1 1 0,1-1 0,0-3 0,-12 15 0,-2 9 0,11-15 0,0 0 0,1-1 0,-1 1 0,1 1 0,0-1 0,0 0 0,0 0 0,1 0 0,-1 1 0,1-1 0,0 0 0,0 0 0,1 1 0,-1-1 0,3 6 0,-2-7 0,0-1 0,1 1 0,-1-1 0,1 0 0,0 0 0,-1 1 0,1-1 0,0 0 0,1 0 0,-1-1 0,0 1 0,0 0 0,1-1 0,-1 0 0,1 1 0,-1-1 0,1 0 0,0 0 0,-1 0 0,1-1 0,0 1 0,0-1 0,-1 1 0,6-1 0,-1 0 0,0 0 0,-1 0 0,1 0 0,0-1 0,-1 0 0,1 0 0,-1-1 0,1 0 0,-1 0 0,0-1 0,1 1 0,-1-1 0,-1-1 0,1 1 0,0-1 0,-1 0 0,0 0 0,0 0 0,0-1 0,8-10 0,-8 9 0,-1 0 0,1-1 0,-1 0 0,-1 0 0,1 0 0,-1 0 0,0 0 0,-1 0 0,0-1 0,0 0 0,-1 1 0,1-1 0,-2 0 0,1 0 0,-1 1 0,0-1 0,-3-13 0,8 85 0,11-7 0,2 0 0,42 91 0,-59-148 0,9 28 0,-1 1 0,-1-1 0,-2 1 0,-1 1 0,-1-1 0,-1 1 0,-2 0 0,-1-1 0,-5 45 0,4-70 0,1 0 0,-1 1 0,0-1 0,-1 0 0,1 1 0,-1-1 0,0 0 0,0 0 0,0 0 0,0-1 0,-1 1 0,1 0 0,-1-1 0,0 0 0,0 1 0,-1-1 0,1 0 0,-1-1 0,1 1 0,-1-1 0,0 1 0,0-1 0,0 0 0,0-1 0,0 1 0,0-1 0,-6 2 0,-11 1 0,1 0 0,-1-2 0,1 0 0,-32-2 0,51 0 0,-8-1 0,1 0 0,0-1 0,0 0 0,-1 0 0,1 0 0,1-1 0,-1-1 0,0 1 0,1-1 0,-1 0 0,1-1 0,1 0 0,-1 0 0,-9-9 0,8 7 0,1-1 0,0 0 0,1 0 0,-1 0 0,1-1 0,1 1 0,0-1 0,0-1 0,1 1 0,0-1 0,-4-15 0,8 22 0,-1 0 0,1-1 0,0 1 0,0 0 0,0 0 0,0 0 0,1 0 0,-1-1 0,1 1 0,0 0 0,-1 0 0,2 0 0,-1 0 0,0 0 0,3-4 0,0 2 0,0-1 0,0 1 0,0 0 0,1 0 0,0 1 0,0-1 0,6-3 0,10-5 0,0 0 0,1 2 0,25-9 0,-38 16 0,132-48 114,6-3-1593,-105 36-5347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480 218 24575,'19'-51'0,"-18"48"0,2-19 0,-5 19 0,-4 12 0,0 3 0,2-3 0,0-1 0,-1 1 0,0-1 0,0 0 0,-1 0 0,0-1 0,0 0 0,-13 12 0,19-19 0,0 0 0,-1 1 0,1-1 0,0 0 0,0 0 0,-1 0 0,1 1 0,0-1 0,0 0 0,-1 0 0,1 0 0,0 0 0,-1 0 0,1 1 0,0-1 0,-1 0 0,1 0 0,0 0 0,-1 0 0,1 0 0,0 0 0,-1 0 0,1 0 0,0 0 0,-1 0 0,1-1 0,0 1 0,-1 0 0,1 0 0,0 0 0,0 0 0,-1 0 0,1 0 0,0-1 0,-1 1 0,1 0 0,0 0 0,-1-1 0,1-14 0,11-17 0,-5 21 0,1 1 0,0 0 0,1 1 0,0 0 0,0 0 0,18-14 0,-22 20 0,0 0 0,0 1 0,0-1 0,0 1 0,0 0 0,0 1 0,1-1 0,-1 1 0,8-2 0,-10 3 0,1 0 0,0 0 0,0 0 0,-1 0 0,1 0 0,0 0 0,-1 1 0,1 0 0,-1-1 0,1 1 0,-1 0 0,1 0 0,-1 1 0,1-1 0,-1 0 0,0 1 0,4 2 0,-3 0 0,1 0 0,-1 1 0,0-1 0,0 0 0,0 1 0,-1 0 0,1 0 0,-1 0 0,0 0 0,-1 0 0,1 0 0,-1 0 0,0 0 0,0 1 0,-1-1 0,1 0 0,-2 7 0,1 8 0,-1 0 0,-2 0 0,-4 23 0,-14 114 0,20-155 0,1 0 0,-1 0 0,0 0 0,1 0 0,-1 0 0,0 0 0,0 0 0,-1 0 0,1 0 0,0-1 0,0 1 0,-1 0 0,1-1 0,-1 1 0,0-1 0,1 0 0,-1 0 0,0 1 0,0-1 0,1 0 0,-1 0 0,0-1 0,0 1 0,0 0 0,0-1 0,-1 1 0,1-1 0,0 0 0,0 1 0,-3-1 0,-9 0 0,1-1 0,0 0 0,-1 0 0,-12-4 0,-8-1 0,-53-7 0,51 6 0,-36-1 0,57 8 0,1-2 0,-1 0 0,1 0 0,0-2 0,0 0 0,0 0 0,0-1 0,-15-8 0,22 9 0,0-1 0,0 1 0,0-1 0,1 0 0,0 0 0,0-1 0,0 0 0,1 0 0,0 0 0,0-1 0,0 0 0,1 0 0,0 0 0,0 0 0,1 0 0,-3-9 0,5 11 0,0 1 0,1 0 0,0 0 0,-1-1 0,1 1 0,1 0 0,-1-1 0,1 1 0,-1 0 0,1 0 0,1 0 0,-1 0 0,0 0 0,1 0 0,0 0 0,0 0 0,0 0 0,0 1 0,1-1 0,0 1 0,-1 0 0,1 0 0,0 0 0,1 0 0,5-5 0,7-4 0,1 1 0,0 0 0,0 1 0,22-9 0,23-6 0,1 3 0,0 2 0,2 4 0,0 2 0,1 3 0,80-3 0,85-9 0,-228 23 0,0 0 0,0-1 0,0 2 0,0-1 0,0 0 0,0 1 0,0-1 0,-1 1 0,1 0 0,0 0 0,5 2 0,-8-3 0,0 0 0,1 1 0,-1-1 0,0 0 0,1 1 0,-1-1 0,0 0 0,1 1 0,-1-1 0,0 1 0,0-1 0,1 0 0,-1 1 0,0-1 0,0 1 0,0-1 0,0 1 0,0-1 0,1 1 0,-1-1 0,0 1 0,0-1 0,0 1 0,0-1 0,0 0 0,-1 1 0,1 0 0,0 1 0,-1-1 0,0 1 0,0-1 0,0 1 0,0-1 0,0 1 0,0-1 0,0 0 0,-1 1 0,1-1 0,-2 2 0,-28 20 0,-43 27 0,53-38 0,0 1 0,1 1 0,0 1 0,1 1 0,1 0 0,-24 29 0,39-41 0,0 1 0,0-1 0,0 1 0,1 0 0,-1 0 0,1 0 0,0 0 0,1 0 0,-1 1 0,1-1 0,-1 11 0,2-14 0,0 1 0,0-1 0,1 1 0,-1 0 0,1-1 0,-1 0 0,1 1 0,0-1 0,0 1 0,0-1 0,0 0 0,1 0 0,-1 0 0,0 1 0,1-1 0,0-1 0,-1 1 0,1 0 0,0 0 0,0-1 0,0 1 0,0-1 0,0 1 0,1-1 0,-1 0 0,0 0 0,4 1 0,20 8 0,2-2 0,-1 0 0,1-2 0,0-2 0,37 3 0,-62-7 0,0 1 0,0-1 0,-1 0 0,1 0 0,0-1 0,-1 1 0,1 0 0,0-1 0,-1 0 0,1 0 0,0 0 0,-1 0 0,0 0 0,1 0 0,-1 0 0,1-1 0,-1 1 0,0-1 0,0 0 0,0 0 0,0 1 0,0-1 0,0-1 0,-1 1 0,3-4 0,-2 1 0,0 0 0,0 0 0,0-1 0,-1 1 0,0 0 0,0-1 0,-1 1 0,1-1 0,-1 1 0,0-1 0,-1 1 0,0-6 0,-6-25 0,-1 0 0,-2 1 0,-17-44 0,19 63 120,8 16-144,0 0-1,0 0 1,0-1 0,-1 1-1,1 0 1,0 0 0,0 0-1,0-1 1,0 1 0,0 0-1,0 0 1,-1 0 0,1 0-1,0-1 1,0 1-1,0 0 1,-1 0 0,1 0-1,0 0 1,0 0 0,0-1-1,-1 1 1,1 0 0,0 0-1,0 0 1,0 0 0,-1 0-1,1 0 1,0 0 0,0 0-1,-1 0 1,1 0 0,0 0-1,0 0 1,-1 0 0,1 0-1,0 0 1,0 0 0,0 0-1,-1 0 1,1 1-1,0-1 1,0 0 0,0 0-1,-1 0 1,1 0 0,0 0-1,0 1 1,0-1 0,-1 0-1,1 0 1,0 0 0,0 0-1,0 1 1,0-1 0,0 0-1,0 0 1,0 0 0,-1 1-1,1-1 1,-3 9-6802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0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6 0,9 0 0,6-11 0,1-6-8191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0 565 24575,'13'0'0,"10"0"0,1 0 0,-1-2 0,30-6 0,-47 7 0,0 0 0,-1 0 0,1-1 0,-1 0 0,1 0 0,-1-1 0,0 1 0,1-1 0,-1 0 0,-1-1 0,1 1 0,0-1 0,-1 0 0,0 0 0,0-1 0,0 1 0,0-1 0,-1 1 0,5-9 0,-7 10 0,-1 1 0,1 0 0,0 0 0,-1 0 0,1 0 0,-1 0 0,0 0 0,0 0 0,0-1 0,0 1 0,0 0 0,0 0 0,-1 0 0,1 0 0,-1 0 0,1-1 0,-3-2 0,1 0 0,-1 1 0,1 0 0,-1 0 0,0 0 0,0 0 0,-1 0 0,-6-5 0,4 3 0,-1 1 0,0 0 0,-1 0 0,1 1 0,-1 0 0,1 1 0,-1-1 0,0 1 0,-10-1 0,16 3 0,-1 2 0,0-1 0,1 0 0,-1 1 0,0-1 0,1 1 0,-1 0 0,0 0 0,1 0 0,-1 0 0,1 0 0,0 0 0,-1 1 0,1-1 0,0 1 0,0 0 0,0 0 0,0 0 0,0 0 0,0 0 0,0 0 0,1 0 0,-1 0 0,1 1 0,0-1 0,0 1 0,-1 2 0,-5 8 0,2 0 0,0 0 0,-6 26 0,8-30 0,1 1 0,0 0 0,1 0 0,0 0 0,1-1 0,0 1 0,1 0 0,-1 0 0,5 14 0,-4-19 0,1 0 0,0 0 0,0 0 0,0-1 0,1 1 0,0-1 0,0 0 0,0 0 0,0 0 0,1 0 0,-1 0 0,1-1 0,0 1 0,0-1 0,0 0 0,1-1 0,-1 1 0,1-1 0,-1 1 0,6 1 0,5 0 0,-1 0 0,0-1 0,1 0 0,-1-1 0,1-1 0,0 0 0,-1-1 0,1 0 0,0-1 0,24-6 0,-15 2 0,0-1 0,-1-1 0,0-2 0,0 0 0,36-21 0,-50 25 0,1-1 0,-2-1 0,1 0 0,0 0 0,-1-1 0,-1 1 0,1-2 0,-1 1 0,-1-1 0,1 0 0,4-12 0,-7 14 0,-1 0 0,0-1 0,0 0 0,-1 0 0,0 1 0,-1-1 0,0 0 0,0-1 0,0 1 0,-1 0 0,-1 0 0,1 0 0,-1 0 0,0 0 0,-5-14 0,-13-31 0,-3 1 0,-33-56 0,3 5 0,49 97 0,2 2 0,0 0 0,-1 1 0,1-1 0,-1 0 0,0 1 0,0 0 0,-1-1 0,1 1 0,-1 0 0,1 0 0,-1 0 0,0 1 0,0-1 0,-7-3 0,10 6 0,-1-1 0,0 1 0,1 0 0,-1 1 0,0-1 0,1 0 0,-1 0 0,1 0 0,-1 0 0,0 0 0,1 1 0,-1-1 0,1 0 0,-1 1 0,0-1 0,1 0 0,-1 1 0,1-1 0,-1 1 0,1-1 0,0 1 0,-1-1 0,1 1 0,-1-1 0,1 1 0,0-1 0,-1 1 0,1-1 0,0 1 0,0 0 0,-1-1 0,1 1 0,0-1 0,0 1 0,0 0 0,0-1 0,0 1 0,0 0 0,0-1 0,0 1 0,0 0 0,0 0 0,3 31 0,53 170 0,-25-101 0,-27-88 0,34 103 0,-33-102 0,1-1 0,1 0 0,0 0 0,1 0 0,0-1 0,12 13 0,-19-24-3,0 0 0,0 0-1,0 0 1,0-1-1,0 1 1,0 0 0,0 0-1,0-1 1,0 1 0,0 0-1,0-1 1,1 0 0,-1 1-1,0-1 1,0 0 0,1 1-1,-1-1 1,0 0 0,1 0-1,-1 0 1,0 0 0,1 0-1,1-1 1,-1 0 21,1 0 0,0 0 0,0 0 1,-1 0-1,1-1 0,-1 1 0,1-1 0,-1 0 1,0 0-1,3-2 0,3-5-315,0 0 0,0 0 0,-1-1 0,6-11 0,2-6-6529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52 24575,'-22'0'0,"0"1"0,-1 1 0,1 0 0,-42 12 0,104-13 0,-15-4 0,45-4 0,0-4 0,121-35 0,-190 45 0,-1 1 0,1-1 0,0 1 0,0-1 0,0 1 0,0 0 0,0-1 0,0 1 0,0 0 0,0 0 0,0 0 0,0 0 0,0 0 0,0 0 0,0 0 0,0 0 0,0 0 0,0 1 0,0-1 0,0 0 0,0 1 0,0-1 0,1 1 0,-1 0 0,-1 0 0,1 0 0,-1 0 0,0 0 0,0 0 0,1 0 0,-1 0 0,0 0 0,0 0 0,0 0 0,0-1 0,0 1 0,0 0 0,0 0 0,-1 0 0,1 0 0,0 0 0,0 0 0,-1 1 0,-3 8 0,-1 0 0,0 0 0,-7 9 0,11-17 0,-46 72 0,47-74 0,0 1 0,-1-1 0,1 0 0,0 1 0,0-1 0,-1 1 0,1-1 0,0 0 0,0 1 0,-1-1 0,1 0 0,0 0 0,-1 1 0,1-1 0,0 0 0,-1 0 0,1 1 0,-1-1 0,1 0 0,0 0 0,-1 0 0,1 0 0,-1 1 0,1-1 0,-1 0 0,1 0 0,0 0 0,-1 0 0,1 0 0,-1 0 0,1 0 0,-1 0 0,1 0 0,0-1 0,-2 1 0,-3-16 0,8-25 0,0 35 0,-1 0 0,2 0 0,-1 0 0,1 1 0,-1 0 0,1-1 0,1 1 0,-1 1 0,1-1 0,0 1 0,0-1 0,0 1 0,1 1 0,-1-1 0,1 1 0,0 0 0,0 0 0,0 1 0,0 0 0,0 0 0,12-2 0,-14 3 0,0 0 0,0 0 0,0 1 0,0-1 0,0 1 0,0 0 0,0 0 0,0 1 0,0-1 0,0 1 0,-1 0 0,1 0 0,0 0 0,0 1 0,0-1 0,-1 1 0,1 0 0,-1 0 0,1 0 0,-1 0 0,0 0 0,0 1 0,0 0 0,0 0 0,0-1 0,-1 2 0,1-1 0,-1 0 0,0 0 0,0 1 0,0-1 0,0 1 0,-1 0 0,1-1 0,-1 1 0,1 5 0,0 0 0,0 0 0,-1 0 0,1 0 0,-2 0 0,1 0 0,-1 0 0,-1 0 0,0 0 0,0 0 0,-1 0 0,0 0 0,0 0 0,-1 0 0,0-1 0,-1 1 0,0-1 0,0 0 0,-1 0 0,0 0 0,0-1 0,-1 0 0,0 0 0,0 0 0,-1-1 0,1 1 0,-1-2 0,-11 8 0,6-5 0,-1 0 0,1-1 0,-1 0 0,-1-1 0,1-1 0,-29 8 0,36-13 0,6-2 0,13-6 0,19-9 0,-23 14 0,0 0 0,0 0 0,0 1 0,0 0 0,0 0 0,17 0 0,-21 3 0,-1-1 0,1 0 0,-1 1 0,1 0 0,-1 0 0,1 1 0,-1-1 0,0 1 0,1 0 0,-1 0 0,0 0 0,0 0 0,-1 1 0,1 0 0,5 4 0,130 110 0,-84-75 0,-55-41 0,1 0 0,0-1 0,-1 1 0,1 0 0,0-1 0,0 1 0,0-1 0,-1 1 0,1-1 0,0 1 0,0-1 0,0 0 0,0 1 0,0-1 0,0 0 0,0 0 0,0 0 0,0 0 0,0 0 0,0 0 0,0 0 0,0 0 0,0 0 0,0 0 0,0 0 0,1-1 0,0 0 0,-1 0 0,0 0 0,0-1 0,0 1 0,0 0 0,0 0 0,0-1 0,-1 1 0,1 0 0,0-1 0,-1 1 0,1-1 0,-1 1 0,1-1 0,-1-1 0,3-10 0,-2 0 0,0 1 0,0-17 0,-1 24 0,-2-19 0,0 1 0,-7-30 0,-3-23 0,0-16 104,-2-11-1573,13 82-5357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24575,'1'-15'0,"0"30"0,1 16 0,13 44 0,-4-24 0,8 92 0,-15-96 0,15 68 0,-10-90 118,-2-24-322,2-12-1075,-1-6-5547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24575,'196'-12'0,"20"-1"0,-215 13 0,0 0 0,1 0 0,-1 0 0,0 0 0,0 0 0,1 0 0,-1 0 0,0 1 0,0-1 0,1 0 0,-1 1 0,0-1 0,0 1 0,0-1 0,1 1 0,-1 0 0,0-1 0,0 1 0,0 0 0,0 0 0,0 0 0,0 0 0,-1 0 0,1 0 0,1 1 0,-2 0 0,1 0 0,-1 0 0,0 0 0,1 0 0,-1-1 0,0 1 0,0 0 0,0 0 0,0 0 0,-1 0 0,1 0 0,0 0 0,-1 0 0,-1 3 0,-3 8 0,-1 0 0,-1-1 0,-13 19 0,18-27 0,-26 35 0,-2-1 0,-41 41 0,70-79 0,0 1 0,0 0 0,1-1 0,-1 1 0,0 0 0,1 0 0,-1 0 0,0 0 0,1-1 0,-1 1 0,1 0 0,-1 0 0,1 0 0,0 0 0,-1 0 0,1 0 0,0 0 0,0 1 0,0-1 0,-1 0 0,1 0 0,0 0 0,1 1 0,-1-1 0,1 0 0,-1 0 0,1 0 0,0 0 0,0 0 0,-1-1 0,1 1 0,0 0 0,0 0 0,0-1 0,0 1 0,0-1 0,0 1 0,0-1 0,0 1 0,0-1 0,0 0 0,2 1 0,8 2 0,1-2 0,0 1 0,17-1 0,-15 0 0,-3 0 0,1 1 0,-1 0 0,1 0 0,-1 2 0,21 8 0,-28-11 0,-1 1 0,0-1 0,0 1 0,1 0 0,-1 0 0,0 0 0,0 0 0,-1 1 0,1-1 0,0 1 0,-1-1 0,0 1 0,1 0 0,-1 0 0,0 0 0,0 1 0,-1-1 0,1 0 0,-1 1 0,0-1 0,0 1 0,1 3 0,-15-21 0,-3-15 0,11 9 0,0 0 0,2 0 0,0 0 0,2 0 0,0 0 0,1-1 0,1 1 0,1 0 0,1 0 0,6-26 0,-5 34 0,1-1 0,0 1 0,1 1 0,0-1 0,1 1 0,0 0 0,1 0 0,0 1 0,18-18 0,-22 24 0,0 1 0,-1-1 0,1 1 0,1 0 0,-1 0 0,0 0 0,1 1 0,-1 0 0,1 0 0,0 0 0,0 0 0,0 1 0,0-1 0,0 1 0,0 1 0,0-1 0,0 1 0,0 0 0,1 0 0,-1 0 0,0 0 0,0 1 0,0 0 0,0 0 0,0 1 0,0 0 0,9 4 0,-8-2 0,-1 0 0,1 1 0,-1 0 0,0 0 0,-1 0 0,1 1 0,-1-1 0,0 1 0,0 0 0,-1 0 0,0 1 0,0-1 0,0 1 0,2 10 0,0-3 0,-2 0 0,0 1 0,0-1 0,-1 1 0,-1 0 0,-1 16 0,-1-28 0,1 1 0,-1-1 0,0 1 0,-1-1 0,1 1 0,-1-1 0,1 0 0,-1 1 0,0-1 0,0 0 0,0 0 0,-1 0 0,1-1 0,-1 1 0,0-1 0,1 1 0,-1-1 0,0 0 0,0 0 0,-1 0 0,1 0 0,0-1 0,-7 3 0,7-3 0,-1 1 0,1-1 0,-1 0 0,1 0 0,-1-1 0,0 1 0,1-1 0,-1 1 0,0-1 0,1-1 0,-1 1 0,0 0 0,1-1 0,-1 0 0,0 1 0,1-1 0,-1-1 0,1 1 0,0-1 0,-1 1 0,1-1 0,0 0 0,0 0 0,-4-3 0,6 2 0,-1 1 0,1-1 0,-1 0 0,1 0 0,0 1 0,0-1 0,0 0 0,0 0 0,1 0 0,-1 0 0,1 0 0,0 0 0,0 0 0,0 0 0,0 0 0,0 0 0,1 0 0,-1 0 0,1 0 0,0 0 0,0 0 0,0 0 0,0 0 0,3-5 0,2-4 0,1 0 0,0 0 0,0 0 0,12-13 0,-5 8 0,0 2 0,1 0 0,1 1 0,1 0 0,0 1 0,0 1 0,1 1 0,1 0 0,0 1 0,0 1 0,1 1 0,0 1 0,32-7 0,-47 13 0,0 0 0,0 1 0,0 0 0,0 0 0,0 0 0,0 1 0,0-1 0,-1 1 0,1 0 0,6 3 0,-9-4 0,-1 1 0,1 0 0,-1 0 0,1 0 0,-1 0 0,0 0 0,1 0 0,-1 0 0,0 0 0,1 0 0,-1 0 0,0 1 0,0-1 0,0 0 0,0 1 0,-1-1 0,1 1 0,0-1 0,0 1 0,-1 0 0,1-1 0,-1 1 0,0 0 0,1-1 0,-1 1 0,0 0 0,0-1 0,0 1 0,0 0 0,0-1 0,-1 1 0,0 2 0,-4 15 0,-1 0 0,-1-1 0,0 0 0,-19 31 0,15-30 0,1 1 0,1 0 0,-11 36 0,12-26 0,1-8 0,2 0 0,0 0 0,1 1 0,1-1 0,2 1 0,0 30 0,3-45 0,0-1 0,0 1 0,0-1 0,1 0 0,0 0 0,1 0 0,-1 0 0,1 0 0,1-1 0,-1 0 0,1 1 0,0-2 0,1 1 0,-1-1 0,1 0 0,0 0 0,0 0 0,1-1 0,8 5 0,-11-7 0,1 1 0,0-1 0,0 1 0,1-1 0,-1-1 0,0 1 0,1-1 0,-1 0 0,1 0 0,-1-1 0,1 0 0,-1 1 0,1-2 0,-1 1 0,1-1 0,-1 0 0,1 0 0,-1 0 0,1-1 0,-1 0 0,0 0 0,0 0 0,0-1 0,0 0 0,-1 1 0,1-2 0,4-3 0,-5 4 0,0-1 0,-1 1 0,1-1 0,-1 0 0,0 0 0,0 0 0,-1-1 0,1 1 0,-1-1 0,0 1 0,0-1 0,2-7 0,-4 9 0,0 1 0,0-1 0,0 1 0,0 0 0,0-1 0,0 1 0,-1 0 0,1-1 0,-1 1 0,0 0 0,0 0 0,0 0 0,0 0 0,0-1 0,0 1 0,0 0 0,-1 1 0,1-1 0,-1 0 0,1 0 0,-1 1 0,0-1 0,1 1 0,-1-1 0,0 1 0,0 0 0,0-1 0,-1 1 0,-1 0 0,-2-3 7,1 2 0,-1-1 0,0 1 0,0 0 0,-1 0 1,1 1-1,0-1 0,-1 2 0,1-1 0,0 1 0,-1-1 0,1 2 0,-1-1 0,1 1 0,0 0 0,-12 3 0,7 1-193,-1 0 1,1 0-1,-1 1 0,2 1 1,-1 0-1,1 0 1,-14 14-1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24575,'36'-9'0,"-6"0"0,35-3 0,-37 6 0,-1 1 0,1 2 0,50-1 0,-77 4 0,1 0 0,-1 0 0,1 0 0,-1 0 0,1 0 0,-1 0 0,1 1 0,-1-1 0,1 0 0,-1 1 0,1-1 0,-1 1 0,0 0 0,1-1 0,-1 1 0,0 0 0,1 0 0,-1 0 0,0 0 0,0 0 0,0 0 0,2 2 0,-3-1 0,0-1 0,0 0 0,0 1 0,0-1 0,0 0 0,0 1 0,0-1 0,0 0 0,-1 0 0,1 1 0,0-1 0,-1 0 0,1 0 0,-1 1 0,1-1 0,-1 0 0,0 0 0,0 0 0,1 0 0,-2 1 0,-5 6 0,0 0 0,-1-1 0,1 0 0,-1 0 0,-11 7 0,-31 15 0,30-18 0,0 1 0,1 1 0,-33 29 0,51-41 0,0 0 0,0-1 0,0 1 0,0 0 0,0 0 0,1 0 0,-1 0 0,0-1 0,1 1 0,-1 0 0,0 0 0,1 0 0,-1 1 0,1-1 0,0 0 0,-1 0 0,1 0 0,0 0 0,0 0 0,0 0 0,-1 1 0,1-1 0,0 0 0,1 0 0,-1 0 0,0 0 0,0 0 0,0 1 0,1-1 0,-1 0 0,0 0 0,1 0 0,-1 0 0,1 0 0,0 0 0,-1 0 0,1 0 0,0 0 0,-1 0 0,1 0 0,0-1 0,0 1 0,0 0 0,0-1 0,0 1 0,0 0 0,0-1 0,0 1 0,2 0 0,3 2 0,1 0 0,-1 0 0,1-1 0,0 0 0,0 0 0,13 2 0,-18-4 0,16 1 0,0 1 0,0 0 0,0 1 0,0 1 0,-1 1 0,1 1 0,25 12 0,-43-18 0,1 1 0,0-1 0,-1 0 0,1 1 0,0-1 0,0 1 0,0-1 0,-1 0 0,1 0 0,0 1 0,0-1 0,0 0 0,0 0 0,-1 0 0,1 0 0,0 0 0,0 0 0,0 0 0,0 0 0,0-1 0,-1 1 0,1 0 0,0 0 0,0-1 0,0 1 0,1-1 0,-1-1 0,0 1 0,0 0 0,0 0 0,0-1 0,-1 1 0,1-1 0,0 1 0,-1-1 0,1 1 0,-1-1 0,1 1 0,-1-1 0,1-2 0,0-10 0,-1 0 0,-2-26 0,1 24 0,-3-186 0,4 201 0,0-1 0,0 1 0,0-1 0,0 1 0,0-1 0,-1 1 0,1-1 0,0 1 0,-1 0 0,1-1 0,-1 1 0,0-1 0,1 1 0,-1 0 0,0 0 0,0-1 0,0 1 0,0 0 0,-2-2 0,-2-2 0,2-2-1365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223 256 24575,'1'21'0,"0"-16"0,-1 0 0,1 0 0,-1 0 0,0 0 0,0 0 0,-1 0 0,1 0 0,-1 0 0,0 0 0,-1 0 0,1 0 0,-1-1 0,0 1 0,0 0 0,-3 4 0,5-9 0,-1 1 0,1-1 0,0 1 0,-1-1 0,1 0 0,-1 1 0,1-1 0,0 1 0,-1-1 0,1 0 0,-1 1 0,1-1 0,-1 0 0,0 0 0,1 1 0,-1-1 0,1 0 0,-1 0 0,1 0 0,-1 0 0,0 0 0,1 0 0,-1 0 0,1 0 0,-1 0 0,0 0 0,1 0 0,-1 0 0,1 0 0,-1 0 0,1 0 0,-1-1 0,0 1 0,1 0 0,-1 0 0,1-1 0,-1 1 0,1 0 0,-1-1 0,1 1 0,-1-1 0,1 1 0,0 0 0,-1-1 0,1 1 0,0-1 0,-1 1 0,1-1 0,0 1 0,0-1 0,-1 0 0,1 1 0,0-1 0,0 1 0,0-1 0,0 1 0,-1-2 0,0-2 0,0 0 0,0 1 0,0-1 0,1 0 0,-1 0 0,1 0 0,0-6 0,1 6 0,0 0 0,-1 1 0,1-1 0,1 0 0,-1 1 0,1-1 0,-1 0 0,1 1 0,0 0 0,0 0 0,0-1 0,1 1 0,-1 0 0,5-3 0,-6 5 0,0 0 0,1 0 0,-1 0 0,0 1 0,1-1 0,-1 1 0,0-1 0,1 1 0,-1 0 0,1-1 0,-1 1 0,0 0 0,1 0 0,-1 0 0,1 0 0,-1 0 0,1 0 0,-1 0 0,1 1 0,-1-1 0,0 0 0,1 1 0,-1-1 0,0 1 0,1 0 0,-1-1 0,0 1 0,0 0 0,1 0 0,-1 0 0,0 0 0,0 0 0,0 0 0,0 0 0,0 0 0,0 0 0,-1 0 0,1 1 0,0-1 0,0 2 0,5 6 0,-1 0 0,0 1 0,-1 0 0,0 0 0,0 0 0,-1 1 0,0-1 0,2 19 0,-3-9 0,-1 0 0,-1 1 0,-3 35 0,3-53 0,-1 1 0,1-1 0,-1 0 0,1 0 0,-1 0 0,0 0 0,0 0 0,-1 0 0,1 0 0,-1-1 0,1 1 0,-1 0 0,0-1 0,0 1 0,0-1 0,0 0 0,0 0 0,-1 1 0,1-1 0,-1-1 0,1 1 0,-1 0 0,0-1 0,0 1 0,-5 1 0,-4 0 0,0-1 0,1 0 0,-1-1 0,0 0 0,-19-2 0,29 1 0,-5 0 0,1 0 0,0-1 0,-1 1 0,1-2 0,0 1 0,0-1 0,0 1 0,0-2 0,0 1 0,0-1 0,0 0 0,1 0 0,0 0 0,-1-1 0,1 0 0,-7-7 0,7 5 0,0 0 0,1 0 0,0 0 0,0-1 0,1 1 0,-1-1 0,1 0 0,1 0 0,-1 0 0,1-1 0,1 1 0,-1 0 0,0-14 0,-1-56 0,8-97 0,-5 167 0,0-1 0,1 1 0,1 0 0,-1 0 0,1-1 0,0 1 0,1 0 0,0 0 0,0 1 0,0-1 0,7-9 0,-6 12 0,-1 0 0,1 1 0,0 0 0,0-1 0,0 1 0,0 0 0,0 1 0,1-1 0,-1 1 0,1 0 0,0 0 0,-1 0 0,1 1 0,0 0 0,0 0 0,0 0 0,9 0 0,25 0 0,44 3 0,-45 1 0,47-4 0,-74-1 0,-1 0 0,0-1 0,1 0 0,18-8 0,21-6 0,-48 17 0,0 0 0,-1-1 0,1 1 0,0 0 0,-1 0 0,1 1 0,0-1 0,-1 0 0,1 0 0,-1 1 0,1-1 0,0 1 0,-1 0 0,1-1 0,-1 1 0,1 0 0,-1 0 0,0 0 0,1 0 0,-1 0 0,0 0 0,0 0 0,1 0 0,-1 1 0,0-1 0,0 0 0,-1 1 0,1-1 0,0 1 0,0-1 0,-1 1 0,1-1 0,0 1 0,-1-1 0,0 1 0,1 0 0,-1 1 0,2 10 0,0-1 0,-1 1 0,0 23 0,-1-27 0,-1 58 0,0-20 0,1 0 0,2 0 0,3-1 0,15 71 0,43 108 0,-68-234-8191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24575,'-1'1'0,"1"-1"0,0 1 0,0-1 0,0 1 0,0-1 0,0 1 0,0 0 0,-1-1 0,1 1 0,0-1 0,1 1 0,-1-1 0,0 1 0,0 0 0,0-1 0,0 1 0,0-1 0,1 1 0,-1-1 0,0 1 0,0-1 0,1 1 0,-1-1 0,0 1 0,1-1 0,0 1 0,7-14 0,5-9 0,-9 17 0,1 1 0,-1-1 0,1 1 0,1 0 0,-1 0 0,0 1 0,1 0 0,0 0 0,-1 0 0,1 0 0,1 1 0,-1 0 0,9-1 0,-12 2 0,0 1 0,0-1 0,0 1 0,0 0 0,1 0 0,-1 1 0,0-1 0,0 1 0,0-1 0,0 1 0,0 0 0,0 0 0,0 0 0,0 1 0,0-1 0,0 1 0,0-1 0,-1 1 0,1 0 0,-1 0 0,1 0 0,-1 1 0,0-1 0,0 0 0,0 1 0,0 0 0,0-1 0,1 5 0,2 2 0,-1 1 0,0 0 0,0-1 0,-1 1 0,-1 0 0,1 1 0,-2-1 0,1 0 0,-1 1 0,-1-1 0,-1 16 0,-1-12 0,0-1 0,-2 0 0,1 1 0,-1-1 0,-1 0 0,0-1 0,-1 1 0,-9 13 0,4-10 0,-1 0 0,-1 0 0,0-2 0,-22 20 0,26-25 0,7-8 0,1 0 0,0 0 0,-1 0 0,1 1 0,0-1 0,0 1 0,0-1 0,0 1 0,0-1 0,0 1 0,0 0 0,0-1 0,1 1 0,-1 0 0,0 2 0,8 3 0,12-5 0,12-7-195,0-1 0,0-2 0,0-1 0,-1-1 0,-1-1 0,39-22 0,-45 21-6631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24575,'0'-6'0,"1"-1"0,0 1 0,0-1 0,1 1 0,-1 0 0,1-1 0,1 1 0,-1 0 0,1 0 0,0 1 0,7-10 0,6-6 0,31-32 0,-32 37 0,-1 0 0,17-23 0,-24 25 9,0 1 1,-1-1-1,0 0 0,-1-1 0,0 1 1,-2-1-1,1 0 0,-2 0 0,0 0 0,-1 0 1,0-1-1,-3-26 0,-2 13-257,0 1 1,-2-1-1,-1 1 1,-2 1-1,-20-48 1,20 54-6579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24575,'0'4'0,"4"-2"0,10-3 0,6-8 0,5-3 0,5-3 0,2 0 0,-4 3-8191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118 370 24575,'8'25'0,"-2"-6"0,7 46 0,-3 1 0,-3 0 0,-2 91 0,-6-54 0,1-201 0,3-130 0,1 172 0,2 0 0,14-61 0,-13 85 0,2 1 0,0 0 0,25-52 0,-29 74 0,0 1 0,0-1 0,1 1 0,0 0 0,1 0 0,-1 0 0,2 1 0,-1 0 0,1 1 0,0-1 0,0 1 0,0 1 0,1 0 0,0 0 0,0 1 0,11-4 0,0 2 0,0 2 0,1 0 0,-1 1 0,39-1 0,-14 5 0,51 7 0,-80-6-97,0 2-1,0 0 1,-1 0-1,1 2 1,-1 0-1,0 0 1,0 2-1,-1 0 1,0 0-1,0 1 1,-1 1-1,0 0 0,18 20 1,-9-8-6729</inkml:trace>
  <inkml:trace contextRef="#ctx0" brushRef="#br0" timeOffset="1">21 467 24575,'-4'0'0,"-2"4"0,-3 2 0,8-1 0,12-1 0,12-1 0,11-1 0,8-1 0,5-1 0,7 0 0,2 0 0,0-4 0,-1-2 0,-10 1-8191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144 649 24575,'-5'7'0,"0"0"0,1 0 0,0 0 0,0 1 0,0 0 0,-2 8 0,-10 20 0,10-25 0,3-5 0,0 1 0,-1 0 0,0-1 0,-1 0 0,-7 10 0,11-15 0,0-1 0,0 1 0,0 0 0,0-1 0,0 1 0,0-1 0,0 1 0,0-1 0,0 1 0,0-1 0,0 1 0,0-1 0,0 0 0,0 0 0,0 0 0,0 0 0,0 1 0,-2-2 0,1 1 0,1-1 0,-1 1 0,1-1 0,-1 0 0,1 1 0,-1-1 0,1 0 0,0 0 0,-1 0 0,1 0 0,0-1 0,0 1 0,0 0 0,0 0 0,0-1 0,-1-1 0,0 0 0,0 1 0,1-1 0,-1 1 0,1-1 0,0 1 0,0-1 0,0 0 0,0 0 0,0 1 0,1-1 0,-1 0 0,1 0 0,0 0 0,0 0 0,0 0 0,0 0 0,0 0 0,1 0 0,0-3 0,1 2 0,0 0 0,0 0 0,0 0 0,0 0 0,1 0 0,-1 1 0,1-1 0,0 1 0,0 0 0,1-1 0,4-3 0,3-1 0,1 1 0,0 0 0,0 1 0,0 0 0,1 1 0,-1 0 0,19-4 0,-25 8 0,0 0 0,0 1 0,-1-1 0,1 1 0,0 0 0,0 1 0,0-1 0,0 1 0,0 1 0,-1-1 0,1 1 0,0 0 0,-1 0 0,0 0 0,1 1 0,-1 0 0,0 0 0,7 5 0,-4-1 0,0 0 0,-1 0 0,0 1 0,0 0 0,-1 0 0,0 0 0,0 1 0,-1 0 0,8 17 0,1 2 0,-14-28 0,0 1 0,1-1 0,-1 0 0,0 0 0,0 0 0,0 0 0,0 0 0,0 0 0,0 0 0,0 0 0,0 0 0,1 0 0,-1 0 0,0 0 0,0 0 0,0 0 0,0 0 0,0 0 0,0 0 0,1 0 0,-1 0 0,0 0 0,0 0 0,0 0 0,0 0 0,0 0 0,0 0 0,1 0 0,-1 0 0,0 0 0,0 0 0,0 0 0,0 0 0,0 0 0,0 0 0,0 0 0,1-1 0,-1 1 0,0 0 0,0 0 0,0 0 0,0 0 0,0 0 0,0 0 0,0 0 0,0 0 0,0-1 0,0 1 0,0 0 0,0 0 0,0 0 0,0 0 0,0 0 0,0 0 0,0-1 0,3-20 0,-4-215 0,0 229 0,0 0 0,0 0 0,0 0 0,-1 1 0,-4-14 0,0 2 0,5 17 0,1 0 0,0 0 0,-1-1 0,1 1 0,0 0 0,0 0 0,0-1 0,0 1 0,0 0 0,0 0 0,0-1 0,0 1 0,1 0 0,-1 0 0,0-1 0,1 1 0,-1 0 0,1 0 0,-1 0 0,1-1 0,0 1 0,-1 0 0,2-1 0,1 0 0,-1 0 0,0 1 0,0-1 0,0 1 0,1-1 0,-1 1 0,1 0 0,-1 0 0,1 0 0,5 0 0,6-2 0,1 1 0,0 1 0,20 1 0,-25 1 0,233-15 0,-210 11 0,-32 2 0,1 1 0,-1 0 0,1 0 0,-1-1 0,1 1 0,-1 0 0,0 1 0,1-1 0,-1 0 0,1 0 0,-1 0 0,0 1 0,1-1 0,-1 1 0,1-1 0,-1 1 0,0 0 0,0-1 0,3 3 0,-4-2 0,0 0 0,1 0 0,-1 1 0,0-1 0,0 0 0,0 0 0,0 0 0,0 1 0,0-1 0,0 0 0,-1 0 0,1 0 0,0 1 0,-1-1 0,1 0 0,-1 0 0,1 0 0,-1 0 0,1 0 0,-1 0 0,0 0 0,1 0 0,-2 1 0,-6 9 0,0-1 0,0 1 0,-2-2 0,1 1 0,-14 10 0,-60 39 0,44-32 0,-109 76 0,146-103 0,1 1 0,-1 0 0,1 0 0,0-1 0,-1 1 0,1 0 0,0 0 0,0 0 0,0 1 0,0-1 0,0 0 0,0 0 0,0 1 0,0-1 0,0 0 0,0 1 0,1-1 0,-1 1 0,0-1 0,1 1 0,0-1 0,-1 1 0,1-1 0,0 4 0,0-4 0,1 1 0,0-1 0,0 1 0,0-1 0,0 1 0,0-1 0,0 1 0,0-1 0,1 0 0,-1 0 0,0 0 0,1 0 0,-1 0 0,1 0 0,-1 0 0,1 0 0,-1 0 0,1-1 0,0 1 0,-1-1 0,1 1 0,3-1 0,11 4 0,0-1 0,1-1 0,-1-1 0,21-1 0,-19 0 0,0 0 0,-1 2 0,29 5 0,-27-2 0,-13-3 0,0 0 0,-1-1 0,1 1 0,0-1 0,0-1 0,0 1 0,8-1 0,-12 0 0,-1-1 0,1 1 0,0-1 0,-1 0 0,1 1 0,-1-1 0,1 0 0,-1 0 0,1 0 0,-1 0 0,0 0 0,1 0 0,-1-1 0,0 1 0,0 0 0,0-1 0,0 1 0,0-1 0,0 1 0,0-1 0,0 1 0,-1-1 0,1 0 0,-1 1 0,1-1 0,-1 0 0,0 1 0,1-1 0,-1-3 0,1-15 0,0-1 0,-1 1 0,-1 0 0,-1-1 0,-8-35 0,4 24 0,-2-35 0,8 62 0,-1-185 0,2 169 0,2-1 0,0 1 0,1 0 0,1 0 0,1 1 0,15-37 0,-19 54 0,0 0 0,-1-1 0,1 1 0,0 0 0,1 0 0,-1 1 0,0-1 0,1 0 0,-1 1 0,1-1 0,0 1 0,0 0 0,0 0 0,0 0 0,1 0 0,-1 1 0,0-1 0,1 1 0,-1 0 0,6-1 0,-6 2 0,0 0 0,0 0 0,1 0 0,-1 0 0,0 1 0,0-1 0,0 1 0,-1 0 0,1 0 0,0 0 0,0 0 0,0 0 0,-1 1 0,1 0 0,0-1 0,-1 1 0,0 0 0,1 0 0,-1 0 0,0 0 0,0 1 0,0-1 0,0 0 0,-1 1 0,3 3 0,-2-2 0,1 0 0,-1 1 0,0-1 0,0 1 0,-1 0 0,1-1 0,-1 1 0,0 0 0,0 0 0,-1 0 0,0 0 0,0 7 0,-4-3 0,-1-18 0,-2-17 0,6 21-54,1 0-1,0 0 0,1 0 1,-1-1-1,1 1 1,0 0-1,0 0 0,1 0 1,-1 0-1,1 1 1,0-1-1,0 0 0,1 1 1,-1-1-1,1 1 0,0 0 1,0 0-1,1 0 1,-1 0-1,1 0 0,0 1 1,0 0-1,0 0 1,7-4-1,11-5-6771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24575,'-2'1'0,"0"0"0,0 0 0,0 1 0,0 0 0,1-1 0,-1 1 0,0 0 0,1 0 0,-1 0 0,1 0 0,0 0 0,-2 3 0,-3 4 0,-1 0 0,-44 61 0,46-62 0,1 0 0,0 0 0,1 0 0,-1 0 0,2 1 0,-1-1 0,-2 15 0,5-22 0,0 1 0,0-1 0,-1 1 0,1 0 0,1 0 0,-1-1 0,0 1 0,0-1 0,0 1 0,1 0 0,-1-1 0,1 1 0,-1-1 0,1 1 0,0 0 0,0-1 0,0 0 0,0 1 0,0-1 0,0 0 0,0 1 0,0-1 0,1 1 0,1 0 0,0-1 0,0 1 0,-1-1 0,1 0 0,0 0 0,0 0 0,0 0 0,0 0 0,0-1 0,0 1 0,6-1 0,1 0 0,0 0 0,1-1 0,-1-1 0,0 0 0,1 0 0,14-6 0,-19 5 0,0 0 0,0 0 0,0-1 0,0 1 0,-1-1 0,0-1 0,0 1 0,0-1 0,0 0 0,-1 0 0,1 0 0,-2-1 0,1 1 0,0-1 0,-1 0 0,4-12 0,-3 8 0,-1 0 0,0-1 0,0 0 0,-1 0 0,-1 0 0,0 0 0,0 0 0,-1 0 0,-2-16 0,3 32 0,1 0 0,1 0 0,-1 0 0,1-1 0,0 1 0,7 7 0,2 6 0,-5-7-124,0 0 0,1 0 0,0-1 0,0 0 0,1 0 0,1-1-1,0 0 1,0 0 0,1-1 0,15 9 0,-10-11-6702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24575,'0'425'-1365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24575,'21'-1'0,"0"-2"0,0-1 0,0 0 0,32-12 0,11-2 0,39-10 0,51-10 0,-154 38 0,1 0 0,0-1 0,0 1 0,0 0 0,0-1 0,0 1 0,0 0 0,0 0 0,1 0 0,-1 0 0,0 0 0,0 0 0,0 0 0,0 1 0,0-1 0,0 0 0,0 0 0,0 1 0,0-1 0,0 1 0,-1-1 0,1 1 0,0-1 0,0 1 0,0-1 0,0 1 0,-1 0 0,2 1 0,-2-1 0,1 1 0,-1-1 0,0 1 0,0-1 0,-1 1 0,1-1 0,0 1 0,0-1 0,-1 1 0,1-1 0,-1 1 0,1-1 0,-1 0 0,0 1 0,1-1 0,-3 2 0,-4 8 0,0 0 0,-1-1 0,-12 11 0,-24 22 0,2 2 0,-44 63 0,64-82 0,17-21 0,0 0 0,0 0 0,1 1 0,0-1 0,0 1 0,1 0 0,0 0 0,-4 9 0,7-14 0,0 1 0,0-1 0,0 0 0,0 1 0,1-1 0,-1 0 0,0 0 0,1 1 0,-1-1 0,1 0 0,-1 0 0,1 0 0,-1 0 0,1 0 0,0 0 0,0 0 0,0 0 0,-1 0 0,1 0 0,0 0 0,0 0 0,0 0 0,0-1 0,1 1 0,-1 0 0,0-1 0,0 1 0,0-1 0,0 1 0,1-1 0,-1 0 0,0 1 0,0-1 0,3 0 0,46 7 0,-49-7 0,37 1 0,-29-2 0,0 1 0,0 0 0,0 0 0,0 1 0,0 1 0,0-1 0,0 1 0,0 1 0,-1 0 0,1 0 0,-1 0 0,11 7 0,-17-8 0,0-1 0,0 0 0,0 0 0,0 0 0,0 0 0,0 0 0,0 0 0,0 0 0,1 0 0,1 0 0,-3-2 0,0 1 0,0 0 0,-1-1 0,1 1 0,0 0 0,0-1 0,-1 1 0,1-1 0,0 1 0,-1-1 0,1 1 0,-1-1 0,1 0 0,-1 1 0,1-1 0,-1 0 0,1 1 0,-1-1 0,0 0 0,1 0 0,-1 1 0,0-1 0,1 0 0,-1 0 0,0 0 0,0 0 0,0 1 0,0-1 0,0 0 0,0 0 0,0-1 0,3-36 0,-2 1 0,-5-53 0,2 47 0,3-62 0,-1 103 0,0 0 0,1 0 0,-1 0 0,0 0 0,1 0 0,0 0 0,-1 0 0,1 0 0,0 1 0,0-1 0,1-2 0,2 5 0,-4 15 0,-4 5-1365,1 1-5461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24575,'0'4'0,"0"-3"0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4 344 24575,'-3'38'0,"3"-22"0,7-42 0,-6 22 0,0 0 0,0 0 0,1 0 0,-1 0 0,1 1 0,0-1 0,0 0 0,1 1 0,-1-1 0,1 1 0,-1 0 0,1 0 0,0 0 0,0 0 0,0 0 0,1 1 0,-1-1 0,6-2 0,-4 3 0,0 0 0,0 1 0,0-1 0,0 1 0,0 0 0,0 0 0,0 1 0,1-1 0,-1 1 0,0 0 0,0 1 0,0-1 0,0 1 0,10 3 0,-12-3 0,0 0 0,0 0 0,0 0 0,0 1 0,0 0 0,0-1 0,0 1 0,-1 0 0,1 0 0,-1 0 0,1 1 0,-1-1 0,0 1 0,0-1 0,0 1 0,0 0 0,-1 0 0,1 0 0,-1-1 0,1 2 0,0 3 0,0 0 0,0 1 0,0 0 0,-1 0 0,-1 0 0,1 0 0,-1 0 0,-2 11 0,0-17 0,-2-7 0,-2-7 0,0-8 0,1 0 0,2 0 0,0-1 0,0 1 0,2-1 0,1 0 0,4-33 0,-2 19 0,-4-45 0,2 78 0,0 0 0,-1 0 0,1 0 0,-1 0 0,0 0 0,1 0 0,-1 0 0,0 0 0,0 0 0,0 1 0,0-1 0,-1 0 0,1 0 0,0 1 0,-1-1 0,1 1 0,-1-1 0,0 1 0,1 0 0,-1 0 0,-2-2 0,-1 1 0,0 0 0,0 0 0,0 0 0,0 1 0,0 0 0,0 0 0,-9-1 0,-32 3 0,30 2 0,46-1-151,0-1-1,1-2 0,-1-1 0,0-1 1,0-2-1,-1-1 0,1-1 1,29-12-1,-33 7-6674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 24575,'102'2'0,"111"-5"0,-199 0 0,2-1 0,-13 6 0,-7 4 0,-19 21 0,0-2 0,-45 36 0,33-30 0,-206 162 0,239-192 0,-26 24 0,28-24 0,-1-1 0,1 0 0,-1 1 0,1-1 0,0 1 0,-1-1 0,1 1 0,0-1 0,-1 1 0,1-1 0,0 1 0,0-1 0,0 1 0,-1-1 0,1 1 0,0-1 0,0 1 0,0-1 0,0 1 0,0 0 0,0-1 0,0 1 0,0-1 0,0 1 0,0-1 0,0 1 0,1-1 0,-1 1 0,0 0 0,0-1 0,0 1 0,1-1 0,-1 0 0,0 1 0,1-1 0,-1 1 0,0-1 0,1 1 0,-1-1 0,1 0 0,-1 1 0,1-1 0,-1 0 0,0 1 0,1-1 0,-1 0 0,1 0 0,0 1 0,-1-1 0,1 0 0,-1 0 0,1 0 0,-1 0 0,1 0 0,-1 0 0,2 0 0,11 3 0,1-1 0,0-1 0,26 0 0,-25-1 0,0 0 0,0 1 0,22 4 0,-32-4 0,-1 1 0,1-1 0,-1 1 0,0 0 0,1 0 0,-1 0 0,0 0 0,0 1 0,0 0 0,-1 0 0,1 0 0,-1 0 0,1 0 0,-1 1 0,4 5 0,1 5 0,-7-12 0,0 1 0,0 0 0,1-1 0,-1 1 0,1-1 0,0 1 0,0-1 0,0 0 0,0 0 0,0 0 0,0 0 0,0 0 0,1 0 0,2 1 0,-5-3 0,1 0 0,-1 0 0,1 0 0,0 0 0,-1-1 0,1 1 0,-1 0 0,1 0 0,-1-1 0,1 1 0,-1 0 0,1-1 0,-1 1 0,0 0 0,1-1 0,-1 1 0,1-1 0,-1 1 0,0 0 0,1-1 0,-1 1 0,0-1 0,0 1 0,1-1 0,-1 1 0,0-1 0,0 1 0,0-1 0,0 0 0,1 1 0,-1-1 0,0 0 0,3-23 0,-3 22 0,3-97 0,-4 71 0,1 0 0,2 0 0,6-37 0,-6 56 0,1 0 0,-1 1 0,1 0 0,1 0 0,-1 0 0,2 0 0,-1 0 0,1 1 0,0 0 0,0 0 0,1 0 0,0 1 0,0-1 0,0 1 0,8-5 0,-5 5 0,1-2 0,1 0 0,0 1 0,1 0 0,11-4 0,-20 9 0,-1 1 0,0 1 0,0-1 0,0 0 0,1 0 0,-1 1 0,0 0 0,1-1 0,-1 1 0,1 0 0,-1 0 0,0 0 0,1 0 0,-1 1 0,0-1 0,1 1 0,-1-1 0,0 1 0,1 0 0,-1 0 0,0 0 0,0 0 0,0 0 0,0 0 0,0 1 0,0-1 0,0 1 0,-1-1 0,3 3 0,3 5 0,-1 1 0,0 0 0,-1 0 0,0 0 0,0 1 0,-1-1 0,0 1 0,-1 0 0,0 0 0,1 15 0,0 9 0,-2 0 0,-2 37 0,0-69 0,-1 0 0,1 0 0,0 0 0,-1 0 0,0 1 0,0-1 0,0 0 0,0 0 0,0-1 0,-1 1 0,1 0 0,-1 0 0,0-1 0,1 1 0,-1-1 0,-1 1 0,1-1 0,0 0 0,0 0 0,-1 0 0,1 0 0,-1 0 0,0-1 0,0 1 0,1-1 0,-1 1 0,0-1 0,0 0 0,0 0 0,0-1 0,-1 1 0,1-1 0,0 1 0,0-1 0,0 0 0,0 0 0,-1 0 0,1-1 0,0 1 0,0-1 0,0 0 0,0 0 0,0 0 0,0 0 0,0 0 0,0 0 0,-4-4 0,4 2 0,0 1 0,0-1 0,0 0 0,0 0 0,1-1 0,0 1 0,-1 0 0,1-1 0,0 0 0,1 1 0,-1-1 0,1 0 0,-1 0 0,1 0 0,1 0 0,-1 0 0,0 0 0,1 0 0,0 0 0,0 0 0,0 0 0,0 0 0,2-5 0,-1 2 0,0 0 0,1 0 0,0-1 0,1 1 0,0 1 0,0-1 0,0 0 0,1 1 0,0-1 0,0 1 0,9-10 0,1 2 0,0 0 0,1 1 0,21-15 0,-29 24 0,0 0 0,0 0 0,0 0 0,0 1 0,1 1 0,-1-1 0,1 1 0,0 0 0,0 1 0,0 0 0,8-1 0,-2 2 0,-5 1 0,0-2 0,0 1 0,0-1 0,10-2 0,-17 2 0,0 0 0,0 1 0,0-1 0,0 0 0,0 0 0,0 0 0,0 0 0,0 0 0,0-1 0,0 1 0,-1-1 0,1 1 0,-1-1 0,1 1 0,-1-1 0,1 0 0,-1 0 0,0 0 0,0 0 0,0 1 0,1-5 0,-2 6 0,0 0 0,0 0 0,-1 0 0,1 1 0,0-1 0,0 0 0,-1 0 0,1 0 0,0 0 0,0 0 0,-1 0 0,1 0 0,0 0 0,-1 0 0,1 0 0,0 0 0,0 0 0,-1 0 0,1 0 0,0 0 0,0 0 0,-1-1 0,1 1 0,0 0 0,0 0 0,0 0 0,-1 0 0,1 0 0,0-1 0,0 1 0,0 0 0,-1 0 0,1 0 0,0 0 0,0-1 0,0 1 0,0 0 0,-1 0 0,1-1 0,0 1 0,0 0 0,0 0 0,0-1 0,0 1 0,0 0 0,0 0 0,0-1 0,0 1 0,0 0 0,0 0 0,0-1 0,0 1 0,0 0 0,0 0 0,0-1 0,0 1 0,0 0 0,0 0 0,0-1 0,1 1 0,-1 0 0,0 0 0,0-1 0,0 1 0,0 0 0,1-1 0,-19 13 0,-6 18 0,0 0 0,2 1 0,-34 65 0,40-63 0,1 2 0,2 0 0,-14 56 0,27-88 0,-1 1 0,0-1 0,1 0 0,0 1 0,-1-1 0,1 0 0,1 1 0,-1-1 0,0 1 0,1-1 0,0 0 0,0 0 0,0 1 0,0-1 0,0 0 0,1 0 0,-1 0 0,4 4 0,-2-3 0,1 0 0,0 0 0,-1-1 0,1 0 0,1 0 0,-1 0 0,0 0 0,1-1 0,-1 1 0,1-1 0,5 2 0,8 1 0,0-1 0,1 0 0,-1-1 0,1-1 0,31-1 0,-43 0 0,1-1 0,0-1 0,0 0 0,-1 0 0,1 0 0,-1-1 0,14-4 0,-19 5 0,-1 0 0,1 0 0,0-1 0,0 1 0,0-1 0,-1 1 0,1-1 0,-1 0 0,1 1 0,-1-1 0,0 0 0,1 0 0,-1 0 0,0 0 0,0 0 0,-1 0 0,1 0 0,0 0 0,-1-1 0,1 1 0,-1 0 0,0 0 0,1-1 0,-1 1 0,0 0 0,-1 0 0,1-1 0,0 1 0,-1 0 0,0-4 0,0 1 0,-1-1 0,1 1 0,-1 0 0,0 0 0,0 0 0,-1 0 0,1 0 0,-1 1 0,0-1 0,-1 1 0,1-1 0,-1 1 0,0 0 0,0 1 0,0-1 0,0 1 0,-7-5 0,7 6 0,1 0 0,-1 0 0,1 1 0,-1-1 0,0 1 0,0 0 0,0 0 0,0 0 0,0 0 0,0 1 0,0 0 0,0 0 0,0 0 0,0 0 0,0 0 0,1 1 0,-1 0 0,0 0 0,0 0 0,0 0 0,0 1 0,1-1 0,-1 1 0,-5 3 0,-112 82-1365,105-77-5461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24575,'5'-1'0,"1"0"0,-1-1 0,0 0 0,0 0 0,0 0 0,0-1 0,0 0 0,5-4 0,15-7 0,-1 3 0,-6 2 0,0 1 0,1 1 0,-1 0 0,1 2 0,1 0 0,35-4 0,-39 7 0,-10 1 0,1 1 0,-1-1 0,1 1 0,-1 0 0,10 2 0,-15-2 0,0 0 0,0 0 0,0 1 0,0-1 0,-1 1 0,1-1 0,0 0 0,0 1 0,0-1 0,-1 1 0,1 0 0,0-1 0,0 1 0,-1 0 0,1-1 0,-1 1 0,1 0 0,0 0 0,-1-1 0,1 1 0,-1 0 0,0 0 0,1 0 0,-1 0 0,0 0 0,0 0 0,1-1 0,-1 1 0,0 0 0,0 0 0,0 0 0,0 0 0,0 0 0,0 0 0,0 0 0,-1 0 0,1 0 0,0 0 0,0 0 0,-1 0 0,1-1 0,0 1 0,-2 1 0,-3 9 0,-1 0 0,0 0 0,-1-1 0,0 0 0,0 0 0,-1-1 0,-1 0 0,-12 10 0,-16 20 0,-17 13 0,39-38 0,1-1 0,-19 24 0,32-36 0,0-1 0,0 1 0,0 0 0,0 0 0,1 0 0,-1 0 0,0 0 0,1 0 0,-1 0 0,0 0 0,1 0 0,-1 0 0,1 1 0,0-1 0,-1 0 0,1 0 0,0 0 0,0 0 0,0 1 0,0-1 0,0 0 0,0 0 0,0 0 0,0 1 0,0-1 0,1 0 0,-1 0 0,0 0 0,1 0 0,-1 1 0,1-1 0,-1 0 0,1 0 0,0 0 0,-1 0 0,1 0 0,0 0 0,0 0 0,-1-1 0,1 1 0,0 0 0,0 0 0,0-1 0,0 1 0,0 0 0,3 0 0,5 3 0,0-1 0,0 0 0,1-1 0,19 2 0,-11-1 0,1 1 0,1 0 0,0 0 0,-1-2 0,31 1 0,-48-3 0,-1 0 0,0 0 0,0-1 0,1 1 0,-1 0 0,0-1 0,0 1 0,1-1 0,-1 1 0,0-1 0,0 0 0,0 1 0,0-1 0,0 0 0,0 0 0,0 0 0,0 0 0,0 0 0,0 0 0,-1 0 0,1 0 0,1-1 0,-1-2 0,0 1 0,1-1 0,-1 1 0,0-1 0,-1 1 0,1-1 0,-1 0 0,1-3 0,-1-5 0,-1-1 0,0 1 0,-5-23 0,-3-16 0,3 0 0,-1-95 0,6 114 0,1 68-1365,0-12-5461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24 581 24575,'0'4'0,"0"6"0,-4 5 0,-1 0-8191</inkml:trace>
  <inkml:trace contextRef="#ctx0" brushRef="#br0" timeOffset="1">0 0 24575,'9'0'0,"10"0"0,10 0 0,5 0 0,-4 0-8191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38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24575,'-1'1'0,"0"-1"0,0 0 0,0 1 0,0-1 0,0 1 0,0 0 0,0-1 0,0 1 0,0 0 0,0 0 0,0-1 0,1 1 0,-1 0 0,0 0 0,0 0 0,1 0 0,-1 0 0,1 0 0,-1 0 0,1 0 0,-1 0 0,1 0 0,0 0 0,0 0 0,-1 1 0,1-1 0,0 2 0,-4 37 0,3-36 0,1 47 0,2 1 0,15 92 0,-11-62-1365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1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1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24575,'1'1'0,"-1"-1"0,1 0 0,0 1 0,0-1 0,-1 1 0,1-1 0,0 1 0,-1-1 0,1 1 0,0 0 0,-1-1 0,1 1 0,-1 0 0,1 0 0,-1-1 0,0 1 0,1 0 0,-1 0 0,1 0 0,-1-1 0,0 1 0,0 0 0,0 0 0,0 0 0,1 1 0,3 27 0,-3-25 0,2 25 0,2 0 0,0-1 0,2 0 0,2 0 0,22 52 0,-27-68 0,-8-11 0,-12-16 0,9 3 0,1 0 0,0 0 0,1-1 0,0 1 0,1-1 0,1 0 0,-3-18 0,-8-27 0,14 56 6,-1 1 1,1 0-1,-1 0 0,1-1 0,-1 1 1,1 0-1,-1 0 0,0 0 0,1 0 0,-1 0 1,0 0-1,0 0 0,0 0 0,0 0 1,0 0-1,0 0 0,0 1 0,-1-2 1,1 2-57,0 0 1,0 0-1,1 0 1,-1 0-1,0 0 1,0 0-1,1 0 1,-1 0-1,0 0 1,0 1 0,1-1-1,-1 0 1,0 0-1,1 1 1,-1-1-1,0 1 1,1-1-1,-1 0 1,0 1-1,1-1 1,-1 1 0,1-1-1,-1 1 1,1 0-1,-1-1 1,1 1-1,-1 0 1,1-1-1,-1 2 1,-7 13-6777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64 24575,'-3'-2'0,"1"-1"0,1 0 0,-1 0 0,0 0 0,1 0 0,-1 0 0,1 0 0,0 0 0,0 0 0,-1-6 0,-6-17 0,8 27 0,0-1 0,0 0 0,0 1 0,0-1 0,0 0 0,0 0 0,0 1 0,0-1 0,0 0 0,0 1 0,-1-1 0,1 0 0,0 0 0,0 1 0,0-1 0,0 0 0,0 0 0,0 1 0,-1-1 0,1 0 0,0 0 0,0 0 0,0 1 0,-1-1 0,1 0 0,0 0 0,0 0 0,-1 0 0,1 1 0,0-1 0,0 0 0,-1 0 0,1 0 0,0 0 0,0 0 0,-1 0 0,1 0 0,0 0 0,0 0 0,-1 0 0,1 0 0,0 0 0,-1 0 0,1 0 0,0 0 0,0 0 0,-1 0 0,1 0 0,0 0 0,0 0 0,-1 0 0,1-1 0,0 1 0,0 0 0,-1 0 0,1 0 0,0 0 0,0-1 0,0 1 0,-1 0 0,1 0 0,0-1 0,0 1 0,0 0 0,0 0 0,-1 0 0,1-1 0,0 1 0,0-1 0,-5 24 0,3-2 0,1 0 0,1-1 0,1 1 0,1 0 0,0-1 0,8 27 0,42 122 0,-33-111 0,-13-40 0,10 32 0,2 0 0,30 56 0,-39-94-1365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1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24575,'4'-4'0,"5"-1"0,6-4 0,3 0 0,4 1 0,-3-2 0,-4 1-8191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1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97 24575,'0'-4'0,"0"1"0,0-1 0,-1 1 0,0 0 0,1-1 0,-1 1 0,0 0 0,0-1 0,-1 1 0,1 0 0,-1 0 0,0 0 0,1 0 0,-1 0 0,0 0 0,-5-3 0,3 2 0,0 0 0,-1 1 0,0 0 0,1 0 0,-1 0 0,0 1 0,0-1 0,-1 1 0,-8-2 0,5 2 0,-1 0 0,1 0 0,-1 1 0,1 1 0,-1 0 0,1 0 0,-1 0 0,1 1 0,-1 1 0,1 0 0,-18 6 0,14-2 0,0 1 0,0 1 0,1 0 0,0 1 0,0 0 0,1 1 0,1 0 0,-1 0 0,2 1 0,-1 1 0,2 0 0,-13 21 0,12-16 0,0 0 0,1 1 0,1 0 0,1 0 0,1 0 0,0 1 0,1 0 0,1 0 0,0 23 0,3-33 0,0-1 0,0 1 0,1 0 0,1-1 0,0 0 0,0 1 0,0-1 0,1 0 0,0 0 0,1 0 0,-1-1 0,11 15 0,-7-12 0,1-1 0,1 1 0,-1-2 0,2 0 0,-1 0 0,1 0 0,0-1 0,14 7 0,1-2 0,0-1 0,1-1 0,1-1 0,-1-2 0,1 0 0,1-2 0,36 3 0,-44-6 0,0-1 0,0-1 0,1-1 0,-1 0 0,24-5 0,-38 4 0,1 0 0,0 0 0,-1-1 0,1 0 0,-1 0 0,0 0 0,0-1 0,0 1 0,0-2 0,0 1 0,-1-1 0,0 1 0,0-2 0,-1 1 0,1 0 0,-1-1 0,0 0 0,5-9 0,-4 2 0,1 0 0,-1 0 0,-1-1 0,0 0 0,-1 0 0,-1 0 0,1-19 0,-2 6 0,-1-1 0,-7-50 0,6 70 0,0 0 0,-1 1 0,0-1 0,0 0 0,0 0 0,-1 1 0,-1-1 0,1 1 0,-1 0 0,-1 0 0,1 1 0,-1-1 0,0 1 0,0 0 0,-1 0 0,0 0 0,0 1 0,0 0 0,-1 0 0,0 1 0,1 0 0,-2 0 0,1 0 0,0 1 0,-1 0 0,1 1 0,-1-1 0,0 2 0,0-1 0,0 1 0,-11-1 0,-145 2-52,107 2-1261,11-1-5513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377 239 24575,'0'0'0,"0"0"0,0-1 0,-1 1 0,1 0 0,0 0 0,0 0 0,-1-1 0,1 1 0,0 0 0,-1 0 0,1 0 0,0 0 0,-1 0 0,1 0 0,0 0 0,-1 0 0,1 0 0,0 0 0,-1 0 0,1 0 0,0 0 0,-1 0 0,1 0 0,0 0 0,-1 0 0,1 0 0,0 0 0,-1 0 0,1 1 0,0-1 0,0 0 0,-1 0 0,1 0 0,0 1 0,0-1 0,-1 0 0,1 0 0,0 0 0,0 1 0,-1-1 0,1 1 0,-15 4 0,15-5 0,-1 0 0,1 0 0,0-1 0,-1 1 0,1 0 0,0 0 0,-1 0 0,1-1 0,0 1 0,-1 0 0,1-1 0,0 1 0,0 0 0,-1 0 0,1-1 0,0 1 0,0 0 0,0-1 0,0 1 0,-1-1 0,1 1 0,0 0 0,0-1 0,0 1 0,0 0 0,0-1 0,0 1 0,0-1 0,0 1 0,0 0 0,0-1 0,0 1 0,0-1 0,0 1 0,1 0 0,-1-1 0,0 1 0,0 0 0,0-1 0,0 1 0,1-1 0,0-3 0,1 0 0,0 0 0,0 0 0,0 1 0,0-1 0,0 0 0,1 1 0,0-1 0,-1 1 0,7-5 0,-8 7 0,-1 0 0,1 0 0,0 1 0,0-1 0,-1 0 0,1 1 0,0-1 0,0 1 0,0-1 0,0 1 0,-1-1 0,1 1 0,0 0 0,0-1 0,0 1 0,0 0 0,0 0 0,0-1 0,0 1 0,0 0 0,0 0 0,0 0 0,0 0 0,0 0 0,0 1 0,0-1 0,0 0 0,0 0 0,0 1 0,0-1 0,0 1 0,0-1 0,0 1 0,-1-1 0,1 1 0,0-1 0,0 1 0,0 0 0,-1-1 0,1 1 0,0 0 0,-1 0 0,1-1 0,-1 1 0,1 0 0,-1 0 0,1 0 0,-1 0 0,1 0 0,-1 0 0,0 1 0,2 3 0,0 0 0,-1 1 0,1-1 0,-2 1 0,1-1 0,0 1 0,-1-1 0,0 1 0,0 0 0,-1-1 0,-1 8 0,-2 5 0,-1-1 0,-9 20 0,4-12 0,9-23 0,1-1 0,-1 1 0,0-1 0,1 1 0,-1-1 0,1 1 0,-1 0 0,1-1 0,0 1 0,0-1 0,0 1 0,0 0 0,0-1 0,0 1 0,0 0 0,0-1 0,1 1 0,-1-1 0,1 1 0,-1 0 0,1-1 0,0 1 0,-1-1 0,2 2 0,0-2 0,-1 0 0,1 0 0,-1 0 0,1-1 0,0 1 0,-1 0 0,1-1 0,0 1 0,0-1 0,-1 0 0,1 0 0,0 1 0,0-1 0,-1 0 0,1 0 0,0-1 0,3 0 0,8-1 0,-1-1 0,0-1 0,0 0 0,22-11 0,-24 9 0,0 0 0,0 0 0,-1-1 0,0-1 0,0 1 0,0-1 0,-1-1 0,-1 0 0,1 0 0,-1 0 0,-1-1 0,9-16 0,-13 21 0,1 0 0,-2 0 0,1-1 0,0 1 0,-1 0 0,0-1 0,0 1 0,-1-1 0,1 0 0,-1 1 0,-1-1 0,1 1 0,-1-1 0,0 1 0,0-1 0,0 1 0,-1-1 0,0 1 0,0 0 0,0 0 0,-1 0 0,1 0 0,-1 0 0,0 1 0,-1-1 0,1 1 0,-8-7 0,-8-4 0,0 1 0,-1 0 0,0 2 0,-1 1 0,-34-15 0,46 23 0,1-1 0,-1 1 0,0 0 0,0 1 0,0 0 0,0 1 0,0 0 0,-1 0 0,1 1 0,0 0 0,0 0 0,-1 1 0,1 1 0,0 0 0,0 0 0,0 0 0,0 1 0,1 0 0,-1 1 0,-12 7 0,7-2 0,1 1 0,0 0 0,1 0 0,0 1 0,1 1 0,0 0 0,1 0 0,0 1 0,1 0 0,0 1 0,-6 15 0,6-11 0,-56 122 0,59-125 0,1 1 0,1-1 0,0 1 0,0 0 0,2 0 0,0 1 0,1 19 0,1-31 0,1 0 0,-1 0 0,1-1 0,0 1 0,1 0 0,-1 0 0,1-1 0,0 1 0,0-1 0,1 1 0,-1-1 0,1 0 0,0 0 0,0 0 0,4 4 0,0-2 0,-1-1 0,1 1 0,0-1 0,1-1 0,-1 1 0,1-1 0,0-1 0,9 4 0,8 0 0,1 0 0,-1-2 0,1-1 0,46 1 0,-35-2 0,0-3 0,-1-1 0,1-1 0,52-11 0,-78 10 0,-1 0 0,0-1 0,0 0 0,0 0 0,-1-1 0,1 0 0,-1-1 0,13-10 0,-16 10 0,0 1 0,-1-1 0,0 0 0,0-1 0,0 1 0,-1-1 0,0 0 0,-1 0 0,1 0 0,-1 0 0,0-1 0,-1 1 0,2-9 0,0-5 0,0 1 0,-2-1 0,0 0 0,-2 0 0,0-1 0,-1 1 0,-1 0 0,-1 1 0,-1-1 0,-12-40 0,11 53-124,1 0 0,-1 0 0,-1 0 0,1 1 0,-1 0 0,-1 0-1,1 0 1,-1 1 0,0 0 0,-15-9 0,-11-6-6702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 24575,'-7'-3'0,"8"13"0,9 20 0,-9-26 0,3 11 0,0 0 0,-1 1 0,1 22 0,6 25 0,-5-50 0,-1-13 0,-3-1 0,0-1 0,-1 0 0,1 0 0,-1 0 0,0 1 0,1-1 0,-1 0 0,0 0 0,0 0 0,0 0 0,-1-2 0,-5-26 28,-1-1-1,-15-41 1,1 4-1476,16 48-5378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24575,'4'0'0,"10"-4"0,6-1 0,3-5 0,3 1 0,-4 1-8191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24575,'-7'0'0,"0"1"0,0 0 0,1 1 0,-1-1 0,0 1 0,0 0 0,1 1 0,0 0 0,-1 0 0,1 0 0,0 1 0,-9 6 0,-5 7 0,-38 39 0,33-30 0,13-14 0,1 0 0,1 1 0,0 1 0,1-1 0,0 2 0,1-1 0,1 1 0,0 0 0,1 0 0,1 1 0,0 0 0,1 0 0,1 0 0,-2 19 0,4-22 0,1 1 0,0-1 0,1 0 0,0 0 0,1 1 0,0-1 0,1 0 0,1 0 0,0-1 0,1 1 0,0-1 0,1 0 0,0 0 0,1-1 0,0 0 0,1 0 0,17 18 0,-18-22 0,0 0 0,1 0 0,0-1 0,0 0 0,1 0 0,0-1 0,0 0 0,0 0 0,0-1 0,13 3 0,-15-5 0,1 0 0,0-1 0,0 0 0,-1-1 0,1 0 0,0 0 0,0-1 0,0 1 0,-1-2 0,1 1 0,0-1 0,-1 0 0,15-7 0,-8 2 0,1 0 0,-2-2 0,1 0 0,-1 0 0,0-1 0,-1-1 0,0 0 0,-1 0 0,17-23 0,-20 23 0,0-1 0,-1 1 0,0-2 0,-1 1 0,0-1 0,-1 0 0,-1 0 0,0 0 0,-1 0 0,0-1 0,2-23 0,-5 34 4,0-1 0,0 1-1,-1-1 1,1 1 0,-1 0 0,1-1-1,-1 1 1,0 0 0,0-1 0,-1 1-1,1 0 1,-1 0 0,1 0 0,-1 0-1,0 0 1,0 1 0,0-1 0,0 0-1,-1 1 1,1 0 0,-1-1 0,0 1-1,1 0 1,-1 1 0,0-1 0,0 0-1,0 1 1,0-1 0,-1 1 0,-4-1-1,-8-2-274,0 0-1,-1 2 0,0 0 0,-30 1 1,44 1 148,-32-1-6703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49 24575,'-1'0'0,"-1"0"0,1 0 0,0 0 0,0 0 0,-1 0 0,1 0 0,0 0 0,0 0 0,0-1 0,-1 1 0,1-1 0,0 1 0,0-1 0,0 1 0,0-1 0,0 1 0,0-1 0,0 0 0,0 0 0,0 1 0,-1-3 0,2 2 0,-1 0 0,1 0 0,0 0 0,0 0 0,0-1 0,0 1 0,0 0 0,0 0 0,0 0 0,1-1 0,-1 1 0,0 0 0,1 0 0,-1 0 0,1 0 0,-1 0 0,1-1 0,-1 1 0,1 0 0,0 0 0,-1 1 0,1-1 0,0 0 0,1-1 0,-2 1 0,1 1 0,-1-1 0,1 0 0,-1 0 0,1 1 0,0-1 0,-1 1 0,1-1 0,-1 0 0,1 1 0,0-1 0,0 1 0,-1 0 0,1-1 0,0 1 0,0 0 0,0-1 0,-1 1 0,1 0 0,0 0 0,0-1 0,1 1 0,-1 1 0,0-1 0,-1 0 0,1 1 0,0-1 0,-1 0 0,1 1 0,0-1 0,-1 1 0,1-1 0,-1 1 0,1 0 0,-1-1 0,1 1 0,-1-1 0,1 1 0,-1 0 0,0 0 0,1-1 0,-1 2 0,2 3 0,-1-1 0,0 0 0,0 1 0,0 0 0,0-1 0,-1 10 0,-4 18 0,2-24 0,1-1 0,0 1 0,1-1 0,0 0 0,0 1 0,1 8 0,0-14 0,-1 0 0,1 0 0,0 0 0,0 1 0,0-1 0,0 0 0,0 0 0,1 0 0,-1 0 0,0 0 0,1-1 0,0 1 0,-1 0 0,1-1 0,0 1 0,0-1 0,0 0 0,0 1 0,0-1 0,0 0 0,0 0 0,0 0 0,0-1 0,3 2 0,1-1 8,-1 0-1,1-1 1,-1 1-1,1-1 1,-1 0-1,1 0 1,0-1-1,-1 1 1,1-1-1,-1-1 1,1 1-1,-1-1 1,0 0-1,0 0 1,6-3-1,7-5-502,0-1 0,27-20 0,-20 12-6331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25 24575,'-49'-18'0,"35"15"0,0 2 0,0-1 0,0 2 0,1 0 0,-1 1 0,0 0 0,0 1 0,0 0 0,-20 7 0,16-2 0,-1 0 0,1 2 0,1 0 0,0 1 0,0 1 0,-17 14 0,2 0 0,1 1 0,2 2 0,0 1 0,-36 49 0,55-65 0,1 1 0,0 0 0,1 0 0,0 1 0,2 0 0,0 1 0,0-1 0,1 1 0,1 0 0,1 1 0,0-1 0,2 0 0,-1 33 0,3-42 0,0 1 0,0 0 0,1 0 0,0 0 0,0-1 0,0 1 0,1-1 0,1 0 0,-1 0 0,1 0 0,0 0 0,1 0 0,8 9 0,-5-8 0,0 0 0,0-1 0,1 0 0,0-1 0,0 0 0,1 0 0,0-1 0,0 0 0,12 3 0,-6-2 0,1-1 0,0-1 0,0-1 0,0 0 0,0-2 0,1 0 0,-1 0 0,1-2 0,-1 0 0,0-1 0,1-1 0,24-7 0,-9-3 0,0 0 0,-1-3 0,0-1 0,-1-1 0,-1-1 0,49-43 0,-44 31 0,-1-2 0,-2-1 0,-1-2 0,43-66 0,-67 91 0,0 0 0,-1 0 0,0 0 0,-1-1 0,4-13 0,-8 22 0,0 0 0,-1 0 0,1-1 0,-1 1 0,0-1 0,0 1 0,0 0 0,0-1 0,0 1 0,-1-1 0,1 1 0,-1 0 0,0-1 0,0 1 0,-1 0 0,1 0 0,0 0 0,-1 0 0,0 0 0,0 0 0,0 0 0,0 1 0,-4-5 0,-2 1 15,0-1 0,0 1 0,-1 0 0,1 1 0,-1 0 0,-18-7 0,-59-16-1109,77 26 718,-41-12-6450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23 24575,'1'1'0,"0"-1"0,0 0 0,-1 1 0,1-1 0,0 1 0,-1-1 0,1 0 0,0 1 0,-1-1 0,1 1 0,-1 0 0,1-1 0,-1 1 0,1 0 0,-1-1 0,1 1 0,-1 0 0,0-1 0,1 1 0,-1 0 0,0-1 0,0 1 0,1 0 0,-1 1 0,5 23 0,-4-23 0,4 47 0,-2-1 0,-5 65 0,1-36 0,3-64 0,5-25 0,3-27 0,0-95 0,-10 114 0,0 0 0,-2 0 0,0 1 0,-9-33 0,10 48 11,0 0 0,-1 1 0,0-1 0,0 1 0,0-1 0,0 1-1,0 0 1,0 0 0,-1 0 0,-5-5 0,7 8-48,0-1 0,0 0 0,0 0-1,0 1 1,0-1 0,0 1 0,0-1 0,0 1 0,0-1 0,0 1 0,0-1-1,0 1 1,0 0 0,0 0 0,0-1 0,-1 1 0,1 0 0,0 0 0,0 0-1,0 0 1,0 1 0,0-1 0,-1 0 0,1 0 0,0 1 0,0-1 0,0 1-1,0-1 1,0 1 0,0-1 0,0 1 0,0-1 0,0 1 0,0 0 0,0 0-1,1 0 1,-1-1 0,0 1 0,0 1 0,-9 13-6789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39 24575,'-4'0'0,"-5"0"0,6 0 0,5-3 0,9-3 0,11 1 0,6 1 0,6 1 0,1-2 0,3-2 0,-5 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1 547 24575,'23'-5'0,"0"0"0,37-13 0,79-30 0,-40 11 0,95-52 0,-191 87 0,1 0 0,-1 0 0,0-1 0,0 1 0,0-1 0,0 1 0,0-1 0,-1 0 0,5-6 0,-7 8 0,1 0 0,-1 0 0,1 0 0,-1 0 0,1 0 0,-1 0 0,1 0 0,-1 0 0,0 0 0,0 0 0,0 0 0,0 0 0,1 0 0,-2-1 0,1 1 0,0 0 0,0 0 0,0 0 0,0 0 0,-1 0 0,1 0 0,0 0 0,-1 0 0,1 0 0,-1 0 0,1 0 0,-1 0 0,0 0 0,1 0 0,-1 0 0,0 1 0,0-1 0,1 0 0,-1 0 0,0 1 0,0-1 0,-2 0 0,3 0 0,-1 0 0,0 1 0,1-1 0,-1 0 0,0 1 0,0-1 0,0 1 0,0-1 0,1 1 0,-1 0 0,0-1 0,0 1 0,0 0 0,0 0 0,0 0 0,0-1 0,0 1 0,0 0 0,0 0 0,0 0 0,0 1 0,0-1 0,0 0 0,0 0 0,0 0 0,1 1 0,-1-1 0,0 0 0,0 1 0,0-1 0,-1 2 0,1-1 0,0 1 0,0 0 0,0 0 0,0 0 0,0 0 0,0 0 0,0 0 0,1 0 0,-1 0 0,1 0 0,0 0 0,0 1 0,-1 2 0,1 8 0,1 0 0,0 0 0,4 20 0,15 95 0,-3-10 0,-4-75-1365,-5-28-5461</inkml:trace>
  <inkml:trace contextRef="#ctx0" brushRef="#br0" timeOffset="1">508 87 24575,'-4'-4'0,"-2"-5"0,-3-2 0,0-3 0,-4 2 0,2-2 0,10 1 0,5 3-8191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2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28 24575,'-2'0'0,"-48"0"0,-63 8 0,96-6 0,0 2 0,0 0 0,0 1 0,0 0 0,1 2 0,0 0 0,-20 11 0,15-4 0,1 0 0,0 2 0,1 0 0,1 1 0,1 0 0,0 2 0,1 0 0,1 1 0,1 1 0,0 0 0,2 0 0,1 1 0,0 1 0,-9 32 0,14-35 0,0 0 0,2 0 0,0 1 0,1-1 0,1 1 0,1 0 0,1 0 0,1 0 0,1-1 0,0 1 0,2 0 0,0-1 0,2 0 0,0 0 0,1 0 0,1-1 0,15 27 0,-15-33 0,1 0 0,0-1 0,1 0 0,1-1 0,0 0 0,0 0 0,1-1 0,0-1 0,1 0 0,0-1 0,0 0 0,1-1 0,0-1 0,26 9 0,-22-10 0,-1-1 0,1 0 0,0-2 0,0 0 0,0 0 0,0-2 0,0 0 0,0-2 0,1 0 0,-2 0 0,1-2 0,22-7 0,-3-2 0,-1-2 0,-1-2 0,-1-1 0,0-1 0,31-25 0,-42 27 0,-1-1 0,-1-1 0,-1 0 0,-1-2 0,0 0 0,-2-1 0,25-41 0,-35 49 0,0-1 0,0 0 0,-1 0 0,-1 0 0,-1-1 0,0 0 0,-1 0 0,-1 0 0,0 0 0,-1 0 0,-1 0 0,0 0 0,-2 0 0,1-1 0,-2 1 0,0 1 0,-1-1 0,-1 0 0,0 1 0,-1 0 0,-1 0 0,0 1 0,-1 0 0,0 0 0,-1 0 0,-1 1 0,0 1 0,-20-19 0,7 11-170,0 1-1,-1 1 0,-1 1 1,0 1-1,-1 1 0,-1 2 1,-34-13-1,3 4-6655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96 24575,'-32'2'0,"1"1"0,0 2 0,-46 12 0,-6 2 0,42-8 0,41-11 0,-1 0 0,1 0 0,0 0 0,0 0 0,0 0 0,0 0 0,-1 0 0,1 0 0,0 0 0,0 0 0,0 0 0,0 1 0,0-1 0,-1 0 0,1 0 0,0 0 0,0 0 0,0 0 0,0 0 0,0 0 0,-1 0 0,1 0 0,0 0 0,0 1 0,0-1 0,0 0 0,0 0 0,0 0 0,0 0 0,0 0 0,0 0 0,-1 1 0,1-1 0,0 0 0,0 0 0,0 0 0,0 0 0,0 0 0,0 1 0,0-1 0,0 0 0,0 0 0,0 0 0,0 0 0,0 1 0,0-1 0,0 0 0,0 0 0,0 0 0,0 0 0,1 0 0,-1 1 0,11 2 0,19 0 0,105-9-349,157-29-1,-160 17 234,848-84-2465,-919 98-2214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143 154 24575,'0'-6'0,"1"0"0,-1 1 0,1-1 0,0 0 0,1 0 0,-1 1 0,1-1 0,0 0 0,1 1 0,4-9 0,2 1 0,0 0 0,18-18 0,-14 17 0,-13 14 0,1 0 0,-1 0 0,0 0 0,0 0 0,1 0 0,-1 0 0,0-1 0,0 1 0,1 0 0,-1 0 0,0 0 0,0-1 0,1 1 0,-1 0 0,0 0 0,0-1 0,0 1 0,0 0 0,0-1 0,1 1 0,-1 0 0,0 0 0,0-1 0,0 1 0,0 0 0,0-1 0,0 1 0,0 0 0,0-1 0,0 1 0,0 0 0,0-1 0,0 1 0,0 0 0,0 0 0,0-1 0,0 1 0,-1 0 0,1-1 0,0 1 0,0 0 0,0 0 0,-1-1 0,-15 2 0,-23 12 0,19-3 0,0 0 0,1 2 0,1 0 0,0 2 0,1 0 0,0 0 0,-17 20 0,34-33 0,-1 1 0,0-1 0,1 0 0,-1 1 0,0-1 0,1 1 0,0-1 0,-1 0 0,1 1 0,0-1 0,0 1 0,0-1 0,0 1 0,0-1 0,0 1 0,0-1 0,0 1 0,1-1 0,-1 1 0,0-1 0,1 1 0,-1-1 0,1 0 0,0 1 0,0-1 0,-1 0 0,1 0 0,0 1 0,0-1 0,0 0 0,2 1 0,38 40 0,-33-36 0,83 70-682,110 71-1,-178-131-6143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90 24575,'1'-6'0,"1"0"0,0-1 0,0 1 0,0 0 0,1 1 0,-1-1 0,2 0 0,-1 1 0,0 0 0,1 0 0,0 0 0,8-8 0,-5 5 0,-33 38 0,-1-1 0,-1-1 0,-33 25 0,29-26 0,3-1 0,-122 113 0,150-138 0,1 0 0,-1 0 0,1 0 0,0 0 0,-1 0 0,1 0 0,0-1 0,-1 1 0,1 0 0,0 0 0,0 0 0,0 0 0,0 0 0,0 0 0,0 0 0,0 0 0,0 0 0,1 0 0,-1 0 0,0 0 0,0 0 0,1 0 0,-1 0 0,1 0 0,-1-1 0,1 1 0,-1 0 0,1 0 0,-1 0 0,1-1 0,1 2 0,25 26 0,-23-25 0,29 24-195,2-2 0,0-2 0,2-1 0,0-1 0,1-2 0,78 26 0,-71-30-6631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211 143 24575,'-47'0'0,"0"3"0,-68 12 0,113-14 0,6 0 0,13 0 0,28-2 0,537-70 0,-31 3 0,-484 57 0,-62 9 0,-6 0 0,-15-2 0,-26 0 0,5 4-1365,1 0-5461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 24575,'-17'-14'0,"6"4"0,26 17 0,18 12 0,-6-3 0,0-2 0,1 0 0,1-2 0,39 12 0,-35-18 0,-25-6 0,0 1 0,-1 1 0,1 0 0,0 0 0,-1 0 0,1 1 0,-1 0 0,8 4 0,-17-5 0,0-1 0,1 0 0,-1 1 0,0-1 0,0 0 0,-1 0 0,1-1 0,0 1 0,0 0 0,0-1 0,0 1 0,-4-1 0,5 1 0,-9 1 10,1 1 0,0 1 0,-1 0 0,1 0 0,1 1 0,-1 0 0,1 0 0,0 1 0,0 0 0,0 1 0,-8 9 0,0 2-381,1 1-1,1 0 1,-18 34 0,15-22-6455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14 24575,'18'-2'0,"-16"-4"0,-3 5 0,0 1 0,0-1 0,-1 0 0,1 1 0,0-1 0,0 1 0,-1 0 0,1-1 0,0 1 0,-1 0 0,1 0 0,0 0 0,-1 0 0,1 0 0,0 0 0,-1 0 0,1 0 0,0 1 0,0-1 0,-3 1 0,-12 4 0,-1 0 0,1 1 0,0 1 0,-23 13 0,33-17 0,1 1 0,0-1 0,-1 1 0,2 0 0,-1 0 0,0 1 0,1 0 0,0-1 0,0 2 0,0-1 0,0 0 0,1 1 0,0-1 0,0 1 0,-2 9 0,4-12 0,1-1 0,-1 1 0,1 0 0,0-1 0,0 1 0,0 0 0,1-1 0,-1 1 0,1 0 0,-1-1 0,1 1 0,0-1 0,0 1 0,0-1 0,0 1 0,1-1 0,-1 0 0,0 1 0,1-1 0,0 0 0,0 0 0,-1 0 0,1 0 0,0-1 0,0 1 0,1 0 0,-1-1 0,0 0 0,1 1 0,-1-1 0,4 1 0,9 5 0,1-1 0,-1-1 0,30 7 0,-38-11 0,134 23-6,-105-21-221,-1 2 1,0 2-1,0 1 1,-1 2-1,58 24 1,-61-17-6600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3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14 24575,'0'-1'0,"0"0"0,0 1 0,0-1 0,1 0 0,-1 1 0,0-1 0,0 1 0,1-1 0,-1 0 0,0 1 0,1-1 0,-1 1 0,0-1 0,1 1 0,-1-1 0,1 1 0,-1 0 0,1-1 0,-1 1 0,1-1 0,0 1 0,-1 0 0,1-1 0,-1 1 0,1 0 0,0 0 0,-1 0 0,1-1 0,0 1 0,-1 0 0,1 0 0,0 0 0,7 5 0,-12 9 0,-5-1 0,0 0 0,-1-1 0,0-1 0,-1 0 0,-1 0 0,-18 13 0,17-13 0,-1 0 0,2 1 0,0 0 0,0 1 0,-14 20 0,16-17 0,0 1 0,2 1 0,0 0 0,-7 23 0,15-40 0,0 0 0,0 0 0,-1 0 0,1 0 0,1 0 0,-1 0 0,0 0 0,0 0 0,0 0 0,0 1 0,1-1 0,-1 0 0,1 0 0,-1 0 0,0 0 0,1 0 0,0-1 0,-1 1 0,1 0 0,0 0 0,-1 0 0,1 0 0,0-1 0,0 1 0,0 0 0,-1-1 0,1 1 0,0 0 0,0-1 0,0 1 0,0-1 0,0 0 0,0 1 0,3 0 0,43 9 0,-36-9 0,47 7 0,-40-7 0,0 2 0,0 0 0,18 6 0,-29-7 0,-1 0 0,0 1 0,0 0 0,0 0 0,-1 1 0,1-1 0,-1 1 0,0 0 0,0 1 0,0-1 0,0 1 0,4 7 0,-1-1-170,-1 0-1,0 1 0,-1 0 1,0 0-1,-1 0 0,0 1 1,3 14-1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4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24575,'0'0'0,"0"0"0,1 0 0,-1 0 0,0 0 0,0 0 0,0 0 0,0 0 0,1 0 0,-1 0 0,0 0 0,0 0 0,0 0 0,1 0 0,-1 0 0,0 0 0,0 0 0,0 0 0,0 0 0,1 0 0,-1 0 0,0 0 0,0 0 0,0 0 0,0 1 0,1-1 0,-1 0 0,0 0 0,0 0 0,0 0 0,0 0 0,0 0 0,1 1 0,-1-1 0,0 0 0,0 0 0,0 0 0,0 0 0,0 1 0,0-1 0,0 0 0,0 0 0,0 0 0,0 0 0,0 1 0,0-1 0,0 0 0,-8 10 0,-30 16 0,15-11 0,11-6 0,0 1 0,1 0 0,0 1 0,1 0 0,0 1 0,-12 19 0,19-26 0,0 0 0,1 0 0,-1 0 0,2 0 0,-1 0 0,0 0 0,1 1 0,0-1 0,0 1 0,1-1 0,-1 1 0,1-1 0,0 1 0,1-1 0,-1 1 0,1-1 0,0 1 0,1-1 0,-1 0 0,1 1 0,4 6 0,-4-8 0,0-1 0,1 0 0,-1 0 0,1 0 0,0 0 0,0-1 0,0 1 0,1-1 0,-1 1 0,0-1 0,1 0 0,0 0 0,-1-1 0,1 1 0,0-1 0,0 0 0,5 1 0,11 2 0,0 0 0,22 0 0,-36-4 0,124 16 120,-114-13-368,1 1 1,-1 0-1,0 2 1,0-1-1,24 14 1,-17-4-6579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4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77 24575,'0'-3'0,"-1"0"0,0 0 0,1 0 0,-1-1 0,-1 1 0,1 0 0,0 0 0,-1 0 0,1 0 0,-1 1 0,0-1 0,0 0 0,-3-3 0,1 1 0,-1 1 0,0-1 0,1 1 0,-1 0 0,-9-5 0,10 9 0,8 6 0,8 8 0,21 8 0,1-1 0,1-2 0,1-1 0,70 24 0,-26-20 0,-56-16 0,0 1 0,29 12 0,-51-19 0,0 1 0,0 0 0,0 0 0,0 0 0,0 0 0,0 1 0,0-1 0,-1 0 0,1 1 0,0-1 0,-1 1 0,1 0 0,-1-1 0,0 1 0,2 3 0,-2-4 0,-1 0 0,0 0 0,0 0 0,0 1 0,0-1 0,0 0 0,0 0 0,0 0 0,0 0 0,0 0 0,0 0 0,-1 0 0,1 0 0,0 0 0,-1 0 0,1 0 0,-1 0 0,1 0 0,-1 0 0,0 0 0,1 0 0,-2 1 0,-5 5 0,-1-1 0,0 1 0,0-1 0,-1-1 0,-13 7 0,0 1 0,-15 14-474,-48 46 0,78-67 57,-14 13-6409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24575,'-7'0'0,"1"0"0,-1 1 0,0 0 0,0 0 0,0 0 0,0 1 0,1 0 0,-1 0 0,1 1 0,-1 0 0,1 0 0,0 0 0,0 1 0,1 0 0,-1 0 0,1 1 0,0-1 0,0 1 0,0 0 0,0 0 0,1 1 0,0 0 0,0-1 0,-5 12 0,5-8 0,0 0 0,0 0 0,1 0 0,0 0 0,1 1 0,0-1 0,0 1 0,1-1 0,0 1 0,1 0 0,2 18 0,-2-23 0,1 1 0,0-1 0,0 0 0,1 1 0,-1-1 0,1 0 0,0 0 0,1 0 0,-1 0 0,1 0 0,0 0 0,1-1 0,-1 1 0,1-1 0,-1 0 0,1 0 0,1 0 0,-1-1 0,0 1 0,1-1 0,8 4 0,-1-1 0,2 0 0,-1-1 0,1-1 0,-1 0 0,28 4 0,-38-8 0,0 1 0,1-1 0,-1 0 0,0 0 0,1 0 0,-1 0 0,0-1 0,0 1 0,1-1 0,-1 0 0,0 0 0,0 0 0,0 0 0,0-1 0,0 1 0,0-1 0,0 0 0,-1 1 0,1-1 0,-1-1 0,1 1 0,-1 0 0,0-1 0,0 1 0,0-1 0,0 1 0,0-1 0,0 0 0,-1 0 0,1 0 0,0-4 0,1-2 9,-1 1-1,0-1 1,0 0-1,-1 0 1,0 0 0,-1 0-1,0 0 1,0 0-1,-1 0 1,0 0-1,-1 1 1,0-1-1,-5-15 1,1 10-195,-1 0 1,0 0-1,-1 0 0,0 1 1,-1 0-1,0 1 1,-13-12-1,7 8-6640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24575,'-23'2'0,"0"0"0,-29 6 0,27-3 0,-40 2 0,59-6 0,0-1 0,0 1 0,0 0 0,1 0 0,-8 3 0,13-4 0,0 0 0,0-1 0,0 1 0,0 0 0,0 0 0,-1 0 0,1 0 0,0 1 0,0-1 0,0 0 0,0 0 0,0 0 0,-1 0 0,1 0 0,0 0 0,0 0 0,0 0 0,0 0 0,0 0 0,0 0 0,0 0 0,-1 0 0,1 0 0,0 1 0,0-1 0,0 0 0,0 0 0,0 0 0,0 0 0,0 0 0,0 0 0,0 1 0,0-1 0,0 0 0,0 0 0,0 0 0,-1 0 0,1 0 0,0 1 0,0-1 0,0 0 0,0 0 0,0 0 0,0 0 0,1 0 0,-1 0 0,0 1 0,0-1 0,0 0 0,0 0 0,0 0 0,0 0 0,0 0 0,0 0 0,0 1 0,0-1 0,0 0 0,0 0 0,0 0 0,1 0 0,-1 0 0,24 5 0,344 3 0,-228-10 0,491-26 0,-588 22-1365,-9 1-5461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24575,'-4'0'0,"3"0"0,9 0 0,8 0 0,4 0 0,8 0 0,2 0 0,5 0 0,0 0 0,2 0 0,-1 0 0,-3 0 0,-3 0 0,-2 0 0,-3 0 0,-5 0-8191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8 24575,'-1'-8'0,"14"21"0,19 14 0,13 11 0,76 48 0,-58-46 0,-63-40 0,1 0 0,-1 0 0,0 0 0,1 1 0,-1-1 0,0 0 0,1 0 0,-1 0 0,0 1 0,0-1 0,1 0 0,-1 0 0,0 0 0,0 1 0,0-1 0,1 0 0,-1 1 0,0-1 0,0 0 0,0 0 0,0 1 0,0-1 0,0 0 0,0 1 0,1-1 0,-1 0 0,0 1 0,0-1 0,0 0 0,0 1 0,0-1 0,0 0 0,-1 1 0,1-1 0,0 0 0,0 1 0,0-1 0,0 0 0,0 1 0,-1-1 0,-14 6 0,-25-4 0,39-2 0,-8 0 0,1 1 0,-1-1 0,0 1 0,1 1 0,0 0 0,-1 0 0,1 0 0,0 1 0,0 0 0,-11 7 0,5-1 0,1 1 0,-1 0 0,2 1 0,-17 18 0,-151 145-1365,149-147-5461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5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69 24575,'-1'-14'0,"1"9"0,0 1 0,-1-1 0,2 0 0,-1 1 0,0-1 0,1 1 0,1-6 0,-1 9 0,-1 0 0,1 1 0,-1-1 0,1 0 0,0 0 0,-1 1 0,1-1 0,0 0 0,0 1 0,0-1 0,-1 0 0,1 1 0,0-1 0,0 1 0,0 0 0,0-1 0,0 1 0,0 0 0,0-1 0,0 1 0,0 0 0,0 0 0,0 0 0,0 0 0,0 0 0,0 0 0,0 0 0,0 0 0,0 0 0,0 1 0,0-1 0,0 0 0,-1 1 0,1-1 0,0 0 0,0 1 0,0-1 0,1 2 0,17 8 0,0 1 0,-1 0 0,0 2 0,-1 0 0,29 29 0,-8-7 0,1-4 0,-21-17 0,0 1 0,0 1 0,-2 0 0,23 29 0,-38-43 0,0-1 0,-1 1 0,1-1 0,-1 1 0,1-1 0,-1 1 0,1-1 0,-1 1 0,0 0 0,0-1 0,0 1 0,0-1 0,0 1 0,0 0 0,0-1 0,0 1 0,-1 0 0,1-1 0,0 1 0,-1-1 0,0 1 0,1-1 0,-1 1 0,0-1 0,0 1 0,0-1 0,0 0 0,0 0 0,-2 3 0,-5 4 0,0 0 0,0-1 0,-14 10 0,8-6 0,-14 11-341,1 2 0,1 1-1,-28 34 1,43-43-6485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34:5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24 24575,'26'-9'0,"-20"2"0,-18 2 0,-23 3 0,1 1 0,-1 3 0,1 0 0,-63 14 0,89-14 0,-6 2 0,14 1 0,24 3 0,58-1 3,123-4-1,-75-3-181,303 10-767,286 3 1011,-639-12-79,103-3-8,-153-2 327,-30 4-296,-1-1 0,1 1 1,0 0-1,0 0 0,-1 0 1,1 0-1,0-1 0,0 1 0,-1 0 1,1 0-1,0 0 0,0-1 1,-1 1-1,1 0 0,0 0 0,0-1 1,0 1-1,0 0 0,0-1 1,-1 1-1,1 0 0,0 0 0,0-1 1,0 1-1,0 0 0,0-1 1,0 1-1,0 0 0,0-1 0,0 1 1,0 0-1,0-1 0,0 1 1,0 0-1,0-1 0,0 1 0,1 0 1,-1 0-1,0-1 0,0 1 1,0 0-1,0-1 0,1 1 0,-1 0 1,0 0-1,0-1 0,0 1 1,1 0-1,-1 0 0,0 0 0,0-1 1,1 1-1,-1 0 0,0 0 1,1 0-1,-1 0 0,0 0 0,0 0 1,1 0-1,0-1 0,-18-5-8,-1 0 0,1 0-1,-1 2 1,-35-5 0,22 4-1150,-13-2-5677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9T16:41:46.16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1,'0'4,"0"5,0 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24575,'-7'8'0,"-4"7"0,-7 4 0,-5 8 0,2 3 0,-4-4 0,-1-7 0,3-5-8191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53 24575,'-197'0'0,"366"-5"-682,198-32-1,-298 27-6143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24575,'0'0'0,"-1"1"0,0-1 0,1 0 0,-1 0 0,1 1 0,-1-1 0,0 1 0,1-1 0,-1 1 0,1-1 0,-1 1 0,1-1 0,-1 1 0,1-1 0,-1 1 0,1-1 0,0 1 0,-1 0 0,1-1 0,0 1 0,-1 0 0,1-1 0,0 1 0,0 0 0,0 0 0,-6 26 0,4-15 0,-6 18 0,-5 14 0,3 1 0,-9 87 0,17 213 68,4-177-1501,-2-141-5393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24575,'-7'6'0,"0"-1"0,0 0 0,-1 0 0,1 0 0,-1-1 0,-9 3 0,8-3 0,-1 1 0,1 0 0,-11 8 0,19-13 0,0 0 0,1 1 0,-1-1 0,1 0 0,-1 1 0,0-1 0,1 1 0,-1-1 0,1 1 0,-1-1 0,1 1 0,0-1 0,-1 1 0,1-1 0,-1 1 0,1 0 0,0-1 0,-1 1 0,1-1 0,0 1 0,0 0 0,0-1 0,0 1 0,-1 0 0,1 0 0,0-1 0,0 1 0,0 0 0,0-1 0,0 1 0,1 0 0,-1-1 0,0 1 0,0 0 0,0-1 0,1 1 0,-1 0 0,0-1 0,0 1 0,1 0 0,-1-1 0,1 1 0,-1-1 0,1 1 0,-1-1 0,1 1 0,-1-1 0,1 1 0,-1-1 0,1 0 0,-1 1 0,1-1 0,0 1 0,4 1 0,1 1 0,-1-1 0,0 0 0,0 0 0,10 1 0,22 3-151,1-2-1,-1-2 0,1-1 0,-1-2 1,1-2-1,-1-1 0,0-2 1,51-15-1,-40 7-6674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4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178 101 24575,'-2'0'0,"1"0"0,-1 0 0,1 0 0,-1 1 0,0-1 0,1 0 0,-1 1 0,1-1 0,-1 1 0,1-1 0,-1 1 0,-1 0 0,3 0 0,0-1 0,-1 0 0,1 1 0,-1-1 0,1 1 0,0-1 0,-1 0 0,1 1 0,0-1 0,0 1 0,-1-1 0,1 1 0,0-1 0,0 1 0,-1-1 0,1 1 0,0-1 0,0 1 0,0-1 0,0 1 0,0-1 0,0 1 0,0 0 0,1 1 0,-1-1 0,1 1 0,-1-1 0,1 0 0,0 0 0,0 1 0,0-1 0,0 0 0,0 0 0,0 0 0,0 0 0,0 0 0,0 0 0,0 0 0,0 0 0,1-1 0,-1 1 0,0 0 0,1-1 0,-1 1 0,0-1 0,1 1 0,1 0 0,6 1 0,-1-1 0,0 1 0,1-2 0,-1 1 0,1-1 0,12-1 0,-19 1 0,0 0 0,0 0 0,0-1 0,0 1 0,0-1 0,0 1 0,0-1 0,0 0 0,0 0 0,0 0 0,0 0 0,0 0 0,-1 0 0,1 0 0,0-1 0,-1 1 0,1 0 0,-1-1 0,0 0 0,1 1 0,-1-1 0,0 0 0,0 0 0,0 1 0,0-1 0,0 0 0,0 0 0,-1 0 0,1 0 0,-1 0 0,1-4 0,-1 2 0,0 1 0,-1-1 0,1 1 0,-1-1 0,0 1 0,0-1 0,0 1 0,-1 0 0,1-1 0,-1 1 0,0 0 0,1 0 0,-1 0 0,-1 1 0,1-1 0,0 0 0,-1 1 0,1-1 0,-1 1 0,0 0 0,-4-3 0,0 0 0,0 1 0,1 0 0,-2 1 0,1 0 0,0 0 0,0 0 0,-1 1 0,-14-3 0,16 4 0,0 1 0,0 0 0,0 0 0,0 0 0,0 0 0,0 1 0,0 0 0,0 0 0,0 1 0,0 0 0,1 0 0,-1 0 0,-9 5 0,10-2 0,-1-1 0,0 1 0,1 0 0,0 0 0,0 0 0,0 1 0,1 0 0,0-1 0,0 2 0,0-1 0,-3 8 0,2 2 0,0 0 0,0 0 0,2 0 0,0 0 0,1 1 0,0-1 0,2 1 0,0 0 0,0-1 0,2 1 0,6 31 0,-5-41-59,-1 0 0,1-1-1,1 1 1,-1-1-1,1 0 1,0 0 0,0 0-1,1 0 1,0-1 0,0 0-1,0 0 1,0 0 0,1 0-1,0-1 1,0 0-1,0 0 1,0-1 0,1 0-1,0 0 1,-1 0 0,1-1-1,11 2 1,8 2-6767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1 949 24575,'2'-1'0,"1"1"0,0-1 0,-1-1 0,1 1 0,0 0 0,-1 0 0,1-1 0,-1 0 0,0 1 0,1-1 0,2-4 0,18-10 0,-19 14 0,0 1 0,0 0 0,0 0 0,0 0 0,0 0 0,0 0 0,1 1 0,-1 0 0,0 0 0,0 0 0,0 0 0,1 1 0,-1 0 0,0-1 0,0 2 0,8 2 0,-6-1 0,-1 0 0,1 0 0,-1 1 0,1 0 0,-1 0 0,0 1 0,-1-1 0,1 1 0,-1 0 0,5 7 0,-3-3 0,0 1 0,0 0 0,-1 0 0,0 1 0,-1 0 0,0 0 0,-1 0 0,0 0 0,0 0 0,-2 1 0,1-1 0,-1 15 0,-1-24 0,0 0 0,0 0 0,-1 0 0,1 0 0,0 0 0,-1 0 0,0 0 0,1 0 0,-1 0 0,0 0 0,-2 2 0,-3-4 0,0-14 0,5 5 0,0-1 0,1 1 0,0 0 0,0 0 0,1 0 0,0-1 0,0 1 0,1 0 0,1 0 0,5-15 0,-1 6 0,1 1 0,0 0 0,2 1 0,15-22 0,-25 37 0,1 0 0,0 0 0,0 0 0,0 0 0,0 0 0,0 0 0,0 0 0,0 0 0,0 0 0,0 1 0,0-1 0,0 0 0,1 1 0,-1-1 0,0 1 0,0-1 0,1 1 0,-1 0 0,0-1 0,1 1 0,-1 0 0,0 0 0,1 0 0,-1 0 0,0 0 0,1 0 0,-1 0 0,0 1 0,1-1 0,-1 0 0,0 1 0,1-1 0,-1 1 0,0-1 0,0 1 0,0 0 0,0-1 0,1 1 0,-1 0 0,0 0 0,0 0 0,0 0 0,-1 0 0,1 0 0,0 0 0,1 2 0,6 7 0,0 0 0,-1 1 0,11 23 0,-11-22 0,35 58 0,-41-69 0,-1-1 0,0 1 0,0-1 0,1 0 0,-1 1 0,0-1 0,0 1 0,1-1 0,-1 0 0,0 1 0,1-1 0,-1 0 0,1 1 0,-1-1 0,0 0 0,1 0 0,-1 1 0,1-1 0,-1 0 0,1 0 0,-1 0 0,1 0 0,-1 1 0,1-1 0,-1 0 0,1 0 0,-1 0 0,1 0 0,-1 0 0,1 0 0,0-1 0,5-13 0,-3-26 0,-3 37 0,0-17 0,-1 0 0,2 0 0,0 0 0,6-35 0,-5 48 0,1 0 0,-1 0 0,1 0 0,0 1 0,0-1 0,1 1 0,0 0 0,0 0 0,1 0 0,-1 0 0,1 1 0,0 0 0,1 0 0,6-5 0,-6 5 0,1 0 0,1 0 0,-1 1 0,1 0 0,-1 0 0,1 1 0,0 0 0,0 1 0,1-1 0,-1 2 0,17-3 0,-21 4 0,0 0 0,0 0 0,0 1 0,1-1 0,-1 1 0,0 0 0,0 0 0,-1 1 0,1-1 0,0 1 0,0 0 0,-1 0 0,1 0 0,-1 0 0,1 1 0,-1-1 0,0 1 0,0 0 0,0 0 0,0 0 0,-1 0 0,1 0 0,-1 1 0,0-1 0,0 1 0,2 5 0,-1-2 0,1 1 0,-2-1 0,1 1 0,-1 0 0,-1 0 0,1 0 0,-1 0 0,-1 0 0,1 1 0,-1-1 0,-1 0 0,0 0 0,-2 11 0,0-8 0,0 0 0,-1 0 0,-1-1 0,1 1 0,-2-1 0,1 0 0,-1-1 0,-15 18 0,8-11 0,3-3 0,-1-1 0,1 0 0,-26 20 0,36-32 0,0 1 0,-1-1 0,1 1 0,-1-1 0,1 1 0,-1-1 0,1 0 0,-1 1 0,1-1 0,-1 0 0,1 1 0,-1-1 0,1 0 0,-1 0 0,0 0 0,1 1 0,-1-1 0,0 0 0,1 0 0,-1 0 0,1 0 0,-1 0 0,0 0 0,1 0 0,-1 0 0,0 0 0,1 0 0,-1-1 0,1 1 0,-1 0 0,1 0 0,-1-1 0,0 1 0,1 0 0,-1-1 0,1 1 0,-1 0 0,1-1 0,-1 1 0,1-1 0,0 1 0,-1-1 0,1 1 0,-1-1 0,1 1 0,0-1 0,-1 1 0,1-1 0,0 1 0,0-1 0,0 0 0,-1 1 0,1-1 0,0-1 0,-1-2 0,1 0 0,0 0 0,0 0 0,0 0 0,0 0 0,0 0 0,2-7 0,7-17 0,2 0 0,1 0 0,0 1 0,20-28 0,-14 23 0,-1 0 0,16-44 0,-9-4 0,-4 0 0,17-136 0,-30 141 0,-2 1 0,-9-128 0,4 200 0,0-1 0,0 1 0,-1-1 0,1 1 0,-1 0 0,1-1 0,-1 1 0,0 0 0,0 0 0,-2-3 0,3 4 0,0 1 0,0 0 0,0 0 0,-1 0 0,1 0 0,0 0 0,0 0 0,0 0 0,0 0 0,0 0 0,0 0 0,-1 0 0,1 0 0,0 0 0,0-1 0,0 1 0,0 0 0,0 0 0,-1 0 0,1 0 0,0 0 0,0 0 0,0 1 0,0-1 0,0 0 0,-1 0 0,1 0 0,0 0 0,0 0 0,0 0 0,0 0 0,0 0 0,0 0 0,-1 0 0,1 0 0,0 0 0,0 0 0,0 1 0,0-1 0,0 0 0,0 0 0,0 0 0,0 0 0,0 0 0,0 0 0,-1 1 0,1-1 0,-4 17 0,-2 41 0,3 0 0,2 0 0,9 71 0,2-59 0,3-1 0,28 83 0,-7-27 0,-17-53 0,27 96 0,-44-167 0,0 1 0,1-1 0,-1 0 0,0 0 0,1 0 0,-1 1 0,1-1 0,-1 0 0,1 0 0,0 0 0,-1 0 0,1 0 0,0 0 0,0 0 0,0-1 0,0 1 0,0 0 0,0 0 0,0 0 0,0-1 0,0 1 0,2 0 0,-2-1 0,0 0 0,0 0 0,0 0 0,1 0 0,-1-1 0,0 1 0,0 0 0,0-1 0,0 1 0,0-1 0,0 1 0,0-1 0,0 0 0,0 1 0,0-1 0,0 0 0,0 0 0,1-1 0,6-6 0,-1-1 0,-1 0 0,10-18 0,-14 24 0,24-49 0,-3-2 0,32-106 0,-21 54 0,-32 102 0,-1 1 0,0 0 0,1 0 0,-1 0 0,1 0 0,0 0 0,0 0 0,0 0 0,0 0 0,6-4 0,-8 7 0,1-1 0,0 1 0,0-1 0,0 1 0,0-1 0,0 1 0,0 0 0,0 0 0,1-1 0,-1 1 0,0 0 0,0 0 0,0 0 0,0 0 0,0 0 0,0 0 0,0 1 0,0-1 0,0 0 0,0 0 0,0 1 0,0-1 0,0 1 0,0-1 0,0 1 0,0-1 0,0 1 0,0 0 0,0-1 0,-1 1 0,1 0 0,0 0 0,0 0 0,-1-1 0,1 1 0,-1 0 0,1 0 0,-1 0 0,1 1 0,13 21 0,-1 1 0,-2 0 0,0 0 0,11 38 0,10 25 0,-31-84 0,0-1 0,0 0 0,0 1 0,0-1 0,1 0 0,-1 1 0,1-1 0,-1 0 0,1 0 0,0 0 0,0 0 0,0-1 0,0 1 0,0 0 0,0-1 0,0 0 0,1 1 0,-1-1 0,0 0 0,1 0 0,-1 0 0,1 0 0,-1-1 0,1 1 0,3 0 0,-2-2 0,-1 1 0,1-1 0,-1 0 0,1 0 0,-1 0 0,0 0 0,0 0 0,1-1 0,-1 0 0,0 1 0,0-1 0,0 0 0,-1 0 0,1-1 0,0 1 0,-1-1 0,0 1 0,4-6 0,5-6 0,-2-1 0,0 0 0,0-1 0,-2 0 0,0 0 0,7-24 0,-4 4 0,9-73 0,-18 103 0,0 0 0,0-1 0,0 1 0,1 0 0,0 0 0,0 1 0,1-1 0,3-7 0,-5 12 0,-1 0 0,1 1 0,0-1 0,-1 0 0,1 0 0,0 1 0,-1-1 0,1 1 0,0-1 0,0 1 0,-1-1 0,1 1 0,0-1 0,0 1 0,0 0 0,0-1 0,0 1 0,-1 0 0,1 0 0,0 0 0,0 0 0,2 0 0,-1 0 0,0 1 0,0 0 0,0-1 0,0 1 0,0 0 0,0 0 0,-1 0 0,1 1 0,0-1 0,-1 0 0,1 1 0,-1-1 0,1 1 0,1 2 0,10 14 0,-1 1 0,-1 0 0,0 1 0,-1 0 0,11 36 0,9 17 0,-13-33 0,17 30 0,-27-63-1365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63 111 24575,'-3'0'0,"0"0"0,0-1 0,0 0 0,0 1 0,1-1 0,-1 0 0,0 0 0,1 0 0,-1-1 0,1 1 0,-1-1 0,1 1 0,-1-1 0,1 0 0,0 0 0,0 0 0,0 0 0,0 0 0,0 0 0,1-1 0,-1 1 0,1-1 0,-1 1 0,1-1 0,0 0 0,0 1 0,0-1 0,0 0 0,0-4 0,1 7 0,0 0 0,0 0 0,0 0 0,0 0 0,1 0 0,-1 0 0,0 0 0,0 1 0,0-1 0,0 0 0,0 0 0,0 0 0,1 0 0,-1 0 0,0 0 0,0 0 0,0 0 0,0 0 0,1 0 0,-1 0 0,0 0 0,0 0 0,0 0 0,0 0 0,1 0 0,-1 0 0,0 0 0,0 0 0,0 0 0,0 0 0,0 0 0,1 0 0,-1 0 0,0 0 0,0 0 0,0 0 0,0-1 0,0 1 0,1 0 0,-1 0 0,0 0 0,0 0 0,0 0 0,0 0 0,0-1 0,0 1 0,0 0 0,0 0 0,0 0 0,0 0 0,1 0 0,-1-1 0,0 1 0,0 0 0,0 0 0,0 0 0,0 0 0,0-1 0,0 1 0,0 0 0,0 0 0,0 0 0,0 0 0,-1-1 0,11 11 0,-4-2 0,-1 0 0,0 0 0,-1 0 0,0 1 0,0 0 0,-1-1 0,0 1 0,-1 0 0,0 0 0,0 1 0,-1-1 0,0 0 0,0 1 0,-2 9 0,-4-7 0,0-20 0,-2-22 0,6 23 0,1 0 0,-1 1 0,1-1 0,0 1 0,1-1 0,-1 1 0,1-1 0,1 1 0,-1-1 0,1 1 0,0 0 0,1 0 0,0 0 0,-1 0 0,2 0 0,-1 0 0,1 1 0,0 0 0,0 0 0,0 0 0,1 0 0,0 0 0,0 1 0,0 0 0,0 0 0,1 1 0,-1-1 0,11-4 0,-14 7 0,1-1 0,-1 1 0,1 0 0,-1 0 0,1 0 0,-1 0 0,1 1 0,0-1 0,-1 0 0,1 1 0,0 0 0,-1 0 0,1 0 0,0 0 0,0 0 0,4 1 0,-5 0 0,0 0 0,0 0 0,0 0 0,0 1 0,0-1 0,-1 0 0,1 1 0,0-1 0,-1 1 0,1-1 0,-1 1 0,1 0 0,-1 0 0,0 0 0,0 0 0,2 2 0,1 9 0,1 0 0,-2 0 0,0 0 0,0 1 0,1 19 0,-1-6 0,3 14-6,8 39-1353,-9-59-5467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 24575,'16'-8'0,"-14"4"0,-13 6 0,1 2 0,-7 0 0,2 2 0,-1 0 0,0 1 0,1 0 0,1 2 0,-18 11 0,31-19 0,0-1 0,0 1 0,0 0 0,0-1 0,0 1 0,1 0 0,-1 0 0,0 0 0,0 0 0,1 0 0,-1 0 0,0 0 0,1 0 0,-1 0 0,1 0 0,0 0 0,-1 0 0,1 0 0,0 0 0,0 0 0,-1 1 0,1-1 0,0 0 0,0 0 0,0 0 0,1 0 0,-1 0 0,0 1 0,0-1 0,0 0 0,1 0 0,-1 0 0,1 0 0,-1 0 0,1 0 0,-1 0 0,1 0 0,0 0 0,-1 0 0,1 0 0,0 0 0,0 0 0,0-1 0,-1 1 0,1 0 0,0-1 0,0 1 0,0 0 0,0-1 0,2 1 0,6 4 0,1 0 0,0-1 0,1 0 0,11 3 0,-14-5 0,-1 0 0,10 3 0,0 1 0,0 0 0,-1 1 0,19 11 0,-32-16 0,-1 0 0,1 0 0,0 0 0,-1 0 0,0 0 0,1 1 0,-1-1 0,0 1 0,0-1 0,0 1 0,-1 0 0,1 0 0,1 3 0,-3-4 0,1 0 0,-1 0 0,0 0 0,1 0 0,-1 1 0,0-1 0,-1 0 0,1 0 0,0 0 0,-1 0 0,1 1 0,-1-1 0,0 0 0,1 0 0,-1 0 0,0 0 0,0 0 0,0 0 0,-1-1 0,1 1 0,-3 3 0,0-1 9,0 0-1,-1 1 1,0-1-1,0-1 1,0 1 0,0-1-1,-1 0 1,1 0-1,-1 0 1,1-1-1,-1 0 1,0 0-1,-7 1 1,1-1-221,1 0 0,0-1 0,0 0-1,-1-1 1,1 0 0,-16-3 0,-1-2-6614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47 24575,'1'0'0,"0"0"0,0 0 0,0-1 0,0 1 0,-1-1 0,1 1 0,0-1 0,0 1 0,0-1 0,-1 1 0,1-1 0,0 1 0,-1-1 0,1 0 0,-1 0 0,1 1 0,-1-1 0,1 0 0,-1 0 0,1 0 0,-1 1 0,0-1 0,0 0 0,1-1 0,6-24 0,-5 21 0,-2 29 0,0-18 0,-3 42 0,-9 53 0,4-40 0,7-51 0,-8 68 0,-22 86 0,24-142-1365,-1-5-5461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24575,'38'-14'0,"87"5"0,-92 9 0,0-2 0,0-1 0,34-8 0,-64 10 0,-1 1 0,0 0 0,0-1 0,0 0 0,1 1 0,-1-1 0,0 0 0,0 0 0,0 0 0,0 0 0,0-1 0,-1 1 0,1 0 0,0-1 0,-1 1 0,1-1 0,-1 0 0,1 0 0,-1 1 0,0-1 0,1 0 0,0-3 0,-2 0 0,-1 7 0,-2 12 0,6 40 0,0-31 0,-2 37 0,-1-60 0,0 0 0,0 0 0,0 0 0,0-1 0,-1 1 0,1 0 0,0 0 0,0 0 0,0 0 0,0 0 0,0 0 0,0 0 0,0 0 0,0 0 0,0 0 0,0 0 0,-1 0 0,1 0 0,0 0 0,0 0 0,0 0 0,0 0 0,0 0 0,0 0 0,0 0 0,0 0 0,-1 0 0,1 0 0,0 0 0,0 0 0,0 0 0,0 0 0,0 0 0,0 0 0,0 0 0,0 0 0,-1 0 0,1 0 0,0 0 0,0 0 0,0 0 0,0 0 0,0 0 0,0 1 0,0-1 0,0 0 0,0 0 0,0 0 0,0 0 0,0 0 0,0 0 0,0 0 0,0 0 0,-1 0 0,1 1 0,0-1 0,0 0 0,-8-16 0,-8-23 0,14 34 0,0 0 0,1-1 0,-1 1 0,1 0 0,0 0 0,1-1 0,-1 1 0,1 0 0,0-1 0,1 1 0,-1-1 0,3-8 0,-1 10 0,0 0 0,-1 0 0,2 0 0,-1 1 0,0-1 0,1 1 0,-1-1 0,1 1 0,0 0 0,0 0 0,1 0 0,-1 1 0,0-1 0,1 1 0,0 0 0,5-3 0,-7 4 0,0 1 0,0 0 0,1 0 0,-1-1 0,0 1 0,1 1 0,-1-1 0,0 0 0,0 0 0,1 1 0,-1 0 0,0-1 0,4 3 0,9 1 0,25 1 0,1-2 0,0-1 0,48-4 0,-64-5 0,-16 5 0,-18 13 0,1-4 14,1 0-1,1 1 0,-1 0 0,1 0 1,1 1-1,-1 0 0,1 0 1,-4 10-1,8-16-58,0-1 0,0 1 0,0 0 0,0 0 0,1 0 0,-1 0 0,1-1 0,-1 1 0,1 0 0,0 0 0,0 0 0,0 0 0,1 0 0,-1 0 0,1 0 0,-1 0 0,1-1 0,0 1 0,0 0 0,0-1 0,1 1 0,-1 0 0,1-1 0,-1 1 0,1-1 0,0 0 0,0 0 0,0 1 0,0-1 0,0-1 0,0 1 0,4 2 0,14 7-6781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 24575,'-1'28'0,"0"-1"0,0 0 0,5 28 0,-4-54 0,0 1 0,0-1 0,0 0 0,1 0 0,-1 1 0,0-1 0,1 0 0,-1 0 0,1 1 0,-1-1 0,1 0 0,0 0 0,-1 0 0,1 0 0,0 0 0,0 0 0,0 0 0,0 0 0,0 0 0,0 0 0,0 0 0,0 0 0,0-1 0,2 2 0,-1-2 0,0 0 0,0 0 0,-1 0 0,1 0 0,0 0 0,0 0 0,0 0 0,-1-1 0,1 1 0,0-1 0,0 1 0,-1-1 0,1 0 0,0 0 0,2-1 0,4-3 0,-1-1 0,1 0 0,-1 0 0,0-1 0,10-12 0,-3 0 0,-1 0 0,-1-1 0,-1-1 0,17-42 0,-24 58 0,-2 14 0,0 28 0,-1-15 0,0-17-49,0 1 1,0-1-1,1 1 0,0-1 0,0 1 1,0-1-1,1 0 0,0 0 0,0 0 1,0 0-1,1-1 0,-1 1 0,1-1 1,0 0-1,0 0 0,1 0 0,-1-1 1,1 1-1,0-1 0,0 0 0,0-1 1,0 1-1,0-1 0,1 0 0,-1 0 0,1-1 1,10 2-1,11 1-6777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94 24575,'-1'-2'0,"1"1"0,0-1 0,0 1 0,0 0 0,0-1 0,1 1 0,-1-1 0,0 1 0,1-1 0,-1 1 0,0-1 0,1 1 0,0 0 0,-1-1 0,1 1 0,0 0 0,0 0 0,0-1 0,0 1 0,0 0 0,0 0 0,1-1 0,-1 2 0,0-1 0,1 1 0,-1 0 0,0-1 0,0 1 0,1 0 0,-1 0 0,0 0 0,0 0 0,1 0 0,-1 0 0,0 1 0,0-1 0,1 0 0,-1 1 0,0-1 0,0 1 0,0-1 0,1 1 0,-1-1 0,0 1 0,1 1 0,-3-3 0,1 0 0,-1 0 0,0 1 0,0-1 0,0 0 0,0 0 0,1 0 0,-1-1 0,0 1 0,1 0 0,-1 0 0,1 0 0,0 0 0,-1-1 0,1 1 0,0 0 0,-1 0 0,1 0 0,0-1 0,0 1 0,0 0 0,0 0 0,1-1 0,-1 1 0,0 0 0,0 0 0,1-1 0,-1 1 0,0 0 0,1 0 0,0 0 0,-1 0 0,1 0 0,0 0 0,-1 0 0,1 0 0,0 0 0,0 0 0,0 0 0,0 0 0,0 0 0,0 0 0,0 1 0,0-1 0,0 1 0,0-1 0,0 0 0,0 1 0,1 0 0,-1-1 0,0 1 0,0 0 0,0 0 0,1-1 0,-1 1 0,0 0 0,0 0 0,1 0 0,-1 1 0,0-1 0,0 0 0,1 0 0,-1 1 0,0-1 0,2 1 0,-6-3 0,-1 0 0,1 0 0,-1 0 0,0 0 0,0 1 0,0-1 0,0 1 0,0 0 0,0 0 0,0 0 0,0 1 0,0-1 0,-1 1 0,1 0 0,0 1 0,-6 0 0,4 0 0,-1 1 0,1 0 0,-1 0 0,1 1 0,0 0 0,0 0 0,0 0 0,1 1 0,-9 7 0,5-4 0,0 2 0,0-1 0,1 1 0,1 1 0,-1-1 0,2 1 0,-1 1 0,1-1 0,1 1 0,0 0 0,-4 12 0,8-19 0,0 0 0,0-1 0,1 1 0,-1-1 0,1 1 0,0 0 0,0-1 0,0 1 0,1 0 0,-1-1 0,1 1 0,0-1 0,0 1 0,0-1 0,1 1 0,-1-1 0,1 0 0,0 1 0,-1-1 0,2 0 0,-1 0 0,0 0 0,0-1 0,1 1 0,0-1 0,-1 1 0,1-1 0,0 0 0,0 0 0,0 0 0,1 0 0,-1-1 0,4 2 0,9 4 0,1-1 0,-1-1 0,1 0 0,0-1 0,29 2 0,5-1-1365,-4-3-5461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286 169 24575,'1'-28'0,"-2"-1"0,-1 0 0,-10-50 0,12 79 0,0 0 0,0 0 0,0 0 0,0 0 0,0 0 0,0 0 0,-1 1 0,1-1 0,0 0 0,0 0 0,0 0 0,0 0 0,0 0 0,0 0 0,-1 0 0,1 0 0,0 0 0,0 0 0,0 0 0,0 0 0,0 0 0,0 0 0,-1 0 0,1 0 0,0 0 0,0 0 0,0 0 0,0 0 0,0 0 0,0 0 0,-1 0 0,1 0 0,0 0 0,0 0 0,0 0 0,0 0 0,0 0 0,0 0 0,-1-1 0,1 1 0,0 0 0,0 0 0,0 0 0,0 0 0,0 0 0,0 0 0,0 0 0,0 0 0,0-1 0,0 1 0,0 0 0,0 0 0,-1 0 0,1 0 0,0 0 0,0-1 0,0 1 0,0 0 0,0 0 0,0 0 0,0 0 0,0 0 0,0 0 0,0-1 0,1 1 0,-1 0 0,0 0 0,0 0 0,-7 16 0,-5 34 0,11-42 0,-30 107 0,18-73 0,1 0 0,-9 81 0,19 64-884,3-174 403,-1 7-6345</inkml:trace>
  <inkml:trace contextRef="#ctx0" brushRef="#br0" timeOffset="1">4 382 24575,'0'-4'0,"-4"-2"0,7-3 0,15-1 0,8-2 0,8 1 0,10 2 0,5-1 0,3 1 0,-8 2-8191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19 24575,'0'-1'0,"0"0"0,0 0 0,0 0 0,0 1 0,-1-1 0,1 0 0,0 0 0,-1 0 0,1 1 0,-1-1 0,1 0 0,-1 0 0,1 1 0,-1-1 0,0 0 0,1 1 0,-1-1 0,0 1 0,1-1 0,-1 1 0,0-1 0,0 1 0,1 0 0,-1-1 0,0 1 0,0 0 0,0-1 0,1 1 0,-1 0 0,0 0 0,0 0 0,0 0 0,0 0 0,0 0 0,0 0 0,1 0 0,-1 0 0,0 0 0,0 1 0,0-1 0,0 0 0,0 1 0,-38 11 0,20-1 0,0 1 0,1 1 0,0 0 0,1 2 0,1 0 0,0 1 0,1 0 0,1 1 0,0 1 0,1 0 0,1 1 0,-18 39 0,28-55 0,1 0 0,-1 0 0,1 0 0,0 0 0,0 1 0,0-1 0,1 1 0,-1-1 0,1 0 0,-1 1 0,1-1 0,0 1 0,0-1 0,1 1 0,-1-1 0,1 0 0,0 1 0,0-1 0,0 0 0,2 4 0,-1-4 0,0 0 0,1 1 0,0-2 0,0 1 0,0 0 0,0 0 0,0-1 0,0 0 0,1 0 0,-1 0 0,1 0 0,0 0 0,-1 0 0,1-1 0,0 0 0,0 0 0,4 1 0,2 0 0,1 0 0,-1-1 0,0 0 0,0-1 0,0 0 0,1-1 0,-1 0 0,0 0 0,0-1 0,0 0 0,0-1 0,0 0 0,-1-1 0,10-4 0,-12 4 0,-1 1 0,0-1 0,1-1 0,-2 1 0,1-1 0,0 0 0,-1-1 0,0 1 0,0-1 0,-1 0 0,0 0 0,0 0 0,0-1 0,-1 1 0,0-1 0,0 0 0,0 0 0,-1 0 0,0 0 0,1-8 0,-2 9-45,0-1-1,-1 1 1,1 0-1,-1-1 1,0 1-1,-1 0 1,0-1-1,0 1 1,0 0-1,-1 0 1,1 0-1,-1 0 1,-1 0-1,1 0 1,-1 0-1,0 1 1,-1-1-1,1 1 1,-1 0-1,0 0 1,0 0-1,-1 1 1,1 0-1,-1-1 0,0 1 1,0 1-1,-1-1 1,1 1-1,-8-3 1,-4 1-6781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25 123 24575,'1'0'0,"0"0"0,0-1 0,0 1 0,0 0 0,-1-1 0,1 1 0,0-1 0,0 1 0,0-1 0,-1 0 0,1 1 0,0-1 0,-1 0 0,1 1 0,-1-1 0,1 0 0,0-1 0,5-4 0,-3 16 0,-1 16 0,-2 46 0,-1-62 0,0 1 0,-1-1 0,0 1 0,-1-1 0,0 1 0,0-1 0,-6 10 0,9-20 0,0 1 0,0-1 0,0 1 0,0-1 0,0 1 0,0-1 0,-1 1 0,1-1 0,0 0 0,0 1 0,-1-1 0,1 1 0,0-1 0,-1 0 0,1 1 0,0-1 0,-1 0 0,1 1 0,0-1 0,-1 0 0,1 1 0,-1-1 0,1 0 0,-1 0 0,1 0 0,0 1 0,-1-1 0,1 0 0,-1 0 0,1 0 0,-1 0 0,1 0 0,-1 0 0,0 0 0,-7-16 0,3-27 0,5 26 0,0 1 0,0-1 0,2 1 0,0 0 0,0 0 0,2 0 0,10-29 0,-12 39 0,0 1 0,1-1 0,0 0 0,0 1 0,1-1 0,0 1 0,-1 0 0,2 0 0,-1 1 0,1-1 0,-1 1 0,1 0 0,0 0 0,1 1 0,-1-1 0,1 1 0,-1 0 0,1 1 0,0-1 0,0 1 0,0 0 0,12-2 0,-11 3 0,-1 1 0,1-1 0,-1 1 0,1 0 0,0 0 0,-1 1 0,1 0 0,-1 0 0,10 3 0,-13-2 0,0-1 0,-1 0 0,1 1 0,0-1 0,-1 1 0,0 0 0,1 0 0,-1 0 0,0 0 0,0 0 0,0 1 0,0-1 0,0 0 0,-1 1 0,1 0 0,-1-1 0,1 1 0,-1 0 0,0 0 0,0 0 0,-1-1 0,2 6 0,1 14 0,-1 1 0,-2-1 0,-2 40 0,0-33 0,3 38 0,-1-65-45,0 0-1,0 0 1,1 0-1,-1 0 1,1 0-1,0 0 1,0 0-1,-1-1 1,1 1-1,0 0 1,1 0-1,-1-1 1,0 1-1,0-1 1,1 1-1,-1-1 1,1 1-1,-1-1 1,1 0-1,-1 0 1,1 0-1,0 0 1,0 0-1,0 0 0,-1 0 1,1-1-1,0 1 1,0-1-1,3 1 1,19 5-6781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19 24575,'-76'0'0,"46"0"0,24 0 0,10 0 0,84 0-120,404-14-1125,-448 9-5581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24575,'0'-4'0,"-4"-2"0,-2-3 0,-3-1 0,8 2 0,3 6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0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24575,'42'24'0,"-24"-17"0,0 0 0,0-2 0,1-1 0,0 0 0,32 2 0,-5 0 0,-39-6 0,24 5 0,-30-5 0,-1 0 0,1 0 0,-1 0 0,1 0 0,-1 0 0,0 0 0,1 0 0,-1 0 0,1 0 0,-1 0 0,1 1 0,-1-1 0,0 0 0,1 0 0,-1 0 0,1 0 0,-1 1 0,0-1 0,1 0 0,-1 0 0,0 1 0,1-1 0,-1 0 0,0 1 0,1-1 0,-1 0 0,0 1 0,0-1 0,1 1 0,-1-1 0,0 0 0,0 1 0,0-1 0,0 1 0,1-1 0,-1 1 0,0-1 0,0 0 0,0 1 0,0-1 0,0 1 0,0-1 0,0 1 0,0-1 0,0 1 0,-1-1 0,1 1 0,-52 71 0,18-27 0,-35 62 0,8 10-1365,51-95-5461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19 24575,'0'-1'0,"0"0"0,0 0 0,0 0 0,1 0 0,-1 0 0,0 0 0,0 1 0,1-1 0,-1 0 0,1 0 0,-1 0 0,0 1 0,1-1 0,0 0 0,-1 0 0,1 1 0,0-2 0,0 2 0,-1 0 0,0 0 0,1-1 0,-1 1 0,0 0 0,0 0 0,1 0 0,-1 0 0,0 0 0,1 0 0,-1 0 0,0 0 0,1 0 0,-1 0 0,0 0 0,0 0 0,1 0 0,-1 0 0,0 0 0,1 0 0,-1 0 0,0 1 0,1-1 0,-1 0 0,0 0 0,0 0 0,1 0 0,-1 1 0,0-1 0,0 0 0,1 0 0,-1 0 0,0 1 0,0-1 0,0 0 0,0 1 0,1-1 0,-1 0 0,0 0 0,0 1 0,0-1 0,0 0 0,0 1 0,0-1 0,0 0 0,0 0 0,0 1 0,0-1 0,0 0 0,0 1 0,0-1 0,0 1 0,12 66 0,-3 2 0,0 123 0,-9-173 0,1-79 0,0 39 0,0 1 0,-2 0 0,0-1 0,-1 1 0,-1 0 0,-1-1 0,-7-21 0,9 36 0,-11-24 0,13 29 0,0 1 0,0 0 0,0-1 0,0 1 0,0 0 0,-1 0 0,1-1 0,0 1 0,0 0 0,0-1 0,0 1 0,0 0 0,0-1 0,-1 1 0,1 0 0,0 0 0,0-1 0,0 1 0,-1 0 0,1 0 0,0 0 0,0-1 0,-1 1 0,1 0 0,0 0 0,-1 0 0,1 0 0,0-1 0,0 1 0,-1 0 0,1 0 0,0 0 0,-1 0 0,1 0 0,0 0 0,-1 0 0,1 0 0,0 0 0,-1 0 0,1 0 0,0 0 0,-1 0 0,1 0 0,0 0 0,-1 1 0,1-1 0,0 0 0,0 0 0,-1 0 0,1 0 0,0 1 0,0-1 0,-1 0 0,1 0 0,0 0 0,0 1 0,-1-1 0,1 0 0,0 0 0,0 1 0,0-1 0,0 0 0,-1 1 0,1-1 0,0 0 0,0 0 0,0 1 0,0 0 0,1-7 0,0 1 0,-1 0 0,0-1 0,0 1 0,0 0 0,-1-1 0,1 1 0,-1 0 0,0 0 0,-4-9 0,4 13 0,-1 0 0,0 0 0,0 0 0,1 0 0,-1 0 0,0 1 0,0-1 0,0 0 0,0 1 0,0 0 0,0-1 0,0 1 0,0 0 0,0 0 0,0 0 0,0 0 0,0 1 0,0-1 0,0 0 0,0 1 0,0 0 0,0-1 0,-3 3 0,-4 0 0,0 1 0,1 1 0,-14 9 0,5-2-170,1 0-1,1 1 0,0 1 1,1 0-1,0 1 0,1 1 1,-11 17-1,11-13-6655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39 24575,'-4'0'0,"-5"0"0,-6 0 0,-3 0 0,8 0 0,15 0 0,14 0 0,12 0 0,8 0 0,7 0 0,2-4 0,2-2 0,-1 1 0,1-3 0,-1-1 0,-9 2-8191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83 24575,'1'-4'0,"0"0"0,1 0 0,-1 0 0,1-1 0,0 1 0,0 1 0,0-1 0,5-6 0,4-9 0,-11 19 0,1-1 0,-1 1 0,1-1 0,-1 0 0,0 1 0,1-1 0,-1 0 0,0 0 0,1 1 0,-1-1 0,0 0 0,0 0 0,0 1 0,0-1 0,1 0 0,-1 0 0,0 1 0,0-1 0,-1 0 0,1 0 0,0 0 0,0 1 0,0-1 0,0 0 0,-1 0 0,1 1 0,-1-2 0,0 2 0,0-1 0,0 1 0,0 0 0,0 0 0,0 0 0,0 0 0,0 0 0,0 1 0,0-1 0,0 0 0,0 0 0,0 1 0,0-1 0,0 1 0,0-1 0,-2 2 0,-42 28 0,10 0 0,2 2 0,1 2 0,1 1 0,2 1 0,-37 60 0,65-94 0,0 0 0,0 0 0,0 0 0,0 0 0,0 0 0,1 0 0,-1 0 0,0 1 0,1-1 0,0 0 0,-1 1 0,1-1 0,0 0 0,0 1 0,1-1 0,0 4 0,-1-5 0,1 0 0,0 1 0,0-1 0,-1 0 0,1 0 0,0 0 0,0 0 0,0 0 0,0-1 0,0 1 0,1 0 0,-1 0 0,0-1 0,0 1 0,0-1 0,1 1 0,-1-1 0,0 1 0,1-1 0,-1 0 0,0 0 0,1 1 0,-1-1 0,0 0 0,1 0 0,-1 0 0,0-1 0,1 1 0,1-1 0,10-1 0,1-1 0,-1-1 0,-1 0 0,1-1 0,-1 0 0,1-1 0,-2 0 0,14-9 0,16-8 0,-40 22 0,0 1 0,-1-1 0,1 1 0,-1-1 0,1 1 0,0-1 0,-1 1 0,1 0 0,0-1 0,-1 1 0,1 0 0,0 0 0,0-1 0,-1 1 0,1 0 0,0 0 0,0 0 0,-1 0 0,1 0 0,0 0 0,0 0 0,-1 0 0,1 0 0,0 1 0,0-1 0,-1 0 0,1 0 0,0 1 0,-1-1 0,1 0 0,0 1 0,-1-1 0,1 1 0,0-1 0,-1 1 0,1-1 0,-1 1 0,1-1 0,-1 1 0,1-1 0,-1 1 0,0 0 0,1-1 0,-1 1 0,0 0 0,1-1 0,-1 1 0,0 0 0,0 0 0,1-1 0,-1 1 0,0 0 0,0 0 0,0-1 0,0 2 0,0 3 0,0 0 0,-1 0 0,1-1 0,-1 1 0,0 0 0,0 0 0,-2 5 0,-1-1 0,-1-1 0,1 0 0,-1 0 0,-1-1 0,0 1 0,0-1 0,0 0 0,-1-1 0,0 0 0,0 0 0,0 0 0,-1-1 0,0 0 0,0 0 0,-10 3 0,2-1 0,0 0 0,-1-2 0,1 0 0,-1 0 0,0-2 0,0 0 0,-23 0 0,30-2 0,0-1 0,1-1 0,-1 0 0,0 0 0,-10-3 0,17 3 0,-1 0 0,1 0 0,0 0 0,0-1 0,0 0 0,0 1 0,0-1 0,0 0 0,0-1 0,1 1 0,-1 0 0,1-1 0,-1 0 0,1 1 0,0-1 0,0 0 0,-2-5 0,-5-12-170,1 1-1,2-2 0,0 1 1,1-1-1,1 0 0,0 0 1,1-30-1,1 22-6655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24575,'11'0'0,"1"2"0,-1-1 0,19 7 0,21 2 0,-29-9 0,-16-1 0,0 0 0,0 0 0,0 1 0,0 0 0,0 0 0,0 0 0,-1 1 0,1-1 0,0 2 0,6 2 0,-13-5 0,1 1 0,-1-1 0,0 0 0,0 0 0,0 1 0,0-1 0,0 0 0,0 1 0,1-1 0,-1 1 0,0-1 0,0 1 0,1 0 0,-1-1 0,0 1 0,1 0 0,-1-1 0,1 1 0,-1 0 0,0 1 0,-13 15 0,7-5 0,0-1 0,1 1 0,0 0 0,1 0 0,-6 24 0,-12 71 0,7-26 0,-58 255 0,74-334-81,0 1-62,-1 1 1,0-1-1,1 0 0,-1 0 1,0 0-1,0 0 0,-1 0 1,-1 4-1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26 24575,'-4'0'0,"-5"0"0,-6 4 0,9 2 0,13-1 0,12-1 0,17-2 0,12-4 0,16-2 0,12-9 0,9-1 0,-10 1-8191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141 402 24575,'-1'0'0,"0"0"0,1 0 0,-1 1 0,0-1 0,0 1 0,0-1 0,1 1 0,-1-1 0,0 1 0,0-1 0,1 1 0,-1-1 0,1 1 0,-1 0 0,0-1 0,1 1 0,-1 0 0,1 0 0,0-1 0,-1 1 0,1 0 0,0 0 0,-1 0 0,1 0 0,0-1 0,-1 3 0,-4 30 0,3-23 0,0 1 0,0-1 0,-1 1 0,-1-1 0,-8 18 0,11-25 0,-1 1 0,0-1 0,0 1 0,0-1 0,-1 0 0,1 0 0,-1 0 0,1-1 0,-1 1 0,0 0 0,0-1 0,-1 0 0,1 0 0,0 0 0,-1 0 0,-5 2 0,7-4 0,1 1 0,0-1 0,-1 0 0,1 0 0,0 0 0,-1 0 0,1 0 0,0-1 0,-1 1 0,1 0 0,0-1 0,-1 1 0,1 0 0,0-1 0,0 0 0,0 1 0,-1-1 0,1 0 0,0 1 0,0-1 0,0 0 0,0 0 0,0 0 0,0 0 0,1 0 0,-1 0 0,0 0 0,0 0 0,1-1 0,-1 1 0,0 0 0,1 0 0,0-1 0,-1 1 0,1-2 0,-2-1 0,1 0 0,0 0 0,0 0 0,1-1 0,-1 1 0,1 0 0,0 0 0,0 0 0,0-1 0,2-4 0,1 1 0,0 1 0,0 0 0,1 0 0,0 1 0,0-1 0,1 1 0,0 0 0,0 0 0,0 0 0,1 1 0,0 0 0,0 0 0,0 0 0,1 1 0,-1 0 0,1 0 0,0 1 0,13-5 0,-15 6 0,0 1 0,0-1 0,0 1 0,0 0 0,0 1 0,0-1 0,0 1 0,0 0 0,0 1 0,0-1 0,0 1 0,0 0 0,5 1 0,-6 0 0,-1-1 0,1 1 0,-1 0 0,1 0 0,-1 1 0,0-1 0,0 0 0,0 1 0,0 0 0,0 0 0,-1 0 0,1 0 0,-1 0 0,0 0 0,0 1 0,0-1 0,0 1 0,1 5 0,14 60 0,-19-125 0,-2-25 0,7-89 0,-2 167 0,0 0 0,0-1 0,0 1 0,0 0 0,1 0 0,-1 0 0,1 0 0,0 0 0,0 0 0,0 1 0,0-1 0,0 1 0,1-1 0,-1 1 0,1 0 0,-1-1 0,1 2 0,0-1 0,0 0 0,0 0 0,0 1 0,0 0 0,0-1 0,0 1 0,5-1 0,12-3 0,0 1 0,0 0 0,22 0 0,-27 2 0,695-45-811,-173 15 713,-521 32 98,-1-2 0,1 0 0,-1-1 0,20-7 0,-35 10-4,1 0-1,0 0 1,0 0 0,0-1 0,0 1 0,-1 0-1,1-1 1,0 1 0,0-1 0,0 1 0,-1-1-1,1 1 1,0-1 0,-1 1 0,1-1-1,0 0 1,-1 1 0,1-1 0,-1 0 0,1 1-1,-1-1 1,1-1 0,-1 1 16,-1 0 0,1 1 0,0-1 0,-1 1 0,1-1 0,0 1 0,-1-1 0,1 1 0,-1-1 0,1 1 0,-1-1 0,1 1 0,-1-1 0,0 1 0,1 0 0,-1-1 0,1 1 0,-1 0 0,0 0 0,1-1 0,-2 1 0,-41-9-787,11 6-5899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58 24575,'-10'-19'0,"-9"-14"0,19 33 0,-1-1 0,1 1 0,0-1 0,-1 1 0,1-1 0,0 1 0,-1 0 0,1-1 0,-1 1 0,1 0 0,-1 0 0,1-1 0,-1 1 0,1 0 0,-1 0 0,1 0 0,-1-1 0,0 1 0,1 0 0,-1 0 0,1 0 0,-1 0 0,1 0 0,-1 0 0,1 0 0,-1 0 0,1 1 0,-1-1 0,0 0 0,1 0 0,-1 0 0,1 0 0,-1 1 0,1-1 0,-1 0 0,1 1 0,0-1 0,-1 0 0,1 1 0,-1-1 0,1 0 0,0 1 0,-1-1 0,1 1 0,0-1 0,-1 1 0,1-1 0,0 1 0,0-1 0,-1 2 0,-2 3 0,0 1 0,1 0 0,-1 0 0,1 0 0,0 1 0,1-1 0,0 1 0,-1 9 0,0 58 0,2-50 0,0 0-89,0 19 162,-2-1 1,-8 52 0,8-83-181,0 0 0,-1 0 0,0-1 0,-1 1 0,0-1 0,0 0 0,-1 0 0,-1 0 0,0-1 1,0 0-1,-1 0 0,0 0 0,-13 12 0,1-6-6719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42 24575,'-6'-3'0,"-24"-13"0,29 16 0,1 0 0,-1 0 0,1 0 0,0 0 0,-1-1 0,1 1 0,0 0 0,-1 0 0,1 0 0,0 0 0,-1-1 0,1 1 0,0 0 0,-1 0 0,1-1 0,0 1 0,0 0 0,-1-1 0,1 1 0,0 0 0,0-1 0,0 1 0,-1 0 0,1-1 0,0 1 0,0 0 0,0-1 0,0 1 0,0-1 0,0 1 0,0 0 0,0-1 0,0 1 0,0-1 0,0 1 0,0 0 0,0-1 0,0 1 0,0-1 0,0 1 0,0 0 0,1-1 0,-1 1 0,0 0 0,0-1 0,0 1 0,1 0 0,-1-1 0,0 1 0,0 0 0,1 0 0,-1-1 0,0 1 0,1 0 0,-1 0 0,0-1 0,1 1 0,-1 0 0,0 0 0,1 0 0,3-2 0,0 1 0,0 0 0,0 0 0,1 1 0,-1-1 0,0 1 0,0 0 0,0 0 0,0 1 0,1-1 0,-1 1 0,4 1 0,55 17 0,-54-16 0,7 3 0,0 0 0,-1 0 0,0 2 0,0 0 0,-1 1 0,0 0 0,25 22 0,-34-26 0,0 0 0,-1 0 0,0 1 0,0-1 0,0 1 0,0 0 0,-1 0 0,0 0 0,0 0 0,-1 0 0,0 1 0,0-1 0,0 1 0,-1 0 0,0-1 0,0 1 0,-1 0 0,0 0 0,0 0 0,0-1 0,-1 1 0,-2 9 0,-1-4 0,0 0 0,0 0 0,-1 0 0,-1-1 0,0 0 0,-1 0 0,0-1 0,0 0 0,-1 0 0,0 0 0,-1-1 0,0 0 0,-1-1 0,1 0 0,-12 6 0,1-1 0,0-1 0,-1-1 0,-1 0 0,1-2 0,-2-1 0,1-1 0,-25 5 0,0-1 0,47-11 0,0 0 0,0 0 0,0 0 0,0 0 0,0 1 0,-1-1 0,1 0 0,0 0 0,0 0 0,0 0 0,0 0 0,0 0 0,0 0 0,0 0 0,-1 0 0,1 0 0,0 0 0,0 0 0,0 0 0,0 0 0,0 0 0,0 0 0,0 0 0,-1 0 0,1 0 0,0 0 0,0 0 0,0 0 0,0 0 0,0 0 0,0 0 0,0 0 0,-1 0 0,1 0 0,0 0 0,0 0 0,0-1 0,0 1 0,0 0 0,0 0 0,0 0 0,0 0 0,0 0 0,0 0 0,0 0 0,-1 0 0,1 0 0,0-1 0,0 1 0,0 0 0,0 0 0,0 0 0,0 0 0,0 0 0,0 0 0,0 0 0,0-1 0,0 1 0,0 0 0,0 0 0,0 0 0,9-7 0,15-5 0,3 0 0,1 1 0,0 2 0,1 1 0,0 1 0,1 2 0,-1 1 0,39-1 0,-61 6 0,1 0 0,-1 0 0,0 0 0,0 1 0,1 1 0,-2-1 0,1 1 0,0 0 0,0 1 0,-1-1 0,0 1 0,0 1 0,0-1 0,0 1 0,0 0 0,-1 0 0,0 1 0,0-1 0,-1 1 0,0 0 0,0 1 0,0-1 0,-1 1 0,1-1 0,3 13 0,-3-5 0,0-1 0,0 0 0,-2 1 0,1-1 0,-2 1 0,0 0 0,0 0 0,-2 0 0,1-1 0,-2 1 0,0 0 0,0-1 0,-6 18 0,4-24 0,1 0 0,-1 0 0,0 0 0,-1-1 0,0 1 0,0-1 0,0 0 0,-1 0 0,1-1 0,-1 0 0,-1 0 0,1 0 0,-11 5 0,-4 2 0,-1-1 0,0-1 0,-27 9 0,-11-1 0,-1-2 0,0-2 0,-1-4 0,0-2 0,-1-3 0,1-2 0,-71-7 0,117 3 0,0-1 0,1 0 0,0-1 0,-1-1 0,1-1 0,1 0 0,-1 0 0,1-2 0,0 0 0,-18-12 0,23 13 0,0-1 0,1 0 0,0-1 0,0 0 0,1 0 0,0-1 0,1 0 0,0 0 0,0-1 0,1 0 0,0 0 0,0 0 0,1 0 0,1-1 0,-4-14 0,5 9 11,0 1 0,0-1 0,2 1 0,0-1 0,1 1 0,0-1-1,1 1 1,1-1 0,1 1 0,10-28 0,-3 15-308,1 1 0,1 1 0,2 0 0,31-42 0,-5 16-6529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24575,'0'30'0,"1"0"0,2-1 0,11 55 0,-10-70 0,0-1 0,1 1 0,0-1 0,1-1 0,1 1 0,0-1 0,1 0 0,0-1 0,0 1 0,15 13 0,-22-24 0,0 1 0,1 0 0,-1-1 0,1 0 0,0 1 0,-1-1 0,1 0 0,0 0 0,0 0 0,0 0 0,0 0 0,0 0 0,0 0 0,0-1 0,0 1 0,0-1 0,0 1 0,0-1 0,1 0 0,-1 0 0,0 0 0,0 0 0,3-1 0,-3 0 0,0 0 0,0 0 0,0-1 0,0 1 0,0-1 0,0 1 0,0-1 0,-1 0 0,1 0 0,0 0 0,-1 1 0,0-2 0,1 1 0,-1 0 0,0 0 0,0 0 0,0 0 0,0-1 0,-1 1 0,1-1 0,0-1 0,3-21 0,0 0 0,-2 0 0,-1 0 0,0 0 0,-5-33 0,1 20 0,4-42 0,4 57 0,-5 23 0,1 0 0,-1 0 0,0 0 0,0-1 0,0 1 0,1 0 0,-1 0 0,0 0 0,0 0 0,1 0 0,-1 0 0,0 0 0,0 0 0,1 0 0,-1 0 0,0 0 0,0 0 0,1 0 0,-1 0 0,0 0 0,0 0 0,0 1 0,1-1 0,-1 0 0,0 0 0,0 0 0,1 0 0,-1 0 0,0 0 0,0 1 0,0-1 0,0 0 0,1 0 0,-1 0 0,0 1 0,0-1 0,0 0 0,0 0 0,0 0 0,0 1 0,0-1 0,1 1 0,16 39 0,-10-17 0,1-1 0,1 0 0,1-1 0,0 0 0,2 0 0,26 34 0,-30-46 0,0 0 0,0 0 0,1-1 0,0 0 0,1 0 0,0-1 0,0 0 0,0-1 0,1-1 0,0 1 0,0-2 0,1 1 0,-1-1 0,1-1 0,14 2 0,-22-4-124,0-1 0,0 1 0,1-1 0,-1 0 0,0 0 0,0-1-1,1 0 1,-1 1 0,0-1 0,6-3 0,12-6-6702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24575,'2'-4'0,"0"1"0,0 0 0,0 0 0,1 0 0,-1 1 0,1-1 0,0 0 0,-1 1 0,1 0 0,0-1 0,0 1 0,1 1 0,-1-1 0,0 0 0,1 1 0,-1 0 0,1-1 0,-1 1 0,1 1 0,0-1 0,-1 0 0,1 1 0,5 0 0,-4 0 0,1 0 0,-1 0 0,0 1 0,0 0 0,0 0 0,0 0 0,0 1 0,0 0 0,0 0 0,0 0 0,0 0 0,-1 1 0,0-1 0,1 1 0,-1 1 0,4 3 0,1 3 0,0 1 0,-1 0 0,0 1 0,-1 0 0,0 0 0,6 19 0,26 82 0,-30-83 0,21 84 0,21 168 0,-48-268 0,-1 0 0,1 1 0,-2-1 0,0 0 0,0 1 0,-1-1 0,-1 1 0,-3 16 0,4-31 0,0 1 0,0 0 0,0-1 0,-1 1 0,1-1 0,0 1 0,0 0 0,-1-1 0,1 1 0,0-1 0,0 1 0,-1-1 0,1 1 0,-1-1 0,1 1 0,0-1 0,-1 1 0,1-1 0,-1 1 0,1-1 0,-1 0 0,1 1 0,-1-1 0,0 0 0,1 1 0,-1-1 0,1 0 0,-1 0 0,0 1 0,0-2 0,0 1 0,0 0 0,0-1 0,0 1 0,0-1 0,0 1 0,0-1 0,0 0 0,0 1 0,0-1 0,0 0 0,1 1 0,-1-1 0,0 0 0,0-1 0,-21-36 0,12 12 0,1-1 0,2 0 0,0-1 0,2 0 0,-2-43 0,6-147 0,3 112 0,-3 47 0,2-68 0,0 111 0,1-1 0,1 0 0,0 1 0,1 0 0,9-22 0,-10 32 0,0-1 0,0 1 0,1 1 0,0-1 0,5-7 0,-7 11 0,-1 1 0,1-1 0,0 0 0,0 1 0,0-1 0,0 1 0,0-1 0,0 1 0,0 0 0,0 0 0,0 0 0,1 0 0,-1 0 0,0 0 0,1 1 0,-1-1 0,4 1 0,-6 0 0,1 0 0,0 0 0,-1 0 0,1 0 0,-1 0 0,1 1 0,-1-1 0,1 0 0,-1 0 0,1 1 0,-1-1 0,1 0 0,-1 1 0,1-1 0,-1 0 0,0 1 0,1-1 0,-1 1 0,0-1 0,1 1 0,-1-1 0,0 1 0,1-1 0,-1 1 0,0-1 0,0 1 0,0-1 0,1 1 0,-1-1 0,0 1 0,0 0 0,0-1 0,0 1 0,0-1 0,0 1 0,0-1 0,0 1 0,0 0 0,-1-1 0,1 1 0,0-1 0,0 1 0,0-1 0,-1 2 0,-10 24 0,7-20-97,-1-1-1,0 0 1,-1 0-1,1-1 1,-1 1-1,1-1 1,-1-1-1,-1 1 1,1-1-1,0 0 1,-1 0-1,0-1 0,-11 3 1,5-4-6729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250 176 24575,'-2'-2'0,"-1"1"0,1-1 0,0 0 0,0 0 0,0 1 0,0-1 0,0-1 0,1 1 0,-1 0 0,1 0 0,-1-1 0,1 1 0,0 0 0,-1-4 0,-13-40 0,10 25 0,-16-54 0,16 125 0,7 480 0,-1-500-170,1-1-1,1 1 0,2-1 1,0 0-1,2 0 0,2-1 1,11 28-1,-11-34-6655</inkml:trace>
  <inkml:trace contextRef="#ctx0" brushRef="#br0" timeOffset="1">14 552 24575,'-3'0'0,"-3"-4"0,1-5 0,9-6 0,8 1 0,9-3 0,14-1 0,13-2 0,10-1 0,7-2 0,9 3 0,-9 6-8191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453 141 24575,'4'-6'0,"-1"1"0,1-1 0,0 1 0,1 0 0,-1 0 0,7-5 0,-7 7 0,0-1 0,0 0 0,-1 1 0,1-2 0,-1 1 0,0 0 0,0 0 0,-1-1 0,3-5 0,-4 9 0,-1-1 0,0 1 0,1-1 0,-1 1 0,0 0 0,0-1 0,0 1 0,0-1 0,0 1 0,-1-1 0,1 1 0,0 0 0,-1-1 0,1 1 0,-1 0 0,1-1 0,-1 1 0,0 0 0,1 0 0,-1-1 0,0 1 0,0 0 0,0 0 0,0 0 0,0 0 0,0 0 0,0 0 0,0 0 0,-1 1 0,1-1 0,0 0 0,0 1 0,-1-1 0,1 1 0,0-1 0,-1 1 0,0-1 0,-6-1 0,1 0 0,-1 0 0,0 0 0,1 1 0,-14 0 0,-2 1 0,1 2 0,-1 1 0,1 1 0,0 1 0,0 0 0,-35 15 0,24-6 0,1 2 0,0 0 0,-43 32 0,67-42 0,0 0 0,0 1 0,0 0 0,1 0 0,0 0 0,-10 16 0,15-21 0,1 0 0,0 0 0,-1 0 0,1 1 0,0-1 0,0 0 0,1 0 0,-1 1 0,0-1 0,1 1 0,-1-1 0,1 0 0,0 1 0,0-1 0,0 1 0,0-1 0,0 1 0,1-1 0,-1 1 0,1-1 0,-1 0 0,1 1 0,0-1 0,0 0 0,0 0 0,0 1 0,1-1 0,-1 0 0,0 0 0,1 0 0,0 0 0,-1-1 0,4 3 0,5 5 0,1-1 0,0-1 0,0 0 0,0 0 0,20 7 0,68 20 0,-34-13 0,-37-11 0,0 2 0,0 1 0,31 19 0,-52-28 0,-1 0 0,0 0 0,0 1 0,0 0 0,0 0 0,-1 0 0,0 1 0,0-1 0,-1 1 0,1 1 0,-1-1 0,0 0 0,-1 1 0,0 0 0,0 0 0,0 0 0,-1 0 0,3 13 0,-5-15 0,0 1 0,-1-1 0,1 0 0,-1 0 0,0 0 0,0 0 0,0 0 0,-1 0 0,0-1 0,0 1 0,0 0 0,-1-1 0,1 1 0,-1-1 0,0 0 0,-1 0 0,1 0 0,0-1 0,-1 1 0,0-1 0,0 1 0,0-1 0,-9 4 0,-2 2 0,-1 0 0,0-2 0,-1 0 0,0 0 0,-25 5 0,25-7 0,-1-1 0,0-1 0,0-1 0,0 0 0,-20-1 0,31-2 0,1 0 0,-1 0 0,0 0 0,1-1 0,-1 1 0,1-2 0,-1 1 0,1-1 0,0 0 0,0 0 0,0-1 0,1 0 0,-1 0 0,1 0 0,0 0 0,-8-9 0,-10-19-1365,6 3-5461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24575,'10'-11'0,"-9"9"0,0 1 0,0-1 0,1 1 0,-1-1 0,1 1 0,-1 0 0,1-1 0,0 1 0,-1 0 0,1 0 0,0 0 0,2 0 0,-3 1 0,0 0 0,1 1 0,-1-1 0,0 1 0,0-1 0,0 1 0,0-1 0,0 1 0,0 0 0,0 0 0,0-1 0,0 1 0,0 0 0,0 0 0,0 0 0,-1 0 0,1 0 0,0 0 0,-1 0 0,1 1 0,-1-1 0,1 0 0,-1 0 0,1 0 0,-1 2 0,19 42 0,-2 0 0,-3 1 0,-1 1 0,9 66 0,4 197 0,-27 144 0,0-439-227,0 1-1,0 0 1,-2 0-1,0-1 1,-10 30-1,5-30-6598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94 24575,'-4'0'0,"-1"-4"0,4-1 0,10-4 0,12-1 0,14-1 0,13-1 0,15 0 0,8-4 0,-7 2-8191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67 478 24575,'-3'0'0,"-1"0"0,0 0 0,1 1 0,-1-1 0,1 1 0,-1-1 0,0 1 0,1 0 0,0 1 0,-1-1 0,-3 2 0,6-1 0,-1-1 0,0 1 0,1-1 0,-1 1 0,1-1 0,-1 1 0,1 0 0,0 0 0,0 0 0,0 0 0,0 0 0,0 0 0,0 0 0,1 0 0,-1 0 0,0 0 0,1 0 0,0 1 0,-1 2 0,2 18 0,0 0 0,1 0 0,2-1 0,0 1 0,1-1 0,1 0 0,1 0 0,16 31 0,-21-47 0,1 0 0,0 0 0,0-1 0,1 1 0,0-1 0,0 0 0,0 0 0,7 6 0,-9-9 0,-1-1 0,1 0 0,0 0 0,-1 0 0,1 0 0,0 0 0,0-1 0,0 1 0,-1-1 0,1 1 0,0-1 0,0 1 0,0-1 0,0 0 0,0 0 0,0 0 0,0 0 0,0 0 0,0-1 0,0 1 0,-1 0 0,1-1 0,0 0 0,0 1 0,0-1 0,0 0 0,-1 0 0,1 0 0,0 0 0,-1 0 0,1 0 0,1-2 0,9-8 0,0-1 0,0-1 0,-1 0 0,0 0 0,-2-1 0,1 0 0,-2-1 0,13-29 0,-10 19 0,-2 0 0,-1-1 0,-2 0 0,8-48 0,-18 117 0,2 1 0,6 67 0,-3-104 0,0 0 0,0 0 0,1-1 0,0 1 0,0 0 0,1-1 0,0 1 0,0-1 0,0 0 0,1 0 0,-1 0 0,2 0 0,-1-1 0,1 1 0,-1-1 0,1 0 0,1-1 0,-1 1 0,1-1 0,0 0 0,0-1 0,0 1 0,0-1 0,0 0 0,1-1 0,0 1 0,-1-1 0,1-1 0,0 1 0,0-1 0,0 0 0,10-1 0,14 1-1365,-4-1-5461</inkml:trace>
  <inkml:trace contextRef="#ctx0" brushRef="#br0" timeOffset="1">773 219 24575,'0'-208'0,"2"197"0,3 24 0,2 25 0,3 95 0,-8 170 0,-4-150 0,1 104 0,-1-276 0,0-1 0,-2 1 0,0 0 0,-2 0 0,-7-20 0,-7-22 0,15 42 0,2 5 0,0 1 0,-2-1 0,1 1 0,-2 0 0,-10-19 0,14 29 0,0 0 0,-1 0 0,1 0 0,-1 0 0,1 0 0,-1 1 0,0 0 0,0-1 0,0 1 0,-1 0 0,1 0 0,0 1 0,-1-1 0,1 1 0,-1 0 0,0-1 0,1 2 0,-1-1 0,0 0 0,1 1 0,-1 0 0,0-1 0,0 2 0,0-1 0,-6 1 0,3 1 0,1 0 0,-1 0 0,1 0 0,0 1 0,-1 0 0,2 0 0,-1 1 0,0-1 0,1 1 0,-1 1 0,1-1 0,0 1 0,0 0 0,1 0 0,0 0 0,0 0 0,-6 11 0,0 1 0,0 1 0,2 0 0,0 0 0,-10 37 0,15-44 0,1 0 0,0 0 0,0 0 0,1 0 0,0 1 0,1-1 0,3 22 0,-2-28 0,0 1 0,0-1 0,1 0 0,0 1 0,0-1 0,1 0 0,-1 0 0,1-1 0,0 1 0,0-1 0,1 1 0,-1-1 0,1 0 0,0 0 0,0 0 0,1-1 0,-1 1 0,6 2 0,6 2-151,-1-1-1,1 0 0,1-1 0,-1-1 1,1-1-1,0 0 0,0-1 1,18 1-1,7-1-6674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54 169 24575,'35'1'0,"-18"0"0,-1 0 0,0-1 0,1 0 0,-1-2 0,0 0 0,29-7 0,-43 8 0,1 0 0,-1-1 0,0 1 0,1-1 0,-1 1 0,0-1 0,0 0 0,0 1 0,-1-1 0,1 0 0,0 0 0,-1-1 0,1 1 0,-1 0 0,0 0 0,1-1 0,-1 1 0,0-1 0,-1 1 0,1-1 0,0 1 0,-1-1 0,1 0 0,-1 1 0,0-1 0,0 0 0,0 1 0,0-1 0,-1 1 0,1-1 0,0 0 0,-2-2 0,1 1 0,0 0 0,0 0 0,-1-1 0,1 1 0,-1 1 0,0-1 0,0 0 0,0 0 0,-1 1 0,1-1 0,-1 1 0,0 0 0,0-1 0,0 1 0,0 1 0,-1-1 0,1 0 0,-1 1 0,-4-3 0,2 3 0,-1 0 0,1 0 0,-1 0 0,1 0 0,-1 1 0,0 1 0,1-1 0,-1 1 0,0 0 0,-12 2 0,14-1 0,0 0 0,1 0 0,-1 1 0,1 0 0,-1 0 0,1 0 0,0 0 0,0 1 0,0 0 0,0 0 0,0 0 0,1 0 0,-1 0 0,1 1 0,-5 7 0,-1 2 0,2 1 0,0 0 0,0 0 0,2 1 0,-1-1 0,2 1 0,0 1 0,1-1 0,1 0 0,0 1 0,1-1 0,0 1 0,2 0 0,-1-1 0,2 1 0,4 19 0,-5-32 6,0 0-1,0 0 1,0 0-1,0-1 0,1 1 1,-1 0-1,1-1 1,-1 1-1,1-1 1,0 0-1,0 0 1,0 1-1,0-1 0,0 0 1,1-1-1,-1 1 1,1 0-1,-1-1 1,1 1-1,0-1 1,5 2-1,2 0-302,1 0 0,-1-1 0,1-1 0,17 2 0,7-2-6529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24 282 24575,'0'-6'0,"-1"0"0,0 0 0,-1 1 0,1-1 0,-4-7 0,3 7 0,0 0 0,0 0 0,1 0 0,-1 0 0,0-9 0,2 13 0,1 0 0,-1 1 0,0-1 0,0 0 0,1 0 0,-1 0 0,1 0 0,-1 0 0,1 1 0,0-1 0,0 0 0,0 1 0,0-1 0,0 1 0,0-1 0,0 1 0,0-1 0,1 1 0,-1 0 0,1-1 0,-1 1 0,2-1 0,1-1 0,0 1 0,0 0 0,0 0 0,0 0 0,0 0 0,0 1 0,1 0 0,-1 0 0,0 0 0,1 0 0,-1 0 0,1 1 0,-1 0 0,0 0 0,1 0 0,-1 1 0,1-1 0,-1 1 0,1 0 0,-1 0 0,0 1 0,8 3 0,-7-2 0,1 0 0,-1 0 0,0 1 0,-1-1 0,1 1 0,-1 0 0,1 1 0,-1-1 0,0 1 0,-1 0 0,1 0 0,-1 0 0,0 0 0,0 0 0,-1 1 0,3 8 0,-2-5 0,-1 0 0,0 1 0,0-1 0,-1 1 0,-1-1 0,1 1 0,-2-1 0,1 1 0,-1 0 0,-1-1 0,0 1 0,0-1 0,-6 15 0,5-17 0,0 0 0,-1 0 0,0 0 0,0 0 0,0-1 0,-1 0 0,0 0 0,0 0 0,-1-1 0,0 1 0,0-1 0,0 0 0,0-1 0,-1 0 0,0 0 0,1 0 0,-11 3 0,15-6 0,-1 0 0,1 0 0,-1 0 0,0-1 0,0 1 0,1-1 0,-1 1 0,0-1 0,0 0 0,0 0 0,0 0 0,1-1 0,-1 1 0,0-1 0,0 1 0,1-1 0,-1 0 0,0 0 0,1 0 0,-1 0 0,1-1 0,-3-1 0,2 1 0,1-1 0,-1 1 0,1-1 0,0 0 0,0 1 0,0-1 0,1 0 0,-1 0 0,1-1 0,-1 1 0,1 0 0,0 0 0,0-1 0,1 1 0,-1 0 0,1-1 0,-1 1 0,1-5 0,1-1 0,0-1 0,0 1 0,1 0 0,0 0 0,1 0 0,0 0 0,0 0 0,1 0 0,0 1 0,1-1 0,0 1 0,11-14 0,1 1 0,0 2 0,1 0 0,30-24 0,-21 20 0,2 1 0,0 1 0,1 2 0,1 1 0,1 1 0,1 2 0,0 1 0,56-15 0,-84 28 0,-1 0 0,0 0 0,1 0 0,-1 1 0,1 0 0,-1 0 0,1 0 0,-1 0 0,1 1 0,-1 0 0,1 0 0,-1 0 0,0 0 0,1 1 0,-1-1 0,0 1 0,0 0 0,0 1 0,0-1 0,-1 1 0,1-1 0,3 5 0,-1-1 0,-1 0 0,-1 1 0,1 0 0,-1 0 0,0 0 0,-1 0 0,1 1 0,-2-1 0,1 1 0,-1 0 0,2 13 0,0 1 0,-1 1 0,-2-1 0,0 1 0,-1 0 0,-2-1 0,0 1 0,-1-1 0,-2 1 0,0-1 0,-9 22 0,6-17-1365,1-5-5461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158 122 24575,'15'-46'0,"-14"40"0,0 0 0,1 0 0,0 0 0,0 0 0,0 1 0,0-1 0,1 1 0,0 0 0,0 0 0,1 0 0,6-8 0,-10 13 0,0 0 0,0-1 0,1 1 0,-1 0 0,0 0 0,0 0 0,1 0 0,-1 0 0,0 0 0,0 0 0,0 0 0,1 0 0,-1 0 0,0-1 0,0 1 0,1 0 0,-1 0 0,0 0 0,0 1 0,1-1 0,-1 0 0,0 0 0,0 0 0,1 0 0,-1 0 0,0 0 0,0 0 0,0 0 0,1 0 0,-1 0 0,0 1 0,0-1 0,0 0 0,1 0 0,-1 0 0,0 0 0,0 1 0,0-1 0,0 0 0,1 1 0,4 14 0,0 16 0,-4 24 0,-10 104 0,3-97 0,3 72 0,6-78 0,3-1 0,18 82 0,-11-84-682,6 76-1,-16-99-6143</inkml:trace>
  <inkml:trace contextRef="#ctx0" brushRef="#br0" timeOffset="1">17 522 24575,'-4'0'0,"-6"0"0,8 0 0,15 0 0,14 0 0,15 0 0,11 0 0,13-3 0,8-3 0,2-3 0,6-1 0,-13 2-8191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4 101 24575,'0'-3'0,"0"1"0,0-1 0,1 0 0,-1 0 0,1 0 0,-1 1 0,1-1 0,0 0 0,2-2 0,-3 5 0,0 0 0,0 0 0,0-1 0,0 1 0,0 0 0,0 0 0,0 0 0,0 0 0,0 0 0,0 0 0,1-1 0,-1 1 0,0 0 0,0 0 0,0 0 0,0 0 0,0 0 0,0 0 0,1 0 0,-1 0 0,0 0 0,0-1 0,0 1 0,0 0 0,0 0 0,1 0 0,-1 0 0,0 0 0,0 0 0,0 0 0,0 0 0,1 0 0,-1 0 0,0 0 0,0 0 0,0 0 0,0 0 0,0 1 0,1-1 0,-1 0 0,0 0 0,0 0 0,0 0 0,0 0 0,0 0 0,1 0 0,4 17 0,1 44 0,-2 1 0,-6 77 0,-1-41 0,5-62 0,-1-24 0,0-1 0,-1 1 0,0-1 0,-1 1 0,-3 11 0,1-23 0,-1-8 0,-2-10 0,1-15 0,1 1 0,2-1 0,1 0 0,1 0 0,2 0 0,1 1 0,2-1 0,1 1 0,2 0 0,1 0 0,22-53 0,-27 77 0,0 1 0,0-1 0,1 1 0,0 0 0,0 0 0,1 0 0,0 0 0,0 1 0,11-8 0,-15 12 0,0 0 0,0 1 0,1-1 0,-1 1 0,1 0 0,-1 0 0,1 0 0,-1 0 0,1 0 0,-1 0 0,1 1 0,0-1 0,0 1 0,-1 0 0,1 0 0,0 0 0,-1 0 0,1 0 0,0 1 0,0-1 0,-1 1 0,1-1 0,-1 1 0,1 0 0,0 0 0,-1 1 0,0-1 0,1 0 0,-1 1 0,0-1 0,0 1 0,0 0 0,4 3 0,3 6 0,-1-1 0,-1 1 0,0 0 0,0 1 0,-1 0 0,0 0 0,-1 0 0,-1 1 0,6 22 0,-1 7 0,6 72 0,-15-60 0,0-39 0,0 0 0,3 29 0,0-44 0,2-7 0,4-11 0,15-42 0,2 2 0,2 1 0,3 2 0,54-73 0,-80 121 0,1 1 0,-1 0 0,1 0 0,10-8 0,-15 14 0,0-1 0,0 0 0,0 0 0,0 1 0,-1-1 0,1 0 0,0 1 0,0-1 0,0 1 0,1-1 0,-1 1 0,0 0 0,0 0 0,0-1 0,0 1 0,0 0 0,0 0 0,0 0 0,1 0 0,-1 0 0,0 0 0,0 0 0,0 1 0,0-1 0,0 0 0,0 0 0,0 1 0,0-1 0,0 1 0,0-1 0,0 1 0,0 0 0,0-1 0,0 1 0,0 0 0,0 0 0,0-1 0,-1 1 0,1 0 0,0 0 0,-1 0 0,2 1 0,3 9 0,-1-1 0,0 1 0,-1-1 0,1 1 0,-2 0 0,2 12 0,4 71 0,-7-84 0,1 50 30,-2-27-728,5 33 1,0-40-6129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97 24575,'0'-4'0,"0"1"0,0-1 0,0 1 0,-1-1 0,0 1 0,1-1 0,-1 1 0,0 0 0,-2-4 0,3 6 0,-1 1 0,1-1 0,0 1 0,0 0 0,-1-1 0,1 1 0,0 0 0,-1-1 0,1 1 0,0 0 0,-1 0 0,1-1 0,-1 1 0,1 0 0,0 0 0,-1 0 0,1-1 0,-1 1 0,1 0 0,-1 0 0,1 0 0,-1 0 0,1 0 0,-1 0 0,1 0 0,0 0 0,-2 0 0,1 1 0,-1-1 0,1 1 0,-1 0 0,1 0 0,-1 0 0,1 0 0,-1 0 0,1 0 0,0 0 0,0 0 0,-1 0 0,0 2 0,-13 18 0,1 0 0,1 0 0,-20 45 0,19-38 0,8-16 0,0 0 0,1 1 0,0-1 0,1 1 0,0 0 0,1 0 0,1 1 0,0-1 0,0 1 0,2 13 0,0-25 0,0 1 0,0-1 0,1 0 0,-1 0 0,1 0 0,0 0 0,0 0 0,-1 0 0,1 0 0,1-1 0,-1 1 0,0 0 0,0 0 0,1-1 0,-1 1 0,0-1 0,1 1 0,0-1 0,-1 0 0,1 1 0,0-1 0,0 0 0,0 0 0,-1 0 0,1 0 0,0-1 0,0 1 0,1-1 0,-1 1 0,0-1 0,0 1 0,0-1 0,0 0 0,0 0 0,4-1 0,-1 1 0,0 0 0,0-1 0,-1 0 0,1 0 0,0-1 0,-1 1 0,1-1 0,-1 0 0,1 0 0,-1-1 0,0 1 0,0-1 0,0 0 0,6-5 0,-4 0 0,-1 1 0,0-1 0,0 0 0,-1-1 0,0 1 0,-1-1 0,0 0 0,0 0 0,0 0 0,-1 0 0,-1 0 0,0 0 0,0-1 0,-1-12 0,0 3 0,-1 0 0,-1 0 0,-1 0 0,0 0 0,-1 0 0,-8-18 0,10 31-62,0 0 0,-1 0 0,0 0 0,0 1 0,0-1 0,-1 1 0,1 0 0,-1 0 0,-1 0 0,1 1 0,-1 0 0,1-1-1,-1 1 1,0 1 0,-1-1 0,1 1 0,-1 0 0,1 0 0,-1 1 0,0-1 0,-7-1 0,-6 1-6764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1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24575,'0'-4'0,"0"0"0,1 0 0,0 0 0,0 1 0,0-1 0,0 0 0,1 1 0,-1-1 0,1 1 0,0-1 0,0 1 0,0 0 0,0 0 0,1 0 0,-1 0 0,1 0 0,4-3 0,6-4 0,0 0 0,25-13 0,-24 14 0,-2 2 0,1 0 0,0 1 0,0 0 0,1 1 0,0 1 0,0 0 0,0 1 0,0 0 0,20 0 0,-32 3 0,0 0 0,0 1 0,0-1 0,0 1 0,0-1 0,0 1 0,0 0 0,0 0 0,0 0 0,0 0 0,0 0 0,0 1 0,0-1 0,-1 0 0,1 1 0,-1-1 0,1 1 0,-1 0 0,0-1 0,1 1 0,-1 0 0,0 0 0,0 0 0,0 0 0,0 0 0,-1 0 0,1 0 0,0 0 0,-1 0 0,0 1 0,1-1 0,-1 0 0,0 0 0,0 3 0,0 3 0,0-1 0,0 1 0,-1 0 0,0 0 0,0-1 0,-1 1 0,0-1 0,-4 11 0,-5 2 0,0-1 0,-1-1 0,-1 0 0,0 0 0,-2-2 0,0 0 0,0 0 0,-2-1 0,0-1 0,-22 14 0,32-24-273,0 0 0,-1 0 0,0 0 0,-12 3 0,-1-1-6553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24575,'19'62'0,"-10"-23"0,-1-9 0,5 41 0,-12-64 0,0 1 0,-1 0 0,0 0 0,-1 0 0,1 0 0,-1 0 0,-1 0 0,0 0 0,0-1 0,-4 10 0,6-16 0,0 0 0,0 0 0,0-1 0,-1 1 0,1 0 0,0-1 0,0 1 0,-1 0 0,1-1 0,-1 1 0,1 0 0,-1-1 0,1 1 0,-1-1 0,1 1 0,-1 0 0,0-1 0,1 0 0,-1 1 0,0-1 0,1 1 0,-1-1 0,0 0 0,1 1 0,-1-1 0,-1 0 0,1 0 0,0-1 0,0 1 0,1-1 0,-1 1 0,0-1 0,0 0 0,1 1 0,-1-1 0,1 0 0,-1 1 0,1-1 0,-1 0 0,1 0 0,-1 0 0,1 1 0,-1-1 0,1 0 0,0-1 0,-2-4 0,0 0 0,1 0 0,-1-1 0,2 1 0,-2-12 0,4 8 0,0 0 0,1 0 0,-1 0 0,2 1 0,-1-1 0,2 1 0,7-14 0,44-61 0,-43 67 0,1-3 0,2 0 0,0 1 0,2 1 0,0 0 0,0 2 0,2 0 0,28-18 0,-47 33 0,1 0 0,0-1 0,0 1 0,0 0 0,0 0 0,0 0 0,1 1 0,-1-1 0,0 0 0,0 1 0,0-1 0,1 1 0,-1 0 0,0 0 0,1 0 0,-1 0 0,0 0 0,0 0 0,1 1 0,-1-1 0,4 2 0,-3 0 0,-1 0 0,0 0 0,0-1 0,-1 1 0,1 1 0,0-1 0,-1 0 0,1 0 0,-1 1 0,1-1 0,-1 1 0,0-1 0,0 1 0,0-1 0,-1 1 0,1 0 0,0 4 0,4 27 0,-2-1 0,-1 1 0,-2 0 0,-1 0 0,-2-1 0,-1 1 0,-15 58 0,13-73-1365,-1-4-5461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69 203 24575,'37'1'0,"-25"0"0,0 0 0,1-1 0,-1-1 0,1 0 0,-1 0 0,0-1 0,19-6 0,-28 6 0,0 0 0,0 0 0,0 0 0,-1-1 0,1 1 0,-1-1 0,0 1 0,0-1 0,0 0 0,0 0 0,0 0 0,0 0 0,-1 0 0,0 0 0,0-1 0,1 1 0,-2 0 0,1-1 0,0 1 0,-1-1 0,1-4 0,0-2 0,-1 1 0,0-1 0,0 1 0,-1 0 0,0-1 0,-4-17 0,4 25 0,1 0 0,-1 0 0,1 0 0,-1-1 0,0 1 0,0 0 0,0 0 0,-1 0 0,1 0 0,0 1 0,-1-1 0,1 0 0,-1 0 0,1 1 0,-1-1 0,0 1 0,0 0 0,0-1 0,0 1 0,0 0 0,-3-1 0,2 1 0,0 1 0,1 0 0,-1 0 0,0 0 0,0 0 0,0 0 0,1 1 0,-1-1 0,0 1 0,1-1 0,-1 1 0,0 0 0,1 0 0,-1 1 0,-2 1 0,-6 4 0,0 1 0,0 0 0,1 1 0,0 0 0,1 1 0,-10 11 0,8-6 0,0 1 0,0 0 0,2 1 0,0 0 0,1 0 0,0 1 0,2 0 0,0 0 0,1 0 0,1 1 0,-4 34 0,8-48 5,1 0 0,-1-1 0,1 1-1,0 0 1,0 0 0,0-1 0,1 1 0,0-1-1,0 1 1,0-1 0,0 0 0,1 1 0,-1-1-1,1 0 1,0-1 0,1 1 0,-1-1-1,0 1 1,1-1 0,0 0 0,0 0 0,0 0-1,0-1 1,7 4 0,4 0-217,-1 0 0,1 0 0,0-2-1,1 0 1,-1 0 0,19 0 0,18 1-6614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69 24575,'-1'-6'0,"1"1"0,-1 0 0,-1-1 0,1 1 0,0 0 0,-1 0 0,0 0 0,-5-9 0,6 14 0,1-1 0,-1 0 0,1 0 0,-1 0 0,0 0 0,1 0 0,-1 1 0,0-1 0,0 0 0,0 1 0,1-1 0,-1 1 0,0-1 0,0 0 0,0 1 0,0 0 0,0-1 0,0 1 0,0 0 0,-1-1 0,1 1 0,0 1 0,0-1 0,-1 1 0,1-1 0,0 1 0,0-1 0,0 1 0,0-1 0,0 1 0,0 0 0,0 0 0,1-1 0,-1 1 0,0 0 0,0 0 0,0 0 0,1 0 0,-1 0 0,1 0 0,-1 0 0,1 0 0,-1 2 0,-6 13 0,2 0 0,0 0 0,1 1 0,-5 33 0,3-12 0,-7 46 18,-4 133 0,19 87-186,0-123-1065,-2-153-5593</inkml:trace>
  <inkml:trace contextRef="#ctx0" brushRef="#br0" timeOffset="1">25 680 24575,'-3'0'0,"-7"0"0,0-4 0,9-5 0,17-6 0,13-3 0,14-3 0,12-2 0,8 2 0,-6 6-8191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310 166 24575,'-1'-7'0,"0"0"0,-1-1 0,0 1 0,-1 0 0,0 1 0,0-1 0,0 0 0,-1 1 0,-5-8 0,-12-25 0,19 32 0,0 2 0,-1-1 0,1 1 0,-1-1 0,-6-9 0,9 15 0,-1-1 0,1 1 0,0-1 0,-1 1 0,1-1 0,-1 1 0,1 0 0,-1-1 0,1 1 0,-1 0 0,0-1 0,1 1 0,-1 0 0,1 0 0,-1-1 0,0 1 0,1 0 0,-1 0 0,1 0 0,-1 0 0,-1 0 0,1 0 0,0 1 0,0-1 0,0 0 0,0 1 0,0 0 0,1-1 0,-1 1 0,0 0 0,0-1 0,0 1 0,1 0 0,-1 0 0,0-1 0,1 1 0,-1 0 0,0 0 0,0 2 0,-16 32 0,2 0 0,1 2 0,-15 61 0,13-43 0,-61 232 0,63-222 0,3 0 0,-4 100 0,15-160 0,0 2 0,0 0 0,0 0 0,0 1 0,4 13 0,-4-20 0,0 0 0,0 0 0,1-1 0,-1 1 0,0 0 0,1 0 0,-1 0 0,1 0 0,-1 0 0,1-1 0,-1 1 0,1 0 0,0 0 0,-1-1 0,1 1 0,0 0 0,0-1 0,-1 1 0,1-1 0,0 1 0,0-1 0,0 0 0,0 1 0,0-1 0,0 0 0,0 1 0,0-1 0,-1 0 0,1 0 0,0 0 0,0 0 0,0 0 0,0 0 0,0 0 0,0 0 0,0 0 0,0-1 0,0 1 0,0 0 0,0 0 0,0-1 0,0 1 0,-1-1 0,3 0 0,7-4 0,0-1 0,-1 0 0,0-1 0,1 0 0,-2 0 0,1-1 0,13-16 0,50-73 0,-45 59 0,33-60 0,-42 67 0,0 1 0,25-30 0,-43 60 0,0-1 0,0 1 0,0 0 0,0 0 0,0-1 0,0 1 0,1 0 0,-1-1 0,0 1 0,0 0 0,0 0 0,0-1 0,1 1 0,-1 0 0,0 0 0,0 0 0,1-1 0,-1 1 0,0 0 0,0 0 0,1 0 0,-1 0 0,0 0 0,1-1 0,-1 1 0,0 0 0,0 0 0,1 0 0,-1 0 0,0 0 0,1 0 0,-1 0 0,0 0 0,1 0 0,-1 0 0,0 0 0,0 0 0,1 0 0,-1 1 0,0-1 0,1 0 0,-1 0 0,0 0 0,0 0 0,1 0 0,-1 1 0,0-1 0,0 0 0,1 0 0,-1 0 0,0 1 0,0-1 0,0 0 0,1 0 0,-1 1 0,0-1 0,0 0 0,0 0 0,0 1 0,0-1 0,1 1 0,1 20 0,-3 7 67,-10 49-1,0 2-1564,10-57-5328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305 149 24575,'1'-22'0,"0"11"0,-1 0 0,0 1 0,0-1 0,-1 0 0,-4-15 0,5 25 0,0-1 0,-1 1 0,0-1 0,1 1 0,-1 0 0,0-1 0,0 1 0,0-1 0,0 1 0,0 0 0,0 0 0,0 0 0,0 0 0,0 0 0,-1 0 0,1 0 0,-2-1 0,1 1 0,0 1 0,0-1 0,0 1 0,-1-1 0,1 1 0,0 0 0,0 0 0,0 0 0,0 0 0,0 1 0,0-1 0,0 1 0,0-1 0,0 1 0,0-1 0,-4 3 0,-4 2 0,-1 1 0,1 0 0,0 1 0,1 0 0,-15 13 0,-41 46 0,63-63 0,-20 20 0,-21 31 0,38-48 0,1 1 0,0-1 0,0 1 0,0 0 0,1 0 0,0 0 0,1 1 0,0-1 0,0 1 0,-2 13 0,4-19 0,0-1 0,0 1 0,0 0 0,0-1 0,1 1 0,-1-1 0,0 1 0,1 0 0,-1-1 0,1 1 0,0-1 0,-1 1 0,1-1 0,0 0 0,0 1 0,0-1 0,0 0 0,0 0 0,0 1 0,0-1 0,2 1 0,0 0 0,-1-1 0,1 1 0,0-1 0,0 0 0,-1 0 0,1 0 0,0-1 0,0 1 0,0-1 0,0 1 0,3-1 0,1 0 0,-1 0 0,0 0 0,1-1 0,-1 0 0,0 0 0,0-1 0,1 0 0,-1 0 0,0 0 0,8-5 0,-5 0 0,-1 0 0,1-1 0,-2 0 0,1 0 0,-1-1 0,0 0 0,-1 0 0,6-10 0,5-12 0,15-40 0,-13 12 0,-15 44 0,1 0 0,0 0 0,14-26 0,-19 41 0,0-1 0,0 1 0,0-1 0,1 1 0,-1-1 0,0 1 0,0-1 0,1 1 0,-1-1 0,1 1 0,-1-1 0,0 1 0,1 0 0,-1-1 0,1 1 0,-1 0 0,1-1 0,-1 1 0,1 0 0,-1 0 0,1-1 0,-1 1 0,1 0 0,-1 0 0,1 0 0,0 0 0,7 11 0,-3 25 0,-5-35 0,1 209 0,-1-223 0,2 0 0,0 0 0,0 0 0,1 0 0,1 1 0,0-1 0,0 1 0,1 0 0,1 1 0,0-1 0,1 1 0,0 0 0,1 0 0,0 1 0,0 0 0,1 1 0,1 0 0,-1 0 0,14-9 0,-22 17 0,1 0 0,-1 0 0,1 0 0,-1 1 0,1-1 0,0 0 0,-1 0 0,1 1 0,0-1 0,-1 1 0,1 0 0,0-1 0,-1 1 0,1 0 0,0 0 0,0 0 0,-1 0 0,1 0 0,0 1 0,3 0 0,-4-1 0,0 1 0,1 0 0,-1 1 0,1-1 0,-1 0 0,0 0 0,0 0 0,0 1 0,0-1 0,0 1 0,0-1 0,0 1 0,0-1 0,-1 1 0,1-1 0,0 1 0,0 2 0,1 8 0,1 1 0,-2-1 0,0 1 0,-1 19 0,0-25 0,1 26 0,0-13 0,-1 1 0,-1-1 0,-1 1 0,-4 23 0,6-44 0,0 0 0,0 1 0,0-1 0,0 0 0,0 1 0,0-1 0,0 0 0,0 1 0,0-1 0,0 0 0,0 1 0,0-1 0,0 0 0,0 1 0,-1-1 0,1 0 0,0 1 0,0-1 0,0 0 0,0 0 0,0 1 0,-1-1 0,1 0 0,0 0 0,0 1 0,-1-1 0,1 0 0,0 0 0,0 0 0,-1 1 0,1-1 0,0 0 0,0 0 0,-1 0 0,1 0 0,0 0 0,-1 0 0,1 1 0,0-1 0,-1 0 0,1 0 0,-1 0 0,-5-16 0,2-27 0,6 30 0,0 0 0,1 0 0,1 0 0,0 0 0,1 0 0,0 1 0,1 0 0,0 0 0,1 0 0,0 1 0,16-18 0,-18 22 0,1 1 0,-1 0 0,1 1 0,0-1 0,0 1 0,1 0 0,0 1 0,0 0 0,0 0 0,0 0 0,1 1 0,-1 0 0,1 0 0,0 1 0,0 0 0,0 1 0,0-1 0,0 1 0,0 1 0,12 0 0,-17 1 3,-1-1 1,1 1-1,-1 0 0,1 0 0,-1 1 0,0-1 1,1 0-1,-1 1 0,0-1 0,0 1 1,0 0-1,0 0 0,0-1 0,0 1 0,-1 1 1,1-1-1,-1 0 0,1 0 0,-1 1 0,0-1 1,0 0-1,0 1 0,0-1 0,0 1 0,0 0 1,-1-1-1,1 1 0,-1 4 0,2 10-207,0 1-1,-2-1 0,-1 22 1,1-26-436,-1 11-6186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71 24575,'0'-2'0,"1"-1"0,-1 0 0,-1 0 0,1 0 0,0 0 0,-1 0 0,0 0 0,1 0 0,-1 0 0,0 1 0,-1-1 0,1 0 0,0 1 0,-1-1 0,-2-3 0,2 4 0,-1 0 0,0 0 0,0 0 0,0 0 0,0 0 0,0 1 0,0-1 0,-1 1 0,1 0 0,0 0 0,-1 0 0,-6 0 0,0 0 0,0 0 0,0 1 0,0 0 0,0 0 0,0 1 0,0 1 0,0 0 0,0 0 0,0 1 0,1 0 0,-1 1 0,1 0 0,0 0 0,0 1 0,0 0 0,1 1 0,0 0 0,-15 13 0,13-10 0,1 1 0,0-1 0,1 1 0,0 1 0,0 0 0,1 0 0,1 0 0,-1 1 0,2 0 0,0 0 0,0 0 0,1 1 0,1-1 0,-2 16 0,4-21 0,0-1 0,0 0 0,1 1 0,0-1 0,1 0 0,-1 1 0,1-1 0,0 0 0,1 0 0,0 0 0,0 0 0,0 0 0,0 0 0,1 0 0,0-1 0,0 1 0,1-1 0,0 0 0,0 0 0,0 0 0,0-1 0,1 1 0,-1-1 0,1 0 0,0 0 0,1-1 0,-1 0 0,0 0 0,1 0 0,0 0 0,0-1 0,10 3 0,-5-2 0,1 0 0,-1-1 0,1-1 0,0 0 0,0-1 0,-1 0 0,1 0 0,16-4 0,-22 3 0,0 0 0,0-1 0,0 1 0,0-1 0,0-1 0,0 1 0,-1-1 0,1 0 0,-1-1 0,0 1 0,0-1 0,0 0 0,0 0 0,-1 0 0,1-1 0,-1 0 0,4-5 0,-2-1 0,0 0 0,0 0 0,-1-1 0,0 0 0,-1 0 0,-1 0 0,0 0 0,0-1 0,-1 1 0,0-20 0,-2 24 0,0 1 0,-1-1 0,0 1 0,0 0 0,-1 0 0,1-1 0,-2 1 0,1 0 0,-1 1 0,0-1 0,0 0 0,-1 1 0,0 0 0,0 0 0,-1 0 0,0 0 0,0 1 0,0-1 0,-7-4 0,11 9-72,0 0 1,-1 0-1,1-1 0,0 2 0,-1-1 0,1 0 0,-1 0 0,1 0 1,-1 1-1,0-1 0,1 1 0,-1-1 0,0 1 0,1 0 0,-1-1 1,0 1-1,0 0 0,-3 1 0,-5 3-6754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24575,'0'-5'0,"1"-1"0,1 1 0,-1-1 0,1 1 0,0-1 0,0 1 0,0 0 0,1 0 0,-1 0 0,2 0 0,-1 1 0,0-1 0,5-4 0,-6 8 0,0 0 0,0 0 0,0 0 0,0 0 0,1 0 0,-1 0 0,0 0 0,1 1 0,-1-1 0,0 1 0,1 0 0,-1 0 0,1 0 0,-1 0 0,1 0 0,-1 0 0,0 1 0,1-1 0,-1 1 0,0 0 0,1-1 0,-1 1 0,0 0 0,0 0 0,0 1 0,0-1 0,0 0 0,0 1 0,0-1 0,2 3 0,3 2 0,0 0 0,0 0 0,-1 1 0,0 0 0,0 0 0,8 15 0,-9-13 0,-1 0 0,0 1 0,0-1 0,-1 1 0,0 0 0,-1 0 0,0 0 0,-1 1 0,1 12 0,-2-19 0,0 1 0,0-1 0,-1 1 0,1-1 0,-1 1 0,0-1 0,0 1 0,0-1 0,-1 0 0,0 0 0,1 0 0,-2 0 0,1 0 0,0 0 0,-1 0 0,1-1 0,-1 1 0,0-1 0,-1 0 0,1 0 0,0 0 0,-1 0 0,-4 3 0,7-6 0,0 1 0,0-1 0,1 1 0,-1-1 0,0 0 0,0 1 0,0-1 0,0 0 0,0 0 0,0 1 0,0-1 0,0 0 0,0 0 0,1 0 0,-1 0 0,0 0 0,0 0 0,0-1 0,0 1 0,0 0 0,0 0 0,0-1 0,0 1 0,0 0 0,1-1 0,-2 0 0,0-1 0,1 1 0,-1-1 0,1 1 0,0-1 0,0 0 0,-1 1 0,1-1 0,1 0 0,-1 0 0,0 0 0,-1-3 0,0-3 0,0 0 0,1 0 0,0-1 0,0 1 0,1-11 0,2 5 0,0 0 0,1 1 0,1-1 0,0 1 0,0 0 0,2 0 0,-1 1 0,2 0 0,0 0 0,0 0 0,1 1 0,0 0 0,17-17 0,-14 17 0,0-1 0,1 2 0,1 0 0,0 0 0,0 1 0,1 1 0,0 0 0,1 1 0,0 1 0,0 0 0,23-6 0,-33 11 0,-1 0 0,1 0 0,0 1 0,0-1 0,-1 1 0,1 0 0,0 0 0,0 1 0,-1-1 0,1 1 0,0 0 0,-1 1 0,1-1 0,-1 1 0,1 0 0,-1 0 0,0 0 0,8 5 0,-7-2 0,-1-1 0,0 1 0,1 0 0,-2 0 0,1 1 0,-1-1 0,1 1 0,-2-1 0,1 1 0,0 0 0,-1 0 0,0 1 0,1 8 0,1 14 0,-1-1 0,-1 1 0,-1 0 0,-5 33 0,2-38 0,1-1 0,1 1 0,0 0 0,2-1 0,1 1 0,11 43 0,-13-64 0,1 0 0,-1 0 0,0 0 0,1 0 0,0-1 0,-1 1 0,1 0 0,0-1 0,0 0 0,1 1 0,-1-1 0,0 0 0,1 0 0,0 0 0,-1 0 0,6 2 0,-3-2 0,0 0 0,1-1 0,-1 0 0,0 1 0,0-2 0,1 1 0,-1-1 0,0 1 0,9-2 0,-4 0 0,0-1 0,0 0 0,0 0 0,0-1 0,-1 0 0,1-1 0,-1 0 0,1 0 0,-1-1 0,9-7 0,-2-1 0,0-1 0,-1-1 0,-1-1 0,0 0 0,-1 0 0,-1-1 0,-1-1 0,10-19 0,7-23 0,25-75 0,-43 107 0,-6 20 0,-2 0 0,1 0 0,-1 0 0,0 0 0,-1-1 0,1-13 0,-2 21 0,0 1 0,0 0 0,0-1 0,0 1 0,0-1 0,0 1 0,0 0 0,0-1 0,0 1 0,0 0 0,0-1 0,0 1 0,0 0 0,0-1 0,0 1 0,0-1 0,-1 1 0,1 0 0,0-1 0,0 1 0,0 0 0,-1 0 0,1-1 0,0 1 0,0 0 0,-1 0 0,1-1 0,0 1 0,-1 0 0,1 0 0,0 0 0,-1-1 0,1 1 0,0 0 0,-1 0 0,1 0 0,-1 0 0,1 0 0,0 0 0,-1 0 0,0 0 0,-15 11 0,-11 24 0,16-17 0,2 1 0,0 0 0,1 0 0,1 1 0,1 0 0,-5 27 0,10-39 0,0 0 0,1 0 0,0 0 0,0 0 0,1 0 0,0-1 0,0 1 0,4 13 0,-3-17 0,0 1 0,0 0 0,1 0 0,-1-1 0,1 1 0,0-1 0,0 0 0,1 0 0,-1 0 0,1 0 0,0-1 0,0 1 0,0-1 0,6 3 0,5 2-170,1 0-1,0-1 0,0-1 1,1 0-1,0-2 0,0 0 1,22 3-1,4-2-6655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24575,'-11'16'0,"3"-8"0,-15 23 0,1 0 0,2 2 0,1 0 0,2 1 0,1 1 0,-16 54 0,14-26 0,4 1 0,-14 129 0,26-168 20,1 1 0,2-1 0,0 1 0,1-1 0,12 50 0,-10-61-144,0 1 0,2-1 1,-1-1-1,2 1 0,0-1 0,0 0 1,1 0-1,1-1 0,0 0 0,1-1 1,15 15-1,16 7-6702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219 147 24575,'2'35'0,"8"44"0,-5-48 0,-1 0 0,-1 1 0,-3 43 0,0-73 0,0-1 0,0 0 0,0 0 0,0 0 0,0 0 0,0 0 0,-1 0 0,1 1 0,0-1 0,-1 0 0,1 0 0,0 0 0,-1 0 0,1 0 0,-1 0 0,0 0 0,1 0 0,-2 0 0,1-1 0,1 0 0,-1 0 0,1 0 0,-1 0 0,1 0 0,-1 0 0,1-1 0,0 1 0,-1 0 0,1 0 0,-1 0 0,1-1 0,-1 1 0,1 0 0,0-1 0,-1 1 0,1 0 0,-1-1 0,1 1 0,0-1 0,0 1 0,-1-1 0,1 1 0,0 0 0,-1-2 0,-16-40 0,11 14 0,2 0 0,-2-34 0,-1-13 0,2 37 0,3 17 0,0 0 0,-2 0 0,-1 0 0,-13-38 0,17 57 0,1 1 0,-1 0 0,1-1 0,-1 1 0,0-1 0,0 1 0,0 0 0,1-1 0,-1 1 0,0 0 0,-1 0 0,1 0 0,0 0 0,0 0 0,0 0 0,-1 0 0,1 0 0,0 0 0,-1 1 0,1-1 0,-1 0 0,1 1 0,-3-1 0,3 1 0,-1 0 0,0 1 0,0-1 0,1 1 0,-1-1 0,0 1 0,1 0 0,-1-1 0,1 1 0,-1 0 0,1 0 0,-1 0 0,1 0 0,0 0 0,-1 1 0,1-1 0,-1 2 0,-6 7 0,0 0 0,1 1 0,1 0 0,-8 15 0,-24 56-1365,27-59-5461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4 651 24575,'-3'0'0,"5"-4"0,12-1 0,11 0 0,9-3 0,7-1 0,8-2 0,8 1 0,11-2 0,-7 0-8191</inkml:trace>
  <inkml:trace contextRef="#ctx0" brushRef="#br0" timeOffset="1">804 87 24575,'-3'-2'0,"0"0"0,-1 0 0,1 0 0,0-1 0,0 1 0,1-1 0,-1 1 0,0-1 0,1 0 0,-1 0 0,1-1 0,0 1 0,0 0 0,1-1 0,-1 1 0,0-1 0,0-5 0,1 8 0,1 0 0,0 0 0,0 0 0,0 0 0,0 0 0,0 0 0,0 0 0,0 0 0,0 0 0,0 0 0,1 0 0,-1 0 0,0 1 0,1-1 0,-1 0 0,0 0 0,1 0 0,-1 0 0,1 0 0,0 0 0,-1 1 0,1-1 0,0 0 0,-1 1 0,2-2 0,0 1 0,0 0 0,0 0 0,1 1 0,-1-1 0,0 0 0,1 1 0,-1 0 0,0-1 0,1 1 0,-1 0 0,0 0 0,1 1 0,-1-1 0,0 0 0,4 2 0,9 1 0,-2 1 0,1 1 0,-1 1 0,1-1 0,-1 2 0,-1 0 0,0 1 0,17 12 0,-7-2 0,-1 1 0,-1 1 0,25 30 0,-30-30-12,-1 0-1,-1 1 1,0 1-1,-2 0 1,0 1-1,-2 0 1,0 0-1,-2 1 1,-1 0-1,0 0 1,-2 1-1,-1 0 1,0 30-1,-3-21-56,-2 0 1,-2-1-1,0 1 0,-3-1 0,-1 0 0,-1 0 1,-2-1-1,-1 0 0,-19 37 0,3-21-257,-2 0 0,-2-2 0,-2-1 0,-2-2 0,-2-2 0,-60 52 0,-19 6-4720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5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75 24575,'-1'-15'0,"0"1"0,-1-1 0,-4-16 0,24 73 0,-2-1 0,-1 2 0,11 60 0,16 48 0,-33-126 0,12 30 0,-3 2 0,20 107 0,-39-153 0,-4-16 0,-10-26 0,10 20 0,-77-163-1365,76 158-5461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24575,'-30'1'0,"0"2"0,1 1 0,-1 1 0,-30 10 0,-109 41 0,159-50 0,17-2 0,21-2 0,-28-2 0,66 0 46,-1-3-1,65-11 1,127-34-2024,-160 27-4372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2:1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24575,'0'-6'0,"0"3"0,4 7 0,2 1 0,11 9 0,1 0 0,0-1 0,1-1 0,1-1 0,0 0 0,1-2 0,25 9 0,-8-7 0,0-1 0,0-1 0,52 3 0,-87-12 0,0 0 0,0 1 0,0-1 0,0 1 0,0 0 0,0 0 0,0 0 0,0 0 0,4 2 0,-6-2 0,-1 0 0,1-1 0,-1 1 0,1 0 0,0 0 0,-1 0 0,0-1 0,1 1 0,-1 0 0,1 0 0,-1 0 0,0 0 0,0 0 0,0 0 0,1 0 0,-1 0 0,0 0 0,0 0 0,0 0 0,0-1 0,-1 1 0,1 0 0,0 0 0,0 0 0,0 0 0,-1 0 0,1 0 0,-1 0 0,1 0 0,0-1 0,-1 1 0,0 0 0,1 0 0,-2 0 0,-21 37 0,-32 38 0,-11 17 0,-5 20 0,-93 206 0,150-282-1365,4-7-5461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0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43 24575,'-6'0'0,"-19"0"0,24 0 0,0 0 0,0 0 0,0 0 0,1 1 0,-1-1 0,0 0 0,0 0 0,0 0 0,1 1 0,-1-1 0,0 0 0,0 1 0,1-1 0,-1 1 0,0-1 0,1 1 0,-1-1 0,1 1 0,-1-1 0,0 1 0,0 1 0,1-1 0,1-1 0,-1 1 0,1-1 0,-1 1 0,1-1 0,-1 1 0,1 0 0,-1-1 0,1 0 0,-1 1 0,1-1 0,0 1 0,-1-1 0,1 0 0,0 1 0,-1-1 0,1 0 0,0 0 0,0 0 0,-1 1 0,1-1 0,0 0 0,-1 0 0,1 0 0,1 0 0,23 3 0,-25-3 0,92 2 0,0-4 0,166-25 0,-110 8 0,-134 18-341,-1-1 0,0-1-1,17-5 1,-20 4-6485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17 24575,'0'0'0,"0"-1"0,0 1 0,0-1 0,0 0 0,0 1 0,0-1 0,0 0 0,0 1 0,1-1 0,-1 1 0,0-1 0,0 0 0,0 1 0,1-1 0,-1 1 0,0-1 0,1 1 0,-1-1 0,0 1 0,1-1 0,-1 1 0,1-1 0,-1 1 0,1 0 0,-1-1 0,1 1 0,-1 0 0,1-1 0,-1 1 0,1 0 0,-1 0 0,1-1 0,0 1 0,0 0 0,1 0 0,1 0 0,-1 0 0,0 0 0,1 0 0,-1 1 0,0-1 0,1 1 0,-1 0 0,4 1 0,42 26 0,-22-10 0,-1 1 0,-1 1 0,41 47 0,-19-26 0,7 9 0,-50-47 0,0 1 0,0-1 0,-1 1 0,1 0 0,-1 0 0,0 0 0,0 0 0,0 0 0,-1 0 0,1 0 0,-1 1 0,1 4 0,-2-4 0,0-1 0,-1 1 0,1-1 0,-1 1 0,0-1 0,-1 1 0,1-1 0,-1 0 0,1 0 0,-1 0 0,-1 0 0,-3 6 0,-37 47 0,35-47 0,-123 146 0,-94 116 0,215-257-273,0 1 0,1 0 0,1 0 0,-13 33 0,16-34-6553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0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58 24575,'0'-2'0,"-3"-31"0,3 32 0,0 0 0,0 0 0,0 0 0,0 0 0,-1-1 0,1 1 0,0 0 0,-1 0 0,1 0 0,-1 0 0,1 1 0,-1-1 0,1 0 0,-1 0 0,0 0 0,0 0 0,1 0 0,-1 1 0,0-1 0,0 0 0,0 1 0,0-1 0,0 1 0,0-1 0,-1 0 0,11 21 0,26 34 0,81 97 0,-4-10 0,-98-117 0,-13-24 0,-1 1 0,0 0 0,0 0 0,0 0 0,0-1 0,0 1 0,-1 0 0,1 0 0,0 0 0,0-1 0,0 1 0,-1 0 0,1 0 0,0 0 0,-1-1 0,1 1 0,-1 0 0,1-1 0,-1 1 0,1 0 0,-1-1 0,1 1 0,-1-1 0,0 1 0,1-1 0,-1 1 0,0-1 0,1 1 0,-1-1 0,-1 1 0,-8 5 0,1 1 0,0 0 0,0 1 0,1 0 0,0 0 0,-13 18 0,-38 66 0,27-40 0,-49 80 0,-18 29 0,76-129 0,0-1 0,-50 50 0,59-69-341,0 0 0,-1 0-1,-18 10 1,15-12-6485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24575,'-5'0'0,"-1"1"0,1 0 0,1 1 0,-1-1 0,0 1 0,0 0 0,1 0 0,-1 0 0,1 1 0,-1 0 0,1 0 0,0 0 0,0 0 0,0 0 0,1 1 0,-1 0 0,1 0 0,0 0 0,0 0 0,-3 6 0,-6 9 0,1 1 0,1 1 0,-9 22 0,15-31 0,-1-1 0,2 1 0,-1 0 0,2 0 0,-1 0 0,2 1 0,0-1 0,0 1 0,3 21 0,-1-31 0,0 0 0,0 0 0,0-1 0,1 1 0,0 0 0,-1-1 0,1 1 0,0-1 0,0 1 0,0-1 0,1 0 0,-1 0 0,0 0 0,1 0 0,0-1 0,-1 1 0,1 0 0,0-1 0,0 0 0,0 0 0,0 0 0,0 0 0,0 0 0,0-1 0,0 1 0,5-1 0,3 2 0,-1-1 0,1-1 0,0 0 0,-1-1 0,1 0 0,18-4 0,-20 3 0,0-2 0,-1 1 0,1-1 0,-1 0 0,0-1 0,0 0 0,0 0 0,0 0 0,-1-1 0,10-10 0,-15 13 0,0 1 0,0 0 0,0-1 0,0 1 0,-1-1 0,1 1 0,-1-1 0,0 0 0,1 1 0,-1-1 0,0 0 0,-1 0 0,1 0 0,0 0 0,-1 0 0,0 0 0,0 0 0,0 0 0,0 0 0,0 0 0,0 0 0,-1 0 0,1 0 0,-1 0 0,0 0 0,0 0 0,0 1 0,-1-1 0,1 0 0,0 1 0,-1-1 0,0 0 0,0 1 0,0 0 0,-3-4 0,-6-5 30,-1 0 0,0 1 0,-19-13 0,27 20-136,-1 0 0,0 0 0,1 0 0,-1 1 0,0 0 0,0 0-1,-1 0 1,1 1 0,0-1 0,0 1 0,-1 1 0,1-1 0,-9 1 0,-1 4-6720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34 514 24575,'-4'0'0,"-22"-2"0,22-4 0,14-5 0,5 1 0,1 0 0,0 2 0,0 0 0,35-12 0,-16 7 0,422-138 0,-280 98 0,201-87 0,-374 138-72,0 0 1,0 1-1,0-2 0,0 1 0,0 0 0,-1-1 0,1 0 0,-1 0 1,1 0-1,-1 0 0,0 0 0,0-1 0,-1 1 0,1-1 0,-1 0 1,0 0-1,0 0 0,3-7 0,-1-6-6754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42 24575,'-3'-3'0,"-1"1"0,0-1 0,0 1 0,1 0 0,-1 0 0,0 0 0,-1 1 0,1 0 0,0-1 0,0 1 0,-1 1 0,1-1 0,0 1 0,-7-1 0,0 1 0,1 0 0,-1 1 0,0 1 0,-18 4 0,16-2 0,0 1 0,0 1 0,1 0 0,0 1 0,1 0 0,-1 1 0,1 0 0,1 1 0,-17 17 0,10-8 0,1 2 0,0 0 0,2 0 0,-18 33 0,26-41 0,1 0 0,0 0 0,0 0 0,1 1 0,1-1 0,-3 24 0,5-30 0,1-1 0,-1 1 0,1 0 0,1-1 0,-1 1 0,1 0 0,0-1 0,0 1 0,1-1 0,0 0 0,0 1 0,0-1 0,0 0 0,1 0 0,0 0 0,0 0 0,7 8 0,-2-5 0,1 0 0,1-1 0,-1 0 0,1 0 0,1-1 0,-1 0 0,1-1 0,0 0 0,0-1 0,0 0 0,1 0 0,19 2 0,-21-4 0,0-1 0,0 0 0,0-1 0,0 0 0,0-1 0,0 0 0,0 0 0,0-1 0,0 0 0,-1-1 0,1 0 0,-1-1 0,1 0 0,-1 0 0,13-10 0,-7 4 0,-2-1 0,1-1 0,-1 0 0,-1-1 0,0-1 0,-1 1 0,0-2 0,9-17 0,-17 27 0,0-1 0,0 0 0,0-1 0,0 1 0,-1 0 0,0-1 0,-1 1 0,1-1 0,-1 1 0,-1-1 0,1 0 0,-1 0 0,0 1 0,-1-1 0,1 0 0,-1 1 0,-1-1 0,1 1 0,-1-1 0,0 1 0,-1-1 0,0 1 0,0 0 0,-6-9 0,-2 1 14,-1 0-1,0 2 0,-1-1 0,-1 2 1,0-1-1,0 2 0,-1 0 1,-17-8-1,-131-57-1498,136 65-5341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24575,'-24'-6'0,"23"6"0,0 0 0,1 0 0,-1 0 0,1 0 0,-1 0 0,1-1 0,-1 1 0,1 0 0,-1 0 0,1-1 0,0 1 0,-1 0 0,1-1 0,-1 1 0,1-1 0,0 1 0,-1-1 0,1 1 0,0 0 0,-1-1 0,1 1 0,0-1 0,0 1 0,-1-1 0,1 1 0,0-1 0,0 0 0,0 1 0,0-1 0,0 1 0,0-1 0,0 1 0,0-1 0,0 1 0,0-1 0,0 1 0,0-2 0,1 2 0,0-1 0,-1 1 0,1-1 0,0 1 0,0 0 0,-1 0 0,1-1 0,0 1 0,0 0 0,0 0 0,-1 0 0,1 0 0,0 0 0,0 0 0,0 0 0,0 0 0,-1 0 0,1 0 0,0 1 0,0-1 0,-1 0 0,1 1 0,0-1 0,0 0 0,-1 1 0,1-1 0,0 1 0,0 0 0,23 12 0,72 60 0,149 148 0,-55-22 0,37 37 0,-216-225 24,1-1 0,0 0 0,1-1 0,18 11 0,-24-16-173,1-1 1,0 0-1,0 0 1,0 0-1,1-1 1,-1-1-1,1 1 1,-1-1-1,12 0 1,0-2-6678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97 24575,'-1'-4'0,"1"1"0,-1-1 0,1 0 0,-1 1 0,0-1 0,-1 1 0,1-1 0,-1 1 0,1 0 0,-1 0 0,0-1 0,0 1 0,-1 0 0,1 1 0,-1-1 0,1 0 0,-1 1 0,0-1 0,0 1 0,0 0 0,0 0 0,0 0 0,0 0 0,-1 1 0,-6-3 0,-2 0 0,1 0 0,-1 1 0,0 0 0,0 0 0,-1 2 0,-19-1 0,11 2 0,0 2 0,0 0 0,0 1 0,0 2 0,0 0 0,1 1 0,-31 13 0,37-13 0,1 1 0,0 0 0,1 0 0,0 1 0,0 1 0,1 0 0,0 1 0,0 0 0,1 0 0,1 1 0,-17 24 0,22-29 0,0 1 0,1 1 0,0-1 0,0 0 0,0 1 0,1-1 0,0 1 0,1 0 0,0 0 0,0 0 0,0 0 0,2 14 0,0-17 0,0 1 0,0 0 0,0-1 0,1 1 0,0-1 0,1 1 0,-1-1 0,1 0 0,0 0 0,0 0 0,0 0 0,1-1 0,0 1 0,-1-1 0,2 0 0,-1 0 0,0 0 0,7 3 0,0 0 0,0-1 0,0 0 0,1 0 0,0-1 0,1-1 0,-1 0 0,1-1 0,19 3 0,-7-3 0,0-2 0,0 0 0,37-4 0,-55 2 0,0 0 0,0-1 0,0 1 0,0-1 0,-1-1 0,1 1 0,-1-1 0,1 0 0,-1-1 0,0 1 0,0-1 0,-1-1 0,1 1 0,-1-1 0,0 0 0,0 0 0,-1 0 0,1-1 0,-1 1 0,0-1 0,5-12 0,-4 9 0,-2 0 0,1-1 0,-1 0 0,-1 1 0,0-1 0,0 0 0,-1 0 0,0-1 0,0 1 0,-1 0 0,-1 0 0,0 0 0,0 0 0,-5-17 0,2 17-105,-1 1 0,0 0 0,0 0 0,-1 0 0,0 1 0,0 0 0,-1 0 0,0 1 0,0-1 0,-1 1 0,0 1 0,-11-8 0,0 0-6721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24575,'0'-2'0,"0"1"0,0 0 0,0 0 0,0-1 0,0 1 0,0 0 0,0 0 0,0-1 0,0 1 0,1 0 0,-1 0 0,1-1 0,-1 1 0,1 0 0,-1 0 0,1 0 0,0 0 0,-1 0 0,1 0 0,0 0 0,0 0 0,1-1 0,-1 1 0,0 1 0,0 0 0,1 0 0,-1 0 0,0-1 0,0 1 0,0 0 0,0 0 0,0 1 0,1-1 0,-1 0 0,0 0 0,0 0 0,0 1 0,0-1 0,0 1 0,0-1 0,0 1 0,2 0 0,4 4 0,0 0 0,0 0 0,-1 1 0,1 0 0,6 8 0,24 28 0,1-1 0,2-2 0,2-2 0,50 35 0,-90-71 0,-1 0 0,1 0 0,-1 0 0,1 0 0,0 0 0,-1 0 0,1 0 0,0 0 0,0-1 0,0 1 0,-1 0 0,1-1 0,0 0 0,0 1 0,0-1 0,0 0 0,0 0 0,0 0 0,0-1 0,0 1 0,0 0 0,0-1 0,-1 1 0,1-1 0,0 1 0,0-1 0,0 0 0,-1 0 0,1 0 0,0 0 0,-1 0 0,1 0 0,-1 0 0,1-1 0,-1 1 0,0 0 0,0-1 0,1 1 0,-1-1 0,0 0 0,0 1 0,0-1 0,-1 0 0,1 0 0,1-3 0,3-10 0,0-1 0,-1 0 0,0 0 0,1-23 0,-3 25 0,8-76 0,-8 58 0,1 1 0,2-1 0,1 1 0,15-43 0,-21 73 0,0 0 0,0 0 0,1 0 0,-1 0 0,0 0 0,1 0 0,-1 0 0,1 1 0,-1-1 0,1 0 0,-1 0 0,1 1 0,0-1 0,-1 0 0,1 1 0,0-1 0,0 0 0,-1 1 0,1-1 0,0 1 0,0-1 0,0 1 0,0 0 0,0-1 0,1 1 0,-1 0 0,0 1 0,0-1 0,-1 0 0,1 1 0,0-1 0,0 1 0,0-1 0,0 1 0,0-1 0,0 1 0,0-1 0,-1 1 0,1 0 0,0-1 0,0 1 0,-1 0 0,2 1 0,3 6 0,1 1 0,-1 0 0,6 14 0,-9-19 0,21 55 30,-2 1-1,21 98 1,-3-9-1484,-33-128-5372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58 24575,'-307'0'0,"1710"-32"-927,-962 15 927,-385 14-1211,-12-3-4842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67 24575,'0'-3'0,"0"-1"0,0 1 0,0-1 0,-1 1 0,1-1 0,-1 1 0,0 0 0,0-1 0,0 1 0,-1 0 0,1 0 0,-1 0 0,0 0 0,-2-4 0,3 6 0,-1 0 0,0-1 0,1 1 0,-1 0 0,0 0 0,1 0 0,-1 0 0,0 0 0,0 0 0,0 1 0,0-1 0,0 1 0,0-1 0,0 1 0,0 0 0,0-1 0,0 1 0,0 0 0,0 1 0,0-1 0,0 0 0,0 0 0,0 1 0,0-1 0,-3 3 0,-12 3 0,0 1 0,0 0 0,1 2 0,0 0 0,1 0 0,-25 22 0,30-23 0,0 1 0,1 0 0,0 1 0,1 0 0,-1 0 0,2 1 0,0 0 0,0 0 0,1 0 0,-5 15 0,9-21 0,0 1 0,1-1 0,-1 1 0,2 0 0,-1 0 0,0 0 0,1 0 0,0 0 0,1-1 0,-1 1 0,1 0 0,0 0 0,1 0 0,-1-1 0,1 1 0,0-1 0,0 1 0,1-1 0,6 10 0,-4-8 0,1 0 0,0 0 0,1-1 0,-1 1 0,1-2 0,0 1 0,1-1 0,0 0 0,-1 0 0,1-1 0,1 0 0,11 3 0,70 21 0,-79-25 0,1-1 0,0 0 0,1-1 0,-1 0 0,20-2 0,-29 1 0,1-1 0,-1 0 0,0 0 0,1 0 0,-1 0 0,0-1 0,0 1 0,0-1 0,0 0 0,0 0 0,0 0 0,0 0 0,-1 0 0,1-1 0,-1 1 0,0-1 0,1 0 0,-1 0 0,0 1 0,-1-1 0,1-1 0,0 1 0,-1 0 0,0 0 0,0-1 0,0 1 0,0 0 0,0-1 0,-1 1 0,1-4 0,0-2 0,-1 1 0,1-1 0,-2 0 0,1 1 0,-1-1 0,0 1 0,-1-1 0,0 1 0,0 0 0,-1-1 0,-4-8 0,2 8 12,0 0 0,-1-1 0,0 2 0,-1-1 0,0 1 0,0 0 0,-1 0 0,0 1 0,-14-11 0,6 9-309,0 0 0,0 1 0,-1 0 0,-33-9 0,22 8-6529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3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171 120 24575,'0'-3'0,"0"0"0,0-1 0,0 1 0,0 0 0,-1 0 0,1 0 0,-1 0 0,0 0 0,0 0 0,0 0 0,0 0 0,-1 0 0,1 1 0,-1-1 0,-3-4 0,2 4 0,0 1 0,0 0 0,0 0 0,0 0 0,0 1 0,0-1 0,0 1 0,-1 0 0,1 0 0,0 0 0,-1 0 0,1 1 0,-1-1 0,-3 1 0,3-1 0,0 1 0,1 0 0,-1-1 0,0 2 0,0-1 0,0 0 0,1 1 0,-1 0 0,0 0 0,1 0 0,-1 0 0,1 0 0,-1 1 0,1-1 0,-1 1 0,1 0 0,0 0 0,-4 4 0,4-2 0,0-1 0,0 1 0,0 0 0,1 0 0,0 0 0,0 0 0,0 0 0,0 0 0,1 1 0,-1-1 0,1 1 0,0-1 0,0 1 0,1-1 0,-1 6 0,0 4 0,1 1 0,0 0 0,0-1 0,2 1 0,0-1 0,5 21 0,-6-31 0,0 0 0,1 0 0,0 0 0,0 0 0,0-1 0,0 1 0,0 0 0,1-1 0,-1 0 0,1 0 0,0 0 0,0 0 0,0 0 0,0 0 0,1-1 0,-1 0 0,1 1 0,0-1 0,-1-1 0,1 1 0,0 0 0,0-1 0,0 0 0,0 0 0,0 0 0,8 0 0,0 1 0,1-2 0,-1 1 0,1-2 0,-1 0 0,1 0 0,-1-1 0,17-5 0,-21 4 0,0 0 0,0-1 0,0 1 0,0-2 0,-1 1 0,0-1 0,0 0 0,0-1 0,-1 0 0,0 0 0,9-10 0,-4 2 0,0 0 0,-1 0 0,14-27 0,-22 37 0,0 1 0,-1-1 0,1 0 0,-1 0 0,0 1 0,0-1 0,0 0 0,0 0 0,-1 0 0,0 0 0,0 0 0,0 0 0,0 0 0,-1 0 0,1 0 0,-1 0 0,0 1 0,0-1 0,0 0 0,-1 0 0,1 1 0,-5-7 0,2 4 0,-2-1 0,1 1 0,-1 0 0,0 0 0,0 1 0,-1 0 0,1 0 0,-1 0 0,-1 1 0,1 0 0,0 0 0,-1 1 0,0 0 0,0 0 0,0 1 0,0 0 0,-13-1 0,15 2 0,1 1 0,-1 0 0,1 0 0,-1 0 0,1 1 0,-1 0 0,1 0 0,-1 0 0,1 1 0,0 0 0,-1 0 0,1 0 0,0 1 0,1-1 0,-1 1 0,0 1 0,1-1 0,-1 0 0,1 1 0,0 0 0,0 0 0,1 0 0,-1 1 0,1-1 0,0 1 0,0 0 0,-2 5 0,-9 23 0,2 1 0,-13 61 0,16-62 0,8-28 0,0 0 0,1-1 0,-1 1 0,1 0 0,-1-1 0,1 1 0,1 0 0,-1-1 0,1 1 0,0 0 0,0-1 0,0 1 0,0-1 0,1 1 0,0-1 0,4 7 0,-2-5 0,0 0 0,1 0 0,0-1 0,0 0 0,0 0 0,0 0 0,1-1 0,0 1 0,0-1 0,7 3 0,1 0 0,-1-2 0,1 1 0,-1-2 0,1 0 0,1 0 0,-1-1 0,0-1 0,1-1 0,-1 0 0,23-1 0,-34 0 0,0-1 0,0 1 0,0-1 0,0 1 0,0-1 0,0 0 0,0 0 0,0 0 0,0-1 0,0 1 0,-1-1 0,1 1 0,0-1 0,-1 0 0,1 0 0,-1 0 0,0 0 0,0-1 0,0 1 0,0-1 0,0 1 0,0-1 0,-1 1 0,1-1 0,-1 0 0,0 0 0,0 0 0,1-5 0,1-6 0,-1 0 0,-1 0 0,-1 1 0,0-1 0,-2-18 0,0 0 0,2 22 0,-1 1 0,0-1 0,-1 1 0,0-1 0,0 1 0,-1 0 0,0 0 0,-1 0 0,0 0 0,0 1 0,-1-1 0,0 1 0,0 0 0,-1 0 0,0 1 0,0 0 0,-1 0 0,0 0 0,0 1 0,-1 0 0,0 1 0,0-1 0,0 1 0,0 1 0,-14-6 0,15 7 0,1 0 0,0 1 0,-1-1 0,0 1 0,1 1 0,-1-1 0,0 1 0,-10 0 0,13 1 0,0 1 0,0 0 0,1 0 0,-1 0 0,1 0 0,-1 1 0,1-1 0,-1 1 0,1 0 0,0 0 0,0 0 0,0 0 0,0 1 0,0-1 0,0 1 0,1 0 0,-4 4 0,-2 3 0,1 0 0,1 0 0,-1 1 0,2 0 0,-1 0 0,2 0 0,-1 1 0,2 0 0,-4 15 0,6-21 0,-1 0 0,1 0 0,1 0 0,-1 0 0,1 0 0,0 0 0,1 0 0,-1 0 0,1 0 0,0 1 0,1-2 0,-1 1 0,1 0 0,0 0 0,1 0 0,0-1 0,0 0 0,0 1 0,0-1 0,6 6 0,-5-7 0,0-1 0,0 0 0,0 0 0,1 0 0,-1 0 0,1-1 0,0 0 0,0 0 0,0 0 0,0 0 0,0-1 0,0 0 0,0 0 0,0 0 0,1-1 0,-1 0 0,0 0 0,0 0 0,1-1 0,7-1 0,-6 1 0,-1-1 0,1 0 0,-1 0 0,1-1 0,-1 1 0,0-1 0,0-1 0,0 1 0,0-1 0,-1 0 0,0 0 0,1-1 0,-2 0 0,1 0 0,5-7 0,4-9 0,-1 0 0,-2-1 0,0-1 0,-1 0 0,13-47 0,-22 68 0,-1-1 0,1 1 0,-1-1 0,1 0 0,-1 1 0,0-1 0,0 1 0,0-1 0,0 0 0,-1 1 0,1-1 0,-1 0 0,0 1 0,1-1 0,-1 1 0,0-1 0,0 1 0,-1 0 0,1-1 0,0 1 0,-3-3 0,1 2 0,-1 0 0,0 0 0,1 0 0,-1 0 0,0 1 0,0-1 0,0 1 0,-1 0 0,1 0 0,-1 1 0,-5-2 0,-2 0 0,0 1 0,0 0 0,0 1 0,0 0 0,0 1 0,0 1 0,0 0 0,-23 4 0,30-3 0,1 0 0,-1 0 0,1 1 0,0-1 0,-1 1 0,2 0 0,-1 0 0,0 1 0,0-1 0,1 1 0,0 0 0,0-1 0,0 2 0,0-1 0,1 0 0,-1 0 0,1 1 0,0-1 0,0 1 0,1 0 0,-1 0 0,0 9 0,1-11 0,0 0 0,1 0 0,-1 1 0,1-1 0,0 0 0,0 0 0,0 1 0,1-1 0,-1 0 0,1 0 0,0 0 0,0 0 0,0 1 0,0-1 0,0 0 0,0-1 0,1 1 0,0 0 0,-1 0 0,1-1 0,0 1 0,0-1 0,1 1 0,-1-1 0,0 0 0,1 0 0,0 0 0,-1 0 0,1-1 0,0 1 0,0-1 0,0 1 0,0-1 0,0 0 0,5 1 0,4 1 0,1-1 0,0 0 0,0-1 0,0 0 0,0-1 0,0-1 0,0 0 0,0 0 0,0-2 0,-1 1 0,16-6 0,-26 7 0,0-1 0,1 1 0,-1-1 0,0 0 0,0 0 0,0 0 0,0 0 0,0 0 0,0 0 0,-1 0 0,1 0 0,-1-1 0,1 1 0,-1-1 0,0 1 0,0-1 0,0 1 0,0-4 0,1 1 0,-2 1 0,1-1 0,0 0 0,-1 0 0,0 1 0,0-1 0,-1 0 0,1 0 0,-1 0 0,-2-6 0,2 8 0,1 0 0,-1 1 0,-1-1 0,1 0 0,0 0 0,-1 0 0,0 1 0,1-1 0,-1 1 0,0 0 0,0-1 0,-1 1 0,1 0 0,0 0 0,-5-3 0,5 4 0,0 0 0,0 1 0,-1-1 0,1 0 0,-1 1 0,1-1 0,0 1 0,-1 0 0,1 0 0,-1 0 0,1 0 0,-1 0 0,1 0 0,0 1 0,-1-1 0,1 1 0,0 0 0,-1 0 0,1 0 0,0 0 0,0 0 0,-3 2 0,-2 2 0,0-1 0,1 2 0,0-1 0,0 1 0,0 0 0,1 0 0,0 1 0,-7 11 0,10-15 0,-1 0 0,1 0 0,0 1 0,1-1 0,-1 1 0,1 0 0,0-1 0,-1 1 0,2 0 0,-1 0 0,0 0 0,1 0 0,0 0 0,-1 0 0,2 0 0,-1 0 0,0-1 0,1 1 0,2 7 0,-2-8 0,1-1 0,0 0 0,-1 0 0,1 0 0,0 0 0,0 0 0,1 0 0,-1 0 0,0-1 0,0 1 0,1-1 0,-1 0 0,1 1 0,0-1 0,-1 0 0,1-1 0,0 1 0,-1 0 0,1-1 0,0 0 0,0 1 0,-1-1 0,1 0 0,0-1 0,4 0 0,-2 1 0,0 0 0,-1-1 0,1 0 0,-1 0 0,1-1 0,-1 1 0,1-1 0,-1 0 0,0 0 0,0 0 0,0 0 0,0-1 0,0 0 0,6-6 0,-8 6 0,1 0 0,-1 0 0,0-1 0,0 1 0,0-1 0,-1 1 0,0-1 0,1 0 0,-1 0 0,0 0 0,-1 1 0,1-1 0,-1 0 0,0 0 0,1 0 0,-2 0 0,1 0 0,0 0 0,-1 0 0,0 0 0,0 0 0,0 1 0,0-1 0,-1 0 0,1 1 0,-1-1 0,0 1 0,0-1 0,-1 1 0,1 0 0,0 0 0,-1 0 0,-3-3 0,3 3 0,0 0 0,0 1 0,1-1 0,-1 1 0,-1 0 0,1 0 0,0 0 0,0 0 0,-1 1 0,1-1 0,-1 1 0,0 0 0,1 0 0,-1 0 0,0 0 0,0 1 0,1 0 0,-1 0 0,0 0 0,0 0 0,1 0 0,-1 1 0,0-1 0,0 1 0,1 0 0,-1 0 0,1 1 0,-1-1 0,1 1 0,-1 0 0,1-1 0,0 2 0,0-1 0,-4 4 0,1 0 0,0 0 0,0 1 0,1 0 0,0 0 0,0 0 0,1 0 0,0 1 0,-4 9 0,7-12 0,-1 0 0,0 0 0,1-1 0,0 1 0,0 0 0,0 1 0,1-1 0,0 0 0,0 0 0,0 0 0,0 0 0,1 0 0,0 0 0,0 0 0,2 5 0,-2-8 0,1 1 0,-1-1 0,0 0 0,1 0 0,0 0 0,-1 0 0,1-1 0,0 1 0,0 0 0,0-1 0,0 1 0,1-1 0,-1 0 0,0 1 0,0-1 0,1 0 0,-1-1 0,1 1 0,-1 0 0,1-1 0,-1 1 0,1-1 0,-1 0 0,1 0 0,-1 0 0,1 0 0,2-1 0,3 1 0,1-1 0,-1-1 0,0 1 0,1-1 0,-1-1 0,15-6 0,-18 6 0,1 0 0,-1 0 0,0 0 0,-1-1 0,1 1 0,0-1 0,-1-1 0,0 1 0,0-1 0,0 1 0,-1-1 0,1 0 0,-1 0 0,5-11 0,-6 8 0,1 0 0,-1 0 0,0-1 0,-1 1 0,0-1 0,0 1 0,-1-1 0,0 1 0,0-1 0,-2-8 0,2 15 0,0 0 0,-1-1 0,1 1 0,0 0 0,-1 0 0,0 0 0,1 0 0,-1 0 0,0 0 0,0 0 0,0 0 0,0 0 0,-1 0 0,1 0 0,-1 1 0,1-1 0,-1 0 0,1 1 0,-1-1 0,0 1 0,1 0 0,-1 0 0,0 0 0,0 0 0,0 0 0,0 0 0,0 0 0,0 0 0,-1 1 0,1-1 0,0 1 0,0 0 0,0-1 0,-1 1 0,1 0 0,0 0 0,0 1 0,0-1 0,-1 0 0,1 1 0,0-1 0,-3 2 0,-3 0 0,0 1 0,0 0 0,1 0 0,-1 1 0,1 0 0,0 0 0,0 0 0,0 1 0,1 0 0,-9 8 0,11-8 0,1-1 0,0 1 0,0 0 0,0 0 0,0 0 0,1 0 0,-1 1 0,1-1 0,1 0 0,-1 1 0,1 0 0,0-1 0,0 1 0,1 0 0,0 7 0,0-11 0,0 0 0,0 0 0,0 0 0,1 0 0,-1 0 0,1 0 0,0 0 0,-1-1 0,1 1 0,0 0 0,0 0 0,0-1 0,0 1 0,1 0 0,-1-1 0,0 0 0,1 1 0,2 1 0,-2-1 0,1-1 0,-1 0 0,1 0 0,0-1 0,-1 1 0,1 0 0,0-1 0,-1 1 0,1-1 0,0 0 0,-1 0 0,1 0 0,0-1 0,0 1 0,-1-1 0,1 1 0,3-2 0,0 0 0,0-1 0,-1 1 0,0-1 0,0 0 0,1 0 0,-2-1 0,1 0 0,0 0 0,-1 0 0,0 0 0,0 0 0,0-1 0,0 0 0,-1 0 0,0 0 0,0 0 0,0 0 0,0-1 0,-1 0 0,0 1 0,0-1 0,-1 0 0,2-9 0,-3 13 0,0 1 0,0 0 0,0 0 0,0 0 0,0 0 0,-1 0 0,1 0 0,0 0 0,-1 0 0,1 0 0,0 0 0,-1 0 0,1 0 0,-1 0 0,0 0 0,1 0 0,-1 0 0,0 0 0,1 1 0,-1-1 0,0 0 0,0 0 0,0 1 0,0-1 0,-1 0 0,1 0 0,-1 1 0,0-1 0,-1 1 0,1 0 0,0-1 0,0 1 0,0 0 0,0 0 0,0 0 0,0 1 0,0-1 0,-3 1 0,-2 1 0,0 0 0,1 1 0,-1-1 0,1 1 0,-1 1 0,1-1 0,-6 6 0,4-3 0,0 1 0,0 1 0,1-1 0,1 1 0,-1 1 0,1-1 0,0 1 0,1 0 0,0 1 0,1-1 0,0 1 0,-4 13 0,8-22 0,0 1 0,0-1 0,0 1 0,0-1 0,0 1 0,0-1 0,0 0 0,1 1 0,-1-1 0,0 1 0,1-1 0,-1 0 0,1 1 0,0-1 0,-1 0 0,1 0 0,0 1 0,0-1 0,0 0 0,0 0 0,0 0 0,0 0 0,0 0 0,0 0 0,0 0 0,1 0 0,-1-1 0,0 1 0,1 0 0,-1-1 0,0 1 0,1-1 0,-1 0 0,1 1 0,-1-1 0,0 0 0,1 0 0,-1 0 0,1 0 0,-1 0 0,1 0 0,2-1 0,1 1 0,0 0 0,0-1 0,0 0 0,0 0 0,0 0 0,-1 0 0,1-1 0,0 0 0,-1 0 0,1 0 0,7-5 0,-10 4-151,1 0-1,0 0 0,-1-1 0,1 1 1,-1 0-1,0-1 0,0 0 1,3-6-1,2-11-6674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96 24575,'-13'-12'0,"-2"1"0,0 1 0,0 0 0,-1 0 0,0 2 0,0 0 0,-28-9 0,33 14 0,-1 1 0,1 0 0,-1 1 0,1 0 0,-1 1 0,0 0 0,1 1 0,-1 0 0,-15 4 0,10-1 0,-1 1 0,1 0 0,0 2 0,1 0 0,-22 12 0,30-14 0,0 0 0,1 1 0,0 0 0,0 0 0,1 0 0,0 1 0,0 0 0,0 0 0,1 1 0,0 0 0,-5 11 0,4-6 0,0 1 0,2 0 0,-1 0 0,2 0 0,0 0 0,-2 22 0,5-28 0,1-1 0,0 1 0,0 0 0,0-1 0,1 1 0,0 0 0,0-1 0,1 0 0,0 0 0,0 0 0,1 0 0,5 8 0,-6-11 0,-1 0 0,1 0 0,0 0 0,0 0 0,1 0 0,-1-1 0,1 1 0,0-1 0,-1 0 0,2 0 0,-1 0 0,0-1 0,0 1 0,1-1 0,0 0 0,-1-1 0,1 1 0,0-1 0,9 2 0,-8-4 0,1 1 0,-1-1 0,1 0 0,-1-1 0,1 0 0,-1 0 0,0 0 0,0-1 0,0 0 0,0 0 0,-1 0 0,1-1 0,-1 0 0,0 0 0,0 0 0,0-1 0,-1 1 0,1-1 0,3-6 0,-2 4 0,-1-1 0,1-1 0,-2 1 0,1-1 0,-1 0 0,0 0 0,-1 0 0,0 0 0,0-1 0,-1 1 0,-1-1 0,2-11 0,-3 13-105,1-3-105,-1 0 0,-1-1 0,1 1 0,-2 0 0,-2-14 0,-2 10-6616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95 24575,'-12'-1'0,"-1"0"0,1-1 0,-18-5 0,20 4 0,-1 0 0,1 1 0,-1 1 0,-16-1 0,23 2 0,1 1 0,-1-1 0,0 1 0,0 0 0,1 0 0,-1 0 0,1 0 0,-1 1 0,1-1 0,-1 1 0,1 0 0,0 0 0,0 0 0,0 1 0,0-1 0,-5 6 0,-1 2 0,0 0 0,1 0 0,1 1 0,-1 0 0,2 1 0,-1 0 0,2 0 0,0 0 0,0 0 0,1 1 0,0 0 0,1 0 0,1 0 0,0 0 0,0 15 0,2-24 0,1 0 0,-1-1 0,1 1 0,0 0 0,0-1 0,0 1 0,1-1 0,-1 1 0,1-1 0,0 0 0,0 1 0,0-1 0,0 0 0,5 4 0,-2-2 0,0 0 0,0-1 0,1 0 0,0 0 0,0-1 0,0 1 0,10 3 0,1-1 0,0-1 0,1-1 0,0 0 0,0-1 0,24 1 0,-28-3 0,0-1 0,1 0 0,-1-1 0,1-1 0,-1 0 0,15-4 0,-24 4 0,-1 1 0,0-1 0,1 0 0,-1 0 0,0 0 0,0-1 0,-1 1 0,1-1 0,0 0 0,-1 0 0,0 0 0,1 0 0,-1-1 0,-1 1 0,1-1 0,0 0 0,-1 0 0,0 0 0,0 0 0,0 0 0,0-1 0,-1 1 0,2-6 0,0-6 0,-1-1 0,0 0 0,-1 0 0,-1 0 0,0 0 0,-1 0 0,-1 0 0,-1 0 0,0 1 0,-1-1 0,-1 1 0,0 0 0,-12-24 0,14 37 0,1-1 0,0 1 0,-1-1 0,1 1 0,-1 0 0,0 0 0,0 0 0,-1 0 0,1 0 0,0 1 0,-1-1 0,0 1 0,1 0 0,-1 0 0,0 0 0,-8-1 0,6 1 0,-1 1 0,1 1 0,-1 0 0,1-1 0,0 2 0,-1-1 0,1 1 0,0 0 0,-1 0 0,-7 3 0,-6 4 0,-1 1 0,1 0 0,1 2 0,0 0 0,-26 21 0,35-25 0,0 2 0,0-1 0,1 1 0,0 1 0,0 0 0,1 0 0,0 1 0,-7 14 0,13-22 0,0 0 0,1 0 0,-1 1 0,1-1 0,0 1 0,0-1 0,0 1 0,0-1 0,1 1 0,0 0 0,-1-1 0,1 1 0,1 0 0,-1-1 0,0 1 0,1-1 0,0 1 0,0-1 0,0 1 0,0-1 0,0 1 0,1-1 0,-1 0 0,1 1 0,0-1 0,0 0 0,0 0 0,1-1 0,-1 1 0,1 0 0,-1-1 0,1 1 0,4 2 0,3 2 0,0-1 0,0 0 0,0 0 0,0-1 0,1-1 0,0 1 0,0-2 0,0 1 0,1-2 0,-1 0 0,1 0 0,-1-1 0,1 0 0,0-1 0,17-1 0,-24-1 0,0 1 0,-1-1 0,1 1 0,-1-1 0,0 0 0,1-1 0,-1 1 0,0-1 0,0 0 0,0 0 0,-1 0 0,1 0 0,-1-1 0,0 0 0,0 1 0,0-1 0,0 0 0,-1 0 0,1-1 0,-1 1 0,0-1 0,0 1 0,-1-1 0,1 1 0,0-9 0,2-9 0,-1-1 0,-1 0 0,-1 1 0,-2-25 0,1 38 0,0 3 0,0 1 0,0-1 0,-1 1 0,1-1 0,-1 0 0,-1 1 0,1 0 0,-1-1 0,0 1 0,0 0 0,0 0 0,-1 0 0,1 0 0,-1 0 0,-1 1 0,1-1 0,-1 1 0,1 0 0,-1 0 0,0 0 0,-1 1 0,1-1 0,-1 1 0,1 0 0,-1 0 0,0 1 0,0-1 0,0 1 0,-1 0 0,1 1 0,0-1 0,-8 0 0,6 0 0,1 1 0,-1 0 0,1 0 0,-1 1 0,1 0 0,-1 0 0,1 1 0,-1-1 0,1 1 0,-1 1 0,1-1 0,0 1 0,0 0 0,0 1 0,0 0 0,-7 3 0,5 0 0,1-1 0,0 2 0,-1-1 0,2 1 0,-1 0 0,1 0 0,0 0 0,1 1 0,-1 0 0,-3 10 0,-1 4 0,0 0 0,2 0 0,1 1 0,1 1 0,0-1 0,2 1 0,1 0 0,0 25 0,3-43 0,0 0 0,0 1 0,1-1 0,0 0 0,0 0 0,1 0 0,0 0 0,0 0 0,0 0 0,1 0 0,-1 0 0,1-1 0,1 1 0,-1-1 0,1 0 0,0 0 0,0-1 0,0 1 0,1-1 0,0 0 0,0 0 0,0 0 0,0 0 0,0-1 0,7 3 0,-5-3 0,0 0 0,1 0 0,0-1 0,0 0 0,0 0 0,0-1 0,0 0 0,0-1 0,0 1 0,0-1 0,0-1 0,0 0 0,0 0 0,0 0 0,0-1 0,0-1 0,-1 1 0,1-1 0,7-4 0,-5 2 0,-1-1 0,0 0 0,-1 0 0,1-1 0,-1 0 0,-1-1 0,1 1 0,-1-2 0,-1 1 0,1-1 0,-1 0 0,-1 0 0,0 0 0,0-1 0,6-18 0,-7 13 0,0-1 0,-1 1 0,0-1 0,-1 1 0,-1-1 0,-1 0 0,0 0 0,-1 0 0,-1 1 0,-4-20 0,5 30 0,0 0 0,-1 0 0,1 1 0,-1-1 0,0 0 0,-1 1 0,1-1 0,-1 1 0,0 0 0,0 0 0,-1 0 0,1 0 0,-1 0 0,0 1 0,1 0 0,-2 0 0,1 0 0,0 0 0,-1 0 0,1 1 0,-1 0 0,1 0 0,-1 0 0,0 1 0,0-1 0,0 1 0,-7-1 0,5 2 0,0-1 0,1 1 0,-1 0 0,1 1 0,-1 0 0,1 0 0,-1 0 0,1 0 0,0 1 0,0 0 0,-1 1 0,1-1 0,1 1 0,-1 0 0,0 1 0,1 0 0,0-1 0,-1 2 0,2-1 0,-1 0 0,-5 7 0,5-4 0,0 0 0,1 0 0,0 0 0,0 0 0,1 1 0,0 0 0,0 0 0,0 0 0,1 0 0,1 0 0,-1 0 0,1 1 0,1-1 0,-1 0 0,2 1 0,-1-1 0,3 15 0,-2-18 0,1 0 0,-1 1 0,1-1 0,0 0 0,0-1 0,1 1 0,0 0 0,-1-1 0,2 1 0,-1-1 0,0 0 0,1 0 0,0 0 0,0 0 0,0-1 0,0 0 0,0 0 0,1 0 0,0 0 0,-1-1 0,1 1 0,0-1 0,0 0 0,0-1 0,0 1 0,1-1 0,-1 0 0,8 0 0,-4 0 0,0 0 0,0-1 0,1 0 0,-1 0 0,0-1 0,0 0 0,0-1 0,0 0 0,0 0 0,0-1 0,12-5 0,-15 4 0,-1 0 0,1 0 0,0 0 0,-1-1 0,0 1 0,0-1 0,0-1 0,-1 1 0,0-1 0,0 1 0,0-1 0,-1 0 0,0-1 0,0 1 0,4-12 0,-2 2 0,-1 0 0,0 1 0,-2-2 0,1 1 0,-2 0 0,0 0 0,-1 0 0,-1-1 0,0 1 0,-4-18 0,4 32 0,1 0 0,-1-1 0,0 1 0,0 0 0,0-1 0,0 1 0,0 0 0,0 0 0,0 0 0,-1 0 0,1 0 0,-1 0 0,1 0 0,-1 1 0,0-1 0,0 1 0,0-1 0,0 1 0,0-1 0,0 1 0,-4-1 0,3 1 0,-1 0 0,1 1 0,-1-1 0,1 1 0,-1 0 0,1 0 0,-1 0 0,1 1 0,-1-1 0,1 1 0,-1 0 0,1 0 0,-4 2 0,-7 3 0,0 1 0,0 0 0,1 1 0,1 1 0,-20 15 0,17-10 0,1-1 0,0 2 0,1 0 0,-15 22 0,24-31 0,0 1 0,0 0 0,0 0 0,1 1 0,0-1 0,0 1 0,1-1 0,0 1 0,0 0 0,1 0 0,0 0 0,0 0 0,1 13 0,1-17 0,0-1 0,0 1 0,0-1 0,1 0 0,-1 1 0,1-1 0,0 0 0,0 0 0,0 0 0,0 0 0,1-1 0,-1 1 0,1-1 0,-1 1 0,1-1 0,0 0 0,0 0 0,0 0 0,0 0 0,0 0 0,1-1 0,-1 0 0,0 1 0,7 0 0,-3 0 0,0 0 0,0-1 0,0 1 0,0-1 0,1-1 0,-1 0 0,0 0 0,0 0 0,0-1 0,1 0 0,11-3 0,-12 1 0,0 0 0,0-1 0,0 0 0,-1 0 0,1 0 0,-1-1 0,0 0 0,0 0 0,-1-1 0,1 1 0,-1-1 0,0-1 0,-1 1 0,6-11 0,-5 8 0,-1 0 0,0 0 0,0 0 0,-1-1 0,-1 0 0,1 0 0,-2 1 0,1-1 0,-1 0 0,-1-20 0,0 27 0,-1 0 0,1 0 0,0 1 0,-1-1 0,0 0 0,0 0 0,1 0 0,-2 1 0,1-1 0,0 1 0,0-1 0,-1 1 0,0-1 0,1 1 0,-1 0 0,0 0 0,0 0 0,0 0 0,0 0 0,-1 0 0,1 0 0,0 1 0,-1-1 0,1 1 0,-1 0 0,0-1 0,1 1 0,-1 1 0,0-1 0,0 0 0,0 1 0,-5-1 0,4 1 0,-1-1 0,0 1 0,0 1 0,1-1 0,-1 1 0,0 0 0,1 0 0,-1 0 0,1 1 0,-1 0 0,1-1 0,-1 2 0,1-1 0,0 0 0,0 1 0,0 0 0,1 0 0,-1 0 0,-5 6 0,4-2 0,1 1 0,-1 0 0,1 0 0,0 0 0,1 1 0,0-1 0,1 1 0,-1 0 0,1-1 0,1 1 0,0 0 0,0 0 0,1 0 0,0 0 0,1 0 0,3 17 0,-4-24 0,0-1 0,1 1 0,-1-1 0,1 1 0,0-1 0,-1 1 0,1-1 0,0 0 0,0 1 0,0-1 0,0 0 0,0 0 0,0 1 0,0-1 0,1 0 0,-1 0 0,0-1 0,1 1 0,-1 0 0,0 0 0,1 0 0,-1-1 0,1 1 0,-1-1 0,1 1 0,-1-1 0,1 0 0,0 0 0,-1 1 0,1-1 0,-1 0 0,1-1 0,-1 1 0,1 0 0,0 0 0,-1 0 0,1-1 0,-1 1 0,1-1 0,-1 0 0,1 1 0,-1-1 0,0 0 0,3-1 0,2-1 0,0-1 0,0 0 0,-1 0 0,1-1 0,-1 1 0,0-1 0,0 0 0,8-12 0,-11 14 0,0 0 0,0-1 0,0 1 0,0-1 0,-1 1 0,1-1 0,-1 0 0,0 0 0,0 0 0,-1 0 0,1 0 0,-1 0 0,0 0 0,0 0 0,-1-7 0,0 9 0,1 0 0,-1-1 0,0 1 0,0 0 0,-1 0 0,1 0 0,0 0 0,-1 1 0,1-1 0,-1 0 0,1 0 0,-1 1 0,0-1 0,0 1 0,0 0 0,0-1 0,0 1 0,0 0 0,0 0 0,0 0 0,0 1 0,0-1 0,-1 0 0,1 1 0,0-1 0,-1 1 0,1 0 0,-3 0 0,2 0 0,0 0 0,0 0 0,0 0 0,0 1 0,0-1 0,0 1 0,0 0 0,0-1 0,0 2 0,0-1 0,1 0 0,-1 0 0,0 1 0,1 0 0,-1-1 0,1 1 0,0 0 0,-1 0 0,1 0 0,0 1 0,0-1 0,0 0 0,1 1 0,-1-1 0,1 1 0,-1 0 0,1-1 0,0 1 0,0 0 0,0 0 0,0 0 0,1 0 0,-1 0 0,1 0 0,-1 0 0,1 0 0,1 4 0,-2-4 0,2 0 0,-1 0 0,0 1 0,0-1 0,1 0 0,0 0 0,0 0 0,0-1 0,0 1 0,0 0 0,0 0 0,1 0 0,-1-1 0,1 1 0,3 4 0,-3-6 0,-1 0 0,1 1 0,0-1 0,0 0 0,0 0 0,0 0 0,0 0 0,0 0 0,0 0 0,0 0 0,1-1 0,-1 1 0,0-1 0,0 0 0,0 1 0,1-1 0,-1 0 0,0 0 0,0-1 0,1 1 0,-1 0 0,0-1 0,0 1 0,2-2 0,-2 2 0,0-1 0,-1 1 0,1-1 0,-1 0 0,1 1 0,-1-1 0,0 0 0,1 0 0,-1 0 0,0 0 0,1 0 0,-1 0 0,0 0 0,0 0 0,0-1 0,0 1 0,0 0 0,0-1 0,-1 1 0,1 0 0,0-1 0,-1 1 0,2-3 0,-2 2 0,0 1 0,0 0 0,0 0 0,-1 0 0,1 0 0,0 0 0,0 0 0,-1 0 0,1-1 0,0 1 0,-1 0 0,1 0 0,-1 0 0,0 0 0,1 1 0,-1-1 0,0 0 0,1 0 0,-1 0 0,0 0 0,0 1 0,0-1 0,0 0 0,0 1 0,0-1 0,0 1 0,0-1 0,0 1 0,0-1 0,0 1 0,0 0 0,0-1 0,-2 1 0,-3-1 10,-1 0 0,1 1 0,-1-1 0,1 1 0,-1 1 0,1-1 0,-1 1 0,1 0 0,0 1 0,-1-1 0,-7 4 0,5-1-196,0-1 1,1 2-1,-1-1 0,1 1 1,0 0-1,0 1 1,-7 7-1,3-1-6640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50 24575,'0'-3'0,"-1"1"0,1 0 0,-1 0 0,1 0 0,-1 0 0,0 0 0,0 0 0,0 1 0,0-1 0,0 0 0,0 0 0,-1 1 0,1-1 0,0 0 0,-1 1 0,1-1 0,-1 1 0,0 0 0,1 0 0,-1-1 0,0 1 0,0 0 0,0 0 0,0 1 0,0-1 0,0 0 0,0 1 0,0-1 0,0 1 0,-4-1 0,-10-1 0,1 0 0,-1 1 0,-17 1 0,22 0 0,-14 0 0,1-1 0,0 1 0,0 2 0,-28 4 0,45-4 0,0-1 0,1 1 0,-1 0 0,1 1 0,-1 0 0,1 0 0,0 0 0,0 1 0,0-1 0,1 2 0,0-1 0,-1 0 0,1 1 0,1 0 0,-8 10 0,2 0 0,2 1 0,0 1 0,1-1 0,0 1 0,2 1 0,0-1 0,0 1 0,2 0 0,0 0 0,2 0 0,0 0 0,0 0 0,2 0 0,0 0 0,5 25 0,-3-34 0,-1 1 0,1-1 0,1 0 0,-1 0 0,1-1 0,1 1 0,0-1 0,0 0 0,1 0 0,0-1 0,0 1 0,0-1 0,1-1 0,0 1 0,1-1 0,0 0 0,10 6 0,-12-9 0,1 1 0,-1-1 0,1 0 0,-1 0 0,1-1 0,0 0 0,0 0 0,0-1 0,0 0 0,0 0 0,1 0 0,-1-1 0,0 0 0,0-1 0,0 0 0,0 0 0,0 0 0,0-1 0,0 0 0,0 0 0,0-1 0,0 0 0,8-5 0,-6 3 0,-1-1 0,-1 0 0,1 0 0,-1-1 0,0 0 0,0 0 0,-1-1 0,0 1 0,0-2 0,-1 1 0,0 0 0,0-1 0,3-11 0,-2 2 0,-1 1 0,-1-1 0,-1 0 0,0-1 0,-2 1 0,0-23 0,0 16 0,0 13 0,-1 0 0,0 0 0,-1 0 0,0 0 0,-4-14 0,4 23 0,0 0 0,0 0 0,0 0 0,-1 1 0,1-1 0,-1 0 0,0 0 0,0 1 0,0 0 0,0-1 0,0 1 0,0 0 0,-1 0 0,1 0 0,-1 0 0,1 0 0,-1 0 0,0 1 0,1 0 0,-1-1 0,0 1 0,0 0 0,0 0 0,-5 0 0,-5-2 0,0 1 0,0 1 0,0 0 0,0 1 0,0 0 0,0 1 0,0 1 0,0 0 0,1 1 0,-1 0 0,1 0 0,-1 2 0,1 0 0,0 0 0,-11 7 0,14-6 0,0 0 0,0 1 0,0 0 0,1 0 0,0 1 0,1 0 0,0 0 0,0 1 0,1 0 0,0 0 0,0 0 0,1 1 0,0 0 0,1 0 0,0 0 0,0 1 0,2-1 0,-3 13 0,2-10 0,1 1 0,1 0 0,0 0 0,1-1 0,1 1 0,0 0 0,3 15 0,-3-25 0,0 1 0,1-1 0,-1 1 0,1-1 0,0 0 0,0 0 0,1 0 0,-1 0 0,1 0 0,0 0 0,0-1 0,0 1 0,0-1 0,1 0 0,-1 0 0,1 0 0,0-1 0,0 1 0,0-1 0,0 0 0,0 0 0,0 0 0,1-1 0,5 2 0,-1 0 0,0-2 0,0 1 0,0-1 0,0 0 0,1-1 0,-1 0 0,0 0 0,0-1 0,0-1 0,0 1 0,17-6 0,-19 4 0,-1 0 0,1 0 0,-1-1 0,0 1 0,0-1 0,0 0 0,-1-1 0,1 0 0,-1 0 0,-1 0 0,1 0 0,0-1 0,-1 1 0,0-1 0,6-13 0,6-16 0,-2-1 0,15-55 0,-24 69 0,0-1 0,-1 0 0,-2 0 0,0-1 0,-2-30 0,0 52 0,0-1 0,-1 1 0,1 0 0,-1 0 0,1 0 0,-1 0 0,1 0 0,-1 0 0,0 0 0,0 0 0,0 0 0,0 1 0,0-1 0,-1 0 0,1 0 0,-1 1 0,1-1 0,-1 1 0,1 0 0,-1-1 0,0 1 0,-1-1 0,-1 0 0,0 0 0,0 1 0,0 0 0,0 0 0,-1 0 0,1 0 0,0 1 0,0-1 0,-1 1 0,-5 1 0,-4 0 0,0 2 0,1-1 0,0 1 0,-1 1 0,1 1 0,-14 6 0,9 0 0,1 1 0,0 1 0,1 1 0,0 0 0,1 1 0,-16 19 0,17-19 0,5-5 0,0 1 0,1-1 0,0 1 0,1 1 0,0 0 0,-7 17 0,12-25 0,1 0 0,-1 0 0,1 1 0,0-1 0,0 0 0,0 1 0,1-1 0,-1 1 0,1-1 0,0 0 0,1 1 0,-1-1 0,1 1 0,0-1 0,0 0 0,0 1 0,0-1 0,1 0 0,0 0 0,0 0 0,0 0 0,0 0 0,3 3 0,1 0 0,1 0 0,0-1 0,-1 0 0,2 0 0,-1-1 0,1 0 0,0 0 0,0-1 0,0 0 0,0-1 0,1 1 0,-1-2 0,1 1 0,0-1 0,0 0 0,0-1 0,0 0 0,0-1 0,1 0 0,16-2 0,-17 1 0,-1 0 0,0-1 0,1 0 0,-1 0 0,0-1 0,0 0 0,-1 0 0,1-1 0,-1 0 0,0 0 0,0-1 0,0 0 0,0 0 0,-1-1 0,0 0 0,0 0 0,-1 0 0,1-1 0,-1 0 0,-1 0 0,1 0 0,-1 0 0,3-9 0,0-3 0,-1 0 0,-1 0 0,0-1 0,2-21 0,-6 32 0,-1 0 0,1 0 0,-1 0 0,-1 0 0,0 0 0,0 0 0,-1 0 0,0 0 0,0 1 0,-1-1 0,-6-12 0,4 12 0,0 0 0,0 0 0,-1 0 0,0 1 0,-15-15 0,17 20 0,0 0 0,0 0 0,0 0 0,-1 1 0,1-1 0,-1 1 0,0 0 0,1 0 0,-1 1 0,0 0 0,0-1 0,0 2 0,0-1 0,-6 0 0,-4 0 0,-1 1 0,1 0 0,0 1 0,-30 5 0,40-4 0,0-1 0,0 1 0,0 0 0,1 0 0,-1 0 0,0 1 0,1 0 0,0 0 0,0 0 0,0 0 0,0 0 0,0 1 0,0 0 0,1 0 0,0 0 0,0 0 0,0 0 0,-2 6 0,-5 12 0,2 0 0,0 1 0,1 0 0,2 1 0,0-1 0,-1 35 0,6-53 0,0-1 0,0 1 0,0-1 0,1 1 0,0-1 0,0 0 0,0 1 0,0-1 0,1 0 0,-1 0 0,1 0 0,0 0 0,0 0 0,1 0 0,-1-1 0,1 1 0,0-1 0,0 0 0,0 1 0,0-1 0,1-1 0,-1 1 0,1 0 0,0-1 0,0 0 0,0 0 0,0 0 0,0 0 0,5 1 0,-2-1 0,0 1 0,1-1 0,-1-1 0,1 1 0,-1-2 0,1 1 0,0-1 0,-1 0 0,1 0 0,-1-1 0,1 0 0,0 0 0,-1-1 0,0 0 0,1 0 0,8-5 0,-4 1 0,-1-1 0,-1 0 0,1 0 0,-2-1 0,1-1 0,-1 1 0,0-1 0,0-1 0,12-18 0,-16 19 0,0 1 0,-1-1 0,0 1 0,-1-1 0,0-1 0,0 1 0,-1 0 0,0 0 0,0-1 0,-1 0 0,-1 1 0,1-1 0,-3-15 0,2 23 0,0 0 0,0 0 0,-1 0 0,1 0 0,-1 0 0,1 0 0,-1 0 0,0 0 0,1 1 0,-1-1 0,0 0 0,0 0 0,-1 1 0,1-1 0,0 1 0,-1-1 0,1 1 0,0-1 0,-1 1 0,0 0 0,1 0 0,-3-1 0,1 0 0,0 1 0,-1 0 0,1 0 0,0 1 0,-1-1 0,1 1 0,-1-1 0,1 1 0,0 0 0,-1 1 0,-6 0 0,0 1 0,0 1 0,0 0 0,0 0 0,0 1 0,0 0 0,1 1 0,-16 10 0,9-3 0,1 1 0,1 0 0,0 1 0,1 0 0,-18 25 0,26-31 0,-1 0 0,2 1 0,-1-1 0,1 1 0,0 0 0,1 0 0,0 1 0,0-1 0,1 0 0,0 1 0,1 0 0,0-1 0,1 12 0,0-18 0,1 0 0,0 0 0,0 1 0,0-1 0,0 0 0,0 0 0,1 0 0,-1 0 0,1-1 0,0 1 0,0 0 0,0-1 0,0 1 0,0-1 0,0 0 0,1 1 0,-1-1 0,1 0 0,0 0 0,-1-1 0,1 1 0,0-1 0,0 1 0,0-1 0,0 0 0,1 0 0,-1 0 0,0-1 0,0 1 0,0-1 0,1 0 0,-1 1 0,0-2 0,0 1 0,1 0 0,-1-1 0,0 1 0,0-1 0,1 0 0,-1 0 0,0 0 0,0 0 0,0-1 0,0 1 0,-1-1 0,1 0 0,0 0 0,-1 0 0,1 0 0,-1 0 0,0 0 0,1-1 0,-1 1 0,2-5 0,2-4 0,-1 0 0,-1 0 0,1 0 0,-2-1 0,0 0 0,0 1 0,-1-1 0,1-16 0,-2 3 0,0 1 0,-2 0 0,-4-28 0,5 51 0,0 1 0,0-1 0,0 1 0,0 0 0,0-1 0,0 1 0,0-1 0,0 1 0,0-1 0,0 1 0,0 0 0,0-1 0,0 1 0,-1 0 0,1-1 0,0 1 0,0-1 0,0 1 0,-1 0 0,1-1 0,0 1 0,0 0 0,-1 0 0,1-1 0,0 1 0,-1 0 0,1 0 0,0-1 0,-1 1 0,1 0 0,0 0 0,-1 0 0,1-1 0,-1 1 0,1 0 0,-1 0 0,-11 11 0,-8 24 0,13-20 0,-18 48 0,24-60 0,0 0 0,0 0 0,0 0 0,1 0 0,-1 0 0,1 0 0,0 0 0,0 0 0,0 0 0,1 0 0,-1 0 0,0-1 0,1 1 0,0 0 0,0 0 0,0 0 0,0 0 0,2 3 0,-2-5 0,0 0 0,0 0 0,0 0 0,1 0 0,-1-1 0,0 1 0,0 0 0,1 0 0,-1-1 0,1 1 0,-1-1 0,0 1 0,1-1 0,-1 1 0,1-1 0,-1 0 0,1 0 0,-1 0 0,1 0 0,-1 0 0,1 0 0,0 0 0,-1-1 0,0 1 0,1 0 0,-1-1 0,1 1 0,-1-1 0,1 0 0,-1 1 0,0-1 0,0 0 0,1 0 0,1-1 0,4-3 0,-1 0 0,1 0 0,-1-1 0,11-11 0,-7 4 0,0-1 0,0 0 0,8-17 0,-15 26 0,-1-1 0,1 1 0,-1-1 0,0 0 0,0 0 0,-1 0 0,1 0 0,-2 0 0,1 0 0,0 0 0,-2-10 0,1 15 0,0 1 0,0-1 0,0 1 0,0 0 0,0-1 0,-1 1 0,1 0 0,0-1 0,0 1 0,0 0 0,-1-1 0,1 1 0,0 0 0,-1-1 0,1 1 0,0 0 0,-1 0 0,1-1 0,0 1 0,-1 0 0,1 0 0,0 0 0,-1 0 0,1-1 0,-1 1 0,1 0 0,0 0 0,-1 0 0,1 0 0,-1 0 0,1 0 0,0 0 0,-1 0 0,1 0 0,-1 0 0,1 0 0,0 0 0,-1 1 0,1-1 0,0 0 0,-1 0 0,1 0 0,-1 0 0,1 1 0,0-1 0,-1 0 0,1 0 0,0 1 0,0-1 0,-1 0 0,1 1 0,-19 13 0,19-14 0,-7 6 0,2 1 0,-1-1 0,1 1 0,0 0 0,0 0 0,1 0 0,-5 11 0,7-13 0,0 0 0,0-1 0,1 1 0,-1 0 0,1 0 0,0 0 0,1 0 0,-1 0 0,1 0 0,0 0 0,0 0 0,0 0 0,3 9 0,-3-13 0,0 0 0,0 0 0,0 0 0,1 0 0,-1 0 0,0 0 0,1 0 0,-1 0 0,1 0 0,-1 0 0,1 0 0,-1 0 0,1 0 0,0-1 0,0 1 0,-1 0 0,1 0 0,0-1 0,0 1 0,0 0 0,0-1 0,0 1 0,0-1 0,0 1 0,0-1 0,0 1 0,0-1 0,0 0 0,0 1 0,0-1 0,0 0 0,0 0 0,0 0 0,0 0 0,0 0 0,0 0 0,0 0 0,2-1 0,-1 0 0,0 1 0,0-1 0,0-1 0,-1 1 0,1 0 0,0 0 0,0-1 0,-1 1 0,1-1 0,-1 0 0,1 1 0,-1-1 0,0 0 0,1 0 0,-1 0 0,0 0 0,1-4 0,-1 2 0,0-1 0,0 1 0,0-1 0,-1 0 0,0 1 0,0-9 0,0 13 0,0 0 0,0-1 0,0 1 0,0-1 0,0 1 0,-1-1 0,1 1 0,0-1 0,0 1 0,0-1 0,0 1 0,0 0 0,-1-1 0,1 1 0,0-1 0,0 1 0,-1 0 0,1-1 0,0 1 0,-1 0 0,1-1 0,0 1 0,-1 0 0,1-1 0,0 1 0,-1 0 0,0 0 0,0 0 0,0 1 0,0-1 0,0 1 0,0-1 0,1 1 0,-1 0 0,0-1 0,0 1 0,1 0 0,-1 0 0,0-1 0,1 1 0,-1 0 0,1 0 0,-1 0 0,1 0 0,-1 1 0,0 0 0,-1 1 0,1-1 0,0 1 0,1-1 0,-1 1 0,0 0 0,1-1 0,-1 1 0,1 0 0,0-1 0,0 5 0,0-7 0,0 1 0,0-1 0,0 1 0,0-1 0,0 1 0,1-1 0,-1 0 0,0 1 0,0-1 0,0 1 0,1-1 0,-1 0 0,0 1 0,0-1 0,1 1 0,-1-1 0,0 0 0,1 1 0,-1-1 0,0 0 0,1 0 0,-1 1 0,1-1 0,-1 0 0,0 0 0,1 1 0,1-1 0,-1 0 0,0 0 0,0 0 0,0-1 0,0 1 0,1 0 0,-1 0 0,0-1 0,0 1 0,0-1 0,0 1 0,0-1 0,0 1 0,0-1 0,0 0 0,1 0 0,29-33 0,-28 33-1365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 24575,'-69'-2'0,"37"0"0,-1 2 0,0 1 0,-37 6 0,63-6 0,0 1 0,0 0 0,0 0 0,0 0 0,0 1 0,0 0 0,1 1 0,0-1 0,-1 1 0,1 0 0,1 1 0,-1 0 0,1 0 0,-1 0 0,1 0 0,1 1 0,-1 0 0,1 0 0,0 0 0,0 0 0,1 1 0,0-1 0,0 1 0,1 0 0,0 0 0,0 0 0,-2 14 0,2-1 0,2 0 0,0 1 0,1-1 0,1 0 0,1 0 0,1 0 0,1-1 0,0 1 0,2-1 0,0 0 0,18 32 0,-13-28 0,-8-15 0,0 1 0,1-1 0,0 0 0,12 14 0,-14-20 0,-1 1 0,1-1 0,-1 0 0,1 0 0,0-1 0,0 1 0,0-1 0,0 1 0,0-1 0,0 0 0,0 0 0,1 0 0,-1-1 0,0 1 0,0-1 0,1 1 0,-1-1 0,5-1 0,0 0 0,-1 0 0,1-1 0,0 0 0,-1-1 0,1 0 0,-1 0 0,0-1 0,0 1 0,0-1 0,-1-1 0,1 1 0,-1-1 0,0-1 0,-1 1 0,1-1 0,-1 0 0,7-10 0,8-12 0,-2 0 0,25-52 0,-38 69 15,0-1 0,-1 1 0,0-1 0,-1 1 0,0-1 0,0 0 0,0-21 0,-3 26-108,0 0 0,0 0 1,-1 1-1,0-1 0,0 0 0,0 1 0,-1-1 0,0 1 1,-1-1-1,1 1 0,-1 0 0,-1 0 0,1 0 1,-1 0-1,-4-5 0,-6-5-6733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76 24575,'-1'-2'0,"0"1"0,1-1 0,-1 1 0,0 0 0,0-1 0,0 1 0,0 0 0,0 0 0,0-1 0,-1 1 0,1 0 0,0 0 0,0 0 0,-1 1 0,1-1 0,-3-1 0,-26-12 0,24 12 0,0 0 0,-1 1 0,1 0 0,-1 0 0,1 0 0,-1 1 0,0 0 0,1 1 0,-1-1 0,1 1 0,-1 0 0,1 1 0,0 0 0,0 0 0,-1 0 0,1 1 0,0-1 0,1 2 0,-1-1 0,-8 7 0,-2 2 0,0 1 0,1 1 0,0 1 0,2 0 0,-18 24 0,27-34 0,1 1 0,-1-1 0,1 1 0,-1 0 0,2 0 0,-1 0 0,1 1 0,0-1 0,0 1 0,1-1 0,-1 1 0,2-1 0,-1 1 0,1 0 0,0 11 0,1-12 0,1-1 0,-1 1 0,1 0 0,0-1 0,0 0 0,0 0 0,1 1 0,0-1 0,0-1 0,0 1 0,1 0 0,-1-1 0,1 0 0,0 0 0,0 0 0,1 0 0,-1-1 0,8 5 0,3 2 0,7 4 0,33 17 0,-50-29 0,0 1 0,1-1 0,-1 0 0,0-1 0,1 1 0,-1-1 0,0 0 0,1 0 0,0-1 0,-1 1 0,1-1 0,10-2 0,-12 1 0,-1-1 0,1 0 0,0 0 0,-1 0 0,0 0 0,1 0 0,-1-1 0,0 1 0,0-1 0,0 0 0,-1 0 0,1 0 0,-1 0 0,0-1 0,0 1 0,0-1 0,3-5 0,3-10 0,0-1 0,5-22 0,-7 21 0,9-34 0,9-66 0,-21 103 0,-2 15 4,0 0 0,-1 0-1,0 0 1,0 0-1,0 0 1,0 0 0,0 0-1,-1 0 1,1 0 0,-1 1-1,0-1 1,0 0-1,0 0 1,0 0 0,0 1-1,0-1 1,-1 1 0,0-1-1,1 1 1,-1 0-1,0-1 1,0 1 0,0 0-1,0 0 1,-1 0 0,1 0-1,0 1 1,-1-1-1,1 1 1,-1-1 0,0 1-1,-3-1 1,-6-2-216,0 0 0,-1 1 0,1 1-1,-1 0 1,1 0 0,-16 1 0,2 1-6614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428 291 24575,'-11'-6'0,"1"-2"0,0 1 0,1-1 0,-17-17 0,18 16 0,-1 0 0,0 0 0,-1 1 0,-18-11 0,24 17 0,1 0 0,-1 0 0,0 1 0,0 0 0,0 0 0,1 0 0,-1 0 0,0 1 0,0-1 0,0 1 0,0 0 0,0 0 0,0 1 0,0-1 0,0 1 0,0 0 0,0 0 0,0 0 0,-4 2 0,-3 2 0,1 1 0,-1 0 0,1 1 0,1 0 0,-1 0 0,1 1 0,0 0 0,-11 15 0,4-3 0,0 0 0,2 1 0,-12 24 0,18-29 0,0 0 0,2 0 0,0 1 0,-4 20 0,8-28 0,0 1 0,0 0 0,2 0 0,-1 0 0,1 0 0,1 0 0,-1 0 0,5 18 0,-3-23 0,-1-1 0,1 0 0,0 0 0,1 0 0,-1 0 0,1-1 0,0 1 0,0 0 0,0-1 0,0 0 0,0 0 0,1 0 0,-1 0 0,1-1 0,0 1 0,0-1 0,0 0 0,0 0 0,0 0 0,1-1 0,-1 1 0,0-1 0,1 0 0,-1 0 0,8 0 0,-1 0 0,0 0 0,0-1 0,0 0 0,0-1 0,-1 0 0,1-1 0,0 0 0,-1 0 0,18-7 0,-17 4 0,0 0 0,0 0 0,-1-1 0,0-1 0,0 0 0,0 0 0,-1-1 0,0 0 0,0 0 0,-1-1 0,0 0 0,-1-1 0,0 0 0,0 0 0,-1 0 0,0-1 0,-1 0 0,0 0 0,-1 0 0,0-1 0,-1 0 0,0 1 0,-1-1 0,1-21 0,-1 7 0,-1-1 0,-2 1 0,0-1 0,-2 1 0,0 0 0,-2 0 0,-1 0 0,-2 1 0,0 0 0,-1 0 0,-16-28 0,11 31-1365,0 3-5461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4:5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24575,'17'-3'0,"0"-1"0,1 0 0,-1-2 0,-1 0 0,28-14 0,1 0 0,406-130 0,-326 113 0,115-26 0,59-20 0,-284 77 0,0 0 0,-1-2 0,0 0 0,0 0 0,-1-2 0,13-10 0,-22 17 0,39-21-256,-32 19-853,7-3-5717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7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24575,'0'0'0,"0"-1"0,0 1 0,0 0 0,0 0 0,0 0 0,1 0 0,-1-1 0,0 1 0,0 0 0,0 0 0,0 0 0,0 0 0,0-1 0,0 1 0,0 0 0,0 0 0,0 0 0,0 0 0,0-1 0,0 1 0,0 0 0,0 0 0,0 0 0,-1 0 0,1 0 0,0-1 0,0 1 0,0 0 0,0 0 0,0 0 0,0 0 0,0 0 0,0-1 0,-1 1 0,1 0 0,0 0 0,0 0 0,0 0 0,0 0 0,0 0 0,-1 0 0,1 0 0,0 0 0,0 0 0,0-1 0,0 1 0,-1 0 0,1 0 0,0 0 0,0 0 0,0 0 0,0 0 0,-1 0 0,1 0 0,0 0 0,0 0 0,0 1 0,-10 9 0,-7 19 0,8-8 0,0 0 0,2 1 0,-10 42 0,16-58 0,0 0 0,0 0 0,0 0 0,1 0 0,0 1 0,0-1 0,1 0 0,-1 0 0,1 0 0,1 0 0,-1 0 0,1 0 0,0-1 0,0 1 0,1-1 0,0 1 0,0-1 0,0 0 0,8 10 0,-8-12 0,1 0 0,0 0 0,0 0 0,1 0 0,-1-1 0,1 0 0,-1 1 0,1-2 0,0 1 0,-1 0 0,1-1 0,0 0 0,0 0 0,0-1 0,0 1 0,0-1 0,0 0 0,0 0 0,0-1 0,0 0 0,5-1 0,-4 1 0,-1 0 0,0-1 0,1 0 0,-1 0 0,0-1 0,0 1 0,0-1 0,0 0 0,-1 0 0,1-1 0,-1 1 0,0-1 0,0 0 0,0 0 0,0-1 0,-1 1 0,0-1 0,5-7 0,-5 6 0,0-1 0,0 1 0,-1-1 0,0 0 0,0 0 0,0 1 0,-1-1 0,0 0 0,0 0 0,-1-1 0,0 1 0,0 0 0,0 0 0,-1 0 0,-1 0 0,1 0 0,-1 0 0,0 1 0,0-1 0,-1 0 0,0 1 0,0-1 0,-1 1 0,1 0 0,-1 0 0,-1 1 0,1-1 0,-1 1 0,0 0 0,0 0 0,0 1 0,-1-1 0,-9-5 0,1 4-97,-1 0-1,1 0 1,-1 2-1,0 0 1,0 1-1,0 0 1,-1 1-1,1 1 1,0 0-1,-1 2 1,1-1-1,-1 2 0,-29 6 1,24-2-6729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0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24575,'3'3'0,"-1"1"0,1-1 0,-1 0 0,1 0 0,0 0 0,0-1 0,7 6 0,64 51 0,-3 4 0,115 131 0,-141-147 0,1-2 0,3-2 0,1-2 0,3-2 0,107 60 0,-11-23 0,170 60 0,-275-118-108,136 48-1149,-154-58-5569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0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24575,'8'0'0,"7"0"0,1 4 0,1 1 0,2 0 0,2-1 0,-3-1-8191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0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24575,'3'2'0,"-1"0"0,1-1 0,0 1 0,0-1 0,0 1 0,0-1 0,0 0 0,1 0 0,-1 0 0,0-1 0,0 1 0,1-1 0,-1 1 0,4-1 0,50-4 0,-48 3 0,400-73 0,-192 30 0,668-106 0,-876 149-120,-12 3 205,-24 6 70,-7 2-1640,14-1-5341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24575,'47'40'0,"-29"-28"0,-1 0 0,2-1 0,33 15 0,16 9 0,-62-31 0,23 13 0,35 16 0,-52-28 0,-1-1 0,1 0 0,0-1 0,0 0 0,1-1 0,18 1 0,0-6 0,-25-2 0,-21-3 0,-28-4 0,-80-12 0,78 17 0,-74-21 0,96 19-273,1 0 0,0-2 0,1 0 0,-40-28 0,36 20-6553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0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24575,'50'53'0,"168"111"0,-211-159 0,51 32 0,86 41 0,-56-32 0,-59-30 0,-2 1 0,0 1 0,27 24 0,-34-26 0,-1-2 0,2 0 0,0-1 0,26 11 0,91 32 0,-38-17 0,51 34-1365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1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74 24575,'8'-1'0,"-1"0"0,1-1 0,-1 1 0,1-2 0,-1 1 0,0-1 0,0 0 0,0 0 0,-1-1 0,1 0 0,-1 0 0,0 0 0,0-1 0,0 0 0,0 0 0,-1-1 0,0 1 0,5-8 0,-38 28 0,-377 277 0,300-217 0,-113 105 0,207-170-273,0 1 0,1 1 0,0 0 0,-15 24 0,14-16-6553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24575,'-1'1'0,"0"-1"0,0 0 0,0 1 0,1-1 0,-1 1 0,0-1 0,1 1 0,-1-1 0,0 1 0,1 0 0,-1-1 0,1 1 0,-1 0 0,1-1 0,-1 1 0,1 0 0,-1 0 0,1 0 0,0-1 0,-1 1 0,1 0 0,0 0 0,0 0 0,0 0 0,0 1 0,-5 27 0,4-24 0,1 8 0,0 1 0,0-1 0,1 1 0,1 0 0,0-1 0,1 0 0,1 0 0,0 0 0,0 0 0,1 0 0,1-1 0,10 17 0,6 7 0,2 0 0,48 53 0,111 102 0,9 11 0,-143-147-1365,-30-33-5461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5:1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1 507 24575,'0'-1'0,"0"0"0,0 0 0,0 0 0,0 0 0,0 0 0,0 1 0,0-1 0,0 0 0,0 0 0,0 0 0,0 0 0,1 0 0,-1 0 0,0 1 0,1-1 0,-1 0 0,0 0 0,1 0 0,-1 1 0,1-1 0,0 0 0,-1 1 0,1-1 0,-1 0 0,1 1 0,0-1 0,-1 1 0,2-1 0,0 1 0,-1 0 0,0 0 0,0 0 0,1 0 0,-1 0 0,0 0 0,1 1 0,-1-1 0,0 1 0,0-1 0,1 1 0,-1-1 0,0 1 0,0 0 0,0 0 0,2 1 0,5 5 0,1 0 0,-1 1 0,9 12 0,102 147 0,-43-54 0,-68-103 0,-1 1 0,2-1 0,-1 0 0,2-1 0,15 13 0,-22-20 0,-1 0 0,1-1 0,-1 1 0,1-1 0,-1 0 0,1 1 0,0-1 0,0 0 0,0-1 0,0 1 0,-1-1 0,1 1 0,0-1 0,0 0 0,0 0 0,0 0 0,0 0 0,0 0 0,0-1 0,0 0 0,0 1 0,0-1 0,-1 0 0,1 0 0,0-1 0,0 1 0,-1 0 0,1-1 0,-1 0 0,4-2 0,28-28 0,-1-1 0,49-63 0,-36 40 0,219-244 0,-180 212 0,122-97 0,-136 133-1365,-9 11-5461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2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88 367 24575,'-5'1'0,"1"1"0,-1 1 0,1-1 0,0 0 0,0 1 0,0 0 0,0 0 0,0 0 0,1 1 0,0-1 0,-1 1 0,-2 4 0,-3 2 0,6-7 0,0 0 0,0 1 0,0-1 0,1 0 0,0 1 0,0 0 0,-3 6 0,4-9 0,1-1 0,0 1 0,0-1 0,0 1 0,0-1 0,0 1 0,0-1 0,0 1 0,0-1 0,0 1 0,0-1 0,0 1 0,0 0 0,0-1 0,0 1 0,0-1 0,0 1 0,0-1 0,1 1 0,-1-1 0,0 1 0,0-1 0,1 0 0,-1 1 0,1 0 0,0-1 0,0 1 0,0-1 0,0 1 0,1-1 0,-1 1 0,0-1 0,0 0 0,0 0 0,1 1 0,-1-1 0,0 0 0,0 0 0,1 0 0,-1-1 0,0 1 0,2 0 0,2-2 0,1 1 0,-1-1 0,0 1 0,0-2 0,0 1 0,0 0 0,-1-1 0,1 0 0,4-4 0,41-37 0,-31 26 0,332-333-1365,-324 321-5461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2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24575,'0'-2'0,"0"0"0,1 0 0,-1 1 0,1-1 0,0 0 0,-1 0 0,1 1 0,0-1 0,0 0 0,0 1 0,0-1 0,1 1 0,-1-1 0,0 1 0,0 0 0,1 0 0,-1-1 0,1 1 0,-1 0 0,1 0 0,0 0 0,-1 1 0,1-1 0,0 0 0,0 0 0,2 0 0,1 0 0,0-1 0,0 1 0,0 0 0,1 0 0,-1 1 0,0-1 0,0 1 0,8 1 0,-9 0 0,0 1 0,0-1 0,0 1 0,0 0 0,0 0 0,0 1 0,0-1 0,-1 1 0,1 0 0,-1-1 0,0 2 0,0-1 0,3 4 0,38 53 0,-32-41 0,27 44 62,59 129-1,-66-122-805,68 110 0,-88-163-6082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 24575,'0'0'0,"0"0"0,0 0 0,0 0 0,0-1 0,0 1 0,0 0 0,0 0 0,0 0 0,0 0 0,0-1 0,0 1 0,0 0 0,0 0 0,0 0 0,0 0 0,0 0 0,0-1 0,0 1 0,0 0 0,1 0 0,-1 0 0,0 0 0,0 0 0,0 0 0,0-1 0,0 1 0,0 0 0,0 0 0,0 0 0,1 0 0,-1 0 0,0 0 0,0 0 0,0 0 0,0 0 0,0 0 0,1 0 0,-1 0 0,0-1 0,0 1 0,0 0 0,0 0 0,0 0 0,1 0 0,-1 0 0,0 0 0,0 0 0,0 1 0,0-1 0,1 0 0,9 6 0,9 14 0,24 53 0,-2 1 0,39 103 0,-59-128 0,-6-16 0,0-2 0,2 0 0,1-1 0,32 39 0,-49-68 0,0 0 0,0 1 0,0-1 0,-1 0 0,1 0 0,0 0 0,1 0 0,-1-1 0,0 1 0,0 0 0,0 0 0,0-1 0,1 1 0,1 0 0,-3-1 0,0 0 0,1 0 0,-1-1 0,0 1 0,1 0 0,-1 0 0,0 0 0,0-1 0,1 1 0,-1 0 0,0 0 0,0-1 0,0 1 0,1 0 0,-1-1 0,0 1 0,0 0 0,0-1 0,0 1 0,0 0 0,1-1 0,-1 1 0,0 0 0,0-1 0,0 1 0,0 0 0,0-1 0,0 1 0,0 0 0,0-1 0,0 1 0,-1 0 0,1-1 0,0-5 0,-1 1 0,0-1 0,-1 0 0,1 1 0,-5-9 0,2 3 0,-1 1 0,-1 0 0,0 0 0,-1 1 0,0-1 0,0 1 0,-1 1 0,0 0 0,0 0 0,-1 0 0,-14-9 0,15 13 0,1 0 0,-1 0 0,0 1 0,0 0 0,0 1 0,0-1 0,0 2 0,-1-1 0,1 1 0,-1 0 0,1 1 0,0 0 0,-1 1 0,1-1 0,-1 2 0,-12 2 0,15-3 0,-1 1 0,1 0 0,0 0 0,0 1 0,0 0 0,0 0 0,0 0 0,0 0 0,1 1 0,0 0 0,-1 0 0,2 1 0,-1-1 0,0 1 0,1 0 0,0 0 0,0 1 0,0-1 0,1 1 0,0 0 0,0 0 0,1 0 0,-1 0 0,1 1 0,0-1 0,1 0 0,0 1 0,0-1 0,0 1 0,1 0 0,0-1 0,0 1 0,1-1 0,-1 1 0,1 0 0,3 8 0,-3-10 0,0 0 0,0-1 0,1 1 0,0 0 0,-1 0 0,2-1 0,-1 1 0,0-1 0,1 0 0,0 0 0,0 0 0,0 0 0,1 0 0,-1 0 0,1-1 0,0 0 0,4 4 0,-1-4 0,0 1 0,1-1 0,-1-1 0,1 1 0,-1-1 0,1-1 0,0 1 0,0-1 0,0-1 0,10 1 0,-5-1-170,0-1-1,1 0 0,-1-1 1,0 0-1,0-1 0,0-1 1,13-5-1,-3-1-6655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2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178 241 24575,'1'-3'0,"0"0"0,0 1 0,0-1 0,0 0 0,0 1 0,0-1 0,1 1 0,0-1 0,-1 1 0,1 0 0,3-4 0,11-16 0,-15 19 0,0 0 0,-1 0 0,1 0 0,-1 0 0,0 0 0,0 0 0,0 0 0,-1 0 0,1 0 0,-1 0 0,1 0 0,-1 0 0,0 0 0,0 0 0,0 1 0,-1-1 0,1 0 0,-1 1 0,1-1 0,-1 1 0,-2-4 0,1 3 0,1 1 0,0-1 0,0 0 0,-1 1 0,0 0 0,1-1 0,-1 1 0,0 0 0,0 0 0,0 1 0,0-1 0,0 1 0,-1-1 0,1 1 0,0 0 0,-1 0 0,1 1 0,-5-1 0,6 1 0,1 1 0,-1-1 0,0 1 0,1 0 0,-1 0 0,1-1 0,-1 1 0,1 0 0,-1 0 0,1 1 0,0-1 0,-1 0 0,1 0 0,0 1 0,0-1 0,0 1 0,0-1 0,0 1 0,0-1 0,0 1 0,1-1 0,-1 1 0,1 0 0,-1 0 0,1-1 0,-1 1 0,1 0 0,0 3 0,-2 3 0,1 1 0,1 0 0,-1-1 0,3 15 0,-1-15 0,1 0 0,0 0 0,1 0 0,0 0 0,0-1 0,1 1 0,-1-1 0,2 0 0,-1 0 0,1-1 0,0 1 0,0-1 0,1 0 0,0 0 0,0-1 0,0 0 0,1 0 0,0 0 0,10 5 0,-13-8 0,1 0 0,-1 0 0,1 0 0,-1 0 0,1-1 0,0 0 0,0 0 0,-1 0 0,1 0 0,0-1 0,0 0 0,0 0 0,0 0 0,0-1 0,-1 1 0,1-1 0,0-1 0,0 1 0,-1 0 0,1-1 0,-1 0 0,1 0 0,-1-1 0,0 1 0,0-1 0,0 0 0,0 0 0,0 0 0,-1 0 0,1-1 0,-1 1 0,0-1 0,4-6 0,-3 4 0,0 0 0,0 0 0,-1-1 0,1 0 0,-2 1 0,1-1 0,-1 0 0,0-1 0,0 1 0,-1 0 0,0 0 0,0-1 0,0 1 0,-1-1 0,-1 1 0,1 0 0,-1-1 0,0 1 0,-1 0 0,0 0 0,0 0 0,0 0 0,-1 0 0,0 0 0,-1 0 0,1 1 0,-1 0 0,0 0 0,-1 0 0,1 0 0,-1 0 0,-1 1 0,1 0 0,-1 0 0,1 1 0,-1-1 0,-1 1 0,1 1 0,-1-1 0,1 1 0,-1 0 0,0 0 0,0 1 0,0 0 0,-8-1 0,-15-2 0,0 1 0,0 2 0,0 1 0,0 1 0,-33 5 0,43-1-1365,6 1-5461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2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21 24575,'-1'-1'0,"0"-1"0,1 1 0,-1-1 0,0 1 0,0 0 0,0-1 0,0 1 0,0 0 0,-1 0 0,1 0 0,0 0 0,0 0 0,-1 0 0,-1-1 0,-6 1 0,13 17 0,3-4 0,0 0 0,2 0 0,-1-1 0,1 0 0,15 13 0,21 27 0,144 248-55,-126-192-1255,-54-92-5516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2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7 840 24575,'0'0'0,"0"0"0,0-1 0,0 1 0,-1 0 0,1 0 0,0 0 0,0 0 0,0 0 0,0-1 0,-1 1 0,1 0 0,0 0 0,0 0 0,0 0 0,-1 0 0,1 0 0,0 0 0,0 0 0,0 0 0,-1 0 0,1 0 0,0 0 0,0 0 0,-1 0 0,1 0 0,0 0 0,0 0 0,0 0 0,-1 0 0,1 0 0,16-36 0,1 1 0,2 1 0,1 0 0,26-31 0,-26 39 0,6-5 0,-1-1 0,-2-1 0,-1-2 0,23-49 0,-44 83 0,-1 0 0,1 0 0,-1 1 0,1-1 0,-1 0 0,1 0 0,-1 0 0,0 0 0,0 1 0,1-1 0,-1 0 0,0 0 0,0 0 0,0 0 0,0 0 0,0 0 0,0 0 0,0 0 0,0 1 0,0-1 0,-1 0 0,1 0 0,-1-1 0,0 3 0,1-1 0,-1 1 0,0 0 0,0 0 0,0 0 0,1 0 0,-1 0 0,0 0 0,1 0 0,-1 0 0,1 0 0,-1 0 0,1 1 0,0-1 0,0 0 0,-1 0 0,1 2 0,-3 13 0,0 0 0,1 1 0,1-1 0,0 0 0,2 1 0,0-1 0,0 0 0,1 0 0,2 0 0,-1 0 0,2 0 0,0 0 0,1-1 0,11 22 0,-16-35 0,0 0 0,0 0 0,0 0 0,0 0 0,0 0 0,1-1 0,-1 1 0,1 0 0,-1-1 0,1 1 0,0-1 0,0 1 0,-1-1 0,1 0 0,0 1 0,0-1 0,0 0 0,1-1 0,-1 1 0,0 0 0,0-1 0,0 1 0,1-1 0,-1 1 0,3-1 0,-3-1 0,1 0 0,-1 0 0,0 0 0,1 0 0,-1 0 0,0 0 0,0-1 0,0 1 0,0-1 0,0 0 0,-1 0 0,1 1 0,0-1 0,-1 0 0,1 0 0,-1-1 0,0 1 0,0 0 0,0 0 0,0-1 0,0 1 0,1-5 0,2-7 0,0-1 0,-2 0 0,0 0 0,0 0 0,-1 0 0,-1-1 0,-1 1 0,0 0 0,-1 0 0,0 0 0,-1 0 0,-10-27 0,17 47 0,1 0 0,0 0 0,0 0 0,0-1 0,1 0 0,0 0 0,-1 0 0,10 4 0,-10-5 0,1 0 0,-1-1 0,1 0 0,0 0 0,0 0 0,0-1 0,0 1 0,0-1 0,0-1 0,0 1 0,0-1 0,7-1 0,-10 1 0,0-1 0,0 0 0,0 0 0,0 0 0,0 0 0,0-1 0,0 1 0,0-1 0,0 0 0,-1 0 0,1 0 0,-1 0 0,1 0 0,-1 0 0,0-1 0,0 1 0,0-1 0,0 1 0,-1-1 0,1 0 0,-1 0 0,1 0 0,-1 0 0,1-4 0,0 1 0,-1-1 0,1 1 0,-1-1 0,-1 1 0,1-1 0,-1 1 0,-1-1 0,1 1 0,-1-1 0,0 1 0,0-1 0,-1 1 0,0-1 0,0 1 0,-5-9 0,-5-9 0,-1 0 0,-25-32 0,21 32 0,-125-163 0,260 336 0,-10 15 0,-61-86 0,4-3 0,74 83 0,-106-138-455,1-1 0,23 17 0,-7-11-6371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49 919 24575,'-2'-1'0,"0"1"0,0 0 0,0-1 0,0 0 0,1 1 0,-1-1 0,0 0 0,0 0 0,1 0 0,-1 0 0,0 0 0,1 0 0,-1-1 0,1 1 0,0-1 0,-1 1 0,1-1 0,0 1 0,0-1 0,0 1 0,0-1 0,0 0 0,0 0 0,1 0 0,-1 1 0,0-1 0,1 0 0,0 0 0,-1-2 0,-2-10 0,1 0 0,-2-27 0,4 33 0,0-7 0,0 0 0,1 1 0,0-1 0,1 0 0,1 1 0,0-1 0,1 1 0,9-20 0,-3 13 0,0 0 0,2 1 0,0 1 0,28-34 0,-6 16 0,2 2 0,1 1 0,1 2 0,58-37 0,-31 29 24,2 2 0,1 4 0,1 2 0,89-27 0,-51 28-519,2 3 0,138-15 0,-215 39-6331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3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11 24575,'0'0'0,"-1"0"0,1 0 0,0 0 0,0 0 0,0 0 0,0 0 0,-1-1 0,1 1 0,0 0 0,0 0 0,0 0 0,0 0 0,0-1 0,-1 1 0,1 0 0,0 0 0,0 0 0,0-1 0,0 1 0,0 0 0,0 0 0,0 0 0,0-1 0,0 1 0,0 0 0,0 0 0,0-1 0,0 1 0,0 0 0,0 0 0,0 0 0,0-1 0,0 1 0,0 0 0,0 0 0,0 0 0,1-1 0,-1 1 0,0 0 0,0 0 0,11-3 0,14 4 0,14 9 0,0-1 0,1-2 0,62 2 0,-98-9 0,0 0 0,0 0 0,0 1 0,0-1 0,0 1 0,0 0 0,0 0 0,0 0 0,-1 1 0,1-1 0,3 3 0,-5-3 0,-1 0 0,0 0 0,0 1 0,0-1 0,0 0 0,0 1 0,0-1 0,0 1 0,0-1 0,-1 1 0,1-1 0,-1 1 0,1-1 0,-1 1 0,1 0 0,-1-1 0,0 1 0,0 0 0,0-1 0,0 1 0,0 0 0,0-1 0,0 1 0,-1 0 0,1-1 0,0 1 0,-1-1 0,0 1 0,0 2 0,-7 14 0,0-1 0,-1 1 0,0-1 0,-15 19 0,-6 11 0,-78 124 0,-74 135 0,167-273-1365,4-6-5461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82 24575,'2'126'0,"-4"168"0,-12-214 0,10-61 0,1-55 0,0-27 0,3 7 0,7-145 0,-4 180 0,0 1 0,1-1 0,1 1 0,1 1 0,0-1 0,2 1 0,15-29 0,-21 44 0,0 0 0,1 1 0,0-1 0,0 0 0,0 1 0,0 0 0,0-1 0,5-2 0,-7 6 0,0-1 0,0 1 0,0-1 0,0 1 0,0-1 0,0 1 0,0 0 0,0-1 0,0 1 0,1 0 0,-1 0 0,0 0 0,0 0 0,0 0 0,0 0 0,1 0 0,-1 0 0,0 1 0,0-1 0,0 0 0,0 1 0,0-1 0,0 1 0,0-1 0,0 1 0,0-1 0,0 1 0,0 0 0,0-1 0,0 1 0,0 0 0,0 0 0,-1 0 0,1 0 0,0 0 0,0 1 0,7 10 0,-2 1 0,1 0 0,-2 0 0,1 0 0,-2 1 0,0 0 0,-1 0 0,3 17 0,3 12 0,7 48 0,-11-56 0,12 40 0,-17-73 0,0 0 0,1 0 0,-1 0 0,1-1 0,0 1 0,-1 0 0,1-1 0,0 1 0,0 0 0,0-1 0,0 1 0,1-1 0,-1 0 0,0 1 0,1-1 0,-1 0 0,1 0 0,-1 0 0,1 0 0,-1 0 0,3 1 0,-3-2 0,1 0 0,-1 0 0,0 0 0,1 0 0,-1-1 0,1 1 0,-1 0 0,0-1 0,1 1 0,-1-1 0,0 1 0,1-1 0,-1 0 0,0 0 0,0 0 0,0 1 0,0-1 0,1 0 0,-1 0 0,-1 0 0,1-1 0,0 1 0,0 0 0,0 0 0,-1 0 0,1-1 0,1-1 0,13-30 0,-1 0 0,-1-1 0,-2 0 0,-1-1 0,6-43 0,-5 25 0,22-60 0,-33 112 0,-1 1 0,1-1 0,0 1 0,0 0 0,0-1 0,0 1 0,1 0 0,-1-1 0,0 1 0,0 0 0,0-1 0,0 1 0,0 0 0,0-1 0,0 1 0,1 0 0,-1-1 0,0 1 0,0 0 0,0 0 0,1-1 0,-1 1 0,0 0 0,0 0 0,1-1 0,-1 1 0,0 0 0,1 0 0,-1 0 0,0 0 0,1-1 0,-1 1 0,0 0 0,1 0 0,-1 0 0,0 0 0,1 0 0,0 0 0,3 15 0,-1 27 0,-4 13 0,-11 78 0,6-84 0,1 0 0,4 69 0,1-114-62,0 0 0,0 0 0,0 0 0,1-1 0,0 1 0,0 0 0,0 0 0,0 0 0,1-1 0,-1 1 0,1 0 0,0-1-1,0 0 1,0 1 0,1-1 0,-1 0 0,1 0 0,-1 0 0,1-1 0,0 1 0,6 3 0,10 4-6764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50 24575,'-1'37'0,"-1"-9"0,5 53 0,-2-74 0,-1-1 0,2 1 0,-1-1 0,1 0 0,-1 1 0,2-1 0,-1 0 0,1 0 0,0 0 0,0-1 0,0 1 0,1-1 0,0 0 0,5 6 0,-8-9 0,1-1 0,-1 1 0,1-1 0,0 0 0,-1 1 0,1-1 0,0 0 0,-1 0 0,1 0 0,0 0 0,0 0 0,0 0 0,0-1 0,0 1 0,0-1 0,0 1 0,0-1 0,0 0 0,1 0 0,-1 0 0,0 0 0,0 0 0,0 0 0,0-1 0,0 1 0,0-1 0,0 1 0,0-1 0,0 0 0,0 0 0,0 0 0,0 0 0,-1 0 0,1 0 0,0 0 0,-1 0 0,1-1 0,-1 1 0,1-1 0,-1 0 0,1 1 0,-1-1 0,0 0 0,2-3 0,3-6 0,0 1 0,-1-2 0,-1 1 0,1 0 0,-2-1 0,4-15 0,1-71 0,-8 115 0,-1 113 0,1-129 0,0 0 0,0 1 0,0-1 0,0 1 0,0-1 0,1 0 0,-1 1 0,0-1 0,1 1 0,-1-1 0,1 0 0,-1 1 0,1-1 0,-1 0 0,1 0 0,0 0 0,0 1 0,0-1 0,0 0 0,0 0 0,1 1 0,-1-2 0,0 0 0,0 0 0,0 0 0,0 0 0,0 0 0,0 0 0,0 0 0,0 0 0,0-1 0,-1 1 0,1 0 0,0-1 0,0 1 0,0 0 0,0-1 0,0 1 0,-1-1 0,1 0 0,0 1 0,0-1 0,-1 1 0,2-2 0,4-5 0,1 0 0,-2-1 0,1 1 0,-1-1 0,5-9 0,-2-1 0,-1-1 0,9-33 0,-10 30 0,14-35 0,-19 55 0,-1 0 0,1 0 0,0 1 0,0-1 0,0 0 0,0 0 0,0 1 0,0-1 0,0 0 0,1 1 0,-1-1 0,1 1 0,-1-1 0,1 1 0,-1 0 0,1 0 0,0 0 0,0 0 0,0 0 0,-1 0 0,1 0 0,0 1 0,0-1 0,0 1 0,0-1 0,0 1 0,0 0 0,0 0 0,0-1 0,0 2 0,0-1 0,0 0 0,0 0 0,0 1 0,0-1 0,0 1 0,0-1 0,0 1 0,4 2 0,-1-1 0,0 1 0,-1 1 0,1-1 0,-1 1 0,1 0 0,-1 0 0,0 0 0,0 0 0,-1 1 0,1-1 0,-1 1 0,0 0 0,2 6 0,0 0 0,0 1 0,-2 0 0,1 0 0,-1 1 0,-1-1 0,-1 1 0,1-1 0,-2 1 0,0 14 0,-1-19 0,0 0 0,0-1 0,-1 1 0,0 0 0,0-1 0,-1 0 0,0 1 0,0-1 0,-1 0 0,0-1 0,0 1 0,0-1 0,-1 0 0,0 0 0,-11 11 0,16-17 2,0 1 0,-1-1 0,1 0 0,-1 1 0,1-1 0,-1 1 0,1-1-1,0 1 1,-1-1 0,1 0 0,-1 1 0,0-1 0,1 0 0,-1 0 0,1 0 0,-1 1-1,1-1 1,-1 0 0,0 0 0,1 0 0,-1 0 0,1 0 0,-1 0 0,0 0 0,1 0 0,-1 0-1,1 0 1,-1 0 0,0 0 0,1-1 0,-1 1 0,1 0 0,-1 0 0,1-1 0,-1 1 0,1 0-1,-1-1 1,1 1 0,-1 0 0,1-1 0,-1 1 0,1-1 0,-1 1 0,1-1 0,0 1-1,-1-1 1,1 1 0,0-1 0,-1 1 0,1-1 0,0 1 0,0-1 0,0 1 0,0-1 0,-1-1-1,-3-34-1472,7 11-5355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24575,'-8'0'0,"-2"0"-8191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81 24575,'0'-81'0,"15"132"0,-3 16 0,7 121 0,-17 69 0,-3-188 0,-3-9-1365,-1-37-5461</inkml:trace>
  <inkml:trace contextRef="#ctx0" brushRef="#br0" timeOffset="1">4 433 24575,'-4'0'0,"7"0"0,10 0 0,16 0 0,11-7 0,10-4 0,9-3 0,6-4 0,4-2 0,-9 2-8191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 24575,'0'-25'0,"0"34"0,0 44 0,0 255 0,0-298 0,1 0 0,1-1 0,-1 1 0,2 0 0,-1-1 0,1 1 0,1-1 0,0 0 0,5 9 0,-9-18 0,0 1 0,0 0 0,0-1 0,1 1 0,-1-1 0,0 1 0,0-1 0,1 0 0,-1 1 0,0-1 0,1 1 0,-1-1 0,0 0 0,1 1 0,-1-1 0,1 1 0,-1-1 0,1 0 0,-1 0 0,1 1 0,-1-1 0,1 0 0,-1 0 0,1 0 0,0 1 0,6-12 0,-1-30 0,-4 29 0,0-3 0,2-1 0,0 1 0,1 0 0,9-21 0,-13 32 0,1 1 0,-1 0 0,1 0 0,0 0 0,0 0 0,0 0 0,0 0 0,1 0 0,-1 1 0,1-1 0,-1 1 0,1-1 0,0 1 0,0 0 0,0 0 0,0 1 0,1-1 0,-1 1 0,0-1 0,1 1 0,-1 0 0,1 0 0,-1 1 0,1-1 0,6 0 0,-8 2 0,1-1 0,-1 1 0,0 0 0,1-1 0,-1 1 0,0 0 0,0 1 0,0-1 0,0 0 0,0 0 0,0 1 0,0-1 0,0 1 0,0 0 0,-1 0 0,1-1 0,-1 1 0,1 0 0,-1 0 0,0 1 0,0-1 0,0 0 0,0 0 0,0 0 0,0 1 0,-1-1 0,1 3 0,2 9 0,0-1 0,-1 0 0,0 20 0,-2-33 0,1 24 0,-1 0 0,-2-1 0,0 1 0,-6 26 0,6-40 0,-1 0 0,0 0 0,0-1 0,-1 1 0,0-1 0,-1 0 0,0 0 0,0 0 0,-1-1 0,0 1 0,-1-2 0,-8 10 0,8-12 0,0 1 0,-1-2 0,1 1 0,-1-1 0,0 0 0,0-1 0,0 0 0,0 0 0,-1-1 0,0 0 0,1 0 0,-15 1 0,21-4 5,0 1-1,0-1 0,0 0 0,0 1 1,0-1-1,1 0 0,-1 0 0,0 0 1,0 0-1,1-1 0,-1 1 1,1 0-1,-1-1 0,1 1 0,-1-1 1,1 1-1,0-1 0,0 0 1,0 1-1,0-1 0,0 0 0,0 0 1,1 0-1,-1 0 0,0 0 0,1 0 1,-1-3-1,0-1-169,0 0 0,0 0 0,1 1 0,0-1 0,0 0 0,0 0 0,1 1 0,2-10 0,6-11-6661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74 615 24575,'6'-1'0,"1"1"0,-1-1 0,1 0 0,-1-1 0,0 1 0,1-1 0,-1-1 0,0 1 0,0-1 0,0 0 0,-1 0 0,1-1 0,-1 0 0,1 0 0,-1 0 0,-1 0 0,1-1 0,-1 0 0,1 0 0,-1 0 0,-1 0 0,1-1 0,-1 0 0,0 1 0,0-1 0,-1-1 0,1 1 0,-1 0 0,-1 0 0,1-1 0,-1 1 0,1-11 0,-3 12 0,1 0 0,-1 1 0,0-1 0,0 0 0,-1 1 0,1-1 0,-1 1 0,0 0 0,0 0 0,0-1 0,-1 1 0,1 0 0,-1 1 0,0-1 0,0 0 0,-1 1 0,1 0 0,-1 0 0,1 0 0,-1 0 0,0 0 0,0 1 0,-1 0 0,1 0 0,0 0 0,-1 0 0,1 1 0,-1-1 0,1 1 0,-1 0 0,0 1 0,1-1 0,-1 1 0,0 0 0,1 0 0,-1 0 0,0 1 0,0 0 0,1 0 0,-7 2 0,7-2 0,-1 1 0,1 0 0,0 0 0,0 1 0,0-1 0,0 1 0,0 0 0,0 0 0,1 0 0,0 1 0,-1-1 0,1 1 0,1 0 0,-1 0 0,0 0 0,1 0 0,0 0 0,0 0 0,0 1 0,0-1 0,-1 10 0,1-8 0,1-1 0,0 1 0,0 0 0,1 0 0,0 0 0,0 0 0,0 0 0,1-1 0,-1 1 0,2 0 0,-1 0 0,0-1 0,1 1 0,0 0 0,0-1 0,1 0 0,4 7 0,-3-6 0,0 0 0,1 0 0,0-1 0,0 0 0,1 0 0,-1 0 0,1 0 0,0-1 0,1 0 0,-1 0 0,0-1 0,1 0 0,0 0 0,0 0 0,0-1 0,0 0 0,0 0 0,1-1 0,-1 0 0,0-1 0,1 1 0,-1-1 0,1 0 0,-1-1 0,0 0 0,1 0 0,-1-1 0,0 0 0,0 0 0,0 0 0,0-1 0,0 0 0,-1-1 0,0 1 0,1-1 0,5-5 0,6-6 0,-2 0 0,1-1 0,-2-1 0,0 0 0,-1-1 0,21-35 0,-29 41 0,0 1 0,-1-1 0,0-1 0,-1 1 0,0 0 0,-1-1 0,-1 0 0,0 0 0,0 0 0,-1 0 0,-1 0 0,-1 0 0,-2-18 0,-1 13 0,0 1 0,-2-1 0,0 1 0,-1 1 0,-17-31 0,9 22 0,-1 1 0,-36-41 0,52 64 0,-1 0 0,0 0 0,1 1 0,-1-1 0,0 0 0,1 1 0,-1-1 0,0 0 0,0 1 0,1-1 0,-1 1 0,0-1 0,0 1 0,0 0 0,0-1 0,0 1 0,0 0 0,0 0 0,0-1 0,1 1 0,-1 0 0,-2 0 0,3 0 0,-1 1 0,0-1 0,1 1 0,-1-1 0,0 1 0,1-1 0,-1 1 0,0-1 0,1 1 0,-1 0 0,1-1 0,-1 1 0,1 0 0,-1 0 0,1-1 0,0 1 0,-1 0 0,1 0 0,-1 1 0,-1 7 0,1 0 0,-1 0 0,1 15 0,1-21 0,0 57 0,14 108 0,-3-68 0,-7-58-105,1 26 224,17 75 0,-18-122-306,2 0 0,0-1-1,2 0 1,0 0 0,1 0 0,1-1-1,21 32 1,-16-33-6639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22 172 24575,'0'1'0,"0"0"0,0 0 0,1-1 0,-1 1 0,0 0 0,0 0 0,1 0 0,-1-1 0,1 1 0,-1 0 0,1 0 0,-1-1 0,1 1 0,-1 0 0,1-1 0,0 1 0,-1-1 0,1 1 0,0-1 0,-1 1 0,1-1 0,0 1 0,0-1 0,0 0 0,-1 0 0,1 1 0,0-1 0,0 0 0,0 0 0,0 0 0,-1 0 0,1 0 0,0 0 0,0 0 0,0 0 0,1 0 0,1 0 0,0 0 0,0-1 0,0 1 0,0 0 0,0-1 0,0 0 0,-1 0 0,1 0 0,4-2 0,-3 0 0,-1 0 0,0 0 0,-1 0 0,1 0 0,0-1 0,-1 1 0,0-1 0,0 1 0,0-1 0,0 0 0,0 0 0,-1 0 0,2-8 0,8-59 0,-8 51 0,-3 18 0,0 1 0,1 0 0,-1 0 0,0 0 0,0 0 0,0 0 0,1-1 0,-1 1 0,0 0 0,-1 0 0,1 0 0,0 0 0,0 0 0,0-1 0,-1 1 0,1 0 0,0 0 0,-1 0 0,1 0 0,-1 0 0,0 0 0,1 0 0,-1 0 0,0 0 0,1 0 0,-1 0 0,0 1 0,0-1 0,-1-1 0,1 2 0,-1 1 0,1-1 0,0 0 0,0 1 0,-1-1 0,1 1 0,0-1 0,0 1 0,0-1 0,-1 1 0,1 0 0,0 0 0,0 0 0,0 0 0,0-1 0,0 1 0,0 0 0,1 1 0,-1-1 0,0 0 0,0 0 0,1 0 0,-1 0 0,1 0 0,-1 2 0,-11 25 0,0 0 0,3 1 0,-12 49 0,6-15 0,12-55 0,-2 8 0,1 0 0,1 0 0,0 1 0,-1 25 0,4-39 0,0 0 0,0-1 0,1 1 0,-1 0 0,1 0 0,-1 0 0,1 0 0,0 0 0,0-1 0,1 1 0,-1 0 0,0-1 0,4 6 0,-3-7 0,0 1 0,0-1 0,-1 0 0,1 1 0,0-1 0,0 0 0,1 0 0,-1 0 0,0-1 0,0 1 0,0 0 0,1-1 0,-1 1 0,0-1 0,0 0 0,1 0 0,-1 0 0,0 0 0,1 0 0,2-1 0,4-1-80,-1 0 0,0-1-1,0 1 1,0-2 0,0 1-1,0-1 1,-1-1 0,1 1-1,-1-1 1,0 0 0,-1-1 0,1 0-1,-1 0 1,0 0 0,-1-1-1,9-12 1,-3 1-6746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24575,'31'1'0,"-13"0"0,0-1 0,0-1 0,35-5 0,-49 6 0,-1-1 0,1 0 0,-1 0 0,1 0 0,-1-1 0,1 1 0,-1-1 0,0 0 0,0 0 0,0 0 0,0 0 0,0 0 0,0-1 0,0 0 0,-1 1 0,1-1 0,-1 0 0,0 0 0,0 0 0,0 0 0,0-1 0,-1 1 0,1 0 0,1-7 0,-3 6 0,1 1 0,-1 0 0,0 0 0,0 0 0,0-1 0,-1 1 0,1 0 0,-1 0 0,0 0 0,0 0 0,0 0 0,0 0 0,0 0 0,-1 0 0,0 0 0,1 0 0,-1 1 0,0-1 0,0 1 0,0-1 0,0 1 0,-1 0 0,1 0 0,-1 0 0,1 0 0,-1 0 0,0 1 0,0-1 0,0 1 0,0 0 0,0-1 0,0 1 0,0 1 0,0-1 0,0 0 0,0 1 0,0 0 0,-1-1 0,1 1 0,0 0 0,0 1 0,0-1 0,-1 1 0,1-1 0,0 1 0,0 0 0,0 0 0,0 0 0,-4 3 0,0 1 0,0 1 0,1 0 0,0 0 0,0 0 0,0 1 0,1 0 0,0 0 0,0 0 0,1 1 0,0-1 0,0 1 0,1 0 0,0 0 0,1 0 0,-1 1 0,1-1 0,1 1 0,0-1 0,0 11 0,0-7 0,0 0 0,2 0 0,-1 1 0,2-1 0,-1 0 0,2 0 0,0 0 0,0 0 0,1-1 0,0 1 0,1-1 0,0 0 0,8 11 0,-7-13-57,1 1 0,0-2 1,1 1-1,0-1 0,0 0 0,1 0 0,0-1 0,0 0 0,0-1 0,1 0 0,0-1 1,0 0-1,1 0 0,0-1 0,-1 0 0,1-1 0,0-1 0,1 1 0,-1-2 1,0 1-1,1-2 0,-1 0 0,23-2 0,-7-4-6769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9 176 24575,'-8'-37'0,"8"34"0,2 10 0,1 2 0,13 49 0,12 80 0,5 22 0,-31-154 0,-1-1 0,1 0 0,1 0 0,-1 0 0,6 9 0,-8-14 0,1 1 0,-1 0 0,0-1 0,1 1 0,-1-1 0,1 1 0,-1-1 0,1 1 0,0-1 0,-1 0 0,1 1 0,-1-1 0,1 1 0,0-1 0,-1 0 0,1 0 0,0 0 0,0 1 0,-1-1 0,1 0 0,1 0 0,-1 0 0,0-1 0,0 1 0,0-1 0,0 1 0,0-1 0,0 1 0,0-1 0,-1 0 0,1 0 0,0 1 0,0-1 0,-1 0 0,1 0 0,0 0 0,-1 0 0,1 0 0,-1 0 0,1 0 0,0-1 0,10-26 0,-1 1 0,-1-1 0,8-50 0,-4 17 0,10-36 0,24-89 0,-46 182-151,0 1-1,0-1 0,0 1 0,0 0 1,1-1-1,-1 1 0,1 0 1,4-5-1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50 148 24575,'-1'-2'0,"9"-3"0,17-8 0,-18 10 0,-3 1 0,0-1 0,0 0 0,0 0 0,0 0 0,-1-1 0,1 1 0,-1-1 0,0 0 0,0 0 0,0 0 0,-1 0 0,5-8 0,-6 9 0,0 1 0,0 0 0,0 0 0,0-1 0,-1 1 0,1-1 0,-1 1 0,1 0 0,-1-1 0,0 1 0,0-1 0,0 1 0,0-1 0,-1 1 0,1-1 0,0 1 0,-1-1 0,0 1 0,0 0 0,1 0 0,-1-1 0,-1 1 0,1 0 0,0 0 0,-1 0 0,-2-4 0,3 6 0,1-1 0,-1 1 0,1-1 0,-1 1 0,1-1 0,-1 1 0,0 0 0,1-1 0,-1 1 0,1 0 0,-1 0 0,0 0 0,1-1 0,-1 1 0,0 0 0,0 0 0,1 0 0,-1 0 0,0 0 0,1 0 0,-1 0 0,0 0 0,1 0 0,-1 1 0,0-1 0,0 0 0,-17 15 0,-6 24 0,11-12 0,2 1 0,1 0 0,1 0 0,1 1 0,2 0 0,1 0 0,1 1 0,1 0 0,4 57 0,-1-83 0,0-1 0,0 0 0,0 0 0,1 0 0,-1 1 0,1-1 0,0 0 0,0 0 0,0 0 0,0 0 0,1 0 0,-1-1 0,1 1 0,0 0 0,0 0 0,0-1 0,0 0 0,0 1 0,0-1 0,1 0 0,-1 0 0,1 0 0,0 0 0,-1 0 0,1-1 0,0 0 0,0 1 0,0-1 0,0 0 0,0 0 0,0 0 0,1-1 0,-1 1 0,0-1 0,0 0 0,0 0 0,1 0 0,-1 0 0,0 0 0,0-1 0,0 1 0,0-1 0,4-1 0,-1 0 0,-1-1 0,0 1 0,0-1 0,0 0 0,0-1 0,-1 1 0,1-1 0,-1 1 0,0-1 0,0-1 0,0 1 0,0-1 0,-1 1 0,0-1 0,0 0 0,0 0 0,-1 0 0,1-1 0,-1 1 0,0 0 0,-1-1 0,1 0 0,0-6 0,2-15 0,-1-1 0,-1 1 0,-3-41 0,1 59 0,-1-17 0,0 15 0,0 1 0,1 0 0,0-1 0,1 1 0,3-13 0,-4 22 0,0 0 0,0 0 0,0 1 0,0-1 0,1 0 0,-1 0 0,0 1 0,1-1 0,-1 0 0,0 1 0,1-1 0,-1 0 0,1 1 0,-1-1 0,1 1 0,-1-1 0,1 1 0,-1-1 0,1 1 0,0-1 0,0 0 0,0 1 0,0 0 0,-1 0 0,1 0 0,-1 0 0,1 1 0,-1-1 0,1 0 0,0 0 0,-1 0 0,1 1 0,-1-1 0,1 0 0,-1 0 0,0 1 0,1-1 0,-1 0 0,1 1 0,-1-1 0,1 1 0,-1-1 0,1 1 0,1 3 0,0-1 0,0 0 0,0 0 0,0 1 0,-1-1 0,1 1 0,0 4 0,3 28 0,-2 0 0,-1 1 0,-4 46 0,0-26 0,1-135 0,2-97 0,0 172 0,-1 0 0,0 0 0,1 0 0,-1 0 0,1 0 0,0 0 0,0 0 0,0 0 0,0 0 0,1 0 0,-1 1 0,1-1 0,0 1 0,0-1 0,0 1 0,0-1 0,0 1 0,0 0 0,4-3 0,1 2 0,0-1 0,0 1 0,0 1 0,0-1 0,0 1 0,9-1 0,20-7 0,-21 4 0,13-2 0,-27 8 0,0 0 0,-1 0 0,1 0 0,0 1 0,0-1 0,0 0 0,0 1 0,-1-1 0,1 0 0,0 1 0,0-1 0,-1 1 0,1-1 0,0 1 0,-1 0 0,1-1 0,0 1 0,-1-1 0,1 1 0,-1 0 0,1 0 0,-1-1 0,1 1 0,-1 0 0,0 0 0,1 0 0,-1 0 0,0-1 0,0 1 0,0 0 0,0 1 0,3 13 0,-1 0 0,-1 0 0,-1 0 0,0 0 0,-3 19 0,1-23 0,1 1 0,0 0 0,1 0 0,0 0 0,1 0 0,0 0 0,1 0 0,1 0 0,3 13 0,-4-23-68,-1 0 0,0 0-1,0 0 1,1 0 0,-1 0 0,1-1-1,0 1 1,-1 0 0,1-1 0,0 1-1,0-1 1,0 1 0,0-1 0,0 0-1,1 0 1,-1 0 0,0 0-1,0 0 1,4 0 0,10 2-6758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4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70 24575,'1'2'0,"0"0"0,1 0 0,-1 0 0,1 0 0,0 0 0,0 0 0,0 0 0,0-1 0,0 1 0,0-1 0,0 1 0,4 1 0,0 1 0,2 1 0,-1-1 0,1 1 0,0-1 0,0-1 0,0 0 0,0 0 0,0 0 0,1-1 0,-1 0 0,15 1 0,-20-3 0,0 0 0,0 0 0,0-1 0,0 1 0,0-1 0,0 1 0,0-1 0,0 0 0,0 0 0,0-1 0,0 1 0,0-1 0,0 1 0,-1-1 0,1 0 0,-1 0 0,1 0 0,-1 0 0,0 0 0,0-1 0,0 1 0,0-1 0,0 1 0,-1-1 0,1 0 0,-1 1 0,0-1 0,1 0 0,-1 0 0,0 0 0,-1 0 0,2-6 0,3-39 0,-3 26 0,8 56 0,73 337 0,-25-123 0,-46-194 0,1-4 0,-3 1 0,-1 0 0,-3 1 0,-1 69 0,-5-113 0,-1 1 0,0-1 0,0 0 0,-1 0 0,0 0 0,0 0 0,-1 0 0,0 0 0,-1-1 0,0 0 0,0 1 0,0-1 0,-1-1 0,0 1 0,0-1 0,-1 0 0,0 0 0,0 0 0,0-1 0,-1 0 0,1 0 0,-1 0 0,-1-1 0,1 0 0,0-1 0,-1 0 0,0 0 0,0 0 0,-13 2 0,6-2 0,0-1 0,0 0 0,-1-1 0,1 0 0,-1-1 0,1-1 0,-1-1 0,1 0 0,0-1 0,0 0 0,0-1 0,-19-8 0,27 9 0,-1-1 0,1 0 0,0 0 0,0-1 0,0 0 0,1 0 0,-1 0 0,1-1 0,1 0 0,-1 0 0,1 0 0,0-1 0,0 0 0,1 0 0,0 0 0,0 0 0,1-1 0,-1 0 0,2 1 0,-1-1 0,1 0 0,1 0 0,-1-1 0,0-11 0,3 6 0,0 0 0,0 0 0,1 0 0,1 1 0,0-1 0,1 1 0,1 0 0,0 0 0,13-24 0,2 2 0,1 1 0,32-38 0,-10 21 30,2 1 0,3 3 0,64-51 0,-22 31-773,108-63 1,-131 91-6084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14 24575,'1'-1'0,"0"1"0,0 0 0,0 0 0,0-1 0,0 1 0,0-1 0,-1 1 0,1-1 0,0 1 0,0-1 0,0 1 0,-1-1 0,1 0 0,0 0 0,-1 1 0,1-2 0,-1-1 0,-10 9 0,-43 42 0,24-19 0,28-28 0,-1 0 0,1 0 0,0 0 0,0 0 0,0 0 0,0 0 0,0 1 0,0-1 0,0 1 0,0-1 0,0 0 0,1 1 0,-1 0 0,0-1 0,1 1 0,-1-1 0,1 1 0,0 0 0,0-1 0,0 1 0,-1-1 0,1 1 0,1 3 0,0-3 0,0-1 0,0 1 0,0 0 0,0-1 0,0 1 0,0-1 0,1 1 0,-1-1 0,0 0 0,1 1 0,-1-1 0,1 0 0,0 0 0,-1 0 0,1 0 0,0 0 0,0-1 0,-1 1 0,1 0 0,3 0 0,10 2 0,0 0 0,0-1 0,0-1 0,28 0 0,-32-2 0,-1 1 0,1 0 0,0 0 0,0 1 0,-1 1 0,1 0 0,0 0 0,-1 1 0,0 0 0,0 1 0,13 7 0,-22-11 0,1 1 0,-1-1 0,0 1 0,1 0 0,-1 0 0,0-1 0,0 1 0,0 0 0,1 0 0,-1 0 0,0 0 0,-1 1 0,1-1 0,0 0 0,0 0 0,0 0 0,-1 1 0,1-1 0,0 0 0,-1 1 0,1-1 0,-1 1 0,0-1 0,1 1 0,-1-1 0,0 1 0,0-1 0,0 0 0,0 1 0,0-1 0,0 1 0,-1-1 0,1 1 0,0-1 0,-1 1 0,1-1 0,-1 0 0,0 1 0,1-1 0,-1 0 0,0 1 0,0-1 0,0 0 0,1 0 0,-1 0 0,-1 0 0,1 0 0,0 0 0,0 0 0,-2 1 0,-7 6 0,-1-1 0,0 0 0,0 0 0,-17 6 0,27-13 0,-31 14 0,0-2 0,-48 12 0,78-24-42,0 1-1,0 0 0,1-1 1,-1 0-1,0 1 0,0-1 1,0 0-1,0 0 0,1 0 1,-1 0-1,0 0 0,0 0 1,0-1-1,0 1 0,1-1 1,-1 1-1,0-1 0,0 1 1,1-1-1,-1 0 0,0 0 1,1 0-1,-1 0 0,1 0 1,-1 0-1,1-1 0,0 1 1,-1 0-1,1-1 0,0 1 1,-2-4-1,-6-15-6783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24575,'0'-2'0,"0"1"0,0 0 0,0-1 0,0 1 0,0-1 0,0 1 0,0 0 0,1-1 0,-1 1 0,0 0 0,1-1 0,-1 1 0,1 0 0,0 0 0,-1-1 0,1 1 0,0 0 0,0 0 0,1-2 0,-1 3 0,0-1 0,0 1 0,0 0 0,-1 0 0,1-1 0,0 1 0,0 0 0,0 0 0,0 0 0,0 0 0,0 0 0,0 0 0,0 0 0,-1 1 0,1-1 0,0 0 0,0 0 0,0 1 0,0-1 0,-1 0 0,1 1 0,1 0 0,4 3 0,-1-1 0,1 2 0,-1-1 0,0 1 0,0-1 0,5 9 0,3 5 0,-1 1 0,0 0 0,-2 1 0,0 0 0,-2 1 0,11 34 0,-9-17 0,-2 0 0,6 76 0,-13-106 0,0 4 0,0 1 0,-1-1 0,-3 19 0,3-30 0,0 1 0,0-1 0,0 1 0,0-1 0,0 1 0,-1-1 0,1 1 0,-1-1 0,1 1 0,-1-1 0,1 0 0,-1 1 0,0-1 0,0 0 0,0 1 0,0-1 0,0 0 0,0 0 0,0 0 0,0 0 0,0 0 0,0 0 0,0 0 0,-1 0 0,1-1 0,0 1 0,-1 0 0,1-1 0,-1 1 0,1-1 0,-1 1 0,1-1 0,-1 0 0,1 1 0,-1-1 0,-2 0 0,-13-8-1365,1-5-5461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24575,'75'-1'0,"0"-3"0,-1-4 0,0-3 0,98-26 0,-132 20 0,-38 17 0,-1-1 0,1 0 0,-1 0 0,1 0 0,-1-1 0,1 1 0,-1 0 0,0 0 0,0-1 0,0 1 0,1-1 0,-1 1 0,-1-1 0,1 1 0,0-1 0,0 0 0,-1 1 0,1-1 0,0-3 0,-11 40 0,9-24 0,-1 1 0,1-1 0,0 1 0,1-1 0,0 1 0,3 15 0,-3-25 0,1 0 0,-1 0 0,1 1 0,0-1 0,0 0 0,0 0 0,0 0 0,0 0 0,0 0 0,0 0 0,1 0 0,-1 0 0,1-1 0,-1 1 0,1 0 0,0-1 0,-1 0 0,1 1 0,0-1 0,0 0 0,0 0 0,0 0 0,0 0 0,0 0 0,1 0 0,-1-1 0,0 1 0,0-1 0,1 1 0,-1-1 0,0 0 0,1 0 0,2 0 0,1-1 0,1 0 0,0 0 0,-1-1 0,1 0 0,-1 0 0,0 0 0,0-1 0,0 0 0,0 0 0,0-1 0,0 1 0,-1-1 0,0-1 0,1 1 0,7-10 0,-4 5 0,-2-1 0,1 0 0,-1 0 0,0 0 0,-1-1 0,-1 1 0,10-24 0,-11 0 0,-6 22 0,2 11 0,-1 1 0,1 0 0,0 0 0,-1 0 0,1 0 0,-1 1 0,1-1 0,0 0 0,-1 0 0,1 0 0,-1 0 0,1 0 0,0 0 0,-1 1 0,1-1 0,0 0 0,-1 0 0,1 0 0,0 1 0,-1-1 0,1 0 0,0 1 0,0-1 0,-1 0 0,1 0 0,0 1 0,0-1 0,0 0 0,-1 1 0,1-1 0,0 1 0,0 0 0,-2 1 0,0 0 0,0 0 0,1 1 0,-1-1 0,1 0 0,-1 1 0,1 0 0,0-1 0,0 1 0,0 0 0,0-1 0,1 1 0,-1 0 0,1 0 0,0 0 0,-1 0 0,1 0 0,0-1 0,1 1 0,-1 0 0,1 0 0,-1 0 0,1 0 0,0-1 0,0 1 0,0 0 0,0-1 0,0 1 0,1-1 0,-1 1 0,1-1 0,0 1 0,0-1 0,0 0 0,0 0 0,0 0 0,0 0 0,0 0 0,0-1 0,1 1 0,4 2 0,0-1 0,0 1 0,0-1 0,0-1 0,0 1 0,0-1 0,1 0 0,-1-1 0,1 0 0,-1 0 0,1-1 0,-1 1 0,1-2 0,0 1 0,-1-1 0,12-3 0,9-8-1365,-5-4-5461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46 24575,'0'-41'0,"0"36"0,0 27 0,1 23 0,1 0 0,3-1 0,2 1 0,17 61 0,-11-74 0,-13-31 0,0 0 0,0-1 0,0 1 0,1 0 0,-1-1 0,0 1 0,0-1 0,1 1 0,-1 0 0,0-1 0,1 1 0,-1-1 0,0 1 0,1-1 0,-1 1 0,1-1 0,-1 0 0,1 1 0,-1-1 0,1 1 0,-1-1 0,1 0 0,0 1 0,-1-1 0,1 0 0,-1 0 0,1 0 0,0 0 0,-1 1 0,1-1 0,0 0 0,-1 0 0,1 0 0,0 0 0,-1 0 0,1 0 0,-1 0 0,1-1 0,0 1 0,-1 0 0,1 0 0,0 0 0,-1-1 0,2 0 0,-1 0 0,0-1 0,0 0 0,0 0 0,0 0 0,0 0 0,-1 0 0,1 0 0,-1 0 0,1 0 0,-1 0 0,0 0 0,0 0 0,1 0 0,-2 0 0,1 0 0,0 0 0,0 0 0,-1 0 0,1-1 0,-1 1 0,0-1 0,-17-45 0,15 42 0,0 1 0,0-1 0,0 1 0,-1 0 0,0 0 0,0 0 0,0 1 0,0-1 0,-1 1 0,0 0 0,-7-5 0,9 8 0,1-1 0,-1 1 0,0 0 0,1 0 0,-1 0 0,0 0 0,0 1 0,1-1 0,-1 1 0,0 0 0,0 0 0,0 0 0,0 0 0,0 0 0,1 0 0,-1 1 0,0-1 0,0 1 0,1 0 0,-1 0 0,0 0 0,1 0 0,-1 1 0,1-1 0,-1 0 0,1 1 0,-3 2 0,-1 2 0,-1 0 0,1 0 0,0 1 0,0 0 0,1 1 0,0-1 0,0 1 0,1 0 0,0 0 0,0 0 0,1 0 0,0 1 0,0 0 0,-2 16 0,4-21 0,1 1 0,-1 0 0,1-1 0,0 1 0,0 0 0,0-1 0,1 1 0,0 0 0,0-1 0,0 1 0,0-1 0,1 1 0,-1-1 0,1 1 0,0-1 0,1 0 0,-1 0 0,1 0 0,-1 0 0,1-1 0,1 1 0,-1-1 0,0 0 0,1 0 0,-1 0 0,1 0 0,0 0 0,0-1 0,7 4 0,0-3-76,0 1 1,0-2-1,1 1 0,-1-1 0,1-1 0,-1 0 0,1-1 0,-1 0 1,1-1-1,-1 0 0,1-1 0,-1 0 0,1 0 0,-1-2 1,0 1-1,0-1 0,18-11 0,9-4-6750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35 24575,'0'0'0,"-1"0"0,0 0 0,1 0 0,-1 0 0,0 0 0,1 0 0,-1 1 0,1-1 0,-1 0 0,0 0 0,1 1 0,-1-1 0,1 0 0,-1 1 0,1-1 0,-1 0 0,1 1 0,-1-1 0,1 1 0,-1-1 0,1 1 0,-1-1 0,1 1 0,0-1 0,-1 1 0,1 0 0,0-1 0,0 1 0,-1-1 0,1 1 0,0 0 0,0-1 0,0 1 0,0 0 0,0-1 0,0 1 0,0 0 0,0-1 0,0 1 0,0 0 0,0-1 0,0 1 0,0-1 0,1 1 0,-1 0 0,0-1 0,0 1 0,1 0 0,0 2 0,0 0 0,0-1 0,1 1 0,-1 0 0,0-1 0,1 0 0,-1 1 0,1-1 0,0 0 0,3 3 0,-3-4 0,0 0 0,0 1 0,1-1 0,-1-1 0,0 1 0,1 0 0,-1-1 0,0 1 0,1-1 0,-1 0 0,1 0 0,-1 0 0,1 0 0,-1 0 0,1 0 0,-1-1 0,1 1 0,-1-1 0,0 1 0,1-1 0,-1 0 0,0 0 0,0 0 0,0-1 0,1 1 0,-1 0 0,0-1 0,-1 1 0,1-1 0,0 0 0,0 0 0,-1 0 0,1 0 0,-1 0 0,1 0 0,-1 0 0,0 0 0,0 0 0,0 0 0,0-1 0,0 1 0,-1-1 0,1 1 0,-1 0 0,1-1 0,-1 1 0,0-1 0,0 1 0,0-1 0,0 1 0,-1-1 0,0-4 0,1 6 0,-1 0 0,1 0 0,-1-1 0,1 1 0,-1 0 0,1 0 0,-1 0 0,0 0 0,1 0 0,-1 0 0,0 0 0,0 0 0,0 0 0,0 0 0,0 0 0,0 0 0,0 0 0,0 1 0,0-1 0,0 1 0,0-1 0,0 0 0,0 1 0,-1 0 0,1-1 0,0 1 0,0 0 0,-1 0 0,1-1 0,0 1 0,-1 0 0,1 0 0,0 1 0,0-1 0,-1 0 0,1 0 0,0 1 0,0-1 0,-1 0 0,1 1 0,0-1 0,0 1 0,-2 1 0,-1 0 0,-1 0 0,1 1 0,0 0 0,0 0 0,0 0 0,0 0 0,0 1 0,1-1 0,0 1 0,-4 4 0,4-2 0,0 0 0,0 0 0,0 0 0,1 0 0,0 1 0,0-1 0,-2 13 0,3-17 0,1 1 0,0-1 0,0 0 0,0 1 0,0-1 0,0 0 0,1 0 0,-1 1 0,0-1 0,1 0 0,0 0 0,0 0 0,-1 0 0,1 0 0,1 0 0,-1 0 0,0 0 0,0 0 0,1 0 0,-1 0 0,1-1 0,-1 1 0,1 0 0,0-1 0,0 0 0,2 2 0,24 8-1365,2-5-5461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78 24575,'-5'0'0,"-5"0"0,4 0 0,10 0 0,9-4 0,6-1 0,5-5 0,1 1 0,6-4 0,0 2 0,1-3 0,-7 2-8191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2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24575,'-1'0'0,"1"0"0,-1 0 0,0 0 0,1 0 0,-1 0 0,0 0 0,1 0 0,-1 0 0,0-1 0,1 1 0,-1 0 0,0 0 0,1 0 0,-1-1 0,0 1 0,1 0 0,-1-1 0,1 1 0,-1-1 0,0 1 0,1-1 0,-1 1 0,1-1 0,0 1 0,-1-1 0,1 1 0,-1-2 0,1 2 0,0 0 0,0-1 0,0 1 0,1 0 0,-1 0 0,0-1 0,0 1 0,0 0 0,1 0 0,-1-1 0,0 1 0,0 0 0,1 0 0,-1 0 0,0-1 0,0 1 0,1 0 0,-1 0 0,0 0 0,0 0 0,1 0 0,-1 0 0,0-1 0,1 1 0,-1 0 0,0 0 0,1 0 0,-1 0 0,0 0 0,1 0 0,-1 0 0,0 0 0,1 1 0,-1-1 0,0 0 0,0 0 0,1 0 0,-1 0 0,0 0 0,1 0 0,-1 1 0,0-1 0,0 0 0,1 0 0,-1 0 0,0 1 0,0-1 0,0 0 0,1 0 0,-1 1 0,0-1 0,7 4 0,0 1 0,-1-1 0,0 1 0,0 1 0,0-1 0,0 1 0,7 10 0,-11-13 0,0 0 0,-1 0 0,1-1 0,-1 1 0,1 0 0,-1 0 0,0 1 0,0-1 0,1 5 0,-2-7 0,0 1 0,0-1 0,0 1 0,0-1 0,0 1 0,-1-1 0,1 1 0,0-1 0,-1 0 0,1 1 0,-1-1 0,1 0 0,-1 1 0,0-1 0,0 0 0,1 1 0,-1-1 0,0 0 0,0 0 0,0 0 0,-2 2 0,2-3 0,1 0 0,0 0 0,0 1 0,-1-1 0,1 0 0,0 0 0,-1 0 0,1 1 0,0-1 0,-1 0 0,1 0 0,0 0 0,-1 0 0,1 0 0,0 0 0,-1 0 0,1 0 0,-1 0 0,1 0 0,0 0 0,-1 0 0,1 0 0,0 0 0,-1 0 0,1 0 0,0 0 0,-1 0 0,1 0 0,0 0 0,-1-1 0,1 1 0,0 0 0,-1-1 0,-7-12 0,3-18 0,6 25 0,0 0 0,0 1 0,1-1 0,-1 1 0,1 0 0,0-1 0,1 1 0,-1 0 0,1 0 0,0 0 0,0 1 0,1-1 0,-1 1 0,5-4 0,-6 6 0,-1 0 0,1 1 0,0 0 0,-1-1 0,1 1 0,0 0 0,0 0 0,0 0 0,0 0 0,0 0 0,0 0 0,1 0 0,-1 1 0,0-1 0,0 1 0,0 0 0,1-1 0,-1 1 0,0 0 0,0 0 0,1 1 0,-1-1 0,0 0 0,0 1 0,0-1 0,0 1 0,1 0 0,-1 0 0,0 0 0,0 0 0,0 0 0,-1 0 0,1 0 0,0 1 0,0-1 0,2 3 0,3 4 16,-1 0 0,0 1 0,0-1 0,-1 1 0,0 0 0,0 0 0,3 12 0,21 37-1509,-16-39-5333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24575,'0'-2'0,"0"1"0,0-1 0,0 1 0,1-1 0,-1 0 0,0 1 0,1-1 0,-1 1 0,1-1 0,-1 1 0,1 0 0,0-1 0,-1 1 0,1-1 0,0 1 0,1-1 0,5 2 0,-2 15 0,2 90 0,-7-73 0,2 1 0,10 55 0,6 10 0,-15-71 0,2 0 0,0 0 0,2 0 0,1-1 0,17 39 0,-15-50-1365,-2-5-5461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33 24575,'-4'4'0,"11"1"0,7 1 0,7-2 0,6-1 0,8-1 0,5-9 0,5-4 0,5-3 0,3 0 0,-7 3-8191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92 24575,'0'-11'0,"-1"6"0,1-1 0,0 1 0,0 0 0,0-1 0,1 1 0,0 0 0,0 0 0,0 0 0,0 0 0,1 0 0,0 0 0,3-6 0,-4 10 0,-1 0 0,0 1 0,1-1 0,-1 1 0,1-1 0,-1 1 0,1-1 0,-1 1 0,1 0 0,-1-1 0,1 1 0,0 0 0,-1-1 0,1 1 0,0 0 0,-1 0 0,1 0 0,0-1 0,-1 1 0,1 0 0,0 0 0,-1 0 0,1 0 0,0 0 0,-1 0 0,1 0 0,0 0 0,-1 1 0,1-1 0,0 0 0,-1 0 0,1 0 0,0 1 0,-1-1 0,1 0 0,-1 1 0,1-1 0,-1 1 0,1-1 0,0 0 0,-1 1 0,0-1 0,1 1 0,-1 0 0,1-1 0,-1 1 0,0-1 0,1 1 0,-1-1 0,1 2 0,16 34 0,-6 1 0,-2 0 0,-2 1 0,-1 0 0,1 58 0,3 21 0,-7-95 0,-2-10 0,0-1 0,1 0 0,0 1 0,7 18 0,-9-31 0,0 1 0,1 0 0,-1 0 0,0 0 0,0-1 0,0 1 0,0 0 0,0 0 0,0 0 0,0 0 0,0-1 0,1 1 0,-1 0 0,0 0 0,0 0 0,0 0 0,0 0 0,1-1 0,-1 1 0,0 0 0,0 0 0,0 0 0,1 0 0,-1 0 0,0 0 0,0 0 0,1 0 0,-1 0 0,0 0 0,0 0 0,0 0 0,1 0 0,-1 0 0,0 0 0,0 0 0,0 0 0,1 0 0,-1 0 0,0 0 0,0 0 0,1 0 0,-1 0 0,0 0 0,0 1 0,0-1 0,0 0 0,1 0 0,-1 0 0,0 0 0,0 0 0,0 1 0,0-1 0,0 0 0,1 0 0,-1 0 0,0 1 0,4-27 0,-3 23 0,1-13 0,1 1 0,0 0 0,2 0 0,-1 0 0,2 1 0,0 0 0,14-24 0,-14 30 0,0-1 0,0 1 0,1 0 0,1 0 0,-1 1 0,1 0 0,1 0 0,-1 1 0,1 0 0,0 0 0,0 1 0,13-5 0,-9 4 0,1 1 0,0 0 0,0 1 0,1 0 0,-1 1 0,16 0 0,-26 2 0,1 1 0,-1 0 0,0 1 0,0-1 0,0 1 0,1-1 0,-1 1 0,0 1 0,0-1 0,0 1 0,-1-1 0,1 1 0,0 0 0,0 0 0,-1 1 0,1-1 0,-1 1 0,0 0 0,0 0 0,0 0 0,0 0 0,-1 0 0,1 1 0,-1-1 0,3 6 0,-1 0 0,0 1 0,-1-1 0,0 1 0,0 0 0,1 15 0,9 30 0,-12-54-35,-1 1 0,1-1 0,-1 0 0,1 0 0,-1 0 0,1 0 0,-1 0 0,1 0 0,0 0 0,0 0 0,0 0 0,0 0 0,0 0 0,-1-1 0,1 1 0,1 0 0,-1 0 0,0-1 0,0 1 0,0-1 0,0 1 0,0-1 0,0 0 0,1 1 0,-1-1 0,0 0 0,0 0 0,1 0 0,-1 0 0,0 0 0,0 0 0,1 0 0,-1 0 0,0 0 0,0-1 0,0 1 0,1 0 0,1-2 0,14-5-6791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190 206 24575,'11'-10'0,"-9"8"0,0 0 0,1 0 0,-1-1 0,0 1 0,0-1 0,0 1 0,3-6 0,-5 6 0,0 1 0,1 0 0,-1 0 0,0-1 0,0 1 0,0 0 0,0-1 0,0 1 0,0 0 0,-1 0 0,1-1 0,0 1 0,-1 0 0,1 0 0,0 0 0,-1-1 0,0 1 0,1 0 0,-1 0 0,0 0 0,1 0 0,-1 0 0,0 0 0,0 0 0,-1 0 0,0-2 0,-1 0 0,1 1 0,-1 0 0,0 0 0,0-1 0,1 2 0,-2-1 0,1 0 0,0 1 0,0-1 0,0 1 0,-1 0 0,1 0 0,0 0 0,-1 1 0,1-1 0,-1 1 0,1 0 0,-1-1 0,1 2 0,-1-1 0,1 0 0,-6 2 0,4-1 0,0 1 0,0 0 0,1 0 0,-1 0 0,0 1 0,1-1 0,-1 1 0,1 0 0,0 0 0,0 1 0,0-1 0,0 1 0,1 0 0,-6 8 0,1-1 0,1 0 0,0 1 0,1 0 0,0 0 0,1 1 0,1-1 0,0 1 0,0 0 0,1 1 0,1-1 0,0 0 0,1 21 0,0-32 0,1-1 0,0 1 0,1 0 0,-1 0 0,0 0 0,0-1 0,1 1 0,-1 0 0,1-1 0,0 1 0,-1 0 0,1-1 0,0 1 0,0-1 0,0 1 0,0-1 0,0 1 0,0-1 0,0 0 0,1 1 0,1 1 0,-1-3 0,0 1 0,-1-1 0,1 1 0,0-1 0,0 0 0,-1 0 0,1 0 0,0 0 0,0 0 0,-1 0 0,1 0 0,0 0 0,-1-1 0,1 1 0,0-1 0,-1 1 0,4-3 0,3-1 0,-1 0 0,1-1 0,-1 0 0,0 0 0,0-1 0,-1 0 0,10-10 0,-8 4 0,-1 1 0,0-1 0,0-1 0,8-22 0,-9 19 0,1 0 0,12-19 0,-19 35 0,1-1 0,-1 1 0,0-1 0,1 1 0,-1 0 0,1-1 0,-1 1 0,1-1 0,-1 1 0,1 0 0,-1 0 0,1-1 0,-1 1 0,1 0 0,-1 0 0,1 0 0,0 0 0,-1 0 0,1 0 0,-1 0 0,1 0 0,-1 0 0,1 0 0,0 0 0,-1 0 0,1 0 0,-1 0 0,1 0 0,-1 0 0,1 1 0,-1-1 0,1 0 0,-1 0 0,1 1 0,-1-1 0,1 0 0,-1 1 0,1-1 0,-1 1 0,1-1 0,-1 0 0,0 1 0,1-1 0,-1 1 0,1 0 0,20 28 0,-16-22 0,12 18 0,-7-10 0,0 0 0,0-1 0,2-1 0,13 14 0,-24-27 0,-1 1 0,1-1 0,-1 1 0,1-1 0,-1 0 0,1 1 0,0-1 0,-1 0 0,1 0 0,-1 1 0,1-1 0,0 0 0,-1 0 0,1 0 0,0 0 0,-1 0 0,1 0 0,0 0 0,-1 0 0,1 0 0,0 0 0,-1 0 0,1 0 0,0 0 0,-1 0 0,1-1 0,0 1 0,-1 0 0,1-1 0,-1 1 0,1 0 0,-1-1 0,1 1 0,-1 0 0,1-1 0,-1 1 0,1-1 0,-1 1 0,1-1 0,-1 1 0,0-1 0,1 0 0,-1 1 0,0-1 0,1 1 0,-1-2 0,12-34 0,-11 32 0,5-21 0,1 0 0,1 1 0,1 0 0,21-41 0,-27 59 0,1 0 0,-1 1 0,1 0 0,1-1 0,-1 2 0,1-1 0,-1 0 0,1 1 0,1 0 0,-1 0 0,0 0 0,1 1 0,0-1 0,0 2 0,0-1 0,0 0 0,0 1 0,1 1 0,-1-1 0,1 1 0,-1 0 0,1 0 0,13 1 0,-16 0 0,0 1 0,1 0 0,-1 0 0,0 0 0,0 1 0,0 0 0,0-1 0,-1 1 0,1 1 0,0-1 0,-1 0 0,1 1 0,-1 0 0,0 0 0,0 0 0,0 0 0,0 0 0,-1 1 0,1-1 0,-1 1 0,0 0 0,0-1 0,0 1 0,-1 0 0,3 8 0,-2-6 0,0 0 0,0 0 0,-1 0 0,0 0 0,0 0 0,-1 1 0,0-1 0,0 0 0,0 0 0,-1 1 0,1-1 0,-2 0 0,1 0 0,-1 0 0,0 0 0,0 0 0,-4 7 0,1-5 0,-1-1 0,0 0 0,-1 1 0,1-2 0,-1 1 0,-1-1 0,1 0 0,-1-1 0,0 0 0,0 0 0,-1-1 0,0 0 0,-16 5 0,24-8 0,0-1 0,-1 1 0,1-1 0,0 0 0,-1 0 0,1 0 0,-1 0 0,1 0 0,0 0 0,-1 0 0,1 0 0,0-1 0,0 1 0,-1 0 0,1-1 0,0 1 0,-1-1 0,1 1 0,0-1 0,0 0 0,0 0 0,0 1 0,0-1 0,0 0 0,0 0 0,0 0 0,0 0 0,0 0 0,0 0 0,1 0 0,-1 0 0,0-1 0,1 1 0,-1 0 0,1 0 0,-1-1 0,0-1 0,1 0 0,-1 0 0,1 0 0,0 0 0,0-1 0,0 1 0,0 0 0,1 0 0,-1 0 0,1 0 0,-1-1 0,1 1 0,0 0 0,1 0 0,-1 0 0,2-3 0,4-4 0,0 1 0,1-1 0,0 1 0,1 1 0,0 0 0,13-10 0,66-41 0,-52 37 0,-5 3-455,0 2 0,52-22 0,-53 28-6371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209 140 24575,'0'-2'0,"0"0"0,0 0 0,0 0 0,0 1 0,-1-1 0,1 0 0,0 0 0,-1 0 0,0 1 0,1-1 0,-1 0 0,0 1 0,0-1 0,0 1 0,0-1 0,0 1 0,0-1 0,0 1 0,-1 0 0,1-1 0,-3-1 0,2 2 0,-1-1 0,0 1 0,0 0 0,0 0 0,0 0 0,0 0 0,0 1 0,0-1 0,0 1 0,0 0 0,0 0 0,-3 0 0,-1 0 0,1 1 0,0 0 0,-1 0 0,1 0 0,0 1 0,0 0 0,0 0 0,0 1 0,1-1 0,-1 1 0,1 1 0,-8 5 0,5-1 0,2 1 0,-1 0 0,1 0 0,1 1 0,-1-1 0,2 1 0,-1 0 0,1 1 0,1-1 0,0 1 0,1 0 0,0-1 0,-1 18 0,3-25 0,0-1 0,0 1 0,1 0 0,0 0 0,-1 0 0,1 0 0,0 0 0,0 0 0,1-1 0,-1 1 0,0 0 0,1-1 0,0 1 0,-1-1 0,1 0 0,0 0 0,0 0 0,1 1 0,-1-2 0,0 1 0,1 0 0,-1 0 0,1-1 0,-1 1 0,1-1 0,0 0 0,0 0 0,-1 0 0,5 0 0,-3 0 0,0 0 0,-1 0 0,1-1 0,0 0 0,0 1 0,0-2 0,0 1 0,-1 0 0,1-1 0,0 0 0,0 1 0,-1-2 0,1 1 0,0 0 0,-1-1 0,1 1 0,-1-1 0,0 0 0,1 0 0,-1-1 0,0 1 0,3-4 0,2-5 0,-1 0 0,0 0 0,-1-1 0,0 0 0,0 0 0,-2 0 0,0-1 0,0 0 0,4-24 0,-5 19 0,1 0 0,1 1 0,1-1 0,9-16 0,-15 34 0,0-1 0,0 1 0,0 0 0,0-1 0,0 1 0,0 0 0,0-1 0,0 1 0,0 0 0,0 0 0,0-1 0,1 1 0,-1 0 0,0-1 0,0 1 0,0 0 0,0 0 0,1 0 0,-1-1 0,0 1 0,0 0 0,1 0 0,-1 0 0,0-1 0,0 1 0,1 0 0,-1 0 0,0 0 0,1 0 0,-1 0 0,0 0 0,1 0 0,-1 0 0,0 0 0,1-1 0,-1 1 0,0 0 0,0 1 0,1-1 0,-1 0 0,0 0 0,1 0 0,-1 0 0,0 0 0,1 0 0,-1 0 0,7 18 0,-1 26 0,-7 88 0,2-148 0,0 0 0,1-1 0,1 1 0,0 0 0,1 1 0,11-28 0,-12 34 0,1 1 0,0-1 0,1 1 0,-1 0 0,2 0 0,-1 1 0,1-1 0,0 1 0,1 1 0,-1-1 0,1 1 0,1 0 0,10-7 0,-15 12 0,-1-1 0,0 1 0,1 0 0,0 0 0,-1 0 0,1 0 0,-1 1 0,1-1 0,0 1 0,-1 0 0,1-1 0,0 1 0,0 0 0,-1 1 0,1-1 0,0 0 0,-1 1 0,1-1 0,0 1 0,-1 0 0,5 2 0,-4-1 0,1 1 0,-1 0 0,0-1 0,1 1 0,-1 0 0,-1 1 0,1-1 0,0 0 0,-1 1 0,0-1 0,0 1 0,3 7 0,-1-3 0,-1 0 0,-1 0 0,0 1 0,0-1 0,0 0 0,-1 1 0,0 0 0,-1-1 0,0 1 0,0-1 0,-1 1 0,0 0 0,-3 12 0,2-15 0,0-1 0,0 1 0,-1-1 0,0 0 0,0 0 0,0 0 0,0 0 0,-1 0 0,1-1 0,-9 8 0,12-12 0,0 0 0,-1 0 0,1 1 0,0-1 0,-1 0 0,1 0 0,-1 0 0,1 1 0,0-1 0,-1 0 0,1 0 0,-1 0 0,1 0 0,0 0 0,-1 0 0,1 0 0,-1 0 0,1 0 0,-1 0 0,1 0 0,-1 0 0,1 0 0,0 0 0,-1 0 0,1 0 0,-1-1 0,1 1 0,0 0 0,-1 0 0,1 0 0,-1-1 0,1 1 0,0 0 0,-1 0 0,1-1 0,0 1 0,0 0 0,-1-1 0,1 1 0,0-1 0,0 1 0,-1 0 0,1-1 0,0 1 0,0-1 0,0 1 0,0 0 0,0-1 0,-1 1 0,1-1 0,0 1 0,0-1 0,0 1 0,0 0 0,1-1 0,-1-27 0,4 13 0,0 1 0,1-1 0,1 0 0,0 1 0,1 0 0,0 1 0,1-1 0,1 2 0,0-1 0,1 1 0,0 0 0,18-15 0,-27 26 0,0 0 0,0 0 0,0 0 0,0 0 0,0 0 0,0 0 0,0 1 0,0-1 0,0 0 0,1 1 0,-1-1 0,0 1 0,0-1 0,1 1 0,-1 0 0,0-1 0,1 1 0,-1 0 0,1 0 0,-1 0 0,0 0 0,1 0 0,-1 0 0,0 0 0,1 1 0,-1-1 0,0 0 0,1 1 0,-1-1 0,0 1 0,0 0 0,1-1 0,-1 1 0,0 0 0,0 0 0,0 0 0,0-1 0,0 1 0,0 0 0,0 0 0,0 1 0,0-1 0,-1 0 0,1 0 0,0 0 0,-1 0 0,1 1 0,-1-1 0,1 0 0,-1 2 0,4 8 0,-2 0 0,1-1 0,-1 1 0,-1 0 0,0 11 0,-2 147 96,-1-77-1557,2-68-5365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24575,'0'330'0,"3"-317"-74,3-24 259,3-25-1661,-6 14-5350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24575,'4'0'0,"2"4"0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24575,'2'1'0,"0"-1"0,0 1 0,0 0 0,0 0 0,0-1 0,0 1 0,0 0 0,0 1 0,0-1 0,0 0 0,0 1 0,-1-1 0,1 1 0,0-1 0,-1 1 0,0 0 0,1-1 0,1 5 0,19 35 0,-18-19 0,0 0 0,-2-1 0,0 1 0,-2 32 0,0-77 0,0 0 0,2 1 0,6-35 0,-7 51 0,1 0 0,-1 0 0,1 1 0,0-1 0,0 1 0,0-1 0,1 1 0,0 0 0,0-1 0,0 2 0,1-1 0,0 0 0,-1 1 0,2-1 0,-1 1 0,0 0 0,1 1 0,0-1 0,5-2 0,-8 5 0,0 0 0,-1 0 0,1 1 0,0-1 0,0 1 0,0 0 0,0-1 0,0 1 0,0 0 0,-1 0 0,1 0 0,0 0 0,0 1 0,0-1 0,0 0 0,0 1 0,0-1 0,-1 1 0,1 0 0,3 1 0,-1 1 0,-1-1 0,0 1 0,1 0 0,-1 0 0,0 0 0,-1 0 0,1 1 0,0-1 0,1 5 0,3 4 0,-2-1 0,1 1 0,-2 0 0,0 1 0,4 18 0,-6-23 0,-1 1 0,0 0 0,-1-1 0,0 1 0,-2 11 0,2-16 0,-1-1 0,1 1 0,-1-1 0,0 1 0,0-1 0,-1 1 0,1-1 0,-1 0 0,0 1 0,1-1 0,-1 0 0,-1 0 0,1-1 0,-5 6 0,7-8 0,0 0 0,-1 0 0,1 1 0,0-1 0,0 0 0,0 0 0,-1 0 0,1 1 0,0-1 0,0 0 0,-1 0 0,1 0 0,0 0 0,0 0 0,-1 0 0,1 0 0,0 0 0,0 0 0,-1 0 0,1 0 0,0 0 0,-1 0 0,1 0 0,0 0 0,0 0 0,-1 0 0,1 0 0,0 0 0,0 0 0,-1 0 0,1 0 0,0-1 0,0 1 0,-1 0 0,1 0 0,0 0 0,0 0 0,-1-1 0,1 1 0,0 0 0,0 0 0,0 0 0,0-1 0,-1 1 0,1 0 0,0 0 0,0-1 0,0 1 0,0 0 0,0 0 0,0-1 0,0 1 0,0 0 0,0 0 0,0-1 0,0 1 0,0 0 0,0-1 0,0 1 0,0 0 0,0 0 0,0-1 0,0 1 0,0-1 0,2-19 0,3 6 0,1 0 0,1 0 0,0 1 0,1 0 0,1 1 0,0 0 0,0 0 0,1 1 0,1 0 0,22-18 0,-32 27 0,1 1 0,0-1 0,0 1 0,0 0 0,-1-1 0,1 1 0,1 0 0,-1 0 0,0 0 0,0 0 0,0 1 0,0-1 0,1 1 0,-1-1 0,0 1 0,0 0 0,1 0 0,-1 0 0,0 0 0,1 0 0,-1 0 0,0 1 0,1-1 0,-1 1 0,0-1 0,0 1 0,0 0 0,0 0 0,4 2 0,-4 0 0,1-1 0,-1 1 0,0 0 0,-1-1 0,1 1 0,0 0 0,-1 1 0,1-1 0,-1 0 0,0 0 0,0 0 0,0 1 0,-1-1 0,1 1 0,-1-1 0,0 0 0,0 1 0,0-1 0,0 1 0,-1 3 0,-2 6 0,0 0 0,-1 0 0,0-1 0,-1 1 0,0-1 0,-11 17 0,-7 19 0,22-45-97,-1 1-62,1-1 1,0 1-1,-1-1 1,0 0-1,0 0 1,0 0-1,-4 5 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24575,'0'355'0,"-4"-313"-1365,-1-27-5461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196 449 24575,'-2'-2'0,"-1"0"0,0 0 0,1 0 0,-1 0 0,0 0 0,0 0 0,0 1 0,0 0 0,0 0 0,-1-1 0,1 2 0,0-1 0,-1 0 0,1 1 0,0-1 0,-1 1 0,1 0 0,0 0 0,-1 1 0,1-1 0,0 1 0,-1-1 0,-5 3 0,4-1 0,0 0 0,0 0 0,0 1 0,0-1 0,1 1 0,-1 0 0,1 0 0,0 1 0,0-1 0,0 1 0,0 0 0,1 0 0,-1 0 0,-3 6 0,0 5 0,0-1 0,1 1 0,0 0 0,1 1 0,1-1 0,0 1 0,1 0 0,1 0 0,1 0 0,0 0 0,2 21 0,-1-33 0,1-1 0,0 0 0,-1 1 0,2-1 0,-1 0 0,0 0 0,1 0 0,-1 0 0,1 0 0,0 0 0,0 0 0,0-1 0,0 1 0,0-1 0,1 1 0,-1-1 0,1 0 0,0 0 0,0 0 0,-1 0 0,1 0 0,0-1 0,1 1 0,-1-1 0,0 0 0,0 0 0,7 1 0,-5-1 0,1 0 0,-1 0 0,1-1 0,-1 0 0,1 0 0,-1 0 0,1 0 0,-1-1 0,1 0 0,-1 0 0,1-1 0,-1 1 0,0-1 0,0 0 0,0-1 0,7-3 0,-8 2 0,1 1 0,-1-1 0,0 0 0,0 0 0,0 0 0,-1-1 0,1 1 0,-1-1 0,0 0 0,0 0 0,-1 0 0,1 0 0,-1-1 0,2-9 0,-1 1 0,-1-1 0,-1 1 0,0-1 0,-2-22 0,0 37 0,1-1 0,0 0 0,0 0 0,0 1 0,0-1 0,0 0 0,0 0 0,0 1 0,1-1 0,-1 0 0,0 1 0,0-1 0,1 0 0,-1 1 0,0-1 0,1 0 0,-1 1 0,0-1 0,1 0 0,-1 1 0,1-1 0,-1 1 0,1-1 0,-1 1 0,1-1 0,-1 1 0,1-1 0,0 1 0,-1 0 0,1-1 0,0 1 0,-1 0 0,1 0 0,0-1 0,0 1 0,0 0 0,34 2 0,-32-1 0,0 0 0,1 0 0,-1-1 0,0 0 0,1 1 0,-1-1 0,0 0 0,0-1 0,1 1 0,-1 0 0,0-1 0,0 0 0,5-1 0,-6 0 0,0 0 0,0 0 0,0 0 0,-1 0 0,1 0 0,-1 0 0,1-1 0,-1 1 0,0 0 0,0-1 0,0 1 0,0-1 0,0 1 0,0-1 0,-1 1 0,1-6 0,0-48 0,-1 42 0,-2-14 0,-1 0 0,-1 1 0,-1 0 0,-17-48 0,-47-102 0,66 171 0,1 1 0,-18-36 0,20 40 0,-1-1 0,0 1 0,0-1 0,0 1 0,1-1 0,-2 1 0,1 0 0,0-1 0,0 1 0,0 0 0,-1 0 0,1 0 0,0 0 0,-1 0 0,1 0 0,-1 0 0,1 0 0,-1 1 0,-2-2 0,3 3 0,0-1 0,0 0 0,0 1 0,1-1 0,-1 1 0,0 0 0,0-1 0,1 1 0,-1-1 0,0 1 0,1 0 0,-1 0 0,1-1 0,-1 1 0,1 0 0,-1 0 0,1 0 0,-1 0 0,1-1 0,0 1 0,0 0 0,-1 0 0,1 0 0,0 0 0,0 0 0,0 0 0,0 0 0,0 0 0,0 0 0,0 0 0,0 0 0,1 1 0,3 33 0,49 172 0,-25-105 0,-3-10 0,70 170 0,-85-242 40,0-1 0,22 32 0,-27-44-164,0-1 0,0 0 1,0-1-1,1 1 0,0-1 0,0 0 1,0 0-1,1-1 0,-1 0 0,1 0 1,8 3-1,4-1-6702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7:5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93 24575,'-4'0'0,"-1"4"0,8 1 0,8 0 0,6-1 0,9-1 0,3-5 0,6-2 0,0-9 0,3-2 0,4-3 0,6-2 0,3-2 0,-7 2-8191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24575,'13'-1'0,"0"-1"0,0 0 0,0-1 0,15-6 0,-7 3 0,-10 3 0,31-8 0,-1-1 0,44-22 0,-84 34 0,-1-1 0,1 1 0,-1 0 0,1-1 0,-1 1 0,1 0 0,0-1 0,-1 1 0,1 0 0,-1 0 0,1-1 0,0 1 0,-1 0 0,1 0 0,0 0 0,-1 0 0,1 0 0,0 0 0,-1 0 0,1 0 0,0 0 0,-1 0 0,1 1 0,-1-1 0,1 0 0,0 0 0,-1 0 0,1 1 0,-1-1 0,1 0 0,-1 1 0,1-1 0,0 1 0,0 0 0,-1 0 0,1 1 0,-1-1 0,0 1 0,0-1 0,0 1 0,1 0 0,-1-1 0,-1 1 0,1-1 0,0 1 0,0 0 0,0-1 0,-2 3 0,-17 48 0,-3-3 0,-23 46 0,44-95 0,1 0 0,0 0 0,0 0 0,-1 0 0,1-1 0,0 1 0,0 0 0,-1 0 0,1 0 0,0 0 0,0-1 0,0 1 0,-1 0 0,1 0 0,0 0 0,0-1 0,0 1 0,0 0 0,-1 0 0,1 0 0,0-1 0,0 1 0,0 0 0,0 0 0,0-1 0,0 1 0,0 0 0,0-1 0,0 1 0,0 0 0,0 0 0,0-1 0,0 1 0,0 0 0,0 0 0,0-1 0,0 1 0,0 0 0,0 0 0,0-1 0,0 1 0,1-1 0,-3-17 0,2 3 0,1-1 0,0 1 0,1 0 0,1 0 0,0 1 0,10-26 0,-12 35 0,1 1 0,0 0 0,0-1 0,0 1 0,0 0 0,1 1 0,-1-1 0,1 0 0,0 1 0,1-1 0,-1 1 0,0 0 0,1 0 0,-1 1 0,1-1 0,0 1 0,0-1 0,0 1 0,1 0 0,-1 1 0,0-1 0,1 1 0,-1 0 0,1 0 0,-1 0 0,8 0 0,-10 1 0,0 0 0,0 0 0,0 1 0,0-1 0,0 1 0,0-1 0,0 1 0,0 0 0,0 0 0,0-1 0,0 1 0,0 1 0,-1-1 0,1 0 0,0 0 0,-1 1 0,1-1 0,-1 1 0,1-1 0,-1 1 0,0 0 0,0-1 0,1 1 0,-1 0 0,0 0 0,-1 0 0,1 0 0,0 0 0,-1 0 0,1 0 0,-1 0 0,1 3 0,1 9 0,-1 1 0,0-1 0,-2 28 0,0-8 0,4-14-1365,1-4-5461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49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38 24575,'-8'35'0,"1"-10"0,6-19 0,0 1 0,1-1 0,0 1 0,0-1 0,0 1 0,1-1 0,0 1 0,0-1 0,2 8 0,-2-13 0,0 1 0,-1 0 0,1-1 0,0 1 0,0-1 0,0 1 0,0-1 0,0 1 0,0-1 0,1 0 0,-1 1 0,0-1 0,1 0 0,-1 0 0,1 0 0,-1 0 0,1 0 0,0-1 0,-1 1 0,1 0 0,0-1 0,-1 1 0,1-1 0,0 0 0,0 1 0,0-1 0,-1 0 0,1 0 0,0 0 0,0 0 0,0 0 0,-1-1 0,1 1 0,0-1 0,0 1 0,-1-1 0,4-1 0,-1 1 0,0-1 0,-1 0 0,1 0 0,0 0 0,-1 0 0,0 0 0,1-1 0,-1 0 0,0 1 0,0-1 0,0 0 0,-1-1 0,1 1 0,-1 0 0,0-1 0,0 1 0,0-1 0,3-7 0,-2 1 0,0 0 0,-1 0 0,0 0 0,0 0 0,-1 0 0,0-14 0,-1 23 0,0 1 0,0 0 0,0 0 0,0 0 0,1 0 0,-1 0 0,0 0 0,0-1 0,0 1 0,0 0 0,0 0 0,0 0 0,0 0 0,0 0 0,0-1 0,0 1 0,0 0 0,0 0 0,0 0 0,0 0 0,0 0 0,0-1 0,0 1 0,0 0 0,0 0 0,0 0 0,0 0 0,0 0 0,-1 0 0,1-1 0,0 1 0,0 0 0,0 0 0,0 0 0,0 0 0,0 0 0,0 0 0,0 0 0,-1 0 0,1-1 0,0 1 0,0 0 0,0 0 0,0 0 0,0 0 0,0 0 0,-1 0 0,1 0 0,0 0 0,0 0 0,0 0 0,0 0 0,0 0 0,-1 0 0,-6 9 0,-4 15 0,8-16 0,0 0 0,1 0 0,0 1 0,0-1 0,1 1 0,0 0 0,0 9 0,1-16 0,0 0 0,0 0 0,0-1 0,1 1 0,-1 0 0,0 0 0,1-1 0,0 1 0,-1 0 0,1-1 0,0 1 0,0-1 0,-1 1 0,1-1 0,0 1 0,1-1 0,-1 1 0,0-1 0,0 0 0,1 0 0,-1 0 0,0 0 0,1 0 0,-1 0 0,1 0 0,-1 0 0,1 0 0,0-1 0,-1 1 0,1-1 0,0 1 0,-1-1 0,1 0 0,0 1 0,0-1 0,-1 0 0,1 0 0,0 0 0,0-1 0,-1 1 0,1 0 0,2-1 0,2 0 0,1-1 0,-1 1 0,0-1 0,0 0 0,1-1 0,-1 1 0,-1-1 0,1-1 0,0 1 0,-1-1 0,0 0 0,0 0 0,0 0 0,0-1 0,0 0 0,3-5 0,-1 1 0,-1-1 0,0 1 0,-1-1 0,0 0 0,0-1 0,-1 1 0,-1-1 0,4-15 0,-7 26 0,0 0 0,0-1 0,0 1 0,0 0 0,0 0 0,0 0 0,0 0 0,0-1 0,0 1 0,0 0 0,0 0 0,0 0 0,0 0 0,0 0 0,0-1 0,0 1 0,0 0 0,0 0 0,1 0 0,-1 0 0,0 0 0,0-1 0,0 1 0,0 0 0,0 0 0,0 0 0,1 0 0,-1 0 0,0 0 0,0 0 0,0 0 0,0 0 0,0 0 0,1 0 0,-1-1 0,0 1 0,0 0 0,0 0 0,0 0 0,1 0 0,-1 0 0,0 0 0,0 0 0,0 0 0,0 1 0,1-1 0,-1 0 0,0 0 0,0 0 0,0 0 0,0 0 0,0 0 0,1 0 0,-1 0 0,11 11 0,11 7 0,-21-18 0,0 0 0,-1 0 0,1 0 0,0 0 0,0 0 0,0 0 0,-1 0 0,1 0 0,0 0 0,0 0 0,-1-1 0,1 1 0,0 0 0,-1-1 0,1 1 0,0 0 0,-1-1 0,1 1 0,0 0 0,-1-1 0,1 1 0,-1-1 0,1 0 0,-1 1 0,1-1 0,-1 1 0,1-1 0,-1 0 0,1 1 0,-1-1 0,0 0 0,0 1 0,1-1 0,-1 0 0,0 0 0,0 1 0,0-1 0,1-1 0,-1 1 0,1 0 0,-1 0 0,1 0 0,0 0 0,-1-1 0,0 1 0,1 0 0,-1 0 0,0-1 0,0 1 0,1 0 0,-1 0 0,0-1 0,0 1 0,-1 0 0,1-1 0,0 1 0,0 0 0,-1-1 0,1 1 0,0 0 0,-1 0 0,1 0 0,-1-1 0,0 1 0,1 0 0,-1 0 0,-1-1 0,1 1 0,-1 1 0,1 0 0,0 0 0,-1 0 0,1 0 0,0 0 0,-1 0 0,1 0 0,0 0 0,0 0 0,-1 1 0,1-1 0,0 0 0,0 1 0,-1-1 0,1 1 0,0 0 0,0-1 0,0 1 0,0 0 0,0 0 0,0 0 0,0-1 0,0 1 0,0 0 0,0 0 0,0 1 0,0 0 0,-5 4 0,1 1 0,0 0 0,1 0 0,0 0 0,0 0 0,0 1 0,1-1 0,0 1 0,1 0 0,-4 16 0,6-21 0,-1 0 0,1 0 0,-1 0 0,1 0 0,0 0 0,1 0 0,-1 0 0,0 0 0,1 0 0,0 0 0,-1 0 0,1 0 0,1 0 0,-1 0 0,0 0 0,1 0 0,-1-1 0,1 1 0,0-1 0,0 1 0,0-1 0,0 0 0,0 1 0,0-1 0,1 0 0,-1 0 0,1-1 0,-1 1 0,1-1 0,0 1 0,5 1 0,5 1-136,-1-1-1,0-1 1,1 0-1,-1-1 1,1-1-1,0 1 1,-1-2-1,1 0 0,18-4 1,-4-1-6690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50:0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24575,'0'-10'0,"1"-24"0,-1 33 0,0 0 0,0-1 0,0 1 0,0 0 0,-1 0 0,1 0 0,0 0 0,0 0 0,-1 0 0,1 0 0,-1 0 0,1 0 0,-1 0 0,1 0 0,-1 0 0,1 0 0,-1 0 0,0 0 0,0 0 0,1 1 0,-3-2 0,2 2 0,1 0 0,-1 0 0,0 0 0,0 0 0,1 0 0,-1 0 0,0 0 0,0 0 0,1 1 0,-1-1 0,0 0 0,1 0 0,-1 1 0,0-1 0,1 1 0,-1-1 0,0 1 0,1-1 0,-1 1 0,1-1 0,-1 1 0,1-1 0,-1 1 0,1 0 0,0-1 0,-1 1 0,0 1 0,-10 22 0,10-22 0,-24 60 0,-33 131 0,51-155 0,0 0 0,3 0 0,1 1 0,5 76 0,-2-108-136,1 0-1,0 0 1,1 0-1,-1 0 1,1 0-1,1 0 1,-1 0-1,1-1 0,5 8 1,7 6-6690</inkml:trace>
  <inkml:trace contextRef="#ctx0" brushRef="#br0" timeOffset="1">5 445 24575,'-4'0'0,"7"0"0,10 0 0,8 0 0,4-4 0,5-1 0,7-4 0,-4-1-8191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50:0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6 24575,'-1'0'0,"0"0"0,0 1 0,0 0 0,-1-1 0,1 1 0,0 0 0,0-1 0,0 1 0,0 0 0,0 0 0,0 0 0,0 0 0,0 0 0,1 0 0,-1 0 0,0 0 0,0 2 0,-16 27 0,11-18 0,0-3 0,-1 0 0,-1-1 0,-10 11 0,8-9 0,1 0 0,-16 20 0,24-27 0,-1-1 0,0 1 0,1 0 0,0 0 0,-1 0 0,1-1 0,1 1 0,-1 0 0,0 1 0,1-1 0,-1 0 0,1 0 0,0 0 0,0 0 0,0 0 0,0 0 0,1 4 0,0-5 0,-1 0 0,0 0 0,1 0 0,0-1 0,-1 1 0,1 0 0,0-1 0,0 1 0,0 0 0,0-1 0,0 1 0,0-1 0,0 0 0,0 1 0,1-1 0,-1 0 0,1 0 0,-1 0 0,1 0 0,-1 0 0,1 0 0,0 0 0,1 0 0,0 0 0,0-1 0,0 1 0,0-1 0,0 0 0,0 0 0,0 0 0,0-1 0,-1 1 0,1-1 0,0 0 0,0 0 0,0 0 0,3-1 0,2-2 0,1-1 0,-1 0 0,0 0 0,0 0 0,-1-1 0,1 0 0,-1-1 0,6-8 0,-6 7 0,-1-1 0,0 0 0,0 0 0,-1-1 0,0 0 0,-1 0 0,0 0 0,0 0 0,-2-1 0,1 0 0,1-15 0,-4 24 4,0 0 0,-1 0-1,1 0 1,-1 0 0,1 0-1,-1 0 1,0 0 0,0 0-1,0 0 1,0 0 0,0 1-1,0-1 1,-1 0 0,1 0-1,0 1 1,-1-1 0,0 1-1,1 0 1,-1-1 0,0 1-1,1 0 1,-1 0 0,0 0-1,0 0 1,0 0 0,0 1-1,0-1 1,0 0 0,-3 0-1,-7-1-299,-1-1 0,1 2 0,-21-1 0,29 2 5,-26-1-6535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50:0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24575,'18'72'0,"-17"-67"0,0 8 0,1 1 0,-2-1 0,-1 21 0,1-32 0,0 1 0,0-1 0,-1 0 0,1 1 0,-1-1 0,1 0 0,-1 1 0,0-1 0,0 0 0,0 0 0,0 0 0,-1 0 0,1 0 0,0 0 0,-1 0 0,1 0 0,-1 0 0,0-1 0,0 1 0,0-1 0,0 1 0,0-1 0,0 0 0,0 1 0,0-1 0,-4 1 0,5-2 0,-1 1 0,1-1 0,0 0 0,-1 0 0,1 1 0,0-1 0,-1 0 0,1 0 0,0-1 0,-1 1 0,1 0 0,0 0 0,-1-1 0,1 1 0,0-1 0,0 1 0,-1-1 0,1 1 0,0-1 0,0 0 0,0 0 0,0 1 0,0-1 0,0 0 0,0 0 0,0 0 0,0 0 0,0 0 0,1 0 0,-1 0 0,0-1 0,1 1 0,-1 0 0,0 0 0,1-1 0,0 1 0,-1 0 0,1-3 0,-1 0 0,0 0 0,1 0 0,-1 0 0,1 0 0,0 0 0,0 0 0,1 0 0,-1 0 0,1 0 0,0 0 0,0 0 0,2-4 0,2-1 0,0 1 0,1-1 0,0 1 0,0 1 0,1-1 0,-1 1 0,2 0 0,-1 1 0,1-1 0,0 1 0,0 1 0,1 0 0,0 0 0,0 1 0,0 0 0,0 0 0,1 1 0,-1 0 0,14-2 0,-21 5 0,0 0 0,0 0 0,-1-1 0,1 1 0,0 0 0,0 1 0,0-1 0,0 0 0,0 0 0,-1 1 0,1-1 0,0 1 0,0 0 0,-1-1 0,1 1 0,0 0 0,-1 0 0,1 0 0,-1 0 0,1 0 0,-1 1 0,1-1 0,-1 0 0,0 1 0,0-1 0,0 1 0,0-1 0,0 1 0,0 0 0,0-1 0,0 1 0,0 0 0,-1-1 0,1 1 0,-1 0 0,1 0 0,-1 0 0,0 0 0,0-1 0,0 1 0,0 3 0,0 10 0,-1-1 0,0 1 0,-2 0 0,-4 18 0,3-11 0,0 3-1365,1-3-5461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50:0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24575,'4'0'0,"1"-4"0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8:2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98 119 24575,'-1'-11'0,"-1"0"0,-1 0 0,0 0 0,0 0 0,-1 1 0,-1-1 0,1 1 0,-11-15 0,15 25 0,0-1 0,0 1 0,-1-1 0,1 1 0,0-1 0,0 1 0,-1 0 0,1-1 0,0 1 0,-1-1 0,1 1 0,0 0 0,-1-1 0,1 1 0,-1 0 0,1 0 0,-1-1 0,1 1 0,0 0 0,-1 0 0,1 0 0,-1 0 0,1-1 0,-1 1 0,1 0 0,-1 0 0,1 0 0,-1 0 0,0 0 0,-8 13 0,1 25 0,-2 127 0,5-46 0,-8 385 0,16-469-682,8 35-1,-6-46-6143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3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0 819 24575,'13'-2'0,"-1"0"0,0-1 0,0 0 0,0-1 0,0-1 0,0 0 0,-1 0 0,13-9 0,3-1 0,340-160 0,195-100 0,-548 268 0,527-287 0,-527 285-1365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3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52 113 24575,'-1'-5'0,"0"0"0,-1 1 0,0-1 0,0 1 0,0-1 0,0 1 0,-6-7 0,2 1 0,-4-5 0,8 12 0,0 1 0,0-1 0,0 1 0,1-1 0,0 0 0,-1 1 0,1-1 0,-1-5 0,2 8 0,0-1 0,0 1 0,0-1 0,0 1 0,0 0 0,0-1 0,0 1 0,0-1 0,0 1 0,0-1 0,0 1 0,1-1 0,-1 1 0,0 0 0,0-1 0,1 1 0,-1 0 0,0-1 0,0 1 0,1 0 0,-1-1 0,0 1 0,2-1 0,18-4 0,203 5 0,-97 3 0,40-4 0,-166 1 0,0 0 0,1 1 0,-1-1 0,0 0 0,0 0 0,0 0 0,0 0 0,1 0 0,-1 0 0,0 0 0,0 0 0,0 0 0,0 0 0,1 0 0,-1 1 0,0-1 0,0 0 0,0 0 0,0 0 0,0 0 0,0 0 0,1 1 0,-1-1 0,0 0 0,0 0 0,0 0 0,0 1 0,0-1 0,0 0 0,0 0 0,0 0 0,0 0 0,0 1 0,0-1 0,0 0 0,0 0 0,0 0 0,0 1 0,0-1 0,0 0 0,0 0 0,0 0 0,0 0 0,0 1 0,0-1 0,-1 0 0,1 0 0,0 0 0,0 0 0,0 1 0,0-1 0,0 0 0,0 0 0,-1 0 0,1 0 0,0 0 0,0 0 0,0 1 0,0-1 0,-1 0 0,1 0 0,-13 15 0,10-11 0,-15 19 0,1 1 0,1 0 0,1 2 0,1 0 0,-16 42 0,-38 144 0,65-198 0,-5 12-110,5-12-99,-1 0 0,0 0 0,-1-1-1,-1 0 1,-10 18 0,5-13-6617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3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62 24575,'-5'0'0,"1"-1"0,-1 0 0,1 0 0,0 0 0,-1 0 0,1-1 0,0 1 0,0-1 0,0 0 0,0-1 0,0 1 0,1 0 0,-1-1 0,1 0 0,-1 0 0,1 0 0,0 0 0,0-1 0,1 1 0,-1-1 0,-2-4 0,1-1 0,7 10 0,8 14 0,38 77 0,-5 3 0,34 108 0,-45-95 0,77 203 0,-56-204 0,-46-93 0,0-1 0,1-1 0,0 1 0,1-2 0,18 18 0,-18-25-1365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3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24575,'0'-4'0,"0"-7"0,10-6 0,7-5 0,6 2 0,4-2 0,6 0 0,2 3 0,5 0 0,5-2 0,4-1 0,-1-2 0,0 2 0,2 2 0,-4-2 0,-4-1 0,-5-1 0,-8 3-8191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2 222 24575,'0'1'0,"0"0"0,-1 0 0,1-1 0,0 1 0,0 0 0,0 0 0,0 0 0,0 0 0,0 0 0,0 0 0,0-1 0,0 1 0,1 0 0,-1 0 0,0 0 0,0 0 0,1-1 0,-1 1 0,1 0 0,-1 0 0,1-1 0,-1 1 0,1 0 0,-1 0 0,1-1 0,-1 1 0,1-1 0,0 1 0,-1-1 0,1 1 0,0-1 0,0 1 0,0-1 0,-1 0 0,1 1 0,1-1 0,2 0 0,-1-1 0,1 1 0,-1-1 0,0 0 0,1-1 0,-1 1 0,0-1 0,3-1 0,-4 2 0,25-14 0,0-2 0,-1-1 0,29-26 0,-36 27 0,1 1 0,1 1 0,0 1 0,1 1 0,0 1 0,24-10 0,-23 14-455,1 1 0,46-8 0,-46 12-6371</inkml:trace>
  <inkml:trace contextRef="#ctx0" brushRef="#br0" timeOffset="1">223 803 24575,'0'4'0,"-5"7"0,8 1 0,4-6 0,10-4 0,6-12 0,5-8 0,1-7 0,6-3 0,2-7 0,3-1 0,5 0 0,-1-3 0,-3 0 0,-4 3 0,-3 2 0,-8 7-8191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23 146 24575,'-5'0'0,"-6"0"0,4 0 0,7 0 0,13 0 0,10-9 0,4-4 0,4 2 0,0-4 0,0-2 0,0 0 0,-6-1 0,-3 3 0,-5-2 0,-4 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24575,'0'0'0,"0"-1"0,0 1 0,0-1 0,0 1 0,0-1 0,0 1 0,0-1 0,0 1 0,0-1 0,-1 1 0,1-1 0,0 1 0,0-1 0,-1 1 0,1 0 0,0-1 0,-1 1 0,1-1 0,0 1 0,-1 0 0,1-1 0,-1 1 0,-2 1 0,5 9 0,47 100 0,-17-40 0,31 47 86,-44-86-569,-2 1-1,21 51 0,-30-59-6342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26 283 24575,'-1'-4'0,"0"1"0,1-1 0,-2 0 0,1 1 0,0 0 0,-1-1 0,-1-2 0,-8-22 0,9 22 0,2 0 0,-1 0 0,1 0 0,0 0 0,0-1 0,0 1 0,1 0 0,0 0 0,0 0 0,1 0 0,0 0 0,0 0 0,0 1 0,4-7 0,-2 4 0,1 1 0,0 0 0,1 0 0,0 0 0,0 1 0,0 0 0,1 0 0,0 0 0,8-4 0,-1 1 0,-1 2 0,2 0 0,-1 0 0,1 2 0,0 0 0,0 0 0,0 1 0,1 1 0,-1 1 0,29-1 0,-33 3 0,-1 0 0,1 1 0,0 0 0,-1 1 0,1 0 0,-1 1 0,0 0 0,0 1 0,0 0 0,17 9 0,-20-8 0,-1 0 0,1 0 0,-1 1 0,0-1 0,-1 1 0,0 1 0,1-1 0,-2 1 0,1-1 0,-1 1 0,0 1 0,-1-1 0,0 1 0,5 14 0,-6-14 0,0 1 0,0-1 0,-1 1 0,0 0 0,0-1 0,-1 1 0,0-1 0,-1 1 0,0 0 0,0-1 0,-1 1 0,-3 8 0,1-6 0,-1 0 0,0 0 0,-1 0 0,0-1 0,0 0 0,-1 0 0,-15 16 0,-8 1 0,-1 0 0,-1-2 0,-1-1 0,-37 20 0,62-39 0,-3 2 0,-1 0 0,1-1 0,-1 0 0,-19 6 0,31-12 0,0 0 0,0 0 0,0 0 0,0 0 0,0 0 0,0-1 0,0 1 0,0 0 0,0 0 0,0 0 0,0 0 0,0 0 0,-1 0 0,1 0 0,0 0 0,0 0 0,0 0 0,0 0 0,0 0 0,0 0 0,0 0 0,0 0 0,0 0 0,0 0 0,0 0 0,0 0 0,0 0 0,0 0 0,0 0 0,-1 0 0,14-8 0,22-8 0,-9 8 0,1 2 0,-1 0 0,1 2 0,0 0 0,0 2 0,0 1 0,1 2 0,-1 0 0,0 2 0,0 1 0,-1 1 0,1 1 0,-1 1 0,0 2 0,-1 0 0,39 21 0,136 100 127,-66-41-1619,-105-71-5334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03:16:0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63 132 24575,'-4'0'0,"-6"0"0,0 4 0,-4 2 0,-3 4 0,10-1 0,14 0 0,10-7 0,10-4 0,9-9 0,2-7 0,4-5 0,2-3 0,-2 0 0,-5-1 0,1 5 0,-7 6-8191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33 249 24575,'0'-2'0,"-1"0"0,0 1 0,1-1 0,-1 0 0,0 0 0,0 0 0,0 1 0,0-1 0,0 1 0,-1-1 0,1 1 0,0-1 0,-1 1 0,-1-2 0,-8-2 0,10 5 0,1 1 0,0-1 0,0 0 0,-1 0 0,1 1 0,0-1 0,0 0 0,-1 0 0,1 1 0,0-1 0,0 0 0,0 1 0,-1-1 0,1 0 0,0 1 0,0-1 0,0 0 0,0 1 0,0-1 0,0 0 0,0 1 0,0-1 0,0 0 0,0 1 0,0-1 0,0 0 0,0 1 0,0-1 0,0 0 0,0 1 0,0-1 0,0 0 0,1 1 0,2 13 0,0-1 0,1 1 0,1-1 0,0 0 0,1 0 0,10 16 0,52 70 0,-18-28 0,76 105 0,-117-157 0,-6-11 0,-8-12 0,-40-64 0,-63-125 0,98 174 0,-2-4 0,1 0 0,1 0 0,1-1 0,2 0 0,0 0 0,-6-43 0,13 66 0,0 0 0,-1 0 0,1 0 0,0 0 0,0 1 0,0-1 0,0 0 0,0 0 0,0 0 0,0 0 0,1 0 0,-1 0 0,0 0 0,0 0 0,1 0 0,-1 0 0,0 1 0,1-1 0,-1 0 0,1 0 0,0 0 0,-1 1 0,1-1 0,-1 0 0,1 1 0,0-1 0,-1 1 0,1-1 0,0 0 0,0 1 0,0-1 0,1 1 0,0-1 0,1 1 0,-1 0 0,0 0 0,1 1 0,-1-1 0,1 0 0,-1 1 0,0 0 0,1-1 0,-1 1 0,0 0 0,3 2 0,10 5 0,0 1 0,23 18 0,12 14 0,-8-6 0,53 33 0,-94-67 0,0 0 0,1 0 0,-1-1 0,0 1 0,1 0 0,-1-1 0,1 1 0,-1-1 0,1 1 0,-1-1 0,1 0 0,-1 1 0,1-1 0,0 0 0,-1 0 0,1 0 0,-1 0 0,1-1 0,-1 1 0,1 0 0,-1-1 0,4 0 0,-3-1 0,0 1 0,0-1 0,0 0 0,0 1 0,0-1 0,-1 0 0,1 0 0,-1 0 0,1 0 0,-1-1 0,0 1 0,3-5 0,0-6 0,0 0 0,0 0 0,-1 0 0,1-18 0,5-59 0,9-63 0,-18 151 0,0 0 0,1 0 0,-1 0 0,0 0 0,1 0 0,0 0 0,-1 0 0,1 0 0,0 0 0,0 0 0,0 1 0,0-1 0,0 0 0,0 1 0,1-1 0,-1 1 0,1-1 0,1-1 0,-1 3 0,-1 0 0,1 0 0,-1 0 0,0 0 0,1 0 0,-1 0 0,1 1 0,-1-1 0,0 1 0,1-1 0,-1 1 0,0-1 0,0 1 0,1 0 0,-1-1 0,0 1 0,0 0 0,0 0 0,0 0 0,0 0 0,0 0 0,0 0 0,0 0 0,0 1 0,-1-1 0,1 0 0,1 2 0,20 31 0,24 45 0,-26-42 0,27 38 0,57 58 0,-91-118-1365,-1-4-5461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 24575,'0'0'0,"0"-1"0,0 1 0,0-1 0,0 1 0,0 0 0,0-1 0,0 1 0,0-1 0,0 1 0,0-1 0,0 1 0,0 0 0,0-1 0,0 1 0,0-1 0,0 1 0,-1 0 0,1-1 0,0 1 0,0 0 0,-1-1 0,1 1 0,0 0 0,0-1 0,-1 1 0,1 0 0,0-1 0,-1 1 0,1 0 0,0 0 0,-1-1 0,1 1 0,0 0 0,-1 0 0,1 0 0,-1 0 0,1-1 0,0 1 0,-1 0 0,1 0 0,-1 0 0,1 0 0,-1 0 0,1 0 0,0 0 0,-1 0 0,1 0 0,-1 0 0,1 1 0,0-1 0,-1 0 0,1 0 0,-1 0 0,1 0 0,0 1 0,-1-1 0,1 0 0,0 0 0,-1 1 0,1-1 0,0 0 0,-1 0 0,1 1 0,0 0 0,-22 20 0,15-8 0,0 1 0,0 0 0,2 0 0,0 0 0,0 1 0,2 0 0,-1 0 0,2 0 0,0 1 0,1-1 0,1 0 0,0 1 0,4 28 0,-2-37 0,1 0 0,0-1 0,0 1 0,0-1 0,0 0 0,1 0 0,0 0 0,1 0 0,-1-1 0,1 1 0,0-1 0,0-1 0,8 6 0,-10-7 0,0-1 0,0 0 0,1 0 0,-1 0 0,1-1 0,0 1 0,-1-1 0,1 0 0,0 0 0,0 0 0,4 0 0,-5-1 0,-1 0 0,0 0 0,1 0 0,-1-1 0,0 1 0,1-1 0,-1 1 0,0-1 0,0 0 0,0 0 0,0 0 0,0 0 0,0 0 0,0 0 0,0-1 0,0 1 0,0-1 0,0 1 0,2-5 0,1-1 0,0 0 0,-1 0 0,0-1 0,0 1 0,-1-1 0,1 0 0,-2-1 0,1 1 0,1-14 0,-1 4 0,-1 0 0,-1 0 0,-2-30 0,0 43 0,1 1 0,-1-1 0,1 1 0,-2 0 0,1-1 0,0 1 0,-1 0 0,0 0 0,1 0 0,-2 0 0,-2-5 0,3 7 0,1 1 0,0 0 0,-1 0 0,1-1 0,-1 1 0,1 0 0,-1 0 0,1 0 0,-1 0 0,0 1 0,1-1 0,-1 0 0,0 1 0,0-1 0,1 1 0,-1 0 0,0-1 0,0 1 0,0 0 0,0 0 0,1 0 0,-1 1 0,0-1 0,0 0 0,0 1 0,1-1 0,-1 1 0,0-1 0,-2 2 0,-17 7-1365,2 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 24575,'-1'-7'0,"-3"7"0,4 1 0,-1 0 0,1 0 0,0 0 0,-1 0 0,1 0 0,0-1 0,0 1 0,0 0 0,-1 0 0,1 0 0,0 0 0,0 0 0,0 0 0,0 0 0,1 0 0,-1 0 0,0 0 0,1 0 0,15 48 0,2-2 0,2 0 0,52 86 0,-17-32 0,-14-24 0,-11-24 0,-3 1 0,23 65 0,-44-103 0,-6-16 0,0 0 0,0 0 0,0 0 0,0 0 0,0 0 0,0 0 0,0 0 0,0 0 0,0-1 0,0 1 0,0 0 0,0 0 0,0 0 0,0 0 0,0 0 0,0 0 0,0 0 0,0 0 0,0 0 0,0 0 0,0 0 0,0 0 0,0 0 0,0 0 0,1 0 0,-1 0 0,0 0 0,0 0 0,0 0 0,0 0 0,0 0 0,0 0 0,0 0 0,0 0 0,0 0 0,0 0 0,0 0 0,-7-28 0,-1 6 0,-1 0 0,-2 0 0,0 1 0,-23-32 0,26 41 0,-1 1 0,-1 0 0,0 0 0,0 1 0,-1 0 0,0 1 0,-1 0 0,0 1 0,-13-7 0,22 14 0,0-1 0,0 1 0,0 0 0,-1 0 0,1 0 0,0 0 0,0 0 0,-1 1 0,1 0 0,0 0 0,-1-1 0,1 2 0,0-1 0,0 0 0,-1 1 0,1 0 0,-6 1 0,5 0 0,0 0 0,0 1 0,0-1 0,0 1 0,1 0 0,-1 0 0,1 0 0,0 0 0,-1 1 0,2 0 0,-5 5 0,-1 5 0,0 1 0,1 0 0,1 1 0,0-1 0,-7 34 0,7-24 0,1-7 0,0 1 0,2 1 0,0-1 0,1 0 0,1 25 0,2-39 0,-1-1 0,1 0 0,0 1 0,0-1 0,0 0 0,0 0 0,1 1 0,-1-1 0,1 0 0,0 0 0,1-1 0,-1 1 0,1 0 0,-1-1 0,1 0 0,0 1 0,1-1 0,-1 0 0,0 0 0,1-1 0,-1 1 0,1-1 0,0 0 0,0 0 0,0 0 0,0 0 0,0-1 0,9 2 0,-7-1 6,0-1 0,0-1 0,0 1 0,1-1 0,-1 0 0,0-1 0,0 1 0,0-1 0,0 0 0,0-1 0,0 0 0,0 0 0,0 0 0,0 0 0,-1-1 0,1 0 0,-1 0 0,0-1 0,10-7 0,2-4-303,-1-1 0,-1-1 0,0 0 0,13-20 0,-4 3-6529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33 663 24575,'28'-11'0,"45"-26"0,-56 26 0,0 0 0,-1-1 0,18-16 0,-29 24 0,0-1 0,0 0 0,-1 0 0,1-1 0,-1 1 0,0-1 0,-1 0 0,0 0 0,0 0 0,0 0 0,0 0 0,2-13 0,-5 15 0,0 0 0,0 1 0,0-1 0,-1 0 0,0 1 0,0-1 0,0 1 0,0-1 0,0 1 0,-1 0 0,1-1 0,-1 1 0,0 0 0,0 0 0,0 0 0,-1 0 0,1 0 0,-1 1 0,1-1 0,-1 1 0,0 0 0,0-1 0,0 1 0,0 0 0,0 1 0,-5-2 0,0-2 0,-1 1 0,-1 0 0,1 0 0,0 1 0,-1 1 0,0 0 0,0 0 0,-14 0 0,21 2 0,-1 0 0,1 1 0,0-1 0,0 1 0,-1 0 0,1 0 0,0 0 0,0 1 0,0-1 0,0 1 0,0-1 0,0 1 0,0 0 0,1 0 0,-1 1 0,1-1 0,-1 0 0,1 1 0,0 0 0,0-1 0,0 1 0,0 0 0,1 0 0,-1 0 0,-1 4 0,-4 10 0,2 0 0,-1 0 0,-4 28 0,7-30 0,-3 12 0,2 0 0,-2 29 0,6-48 0,-1 0 0,2-1 0,-1 1 0,1 0 0,0-1 0,1 1 0,-1-1 0,2 0 0,-1 1 0,1-1 0,0 0 0,6 9 0,-4-8 0,0-1 0,0 0 0,1 0 0,0-1 0,1 0 0,-1 0 0,1 0 0,0-1 0,1 0 0,-1 0 0,1 0 0,0-1 0,0-1 0,0 1 0,1-1 0,-1-1 0,1 0 0,-1 0 0,1 0 0,0-1 0,0-1 0,0 1 0,0-1 0,10-2 0,-10 1 0,0-1 0,1 0 0,-1 0 0,0-1 0,0 0 0,0-1 0,-1 0 0,1 0 0,-1-1 0,0 0 0,0 0 0,-1-1 0,1 0 0,-1 0 0,0-1 0,-1 0 0,0 0 0,0 0 0,-1-1 0,1 0 0,5-13 0,-2 3 0,-1-1 0,-1 0 0,0 0 0,-2 0 0,0-1 0,-1 0 0,-1 0 0,-1 0 0,0-23 0,-3 8 0,-1 1 0,-1-1 0,-14-62 0,11 75 0,-2 1 0,0-1 0,-1 1 0,0 1 0,-2 0 0,-25-35 0,22 35 0,-2 0 0,0 2 0,-33-29 0,49 46 0,0 1 0,-1-1 0,1 1 0,-1 0 0,1 0 0,-1-1 0,1 1 0,0 0 0,-1 0 0,1-1 0,-1 1 0,1 0 0,-1 0 0,1 0 0,-1 0 0,1 0 0,-1 0 0,1 0 0,-1 0 0,1 0 0,-1 0 0,1 0 0,-1 0 0,1 0 0,-1 0 0,1 1 0,-1-1 0,1 0 0,-1 0 0,1 0 0,-1 1 0,1-1 0,0 0 0,-1 1 0,1-1 0,-1 0 0,1 1 0,0-1 0,-1 1 0,1-1 0,0 0 0,0 1 0,-1-1 0,1 1 0,0-1 0,0 1 0,0-1 0,0 1 0,-1-1 0,1 1 0,0-1 0,0 1 0,0-1 0,0 1 0,0 0 0,-3 34 0,3-32 0,-1 43 0,2 0 0,2 0 0,2 0 0,13 48 0,-11-65 0,1-1 0,2-1 0,1 1 0,1-1 0,1-1 0,1-1 0,27 37 0,-33-50 0,1 0 0,1 0 0,0-1 0,0-1 0,1 1 0,0-2 0,1 0 0,0 0 0,0-1 0,1 0 0,0-1 0,27 10 0,-23-12-117,-11-2 13,0-1 0,0 0 0,1-1 0,-1 1 0,0-1 0,1 0 0,-1-1 0,0 0 0,1 0 0,-1 0 0,11-2 0,7-7-6722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4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82 24575,'1'-16'0,"-1"10"0,0-1 0,0 0 0,0 0 0,-1 1 0,0-1 0,-2-9 0,2 15 0,1 1 0,0-1 0,0 1 0,0-1 0,-1 1 0,1-1 0,0 1 0,-1-1 0,1 1 0,0 0 0,-1-1 0,1 1 0,0 0 0,-1-1 0,1 1 0,-1 0 0,1-1 0,0 1 0,-1 0 0,1 0 0,-1-1 0,1 1 0,-1 0 0,1 0 0,-1 0 0,1 0 0,-1 0 0,1 0 0,-1 0 0,0 0 0,1 0 0,-1 0 0,1 0 0,-1 0 0,1 0 0,-1 0 0,1 0 0,-1 1 0,1-1 0,-1 0 0,1 0 0,0 0 0,-1 1 0,1-1 0,-1 0 0,1 1 0,-1-1 0,1 0 0,0 1 0,-1-1 0,1 1 0,-20 23 0,4 8 0,1 0 0,1 2 0,-14 55 0,27-87 0,0 1 0,0 0 0,0 0 0,1 0 0,-1 0 0,1 0 0,-1 0 0,1 0 0,0 0 0,0 0 0,1 0 0,-1 0 0,1 0 0,-1 0 0,1 0 0,1 3 0,-1-3 0,1-1 0,0 0 0,-1 0 0,1 0 0,0 0 0,0 0 0,0 0 0,0-1 0,0 1 0,0-1 0,0 1 0,1-1 0,-1 0 0,1 0 0,-1 0 0,1 0 0,4 1 0,9 1 0,0 0 0,0-2 0,0 0 0,0 0 0,28-4 0,-23 1 0,0 2 0,32 2 0,-49-1 0,1 0 0,-1 0 0,0 0 0,0 1 0,0 0 0,0 0 0,-1 0 0,1 0 0,0 0 0,-1 1 0,0 0 0,1 0 0,-1 0 0,0 0 0,-1 0 0,1 0 0,0 1 0,-1 0 0,0-1 0,0 1 0,0 0 0,0 0 0,-1 0 0,1 0 0,1 9 0,-1-5 0,-1 1 0,1 0 0,-1 0 0,-1-1 0,1 1 0,-2 0 0,1 0 0,-1 0 0,-1 0 0,1-1 0,-7 17 0,6-20 4,-1 0-1,1-1 1,-1 0-1,0 0 1,-1 0-1,1 0 1,-1 0-1,0 0 1,0-1-1,0 0 1,0 0 0,0 0-1,-1 0 1,-6 2-1,-10 5-106,-1-2 1,-22 6-1,8-3-1007,10-1-5716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0:5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24575,'33'-1'0,"0"-2"0,49-9 0,-32-1 0,-20 5 0,0 2 0,1 0 0,41-1 0,453 8 0,-498-2 0,1-2 0,31-7 0,-29 5 0,47-4 0,486 8 0,-271 3 0,675-2 0,-947-1 0,1-2 0,-1 0 0,0-1 0,39-13 0,-35 9 0,1 1 0,37-5 0,11-1 0,-55 9 0,0 0 0,0 2 0,0 0 0,19 0 0,-31 2 0,0 1 0,1 0 0,-1 0 0,0 1 0,0-1 0,0 1 0,0 1 0,0-1 0,0 1 0,0 0 0,-1 0 0,0 1 0,1 0 0,-1 0 0,7 7 0,-7-7 0,0 1 0,1-1 0,0 0 0,0-1 0,0 0 0,1 1 0,-1-2 0,1 1 0,0-1 0,0 0 0,-1 0 0,1-1 0,10 1 0,13 0 0,57-5 0,-35 1 0,27 0 0,145 4 0,-195 2 0,-1 2 0,0 1 0,52 21 0,-43-15 0,40 10 0,-41-15 0,-12-1 0,0-2 0,0-1 0,31 1 0,-20-4 0,0-2 0,0 0 0,0-3 0,-1-1 0,1-1 0,50-17 0,-61 16 0,0 1 0,0 2 0,48-4 0,15-1 0,-40 3 0,0 2 0,82 4 0,35-1 0,-79-12 0,-55 7 0,48-3 0,247 9 0,-153 1 0,-142-3 0,-1-1 0,0-1 0,51-16 0,-50 12 0,0 1 0,0 2 0,44-3 0,566 7 0,-287 3 0,-348-2-136,-1 0-1,0 0 1,1 0-1,-1-1 1,0 0-1,0 0 1,0 0-1,0 0 0,8-4 1,5-7-6690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85 24575,'0'-5'0,"0"0"0,-1-1 0,1 1 0,-2 0 0,1 0 0,0 0 0,-1 0 0,0 0 0,-5-9 0,7 12 0,-1 1 0,-1-1 0,1 1 0,0-1 0,0 0 0,-1 1 0,1 0 0,0-1 0,-1 1 0,0 0 0,1 0 0,-1 0 0,0 0 0,1 0 0,-1 0 0,0 0 0,0 0 0,0 1 0,0-1 0,0 1 0,0 0 0,0-1 0,1 1 0,-1 0 0,0 0 0,0 0 0,0 0 0,0 1 0,-3 0 0,1 0 0,-1 1 0,1 0 0,0 0 0,1 1 0,-1-1 0,0 1 0,1 0 0,-1 0 0,1 0 0,0 0 0,0 1 0,0-1 0,0 1 0,1 0 0,0-1 0,-1 1 0,-2 8 0,-2 4 0,1 1 0,1 0 0,-5 22 0,5-2 0,1 0 0,2 0 0,4 50 0,-1-32 0,-1-47 0,0-1 0,0 0 0,1 1 0,0-1 0,1 1 0,0-1 0,0 0 0,0 0 0,1 0 0,0 0 0,0-1 0,9 13 0,-8-15 0,0 1 0,0-1 0,0 0 0,1-1 0,-1 1 0,1-1 0,0 0 0,0 0 0,0 0 0,0-1 0,1 0 0,-1 0 0,1 0 0,0-1 0,-1 1 0,12 0 0,-4-1 0,0-1 0,0 0 0,0 0 0,-1-2 0,1 1 0,0-2 0,-1 1 0,1-2 0,-1 0 0,0 0 0,0-1 0,0-1 0,-1 0 0,0 0 0,0-1 0,18-15 0,-18 12 0,0 0 0,-1-1 0,0-1 0,0 0 0,-1 0 0,-1-1 0,0 0 0,-1 0 0,0-1 0,-1 0 0,-1 0 0,0 0 0,-1-1 0,3-15 0,-6 24 0,0 1 0,-1-1 0,1 1 0,-1-1 0,0 1 0,0-1 0,0 1 0,-1-1 0,0 1 0,0 0 0,-1-1 0,1 1 0,-1 0 0,0 0 0,-1 0 0,1 0 0,-1 0 0,0 0 0,0 1 0,0-1 0,-1 1 0,0 0 0,1 0 0,-1 0 0,-1 1 0,1 0 0,-1-1 0,-5-2 0,-3-2 12,-1 0-1,0 2 0,-1-1 1,1 2-1,-1 0 0,0 0 1,0 2-1,-31-4 0,-6 3-508,-69 4-1,98 1 26,-20 0-6354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24575,'11'1'0,"-1"0"0,1 0 0,-1 1 0,1 0 0,-1 1 0,14 6 0,60 31 0,-52-24 0,136 81 0,-24-13 0,-142-83 0,-1 0 0,1 0 0,0-1 0,-1 1 0,1 0 0,0-1 0,0 1 0,-1-1 0,1 1 0,0-1 0,0 0 0,0 0 0,0 0 0,3 0 0,-5 0 0,1-1 0,0 1 0,-1 0 0,1-1 0,-1 1 0,1-1 0,-1 1 0,1 0 0,-1-1 0,1 1 0,-1-1 0,1 0 0,-1 1 0,1-1 0,-1 1 0,0-1 0,1 0 0,-1 1 0,0-1 0,0 0 0,0 1 0,1-1 0,-1 0 0,0 1 0,0-2 0,0-7 0,-1 1 0,0 0 0,0 0 0,-1-1 0,-3-8 0,0-3 0,-17-151 0,11 72 0,5 61 0,3 0 0,2-62 0,1 97-105,0 0 0,1 0 0,-1 0 0,1 0 0,0 0 0,0 0 0,0 0 0,0 0 0,0 1 0,1-1 0,-1 0 0,4-4 0,7-4-6721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76 184 24575,'0'0'0,"0"0"0,0 0 0,0 0 0,0 0 0,0 1 0,0-1 0,0 0 0,0 0 0,0 0 0,0 0 0,0 0 0,0 0 0,0 0 0,0 0 0,0 1 0,0-1 0,0 0 0,0 0 0,0 0 0,0 0 0,0 0 0,0 0 0,0 0 0,0 1 0,0-1 0,0 0 0,0 0 0,0 0 0,0 0 0,0 0 0,0 0 0,0 0 0,0 0 0,0 1 0,0-1 0,0 0 0,1 0 0,-1 0 0,0 0 0,0 0 0,0 0 0,0 0 0,0 0 0,0 0 0,0 0 0,0 0 0,0 0 0,1 0 0,-1 0 0,0 0 0,0 0 0,0 0 0,0 0 0,0 0 0,0 0 0,0 0 0,1 0 0,-1 0 0,0 0 0,0 0 0,0 0 0,0 0 0,0 0 0,0 0 0,0 0 0,1 0 0,5-10 0,6-16 0,-11 18 0,0-1 0,0 0 0,-1 0 0,0 0 0,0 0 0,-1 1 0,-4-17 0,4 21 0,0 1 0,0-1 0,0 1 0,0-1 0,-1 1 0,1-1 0,-1 1 0,0 0 0,0 0 0,0 0 0,0 0 0,-1 0 0,1 1 0,-1-1 0,0 1 0,1 0 0,-1-1 0,0 1 0,-1 0 0,1 1 0,-5-3 0,6 3 0,1 1 0,0 0 0,0 0 0,-1-1 0,1 1 0,0 0 0,-1 0 0,1 0 0,0 1 0,-1-1 0,1 0 0,0 0 0,0 1 0,-1-1 0,1 1 0,0-1 0,0 1 0,0-1 0,-1 1 0,1 0 0,0-1 0,0 1 0,0 0 0,0 0 0,0 0 0,0 0 0,1 0 0,-1 0 0,0 0 0,0 0 0,1 0 0,-1 1 0,1-1 0,-1 0 0,1 0 0,-1 1 0,1-1 0,0 0 0,0 0 0,-1 1 0,1 1 0,-1 6 0,0-1 0,1 0 0,-1 0 0,1 0 0,2 11 0,0-8 8,1-1-1,-1 1 1,2-1-1,0 1 1,0-1-1,1-1 1,0 1-1,0 0 1,1-1-1,1 0 1,-1-1-1,2 1 1,-1-1-1,1-1 1,10 8-1,-11-9-85,0-1 0,0 0 0,1 0-1,0 0 1,0-1 0,0-1 0,0 0 0,1 0 0,0 0-1,-1-1 1,1 0 0,0-1 0,0 0 0,0 0 0,0-1-1,0 0 1,0-1 0,15-2 0,0-4-6748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16:01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97 158 24575,'-41'-34'0,"38"31"0,-1 1 0,1 0 0,0 0 0,-1 1 0,1-1 0,-1 1 0,0-1 0,1 1 0,-1 0 0,0 1 0,-4-2 0,7 2 0,1 0 0,0 1 0,-1-1 0,1 0 0,-1 0 0,1 0 0,0 0 0,-1 0 0,1 0 0,0 0 0,-1 1 0,1-1 0,0 0 0,0 0 0,-1 1 0,1-1 0,0 0 0,-1 0 0,1 1 0,0-1 0,0 0 0,0 0 0,-1 1 0,1-1 0,0 0 0,0 1 0,0-1 0,0 1 0,0-1 0,-1 0 0,1 1 0,0-1 0,0 0 0,0 1 0,0-1 0,0 0 0,0 1 0,0-1 0,0 1 0,1-1 0,-1 0 0,0 1 0,0-1 0,0 0 0,0 1 0,0-1 0,1 0 0,-1 1 0,0-1 0,0 0 0,0 1 0,1-1 0,-1 0 0,0 0 0,0 1 0,1-1 0,0 0 0,18 25 0,-15-20 0,23 30 0,89 105 0,-108-133 0,-6-5 0,0 1 0,1-1 0,-1 0 0,0 1 0,0-1 0,0 1 0,-1-1 0,1 1 0,2 5 0,-4-8 0,0 0 0,0 0 0,0 0 0,0 0 0,0 0 0,0 0 0,0 0 0,0 1 0,0-1 0,0 0 0,0 0 0,0 0 0,0 0 0,0 0 0,0 1 0,0-1 0,0 0 0,0 0 0,0 0 0,0 0 0,0 0 0,0 0 0,0 0 0,0 1 0,0-1 0,0 0 0,-1 0 0,1 0 0,0 0 0,0 0 0,0 0 0,0 0 0,0 0 0,0 1 0,0-1 0,0 0 0,0 0 0,-1 0 0,1 0 0,0 0 0,0 0 0,0 0 0,0 0 0,0 0 0,0 0 0,-1 0 0,1 0 0,0 0 0,0 0 0,0 0 0,0 0 0,0 0 0,0 0 0,-1 0 0,1 0 0,0 0 0,0 0 0,0 0 0,-13-6 0,-9-10 0,14 6 0,1-1 0,-1 1 0,2-1 0,-1 0 0,2 0 0,-1-1 0,2 0 0,-1 0 0,2 0 0,0-1 0,0 1 0,-1-22 0,3 25 0,1-1 0,0 1 0,0-1 0,1 1 0,1-1 0,-1 1 0,2 0 0,2-10 0,-3 14 0,1 0 0,-1-1 0,1 1 0,0 0 0,1 0 0,-1 1 0,1-1 0,0 1 0,0-1 0,0 1 0,0 0 0,1 1 0,8-6 0,-10 7 0,0 1 0,0-1 0,0 1 0,0 0 0,0 0 0,1 0 0,-1 0 0,0 1 0,1 0 0,-1-1 0,1 1 0,-1 0 0,1 0 0,6 2 0,-4-1 0,1 1 0,-1 1 0,0-1 0,1 1 0,-1 0 0,0 0 0,6 5 0,3 3 0,-1 1 0,0 0 0,-1 1 0,21 25 0,-9-3-59,-20-26-86,2 0 0,-1 0 0,1 0 0,0-1 0,1 0-1,0-1 1,0 0 0,11 8 0,-1-6-6681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53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64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4.xml"/><Relationship Id="rId21" Type="http://schemas.openxmlformats.org/officeDocument/2006/relationships/customXml" Target="../ink/ink136.xml"/><Relationship Id="rId42" Type="http://schemas.openxmlformats.org/officeDocument/2006/relationships/image" Target="../media/image88.png"/><Relationship Id="rId47" Type="http://schemas.openxmlformats.org/officeDocument/2006/relationships/customXml" Target="../ink/ink149.xml"/><Relationship Id="rId63" Type="http://schemas.openxmlformats.org/officeDocument/2006/relationships/customXml" Target="../ink/ink157.xml"/><Relationship Id="rId68" Type="http://schemas.openxmlformats.org/officeDocument/2006/relationships/image" Target="../media/image101.png"/><Relationship Id="rId84" Type="http://schemas.openxmlformats.org/officeDocument/2006/relationships/image" Target="../media/image109.png"/><Relationship Id="rId89" Type="http://schemas.openxmlformats.org/officeDocument/2006/relationships/customXml" Target="../ink/ink170.xml"/><Relationship Id="rId112" Type="http://schemas.openxmlformats.org/officeDocument/2006/relationships/image" Target="../media/image123.png"/><Relationship Id="rId16" Type="http://schemas.openxmlformats.org/officeDocument/2006/relationships/image" Target="../media/image75.png"/><Relationship Id="rId107" Type="http://schemas.openxmlformats.org/officeDocument/2006/relationships/customXml" Target="../ink/ink179.xml"/><Relationship Id="rId11" Type="http://schemas.openxmlformats.org/officeDocument/2006/relationships/customXml" Target="../ink/ink131.xml"/><Relationship Id="rId32" Type="http://schemas.openxmlformats.org/officeDocument/2006/relationships/image" Target="../media/image83.png"/><Relationship Id="rId37" Type="http://schemas.openxmlformats.org/officeDocument/2006/relationships/customXml" Target="../ink/ink144.xml"/><Relationship Id="rId53" Type="http://schemas.openxmlformats.org/officeDocument/2006/relationships/customXml" Target="../ink/ink152.xml"/><Relationship Id="rId58" Type="http://schemas.openxmlformats.org/officeDocument/2006/relationships/image" Target="../media/image96.png"/><Relationship Id="rId74" Type="http://schemas.openxmlformats.org/officeDocument/2006/relationships/image" Target="../media/image104.png"/><Relationship Id="rId79" Type="http://schemas.openxmlformats.org/officeDocument/2006/relationships/customXml" Target="../ink/ink165.xml"/><Relationship Id="rId102" Type="http://schemas.openxmlformats.org/officeDocument/2006/relationships/image" Target="../media/image118.png"/><Relationship Id="rId123" Type="http://schemas.openxmlformats.org/officeDocument/2006/relationships/customXml" Target="../ink/ink187.xml"/><Relationship Id="rId128" Type="http://schemas.openxmlformats.org/officeDocument/2006/relationships/image" Target="../media/image131.png"/><Relationship Id="rId5" Type="http://schemas.openxmlformats.org/officeDocument/2006/relationships/customXml" Target="../ink/ink128.xml"/><Relationship Id="rId90" Type="http://schemas.openxmlformats.org/officeDocument/2006/relationships/image" Target="../media/image112.png"/><Relationship Id="rId95" Type="http://schemas.openxmlformats.org/officeDocument/2006/relationships/customXml" Target="../ink/ink173.xml"/><Relationship Id="rId22" Type="http://schemas.openxmlformats.org/officeDocument/2006/relationships/image" Target="../media/image78.png"/><Relationship Id="rId27" Type="http://schemas.openxmlformats.org/officeDocument/2006/relationships/customXml" Target="../ink/ink139.xml"/><Relationship Id="rId43" Type="http://schemas.openxmlformats.org/officeDocument/2006/relationships/customXml" Target="../ink/ink147.xml"/><Relationship Id="rId48" Type="http://schemas.openxmlformats.org/officeDocument/2006/relationships/image" Target="../media/image91.png"/><Relationship Id="rId64" Type="http://schemas.openxmlformats.org/officeDocument/2006/relationships/image" Target="../media/image99.png"/><Relationship Id="rId69" Type="http://schemas.openxmlformats.org/officeDocument/2006/relationships/customXml" Target="../ink/ink160.xml"/><Relationship Id="rId113" Type="http://schemas.openxmlformats.org/officeDocument/2006/relationships/customXml" Target="../ink/ink182.xml"/><Relationship Id="rId118" Type="http://schemas.openxmlformats.org/officeDocument/2006/relationships/image" Target="../media/image126.png"/><Relationship Id="rId80" Type="http://schemas.openxmlformats.org/officeDocument/2006/relationships/image" Target="../media/image107.png"/><Relationship Id="rId85" Type="http://schemas.openxmlformats.org/officeDocument/2006/relationships/customXml" Target="../ink/ink168.xml"/><Relationship Id="rId12" Type="http://schemas.openxmlformats.org/officeDocument/2006/relationships/image" Target="../media/image73.png"/><Relationship Id="rId17" Type="http://schemas.openxmlformats.org/officeDocument/2006/relationships/customXml" Target="../ink/ink134.xml"/><Relationship Id="rId33" Type="http://schemas.openxmlformats.org/officeDocument/2006/relationships/customXml" Target="../ink/ink142.xml"/><Relationship Id="rId38" Type="http://schemas.openxmlformats.org/officeDocument/2006/relationships/image" Target="../media/image86.png"/><Relationship Id="rId59" Type="http://schemas.openxmlformats.org/officeDocument/2006/relationships/customXml" Target="../ink/ink155.xml"/><Relationship Id="rId103" Type="http://schemas.openxmlformats.org/officeDocument/2006/relationships/customXml" Target="../ink/ink177.xml"/><Relationship Id="rId108" Type="http://schemas.openxmlformats.org/officeDocument/2006/relationships/image" Target="../media/image121.png"/><Relationship Id="rId124" Type="http://schemas.openxmlformats.org/officeDocument/2006/relationships/image" Target="../media/image129.png"/><Relationship Id="rId129" Type="http://schemas.openxmlformats.org/officeDocument/2006/relationships/customXml" Target="../ink/ink190.xml"/><Relationship Id="rId54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customXml" Target="../ink/ink163.xml"/><Relationship Id="rId91" Type="http://schemas.openxmlformats.org/officeDocument/2006/relationships/customXml" Target="../ink/ink171.xml"/><Relationship Id="rId96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23" Type="http://schemas.openxmlformats.org/officeDocument/2006/relationships/customXml" Target="../ink/ink137.xml"/><Relationship Id="rId28" Type="http://schemas.openxmlformats.org/officeDocument/2006/relationships/image" Target="../media/image81.png"/><Relationship Id="rId49" Type="http://schemas.openxmlformats.org/officeDocument/2006/relationships/customXml" Target="../ink/ink150.xml"/><Relationship Id="rId114" Type="http://schemas.openxmlformats.org/officeDocument/2006/relationships/image" Target="../media/image124.png"/><Relationship Id="rId119" Type="http://schemas.openxmlformats.org/officeDocument/2006/relationships/customXml" Target="../ink/ink185.xml"/><Relationship Id="rId44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customXml" Target="../ink/ink158.xml"/><Relationship Id="rId81" Type="http://schemas.openxmlformats.org/officeDocument/2006/relationships/customXml" Target="../ink/ink166.xml"/><Relationship Id="rId86" Type="http://schemas.openxmlformats.org/officeDocument/2006/relationships/image" Target="../media/image110.png"/><Relationship Id="rId130" Type="http://schemas.openxmlformats.org/officeDocument/2006/relationships/image" Target="../media/image132.png"/><Relationship Id="rId13" Type="http://schemas.openxmlformats.org/officeDocument/2006/relationships/customXml" Target="../ink/ink132.xml"/><Relationship Id="rId18" Type="http://schemas.openxmlformats.org/officeDocument/2006/relationships/image" Target="../media/image76.png"/><Relationship Id="rId39" Type="http://schemas.openxmlformats.org/officeDocument/2006/relationships/customXml" Target="../ink/ink145.xml"/><Relationship Id="rId109" Type="http://schemas.openxmlformats.org/officeDocument/2006/relationships/customXml" Target="../ink/ink180.xml"/><Relationship Id="rId34" Type="http://schemas.openxmlformats.org/officeDocument/2006/relationships/image" Target="../media/image84.png"/><Relationship Id="rId50" Type="http://schemas.openxmlformats.org/officeDocument/2006/relationships/image" Target="../media/image92.png"/><Relationship Id="rId55" Type="http://schemas.openxmlformats.org/officeDocument/2006/relationships/customXml" Target="../ink/ink153.xml"/><Relationship Id="rId76" Type="http://schemas.openxmlformats.org/officeDocument/2006/relationships/image" Target="../media/image105.png"/><Relationship Id="rId97" Type="http://schemas.openxmlformats.org/officeDocument/2006/relationships/customXml" Target="../ink/ink174.xml"/><Relationship Id="rId104" Type="http://schemas.openxmlformats.org/officeDocument/2006/relationships/image" Target="../media/image119.png"/><Relationship Id="rId120" Type="http://schemas.openxmlformats.org/officeDocument/2006/relationships/image" Target="../media/image127.png"/><Relationship Id="rId125" Type="http://schemas.openxmlformats.org/officeDocument/2006/relationships/customXml" Target="../ink/ink188.xml"/><Relationship Id="rId7" Type="http://schemas.openxmlformats.org/officeDocument/2006/relationships/customXml" Target="../ink/ink129.xml"/><Relationship Id="rId71" Type="http://schemas.openxmlformats.org/officeDocument/2006/relationships/customXml" Target="../ink/ink161.xml"/><Relationship Id="rId92" Type="http://schemas.openxmlformats.org/officeDocument/2006/relationships/image" Target="../media/image113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140.xml"/><Relationship Id="rId24" Type="http://schemas.openxmlformats.org/officeDocument/2006/relationships/image" Target="../media/image79.png"/><Relationship Id="rId40" Type="http://schemas.openxmlformats.org/officeDocument/2006/relationships/image" Target="../media/image87.png"/><Relationship Id="rId45" Type="http://schemas.openxmlformats.org/officeDocument/2006/relationships/customXml" Target="../ink/ink148.xml"/><Relationship Id="rId66" Type="http://schemas.openxmlformats.org/officeDocument/2006/relationships/image" Target="../media/image100.png"/><Relationship Id="rId87" Type="http://schemas.openxmlformats.org/officeDocument/2006/relationships/customXml" Target="../ink/ink169.xml"/><Relationship Id="rId110" Type="http://schemas.openxmlformats.org/officeDocument/2006/relationships/image" Target="../media/image122.png"/><Relationship Id="rId115" Type="http://schemas.openxmlformats.org/officeDocument/2006/relationships/customXml" Target="../ink/ink183.xml"/><Relationship Id="rId131" Type="http://schemas.openxmlformats.org/officeDocument/2006/relationships/customXml" Target="../ink/ink191.xml"/><Relationship Id="rId61" Type="http://schemas.openxmlformats.org/officeDocument/2006/relationships/customXml" Target="../ink/ink156.xml"/><Relationship Id="rId82" Type="http://schemas.openxmlformats.org/officeDocument/2006/relationships/image" Target="../media/image108.png"/><Relationship Id="rId19" Type="http://schemas.openxmlformats.org/officeDocument/2006/relationships/customXml" Target="../ink/ink135.xml"/><Relationship Id="rId14" Type="http://schemas.openxmlformats.org/officeDocument/2006/relationships/image" Target="../media/image74.png"/><Relationship Id="rId30" Type="http://schemas.openxmlformats.org/officeDocument/2006/relationships/image" Target="../media/image82.png"/><Relationship Id="rId35" Type="http://schemas.openxmlformats.org/officeDocument/2006/relationships/customXml" Target="../ink/ink143.xml"/><Relationship Id="rId56" Type="http://schemas.openxmlformats.org/officeDocument/2006/relationships/image" Target="../media/image95.png"/><Relationship Id="rId77" Type="http://schemas.openxmlformats.org/officeDocument/2006/relationships/customXml" Target="../ink/ink164.xml"/><Relationship Id="rId100" Type="http://schemas.openxmlformats.org/officeDocument/2006/relationships/image" Target="../media/image117.png"/><Relationship Id="rId105" Type="http://schemas.openxmlformats.org/officeDocument/2006/relationships/customXml" Target="../ink/ink178.xml"/><Relationship Id="rId126" Type="http://schemas.openxmlformats.org/officeDocument/2006/relationships/image" Target="../media/image130.png"/><Relationship Id="rId8" Type="http://schemas.openxmlformats.org/officeDocument/2006/relationships/image" Target="../media/image71.png"/><Relationship Id="rId51" Type="http://schemas.openxmlformats.org/officeDocument/2006/relationships/customXml" Target="../ink/ink151.xml"/><Relationship Id="rId72" Type="http://schemas.openxmlformats.org/officeDocument/2006/relationships/image" Target="../media/image103.png"/><Relationship Id="rId93" Type="http://schemas.openxmlformats.org/officeDocument/2006/relationships/customXml" Target="../ink/ink172.xml"/><Relationship Id="rId98" Type="http://schemas.openxmlformats.org/officeDocument/2006/relationships/image" Target="../media/image116.png"/><Relationship Id="rId121" Type="http://schemas.openxmlformats.org/officeDocument/2006/relationships/customXml" Target="../ink/ink186.xml"/><Relationship Id="rId3" Type="http://schemas.openxmlformats.org/officeDocument/2006/relationships/customXml" Target="../ink/ink127.xml"/><Relationship Id="rId25" Type="http://schemas.openxmlformats.org/officeDocument/2006/relationships/customXml" Target="../ink/ink138.xml"/><Relationship Id="rId46" Type="http://schemas.openxmlformats.org/officeDocument/2006/relationships/image" Target="../media/image90.png"/><Relationship Id="rId67" Type="http://schemas.openxmlformats.org/officeDocument/2006/relationships/customXml" Target="../ink/ink159.xml"/><Relationship Id="rId116" Type="http://schemas.openxmlformats.org/officeDocument/2006/relationships/image" Target="../media/image125.png"/><Relationship Id="rId20" Type="http://schemas.openxmlformats.org/officeDocument/2006/relationships/image" Target="../media/image77.png"/><Relationship Id="rId41" Type="http://schemas.openxmlformats.org/officeDocument/2006/relationships/customXml" Target="../ink/ink146.xml"/><Relationship Id="rId62" Type="http://schemas.openxmlformats.org/officeDocument/2006/relationships/image" Target="../media/image98.png"/><Relationship Id="rId83" Type="http://schemas.openxmlformats.org/officeDocument/2006/relationships/customXml" Target="../ink/ink167.xml"/><Relationship Id="rId88" Type="http://schemas.openxmlformats.org/officeDocument/2006/relationships/image" Target="../media/image111.png"/><Relationship Id="rId111" Type="http://schemas.openxmlformats.org/officeDocument/2006/relationships/customXml" Target="../ink/ink181.xml"/><Relationship Id="rId132" Type="http://schemas.openxmlformats.org/officeDocument/2006/relationships/image" Target="../media/image133.png"/><Relationship Id="rId15" Type="http://schemas.openxmlformats.org/officeDocument/2006/relationships/customXml" Target="../ink/ink133.xml"/><Relationship Id="rId36" Type="http://schemas.openxmlformats.org/officeDocument/2006/relationships/image" Target="../media/image85.png"/><Relationship Id="rId57" Type="http://schemas.openxmlformats.org/officeDocument/2006/relationships/customXml" Target="../ink/ink154.xml"/><Relationship Id="rId106" Type="http://schemas.openxmlformats.org/officeDocument/2006/relationships/image" Target="../media/image120.png"/><Relationship Id="rId127" Type="http://schemas.openxmlformats.org/officeDocument/2006/relationships/customXml" Target="../ink/ink189.xml"/><Relationship Id="rId10" Type="http://schemas.openxmlformats.org/officeDocument/2006/relationships/image" Target="../media/image72.png"/><Relationship Id="rId31" Type="http://schemas.openxmlformats.org/officeDocument/2006/relationships/customXml" Target="../ink/ink141.xml"/><Relationship Id="rId52" Type="http://schemas.openxmlformats.org/officeDocument/2006/relationships/image" Target="../media/image93.png"/><Relationship Id="rId73" Type="http://schemas.openxmlformats.org/officeDocument/2006/relationships/customXml" Target="../ink/ink162.xml"/><Relationship Id="rId78" Type="http://schemas.openxmlformats.org/officeDocument/2006/relationships/image" Target="../media/image106.png"/><Relationship Id="rId94" Type="http://schemas.openxmlformats.org/officeDocument/2006/relationships/image" Target="../media/image114.png"/><Relationship Id="rId99" Type="http://schemas.openxmlformats.org/officeDocument/2006/relationships/customXml" Target="../ink/ink175.xml"/><Relationship Id="rId101" Type="http://schemas.openxmlformats.org/officeDocument/2006/relationships/customXml" Target="../ink/ink176.xml"/><Relationship Id="rId122" Type="http://schemas.openxmlformats.org/officeDocument/2006/relationships/image" Target="../media/image128.png"/><Relationship Id="rId4" Type="http://schemas.openxmlformats.org/officeDocument/2006/relationships/image" Target="../media/image69.png"/><Relationship Id="rId9" Type="http://schemas.openxmlformats.org/officeDocument/2006/relationships/customXml" Target="../ink/ink130.xml"/><Relationship Id="rId26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customXml" Target="../ink/ink197.xml"/><Relationship Id="rId18" Type="http://schemas.openxmlformats.org/officeDocument/2006/relationships/image" Target="../media/image680.png"/><Relationship Id="rId3" Type="http://schemas.openxmlformats.org/officeDocument/2006/relationships/customXml" Target="../ink/ink192.xml"/><Relationship Id="rId7" Type="http://schemas.openxmlformats.org/officeDocument/2006/relationships/customXml" Target="../ink/ink194.xml"/><Relationship Id="rId12" Type="http://schemas.openxmlformats.org/officeDocument/2006/relationships/image" Target="../media/image650.png"/><Relationship Id="rId17" Type="http://schemas.openxmlformats.org/officeDocument/2006/relationships/customXml" Target="../ink/ink19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customXml" Target="../ink/ink196.xml"/><Relationship Id="rId5" Type="http://schemas.openxmlformats.org/officeDocument/2006/relationships/customXml" Target="../ink/ink193.xml"/><Relationship Id="rId15" Type="http://schemas.openxmlformats.org/officeDocument/2006/relationships/customXml" Target="../ink/ink198.xml"/><Relationship Id="rId10" Type="http://schemas.openxmlformats.org/officeDocument/2006/relationships/image" Target="../media/image640.png"/><Relationship Id="rId4" Type="http://schemas.openxmlformats.org/officeDocument/2006/relationships/image" Target="../media/image611.png"/><Relationship Id="rId9" Type="http://schemas.openxmlformats.org/officeDocument/2006/relationships/customXml" Target="../ink/ink195.xml"/><Relationship Id="rId14" Type="http://schemas.openxmlformats.org/officeDocument/2006/relationships/image" Target="../media/image6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1.xml"/><Relationship Id="rId21" Type="http://schemas.openxmlformats.org/officeDocument/2006/relationships/image" Target="../media/image790.png"/><Relationship Id="rId42" Type="http://schemas.openxmlformats.org/officeDocument/2006/relationships/customXml" Target="../ink/ink219.xml"/><Relationship Id="rId47" Type="http://schemas.openxmlformats.org/officeDocument/2006/relationships/image" Target="../media/image920.png"/><Relationship Id="rId63" Type="http://schemas.openxmlformats.org/officeDocument/2006/relationships/image" Target="../media/image1000.png"/><Relationship Id="rId68" Type="http://schemas.openxmlformats.org/officeDocument/2006/relationships/customXml" Target="../ink/ink232.xml"/><Relationship Id="rId84" Type="http://schemas.openxmlformats.org/officeDocument/2006/relationships/customXml" Target="../ink/ink240.xml"/><Relationship Id="rId89" Type="http://schemas.openxmlformats.org/officeDocument/2006/relationships/image" Target="../media/image1130.png"/><Relationship Id="rId16" Type="http://schemas.openxmlformats.org/officeDocument/2006/relationships/customXml" Target="../ink/ink206.xml"/><Relationship Id="rId11" Type="http://schemas.openxmlformats.org/officeDocument/2006/relationships/image" Target="../media/image740.png"/><Relationship Id="rId32" Type="http://schemas.openxmlformats.org/officeDocument/2006/relationships/customXml" Target="../ink/ink214.xml"/><Relationship Id="rId37" Type="http://schemas.openxmlformats.org/officeDocument/2006/relationships/image" Target="../media/image870.png"/><Relationship Id="rId53" Type="http://schemas.openxmlformats.org/officeDocument/2006/relationships/image" Target="../media/image950.png"/><Relationship Id="rId58" Type="http://schemas.openxmlformats.org/officeDocument/2006/relationships/customXml" Target="../ink/ink227.xml"/><Relationship Id="rId74" Type="http://schemas.openxmlformats.org/officeDocument/2006/relationships/customXml" Target="../ink/ink235.xml"/><Relationship Id="rId79" Type="http://schemas.openxmlformats.org/officeDocument/2006/relationships/image" Target="../media/image1080.png"/><Relationship Id="rId102" Type="http://schemas.openxmlformats.org/officeDocument/2006/relationships/customXml" Target="../ink/ink249.xml"/><Relationship Id="rId5" Type="http://schemas.openxmlformats.org/officeDocument/2006/relationships/image" Target="../media/image711.png"/><Relationship Id="rId90" Type="http://schemas.openxmlformats.org/officeDocument/2006/relationships/customXml" Target="../ink/ink243.xml"/><Relationship Id="rId95" Type="http://schemas.openxmlformats.org/officeDocument/2006/relationships/image" Target="../media/image1160.png"/><Relationship Id="rId22" Type="http://schemas.openxmlformats.org/officeDocument/2006/relationships/customXml" Target="../ink/ink209.xml"/><Relationship Id="rId27" Type="http://schemas.openxmlformats.org/officeDocument/2006/relationships/image" Target="../media/image820.png"/><Relationship Id="rId43" Type="http://schemas.openxmlformats.org/officeDocument/2006/relationships/image" Target="../media/image900.png"/><Relationship Id="rId48" Type="http://schemas.openxmlformats.org/officeDocument/2006/relationships/customXml" Target="../ink/ink222.xml"/><Relationship Id="rId64" Type="http://schemas.openxmlformats.org/officeDocument/2006/relationships/customXml" Target="../ink/ink230.xml"/><Relationship Id="rId69" Type="http://schemas.openxmlformats.org/officeDocument/2006/relationships/image" Target="../media/image1030.png"/><Relationship Id="rId80" Type="http://schemas.openxmlformats.org/officeDocument/2006/relationships/customXml" Target="../ink/ink238.xml"/><Relationship Id="rId85" Type="http://schemas.openxmlformats.org/officeDocument/2006/relationships/image" Target="../media/image1111.png"/><Relationship Id="rId12" Type="http://schemas.openxmlformats.org/officeDocument/2006/relationships/customXml" Target="../ink/ink204.xml"/><Relationship Id="rId17" Type="http://schemas.openxmlformats.org/officeDocument/2006/relationships/image" Target="../media/image770.png"/><Relationship Id="rId33" Type="http://schemas.openxmlformats.org/officeDocument/2006/relationships/image" Target="../media/image850.png"/><Relationship Id="rId38" Type="http://schemas.openxmlformats.org/officeDocument/2006/relationships/customXml" Target="../ink/ink217.xml"/><Relationship Id="rId59" Type="http://schemas.openxmlformats.org/officeDocument/2006/relationships/image" Target="../media/image980.png"/><Relationship Id="rId103" Type="http://schemas.openxmlformats.org/officeDocument/2006/relationships/image" Target="../media/image1200.png"/><Relationship Id="rId20" Type="http://schemas.openxmlformats.org/officeDocument/2006/relationships/customXml" Target="../ink/ink208.xml"/><Relationship Id="rId41" Type="http://schemas.openxmlformats.org/officeDocument/2006/relationships/image" Target="../media/image890.png"/><Relationship Id="rId54" Type="http://schemas.openxmlformats.org/officeDocument/2006/relationships/customXml" Target="../ink/ink225.xml"/><Relationship Id="rId62" Type="http://schemas.openxmlformats.org/officeDocument/2006/relationships/customXml" Target="../ink/ink229.xml"/><Relationship Id="rId70" Type="http://schemas.openxmlformats.org/officeDocument/2006/relationships/customXml" Target="../ink/ink233.xml"/><Relationship Id="rId75" Type="http://schemas.openxmlformats.org/officeDocument/2006/relationships/image" Target="../media/image1060.png"/><Relationship Id="rId83" Type="http://schemas.openxmlformats.org/officeDocument/2006/relationships/image" Target="../media/image1100.png"/><Relationship Id="rId88" Type="http://schemas.openxmlformats.org/officeDocument/2006/relationships/customXml" Target="../ink/ink242.xml"/><Relationship Id="rId91" Type="http://schemas.openxmlformats.org/officeDocument/2006/relationships/image" Target="../media/image1140.png"/><Relationship Id="rId96" Type="http://schemas.openxmlformats.org/officeDocument/2006/relationships/customXml" Target="../ink/ink24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1.xml"/><Relationship Id="rId15" Type="http://schemas.openxmlformats.org/officeDocument/2006/relationships/image" Target="../media/image760.png"/><Relationship Id="rId23" Type="http://schemas.openxmlformats.org/officeDocument/2006/relationships/image" Target="../media/image800.png"/><Relationship Id="rId28" Type="http://schemas.openxmlformats.org/officeDocument/2006/relationships/customXml" Target="../ink/ink212.xml"/><Relationship Id="rId36" Type="http://schemas.openxmlformats.org/officeDocument/2006/relationships/customXml" Target="../ink/ink216.xml"/><Relationship Id="rId49" Type="http://schemas.openxmlformats.org/officeDocument/2006/relationships/image" Target="../media/image930.png"/><Relationship Id="rId57" Type="http://schemas.openxmlformats.org/officeDocument/2006/relationships/image" Target="../media/image970.png"/><Relationship Id="rId10" Type="http://schemas.openxmlformats.org/officeDocument/2006/relationships/customXml" Target="../ink/ink203.xml"/><Relationship Id="rId31" Type="http://schemas.openxmlformats.org/officeDocument/2006/relationships/image" Target="../media/image840.png"/><Relationship Id="rId44" Type="http://schemas.openxmlformats.org/officeDocument/2006/relationships/customXml" Target="../ink/ink220.xml"/><Relationship Id="rId52" Type="http://schemas.openxmlformats.org/officeDocument/2006/relationships/customXml" Target="../ink/ink224.xml"/><Relationship Id="rId60" Type="http://schemas.openxmlformats.org/officeDocument/2006/relationships/customXml" Target="../ink/ink228.xml"/><Relationship Id="rId65" Type="http://schemas.openxmlformats.org/officeDocument/2006/relationships/image" Target="../media/image1011.png"/><Relationship Id="rId73" Type="http://schemas.openxmlformats.org/officeDocument/2006/relationships/image" Target="../media/image1050.png"/><Relationship Id="rId78" Type="http://schemas.openxmlformats.org/officeDocument/2006/relationships/customXml" Target="../ink/ink237.xml"/><Relationship Id="rId81" Type="http://schemas.openxmlformats.org/officeDocument/2006/relationships/image" Target="../media/image1090.png"/><Relationship Id="rId86" Type="http://schemas.openxmlformats.org/officeDocument/2006/relationships/customXml" Target="../ink/ink241.xml"/><Relationship Id="rId94" Type="http://schemas.openxmlformats.org/officeDocument/2006/relationships/customXml" Target="../ink/ink245.xml"/><Relationship Id="rId99" Type="http://schemas.openxmlformats.org/officeDocument/2006/relationships/image" Target="../media/image1180.png"/><Relationship Id="rId101" Type="http://schemas.openxmlformats.org/officeDocument/2006/relationships/image" Target="../media/image1190.png"/><Relationship Id="rId4" Type="http://schemas.openxmlformats.org/officeDocument/2006/relationships/customXml" Target="../ink/ink200.xml"/><Relationship Id="rId9" Type="http://schemas.openxmlformats.org/officeDocument/2006/relationships/image" Target="../media/image730.png"/><Relationship Id="rId13" Type="http://schemas.openxmlformats.org/officeDocument/2006/relationships/image" Target="../media/image750.png"/><Relationship Id="rId18" Type="http://schemas.openxmlformats.org/officeDocument/2006/relationships/customXml" Target="../ink/ink207.xml"/><Relationship Id="rId39" Type="http://schemas.openxmlformats.org/officeDocument/2006/relationships/image" Target="../media/image880.png"/><Relationship Id="rId34" Type="http://schemas.openxmlformats.org/officeDocument/2006/relationships/customXml" Target="../ink/ink215.xml"/><Relationship Id="rId50" Type="http://schemas.openxmlformats.org/officeDocument/2006/relationships/customXml" Target="../ink/ink223.xml"/><Relationship Id="rId55" Type="http://schemas.openxmlformats.org/officeDocument/2006/relationships/image" Target="../media/image960.png"/><Relationship Id="rId76" Type="http://schemas.openxmlformats.org/officeDocument/2006/relationships/customXml" Target="../ink/ink236.xml"/><Relationship Id="rId97" Type="http://schemas.openxmlformats.org/officeDocument/2006/relationships/image" Target="../media/image1170.png"/><Relationship Id="rId104" Type="http://schemas.openxmlformats.org/officeDocument/2006/relationships/customXml" Target="../ink/ink250.xml"/><Relationship Id="rId7" Type="http://schemas.openxmlformats.org/officeDocument/2006/relationships/image" Target="../media/image720.png"/><Relationship Id="rId71" Type="http://schemas.openxmlformats.org/officeDocument/2006/relationships/image" Target="../media/image1040.png"/><Relationship Id="rId92" Type="http://schemas.openxmlformats.org/officeDocument/2006/relationships/customXml" Target="../ink/ink244.xml"/><Relationship Id="rId2" Type="http://schemas.openxmlformats.org/officeDocument/2006/relationships/notesSlide" Target="../notesSlides/notesSlide13.xml"/><Relationship Id="rId29" Type="http://schemas.openxmlformats.org/officeDocument/2006/relationships/image" Target="../media/image830.png"/><Relationship Id="rId24" Type="http://schemas.openxmlformats.org/officeDocument/2006/relationships/customXml" Target="../ink/ink210.xml"/><Relationship Id="rId40" Type="http://schemas.openxmlformats.org/officeDocument/2006/relationships/customXml" Target="../ink/ink218.xml"/><Relationship Id="rId45" Type="http://schemas.openxmlformats.org/officeDocument/2006/relationships/image" Target="../media/image911.png"/><Relationship Id="rId66" Type="http://schemas.openxmlformats.org/officeDocument/2006/relationships/customXml" Target="../ink/ink231.xml"/><Relationship Id="rId87" Type="http://schemas.openxmlformats.org/officeDocument/2006/relationships/image" Target="../media/image1120.png"/><Relationship Id="rId61" Type="http://schemas.openxmlformats.org/officeDocument/2006/relationships/image" Target="../media/image990.png"/><Relationship Id="rId82" Type="http://schemas.openxmlformats.org/officeDocument/2006/relationships/customXml" Target="../ink/ink239.xml"/><Relationship Id="rId19" Type="http://schemas.openxmlformats.org/officeDocument/2006/relationships/image" Target="../media/image780.png"/><Relationship Id="rId14" Type="http://schemas.openxmlformats.org/officeDocument/2006/relationships/customXml" Target="../ink/ink205.xml"/><Relationship Id="rId30" Type="http://schemas.openxmlformats.org/officeDocument/2006/relationships/customXml" Target="../ink/ink213.xml"/><Relationship Id="rId35" Type="http://schemas.openxmlformats.org/officeDocument/2006/relationships/image" Target="../media/image860.png"/><Relationship Id="rId56" Type="http://schemas.openxmlformats.org/officeDocument/2006/relationships/customXml" Target="../ink/ink226.xml"/><Relationship Id="rId77" Type="http://schemas.openxmlformats.org/officeDocument/2006/relationships/image" Target="../media/image1070.png"/><Relationship Id="rId100" Type="http://schemas.openxmlformats.org/officeDocument/2006/relationships/customXml" Target="../ink/ink248.xml"/><Relationship Id="rId105" Type="http://schemas.openxmlformats.org/officeDocument/2006/relationships/image" Target="../media/image1211.png"/><Relationship Id="rId8" Type="http://schemas.openxmlformats.org/officeDocument/2006/relationships/customXml" Target="../ink/ink202.xml"/><Relationship Id="rId51" Type="http://schemas.openxmlformats.org/officeDocument/2006/relationships/image" Target="../media/image940.png"/><Relationship Id="rId72" Type="http://schemas.openxmlformats.org/officeDocument/2006/relationships/customXml" Target="../ink/ink234.xml"/><Relationship Id="rId93" Type="http://schemas.openxmlformats.org/officeDocument/2006/relationships/image" Target="../media/image1150.png"/><Relationship Id="rId98" Type="http://schemas.openxmlformats.org/officeDocument/2006/relationships/customXml" Target="../ink/ink247.xml"/><Relationship Id="rId3" Type="http://schemas.openxmlformats.org/officeDocument/2006/relationships/image" Target="../media/image135.emf"/><Relationship Id="rId25" Type="http://schemas.openxmlformats.org/officeDocument/2006/relationships/image" Target="../media/image811.png"/><Relationship Id="rId46" Type="http://schemas.openxmlformats.org/officeDocument/2006/relationships/customXml" Target="../ink/ink221.xml"/><Relationship Id="rId67" Type="http://schemas.openxmlformats.org/officeDocument/2006/relationships/image" Target="../media/image10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7" Type="http://schemas.openxmlformats.org/officeDocument/2006/relationships/image" Target="../media/image1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2.xml"/><Relationship Id="rId5" Type="http://schemas.openxmlformats.org/officeDocument/2006/relationships/image" Target="../media/image1230.png"/><Relationship Id="rId4" Type="http://schemas.openxmlformats.org/officeDocument/2006/relationships/customXml" Target="../ink/ink25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4.xml"/><Relationship Id="rId21" Type="http://schemas.openxmlformats.org/officeDocument/2006/relationships/image" Target="../media/image134.png"/><Relationship Id="rId42" Type="http://schemas.openxmlformats.org/officeDocument/2006/relationships/customXml" Target="../ink/ink272.xml"/><Relationship Id="rId47" Type="http://schemas.openxmlformats.org/officeDocument/2006/relationships/image" Target="../media/image147.png"/><Relationship Id="rId63" Type="http://schemas.openxmlformats.org/officeDocument/2006/relationships/image" Target="../media/image155.png"/><Relationship Id="rId68" Type="http://schemas.openxmlformats.org/officeDocument/2006/relationships/customXml" Target="../ink/ink285.xml"/><Relationship Id="rId84" Type="http://schemas.openxmlformats.org/officeDocument/2006/relationships/customXml" Target="../ink/ink293.xml"/><Relationship Id="rId89" Type="http://schemas.openxmlformats.org/officeDocument/2006/relationships/image" Target="../media/image168.png"/><Relationship Id="rId16" Type="http://schemas.openxmlformats.org/officeDocument/2006/relationships/customXml" Target="../ink/ink259.xml"/><Relationship Id="rId11" Type="http://schemas.openxmlformats.org/officeDocument/2006/relationships/image" Target="../media/image1290.png"/><Relationship Id="rId32" Type="http://schemas.openxmlformats.org/officeDocument/2006/relationships/customXml" Target="../ink/ink267.xml"/><Relationship Id="rId37" Type="http://schemas.openxmlformats.org/officeDocument/2006/relationships/image" Target="../media/image142.png"/><Relationship Id="rId53" Type="http://schemas.openxmlformats.org/officeDocument/2006/relationships/image" Target="../media/image150.png"/><Relationship Id="rId58" Type="http://schemas.openxmlformats.org/officeDocument/2006/relationships/customXml" Target="../ink/ink280.xml"/><Relationship Id="rId74" Type="http://schemas.openxmlformats.org/officeDocument/2006/relationships/customXml" Target="../ink/ink288.xml"/><Relationship Id="rId79" Type="http://schemas.openxmlformats.org/officeDocument/2006/relationships/image" Target="../media/image163.png"/><Relationship Id="rId102" Type="http://schemas.openxmlformats.org/officeDocument/2006/relationships/customXml" Target="../ink/ink302.xml"/><Relationship Id="rId5" Type="http://schemas.openxmlformats.org/officeDocument/2006/relationships/image" Target="../media/image1260.png"/><Relationship Id="rId90" Type="http://schemas.openxmlformats.org/officeDocument/2006/relationships/customXml" Target="../ink/ink296.xml"/><Relationship Id="rId95" Type="http://schemas.openxmlformats.org/officeDocument/2006/relationships/image" Target="../media/image171.png"/><Relationship Id="rId22" Type="http://schemas.openxmlformats.org/officeDocument/2006/relationships/customXml" Target="../ink/ink262.xml"/><Relationship Id="rId27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customXml" Target="../ink/ink275.xml"/><Relationship Id="rId64" Type="http://schemas.openxmlformats.org/officeDocument/2006/relationships/customXml" Target="../ink/ink283.xml"/><Relationship Id="rId69" Type="http://schemas.openxmlformats.org/officeDocument/2006/relationships/image" Target="../media/image158.png"/><Relationship Id="rId80" Type="http://schemas.openxmlformats.org/officeDocument/2006/relationships/customXml" Target="../ink/ink291.xml"/><Relationship Id="rId85" Type="http://schemas.openxmlformats.org/officeDocument/2006/relationships/image" Target="../media/image166.png"/><Relationship Id="rId12" Type="http://schemas.openxmlformats.org/officeDocument/2006/relationships/customXml" Target="../ink/ink257.xml"/><Relationship Id="rId17" Type="http://schemas.openxmlformats.org/officeDocument/2006/relationships/image" Target="../media/image1320.png"/><Relationship Id="rId25" Type="http://schemas.openxmlformats.org/officeDocument/2006/relationships/image" Target="../media/image136.png"/><Relationship Id="rId33" Type="http://schemas.openxmlformats.org/officeDocument/2006/relationships/image" Target="../media/image140.png"/><Relationship Id="rId38" Type="http://schemas.openxmlformats.org/officeDocument/2006/relationships/customXml" Target="../ink/ink270.xml"/><Relationship Id="rId46" Type="http://schemas.openxmlformats.org/officeDocument/2006/relationships/customXml" Target="../ink/ink274.xml"/><Relationship Id="rId59" Type="http://schemas.openxmlformats.org/officeDocument/2006/relationships/image" Target="../media/image153.png"/><Relationship Id="rId67" Type="http://schemas.openxmlformats.org/officeDocument/2006/relationships/image" Target="../media/image157.png"/><Relationship Id="rId103" Type="http://schemas.openxmlformats.org/officeDocument/2006/relationships/image" Target="../media/image175.png"/><Relationship Id="rId20" Type="http://schemas.openxmlformats.org/officeDocument/2006/relationships/customXml" Target="../ink/ink261.xml"/><Relationship Id="rId41" Type="http://schemas.openxmlformats.org/officeDocument/2006/relationships/image" Target="../media/image144.png"/><Relationship Id="rId54" Type="http://schemas.openxmlformats.org/officeDocument/2006/relationships/customXml" Target="../ink/ink278.xml"/><Relationship Id="rId62" Type="http://schemas.openxmlformats.org/officeDocument/2006/relationships/customXml" Target="../ink/ink282.xml"/><Relationship Id="rId70" Type="http://schemas.openxmlformats.org/officeDocument/2006/relationships/customXml" Target="../ink/ink286.xml"/><Relationship Id="rId75" Type="http://schemas.openxmlformats.org/officeDocument/2006/relationships/image" Target="../media/image161.png"/><Relationship Id="rId83" Type="http://schemas.openxmlformats.org/officeDocument/2006/relationships/image" Target="../media/image165.png"/><Relationship Id="rId88" Type="http://schemas.openxmlformats.org/officeDocument/2006/relationships/customXml" Target="../ink/ink295.xml"/><Relationship Id="rId91" Type="http://schemas.openxmlformats.org/officeDocument/2006/relationships/image" Target="../media/image169.png"/><Relationship Id="rId96" Type="http://schemas.openxmlformats.org/officeDocument/2006/relationships/customXml" Target="../ink/ink29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54.xml"/><Relationship Id="rId15" Type="http://schemas.openxmlformats.org/officeDocument/2006/relationships/image" Target="../media/image1311.png"/><Relationship Id="rId23" Type="http://schemas.openxmlformats.org/officeDocument/2006/relationships/image" Target="../media/image135.png"/><Relationship Id="rId28" Type="http://schemas.openxmlformats.org/officeDocument/2006/relationships/customXml" Target="../ink/ink265.xml"/><Relationship Id="rId36" Type="http://schemas.openxmlformats.org/officeDocument/2006/relationships/customXml" Target="../ink/ink269.xml"/><Relationship Id="rId49" Type="http://schemas.openxmlformats.org/officeDocument/2006/relationships/image" Target="../media/image148.png"/><Relationship Id="rId57" Type="http://schemas.openxmlformats.org/officeDocument/2006/relationships/image" Target="../media/image152.png"/><Relationship Id="rId10" Type="http://schemas.openxmlformats.org/officeDocument/2006/relationships/customXml" Target="../ink/ink256.xml"/><Relationship Id="rId31" Type="http://schemas.openxmlformats.org/officeDocument/2006/relationships/image" Target="../media/image139.png"/><Relationship Id="rId44" Type="http://schemas.openxmlformats.org/officeDocument/2006/relationships/customXml" Target="../ink/ink273.xml"/><Relationship Id="rId52" Type="http://schemas.openxmlformats.org/officeDocument/2006/relationships/customXml" Target="../ink/ink277.xml"/><Relationship Id="rId60" Type="http://schemas.openxmlformats.org/officeDocument/2006/relationships/customXml" Target="../ink/ink281.xml"/><Relationship Id="rId65" Type="http://schemas.openxmlformats.org/officeDocument/2006/relationships/image" Target="../media/image156.png"/><Relationship Id="rId73" Type="http://schemas.openxmlformats.org/officeDocument/2006/relationships/image" Target="../media/image160.png"/><Relationship Id="rId78" Type="http://schemas.openxmlformats.org/officeDocument/2006/relationships/customXml" Target="../ink/ink290.xml"/><Relationship Id="rId81" Type="http://schemas.openxmlformats.org/officeDocument/2006/relationships/image" Target="../media/image164.png"/><Relationship Id="rId86" Type="http://schemas.openxmlformats.org/officeDocument/2006/relationships/customXml" Target="../ink/ink294.xml"/><Relationship Id="rId94" Type="http://schemas.openxmlformats.org/officeDocument/2006/relationships/customXml" Target="../ink/ink298.xml"/><Relationship Id="rId99" Type="http://schemas.openxmlformats.org/officeDocument/2006/relationships/image" Target="../media/image173.png"/><Relationship Id="rId101" Type="http://schemas.openxmlformats.org/officeDocument/2006/relationships/image" Target="../media/image174.png"/><Relationship Id="rId4" Type="http://schemas.openxmlformats.org/officeDocument/2006/relationships/customXml" Target="../ink/ink253.xml"/><Relationship Id="rId9" Type="http://schemas.openxmlformats.org/officeDocument/2006/relationships/image" Target="../media/image1280.png"/><Relationship Id="rId13" Type="http://schemas.openxmlformats.org/officeDocument/2006/relationships/image" Target="../media/image1300.png"/><Relationship Id="rId18" Type="http://schemas.openxmlformats.org/officeDocument/2006/relationships/customXml" Target="../ink/ink260.xml"/><Relationship Id="rId39" Type="http://schemas.openxmlformats.org/officeDocument/2006/relationships/image" Target="../media/image143.png"/><Relationship Id="rId34" Type="http://schemas.openxmlformats.org/officeDocument/2006/relationships/customXml" Target="../ink/ink268.xml"/><Relationship Id="rId50" Type="http://schemas.openxmlformats.org/officeDocument/2006/relationships/customXml" Target="../ink/ink276.xml"/><Relationship Id="rId55" Type="http://schemas.openxmlformats.org/officeDocument/2006/relationships/image" Target="../media/image151.png"/><Relationship Id="rId76" Type="http://schemas.openxmlformats.org/officeDocument/2006/relationships/customXml" Target="../ink/ink289.xml"/><Relationship Id="rId97" Type="http://schemas.openxmlformats.org/officeDocument/2006/relationships/image" Target="../media/image172.png"/><Relationship Id="rId7" Type="http://schemas.openxmlformats.org/officeDocument/2006/relationships/image" Target="../media/image1270.png"/><Relationship Id="rId71" Type="http://schemas.openxmlformats.org/officeDocument/2006/relationships/image" Target="../media/image159.png"/><Relationship Id="rId92" Type="http://schemas.openxmlformats.org/officeDocument/2006/relationships/customXml" Target="../ink/ink297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38.png"/><Relationship Id="rId24" Type="http://schemas.openxmlformats.org/officeDocument/2006/relationships/customXml" Target="../ink/ink263.xml"/><Relationship Id="rId40" Type="http://schemas.openxmlformats.org/officeDocument/2006/relationships/customXml" Target="../ink/ink271.xml"/><Relationship Id="rId45" Type="http://schemas.openxmlformats.org/officeDocument/2006/relationships/image" Target="../media/image146.png"/><Relationship Id="rId66" Type="http://schemas.openxmlformats.org/officeDocument/2006/relationships/customXml" Target="../ink/ink284.xml"/><Relationship Id="rId87" Type="http://schemas.openxmlformats.org/officeDocument/2006/relationships/image" Target="../media/image167.png"/><Relationship Id="rId61" Type="http://schemas.openxmlformats.org/officeDocument/2006/relationships/image" Target="../media/image154.png"/><Relationship Id="rId82" Type="http://schemas.openxmlformats.org/officeDocument/2006/relationships/customXml" Target="../ink/ink292.xml"/><Relationship Id="rId19" Type="http://schemas.openxmlformats.org/officeDocument/2006/relationships/image" Target="../media/image1330.png"/><Relationship Id="rId14" Type="http://schemas.openxmlformats.org/officeDocument/2006/relationships/customXml" Target="../ink/ink258.xml"/><Relationship Id="rId30" Type="http://schemas.openxmlformats.org/officeDocument/2006/relationships/customXml" Target="../ink/ink266.xml"/><Relationship Id="rId35" Type="http://schemas.openxmlformats.org/officeDocument/2006/relationships/image" Target="../media/image141.png"/><Relationship Id="rId56" Type="http://schemas.openxmlformats.org/officeDocument/2006/relationships/customXml" Target="../ink/ink279.xml"/><Relationship Id="rId77" Type="http://schemas.openxmlformats.org/officeDocument/2006/relationships/image" Target="../media/image162.png"/><Relationship Id="rId100" Type="http://schemas.openxmlformats.org/officeDocument/2006/relationships/customXml" Target="../ink/ink301.xml"/><Relationship Id="rId8" Type="http://schemas.openxmlformats.org/officeDocument/2006/relationships/customXml" Target="../ink/ink255.xml"/><Relationship Id="rId51" Type="http://schemas.openxmlformats.org/officeDocument/2006/relationships/image" Target="../media/image149.png"/><Relationship Id="rId72" Type="http://schemas.openxmlformats.org/officeDocument/2006/relationships/customXml" Target="../ink/ink287.xml"/><Relationship Id="rId93" Type="http://schemas.openxmlformats.org/officeDocument/2006/relationships/image" Target="../media/image170.png"/><Relationship Id="rId98" Type="http://schemas.openxmlformats.org/officeDocument/2006/relationships/customXml" Target="../ink/ink300.xml"/><Relationship Id="rId3" Type="http://schemas.openxmlformats.org/officeDocument/2006/relationships/image" Target="../media/image1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5.xml"/><Relationship Id="rId13" Type="http://schemas.openxmlformats.org/officeDocument/2006/relationships/image" Target="../media/image182.png"/><Relationship Id="rId18" Type="http://schemas.openxmlformats.org/officeDocument/2006/relationships/customXml" Target="../ink/ink310.xml"/><Relationship Id="rId3" Type="http://schemas.openxmlformats.org/officeDocument/2006/relationships/image" Target="../media/image139.emf"/><Relationship Id="rId7" Type="http://schemas.openxmlformats.org/officeDocument/2006/relationships/image" Target="../media/image179.png"/><Relationship Id="rId12" Type="http://schemas.openxmlformats.org/officeDocument/2006/relationships/customXml" Target="../ink/ink307.xml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3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4.xml"/><Relationship Id="rId11" Type="http://schemas.openxmlformats.org/officeDocument/2006/relationships/image" Target="../media/image181.png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10" Type="http://schemas.openxmlformats.org/officeDocument/2006/relationships/customXml" Target="../ink/ink306.xml"/><Relationship Id="rId19" Type="http://schemas.openxmlformats.org/officeDocument/2006/relationships/image" Target="../media/image185.png"/><Relationship Id="rId4" Type="http://schemas.openxmlformats.org/officeDocument/2006/relationships/customXml" Target="../ink/ink303.xml"/><Relationship Id="rId9" Type="http://schemas.openxmlformats.org/officeDocument/2006/relationships/image" Target="../media/image180.png"/><Relationship Id="rId14" Type="http://schemas.openxmlformats.org/officeDocument/2006/relationships/customXml" Target="../ink/ink30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6.xml"/><Relationship Id="rId18" Type="http://schemas.openxmlformats.org/officeDocument/2006/relationships/image" Target="../media/image194.png"/><Relationship Id="rId26" Type="http://schemas.openxmlformats.org/officeDocument/2006/relationships/image" Target="../media/image198.png"/><Relationship Id="rId39" Type="http://schemas.openxmlformats.org/officeDocument/2006/relationships/customXml" Target="../ink/ink329.xml"/><Relationship Id="rId21" Type="http://schemas.openxmlformats.org/officeDocument/2006/relationships/customXml" Target="../ink/ink320.xml"/><Relationship Id="rId34" Type="http://schemas.openxmlformats.org/officeDocument/2006/relationships/image" Target="../media/image202.png"/><Relationship Id="rId42" Type="http://schemas.openxmlformats.org/officeDocument/2006/relationships/image" Target="../media/image206.png"/><Relationship Id="rId7" Type="http://schemas.openxmlformats.org/officeDocument/2006/relationships/customXml" Target="../ink/ink313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93.png"/><Relationship Id="rId29" Type="http://schemas.openxmlformats.org/officeDocument/2006/relationships/customXml" Target="../ink/ink3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customXml" Target="../ink/ink315.xml"/><Relationship Id="rId24" Type="http://schemas.openxmlformats.org/officeDocument/2006/relationships/image" Target="../media/image197.png"/><Relationship Id="rId32" Type="http://schemas.openxmlformats.org/officeDocument/2006/relationships/image" Target="../media/image201.png"/><Relationship Id="rId37" Type="http://schemas.openxmlformats.org/officeDocument/2006/relationships/customXml" Target="../ink/ink328.xml"/><Relationship Id="rId40" Type="http://schemas.openxmlformats.org/officeDocument/2006/relationships/image" Target="../media/image205.png"/><Relationship Id="rId45" Type="http://schemas.openxmlformats.org/officeDocument/2006/relationships/customXml" Target="../ink/ink332.xml"/><Relationship Id="rId5" Type="http://schemas.openxmlformats.org/officeDocument/2006/relationships/customXml" Target="../ink/ink312.xml"/><Relationship Id="rId15" Type="http://schemas.openxmlformats.org/officeDocument/2006/relationships/customXml" Target="../ink/ink317.xml"/><Relationship Id="rId23" Type="http://schemas.openxmlformats.org/officeDocument/2006/relationships/customXml" Target="../ink/ink321.xml"/><Relationship Id="rId28" Type="http://schemas.openxmlformats.org/officeDocument/2006/relationships/image" Target="../media/image199.png"/><Relationship Id="rId36" Type="http://schemas.openxmlformats.org/officeDocument/2006/relationships/image" Target="../media/image203.png"/><Relationship Id="rId10" Type="http://schemas.openxmlformats.org/officeDocument/2006/relationships/image" Target="../media/image190.png"/><Relationship Id="rId19" Type="http://schemas.openxmlformats.org/officeDocument/2006/relationships/customXml" Target="../ink/ink319.xml"/><Relationship Id="rId31" Type="http://schemas.openxmlformats.org/officeDocument/2006/relationships/customXml" Target="../ink/ink325.xml"/><Relationship Id="rId44" Type="http://schemas.openxmlformats.org/officeDocument/2006/relationships/image" Target="../media/image176.png"/><Relationship Id="rId4" Type="http://schemas.openxmlformats.org/officeDocument/2006/relationships/image" Target="../media/image187.png"/><Relationship Id="rId9" Type="http://schemas.openxmlformats.org/officeDocument/2006/relationships/customXml" Target="../ink/ink314.xml"/><Relationship Id="rId14" Type="http://schemas.openxmlformats.org/officeDocument/2006/relationships/image" Target="../media/image192.png"/><Relationship Id="rId22" Type="http://schemas.openxmlformats.org/officeDocument/2006/relationships/image" Target="../media/image196.png"/><Relationship Id="rId27" Type="http://schemas.openxmlformats.org/officeDocument/2006/relationships/customXml" Target="../ink/ink323.xml"/><Relationship Id="rId30" Type="http://schemas.openxmlformats.org/officeDocument/2006/relationships/image" Target="../media/image200.png"/><Relationship Id="rId35" Type="http://schemas.openxmlformats.org/officeDocument/2006/relationships/customXml" Target="../ink/ink327.xml"/><Relationship Id="rId43" Type="http://schemas.openxmlformats.org/officeDocument/2006/relationships/customXml" Target="../ink/ink331.xml"/><Relationship Id="rId8" Type="http://schemas.openxmlformats.org/officeDocument/2006/relationships/image" Target="../media/image189.png"/><Relationship Id="rId3" Type="http://schemas.openxmlformats.org/officeDocument/2006/relationships/customXml" Target="../ink/ink311.xml"/><Relationship Id="rId12" Type="http://schemas.openxmlformats.org/officeDocument/2006/relationships/image" Target="../media/image191.png"/><Relationship Id="rId17" Type="http://schemas.openxmlformats.org/officeDocument/2006/relationships/customXml" Target="../ink/ink318.xml"/><Relationship Id="rId25" Type="http://schemas.openxmlformats.org/officeDocument/2006/relationships/customXml" Target="../ink/ink322.xml"/><Relationship Id="rId33" Type="http://schemas.openxmlformats.org/officeDocument/2006/relationships/customXml" Target="../ink/ink326.xml"/><Relationship Id="rId38" Type="http://schemas.openxmlformats.org/officeDocument/2006/relationships/image" Target="../media/image204.png"/><Relationship Id="rId46" Type="http://schemas.openxmlformats.org/officeDocument/2006/relationships/image" Target="../media/image177.png"/><Relationship Id="rId20" Type="http://schemas.openxmlformats.org/officeDocument/2006/relationships/image" Target="../media/image195.png"/><Relationship Id="rId41" Type="http://schemas.openxmlformats.org/officeDocument/2006/relationships/customXml" Target="../ink/ink330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2.png"/><Relationship Id="rId21" Type="http://schemas.openxmlformats.org/officeDocument/2006/relationships/image" Target="../media/image216.png"/><Relationship Id="rId42" Type="http://schemas.openxmlformats.org/officeDocument/2006/relationships/customXml" Target="../ink/ink352.xml"/><Relationship Id="rId63" Type="http://schemas.openxmlformats.org/officeDocument/2006/relationships/image" Target="../media/image237.png"/><Relationship Id="rId84" Type="http://schemas.openxmlformats.org/officeDocument/2006/relationships/customXml" Target="../ink/ink373.xml"/><Relationship Id="rId138" Type="http://schemas.openxmlformats.org/officeDocument/2006/relationships/customXml" Target="../ink/ink400.xml"/><Relationship Id="rId107" Type="http://schemas.openxmlformats.org/officeDocument/2006/relationships/image" Target="../media/image257.png"/><Relationship Id="rId11" Type="http://schemas.openxmlformats.org/officeDocument/2006/relationships/image" Target="../media/image211.png"/><Relationship Id="rId32" Type="http://schemas.openxmlformats.org/officeDocument/2006/relationships/customXml" Target="../ink/ink347.xml"/><Relationship Id="rId53" Type="http://schemas.openxmlformats.org/officeDocument/2006/relationships/image" Target="../media/image232.png"/><Relationship Id="rId74" Type="http://schemas.openxmlformats.org/officeDocument/2006/relationships/customXml" Target="../ink/ink368.xml"/><Relationship Id="rId128" Type="http://schemas.openxmlformats.org/officeDocument/2006/relationships/customXml" Target="../ink/ink395.xml"/><Relationship Id="rId5" Type="http://schemas.openxmlformats.org/officeDocument/2006/relationships/image" Target="../media/image208.png"/><Relationship Id="rId90" Type="http://schemas.openxmlformats.org/officeDocument/2006/relationships/customXml" Target="../ink/ink376.xml"/><Relationship Id="rId95" Type="http://schemas.openxmlformats.org/officeDocument/2006/relationships/image" Target="../media/image251.png"/><Relationship Id="rId22" Type="http://schemas.openxmlformats.org/officeDocument/2006/relationships/customXml" Target="../ink/ink342.xml"/><Relationship Id="rId27" Type="http://schemas.openxmlformats.org/officeDocument/2006/relationships/image" Target="../media/image219.png"/><Relationship Id="rId43" Type="http://schemas.openxmlformats.org/officeDocument/2006/relationships/image" Target="../media/image227.png"/><Relationship Id="rId48" Type="http://schemas.openxmlformats.org/officeDocument/2006/relationships/customXml" Target="../ink/ink355.xml"/><Relationship Id="rId64" Type="http://schemas.openxmlformats.org/officeDocument/2006/relationships/customXml" Target="../ink/ink363.xml"/><Relationship Id="rId69" Type="http://schemas.openxmlformats.org/officeDocument/2006/relationships/image" Target="../media/image240.png"/><Relationship Id="rId113" Type="http://schemas.openxmlformats.org/officeDocument/2006/relationships/image" Target="../media/image260.png"/><Relationship Id="rId118" Type="http://schemas.openxmlformats.org/officeDocument/2006/relationships/customXml" Target="../ink/ink390.xml"/><Relationship Id="rId134" Type="http://schemas.openxmlformats.org/officeDocument/2006/relationships/customXml" Target="../ink/ink398.xml"/><Relationship Id="rId139" Type="http://schemas.openxmlformats.org/officeDocument/2006/relationships/image" Target="../media/image273.png"/><Relationship Id="rId80" Type="http://schemas.openxmlformats.org/officeDocument/2006/relationships/customXml" Target="../ink/ink371.xml"/><Relationship Id="rId85" Type="http://schemas.openxmlformats.org/officeDocument/2006/relationships/image" Target="../media/image246.png"/><Relationship Id="rId12" Type="http://schemas.openxmlformats.org/officeDocument/2006/relationships/customXml" Target="../ink/ink337.xml"/><Relationship Id="rId17" Type="http://schemas.openxmlformats.org/officeDocument/2006/relationships/image" Target="../media/image214.png"/><Relationship Id="rId33" Type="http://schemas.openxmlformats.org/officeDocument/2006/relationships/image" Target="../media/image222.png"/><Relationship Id="rId38" Type="http://schemas.openxmlformats.org/officeDocument/2006/relationships/customXml" Target="../ink/ink350.xml"/><Relationship Id="rId59" Type="http://schemas.openxmlformats.org/officeDocument/2006/relationships/image" Target="../media/image235.png"/><Relationship Id="rId103" Type="http://schemas.openxmlformats.org/officeDocument/2006/relationships/image" Target="../media/image255.png"/><Relationship Id="rId108" Type="http://schemas.openxmlformats.org/officeDocument/2006/relationships/customXml" Target="../ink/ink385.xml"/><Relationship Id="rId124" Type="http://schemas.openxmlformats.org/officeDocument/2006/relationships/customXml" Target="../ink/ink393.xml"/><Relationship Id="rId129" Type="http://schemas.openxmlformats.org/officeDocument/2006/relationships/image" Target="../media/image268.png"/><Relationship Id="rId54" Type="http://schemas.openxmlformats.org/officeDocument/2006/relationships/customXml" Target="../ink/ink358.xml"/><Relationship Id="rId70" Type="http://schemas.openxmlformats.org/officeDocument/2006/relationships/customXml" Target="../ink/ink366.xml"/><Relationship Id="rId75" Type="http://schemas.openxmlformats.org/officeDocument/2006/relationships/image" Target="../media/image243.png"/><Relationship Id="rId91" Type="http://schemas.openxmlformats.org/officeDocument/2006/relationships/image" Target="../media/image249.png"/><Relationship Id="rId96" Type="http://schemas.openxmlformats.org/officeDocument/2006/relationships/customXml" Target="../ink/ink379.xml"/><Relationship Id="rId140" Type="http://schemas.openxmlformats.org/officeDocument/2006/relationships/customXml" Target="../ink/ink401.xml"/><Relationship Id="rId145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4.xml"/><Relationship Id="rId23" Type="http://schemas.openxmlformats.org/officeDocument/2006/relationships/image" Target="../media/image217.png"/><Relationship Id="rId28" Type="http://schemas.openxmlformats.org/officeDocument/2006/relationships/customXml" Target="../ink/ink345.xml"/><Relationship Id="rId49" Type="http://schemas.openxmlformats.org/officeDocument/2006/relationships/image" Target="../media/image230.png"/><Relationship Id="rId114" Type="http://schemas.openxmlformats.org/officeDocument/2006/relationships/customXml" Target="../ink/ink388.xml"/><Relationship Id="rId119" Type="http://schemas.openxmlformats.org/officeDocument/2006/relationships/image" Target="../media/image263.png"/><Relationship Id="rId44" Type="http://schemas.openxmlformats.org/officeDocument/2006/relationships/customXml" Target="../ink/ink353.xml"/><Relationship Id="rId60" Type="http://schemas.openxmlformats.org/officeDocument/2006/relationships/customXml" Target="../ink/ink361.xml"/><Relationship Id="rId65" Type="http://schemas.openxmlformats.org/officeDocument/2006/relationships/image" Target="../media/image238.png"/><Relationship Id="rId81" Type="http://schemas.openxmlformats.org/officeDocument/2006/relationships/image" Target="../media/image244.png"/><Relationship Id="rId86" Type="http://schemas.openxmlformats.org/officeDocument/2006/relationships/customXml" Target="../ink/ink374.xml"/><Relationship Id="rId130" Type="http://schemas.openxmlformats.org/officeDocument/2006/relationships/customXml" Target="../ink/ink396.xml"/><Relationship Id="rId135" Type="http://schemas.openxmlformats.org/officeDocument/2006/relationships/image" Target="../media/image271.png"/><Relationship Id="rId13" Type="http://schemas.openxmlformats.org/officeDocument/2006/relationships/image" Target="../media/image212.png"/><Relationship Id="rId18" Type="http://schemas.openxmlformats.org/officeDocument/2006/relationships/customXml" Target="../ink/ink340.xml"/><Relationship Id="rId39" Type="http://schemas.openxmlformats.org/officeDocument/2006/relationships/image" Target="../media/image225.png"/><Relationship Id="rId109" Type="http://schemas.openxmlformats.org/officeDocument/2006/relationships/image" Target="../media/image258.png"/><Relationship Id="rId34" Type="http://schemas.openxmlformats.org/officeDocument/2006/relationships/customXml" Target="../ink/ink348.xml"/><Relationship Id="rId50" Type="http://schemas.openxmlformats.org/officeDocument/2006/relationships/customXml" Target="../ink/ink356.xml"/><Relationship Id="rId55" Type="http://schemas.openxmlformats.org/officeDocument/2006/relationships/image" Target="../media/image233.png"/><Relationship Id="rId76" Type="http://schemas.openxmlformats.org/officeDocument/2006/relationships/customXml" Target="../ink/ink369.xml"/><Relationship Id="rId97" Type="http://schemas.openxmlformats.org/officeDocument/2006/relationships/image" Target="../media/image252.png"/><Relationship Id="rId104" Type="http://schemas.openxmlformats.org/officeDocument/2006/relationships/customXml" Target="../ink/ink383.xml"/><Relationship Id="rId120" Type="http://schemas.openxmlformats.org/officeDocument/2006/relationships/customXml" Target="../ink/ink391.xml"/><Relationship Id="rId125" Type="http://schemas.openxmlformats.org/officeDocument/2006/relationships/image" Target="../media/image266.png"/><Relationship Id="rId141" Type="http://schemas.openxmlformats.org/officeDocument/2006/relationships/image" Target="../media/image274.png"/><Relationship Id="rId7" Type="http://schemas.openxmlformats.org/officeDocument/2006/relationships/image" Target="../media/image209.png"/><Relationship Id="rId71" Type="http://schemas.openxmlformats.org/officeDocument/2006/relationships/image" Target="../media/image241.png"/><Relationship Id="rId92" Type="http://schemas.openxmlformats.org/officeDocument/2006/relationships/customXml" Target="../ink/ink377.xml"/><Relationship Id="rId2" Type="http://schemas.openxmlformats.org/officeDocument/2006/relationships/notesSlide" Target="../notesSlides/notesSlide21.xml"/><Relationship Id="rId29" Type="http://schemas.openxmlformats.org/officeDocument/2006/relationships/image" Target="../media/image220.png"/><Relationship Id="rId24" Type="http://schemas.openxmlformats.org/officeDocument/2006/relationships/customXml" Target="../ink/ink343.xml"/><Relationship Id="rId40" Type="http://schemas.openxmlformats.org/officeDocument/2006/relationships/customXml" Target="../ink/ink351.xml"/><Relationship Id="rId45" Type="http://schemas.openxmlformats.org/officeDocument/2006/relationships/image" Target="../media/image228.png"/><Relationship Id="rId66" Type="http://schemas.openxmlformats.org/officeDocument/2006/relationships/customXml" Target="../ink/ink364.xml"/><Relationship Id="rId87" Type="http://schemas.openxmlformats.org/officeDocument/2006/relationships/image" Target="../media/image247.png"/><Relationship Id="rId110" Type="http://schemas.openxmlformats.org/officeDocument/2006/relationships/customXml" Target="../ink/ink386.xml"/><Relationship Id="rId115" Type="http://schemas.openxmlformats.org/officeDocument/2006/relationships/image" Target="../media/image261.png"/><Relationship Id="rId131" Type="http://schemas.openxmlformats.org/officeDocument/2006/relationships/image" Target="../media/image269.png"/><Relationship Id="rId136" Type="http://schemas.openxmlformats.org/officeDocument/2006/relationships/customXml" Target="../ink/ink399.xml"/><Relationship Id="rId61" Type="http://schemas.openxmlformats.org/officeDocument/2006/relationships/image" Target="../media/image236.png"/><Relationship Id="rId82" Type="http://schemas.openxmlformats.org/officeDocument/2006/relationships/customXml" Target="../ink/ink372.xml"/><Relationship Id="rId19" Type="http://schemas.openxmlformats.org/officeDocument/2006/relationships/image" Target="../media/image215.png"/><Relationship Id="rId14" Type="http://schemas.openxmlformats.org/officeDocument/2006/relationships/customXml" Target="../ink/ink338.xml"/><Relationship Id="rId30" Type="http://schemas.openxmlformats.org/officeDocument/2006/relationships/customXml" Target="../ink/ink346.xml"/><Relationship Id="rId35" Type="http://schemas.openxmlformats.org/officeDocument/2006/relationships/image" Target="../media/image223.png"/><Relationship Id="rId56" Type="http://schemas.openxmlformats.org/officeDocument/2006/relationships/customXml" Target="../ink/ink359.xml"/><Relationship Id="rId77" Type="http://schemas.openxmlformats.org/officeDocument/2006/relationships/image" Target="../media/image186.png"/><Relationship Id="rId100" Type="http://schemas.openxmlformats.org/officeDocument/2006/relationships/customXml" Target="../ink/ink381.xml"/><Relationship Id="rId105" Type="http://schemas.openxmlformats.org/officeDocument/2006/relationships/image" Target="../media/image256.png"/><Relationship Id="rId126" Type="http://schemas.openxmlformats.org/officeDocument/2006/relationships/customXml" Target="../ink/ink394.xml"/><Relationship Id="rId8" Type="http://schemas.openxmlformats.org/officeDocument/2006/relationships/customXml" Target="../ink/ink335.xml"/><Relationship Id="rId51" Type="http://schemas.openxmlformats.org/officeDocument/2006/relationships/image" Target="../media/image231.png"/><Relationship Id="rId72" Type="http://schemas.openxmlformats.org/officeDocument/2006/relationships/customXml" Target="../ink/ink367.xml"/><Relationship Id="rId93" Type="http://schemas.openxmlformats.org/officeDocument/2006/relationships/image" Target="../media/image250.png"/><Relationship Id="rId98" Type="http://schemas.openxmlformats.org/officeDocument/2006/relationships/customXml" Target="../ink/ink380.xml"/><Relationship Id="rId121" Type="http://schemas.openxmlformats.org/officeDocument/2006/relationships/image" Target="../media/image264.png"/><Relationship Id="rId142" Type="http://schemas.openxmlformats.org/officeDocument/2006/relationships/customXml" Target="../ink/ink402.xml"/><Relationship Id="rId3" Type="http://schemas.openxmlformats.org/officeDocument/2006/relationships/image" Target="../media/image178.emf"/><Relationship Id="rId25" Type="http://schemas.openxmlformats.org/officeDocument/2006/relationships/image" Target="../media/image218.png"/><Relationship Id="rId46" Type="http://schemas.openxmlformats.org/officeDocument/2006/relationships/customXml" Target="../ink/ink354.xml"/><Relationship Id="rId67" Type="http://schemas.openxmlformats.org/officeDocument/2006/relationships/image" Target="../media/image239.png"/><Relationship Id="rId116" Type="http://schemas.openxmlformats.org/officeDocument/2006/relationships/customXml" Target="../ink/ink389.xml"/><Relationship Id="rId137" Type="http://schemas.openxmlformats.org/officeDocument/2006/relationships/image" Target="../media/image272.png"/><Relationship Id="rId20" Type="http://schemas.openxmlformats.org/officeDocument/2006/relationships/customXml" Target="../ink/ink341.xml"/><Relationship Id="rId41" Type="http://schemas.openxmlformats.org/officeDocument/2006/relationships/image" Target="../media/image226.png"/><Relationship Id="rId62" Type="http://schemas.openxmlformats.org/officeDocument/2006/relationships/customXml" Target="../ink/ink362.xml"/><Relationship Id="rId83" Type="http://schemas.openxmlformats.org/officeDocument/2006/relationships/image" Target="../media/image245.png"/><Relationship Id="rId88" Type="http://schemas.openxmlformats.org/officeDocument/2006/relationships/customXml" Target="../ink/ink375.xml"/><Relationship Id="rId111" Type="http://schemas.openxmlformats.org/officeDocument/2006/relationships/image" Target="../media/image259.png"/><Relationship Id="rId132" Type="http://schemas.openxmlformats.org/officeDocument/2006/relationships/customXml" Target="../ink/ink397.xml"/><Relationship Id="rId15" Type="http://schemas.openxmlformats.org/officeDocument/2006/relationships/image" Target="../media/image213.png"/><Relationship Id="rId36" Type="http://schemas.openxmlformats.org/officeDocument/2006/relationships/customXml" Target="../ink/ink349.xml"/><Relationship Id="rId57" Type="http://schemas.openxmlformats.org/officeDocument/2006/relationships/image" Target="../media/image234.png"/><Relationship Id="rId106" Type="http://schemas.openxmlformats.org/officeDocument/2006/relationships/customXml" Target="../ink/ink384.xml"/><Relationship Id="rId127" Type="http://schemas.openxmlformats.org/officeDocument/2006/relationships/image" Target="../media/image267.png"/><Relationship Id="rId10" Type="http://schemas.openxmlformats.org/officeDocument/2006/relationships/customXml" Target="../ink/ink336.xml"/><Relationship Id="rId31" Type="http://schemas.openxmlformats.org/officeDocument/2006/relationships/image" Target="../media/image221.png"/><Relationship Id="rId52" Type="http://schemas.openxmlformats.org/officeDocument/2006/relationships/customXml" Target="../ink/ink357.xml"/><Relationship Id="rId73" Type="http://schemas.openxmlformats.org/officeDocument/2006/relationships/image" Target="../media/image242.png"/><Relationship Id="rId78" Type="http://schemas.openxmlformats.org/officeDocument/2006/relationships/customXml" Target="../ink/ink370.xml"/><Relationship Id="rId94" Type="http://schemas.openxmlformats.org/officeDocument/2006/relationships/customXml" Target="../ink/ink378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122" Type="http://schemas.openxmlformats.org/officeDocument/2006/relationships/customXml" Target="../ink/ink392.xml"/><Relationship Id="rId143" Type="http://schemas.openxmlformats.org/officeDocument/2006/relationships/image" Target="../media/image275.png"/><Relationship Id="rId4" Type="http://schemas.openxmlformats.org/officeDocument/2006/relationships/customXml" Target="../ink/ink333.xml"/><Relationship Id="rId9" Type="http://schemas.openxmlformats.org/officeDocument/2006/relationships/image" Target="../media/image210.png"/><Relationship Id="rId26" Type="http://schemas.openxmlformats.org/officeDocument/2006/relationships/customXml" Target="../ink/ink344.xml"/><Relationship Id="rId47" Type="http://schemas.openxmlformats.org/officeDocument/2006/relationships/image" Target="../media/image229.png"/><Relationship Id="rId68" Type="http://schemas.openxmlformats.org/officeDocument/2006/relationships/customXml" Target="../ink/ink365.xml"/><Relationship Id="rId89" Type="http://schemas.openxmlformats.org/officeDocument/2006/relationships/image" Target="../media/image248.png"/><Relationship Id="rId112" Type="http://schemas.openxmlformats.org/officeDocument/2006/relationships/customXml" Target="../ink/ink387.xml"/><Relationship Id="rId133" Type="http://schemas.openxmlformats.org/officeDocument/2006/relationships/image" Target="../media/image270.png"/><Relationship Id="rId16" Type="http://schemas.openxmlformats.org/officeDocument/2006/relationships/customXml" Target="../ink/ink339.xml"/><Relationship Id="rId37" Type="http://schemas.openxmlformats.org/officeDocument/2006/relationships/image" Target="../media/image224.png"/><Relationship Id="rId58" Type="http://schemas.openxmlformats.org/officeDocument/2006/relationships/customXml" Target="../ink/ink360.xml"/><Relationship Id="rId79" Type="http://schemas.openxmlformats.org/officeDocument/2006/relationships/image" Target="../media/image207.png"/><Relationship Id="rId102" Type="http://schemas.openxmlformats.org/officeDocument/2006/relationships/customXml" Target="../ink/ink382.xml"/><Relationship Id="rId123" Type="http://schemas.openxmlformats.org/officeDocument/2006/relationships/image" Target="../media/image265.png"/><Relationship Id="rId144" Type="http://schemas.openxmlformats.org/officeDocument/2006/relationships/customXml" Target="../ink/ink40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5.png"/><Relationship Id="rId21" Type="http://schemas.openxmlformats.org/officeDocument/2006/relationships/image" Target="../media/image287.png"/><Relationship Id="rId42" Type="http://schemas.openxmlformats.org/officeDocument/2006/relationships/customXml" Target="../ink/ink423.xml"/><Relationship Id="rId63" Type="http://schemas.openxmlformats.org/officeDocument/2006/relationships/image" Target="../media/image308.png"/><Relationship Id="rId84" Type="http://schemas.openxmlformats.org/officeDocument/2006/relationships/customXml" Target="../ink/ink444.xml"/><Relationship Id="rId138" Type="http://schemas.openxmlformats.org/officeDocument/2006/relationships/customXml" Target="../ink/ink471.xml"/><Relationship Id="rId159" Type="http://schemas.openxmlformats.org/officeDocument/2006/relationships/image" Target="../media/image356.png"/><Relationship Id="rId170" Type="http://schemas.openxmlformats.org/officeDocument/2006/relationships/customXml" Target="../ink/ink487.xml"/><Relationship Id="rId107" Type="http://schemas.openxmlformats.org/officeDocument/2006/relationships/image" Target="../media/image330.png"/><Relationship Id="rId11" Type="http://schemas.openxmlformats.org/officeDocument/2006/relationships/image" Target="../media/image282.png"/><Relationship Id="rId32" Type="http://schemas.openxmlformats.org/officeDocument/2006/relationships/customXml" Target="../ink/ink418.xml"/><Relationship Id="rId53" Type="http://schemas.openxmlformats.org/officeDocument/2006/relationships/image" Target="../media/image303.png"/><Relationship Id="rId74" Type="http://schemas.openxmlformats.org/officeDocument/2006/relationships/customXml" Target="../ink/ink439.xml"/><Relationship Id="rId128" Type="http://schemas.openxmlformats.org/officeDocument/2006/relationships/customXml" Target="../ink/ink466.xml"/><Relationship Id="rId149" Type="http://schemas.openxmlformats.org/officeDocument/2006/relationships/image" Target="../media/image351.png"/><Relationship Id="rId5" Type="http://schemas.openxmlformats.org/officeDocument/2006/relationships/image" Target="../media/image279.png"/><Relationship Id="rId95" Type="http://schemas.openxmlformats.org/officeDocument/2006/relationships/image" Target="../media/image324.png"/><Relationship Id="rId160" Type="http://schemas.openxmlformats.org/officeDocument/2006/relationships/customXml" Target="../ink/ink482.xml"/><Relationship Id="rId181" Type="http://schemas.openxmlformats.org/officeDocument/2006/relationships/image" Target="../media/image367.png"/><Relationship Id="rId22" Type="http://schemas.openxmlformats.org/officeDocument/2006/relationships/customXml" Target="../ink/ink413.xml"/><Relationship Id="rId43" Type="http://schemas.openxmlformats.org/officeDocument/2006/relationships/image" Target="../media/image298.png"/><Relationship Id="rId64" Type="http://schemas.openxmlformats.org/officeDocument/2006/relationships/customXml" Target="../ink/ink434.xml"/><Relationship Id="rId118" Type="http://schemas.openxmlformats.org/officeDocument/2006/relationships/customXml" Target="../ink/ink461.xml"/><Relationship Id="rId139" Type="http://schemas.openxmlformats.org/officeDocument/2006/relationships/image" Target="../media/image346.png"/><Relationship Id="rId85" Type="http://schemas.openxmlformats.org/officeDocument/2006/relationships/image" Target="../media/image319.png"/><Relationship Id="rId150" Type="http://schemas.openxmlformats.org/officeDocument/2006/relationships/customXml" Target="../ink/ink477.xml"/><Relationship Id="rId171" Type="http://schemas.openxmlformats.org/officeDocument/2006/relationships/image" Target="../media/image362.png"/><Relationship Id="rId12" Type="http://schemas.openxmlformats.org/officeDocument/2006/relationships/customXml" Target="../ink/ink408.xml"/><Relationship Id="rId33" Type="http://schemas.openxmlformats.org/officeDocument/2006/relationships/image" Target="../media/image293.png"/><Relationship Id="rId108" Type="http://schemas.openxmlformats.org/officeDocument/2006/relationships/customXml" Target="../ink/ink456.xml"/><Relationship Id="rId129" Type="http://schemas.openxmlformats.org/officeDocument/2006/relationships/image" Target="../media/image341.png"/><Relationship Id="rId54" Type="http://schemas.openxmlformats.org/officeDocument/2006/relationships/customXml" Target="../ink/ink429.xml"/><Relationship Id="rId75" Type="http://schemas.openxmlformats.org/officeDocument/2006/relationships/image" Target="../media/image314.png"/><Relationship Id="rId96" Type="http://schemas.openxmlformats.org/officeDocument/2006/relationships/customXml" Target="../ink/ink450.xml"/><Relationship Id="rId140" Type="http://schemas.openxmlformats.org/officeDocument/2006/relationships/customXml" Target="../ink/ink472.xml"/><Relationship Id="rId161" Type="http://schemas.openxmlformats.org/officeDocument/2006/relationships/image" Target="../media/image357.png"/><Relationship Id="rId6" Type="http://schemas.openxmlformats.org/officeDocument/2006/relationships/customXml" Target="../ink/ink405.xml"/><Relationship Id="rId23" Type="http://schemas.openxmlformats.org/officeDocument/2006/relationships/image" Target="../media/image288.png"/><Relationship Id="rId119" Type="http://schemas.openxmlformats.org/officeDocument/2006/relationships/image" Target="../media/image336.png"/><Relationship Id="rId44" Type="http://schemas.openxmlformats.org/officeDocument/2006/relationships/customXml" Target="../ink/ink424.xml"/><Relationship Id="rId60" Type="http://schemas.openxmlformats.org/officeDocument/2006/relationships/customXml" Target="../ink/ink432.xml"/><Relationship Id="rId65" Type="http://schemas.openxmlformats.org/officeDocument/2006/relationships/image" Target="../media/image309.png"/><Relationship Id="rId81" Type="http://schemas.openxmlformats.org/officeDocument/2006/relationships/image" Target="../media/image317.png"/><Relationship Id="rId86" Type="http://schemas.openxmlformats.org/officeDocument/2006/relationships/customXml" Target="../ink/ink445.xml"/><Relationship Id="rId130" Type="http://schemas.openxmlformats.org/officeDocument/2006/relationships/customXml" Target="../ink/ink467.xml"/><Relationship Id="rId135" Type="http://schemas.openxmlformats.org/officeDocument/2006/relationships/image" Target="../media/image344.png"/><Relationship Id="rId151" Type="http://schemas.openxmlformats.org/officeDocument/2006/relationships/image" Target="../media/image352.png"/><Relationship Id="rId156" Type="http://schemas.openxmlformats.org/officeDocument/2006/relationships/customXml" Target="../ink/ink480.xml"/><Relationship Id="rId177" Type="http://schemas.openxmlformats.org/officeDocument/2006/relationships/image" Target="../media/image365.png"/><Relationship Id="rId172" Type="http://schemas.openxmlformats.org/officeDocument/2006/relationships/customXml" Target="../ink/ink488.xml"/><Relationship Id="rId13" Type="http://schemas.openxmlformats.org/officeDocument/2006/relationships/image" Target="../media/image283.png"/><Relationship Id="rId18" Type="http://schemas.openxmlformats.org/officeDocument/2006/relationships/customXml" Target="../ink/ink411.xml"/><Relationship Id="rId39" Type="http://schemas.openxmlformats.org/officeDocument/2006/relationships/image" Target="../media/image296.png"/><Relationship Id="rId109" Type="http://schemas.openxmlformats.org/officeDocument/2006/relationships/image" Target="../media/image331.png"/><Relationship Id="rId34" Type="http://schemas.openxmlformats.org/officeDocument/2006/relationships/customXml" Target="../ink/ink419.xml"/><Relationship Id="rId50" Type="http://schemas.openxmlformats.org/officeDocument/2006/relationships/customXml" Target="../ink/ink427.xml"/><Relationship Id="rId55" Type="http://schemas.openxmlformats.org/officeDocument/2006/relationships/image" Target="../media/image304.png"/><Relationship Id="rId76" Type="http://schemas.openxmlformats.org/officeDocument/2006/relationships/customXml" Target="../ink/ink440.xml"/><Relationship Id="rId97" Type="http://schemas.openxmlformats.org/officeDocument/2006/relationships/image" Target="../media/image325.png"/><Relationship Id="rId104" Type="http://schemas.openxmlformats.org/officeDocument/2006/relationships/customXml" Target="../ink/ink454.xml"/><Relationship Id="rId120" Type="http://schemas.openxmlformats.org/officeDocument/2006/relationships/customXml" Target="../ink/ink462.xml"/><Relationship Id="rId125" Type="http://schemas.openxmlformats.org/officeDocument/2006/relationships/image" Target="../media/image339.png"/><Relationship Id="rId141" Type="http://schemas.openxmlformats.org/officeDocument/2006/relationships/image" Target="../media/image347.png"/><Relationship Id="rId146" Type="http://schemas.openxmlformats.org/officeDocument/2006/relationships/customXml" Target="../ink/ink475.xml"/><Relationship Id="rId167" Type="http://schemas.openxmlformats.org/officeDocument/2006/relationships/image" Target="../media/image360.png"/><Relationship Id="rId7" Type="http://schemas.openxmlformats.org/officeDocument/2006/relationships/image" Target="../media/image280.png"/><Relationship Id="rId71" Type="http://schemas.openxmlformats.org/officeDocument/2006/relationships/image" Target="../media/image312.png"/><Relationship Id="rId92" Type="http://schemas.openxmlformats.org/officeDocument/2006/relationships/customXml" Target="../ink/ink448.xml"/><Relationship Id="rId162" Type="http://schemas.openxmlformats.org/officeDocument/2006/relationships/customXml" Target="../ink/ink483.xml"/><Relationship Id="rId2" Type="http://schemas.openxmlformats.org/officeDocument/2006/relationships/notesSlide" Target="../notesSlides/notesSlide24.xml"/><Relationship Id="rId29" Type="http://schemas.openxmlformats.org/officeDocument/2006/relationships/image" Target="../media/image291.png"/><Relationship Id="rId24" Type="http://schemas.openxmlformats.org/officeDocument/2006/relationships/customXml" Target="../ink/ink414.xml"/><Relationship Id="rId40" Type="http://schemas.openxmlformats.org/officeDocument/2006/relationships/customXml" Target="../ink/ink422.xml"/><Relationship Id="rId45" Type="http://schemas.openxmlformats.org/officeDocument/2006/relationships/image" Target="../media/image299.png"/><Relationship Id="rId66" Type="http://schemas.openxmlformats.org/officeDocument/2006/relationships/customXml" Target="../ink/ink435.xml"/><Relationship Id="rId87" Type="http://schemas.openxmlformats.org/officeDocument/2006/relationships/image" Target="../media/image320.png"/><Relationship Id="rId110" Type="http://schemas.openxmlformats.org/officeDocument/2006/relationships/customXml" Target="../ink/ink457.xml"/><Relationship Id="rId115" Type="http://schemas.openxmlformats.org/officeDocument/2006/relationships/image" Target="../media/image334.png"/><Relationship Id="rId131" Type="http://schemas.openxmlformats.org/officeDocument/2006/relationships/image" Target="../media/image342.png"/><Relationship Id="rId136" Type="http://schemas.openxmlformats.org/officeDocument/2006/relationships/customXml" Target="../ink/ink470.xml"/><Relationship Id="rId157" Type="http://schemas.openxmlformats.org/officeDocument/2006/relationships/image" Target="../media/image355.png"/><Relationship Id="rId178" Type="http://schemas.openxmlformats.org/officeDocument/2006/relationships/customXml" Target="../ink/ink491.xml"/><Relationship Id="rId61" Type="http://schemas.openxmlformats.org/officeDocument/2006/relationships/image" Target="../media/image307.png"/><Relationship Id="rId82" Type="http://schemas.openxmlformats.org/officeDocument/2006/relationships/customXml" Target="../ink/ink443.xml"/><Relationship Id="rId152" Type="http://schemas.openxmlformats.org/officeDocument/2006/relationships/customXml" Target="../ink/ink478.xml"/><Relationship Id="rId173" Type="http://schemas.openxmlformats.org/officeDocument/2006/relationships/image" Target="../media/image363.png"/><Relationship Id="rId19" Type="http://schemas.openxmlformats.org/officeDocument/2006/relationships/image" Target="../media/image286.png"/><Relationship Id="rId14" Type="http://schemas.openxmlformats.org/officeDocument/2006/relationships/customXml" Target="../ink/ink409.xml"/><Relationship Id="rId30" Type="http://schemas.openxmlformats.org/officeDocument/2006/relationships/customXml" Target="../ink/ink417.xml"/><Relationship Id="rId35" Type="http://schemas.openxmlformats.org/officeDocument/2006/relationships/image" Target="../media/image294.png"/><Relationship Id="rId56" Type="http://schemas.openxmlformats.org/officeDocument/2006/relationships/customXml" Target="../ink/ink430.xml"/><Relationship Id="rId77" Type="http://schemas.openxmlformats.org/officeDocument/2006/relationships/image" Target="../media/image315.png"/><Relationship Id="rId100" Type="http://schemas.openxmlformats.org/officeDocument/2006/relationships/customXml" Target="../ink/ink452.xml"/><Relationship Id="rId105" Type="http://schemas.openxmlformats.org/officeDocument/2006/relationships/image" Target="../media/image329.png"/><Relationship Id="rId126" Type="http://schemas.openxmlformats.org/officeDocument/2006/relationships/customXml" Target="../ink/ink465.xml"/><Relationship Id="rId147" Type="http://schemas.openxmlformats.org/officeDocument/2006/relationships/image" Target="../media/image350.png"/><Relationship Id="rId168" Type="http://schemas.openxmlformats.org/officeDocument/2006/relationships/customXml" Target="../ink/ink486.xml"/><Relationship Id="rId8" Type="http://schemas.openxmlformats.org/officeDocument/2006/relationships/customXml" Target="../ink/ink406.xml"/><Relationship Id="rId51" Type="http://schemas.openxmlformats.org/officeDocument/2006/relationships/image" Target="../media/image302.png"/><Relationship Id="rId72" Type="http://schemas.openxmlformats.org/officeDocument/2006/relationships/customXml" Target="../ink/ink438.xml"/><Relationship Id="rId93" Type="http://schemas.openxmlformats.org/officeDocument/2006/relationships/image" Target="../media/image323.png"/><Relationship Id="rId98" Type="http://schemas.openxmlformats.org/officeDocument/2006/relationships/customXml" Target="../ink/ink451.xml"/><Relationship Id="rId121" Type="http://schemas.openxmlformats.org/officeDocument/2006/relationships/image" Target="../media/image337.png"/><Relationship Id="rId142" Type="http://schemas.openxmlformats.org/officeDocument/2006/relationships/customXml" Target="../ink/ink473.xml"/><Relationship Id="rId163" Type="http://schemas.openxmlformats.org/officeDocument/2006/relationships/image" Target="../media/image358.png"/><Relationship Id="rId3" Type="http://schemas.openxmlformats.org/officeDocument/2006/relationships/image" Target="../media/image278.emf"/><Relationship Id="rId25" Type="http://schemas.openxmlformats.org/officeDocument/2006/relationships/image" Target="../media/image289.png"/><Relationship Id="rId46" Type="http://schemas.openxmlformats.org/officeDocument/2006/relationships/customXml" Target="../ink/ink425.xml"/><Relationship Id="rId67" Type="http://schemas.openxmlformats.org/officeDocument/2006/relationships/image" Target="../media/image310.png"/><Relationship Id="rId116" Type="http://schemas.openxmlformats.org/officeDocument/2006/relationships/customXml" Target="../ink/ink460.xml"/><Relationship Id="rId137" Type="http://schemas.openxmlformats.org/officeDocument/2006/relationships/image" Target="../media/image345.png"/><Relationship Id="rId158" Type="http://schemas.openxmlformats.org/officeDocument/2006/relationships/customXml" Target="../ink/ink481.xml"/><Relationship Id="rId20" Type="http://schemas.openxmlformats.org/officeDocument/2006/relationships/customXml" Target="../ink/ink412.xml"/><Relationship Id="rId41" Type="http://schemas.openxmlformats.org/officeDocument/2006/relationships/image" Target="../media/image297.png"/><Relationship Id="rId62" Type="http://schemas.openxmlformats.org/officeDocument/2006/relationships/customXml" Target="../ink/ink433.xml"/><Relationship Id="rId83" Type="http://schemas.openxmlformats.org/officeDocument/2006/relationships/image" Target="../media/image318.png"/><Relationship Id="rId88" Type="http://schemas.openxmlformats.org/officeDocument/2006/relationships/customXml" Target="../ink/ink446.xml"/><Relationship Id="rId111" Type="http://schemas.openxmlformats.org/officeDocument/2006/relationships/image" Target="../media/image332.png"/><Relationship Id="rId132" Type="http://schemas.openxmlformats.org/officeDocument/2006/relationships/customXml" Target="../ink/ink468.xml"/><Relationship Id="rId153" Type="http://schemas.openxmlformats.org/officeDocument/2006/relationships/image" Target="../media/image353.png"/><Relationship Id="rId174" Type="http://schemas.openxmlformats.org/officeDocument/2006/relationships/customXml" Target="../ink/ink489.xml"/><Relationship Id="rId179" Type="http://schemas.openxmlformats.org/officeDocument/2006/relationships/image" Target="../media/image366.png"/><Relationship Id="rId15" Type="http://schemas.openxmlformats.org/officeDocument/2006/relationships/image" Target="../media/image284.png"/><Relationship Id="rId36" Type="http://schemas.openxmlformats.org/officeDocument/2006/relationships/customXml" Target="../ink/ink420.xml"/><Relationship Id="rId57" Type="http://schemas.openxmlformats.org/officeDocument/2006/relationships/image" Target="../media/image305.png"/><Relationship Id="rId106" Type="http://schemas.openxmlformats.org/officeDocument/2006/relationships/customXml" Target="../ink/ink455.xml"/><Relationship Id="rId127" Type="http://schemas.openxmlformats.org/officeDocument/2006/relationships/image" Target="../media/image340.png"/><Relationship Id="rId10" Type="http://schemas.openxmlformats.org/officeDocument/2006/relationships/customXml" Target="../ink/ink407.xml"/><Relationship Id="rId31" Type="http://schemas.openxmlformats.org/officeDocument/2006/relationships/image" Target="../media/image292.png"/><Relationship Id="rId52" Type="http://schemas.openxmlformats.org/officeDocument/2006/relationships/customXml" Target="../ink/ink428.xml"/><Relationship Id="rId73" Type="http://schemas.openxmlformats.org/officeDocument/2006/relationships/image" Target="../media/image313.png"/><Relationship Id="rId78" Type="http://schemas.openxmlformats.org/officeDocument/2006/relationships/customXml" Target="../ink/ink441.xml"/><Relationship Id="rId94" Type="http://schemas.openxmlformats.org/officeDocument/2006/relationships/customXml" Target="../ink/ink449.xml"/><Relationship Id="rId99" Type="http://schemas.openxmlformats.org/officeDocument/2006/relationships/image" Target="../media/image326.png"/><Relationship Id="rId101" Type="http://schemas.openxmlformats.org/officeDocument/2006/relationships/image" Target="../media/image327.png"/><Relationship Id="rId122" Type="http://schemas.openxmlformats.org/officeDocument/2006/relationships/customXml" Target="../ink/ink463.xml"/><Relationship Id="rId143" Type="http://schemas.openxmlformats.org/officeDocument/2006/relationships/image" Target="../media/image348.png"/><Relationship Id="rId148" Type="http://schemas.openxmlformats.org/officeDocument/2006/relationships/customXml" Target="../ink/ink476.xml"/><Relationship Id="rId164" Type="http://schemas.openxmlformats.org/officeDocument/2006/relationships/customXml" Target="../ink/ink484.xml"/><Relationship Id="rId169" Type="http://schemas.openxmlformats.org/officeDocument/2006/relationships/image" Target="../media/image361.png"/><Relationship Id="rId4" Type="http://schemas.openxmlformats.org/officeDocument/2006/relationships/customXml" Target="../ink/ink404.xml"/><Relationship Id="rId9" Type="http://schemas.openxmlformats.org/officeDocument/2006/relationships/image" Target="../media/image281.png"/><Relationship Id="rId180" Type="http://schemas.openxmlformats.org/officeDocument/2006/relationships/customXml" Target="../ink/ink492.xml"/><Relationship Id="rId26" Type="http://schemas.openxmlformats.org/officeDocument/2006/relationships/customXml" Target="../ink/ink415.xml"/><Relationship Id="rId47" Type="http://schemas.openxmlformats.org/officeDocument/2006/relationships/image" Target="../media/image300.png"/><Relationship Id="rId68" Type="http://schemas.openxmlformats.org/officeDocument/2006/relationships/customXml" Target="../ink/ink436.xml"/><Relationship Id="rId89" Type="http://schemas.openxmlformats.org/officeDocument/2006/relationships/image" Target="../media/image321.png"/><Relationship Id="rId112" Type="http://schemas.openxmlformats.org/officeDocument/2006/relationships/customXml" Target="../ink/ink458.xml"/><Relationship Id="rId133" Type="http://schemas.openxmlformats.org/officeDocument/2006/relationships/image" Target="../media/image343.png"/><Relationship Id="rId154" Type="http://schemas.openxmlformats.org/officeDocument/2006/relationships/customXml" Target="../ink/ink479.xml"/><Relationship Id="rId175" Type="http://schemas.openxmlformats.org/officeDocument/2006/relationships/image" Target="../media/image364.png"/><Relationship Id="rId16" Type="http://schemas.openxmlformats.org/officeDocument/2006/relationships/customXml" Target="../ink/ink410.xml"/><Relationship Id="rId37" Type="http://schemas.openxmlformats.org/officeDocument/2006/relationships/image" Target="../media/image295.png"/><Relationship Id="rId58" Type="http://schemas.openxmlformats.org/officeDocument/2006/relationships/customXml" Target="../ink/ink431.xml"/><Relationship Id="rId79" Type="http://schemas.openxmlformats.org/officeDocument/2006/relationships/image" Target="../media/image316.png"/><Relationship Id="rId102" Type="http://schemas.openxmlformats.org/officeDocument/2006/relationships/customXml" Target="../ink/ink453.xml"/><Relationship Id="rId123" Type="http://schemas.openxmlformats.org/officeDocument/2006/relationships/image" Target="../media/image338.png"/><Relationship Id="rId144" Type="http://schemas.openxmlformats.org/officeDocument/2006/relationships/customXml" Target="../ink/ink474.xml"/><Relationship Id="rId90" Type="http://schemas.openxmlformats.org/officeDocument/2006/relationships/customXml" Target="../ink/ink447.xml"/><Relationship Id="rId165" Type="http://schemas.openxmlformats.org/officeDocument/2006/relationships/image" Target="../media/image359.png"/><Relationship Id="rId27" Type="http://schemas.openxmlformats.org/officeDocument/2006/relationships/image" Target="../media/image290.png"/><Relationship Id="rId48" Type="http://schemas.openxmlformats.org/officeDocument/2006/relationships/customXml" Target="../ink/ink426.xml"/><Relationship Id="rId69" Type="http://schemas.openxmlformats.org/officeDocument/2006/relationships/image" Target="../media/image311.png"/><Relationship Id="rId113" Type="http://schemas.openxmlformats.org/officeDocument/2006/relationships/image" Target="../media/image333.png"/><Relationship Id="rId134" Type="http://schemas.openxmlformats.org/officeDocument/2006/relationships/customXml" Target="../ink/ink469.xml"/><Relationship Id="rId80" Type="http://schemas.openxmlformats.org/officeDocument/2006/relationships/customXml" Target="../ink/ink442.xml"/><Relationship Id="rId155" Type="http://schemas.openxmlformats.org/officeDocument/2006/relationships/image" Target="../media/image354.png"/><Relationship Id="rId176" Type="http://schemas.openxmlformats.org/officeDocument/2006/relationships/customXml" Target="../ink/ink490.xml"/><Relationship Id="rId17" Type="http://schemas.openxmlformats.org/officeDocument/2006/relationships/image" Target="../media/image285.png"/><Relationship Id="rId38" Type="http://schemas.openxmlformats.org/officeDocument/2006/relationships/customXml" Target="../ink/ink421.xml"/><Relationship Id="rId59" Type="http://schemas.openxmlformats.org/officeDocument/2006/relationships/image" Target="../media/image306.png"/><Relationship Id="rId103" Type="http://schemas.openxmlformats.org/officeDocument/2006/relationships/image" Target="../media/image328.png"/><Relationship Id="rId124" Type="http://schemas.openxmlformats.org/officeDocument/2006/relationships/customXml" Target="../ink/ink464.xml"/><Relationship Id="rId70" Type="http://schemas.openxmlformats.org/officeDocument/2006/relationships/customXml" Target="../ink/ink437.xml"/><Relationship Id="rId91" Type="http://schemas.openxmlformats.org/officeDocument/2006/relationships/image" Target="../media/image322.png"/><Relationship Id="rId145" Type="http://schemas.openxmlformats.org/officeDocument/2006/relationships/image" Target="../media/image349.png"/><Relationship Id="rId166" Type="http://schemas.openxmlformats.org/officeDocument/2006/relationships/customXml" Target="../ink/ink485.xml"/><Relationship Id="rId1" Type="http://schemas.openxmlformats.org/officeDocument/2006/relationships/slideLayout" Target="../slideLayouts/slideLayout6.xml"/><Relationship Id="rId28" Type="http://schemas.openxmlformats.org/officeDocument/2006/relationships/customXml" Target="../ink/ink416.xml"/><Relationship Id="rId49" Type="http://schemas.openxmlformats.org/officeDocument/2006/relationships/image" Target="../media/image301.png"/><Relationship Id="rId114" Type="http://schemas.openxmlformats.org/officeDocument/2006/relationships/customXml" Target="../ink/ink459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0.xml"/><Relationship Id="rId299" Type="http://schemas.openxmlformats.org/officeDocument/2006/relationships/image" Target="../media/image431.png"/><Relationship Id="rId21" Type="http://schemas.openxmlformats.org/officeDocument/2006/relationships/customXml" Target="../ink/ink502.xml"/><Relationship Id="rId63" Type="http://schemas.openxmlformats.org/officeDocument/2006/relationships/customXml" Target="../ink/ink523.xml"/><Relationship Id="rId159" Type="http://schemas.openxmlformats.org/officeDocument/2006/relationships/customXml" Target="../ink/ink571.xml"/><Relationship Id="rId324" Type="http://schemas.openxmlformats.org/officeDocument/2006/relationships/customXml" Target="../ink/ink654.xml"/><Relationship Id="rId170" Type="http://schemas.openxmlformats.org/officeDocument/2006/relationships/image" Target="../media/image3280.png"/><Relationship Id="rId226" Type="http://schemas.openxmlformats.org/officeDocument/2006/relationships/customXml" Target="../ink/ink605.xml"/><Relationship Id="rId268" Type="http://schemas.openxmlformats.org/officeDocument/2006/relationships/customXml" Target="../ink/ink626.xml"/><Relationship Id="rId32" Type="http://schemas.openxmlformats.org/officeDocument/2006/relationships/image" Target="../media/image2600.png"/><Relationship Id="rId74" Type="http://schemas.openxmlformats.org/officeDocument/2006/relationships/image" Target="../media/image2800.png"/><Relationship Id="rId128" Type="http://schemas.openxmlformats.org/officeDocument/2006/relationships/image" Target="../media/image3070.png"/><Relationship Id="rId335" Type="http://schemas.openxmlformats.org/officeDocument/2006/relationships/image" Target="../media/image449.png"/><Relationship Id="rId5" Type="http://schemas.openxmlformats.org/officeDocument/2006/relationships/customXml" Target="../ink/ink494.xml"/><Relationship Id="rId181" Type="http://schemas.openxmlformats.org/officeDocument/2006/relationships/customXml" Target="../ink/ink582.xml"/><Relationship Id="rId237" Type="http://schemas.openxmlformats.org/officeDocument/2006/relationships/image" Target="../media/image400.png"/><Relationship Id="rId279" Type="http://schemas.openxmlformats.org/officeDocument/2006/relationships/image" Target="../media/image421.png"/><Relationship Id="rId43" Type="http://schemas.openxmlformats.org/officeDocument/2006/relationships/customXml" Target="../ink/ink513.xml"/><Relationship Id="rId139" Type="http://schemas.openxmlformats.org/officeDocument/2006/relationships/customXml" Target="../ink/ink561.xml"/><Relationship Id="rId290" Type="http://schemas.openxmlformats.org/officeDocument/2006/relationships/customXml" Target="../ink/ink637.xml"/><Relationship Id="rId304" Type="http://schemas.openxmlformats.org/officeDocument/2006/relationships/customXml" Target="../ink/ink644.xml"/><Relationship Id="rId346" Type="http://schemas.openxmlformats.org/officeDocument/2006/relationships/image" Target="../media/image454.png"/><Relationship Id="rId85" Type="http://schemas.openxmlformats.org/officeDocument/2006/relationships/customXml" Target="../ink/ink534.xml"/><Relationship Id="rId150" Type="http://schemas.openxmlformats.org/officeDocument/2006/relationships/image" Target="../media/image3180.png"/><Relationship Id="rId192" Type="http://schemas.openxmlformats.org/officeDocument/2006/relationships/image" Target="../media/image378.png"/><Relationship Id="rId206" Type="http://schemas.openxmlformats.org/officeDocument/2006/relationships/customXml" Target="../ink/ink595.xml"/><Relationship Id="rId248" Type="http://schemas.openxmlformats.org/officeDocument/2006/relationships/customXml" Target="../ink/ink616.xml"/><Relationship Id="rId12" Type="http://schemas.openxmlformats.org/officeDocument/2006/relationships/image" Target="../media/image2500.png"/><Relationship Id="rId108" Type="http://schemas.openxmlformats.org/officeDocument/2006/relationships/image" Target="../media/image2970.png"/><Relationship Id="rId315" Type="http://schemas.openxmlformats.org/officeDocument/2006/relationships/image" Target="../media/image439.png"/><Relationship Id="rId54" Type="http://schemas.openxmlformats.org/officeDocument/2006/relationships/image" Target="../media/image2711.png"/><Relationship Id="rId96" Type="http://schemas.openxmlformats.org/officeDocument/2006/relationships/image" Target="../media/image2911.png"/><Relationship Id="rId161" Type="http://schemas.openxmlformats.org/officeDocument/2006/relationships/customXml" Target="../ink/ink572.xml"/><Relationship Id="rId217" Type="http://schemas.openxmlformats.org/officeDocument/2006/relationships/image" Target="../media/image390.png"/><Relationship Id="rId259" Type="http://schemas.openxmlformats.org/officeDocument/2006/relationships/image" Target="../media/image411.png"/><Relationship Id="rId23" Type="http://schemas.openxmlformats.org/officeDocument/2006/relationships/customXml" Target="../ink/ink503.xml"/><Relationship Id="rId119" Type="http://schemas.openxmlformats.org/officeDocument/2006/relationships/customXml" Target="../ink/ink551.xml"/><Relationship Id="rId270" Type="http://schemas.openxmlformats.org/officeDocument/2006/relationships/customXml" Target="../ink/ink627.xml"/><Relationship Id="rId326" Type="http://schemas.openxmlformats.org/officeDocument/2006/relationships/customXml" Target="../ink/ink655.xml"/><Relationship Id="rId65" Type="http://schemas.openxmlformats.org/officeDocument/2006/relationships/customXml" Target="../ink/ink524.xml"/><Relationship Id="rId130" Type="http://schemas.openxmlformats.org/officeDocument/2006/relationships/image" Target="../media/image3080.png"/><Relationship Id="rId172" Type="http://schemas.openxmlformats.org/officeDocument/2006/relationships/image" Target="../media/image368.png"/><Relationship Id="rId228" Type="http://schemas.openxmlformats.org/officeDocument/2006/relationships/customXml" Target="../ink/ink606.xml"/><Relationship Id="rId281" Type="http://schemas.openxmlformats.org/officeDocument/2006/relationships/image" Target="../media/image422.png"/><Relationship Id="rId337" Type="http://schemas.openxmlformats.org/officeDocument/2006/relationships/image" Target="../media/image450.png"/><Relationship Id="rId34" Type="http://schemas.openxmlformats.org/officeDocument/2006/relationships/image" Target="../media/image2611.png"/><Relationship Id="rId76" Type="http://schemas.openxmlformats.org/officeDocument/2006/relationships/image" Target="../media/image2811.png"/><Relationship Id="rId141" Type="http://schemas.openxmlformats.org/officeDocument/2006/relationships/customXml" Target="../ink/ink562.xml"/><Relationship Id="rId7" Type="http://schemas.openxmlformats.org/officeDocument/2006/relationships/customXml" Target="../ink/ink495.xml"/><Relationship Id="rId183" Type="http://schemas.openxmlformats.org/officeDocument/2006/relationships/customXml" Target="../ink/ink583.xml"/><Relationship Id="rId239" Type="http://schemas.openxmlformats.org/officeDocument/2006/relationships/image" Target="../media/image401.png"/><Relationship Id="rId250" Type="http://schemas.openxmlformats.org/officeDocument/2006/relationships/customXml" Target="../ink/ink617.xml"/><Relationship Id="rId292" Type="http://schemas.openxmlformats.org/officeDocument/2006/relationships/customXml" Target="../ink/ink638.xml"/><Relationship Id="rId306" Type="http://schemas.openxmlformats.org/officeDocument/2006/relationships/customXml" Target="../ink/ink645.xml"/><Relationship Id="rId45" Type="http://schemas.openxmlformats.org/officeDocument/2006/relationships/customXml" Target="../ink/ink514.xml"/><Relationship Id="rId87" Type="http://schemas.openxmlformats.org/officeDocument/2006/relationships/customXml" Target="../ink/ink535.xml"/><Relationship Id="rId110" Type="http://schemas.openxmlformats.org/officeDocument/2006/relationships/image" Target="../media/image2980.png"/><Relationship Id="rId348" Type="http://schemas.openxmlformats.org/officeDocument/2006/relationships/image" Target="../media/image455.png"/><Relationship Id="rId152" Type="http://schemas.openxmlformats.org/officeDocument/2006/relationships/image" Target="../media/image3190.png"/><Relationship Id="rId194" Type="http://schemas.openxmlformats.org/officeDocument/2006/relationships/image" Target="../media/image379.png"/><Relationship Id="rId208" Type="http://schemas.openxmlformats.org/officeDocument/2006/relationships/customXml" Target="../ink/ink596.xml"/><Relationship Id="rId261" Type="http://schemas.openxmlformats.org/officeDocument/2006/relationships/image" Target="../media/image412.png"/><Relationship Id="rId14" Type="http://schemas.openxmlformats.org/officeDocument/2006/relationships/image" Target="../media/image2511.png"/><Relationship Id="rId56" Type="http://schemas.openxmlformats.org/officeDocument/2006/relationships/image" Target="../media/image150.png"/><Relationship Id="rId317" Type="http://schemas.openxmlformats.org/officeDocument/2006/relationships/image" Target="../media/image440.png"/><Relationship Id="rId8" Type="http://schemas.openxmlformats.org/officeDocument/2006/relationships/image" Target="../media/image2480.png"/><Relationship Id="rId98" Type="http://schemas.openxmlformats.org/officeDocument/2006/relationships/image" Target="../media/image2920.png"/><Relationship Id="rId121" Type="http://schemas.openxmlformats.org/officeDocument/2006/relationships/customXml" Target="../ink/ink552.xml"/><Relationship Id="rId142" Type="http://schemas.openxmlformats.org/officeDocument/2006/relationships/image" Target="../media/image3140.png"/><Relationship Id="rId163" Type="http://schemas.openxmlformats.org/officeDocument/2006/relationships/customXml" Target="../ink/ink573.xml"/><Relationship Id="rId184" Type="http://schemas.openxmlformats.org/officeDocument/2006/relationships/image" Target="../media/image374.png"/><Relationship Id="rId219" Type="http://schemas.openxmlformats.org/officeDocument/2006/relationships/image" Target="../media/image391.png"/><Relationship Id="rId230" Type="http://schemas.openxmlformats.org/officeDocument/2006/relationships/customXml" Target="../ink/ink607.xml"/><Relationship Id="rId251" Type="http://schemas.openxmlformats.org/officeDocument/2006/relationships/image" Target="../media/image407.png"/><Relationship Id="rId25" Type="http://schemas.openxmlformats.org/officeDocument/2006/relationships/customXml" Target="../ink/ink504.xml"/><Relationship Id="rId46" Type="http://schemas.openxmlformats.org/officeDocument/2006/relationships/image" Target="../media/image2670.png"/><Relationship Id="rId67" Type="http://schemas.openxmlformats.org/officeDocument/2006/relationships/customXml" Target="../ink/ink525.xml"/><Relationship Id="rId272" Type="http://schemas.openxmlformats.org/officeDocument/2006/relationships/customXml" Target="../ink/ink628.xml"/><Relationship Id="rId293" Type="http://schemas.openxmlformats.org/officeDocument/2006/relationships/image" Target="../media/image428.png"/><Relationship Id="rId307" Type="http://schemas.openxmlformats.org/officeDocument/2006/relationships/image" Target="../media/image435.png"/><Relationship Id="rId328" Type="http://schemas.openxmlformats.org/officeDocument/2006/relationships/customXml" Target="../ink/ink656.xml"/><Relationship Id="rId349" Type="http://schemas.openxmlformats.org/officeDocument/2006/relationships/customXml" Target="../ink/ink667.xml"/><Relationship Id="rId88" Type="http://schemas.openxmlformats.org/officeDocument/2006/relationships/image" Target="../media/image2870.png"/><Relationship Id="rId111" Type="http://schemas.openxmlformats.org/officeDocument/2006/relationships/customXml" Target="../ink/ink547.xml"/><Relationship Id="rId132" Type="http://schemas.openxmlformats.org/officeDocument/2006/relationships/image" Target="../media/image3090.png"/><Relationship Id="rId153" Type="http://schemas.openxmlformats.org/officeDocument/2006/relationships/customXml" Target="../ink/ink568.xml"/><Relationship Id="rId174" Type="http://schemas.openxmlformats.org/officeDocument/2006/relationships/image" Target="../media/image369.png"/><Relationship Id="rId195" Type="http://schemas.openxmlformats.org/officeDocument/2006/relationships/customXml" Target="../ink/ink589.xml"/><Relationship Id="rId209" Type="http://schemas.openxmlformats.org/officeDocument/2006/relationships/image" Target="../media/image386.png"/><Relationship Id="rId220" Type="http://schemas.openxmlformats.org/officeDocument/2006/relationships/customXml" Target="../ink/ink602.xml"/><Relationship Id="rId241" Type="http://schemas.openxmlformats.org/officeDocument/2006/relationships/image" Target="../media/image402.png"/><Relationship Id="rId15" Type="http://schemas.openxmlformats.org/officeDocument/2006/relationships/customXml" Target="../ink/ink499.xml"/><Relationship Id="rId36" Type="http://schemas.openxmlformats.org/officeDocument/2006/relationships/image" Target="../media/image2620.png"/><Relationship Id="rId57" Type="http://schemas.openxmlformats.org/officeDocument/2006/relationships/customXml" Target="../ink/ink520.xml"/><Relationship Id="rId262" Type="http://schemas.openxmlformats.org/officeDocument/2006/relationships/customXml" Target="../ink/ink623.xml"/><Relationship Id="rId283" Type="http://schemas.openxmlformats.org/officeDocument/2006/relationships/image" Target="../media/image423.png"/><Relationship Id="rId318" Type="http://schemas.openxmlformats.org/officeDocument/2006/relationships/customXml" Target="../ink/ink651.xml"/><Relationship Id="rId339" Type="http://schemas.openxmlformats.org/officeDocument/2006/relationships/image" Target="../media/image451.png"/><Relationship Id="rId78" Type="http://schemas.openxmlformats.org/officeDocument/2006/relationships/image" Target="../media/image2820.png"/><Relationship Id="rId99" Type="http://schemas.openxmlformats.org/officeDocument/2006/relationships/customXml" Target="../ink/ink541.xml"/><Relationship Id="rId101" Type="http://schemas.openxmlformats.org/officeDocument/2006/relationships/customXml" Target="../ink/ink542.xml"/><Relationship Id="rId122" Type="http://schemas.openxmlformats.org/officeDocument/2006/relationships/image" Target="../media/image3040.png"/><Relationship Id="rId143" Type="http://schemas.openxmlformats.org/officeDocument/2006/relationships/customXml" Target="../ink/ink563.xml"/><Relationship Id="rId164" Type="http://schemas.openxmlformats.org/officeDocument/2006/relationships/image" Target="../media/image3250.png"/><Relationship Id="rId185" Type="http://schemas.openxmlformats.org/officeDocument/2006/relationships/customXml" Target="../ink/ink584.xml"/><Relationship Id="rId350" Type="http://schemas.openxmlformats.org/officeDocument/2006/relationships/image" Target="../media/image456.png"/><Relationship Id="rId9" Type="http://schemas.openxmlformats.org/officeDocument/2006/relationships/customXml" Target="../ink/ink496.xml"/><Relationship Id="rId210" Type="http://schemas.openxmlformats.org/officeDocument/2006/relationships/customXml" Target="../ink/ink597.xml"/><Relationship Id="rId26" Type="http://schemas.openxmlformats.org/officeDocument/2006/relationships/image" Target="../media/image2570.png"/><Relationship Id="rId231" Type="http://schemas.openxmlformats.org/officeDocument/2006/relationships/image" Target="../media/image397.png"/><Relationship Id="rId252" Type="http://schemas.openxmlformats.org/officeDocument/2006/relationships/customXml" Target="../ink/ink618.xml"/><Relationship Id="rId273" Type="http://schemas.openxmlformats.org/officeDocument/2006/relationships/image" Target="../media/image418.png"/><Relationship Id="rId294" Type="http://schemas.openxmlformats.org/officeDocument/2006/relationships/customXml" Target="../ink/ink639.xml"/><Relationship Id="rId308" Type="http://schemas.openxmlformats.org/officeDocument/2006/relationships/customXml" Target="../ink/ink646.xml"/><Relationship Id="rId329" Type="http://schemas.openxmlformats.org/officeDocument/2006/relationships/image" Target="../media/image446.png"/><Relationship Id="rId47" Type="http://schemas.openxmlformats.org/officeDocument/2006/relationships/customXml" Target="../ink/ink515.xml"/><Relationship Id="rId68" Type="http://schemas.openxmlformats.org/officeDocument/2006/relationships/image" Target="../media/image277.png"/><Relationship Id="rId89" Type="http://schemas.openxmlformats.org/officeDocument/2006/relationships/customXml" Target="../ink/ink536.xml"/><Relationship Id="rId112" Type="http://schemas.openxmlformats.org/officeDocument/2006/relationships/image" Target="../media/image2990.png"/><Relationship Id="rId133" Type="http://schemas.openxmlformats.org/officeDocument/2006/relationships/customXml" Target="../ink/ink558.xml"/><Relationship Id="rId154" Type="http://schemas.openxmlformats.org/officeDocument/2006/relationships/image" Target="../media/image3200.png"/><Relationship Id="rId175" Type="http://schemas.openxmlformats.org/officeDocument/2006/relationships/customXml" Target="../ink/ink579.xml"/><Relationship Id="rId340" Type="http://schemas.openxmlformats.org/officeDocument/2006/relationships/customXml" Target="../ink/ink662.xml"/><Relationship Id="rId196" Type="http://schemas.openxmlformats.org/officeDocument/2006/relationships/image" Target="../media/image380.png"/><Relationship Id="rId200" Type="http://schemas.openxmlformats.org/officeDocument/2006/relationships/customXml" Target="../ink/ink592.xml"/><Relationship Id="rId16" Type="http://schemas.openxmlformats.org/officeDocument/2006/relationships/image" Target="../media/image2520.png"/><Relationship Id="rId221" Type="http://schemas.openxmlformats.org/officeDocument/2006/relationships/image" Target="../media/image392.png"/><Relationship Id="rId242" Type="http://schemas.openxmlformats.org/officeDocument/2006/relationships/customXml" Target="../ink/ink613.xml"/><Relationship Id="rId263" Type="http://schemas.openxmlformats.org/officeDocument/2006/relationships/image" Target="../media/image413.png"/><Relationship Id="rId284" Type="http://schemas.openxmlformats.org/officeDocument/2006/relationships/customXml" Target="../ink/ink634.xml"/><Relationship Id="rId319" Type="http://schemas.openxmlformats.org/officeDocument/2006/relationships/image" Target="../media/image441.png"/><Relationship Id="rId37" Type="http://schemas.openxmlformats.org/officeDocument/2006/relationships/customXml" Target="../ink/ink510.xml"/><Relationship Id="rId58" Type="http://schemas.openxmlformats.org/officeDocument/2006/relationships/image" Target="../media/image2720.png"/><Relationship Id="rId79" Type="http://schemas.openxmlformats.org/officeDocument/2006/relationships/customXml" Target="../ink/ink531.xml"/><Relationship Id="rId102" Type="http://schemas.openxmlformats.org/officeDocument/2006/relationships/image" Target="../media/image2940.png"/><Relationship Id="rId123" Type="http://schemas.openxmlformats.org/officeDocument/2006/relationships/customXml" Target="../ink/ink553.xml"/><Relationship Id="rId144" Type="http://schemas.openxmlformats.org/officeDocument/2006/relationships/image" Target="../media/image3150.png"/><Relationship Id="rId330" Type="http://schemas.openxmlformats.org/officeDocument/2006/relationships/customXml" Target="../ink/ink657.xml"/><Relationship Id="rId90" Type="http://schemas.openxmlformats.org/officeDocument/2006/relationships/image" Target="../media/image2880.png"/><Relationship Id="rId165" Type="http://schemas.openxmlformats.org/officeDocument/2006/relationships/customXml" Target="../ink/ink574.xml"/><Relationship Id="rId186" Type="http://schemas.openxmlformats.org/officeDocument/2006/relationships/image" Target="../media/image375.png"/><Relationship Id="rId211" Type="http://schemas.openxmlformats.org/officeDocument/2006/relationships/image" Target="../media/image387.png"/><Relationship Id="rId232" Type="http://schemas.openxmlformats.org/officeDocument/2006/relationships/customXml" Target="../ink/ink608.xml"/><Relationship Id="rId253" Type="http://schemas.openxmlformats.org/officeDocument/2006/relationships/image" Target="../media/image408.png"/><Relationship Id="rId274" Type="http://schemas.openxmlformats.org/officeDocument/2006/relationships/customXml" Target="../ink/ink629.xml"/><Relationship Id="rId295" Type="http://schemas.openxmlformats.org/officeDocument/2006/relationships/image" Target="../media/image429.png"/><Relationship Id="rId309" Type="http://schemas.openxmlformats.org/officeDocument/2006/relationships/image" Target="../media/image436.png"/><Relationship Id="rId27" Type="http://schemas.openxmlformats.org/officeDocument/2006/relationships/customXml" Target="../ink/ink505.xml"/><Relationship Id="rId48" Type="http://schemas.openxmlformats.org/officeDocument/2006/relationships/image" Target="../media/image2680.png"/><Relationship Id="rId69" Type="http://schemas.openxmlformats.org/officeDocument/2006/relationships/customXml" Target="../ink/ink526.xml"/><Relationship Id="rId113" Type="http://schemas.openxmlformats.org/officeDocument/2006/relationships/customXml" Target="../ink/ink548.xml"/><Relationship Id="rId134" Type="http://schemas.openxmlformats.org/officeDocument/2006/relationships/image" Target="../media/image3101.png"/><Relationship Id="rId320" Type="http://schemas.openxmlformats.org/officeDocument/2006/relationships/customXml" Target="../ink/ink652.xml"/><Relationship Id="rId80" Type="http://schemas.openxmlformats.org/officeDocument/2006/relationships/image" Target="../media/image2830.png"/><Relationship Id="rId155" Type="http://schemas.openxmlformats.org/officeDocument/2006/relationships/customXml" Target="../ink/ink569.xml"/><Relationship Id="rId176" Type="http://schemas.openxmlformats.org/officeDocument/2006/relationships/image" Target="../media/image370.png"/><Relationship Id="rId197" Type="http://schemas.openxmlformats.org/officeDocument/2006/relationships/customXml" Target="../ink/ink590.xml"/><Relationship Id="rId341" Type="http://schemas.openxmlformats.org/officeDocument/2006/relationships/customXml" Target="../ink/ink663.xml"/><Relationship Id="rId201" Type="http://schemas.openxmlformats.org/officeDocument/2006/relationships/image" Target="../media/image382.png"/><Relationship Id="rId222" Type="http://schemas.openxmlformats.org/officeDocument/2006/relationships/customXml" Target="../ink/ink603.xml"/><Relationship Id="rId243" Type="http://schemas.openxmlformats.org/officeDocument/2006/relationships/image" Target="../media/image403.png"/><Relationship Id="rId264" Type="http://schemas.openxmlformats.org/officeDocument/2006/relationships/customXml" Target="../ink/ink624.xml"/><Relationship Id="rId285" Type="http://schemas.openxmlformats.org/officeDocument/2006/relationships/image" Target="../media/image424.png"/><Relationship Id="rId17" Type="http://schemas.openxmlformats.org/officeDocument/2006/relationships/customXml" Target="../ink/ink500.xml"/><Relationship Id="rId38" Type="http://schemas.openxmlformats.org/officeDocument/2006/relationships/image" Target="../media/image2630.png"/><Relationship Id="rId59" Type="http://schemas.openxmlformats.org/officeDocument/2006/relationships/customXml" Target="../ink/ink521.xml"/><Relationship Id="rId103" Type="http://schemas.openxmlformats.org/officeDocument/2006/relationships/customXml" Target="../ink/ink543.xml"/><Relationship Id="rId124" Type="http://schemas.openxmlformats.org/officeDocument/2006/relationships/image" Target="../media/image3050.png"/><Relationship Id="rId310" Type="http://schemas.openxmlformats.org/officeDocument/2006/relationships/customXml" Target="../ink/ink647.xml"/><Relationship Id="rId70" Type="http://schemas.openxmlformats.org/officeDocument/2006/relationships/image" Target="../media/image278.png"/><Relationship Id="rId91" Type="http://schemas.openxmlformats.org/officeDocument/2006/relationships/customXml" Target="../ink/ink537.xml"/><Relationship Id="rId145" Type="http://schemas.openxmlformats.org/officeDocument/2006/relationships/customXml" Target="../ink/ink564.xml"/><Relationship Id="rId166" Type="http://schemas.openxmlformats.org/officeDocument/2006/relationships/image" Target="../media/image3260.png"/><Relationship Id="rId187" Type="http://schemas.openxmlformats.org/officeDocument/2006/relationships/customXml" Target="../ink/ink585.xml"/><Relationship Id="rId331" Type="http://schemas.openxmlformats.org/officeDocument/2006/relationships/image" Target="../media/image44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98.xml"/><Relationship Id="rId233" Type="http://schemas.openxmlformats.org/officeDocument/2006/relationships/image" Target="../media/image398.png"/><Relationship Id="rId254" Type="http://schemas.openxmlformats.org/officeDocument/2006/relationships/customXml" Target="../ink/ink619.xml"/><Relationship Id="rId28" Type="http://schemas.openxmlformats.org/officeDocument/2006/relationships/image" Target="../media/image2580.png"/><Relationship Id="rId49" Type="http://schemas.openxmlformats.org/officeDocument/2006/relationships/customXml" Target="../ink/ink516.xml"/><Relationship Id="rId114" Type="http://schemas.openxmlformats.org/officeDocument/2006/relationships/image" Target="../media/image3000.png"/><Relationship Id="rId275" Type="http://schemas.openxmlformats.org/officeDocument/2006/relationships/image" Target="../media/image419.png"/><Relationship Id="rId296" Type="http://schemas.openxmlformats.org/officeDocument/2006/relationships/customXml" Target="../ink/ink640.xml"/><Relationship Id="rId300" Type="http://schemas.openxmlformats.org/officeDocument/2006/relationships/customXml" Target="../ink/ink642.xml"/><Relationship Id="rId60" Type="http://schemas.openxmlformats.org/officeDocument/2006/relationships/image" Target="../media/image2730.png"/><Relationship Id="rId81" Type="http://schemas.openxmlformats.org/officeDocument/2006/relationships/customXml" Target="../ink/ink532.xml"/><Relationship Id="rId135" Type="http://schemas.openxmlformats.org/officeDocument/2006/relationships/customXml" Target="../ink/ink559.xml"/><Relationship Id="rId156" Type="http://schemas.openxmlformats.org/officeDocument/2006/relationships/image" Target="../media/image3211.png"/><Relationship Id="rId177" Type="http://schemas.openxmlformats.org/officeDocument/2006/relationships/customXml" Target="../ink/ink580.xml"/><Relationship Id="rId198" Type="http://schemas.openxmlformats.org/officeDocument/2006/relationships/customXml" Target="../ink/ink591.xml"/><Relationship Id="rId321" Type="http://schemas.openxmlformats.org/officeDocument/2006/relationships/image" Target="../media/image442.png"/><Relationship Id="rId342" Type="http://schemas.openxmlformats.org/officeDocument/2006/relationships/image" Target="../media/image452.png"/><Relationship Id="rId202" Type="http://schemas.openxmlformats.org/officeDocument/2006/relationships/customXml" Target="../ink/ink593.xml"/><Relationship Id="rId223" Type="http://schemas.openxmlformats.org/officeDocument/2006/relationships/image" Target="../media/image393.png"/><Relationship Id="rId244" Type="http://schemas.openxmlformats.org/officeDocument/2006/relationships/customXml" Target="../ink/ink614.xml"/><Relationship Id="rId18" Type="http://schemas.openxmlformats.org/officeDocument/2006/relationships/image" Target="../media/image2530.png"/><Relationship Id="rId39" Type="http://schemas.openxmlformats.org/officeDocument/2006/relationships/customXml" Target="../ink/ink511.xml"/><Relationship Id="rId265" Type="http://schemas.openxmlformats.org/officeDocument/2006/relationships/image" Target="../media/image414.png"/><Relationship Id="rId286" Type="http://schemas.openxmlformats.org/officeDocument/2006/relationships/customXml" Target="../ink/ink635.xml"/><Relationship Id="rId50" Type="http://schemas.openxmlformats.org/officeDocument/2006/relationships/image" Target="../media/image2690.png"/><Relationship Id="rId104" Type="http://schemas.openxmlformats.org/officeDocument/2006/relationships/image" Target="../media/image2950.png"/><Relationship Id="rId125" Type="http://schemas.openxmlformats.org/officeDocument/2006/relationships/customXml" Target="../ink/ink554.xml"/><Relationship Id="rId146" Type="http://schemas.openxmlformats.org/officeDocument/2006/relationships/image" Target="../media/image3160.png"/><Relationship Id="rId167" Type="http://schemas.openxmlformats.org/officeDocument/2006/relationships/customXml" Target="../ink/ink575.xml"/><Relationship Id="rId188" Type="http://schemas.openxmlformats.org/officeDocument/2006/relationships/image" Target="../media/image376.png"/><Relationship Id="rId311" Type="http://schemas.openxmlformats.org/officeDocument/2006/relationships/image" Target="../media/image437.png"/><Relationship Id="rId332" Type="http://schemas.openxmlformats.org/officeDocument/2006/relationships/customXml" Target="../ink/ink658.xml"/><Relationship Id="rId71" Type="http://schemas.openxmlformats.org/officeDocument/2006/relationships/customXml" Target="../ink/ink527.xml"/><Relationship Id="rId92" Type="http://schemas.openxmlformats.org/officeDocument/2006/relationships/image" Target="../media/image2890.png"/><Relationship Id="rId213" Type="http://schemas.openxmlformats.org/officeDocument/2006/relationships/image" Target="../media/image388.png"/><Relationship Id="rId234" Type="http://schemas.openxmlformats.org/officeDocument/2006/relationships/customXml" Target="../ink/ink609.xml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506.xml"/><Relationship Id="rId255" Type="http://schemas.openxmlformats.org/officeDocument/2006/relationships/image" Target="../media/image409.png"/><Relationship Id="rId276" Type="http://schemas.openxmlformats.org/officeDocument/2006/relationships/customXml" Target="../ink/ink630.xml"/><Relationship Id="rId297" Type="http://schemas.openxmlformats.org/officeDocument/2006/relationships/image" Target="../media/image430.png"/><Relationship Id="rId40" Type="http://schemas.openxmlformats.org/officeDocument/2006/relationships/image" Target="../media/image2640.png"/><Relationship Id="rId115" Type="http://schemas.openxmlformats.org/officeDocument/2006/relationships/customXml" Target="../ink/ink549.xml"/><Relationship Id="rId136" Type="http://schemas.openxmlformats.org/officeDocument/2006/relationships/image" Target="../media/image3111.png"/><Relationship Id="rId157" Type="http://schemas.openxmlformats.org/officeDocument/2006/relationships/customXml" Target="../ink/ink570.xml"/><Relationship Id="rId178" Type="http://schemas.openxmlformats.org/officeDocument/2006/relationships/image" Target="../media/image371.png"/><Relationship Id="rId301" Type="http://schemas.openxmlformats.org/officeDocument/2006/relationships/image" Target="../media/image432.png"/><Relationship Id="rId322" Type="http://schemas.openxmlformats.org/officeDocument/2006/relationships/customXml" Target="../ink/ink653.xml"/><Relationship Id="rId343" Type="http://schemas.openxmlformats.org/officeDocument/2006/relationships/customXml" Target="../ink/ink664.xml"/><Relationship Id="rId61" Type="http://schemas.openxmlformats.org/officeDocument/2006/relationships/customXml" Target="../ink/ink522.xml"/><Relationship Id="rId82" Type="http://schemas.openxmlformats.org/officeDocument/2006/relationships/image" Target="../media/image2840.png"/><Relationship Id="rId199" Type="http://schemas.openxmlformats.org/officeDocument/2006/relationships/image" Target="../media/image381.png"/><Relationship Id="rId203" Type="http://schemas.openxmlformats.org/officeDocument/2006/relationships/image" Target="../media/image383.png"/><Relationship Id="rId19" Type="http://schemas.openxmlformats.org/officeDocument/2006/relationships/customXml" Target="../ink/ink501.xml"/><Relationship Id="rId224" Type="http://schemas.openxmlformats.org/officeDocument/2006/relationships/customXml" Target="../ink/ink604.xml"/><Relationship Id="rId245" Type="http://schemas.openxmlformats.org/officeDocument/2006/relationships/image" Target="../media/image404.png"/><Relationship Id="rId266" Type="http://schemas.openxmlformats.org/officeDocument/2006/relationships/customXml" Target="../ink/ink625.xml"/><Relationship Id="rId287" Type="http://schemas.openxmlformats.org/officeDocument/2006/relationships/image" Target="../media/image425.png"/><Relationship Id="rId30" Type="http://schemas.openxmlformats.org/officeDocument/2006/relationships/image" Target="../media/image2590.png"/><Relationship Id="rId105" Type="http://schemas.openxmlformats.org/officeDocument/2006/relationships/customXml" Target="../ink/ink544.xml"/><Relationship Id="rId126" Type="http://schemas.openxmlformats.org/officeDocument/2006/relationships/image" Target="../media/image3060.png"/><Relationship Id="rId147" Type="http://schemas.openxmlformats.org/officeDocument/2006/relationships/customXml" Target="../ink/ink565.xml"/><Relationship Id="rId168" Type="http://schemas.openxmlformats.org/officeDocument/2006/relationships/image" Target="../media/image3270.png"/><Relationship Id="rId312" Type="http://schemas.openxmlformats.org/officeDocument/2006/relationships/customXml" Target="../ink/ink648.xml"/><Relationship Id="rId333" Type="http://schemas.openxmlformats.org/officeDocument/2006/relationships/image" Target="../media/image448.png"/><Relationship Id="rId51" Type="http://schemas.openxmlformats.org/officeDocument/2006/relationships/customXml" Target="../ink/ink517.xml"/><Relationship Id="rId72" Type="http://schemas.openxmlformats.org/officeDocument/2006/relationships/image" Target="../media/image2790.png"/><Relationship Id="rId93" Type="http://schemas.openxmlformats.org/officeDocument/2006/relationships/customXml" Target="../ink/ink538.xml"/><Relationship Id="rId189" Type="http://schemas.openxmlformats.org/officeDocument/2006/relationships/customXml" Target="../ink/ink586.xml"/><Relationship Id="rId3" Type="http://schemas.openxmlformats.org/officeDocument/2006/relationships/customXml" Target="../ink/ink493.xml"/><Relationship Id="rId214" Type="http://schemas.openxmlformats.org/officeDocument/2006/relationships/customXml" Target="../ink/ink599.xml"/><Relationship Id="rId235" Type="http://schemas.openxmlformats.org/officeDocument/2006/relationships/image" Target="../media/image399.png"/><Relationship Id="rId256" Type="http://schemas.openxmlformats.org/officeDocument/2006/relationships/customXml" Target="../ink/ink620.xml"/><Relationship Id="rId277" Type="http://schemas.openxmlformats.org/officeDocument/2006/relationships/image" Target="../media/image420.png"/><Relationship Id="rId298" Type="http://schemas.openxmlformats.org/officeDocument/2006/relationships/customXml" Target="../ink/ink641.xml"/><Relationship Id="rId116" Type="http://schemas.openxmlformats.org/officeDocument/2006/relationships/image" Target="../media/image3011.png"/><Relationship Id="rId137" Type="http://schemas.openxmlformats.org/officeDocument/2006/relationships/customXml" Target="../ink/ink560.xml"/><Relationship Id="rId158" Type="http://schemas.openxmlformats.org/officeDocument/2006/relationships/image" Target="../media/image3220.png"/><Relationship Id="rId302" Type="http://schemas.openxmlformats.org/officeDocument/2006/relationships/customXml" Target="../ink/ink643.xml"/><Relationship Id="rId323" Type="http://schemas.openxmlformats.org/officeDocument/2006/relationships/image" Target="../media/image443.png"/><Relationship Id="rId344" Type="http://schemas.openxmlformats.org/officeDocument/2006/relationships/image" Target="../media/image453.png"/><Relationship Id="rId20" Type="http://schemas.openxmlformats.org/officeDocument/2006/relationships/image" Target="../media/image2540.png"/><Relationship Id="rId41" Type="http://schemas.openxmlformats.org/officeDocument/2006/relationships/customXml" Target="../ink/ink512.xml"/><Relationship Id="rId62" Type="http://schemas.openxmlformats.org/officeDocument/2006/relationships/image" Target="../media/image2740.png"/><Relationship Id="rId83" Type="http://schemas.openxmlformats.org/officeDocument/2006/relationships/customXml" Target="../ink/ink533.xml"/><Relationship Id="rId179" Type="http://schemas.openxmlformats.org/officeDocument/2006/relationships/customXml" Target="../ink/ink581.xml"/><Relationship Id="rId190" Type="http://schemas.openxmlformats.org/officeDocument/2006/relationships/image" Target="../media/image377.png"/><Relationship Id="rId204" Type="http://schemas.openxmlformats.org/officeDocument/2006/relationships/customXml" Target="../ink/ink594.xml"/><Relationship Id="rId225" Type="http://schemas.openxmlformats.org/officeDocument/2006/relationships/image" Target="../media/image394.png"/><Relationship Id="rId246" Type="http://schemas.openxmlformats.org/officeDocument/2006/relationships/customXml" Target="../ink/ink615.xml"/><Relationship Id="rId267" Type="http://schemas.openxmlformats.org/officeDocument/2006/relationships/image" Target="../media/image415.png"/><Relationship Id="rId288" Type="http://schemas.openxmlformats.org/officeDocument/2006/relationships/customXml" Target="../ink/ink636.xml"/><Relationship Id="rId106" Type="http://schemas.openxmlformats.org/officeDocument/2006/relationships/image" Target="../media/image2960.png"/><Relationship Id="rId127" Type="http://schemas.openxmlformats.org/officeDocument/2006/relationships/customXml" Target="../ink/ink555.xml"/><Relationship Id="rId313" Type="http://schemas.openxmlformats.org/officeDocument/2006/relationships/image" Target="../media/image438.png"/><Relationship Id="rId10" Type="http://schemas.openxmlformats.org/officeDocument/2006/relationships/image" Target="../media/image2490.png"/><Relationship Id="rId31" Type="http://schemas.openxmlformats.org/officeDocument/2006/relationships/customXml" Target="../ink/ink507.xml"/><Relationship Id="rId52" Type="http://schemas.openxmlformats.org/officeDocument/2006/relationships/image" Target="../media/image2700.png"/><Relationship Id="rId73" Type="http://schemas.openxmlformats.org/officeDocument/2006/relationships/customXml" Target="../ink/ink528.xml"/><Relationship Id="rId94" Type="http://schemas.openxmlformats.org/officeDocument/2006/relationships/image" Target="../media/image2900.png"/><Relationship Id="rId148" Type="http://schemas.openxmlformats.org/officeDocument/2006/relationships/image" Target="../media/image3170.png"/><Relationship Id="rId169" Type="http://schemas.openxmlformats.org/officeDocument/2006/relationships/customXml" Target="../ink/ink576.xml"/><Relationship Id="rId334" Type="http://schemas.openxmlformats.org/officeDocument/2006/relationships/customXml" Target="../ink/ink659.xml"/><Relationship Id="rId4" Type="http://schemas.openxmlformats.org/officeDocument/2006/relationships/image" Target="../media/image2460.png"/><Relationship Id="rId180" Type="http://schemas.openxmlformats.org/officeDocument/2006/relationships/image" Target="../media/image372.png"/><Relationship Id="rId215" Type="http://schemas.openxmlformats.org/officeDocument/2006/relationships/image" Target="../media/image389.png"/><Relationship Id="rId236" Type="http://schemas.openxmlformats.org/officeDocument/2006/relationships/customXml" Target="../ink/ink610.xml"/><Relationship Id="rId257" Type="http://schemas.openxmlformats.org/officeDocument/2006/relationships/image" Target="../media/image410.png"/><Relationship Id="rId278" Type="http://schemas.openxmlformats.org/officeDocument/2006/relationships/customXml" Target="../ink/ink631.xml"/><Relationship Id="rId303" Type="http://schemas.openxmlformats.org/officeDocument/2006/relationships/image" Target="../media/image433.png"/><Relationship Id="rId42" Type="http://schemas.openxmlformats.org/officeDocument/2006/relationships/image" Target="../media/image2650.png"/><Relationship Id="rId84" Type="http://schemas.openxmlformats.org/officeDocument/2006/relationships/image" Target="../media/image2850.png"/><Relationship Id="rId138" Type="http://schemas.openxmlformats.org/officeDocument/2006/relationships/image" Target="../media/image3120.png"/><Relationship Id="rId345" Type="http://schemas.openxmlformats.org/officeDocument/2006/relationships/customXml" Target="../ink/ink665.xml"/><Relationship Id="rId191" Type="http://schemas.openxmlformats.org/officeDocument/2006/relationships/customXml" Target="../ink/ink587.xml"/><Relationship Id="rId205" Type="http://schemas.openxmlformats.org/officeDocument/2006/relationships/image" Target="../media/image384.png"/><Relationship Id="rId247" Type="http://schemas.openxmlformats.org/officeDocument/2006/relationships/image" Target="../media/image405.png"/><Relationship Id="rId107" Type="http://schemas.openxmlformats.org/officeDocument/2006/relationships/customXml" Target="../ink/ink545.xml"/><Relationship Id="rId289" Type="http://schemas.openxmlformats.org/officeDocument/2006/relationships/image" Target="../media/image426.png"/><Relationship Id="rId11" Type="http://schemas.openxmlformats.org/officeDocument/2006/relationships/customXml" Target="../ink/ink497.xml"/><Relationship Id="rId53" Type="http://schemas.openxmlformats.org/officeDocument/2006/relationships/customXml" Target="../ink/ink518.xml"/><Relationship Id="rId149" Type="http://schemas.openxmlformats.org/officeDocument/2006/relationships/customXml" Target="../ink/ink566.xml"/><Relationship Id="rId314" Type="http://schemas.openxmlformats.org/officeDocument/2006/relationships/customXml" Target="../ink/ink649.xml"/><Relationship Id="rId95" Type="http://schemas.openxmlformats.org/officeDocument/2006/relationships/customXml" Target="../ink/ink539.xml"/><Relationship Id="rId160" Type="http://schemas.openxmlformats.org/officeDocument/2006/relationships/image" Target="../media/image3230.png"/><Relationship Id="rId216" Type="http://schemas.openxmlformats.org/officeDocument/2006/relationships/customXml" Target="../ink/ink600.xml"/><Relationship Id="rId258" Type="http://schemas.openxmlformats.org/officeDocument/2006/relationships/customXml" Target="../ink/ink621.xml"/><Relationship Id="rId22" Type="http://schemas.openxmlformats.org/officeDocument/2006/relationships/image" Target="../media/image2550.png"/><Relationship Id="rId64" Type="http://schemas.openxmlformats.org/officeDocument/2006/relationships/image" Target="../media/image2750.png"/><Relationship Id="rId118" Type="http://schemas.openxmlformats.org/officeDocument/2006/relationships/image" Target="../media/image3020.png"/><Relationship Id="rId325" Type="http://schemas.openxmlformats.org/officeDocument/2006/relationships/image" Target="../media/image444.png"/><Relationship Id="rId171" Type="http://schemas.openxmlformats.org/officeDocument/2006/relationships/customXml" Target="../ink/ink577.xml"/><Relationship Id="rId227" Type="http://schemas.openxmlformats.org/officeDocument/2006/relationships/image" Target="../media/image395.png"/><Relationship Id="rId269" Type="http://schemas.openxmlformats.org/officeDocument/2006/relationships/image" Target="../media/image416.png"/><Relationship Id="rId33" Type="http://schemas.openxmlformats.org/officeDocument/2006/relationships/customXml" Target="../ink/ink508.xml"/><Relationship Id="rId129" Type="http://schemas.openxmlformats.org/officeDocument/2006/relationships/customXml" Target="../ink/ink556.xml"/><Relationship Id="rId280" Type="http://schemas.openxmlformats.org/officeDocument/2006/relationships/customXml" Target="../ink/ink632.xml"/><Relationship Id="rId336" Type="http://schemas.openxmlformats.org/officeDocument/2006/relationships/customXml" Target="../ink/ink660.xml"/><Relationship Id="rId75" Type="http://schemas.openxmlformats.org/officeDocument/2006/relationships/customXml" Target="../ink/ink529.xml"/><Relationship Id="rId140" Type="http://schemas.openxmlformats.org/officeDocument/2006/relationships/image" Target="../media/image3130.png"/><Relationship Id="rId182" Type="http://schemas.openxmlformats.org/officeDocument/2006/relationships/image" Target="../media/image373.png"/><Relationship Id="rId6" Type="http://schemas.openxmlformats.org/officeDocument/2006/relationships/image" Target="../media/image2470.png"/><Relationship Id="rId238" Type="http://schemas.openxmlformats.org/officeDocument/2006/relationships/customXml" Target="../ink/ink611.xml"/><Relationship Id="rId291" Type="http://schemas.openxmlformats.org/officeDocument/2006/relationships/image" Target="../media/image427.png"/><Relationship Id="rId305" Type="http://schemas.openxmlformats.org/officeDocument/2006/relationships/image" Target="../media/image434.png"/><Relationship Id="rId347" Type="http://schemas.openxmlformats.org/officeDocument/2006/relationships/customXml" Target="../ink/ink666.xml"/><Relationship Id="rId44" Type="http://schemas.openxmlformats.org/officeDocument/2006/relationships/image" Target="../media/image2660.png"/><Relationship Id="rId86" Type="http://schemas.openxmlformats.org/officeDocument/2006/relationships/image" Target="../media/image2860.png"/><Relationship Id="rId151" Type="http://schemas.openxmlformats.org/officeDocument/2006/relationships/customXml" Target="../ink/ink567.xml"/><Relationship Id="rId193" Type="http://schemas.openxmlformats.org/officeDocument/2006/relationships/customXml" Target="../ink/ink588.xml"/><Relationship Id="rId207" Type="http://schemas.openxmlformats.org/officeDocument/2006/relationships/image" Target="../media/image385.png"/><Relationship Id="rId249" Type="http://schemas.openxmlformats.org/officeDocument/2006/relationships/image" Target="../media/image406.png"/><Relationship Id="rId13" Type="http://schemas.openxmlformats.org/officeDocument/2006/relationships/customXml" Target="../ink/ink498.xml"/><Relationship Id="rId109" Type="http://schemas.openxmlformats.org/officeDocument/2006/relationships/customXml" Target="../ink/ink546.xml"/><Relationship Id="rId260" Type="http://schemas.openxmlformats.org/officeDocument/2006/relationships/customXml" Target="../ink/ink622.xml"/><Relationship Id="rId316" Type="http://schemas.openxmlformats.org/officeDocument/2006/relationships/customXml" Target="../ink/ink650.xml"/><Relationship Id="rId55" Type="http://schemas.openxmlformats.org/officeDocument/2006/relationships/customXml" Target="../ink/ink519.xml"/><Relationship Id="rId97" Type="http://schemas.openxmlformats.org/officeDocument/2006/relationships/customXml" Target="../ink/ink540.xml"/><Relationship Id="rId120" Type="http://schemas.openxmlformats.org/officeDocument/2006/relationships/image" Target="../media/image3030.png"/><Relationship Id="rId162" Type="http://schemas.openxmlformats.org/officeDocument/2006/relationships/image" Target="../media/image3240.png"/><Relationship Id="rId218" Type="http://schemas.openxmlformats.org/officeDocument/2006/relationships/customXml" Target="../ink/ink601.xml"/><Relationship Id="rId271" Type="http://schemas.openxmlformats.org/officeDocument/2006/relationships/image" Target="../media/image417.png"/><Relationship Id="rId24" Type="http://schemas.openxmlformats.org/officeDocument/2006/relationships/image" Target="../media/image2560.png"/><Relationship Id="rId66" Type="http://schemas.openxmlformats.org/officeDocument/2006/relationships/image" Target="../media/image2760.png"/><Relationship Id="rId131" Type="http://schemas.openxmlformats.org/officeDocument/2006/relationships/customXml" Target="../ink/ink557.xml"/><Relationship Id="rId327" Type="http://schemas.openxmlformats.org/officeDocument/2006/relationships/image" Target="../media/image445.png"/><Relationship Id="rId173" Type="http://schemas.openxmlformats.org/officeDocument/2006/relationships/customXml" Target="../ink/ink578.xml"/><Relationship Id="rId229" Type="http://schemas.openxmlformats.org/officeDocument/2006/relationships/image" Target="../media/image396.png"/><Relationship Id="rId240" Type="http://schemas.openxmlformats.org/officeDocument/2006/relationships/customXml" Target="../ink/ink612.xml"/><Relationship Id="rId35" Type="http://schemas.openxmlformats.org/officeDocument/2006/relationships/customXml" Target="../ink/ink509.xml"/><Relationship Id="rId77" Type="http://schemas.openxmlformats.org/officeDocument/2006/relationships/customXml" Target="../ink/ink530.xml"/><Relationship Id="rId100" Type="http://schemas.openxmlformats.org/officeDocument/2006/relationships/image" Target="../media/image2930.png"/><Relationship Id="rId282" Type="http://schemas.openxmlformats.org/officeDocument/2006/relationships/customXml" Target="../ink/ink633.xml"/><Relationship Id="rId338" Type="http://schemas.openxmlformats.org/officeDocument/2006/relationships/customXml" Target="../ink/ink66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40.png"/><Relationship Id="rId18" Type="http://schemas.openxmlformats.org/officeDocument/2006/relationships/customXml" Target="../ink/ink675.xml"/><Relationship Id="rId26" Type="http://schemas.openxmlformats.org/officeDocument/2006/relationships/customXml" Target="../ink/ink679.xml"/><Relationship Id="rId39" Type="http://schemas.openxmlformats.org/officeDocument/2006/relationships/image" Target="../media/image3470.png"/><Relationship Id="rId21" Type="http://schemas.openxmlformats.org/officeDocument/2006/relationships/image" Target="../media/image3380.png"/><Relationship Id="rId34" Type="http://schemas.openxmlformats.org/officeDocument/2006/relationships/customXml" Target="../ink/ink683.xml"/><Relationship Id="rId42" Type="http://schemas.openxmlformats.org/officeDocument/2006/relationships/customXml" Target="../ink/ink687.xml"/><Relationship Id="rId47" Type="http://schemas.openxmlformats.org/officeDocument/2006/relationships/image" Target="../media/image3511.png"/><Relationship Id="rId7" Type="http://schemas.openxmlformats.org/officeDocument/2006/relationships/image" Target="../media/image3311.png"/><Relationship Id="rId2" Type="http://schemas.openxmlformats.org/officeDocument/2006/relationships/notesSlide" Target="../notesSlides/notesSlide26.xml"/><Relationship Id="rId16" Type="http://schemas.openxmlformats.org/officeDocument/2006/relationships/customXml" Target="../ink/ink674.xml"/><Relationship Id="rId29" Type="http://schemas.openxmlformats.org/officeDocument/2006/relationships/image" Target="../media/image34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69.xml"/><Relationship Id="rId11" Type="http://schemas.openxmlformats.org/officeDocument/2006/relationships/image" Target="../media/image3330.png"/><Relationship Id="rId24" Type="http://schemas.openxmlformats.org/officeDocument/2006/relationships/customXml" Target="../ink/ink678.xml"/><Relationship Id="rId32" Type="http://schemas.openxmlformats.org/officeDocument/2006/relationships/customXml" Target="../ink/ink682.xml"/><Relationship Id="rId37" Type="http://schemas.openxmlformats.org/officeDocument/2006/relationships/image" Target="../media/image3460.png"/><Relationship Id="rId40" Type="http://schemas.openxmlformats.org/officeDocument/2006/relationships/customXml" Target="../ink/ink686.xml"/><Relationship Id="rId45" Type="http://schemas.openxmlformats.org/officeDocument/2006/relationships/image" Target="../media/image3500.png"/><Relationship Id="rId5" Type="http://schemas.openxmlformats.org/officeDocument/2006/relationships/image" Target="../media/image3300.png"/><Relationship Id="rId15" Type="http://schemas.openxmlformats.org/officeDocument/2006/relationships/image" Target="../media/image3350.png"/><Relationship Id="rId23" Type="http://schemas.openxmlformats.org/officeDocument/2006/relationships/image" Target="../media/image3390.png"/><Relationship Id="rId28" Type="http://schemas.openxmlformats.org/officeDocument/2006/relationships/customXml" Target="../ink/ink680.xml"/><Relationship Id="rId36" Type="http://schemas.openxmlformats.org/officeDocument/2006/relationships/customXml" Target="../ink/ink684.xml"/><Relationship Id="rId10" Type="http://schemas.openxmlformats.org/officeDocument/2006/relationships/customXml" Target="../ink/ink671.xml"/><Relationship Id="rId19" Type="http://schemas.openxmlformats.org/officeDocument/2006/relationships/image" Target="../media/image3370.png"/><Relationship Id="rId31" Type="http://schemas.openxmlformats.org/officeDocument/2006/relationships/image" Target="../media/image3430.png"/><Relationship Id="rId44" Type="http://schemas.openxmlformats.org/officeDocument/2006/relationships/customXml" Target="../ink/ink688.xml"/><Relationship Id="rId4" Type="http://schemas.openxmlformats.org/officeDocument/2006/relationships/customXml" Target="../ink/ink668.xml"/><Relationship Id="rId9" Type="http://schemas.openxmlformats.org/officeDocument/2006/relationships/image" Target="../media/image3320.png"/><Relationship Id="rId14" Type="http://schemas.openxmlformats.org/officeDocument/2006/relationships/customXml" Target="../ink/ink673.xml"/><Relationship Id="rId22" Type="http://schemas.openxmlformats.org/officeDocument/2006/relationships/customXml" Target="../ink/ink677.xml"/><Relationship Id="rId27" Type="http://schemas.openxmlformats.org/officeDocument/2006/relationships/image" Target="../media/image3411.png"/><Relationship Id="rId30" Type="http://schemas.openxmlformats.org/officeDocument/2006/relationships/customXml" Target="../ink/ink681.xml"/><Relationship Id="rId35" Type="http://schemas.openxmlformats.org/officeDocument/2006/relationships/image" Target="../media/image3450.png"/><Relationship Id="rId43" Type="http://schemas.openxmlformats.org/officeDocument/2006/relationships/image" Target="../media/image3490.png"/><Relationship Id="rId8" Type="http://schemas.openxmlformats.org/officeDocument/2006/relationships/customXml" Target="../ink/ink670.xml"/><Relationship Id="rId3" Type="http://schemas.openxmlformats.org/officeDocument/2006/relationships/image" Target="../media/image457.jpeg"/><Relationship Id="rId12" Type="http://schemas.openxmlformats.org/officeDocument/2006/relationships/customXml" Target="../ink/ink672.xml"/><Relationship Id="rId17" Type="http://schemas.openxmlformats.org/officeDocument/2006/relationships/image" Target="../media/image3360.png"/><Relationship Id="rId25" Type="http://schemas.openxmlformats.org/officeDocument/2006/relationships/image" Target="../media/image3400.png"/><Relationship Id="rId33" Type="http://schemas.openxmlformats.org/officeDocument/2006/relationships/image" Target="../media/image3440.png"/><Relationship Id="rId38" Type="http://schemas.openxmlformats.org/officeDocument/2006/relationships/customXml" Target="../ink/ink685.xml"/><Relationship Id="rId46" Type="http://schemas.openxmlformats.org/officeDocument/2006/relationships/customXml" Target="../ink/ink689.xml"/><Relationship Id="rId20" Type="http://schemas.openxmlformats.org/officeDocument/2006/relationships/customXml" Target="../ink/ink676.xml"/><Relationship Id="rId41" Type="http://schemas.openxmlformats.org/officeDocument/2006/relationships/image" Target="../media/image34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2.xml"/><Relationship Id="rId13" Type="http://schemas.openxmlformats.org/officeDocument/2006/relationships/image" Target="../media/image3570.png"/><Relationship Id="rId3" Type="http://schemas.openxmlformats.org/officeDocument/2006/relationships/image" Target="../media/image458.jpeg"/><Relationship Id="rId7" Type="http://schemas.openxmlformats.org/officeDocument/2006/relationships/image" Target="../media/image3540.png"/><Relationship Id="rId12" Type="http://schemas.openxmlformats.org/officeDocument/2006/relationships/customXml" Target="../ink/ink69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91.xml"/><Relationship Id="rId11" Type="http://schemas.openxmlformats.org/officeDocument/2006/relationships/image" Target="../media/image3560.png"/><Relationship Id="rId5" Type="http://schemas.openxmlformats.org/officeDocument/2006/relationships/image" Target="../media/image3530.png"/><Relationship Id="rId10" Type="http://schemas.openxmlformats.org/officeDocument/2006/relationships/customXml" Target="../ink/ink693.xml"/><Relationship Id="rId4" Type="http://schemas.openxmlformats.org/officeDocument/2006/relationships/customXml" Target="../ink/ink690.xml"/><Relationship Id="rId9" Type="http://schemas.openxmlformats.org/officeDocument/2006/relationships/image" Target="../media/image35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50.png"/><Relationship Id="rId21" Type="http://schemas.openxmlformats.org/officeDocument/2006/relationships/image" Target="../media/image3670.png"/><Relationship Id="rId42" Type="http://schemas.openxmlformats.org/officeDocument/2006/relationships/customXml" Target="../ink/ink714.xml"/><Relationship Id="rId63" Type="http://schemas.openxmlformats.org/officeDocument/2006/relationships/image" Target="../media/image3880.png"/><Relationship Id="rId84" Type="http://schemas.openxmlformats.org/officeDocument/2006/relationships/customXml" Target="../ink/ink735.xml"/><Relationship Id="rId138" Type="http://schemas.openxmlformats.org/officeDocument/2006/relationships/customXml" Target="../ink/ink762.xml"/><Relationship Id="rId107" Type="http://schemas.openxmlformats.org/officeDocument/2006/relationships/image" Target="../media/image4100.png"/><Relationship Id="rId11" Type="http://schemas.openxmlformats.org/officeDocument/2006/relationships/image" Target="../media/image3620.png"/><Relationship Id="rId32" Type="http://schemas.openxmlformats.org/officeDocument/2006/relationships/customXml" Target="../ink/ink709.xml"/><Relationship Id="rId53" Type="http://schemas.openxmlformats.org/officeDocument/2006/relationships/image" Target="../media/image3830.png"/><Relationship Id="rId74" Type="http://schemas.openxmlformats.org/officeDocument/2006/relationships/customXml" Target="../ink/ink730.xml"/><Relationship Id="rId128" Type="http://schemas.openxmlformats.org/officeDocument/2006/relationships/customXml" Target="../ink/ink757.xml"/><Relationship Id="rId149" Type="http://schemas.openxmlformats.org/officeDocument/2006/relationships/image" Target="../media/image4311.png"/><Relationship Id="rId5" Type="http://schemas.openxmlformats.org/officeDocument/2006/relationships/image" Target="../media/image3590.png"/><Relationship Id="rId95" Type="http://schemas.openxmlformats.org/officeDocument/2006/relationships/image" Target="../media/image4040.png"/><Relationship Id="rId22" Type="http://schemas.openxmlformats.org/officeDocument/2006/relationships/customXml" Target="../ink/ink704.xml"/><Relationship Id="rId27" Type="http://schemas.openxmlformats.org/officeDocument/2006/relationships/image" Target="../media/image3700.png"/><Relationship Id="rId43" Type="http://schemas.openxmlformats.org/officeDocument/2006/relationships/image" Target="../media/image3780.png"/><Relationship Id="rId48" Type="http://schemas.openxmlformats.org/officeDocument/2006/relationships/customXml" Target="../ink/ink717.xml"/><Relationship Id="rId64" Type="http://schemas.openxmlformats.org/officeDocument/2006/relationships/customXml" Target="../ink/ink725.xml"/><Relationship Id="rId69" Type="http://schemas.openxmlformats.org/officeDocument/2006/relationships/image" Target="../media/image3911.png"/><Relationship Id="rId113" Type="http://schemas.openxmlformats.org/officeDocument/2006/relationships/image" Target="../media/image4130.png"/><Relationship Id="rId118" Type="http://schemas.openxmlformats.org/officeDocument/2006/relationships/customXml" Target="../ink/ink752.xml"/><Relationship Id="rId134" Type="http://schemas.openxmlformats.org/officeDocument/2006/relationships/customXml" Target="../ink/ink760.xml"/><Relationship Id="rId139" Type="http://schemas.openxmlformats.org/officeDocument/2006/relationships/image" Target="../media/image4260.png"/><Relationship Id="rId80" Type="http://schemas.openxmlformats.org/officeDocument/2006/relationships/customXml" Target="../ink/ink733.xml"/><Relationship Id="rId85" Type="http://schemas.openxmlformats.org/officeDocument/2006/relationships/image" Target="../media/image3990.png"/><Relationship Id="rId12" Type="http://schemas.openxmlformats.org/officeDocument/2006/relationships/customXml" Target="../ink/ink699.xml"/><Relationship Id="rId17" Type="http://schemas.openxmlformats.org/officeDocument/2006/relationships/image" Target="../media/image3650.png"/><Relationship Id="rId33" Type="http://schemas.openxmlformats.org/officeDocument/2006/relationships/image" Target="../media/image3730.png"/><Relationship Id="rId38" Type="http://schemas.openxmlformats.org/officeDocument/2006/relationships/customXml" Target="../ink/ink712.xml"/><Relationship Id="rId59" Type="http://schemas.openxmlformats.org/officeDocument/2006/relationships/image" Target="../media/image3860.png"/><Relationship Id="rId103" Type="http://schemas.openxmlformats.org/officeDocument/2006/relationships/image" Target="../media/image4080.png"/><Relationship Id="rId108" Type="http://schemas.openxmlformats.org/officeDocument/2006/relationships/customXml" Target="../ink/ink747.xml"/><Relationship Id="rId124" Type="http://schemas.openxmlformats.org/officeDocument/2006/relationships/customXml" Target="../ink/ink755.xml"/><Relationship Id="rId129" Type="http://schemas.openxmlformats.org/officeDocument/2006/relationships/image" Target="../media/image4211.png"/><Relationship Id="rId54" Type="http://schemas.openxmlformats.org/officeDocument/2006/relationships/customXml" Target="../ink/ink720.xml"/><Relationship Id="rId70" Type="http://schemas.openxmlformats.org/officeDocument/2006/relationships/customXml" Target="../ink/ink728.xml"/><Relationship Id="rId75" Type="http://schemas.openxmlformats.org/officeDocument/2006/relationships/image" Target="../media/image3940.png"/><Relationship Id="rId91" Type="http://schemas.openxmlformats.org/officeDocument/2006/relationships/image" Target="../media/image4020.png"/><Relationship Id="rId96" Type="http://schemas.openxmlformats.org/officeDocument/2006/relationships/customXml" Target="../ink/ink741.xml"/><Relationship Id="rId140" Type="http://schemas.openxmlformats.org/officeDocument/2006/relationships/customXml" Target="../ink/ink763.xml"/><Relationship Id="rId145" Type="http://schemas.openxmlformats.org/officeDocument/2006/relationships/image" Target="../media/image42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6.xml"/><Relationship Id="rId23" Type="http://schemas.openxmlformats.org/officeDocument/2006/relationships/image" Target="../media/image3680.png"/><Relationship Id="rId28" Type="http://schemas.openxmlformats.org/officeDocument/2006/relationships/customXml" Target="../ink/ink707.xml"/><Relationship Id="rId49" Type="http://schemas.openxmlformats.org/officeDocument/2006/relationships/image" Target="../media/image3811.png"/><Relationship Id="rId114" Type="http://schemas.openxmlformats.org/officeDocument/2006/relationships/customXml" Target="../ink/ink750.xml"/><Relationship Id="rId119" Type="http://schemas.openxmlformats.org/officeDocument/2006/relationships/image" Target="../media/image4160.png"/><Relationship Id="rId44" Type="http://schemas.openxmlformats.org/officeDocument/2006/relationships/customXml" Target="../ink/ink715.xml"/><Relationship Id="rId60" Type="http://schemas.openxmlformats.org/officeDocument/2006/relationships/customXml" Target="../ink/ink723.xml"/><Relationship Id="rId65" Type="http://schemas.openxmlformats.org/officeDocument/2006/relationships/image" Target="../media/image3890.png"/><Relationship Id="rId81" Type="http://schemas.openxmlformats.org/officeDocument/2006/relationships/image" Target="../media/image3970.png"/><Relationship Id="rId86" Type="http://schemas.openxmlformats.org/officeDocument/2006/relationships/customXml" Target="../ink/ink736.xml"/><Relationship Id="rId130" Type="http://schemas.openxmlformats.org/officeDocument/2006/relationships/customXml" Target="../ink/ink758.xml"/><Relationship Id="rId135" Type="http://schemas.openxmlformats.org/officeDocument/2006/relationships/image" Target="../media/image4240.png"/><Relationship Id="rId13" Type="http://schemas.openxmlformats.org/officeDocument/2006/relationships/image" Target="../media/image3630.png"/><Relationship Id="rId18" Type="http://schemas.openxmlformats.org/officeDocument/2006/relationships/customXml" Target="../ink/ink702.xml"/><Relationship Id="rId39" Type="http://schemas.openxmlformats.org/officeDocument/2006/relationships/image" Target="../media/image3760.png"/><Relationship Id="rId109" Type="http://schemas.openxmlformats.org/officeDocument/2006/relationships/image" Target="../media/image4111.png"/><Relationship Id="rId34" Type="http://schemas.openxmlformats.org/officeDocument/2006/relationships/customXml" Target="../ink/ink710.xml"/><Relationship Id="rId50" Type="http://schemas.openxmlformats.org/officeDocument/2006/relationships/customXml" Target="../ink/ink718.xml"/><Relationship Id="rId55" Type="http://schemas.openxmlformats.org/officeDocument/2006/relationships/image" Target="../media/image3840.png"/><Relationship Id="rId76" Type="http://schemas.openxmlformats.org/officeDocument/2006/relationships/customXml" Target="../ink/ink731.xml"/><Relationship Id="rId97" Type="http://schemas.openxmlformats.org/officeDocument/2006/relationships/image" Target="../media/image4050.png"/><Relationship Id="rId104" Type="http://schemas.openxmlformats.org/officeDocument/2006/relationships/customXml" Target="../ink/ink745.xml"/><Relationship Id="rId120" Type="http://schemas.openxmlformats.org/officeDocument/2006/relationships/customXml" Target="../ink/ink753.xml"/><Relationship Id="rId125" Type="http://schemas.openxmlformats.org/officeDocument/2006/relationships/image" Target="../media/image4190.png"/><Relationship Id="rId141" Type="http://schemas.openxmlformats.org/officeDocument/2006/relationships/image" Target="../media/image4270.png"/><Relationship Id="rId146" Type="http://schemas.openxmlformats.org/officeDocument/2006/relationships/customXml" Target="../ink/ink766.xml"/><Relationship Id="rId7" Type="http://schemas.openxmlformats.org/officeDocument/2006/relationships/image" Target="../media/image3600.png"/><Relationship Id="rId71" Type="http://schemas.openxmlformats.org/officeDocument/2006/relationships/image" Target="../media/image3920.png"/><Relationship Id="rId92" Type="http://schemas.openxmlformats.org/officeDocument/2006/relationships/customXml" Target="../ink/ink739.xml"/><Relationship Id="rId2" Type="http://schemas.openxmlformats.org/officeDocument/2006/relationships/notesSlide" Target="../notesSlides/notesSlide29.xml"/><Relationship Id="rId29" Type="http://schemas.openxmlformats.org/officeDocument/2006/relationships/image" Target="../media/image3711.png"/><Relationship Id="rId24" Type="http://schemas.openxmlformats.org/officeDocument/2006/relationships/customXml" Target="../ink/ink705.xml"/><Relationship Id="rId40" Type="http://schemas.openxmlformats.org/officeDocument/2006/relationships/customXml" Target="../ink/ink713.xml"/><Relationship Id="rId45" Type="http://schemas.openxmlformats.org/officeDocument/2006/relationships/image" Target="../media/image3790.png"/><Relationship Id="rId66" Type="http://schemas.openxmlformats.org/officeDocument/2006/relationships/customXml" Target="../ink/ink726.xml"/><Relationship Id="rId87" Type="http://schemas.openxmlformats.org/officeDocument/2006/relationships/image" Target="../media/image4000.png"/><Relationship Id="rId110" Type="http://schemas.openxmlformats.org/officeDocument/2006/relationships/customXml" Target="../ink/ink748.xml"/><Relationship Id="rId115" Type="http://schemas.openxmlformats.org/officeDocument/2006/relationships/image" Target="../media/image4140.png"/><Relationship Id="rId131" Type="http://schemas.openxmlformats.org/officeDocument/2006/relationships/image" Target="../media/image4220.png"/><Relationship Id="rId136" Type="http://schemas.openxmlformats.org/officeDocument/2006/relationships/customXml" Target="../ink/ink761.xml"/><Relationship Id="rId61" Type="http://schemas.openxmlformats.org/officeDocument/2006/relationships/image" Target="../media/image3870.png"/><Relationship Id="rId82" Type="http://schemas.openxmlformats.org/officeDocument/2006/relationships/customXml" Target="../ink/ink734.xml"/><Relationship Id="rId19" Type="http://schemas.openxmlformats.org/officeDocument/2006/relationships/image" Target="../media/image3660.png"/><Relationship Id="rId14" Type="http://schemas.openxmlformats.org/officeDocument/2006/relationships/customXml" Target="../ink/ink700.xml"/><Relationship Id="rId30" Type="http://schemas.openxmlformats.org/officeDocument/2006/relationships/customXml" Target="../ink/ink708.xml"/><Relationship Id="rId35" Type="http://schemas.openxmlformats.org/officeDocument/2006/relationships/image" Target="../media/image3740.png"/><Relationship Id="rId56" Type="http://schemas.openxmlformats.org/officeDocument/2006/relationships/customXml" Target="../ink/ink721.xml"/><Relationship Id="rId77" Type="http://schemas.openxmlformats.org/officeDocument/2006/relationships/image" Target="../media/image3950.png"/><Relationship Id="rId100" Type="http://schemas.openxmlformats.org/officeDocument/2006/relationships/customXml" Target="../ink/ink743.xml"/><Relationship Id="rId105" Type="http://schemas.openxmlformats.org/officeDocument/2006/relationships/image" Target="../media/image4090.png"/><Relationship Id="rId126" Type="http://schemas.openxmlformats.org/officeDocument/2006/relationships/customXml" Target="../ink/ink756.xml"/><Relationship Id="rId147" Type="http://schemas.openxmlformats.org/officeDocument/2006/relationships/image" Target="../media/image4300.png"/><Relationship Id="rId8" Type="http://schemas.openxmlformats.org/officeDocument/2006/relationships/customXml" Target="../ink/ink697.xml"/><Relationship Id="rId51" Type="http://schemas.openxmlformats.org/officeDocument/2006/relationships/image" Target="../media/image3820.png"/><Relationship Id="rId72" Type="http://schemas.openxmlformats.org/officeDocument/2006/relationships/customXml" Target="../ink/ink729.xml"/><Relationship Id="rId93" Type="http://schemas.openxmlformats.org/officeDocument/2006/relationships/image" Target="../media/image4030.png"/><Relationship Id="rId98" Type="http://schemas.openxmlformats.org/officeDocument/2006/relationships/customXml" Target="../ink/ink742.xml"/><Relationship Id="rId121" Type="http://schemas.openxmlformats.org/officeDocument/2006/relationships/image" Target="../media/image4170.png"/><Relationship Id="rId142" Type="http://schemas.openxmlformats.org/officeDocument/2006/relationships/customXml" Target="../ink/ink764.xml"/><Relationship Id="rId3" Type="http://schemas.openxmlformats.org/officeDocument/2006/relationships/image" Target="../media/image459.emf"/><Relationship Id="rId25" Type="http://schemas.openxmlformats.org/officeDocument/2006/relationships/image" Target="../media/image3690.png"/><Relationship Id="rId46" Type="http://schemas.openxmlformats.org/officeDocument/2006/relationships/customXml" Target="../ink/ink716.xml"/><Relationship Id="rId67" Type="http://schemas.openxmlformats.org/officeDocument/2006/relationships/image" Target="../media/image3900.png"/><Relationship Id="rId116" Type="http://schemas.openxmlformats.org/officeDocument/2006/relationships/customXml" Target="../ink/ink751.xml"/><Relationship Id="rId137" Type="http://schemas.openxmlformats.org/officeDocument/2006/relationships/image" Target="../media/image4250.png"/><Relationship Id="rId20" Type="http://schemas.openxmlformats.org/officeDocument/2006/relationships/customXml" Target="../ink/ink703.xml"/><Relationship Id="rId41" Type="http://schemas.openxmlformats.org/officeDocument/2006/relationships/image" Target="../media/image3770.png"/><Relationship Id="rId62" Type="http://schemas.openxmlformats.org/officeDocument/2006/relationships/customXml" Target="../ink/ink724.xml"/><Relationship Id="rId83" Type="http://schemas.openxmlformats.org/officeDocument/2006/relationships/image" Target="../media/image3980.png"/><Relationship Id="rId88" Type="http://schemas.openxmlformats.org/officeDocument/2006/relationships/customXml" Target="../ink/ink737.xml"/><Relationship Id="rId111" Type="http://schemas.openxmlformats.org/officeDocument/2006/relationships/image" Target="../media/image4120.png"/><Relationship Id="rId132" Type="http://schemas.openxmlformats.org/officeDocument/2006/relationships/customXml" Target="../ink/ink759.xml"/><Relationship Id="rId15" Type="http://schemas.openxmlformats.org/officeDocument/2006/relationships/image" Target="../media/image3640.png"/><Relationship Id="rId36" Type="http://schemas.openxmlformats.org/officeDocument/2006/relationships/customXml" Target="../ink/ink711.xml"/><Relationship Id="rId57" Type="http://schemas.openxmlformats.org/officeDocument/2006/relationships/image" Target="../media/image3850.png"/><Relationship Id="rId106" Type="http://schemas.openxmlformats.org/officeDocument/2006/relationships/customXml" Target="../ink/ink746.xml"/><Relationship Id="rId127" Type="http://schemas.openxmlformats.org/officeDocument/2006/relationships/image" Target="../media/image4200.png"/><Relationship Id="rId10" Type="http://schemas.openxmlformats.org/officeDocument/2006/relationships/customXml" Target="../ink/ink698.xml"/><Relationship Id="rId31" Type="http://schemas.openxmlformats.org/officeDocument/2006/relationships/image" Target="../media/image3720.png"/><Relationship Id="rId52" Type="http://schemas.openxmlformats.org/officeDocument/2006/relationships/customXml" Target="../ink/ink719.xml"/><Relationship Id="rId73" Type="http://schemas.openxmlformats.org/officeDocument/2006/relationships/image" Target="../media/image3930.png"/><Relationship Id="rId78" Type="http://schemas.openxmlformats.org/officeDocument/2006/relationships/customXml" Target="../ink/ink732.xml"/><Relationship Id="rId94" Type="http://schemas.openxmlformats.org/officeDocument/2006/relationships/customXml" Target="../ink/ink740.xml"/><Relationship Id="rId99" Type="http://schemas.openxmlformats.org/officeDocument/2006/relationships/image" Target="../media/image4060.png"/><Relationship Id="rId101" Type="http://schemas.openxmlformats.org/officeDocument/2006/relationships/image" Target="../media/image4070.png"/><Relationship Id="rId122" Type="http://schemas.openxmlformats.org/officeDocument/2006/relationships/customXml" Target="../ink/ink754.xml"/><Relationship Id="rId143" Type="http://schemas.openxmlformats.org/officeDocument/2006/relationships/image" Target="../media/image4280.png"/><Relationship Id="rId148" Type="http://schemas.openxmlformats.org/officeDocument/2006/relationships/customXml" Target="../ink/ink767.xml"/><Relationship Id="rId4" Type="http://schemas.openxmlformats.org/officeDocument/2006/relationships/customXml" Target="../ink/ink695.xml"/><Relationship Id="rId9" Type="http://schemas.openxmlformats.org/officeDocument/2006/relationships/image" Target="../media/image3611.png"/><Relationship Id="rId26" Type="http://schemas.openxmlformats.org/officeDocument/2006/relationships/customXml" Target="../ink/ink706.xml"/><Relationship Id="rId47" Type="http://schemas.openxmlformats.org/officeDocument/2006/relationships/image" Target="../media/image3800.png"/><Relationship Id="rId68" Type="http://schemas.openxmlformats.org/officeDocument/2006/relationships/customXml" Target="../ink/ink727.xml"/><Relationship Id="rId89" Type="http://schemas.openxmlformats.org/officeDocument/2006/relationships/image" Target="../media/image4011.png"/><Relationship Id="rId112" Type="http://schemas.openxmlformats.org/officeDocument/2006/relationships/customXml" Target="../ink/ink749.xml"/><Relationship Id="rId133" Type="http://schemas.openxmlformats.org/officeDocument/2006/relationships/image" Target="../media/image4230.png"/><Relationship Id="rId16" Type="http://schemas.openxmlformats.org/officeDocument/2006/relationships/customXml" Target="../ink/ink701.xml"/><Relationship Id="rId37" Type="http://schemas.openxmlformats.org/officeDocument/2006/relationships/image" Target="../media/image3750.png"/><Relationship Id="rId58" Type="http://schemas.openxmlformats.org/officeDocument/2006/relationships/customXml" Target="../ink/ink722.xml"/><Relationship Id="rId79" Type="http://schemas.openxmlformats.org/officeDocument/2006/relationships/image" Target="../media/image3960.png"/><Relationship Id="rId102" Type="http://schemas.openxmlformats.org/officeDocument/2006/relationships/customXml" Target="../ink/ink744.xml"/><Relationship Id="rId123" Type="http://schemas.openxmlformats.org/officeDocument/2006/relationships/image" Target="../media/image4180.png"/><Relationship Id="rId144" Type="http://schemas.openxmlformats.org/officeDocument/2006/relationships/customXml" Target="../ink/ink765.xml"/><Relationship Id="rId90" Type="http://schemas.openxmlformats.org/officeDocument/2006/relationships/customXml" Target="../ink/ink7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9.xml"/><Relationship Id="rId21" Type="http://schemas.openxmlformats.org/officeDocument/2006/relationships/image" Target="../media/image4420.png"/><Relationship Id="rId42" Type="http://schemas.openxmlformats.org/officeDocument/2006/relationships/customXml" Target="../ink/ink787.xml"/><Relationship Id="rId47" Type="http://schemas.openxmlformats.org/officeDocument/2006/relationships/image" Target="../media/image4550.png"/><Relationship Id="rId63" Type="http://schemas.openxmlformats.org/officeDocument/2006/relationships/image" Target="../media/image463.png"/><Relationship Id="rId68" Type="http://schemas.openxmlformats.org/officeDocument/2006/relationships/customXml" Target="../ink/ink800.xml"/><Relationship Id="rId16" Type="http://schemas.openxmlformats.org/officeDocument/2006/relationships/customXml" Target="../ink/ink774.xml"/><Relationship Id="rId11" Type="http://schemas.openxmlformats.org/officeDocument/2006/relationships/image" Target="../media/image4370.png"/><Relationship Id="rId24" Type="http://schemas.openxmlformats.org/officeDocument/2006/relationships/customXml" Target="../ink/ink778.xml"/><Relationship Id="rId32" Type="http://schemas.openxmlformats.org/officeDocument/2006/relationships/customXml" Target="../ink/ink782.xml"/><Relationship Id="rId37" Type="http://schemas.openxmlformats.org/officeDocument/2006/relationships/image" Target="../media/image4500.png"/><Relationship Id="rId40" Type="http://schemas.openxmlformats.org/officeDocument/2006/relationships/customXml" Target="../ink/ink786.xml"/><Relationship Id="rId45" Type="http://schemas.openxmlformats.org/officeDocument/2006/relationships/image" Target="../media/image4540.png"/><Relationship Id="rId53" Type="http://schemas.openxmlformats.org/officeDocument/2006/relationships/image" Target="../media/image458.png"/><Relationship Id="rId58" Type="http://schemas.openxmlformats.org/officeDocument/2006/relationships/customXml" Target="../ink/ink795.xml"/><Relationship Id="rId66" Type="http://schemas.openxmlformats.org/officeDocument/2006/relationships/customXml" Target="../ink/ink799.xml"/><Relationship Id="rId74" Type="http://schemas.openxmlformats.org/officeDocument/2006/relationships/customXml" Target="../ink/ink803.xml"/><Relationship Id="rId79" Type="http://schemas.openxmlformats.org/officeDocument/2006/relationships/image" Target="../media/image471.png"/><Relationship Id="rId5" Type="http://schemas.openxmlformats.org/officeDocument/2006/relationships/image" Target="../media/image4340.png"/><Relationship Id="rId61" Type="http://schemas.openxmlformats.org/officeDocument/2006/relationships/image" Target="../media/image462.png"/><Relationship Id="rId19" Type="http://schemas.openxmlformats.org/officeDocument/2006/relationships/image" Target="../media/image4411.png"/><Relationship Id="rId14" Type="http://schemas.openxmlformats.org/officeDocument/2006/relationships/customXml" Target="../ink/ink773.xml"/><Relationship Id="rId22" Type="http://schemas.openxmlformats.org/officeDocument/2006/relationships/customXml" Target="../ink/ink777.xml"/><Relationship Id="rId27" Type="http://schemas.openxmlformats.org/officeDocument/2006/relationships/image" Target="../media/image4450.png"/><Relationship Id="rId30" Type="http://schemas.openxmlformats.org/officeDocument/2006/relationships/customXml" Target="../ink/ink781.xml"/><Relationship Id="rId35" Type="http://schemas.openxmlformats.org/officeDocument/2006/relationships/image" Target="../media/image4490.png"/><Relationship Id="rId43" Type="http://schemas.openxmlformats.org/officeDocument/2006/relationships/image" Target="../media/image4530.png"/><Relationship Id="rId48" Type="http://schemas.openxmlformats.org/officeDocument/2006/relationships/customXml" Target="../ink/ink790.xml"/><Relationship Id="rId56" Type="http://schemas.openxmlformats.org/officeDocument/2006/relationships/customXml" Target="../ink/ink794.xml"/><Relationship Id="rId64" Type="http://schemas.openxmlformats.org/officeDocument/2006/relationships/customXml" Target="../ink/ink798.xml"/><Relationship Id="rId69" Type="http://schemas.openxmlformats.org/officeDocument/2006/relationships/image" Target="../media/image466.png"/><Relationship Id="rId77" Type="http://schemas.openxmlformats.org/officeDocument/2006/relationships/image" Target="../media/image470.png"/><Relationship Id="rId8" Type="http://schemas.openxmlformats.org/officeDocument/2006/relationships/customXml" Target="../ink/ink770.xml"/><Relationship Id="rId51" Type="http://schemas.openxmlformats.org/officeDocument/2006/relationships/image" Target="../media/image457.png"/><Relationship Id="rId72" Type="http://schemas.openxmlformats.org/officeDocument/2006/relationships/customXml" Target="../ink/ink802.xml"/><Relationship Id="rId3" Type="http://schemas.openxmlformats.org/officeDocument/2006/relationships/image" Target="../media/image461.emf"/><Relationship Id="rId12" Type="http://schemas.openxmlformats.org/officeDocument/2006/relationships/customXml" Target="../ink/ink772.xml"/><Relationship Id="rId17" Type="http://schemas.openxmlformats.org/officeDocument/2006/relationships/image" Target="../media/image4400.png"/><Relationship Id="rId25" Type="http://schemas.openxmlformats.org/officeDocument/2006/relationships/image" Target="../media/image4440.png"/><Relationship Id="rId33" Type="http://schemas.openxmlformats.org/officeDocument/2006/relationships/image" Target="../media/image4480.png"/><Relationship Id="rId38" Type="http://schemas.openxmlformats.org/officeDocument/2006/relationships/customXml" Target="../ink/ink785.xml"/><Relationship Id="rId46" Type="http://schemas.openxmlformats.org/officeDocument/2006/relationships/customXml" Target="../ink/ink789.xml"/><Relationship Id="rId59" Type="http://schemas.openxmlformats.org/officeDocument/2006/relationships/image" Target="../media/image461.png"/><Relationship Id="rId67" Type="http://schemas.openxmlformats.org/officeDocument/2006/relationships/image" Target="../media/image465.png"/><Relationship Id="rId20" Type="http://schemas.openxmlformats.org/officeDocument/2006/relationships/customXml" Target="../ink/ink776.xml"/><Relationship Id="rId41" Type="http://schemas.openxmlformats.org/officeDocument/2006/relationships/image" Target="../media/image4520.png"/><Relationship Id="rId54" Type="http://schemas.openxmlformats.org/officeDocument/2006/relationships/customXml" Target="../ink/ink793.xml"/><Relationship Id="rId62" Type="http://schemas.openxmlformats.org/officeDocument/2006/relationships/customXml" Target="../ink/ink797.xml"/><Relationship Id="rId70" Type="http://schemas.openxmlformats.org/officeDocument/2006/relationships/customXml" Target="../ink/ink801.xml"/><Relationship Id="rId75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9.xml"/><Relationship Id="rId15" Type="http://schemas.openxmlformats.org/officeDocument/2006/relationships/image" Target="../media/image4390.png"/><Relationship Id="rId23" Type="http://schemas.openxmlformats.org/officeDocument/2006/relationships/image" Target="../media/image4430.png"/><Relationship Id="rId28" Type="http://schemas.openxmlformats.org/officeDocument/2006/relationships/customXml" Target="../ink/ink780.xml"/><Relationship Id="rId36" Type="http://schemas.openxmlformats.org/officeDocument/2006/relationships/customXml" Target="../ink/ink784.xml"/><Relationship Id="rId49" Type="http://schemas.openxmlformats.org/officeDocument/2006/relationships/image" Target="../media/image4560.png"/><Relationship Id="rId57" Type="http://schemas.openxmlformats.org/officeDocument/2006/relationships/image" Target="../media/image460.png"/><Relationship Id="rId10" Type="http://schemas.openxmlformats.org/officeDocument/2006/relationships/customXml" Target="../ink/ink771.xml"/><Relationship Id="rId31" Type="http://schemas.openxmlformats.org/officeDocument/2006/relationships/image" Target="../media/image4470.png"/><Relationship Id="rId44" Type="http://schemas.openxmlformats.org/officeDocument/2006/relationships/customXml" Target="../ink/ink788.xml"/><Relationship Id="rId52" Type="http://schemas.openxmlformats.org/officeDocument/2006/relationships/customXml" Target="../ink/ink792.xml"/><Relationship Id="rId60" Type="http://schemas.openxmlformats.org/officeDocument/2006/relationships/customXml" Target="../ink/ink796.xml"/><Relationship Id="rId65" Type="http://schemas.openxmlformats.org/officeDocument/2006/relationships/image" Target="../media/image464.png"/><Relationship Id="rId73" Type="http://schemas.openxmlformats.org/officeDocument/2006/relationships/image" Target="../media/image468.png"/><Relationship Id="rId78" Type="http://schemas.openxmlformats.org/officeDocument/2006/relationships/customXml" Target="../ink/ink805.xml"/><Relationship Id="rId4" Type="http://schemas.openxmlformats.org/officeDocument/2006/relationships/customXml" Target="../ink/ink768.xml"/><Relationship Id="rId9" Type="http://schemas.openxmlformats.org/officeDocument/2006/relationships/image" Target="../media/image4360.png"/><Relationship Id="rId13" Type="http://schemas.openxmlformats.org/officeDocument/2006/relationships/image" Target="../media/image4380.png"/><Relationship Id="rId18" Type="http://schemas.openxmlformats.org/officeDocument/2006/relationships/customXml" Target="../ink/ink775.xml"/><Relationship Id="rId39" Type="http://schemas.openxmlformats.org/officeDocument/2006/relationships/image" Target="../media/image4511.png"/><Relationship Id="rId34" Type="http://schemas.openxmlformats.org/officeDocument/2006/relationships/customXml" Target="../ink/ink783.xml"/><Relationship Id="rId50" Type="http://schemas.openxmlformats.org/officeDocument/2006/relationships/customXml" Target="../ink/ink791.xml"/><Relationship Id="rId55" Type="http://schemas.openxmlformats.org/officeDocument/2006/relationships/image" Target="../media/image459.png"/><Relationship Id="rId76" Type="http://schemas.openxmlformats.org/officeDocument/2006/relationships/customXml" Target="../ink/ink804.xml"/><Relationship Id="rId7" Type="http://schemas.openxmlformats.org/officeDocument/2006/relationships/image" Target="../media/image4350.png"/><Relationship Id="rId71" Type="http://schemas.openxmlformats.org/officeDocument/2006/relationships/image" Target="../media/image467.png"/><Relationship Id="rId2" Type="http://schemas.openxmlformats.org/officeDocument/2006/relationships/notesSlide" Target="../notesSlides/notesSlide32.xml"/><Relationship Id="rId29" Type="http://schemas.openxmlformats.org/officeDocument/2006/relationships/image" Target="../media/image44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3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9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1.emf"/><Relationship Id="rId5" Type="http://schemas.openxmlformats.org/officeDocument/2006/relationships/image" Target="../media/image484.emf"/><Relationship Id="rId4" Type="http://schemas.openxmlformats.org/officeDocument/2006/relationships/image" Target="../media/image483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10.png"/><Relationship Id="rId21" Type="http://schemas.openxmlformats.org/officeDocument/2006/relationships/customXml" Target="../ink/ink34.xml"/><Relationship Id="rId42" Type="http://schemas.openxmlformats.org/officeDocument/2006/relationships/image" Target="../media/image31.png"/><Relationship Id="rId47" Type="http://schemas.openxmlformats.org/officeDocument/2006/relationships/customXml" Target="../ink/ink47.xml"/><Relationship Id="rId63" Type="http://schemas.openxmlformats.org/officeDocument/2006/relationships/customXml" Target="../ink/ink55.xml"/><Relationship Id="rId68" Type="http://schemas.openxmlformats.org/officeDocument/2006/relationships/image" Target="../media/image44.png"/><Relationship Id="rId84" Type="http://schemas.openxmlformats.org/officeDocument/2006/relationships/image" Target="../media/image52.png"/><Relationship Id="rId89" Type="http://schemas.openxmlformats.org/officeDocument/2006/relationships/customXml" Target="../ink/ink68.xml"/><Relationship Id="rId112" Type="http://schemas.openxmlformats.org/officeDocument/2006/relationships/image" Target="../media/image66.png"/><Relationship Id="rId16" Type="http://schemas.openxmlformats.org/officeDocument/2006/relationships/image" Target="../media/image810.png"/><Relationship Id="rId107" Type="http://schemas.openxmlformats.org/officeDocument/2006/relationships/customXml" Target="../ink/ink77.xml"/><Relationship Id="rId11" Type="http://schemas.openxmlformats.org/officeDocument/2006/relationships/customXml" Target="../ink/ink29.xml"/><Relationship Id="rId32" Type="http://schemas.openxmlformats.org/officeDocument/2006/relationships/image" Target="../media/image26.png"/><Relationship Id="rId37" Type="http://schemas.openxmlformats.org/officeDocument/2006/relationships/customXml" Target="../ink/ink42.xml"/><Relationship Id="rId53" Type="http://schemas.openxmlformats.org/officeDocument/2006/relationships/customXml" Target="../ink/ink50.xml"/><Relationship Id="rId58" Type="http://schemas.openxmlformats.org/officeDocument/2006/relationships/image" Target="../media/image39.png"/><Relationship Id="rId74" Type="http://schemas.openxmlformats.org/officeDocument/2006/relationships/image" Target="../media/image47.png"/><Relationship Id="rId79" Type="http://schemas.openxmlformats.org/officeDocument/2006/relationships/customXml" Target="../ink/ink63.xml"/><Relationship Id="rId102" Type="http://schemas.openxmlformats.org/officeDocument/2006/relationships/image" Target="../media/image61.png"/><Relationship Id="rId5" Type="http://schemas.openxmlformats.org/officeDocument/2006/relationships/customXml" Target="../ink/ink26.xml"/><Relationship Id="rId90" Type="http://schemas.openxmlformats.org/officeDocument/2006/relationships/image" Target="../media/image55.png"/><Relationship Id="rId95" Type="http://schemas.openxmlformats.org/officeDocument/2006/relationships/customXml" Target="../ink/ink71.xml"/><Relationship Id="rId22" Type="http://schemas.openxmlformats.org/officeDocument/2006/relationships/image" Target="../media/image1110.png"/><Relationship Id="rId27" Type="http://schemas.openxmlformats.org/officeDocument/2006/relationships/customXml" Target="../ink/ink37.xml"/><Relationship Id="rId43" Type="http://schemas.openxmlformats.org/officeDocument/2006/relationships/customXml" Target="../ink/ink45.xml"/><Relationship Id="rId48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customXml" Target="../ink/ink58.xml"/><Relationship Id="rId113" Type="http://schemas.openxmlformats.org/officeDocument/2006/relationships/customXml" Target="../ink/ink80.xml"/><Relationship Id="rId80" Type="http://schemas.openxmlformats.org/officeDocument/2006/relationships/image" Target="../media/image50.png"/><Relationship Id="rId85" Type="http://schemas.openxmlformats.org/officeDocument/2006/relationships/customXml" Target="../ink/ink66.xml"/><Relationship Id="rId12" Type="http://schemas.openxmlformats.org/officeDocument/2006/relationships/image" Target="../media/image610.png"/><Relationship Id="rId17" Type="http://schemas.openxmlformats.org/officeDocument/2006/relationships/customXml" Target="../ink/ink32.xml"/><Relationship Id="rId33" Type="http://schemas.openxmlformats.org/officeDocument/2006/relationships/customXml" Target="../ink/ink40.xml"/><Relationship Id="rId38" Type="http://schemas.openxmlformats.org/officeDocument/2006/relationships/image" Target="../media/image29.png"/><Relationship Id="rId59" Type="http://schemas.openxmlformats.org/officeDocument/2006/relationships/customXml" Target="../ink/ink53.xml"/><Relationship Id="rId103" Type="http://schemas.openxmlformats.org/officeDocument/2006/relationships/customXml" Target="../ink/ink75.xml"/><Relationship Id="rId108" Type="http://schemas.openxmlformats.org/officeDocument/2006/relationships/image" Target="../media/image64.png"/><Relationship Id="rId54" Type="http://schemas.openxmlformats.org/officeDocument/2006/relationships/image" Target="../media/image37.png"/><Relationship Id="rId70" Type="http://schemas.openxmlformats.org/officeDocument/2006/relationships/image" Target="../media/image45.png"/><Relationship Id="rId75" Type="http://schemas.openxmlformats.org/officeDocument/2006/relationships/customXml" Target="../ink/ink61.xml"/><Relationship Id="rId91" Type="http://schemas.openxmlformats.org/officeDocument/2006/relationships/customXml" Target="../ink/ink69.xml"/><Relationship Id="rId9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0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410.png"/><Relationship Id="rId36" Type="http://schemas.openxmlformats.org/officeDocument/2006/relationships/image" Target="../media/image28.png"/><Relationship Id="rId49" Type="http://schemas.openxmlformats.org/officeDocument/2006/relationships/customXml" Target="../ink/ink48.xml"/><Relationship Id="rId57" Type="http://schemas.openxmlformats.org/officeDocument/2006/relationships/customXml" Target="../ink/ink52.xml"/><Relationship Id="rId106" Type="http://schemas.openxmlformats.org/officeDocument/2006/relationships/image" Target="../media/image63.png"/><Relationship Id="rId114" Type="http://schemas.openxmlformats.org/officeDocument/2006/relationships/image" Target="../media/image67.png"/><Relationship Id="rId10" Type="http://schemas.openxmlformats.org/officeDocument/2006/relationships/image" Target="../media/image510.png"/><Relationship Id="rId31" Type="http://schemas.openxmlformats.org/officeDocument/2006/relationships/customXml" Target="../ink/ink39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60" Type="http://schemas.openxmlformats.org/officeDocument/2006/relationships/image" Target="../media/image40.png"/><Relationship Id="rId65" Type="http://schemas.openxmlformats.org/officeDocument/2006/relationships/customXml" Target="../ink/ink56.xml"/><Relationship Id="rId73" Type="http://schemas.openxmlformats.org/officeDocument/2006/relationships/customXml" Target="../ink/ink60.xml"/><Relationship Id="rId78" Type="http://schemas.openxmlformats.org/officeDocument/2006/relationships/image" Target="../media/image49.png"/><Relationship Id="rId81" Type="http://schemas.openxmlformats.org/officeDocument/2006/relationships/customXml" Target="../ink/ink64.xml"/><Relationship Id="rId86" Type="http://schemas.openxmlformats.org/officeDocument/2006/relationships/image" Target="../media/image53.png"/><Relationship Id="rId94" Type="http://schemas.openxmlformats.org/officeDocument/2006/relationships/image" Target="../media/image57.png"/><Relationship Id="rId99" Type="http://schemas.openxmlformats.org/officeDocument/2006/relationships/customXml" Target="../ink/ink73.xml"/><Relationship Id="rId101" Type="http://schemas.openxmlformats.org/officeDocument/2006/relationships/customXml" Target="../ink/ink74.xml"/><Relationship Id="rId4" Type="http://schemas.openxmlformats.org/officeDocument/2006/relationships/image" Target="../media/image2100.png"/><Relationship Id="rId9" Type="http://schemas.openxmlformats.org/officeDocument/2006/relationships/customXml" Target="../ink/ink28.xml"/><Relationship Id="rId13" Type="http://schemas.openxmlformats.org/officeDocument/2006/relationships/customXml" Target="../ink/ink30.xml"/><Relationship Id="rId18" Type="http://schemas.openxmlformats.org/officeDocument/2006/relationships/image" Target="../media/image910.png"/><Relationship Id="rId39" Type="http://schemas.openxmlformats.org/officeDocument/2006/relationships/customXml" Target="../ink/ink43.xml"/><Relationship Id="rId109" Type="http://schemas.openxmlformats.org/officeDocument/2006/relationships/customXml" Target="../ink/ink78.xml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51.xml"/><Relationship Id="rId76" Type="http://schemas.openxmlformats.org/officeDocument/2006/relationships/image" Target="../media/image48.png"/><Relationship Id="rId97" Type="http://schemas.openxmlformats.org/officeDocument/2006/relationships/customXml" Target="../ink/ink72.xml"/><Relationship Id="rId104" Type="http://schemas.openxmlformats.org/officeDocument/2006/relationships/image" Target="../media/image62.png"/><Relationship Id="rId7" Type="http://schemas.openxmlformats.org/officeDocument/2006/relationships/customXml" Target="../ink/ink27.xml"/><Relationship Id="rId71" Type="http://schemas.openxmlformats.org/officeDocument/2006/relationships/customXml" Target="../ink/ink59.xml"/><Relationship Id="rId9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38.xml"/><Relationship Id="rId24" Type="http://schemas.openxmlformats.org/officeDocument/2006/relationships/image" Target="../media/image1210.png"/><Relationship Id="rId40" Type="http://schemas.openxmlformats.org/officeDocument/2006/relationships/image" Target="../media/image30.png"/><Relationship Id="rId45" Type="http://schemas.openxmlformats.org/officeDocument/2006/relationships/customXml" Target="../ink/ink46.xml"/><Relationship Id="rId66" Type="http://schemas.openxmlformats.org/officeDocument/2006/relationships/image" Target="../media/image43.png"/><Relationship Id="rId87" Type="http://schemas.openxmlformats.org/officeDocument/2006/relationships/customXml" Target="../ink/ink67.xml"/><Relationship Id="rId110" Type="http://schemas.openxmlformats.org/officeDocument/2006/relationships/image" Target="../media/image65.png"/><Relationship Id="rId115" Type="http://schemas.openxmlformats.org/officeDocument/2006/relationships/customXml" Target="../ink/ink81.xml"/><Relationship Id="rId61" Type="http://schemas.openxmlformats.org/officeDocument/2006/relationships/customXml" Target="../ink/ink54.xml"/><Relationship Id="rId82" Type="http://schemas.openxmlformats.org/officeDocument/2006/relationships/image" Target="../media/image51.png"/><Relationship Id="rId19" Type="http://schemas.openxmlformats.org/officeDocument/2006/relationships/customXml" Target="../ink/ink33.xml"/><Relationship Id="rId14" Type="http://schemas.openxmlformats.org/officeDocument/2006/relationships/image" Target="../media/image710.png"/><Relationship Id="rId30" Type="http://schemas.openxmlformats.org/officeDocument/2006/relationships/image" Target="../media/image1510.png"/><Relationship Id="rId35" Type="http://schemas.openxmlformats.org/officeDocument/2006/relationships/customXml" Target="../ink/ink41.xml"/><Relationship Id="rId56" Type="http://schemas.openxmlformats.org/officeDocument/2006/relationships/image" Target="../media/image38.png"/><Relationship Id="rId77" Type="http://schemas.openxmlformats.org/officeDocument/2006/relationships/customXml" Target="../ink/ink62.xml"/><Relationship Id="rId100" Type="http://schemas.openxmlformats.org/officeDocument/2006/relationships/image" Target="../media/image60.png"/><Relationship Id="rId105" Type="http://schemas.openxmlformats.org/officeDocument/2006/relationships/customXml" Target="../ink/ink76.xml"/><Relationship Id="rId8" Type="http://schemas.openxmlformats.org/officeDocument/2006/relationships/image" Target="../media/image473.png"/><Relationship Id="rId51" Type="http://schemas.openxmlformats.org/officeDocument/2006/relationships/customXml" Target="../ink/ink49.xml"/><Relationship Id="rId72" Type="http://schemas.openxmlformats.org/officeDocument/2006/relationships/image" Target="../media/image46.png"/><Relationship Id="rId93" Type="http://schemas.openxmlformats.org/officeDocument/2006/relationships/customXml" Target="../ink/ink70.xml"/><Relationship Id="rId98" Type="http://schemas.openxmlformats.org/officeDocument/2006/relationships/image" Target="../media/image59.png"/><Relationship Id="rId3" Type="http://schemas.openxmlformats.org/officeDocument/2006/relationships/customXml" Target="../ink/ink25.xml"/><Relationship Id="rId25" Type="http://schemas.openxmlformats.org/officeDocument/2006/relationships/customXml" Target="../ink/ink36.xml"/><Relationship Id="rId46" Type="http://schemas.openxmlformats.org/officeDocument/2006/relationships/image" Target="../media/image33.png"/><Relationship Id="rId67" Type="http://schemas.openxmlformats.org/officeDocument/2006/relationships/customXml" Target="../ink/ink57.xml"/><Relationship Id="rId116" Type="http://schemas.openxmlformats.org/officeDocument/2006/relationships/image" Target="../media/image68.png"/><Relationship Id="rId20" Type="http://schemas.openxmlformats.org/officeDocument/2006/relationships/image" Target="../media/image1010.png"/><Relationship Id="rId41" Type="http://schemas.openxmlformats.org/officeDocument/2006/relationships/customXml" Target="../ink/ink44.xml"/><Relationship Id="rId62" Type="http://schemas.openxmlformats.org/officeDocument/2006/relationships/image" Target="../media/image41.png"/><Relationship Id="rId83" Type="http://schemas.openxmlformats.org/officeDocument/2006/relationships/customXml" Target="../ink/ink65.xml"/><Relationship Id="rId88" Type="http://schemas.openxmlformats.org/officeDocument/2006/relationships/image" Target="../media/image54.png"/><Relationship Id="rId111" Type="http://schemas.openxmlformats.org/officeDocument/2006/relationships/customXml" Target="../ink/ink7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10.png"/><Relationship Id="rId21" Type="http://schemas.openxmlformats.org/officeDocument/2006/relationships/customXml" Target="../ink/ink91.xml"/><Relationship Id="rId42" Type="http://schemas.openxmlformats.org/officeDocument/2006/relationships/image" Target="../media/image3510.png"/><Relationship Id="rId47" Type="http://schemas.openxmlformats.org/officeDocument/2006/relationships/customXml" Target="../ink/ink104.xml"/><Relationship Id="rId63" Type="http://schemas.openxmlformats.org/officeDocument/2006/relationships/customXml" Target="../ink/ink112.xml"/><Relationship Id="rId68" Type="http://schemas.openxmlformats.org/officeDocument/2006/relationships/image" Target="../media/image480.png"/><Relationship Id="rId84" Type="http://schemas.openxmlformats.org/officeDocument/2006/relationships/image" Target="../media/image560.png"/><Relationship Id="rId89" Type="http://schemas.openxmlformats.org/officeDocument/2006/relationships/customXml" Target="../ink/ink125.xml"/><Relationship Id="rId16" Type="http://schemas.openxmlformats.org/officeDocument/2006/relationships/image" Target="../media/image2210.png"/><Relationship Id="rId11" Type="http://schemas.openxmlformats.org/officeDocument/2006/relationships/customXml" Target="../ink/ink86.xml"/><Relationship Id="rId32" Type="http://schemas.openxmlformats.org/officeDocument/2006/relationships/image" Target="../media/image3010.png"/><Relationship Id="rId37" Type="http://schemas.openxmlformats.org/officeDocument/2006/relationships/customXml" Target="../ink/ink99.xml"/><Relationship Id="rId53" Type="http://schemas.openxmlformats.org/officeDocument/2006/relationships/customXml" Target="../ink/ink107.xml"/><Relationship Id="rId58" Type="http://schemas.openxmlformats.org/officeDocument/2006/relationships/image" Target="../media/image4310.png"/><Relationship Id="rId74" Type="http://schemas.openxmlformats.org/officeDocument/2006/relationships/image" Target="../media/image511.png"/><Relationship Id="rId79" Type="http://schemas.openxmlformats.org/officeDocument/2006/relationships/customXml" Target="../ink/ink120.xml"/><Relationship Id="rId5" Type="http://schemas.openxmlformats.org/officeDocument/2006/relationships/customXml" Target="../ink/ink83.xml"/><Relationship Id="rId90" Type="http://schemas.openxmlformats.org/officeDocument/2006/relationships/image" Target="../media/image590.png"/><Relationship Id="rId14" Type="http://schemas.openxmlformats.org/officeDocument/2006/relationships/image" Target="../media/image2110.png"/><Relationship Id="rId22" Type="http://schemas.openxmlformats.org/officeDocument/2006/relationships/image" Target="../media/image2510.png"/><Relationship Id="rId27" Type="http://schemas.openxmlformats.org/officeDocument/2006/relationships/customXml" Target="../ink/ink94.xml"/><Relationship Id="rId30" Type="http://schemas.openxmlformats.org/officeDocument/2006/relationships/image" Target="../media/image2910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48" Type="http://schemas.openxmlformats.org/officeDocument/2006/relationships/image" Target="../media/image3810.png"/><Relationship Id="rId56" Type="http://schemas.openxmlformats.org/officeDocument/2006/relationships/image" Target="../media/image4210.png"/><Relationship Id="rId64" Type="http://schemas.openxmlformats.org/officeDocument/2006/relationships/image" Target="../media/image4610.png"/><Relationship Id="rId69" Type="http://schemas.openxmlformats.org/officeDocument/2006/relationships/customXml" Target="../ink/ink115.xml"/><Relationship Id="rId77" Type="http://schemas.openxmlformats.org/officeDocument/2006/relationships/customXml" Target="../ink/ink119.xml"/><Relationship Id="rId8" Type="http://schemas.openxmlformats.org/officeDocument/2006/relationships/image" Target="../media/image1810.png"/><Relationship Id="rId51" Type="http://schemas.openxmlformats.org/officeDocument/2006/relationships/customXml" Target="../ink/ink106.xml"/><Relationship Id="rId72" Type="http://schemas.openxmlformats.org/officeDocument/2006/relationships/image" Target="../media/image500.png"/><Relationship Id="rId80" Type="http://schemas.openxmlformats.org/officeDocument/2006/relationships/image" Target="../media/image540.png"/><Relationship Id="rId85" Type="http://schemas.openxmlformats.org/officeDocument/2006/relationships/customXml" Target="../ink/ink123.xml"/><Relationship Id="rId3" Type="http://schemas.openxmlformats.org/officeDocument/2006/relationships/customXml" Target="../ink/ink82.xml"/><Relationship Id="rId12" Type="http://schemas.openxmlformats.org/officeDocument/2006/relationships/image" Target="../media/image2010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3310.png"/><Relationship Id="rId46" Type="http://schemas.openxmlformats.org/officeDocument/2006/relationships/image" Target="../media/image3710.png"/><Relationship Id="rId59" Type="http://schemas.openxmlformats.org/officeDocument/2006/relationships/customXml" Target="../ink/ink110.xml"/><Relationship Id="rId67" Type="http://schemas.openxmlformats.org/officeDocument/2006/relationships/customXml" Target="../ink/ink114.xml"/><Relationship Id="rId20" Type="http://schemas.openxmlformats.org/officeDocument/2006/relationships/image" Target="../media/image2410.png"/><Relationship Id="rId41" Type="http://schemas.openxmlformats.org/officeDocument/2006/relationships/customXml" Target="../ink/ink101.xml"/><Relationship Id="rId54" Type="http://schemas.openxmlformats.org/officeDocument/2006/relationships/image" Target="../media/image4110.png"/><Relationship Id="rId62" Type="http://schemas.openxmlformats.org/officeDocument/2006/relationships/image" Target="../media/image4510.png"/><Relationship Id="rId70" Type="http://schemas.openxmlformats.org/officeDocument/2006/relationships/image" Target="../media/image490.png"/><Relationship Id="rId75" Type="http://schemas.openxmlformats.org/officeDocument/2006/relationships/customXml" Target="../ink/ink118.xml"/><Relationship Id="rId83" Type="http://schemas.openxmlformats.org/officeDocument/2006/relationships/customXml" Target="../ink/ink122.xml"/><Relationship Id="rId88" Type="http://schemas.openxmlformats.org/officeDocument/2006/relationships/image" Target="../media/image580.png"/><Relationship Id="rId91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2810.png"/><Relationship Id="rId36" Type="http://schemas.openxmlformats.org/officeDocument/2006/relationships/image" Target="../media/image3210.png"/><Relationship Id="rId49" Type="http://schemas.openxmlformats.org/officeDocument/2006/relationships/customXml" Target="../ink/ink105.xml"/><Relationship Id="rId57" Type="http://schemas.openxmlformats.org/officeDocument/2006/relationships/customXml" Target="../ink/ink109.xml"/><Relationship Id="rId10" Type="http://schemas.openxmlformats.org/officeDocument/2006/relationships/image" Target="../media/image1910.png"/><Relationship Id="rId31" Type="http://schemas.openxmlformats.org/officeDocument/2006/relationships/customXml" Target="../ink/ink96.xml"/><Relationship Id="rId44" Type="http://schemas.openxmlformats.org/officeDocument/2006/relationships/image" Target="../media/image3610.png"/><Relationship Id="rId52" Type="http://schemas.openxmlformats.org/officeDocument/2006/relationships/image" Target="../media/image4010.png"/><Relationship Id="rId60" Type="http://schemas.openxmlformats.org/officeDocument/2006/relationships/image" Target="../media/image4410.png"/><Relationship Id="rId65" Type="http://schemas.openxmlformats.org/officeDocument/2006/relationships/customXml" Target="../ink/ink113.xml"/><Relationship Id="rId73" Type="http://schemas.openxmlformats.org/officeDocument/2006/relationships/customXml" Target="../ink/ink117.xml"/><Relationship Id="rId78" Type="http://schemas.openxmlformats.org/officeDocument/2006/relationships/image" Target="../media/image530.png"/><Relationship Id="rId81" Type="http://schemas.openxmlformats.org/officeDocument/2006/relationships/customXml" Target="../ink/ink121.xml"/><Relationship Id="rId86" Type="http://schemas.openxmlformats.org/officeDocument/2006/relationships/image" Target="../media/image570.png"/><Relationship Id="rId4" Type="http://schemas.openxmlformats.org/officeDocument/2006/relationships/image" Target="../media/image1610.png"/><Relationship Id="rId9" Type="http://schemas.openxmlformats.org/officeDocument/2006/relationships/customXml" Target="../ink/ink85.xml"/><Relationship Id="rId13" Type="http://schemas.openxmlformats.org/officeDocument/2006/relationships/customXml" Target="../ink/ink87.xml"/><Relationship Id="rId18" Type="http://schemas.openxmlformats.org/officeDocument/2006/relationships/image" Target="../media/image2310.png"/><Relationship Id="rId39" Type="http://schemas.openxmlformats.org/officeDocument/2006/relationships/customXml" Target="../ink/ink100.xml"/><Relationship Id="rId34" Type="http://schemas.openxmlformats.org/officeDocument/2006/relationships/image" Target="../media/image3110.png"/><Relationship Id="rId50" Type="http://schemas.openxmlformats.org/officeDocument/2006/relationships/image" Target="../media/image3910.png"/><Relationship Id="rId55" Type="http://schemas.openxmlformats.org/officeDocument/2006/relationships/customXml" Target="../ink/ink108.xml"/><Relationship Id="rId76" Type="http://schemas.openxmlformats.org/officeDocument/2006/relationships/image" Target="../media/image520.png"/><Relationship Id="rId7" Type="http://schemas.openxmlformats.org/officeDocument/2006/relationships/customXml" Target="../ink/ink84.xml"/><Relationship Id="rId71" Type="http://schemas.openxmlformats.org/officeDocument/2006/relationships/customXml" Target="../ink/ink116.xml"/><Relationship Id="rId92" Type="http://schemas.openxmlformats.org/officeDocument/2006/relationships/image" Target="../media/image600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95.xml"/><Relationship Id="rId24" Type="http://schemas.openxmlformats.org/officeDocument/2006/relationships/image" Target="../media/image2610.png"/><Relationship Id="rId40" Type="http://schemas.openxmlformats.org/officeDocument/2006/relationships/image" Target="../media/image3410.png"/><Relationship Id="rId45" Type="http://schemas.openxmlformats.org/officeDocument/2006/relationships/customXml" Target="../ink/ink103.xml"/><Relationship Id="rId66" Type="http://schemas.openxmlformats.org/officeDocument/2006/relationships/image" Target="../media/image474.png"/><Relationship Id="rId87" Type="http://schemas.openxmlformats.org/officeDocument/2006/relationships/customXml" Target="../ink/ink124.xml"/><Relationship Id="rId61" Type="http://schemas.openxmlformats.org/officeDocument/2006/relationships/customXml" Target="../ink/ink111.xml"/><Relationship Id="rId82" Type="http://schemas.openxmlformats.org/officeDocument/2006/relationships/image" Target="../media/image550.png"/><Relationship Id="rId19" Type="http://schemas.openxmlformats.org/officeDocument/2006/relationships/customXml" Target="../ink/ink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3B280F-E5E1-4B49-AE1C-5B2343501041}"/>
              </a:ext>
            </a:extLst>
          </p:cNvPr>
          <p:cNvGrpSpPr/>
          <p:nvPr/>
        </p:nvGrpSpPr>
        <p:grpSpPr>
          <a:xfrm>
            <a:off x="6468223" y="273583"/>
            <a:ext cx="1641600" cy="582480"/>
            <a:chOff x="6468223" y="273583"/>
            <a:chExt cx="164160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348424-5EE4-4417-A831-68DCB914EA41}"/>
                    </a:ext>
                  </a:extLst>
                </p14:cNvPr>
                <p14:cNvContentPartPr/>
                <p14:nvPr/>
              </p14:nvContentPartPr>
              <p14:xfrm>
                <a:off x="6468223" y="716023"/>
                <a:ext cx="135000" cy="122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348424-5EE4-4417-A831-68DCB914EA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59583" y="707383"/>
                  <a:ext cx="152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169CCD-9069-4B66-8663-17DE839657D6}"/>
                    </a:ext>
                  </a:extLst>
                </p14:cNvPr>
                <p14:cNvContentPartPr/>
                <p14:nvPr/>
              </p14:nvContentPartPr>
              <p14:xfrm>
                <a:off x="6653263" y="685063"/>
                <a:ext cx="60480" cy="9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169CCD-9069-4B66-8663-17DE839657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4263" y="676423"/>
                  <a:ext cx="78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798688-5A0B-45D4-A10A-8DED6CCE761E}"/>
                    </a:ext>
                  </a:extLst>
                </p14:cNvPr>
                <p14:cNvContentPartPr/>
                <p14:nvPr/>
              </p14:nvContentPartPr>
              <p14:xfrm>
                <a:off x="6853783" y="660583"/>
                <a:ext cx="106560" cy="19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798688-5A0B-45D4-A10A-8DED6CCE76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45143" y="651583"/>
                  <a:ext cx="12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BC145F-8AD3-46DF-B433-F374554A6DA5}"/>
                    </a:ext>
                  </a:extLst>
                </p14:cNvPr>
                <p14:cNvContentPartPr/>
                <p14:nvPr/>
              </p14:nvContentPartPr>
              <p14:xfrm>
                <a:off x="6958183" y="626023"/>
                <a:ext cx="139680" cy="11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BC145F-8AD3-46DF-B433-F374554A6D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9183" y="617383"/>
                  <a:ext cx="157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8D6A2-2E55-4873-B7F2-B6FBD289EEE9}"/>
                    </a:ext>
                  </a:extLst>
                </p14:cNvPr>
                <p14:cNvContentPartPr/>
                <p14:nvPr/>
              </p14:nvContentPartPr>
              <p14:xfrm>
                <a:off x="7132063" y="587863"/>
                <a:ext cx="219240" cy="13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8D6A2-2E55-4873-B7F2-B6FBD289EE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3423" y="578863"/>
                  <a:ext cx="236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199E11-2AF0-4850-B5D1-6A41C439A1FF}"/>
                    </a:ext>
                  </a:extLst>
                </p14:cNvPr>
                <p14:cNvContentPartPr/>
                <p14:nvPr/>
              </p14:nvContentPartPr>
              <p14:xfrm>
                <a:off x="7436623" y="564463"/>
                <a:ext cx="129240" cy="139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199E11-2AF0-4850-B5D1-6A41C439A1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27623" y="555463"/>
                  <a:ext cx="146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570F96-1A82-4989-8E9C-6039A797B10F}"/>
                    </a:ext>
                  </a:extLst>
                </p14:cNvPr>
                <p14:cNvContentPartPr/>
                <p14:nvPr/>
              </p14:nvContentPartPr>
              <p14:xfrm>
                <a:off x="7640383" y="555823"/>
                <a:ext cx="132120" cy="11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570F96-1A82-4989-8E9C-6039A797B1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1383" y="547183"/>
                  <a:ext cx="149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403832-301E-40C7-B0D2-376CCD44A710}"/>
                    </a:ext>
                  </a:extLst>
                </p14:cNvPr>
                <p14:cNvContentPartPr/>
                <p14:nvPr/>
              </p14:nvContentPartPr>
              <p14:xfrm>
                <a:off x="7793383" y="273583"/>
                <a:ext cx="76680" cy="30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403832-301E-40C7-B0D2-376CCD44A7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84383" y="264943"/>
                  <a:ext cx="94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6A6255-D3CB-4242-8E11-B8F983E11E81}"/>
                    </a:ext>
                  </a:extLst>
                </p14:cNvPr>
                <p14:cNvContentPartPr/>
                <p14:nvPr/>
              </p14:nvContentPartPr>
              <p14:xfrm>
                <a:off x="7801303" y="462583"/>
                <a:ext cx="308520" cy="7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6A6255-D3CB-4242-8E11-B8F983E11E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92303" y="453583"/>
                  <a:ext cx="3261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81" name="Group 11280">
            <a:extLst>
              <a:ext uri="{FF2B5EF4-FFF2-40B4-BE49-F238E27FC236}">
                <a16:creationId xmlns:a16="http://schemas.microsoft.com/office/drawing/2014/main" id="{D18B0CE5-53F0-4CAF-83B4-8D6776418B9F}"/>
              </a:ext>
            </a:extLst>
          </p:cNvPr>
          <p:cNvGrpSpPr/>
          <p:nvPr/>
        </p:nvGrpSpPr>
        <p:grpSpPr>
          <a:xfrm>
            <a:off x="226543" y="218863"/>
            <a:ext cx="5904720" cy="2055600"/>
            <a:chOff x="226543" y="218863"/>
            <a:chExt cx="5904720" cy="20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4810B5-0BCA-40C2-8531-0EAA4AB43DB9}"/>
                    </a:ext>
                  </a:extLst>
                </p14:cNvPr>
                <p14:cNvContentPartPr/>
                <p14:nvPr/>
              </p14:nvContentPartPr>
              <p14:xfrm>
                <a:off x="1793263" y="250903"/>
                <a:ext cx="9720" cy="31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4810B5-0BCA-40C2-8531-0EAA4AB43D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84623" y="241903"/>
                  <a:ext cx="27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CBADD1-1D5E-4798-9953-5B83D399814C}"/>
                    </a:ext>
                  </a:extLst>
                </p14:cNvPr>
                <p14:cNvContentPartPr/>
                <p14:nvPr/>
              </p14:nvContentPartPr>
              <p14:xfrm>
                <a:off x="1741423" y="227503"/>
                <a:ext cx="243000" cy="60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CBADD1-1D5E-4798-9953-5B83D39981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32783" y="218503"/>
                  <a:ext cx="260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0B1B4D-FA01-41E2-8927-4A81CAE762E7}"/>
                    </a:ext>
                  </a:extLst>
                </p14:cNvPr>
                <p14:cNvContentPartPr/>
                <p14:nvPr/>
              </p14:nvContentPartPr>
              <p14:xfrm>
                <a:off x="1729183" y="424423"/>
                <a:ext cx="123840" cy="19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0B1B4D-FA01-41E2-8927-4A81CAE762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20183" y="415423"/>
                  <a:ext cx="141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3485D0-C219-448D-A2B7-B03E2579B116}"/>
                    </a:ext>
                  </a:extLst>
                </p14:cNvPr>
                <p14:cNvContentPartPr/>
                <p14:nvPr/>
              </p14:nvContentPartPr>
              <p14:xfrm>
                <a:off x="2009983" y="469063"/>
                <a:ext cx="73080" cy="2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3485D0-C219-448D-A2B7-B03E2579B1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00983" y="460063"/>
                  <a:ext cx="90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7C550A-533B-442E-86C0-EB7D3DDD6ED8}"/>
                    </a:ext>
                  </a:extLst>
                </p14:cNvPr>
                <p14:cNvContentPartPr/>
                <p14:nvPr/>
              </p14:nvContentPartPr>
              <p14:xfrm>
                <a:off x="2246503" y="241903"/>
                <a:ext cx="226080" cy="34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7C550A-533B-442E-86C0-EB7D3DDD6E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7863" y="233263"/>
                  <a:ext cx="243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EEEE1E-D542-4941-973E-399EF4DE7B8A}"/>
                    </a:ext>
                  </a:extLst>
                </p14:cNvPr>
                <p14:cNvContentPartPr/>
                <p14:nvPr/>
              </p14:nvContentPartPr>
              <p14:xfrm>
                <a:off x="2890903" y="373663"/>
                <a:ext cx="339840" cy="14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EEEE1E-D542-4941-973E-399EF4DE7B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82263" y="364663"/>
                  <a:ext cx="357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89C1B5-1390-4DD4-8197-ADC01425C5B7}"/>
                    </a:ext>
                  </a:extLst>
                </p14:cNvPr>
                <p14:cNvContentPartPr/>
                <p14:nvPr/>
              </p14:nvContentPartPr>
              <p14:xfrm>
                <a:off x="3264223" y="218863"/>
                <a:ext cx="267840" cy="311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89C1B5-1390-4DD4-8197-ADC01425C5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55223" y="210223"/>
                  <a:ext cx="285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92CB7D-B360-4659-BD60-6F5CC9F78D7E}"/>
                    </a:ext>
                  </a:extLst>
                </p14:cNvPr>
                <p14:cNvContentPartPr/>
                <p14:nvPr/>
              </p14:nvContentPartPr>
              <p14:xfrm>
                <a:off x="1503463" y="703063"/>
                <a:ext cx="2295720" cy="16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92CB7D-B360-4659-BD60-6F5CC9F78D7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94463" y="694063"/>
                  <a:ext cx="2313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994B70-D620-4F8D-A8EE-D552BAE47BBE}"/>
                    </a:ext>
                  </a:extLst>
                </p14:cNvPr>
                <p14:cNvContentPartPr/>
                <p14:nvPr/>
              </p14:nvContentPartPr>
              <p14:xfrm>
                <a:off x="416263" y="1153063"/>
                <a:ext cx="19440" cy="23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994B70-D620-4F8D-A8EE-D552BAE47B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7263" y="1144063"/>
                  <a:ext cx="37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F406AA-6D0C-44EA-A4E7-36C87292171E}"/>
                    </a:ext>
                  </a:extLst>
                </p14:cNvPr>
                <p14:cNvContentPartPr/>
                <p14:nvPr/>
              </p14:nvContentPartPr>
              <p14:xfrm>
                <a:off x="373063" y="1140823"/>
                <a:ext cx="113760" cy="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F406AA-6D0C-44EA-A4E7-36C8729217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4063" y="1131823"/>
                  <a:ext cx="131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1627B7-DD93-49A9-8840-3A2907AEEBCD}"/>
                    </a:ext>
                  </a:extLst>
                </p14:cNvPr>
                <p14:cNvContentPartPr/>
                <p14:nvPr/>
              </p14:nvContentPartPr>
              <p14:xfrm>
                <a:off x="381703" y="1150903"/>
                <a:ext cx="149760" cy="252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1627B7-DD93-49A9-8840-3A2907AEEB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703" y="1142263"/>
                  <a:ext cx="167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B82A7A-FB8C-49C0-A5BA-0D6D45F6B94F}"/>
                    </a:ext>
                  </a:extLst>
                </p14:cNvPr>
                <p14:cNvContentPartPr/>
                <p14:nvPr/>
              </p14:nvContentPartPr>
              <p14:xfrm>
                <a:off x="652783" y="1226863"/>
                <a:ext cx="113400" cy="14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B82A7A-FB8C-49C0-A5BA-0D6D45F6B94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4143" y="1218223"/>
                  <a:ext cx="131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C8370E-C545-4580-85F2-C5980F0E8AA3}"/>
                    </a:ext>
                  </a:extLst>
                </p14:cNvPr>
                <p14:cNvContentPartPr/>
                <p14:nvPr/>
              </p14:nvContentPartPr>
              <p14:xfrm>
                <a:off x="790303" y="1225063"/>
                <a:ext cx="324000" cy="13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C8370E-C545-4580-85F2-C5980F0E8A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1303" y="1216063"/>
                  <a:ext cx="341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FBA41F-92CE-4CF9-995C-1595CC3B7E15}"/>
                    </a:ext>
                  </a:extLst>
                </p14:cNvPr>
                <p14:cNvContentPartPr/>
                <p14:nvPr/>
              </p14:nvContentPartPr>
              <p14:xfrm>
                <a:off x="1054903" y="1072423"/>
                <a:ext cx="473400" cy="27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FBA41F-92CE-4CF9-995C-1595CC3B7E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263" y="1063783"/>
                  <a:ext cx="491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A761E2-7E2E-4B44-84CB-23A5D786C51F}"/>
                    </a:ext>
                  </a:extLst>
                </p14:cNvPr>
                <p14:cNvContentPartPr/>
                <p14:nvPr/>
              </p14:nvContentPartPr>
              <p14:xfrm>
                <a:off x="1769503" y="1041823"/>
                <a:ext cx="159840" cy="39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A761E2-7E2E-4B44-84CB-23A5D786C5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60863" y="1033183"/>
                  <a:ext cx="177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E6ADC7-17C8-442E-B476-BED722A1B95C}"/>
                    </a:ext>
                  </a:extLst>
                </p14:cNvPr>
                <p14:cNvContentPartPr/>
                <p14:nvPr/>
              </p14:nvContentPartPr>
              <p14:xfrm>
                <a:off x="1932223" y="1257463"/>
                <a:ext cx="99720" cy="11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E6ADC7-17C8-442E-B476-BED722A1B9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23583" y="1248463"/>
                  <a:ext cx="11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246BF0-AC93-4740-A2FA-20A9C819FFBD}"/>
                    </a:ext>
                  </a:extLst>
                </p14:cNvPr>
                <p14:cNvContentPartPr/>
                <p14:nvPr/>
              </p14:nvContentPartPr>
              <p14:xfrm>
                <a:off x="2063983" y="1247383"/>
                <a:ext cx="158760" cy="29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246BF0-AC93-4740-A2FA-20A9C819FF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55343" y="1238743"/>
                  <a:ext cx="176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6F7145-7F2B-492A-A896-AD269ED425B3}"/>
                    </a:ext>
                  </a:extLst>
                </p14:cNvPr>
                <p14:cNvContentPartPr/>
                <p14:nvPr/>
              </p14:nvContentPartPr>
              <p14:xfrm>
                <a:off x="2298703" y="1230463"/>
                <a:ext cx="39240" cy="14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6F7145-7F2B-492A-A896-AD269ED425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0063" y="1221463"/>
                  <a:ext cx="56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896117-727C-4F17-B12A-34C2D81826DC}"/>
                    </a:ext>
                  </a:extLst>
                </p14:cNvPr>
                <p14:cNvContentPartPr/>
                <p14:nvPr/>
              </p14:nvContentPartPr>
              <p14:xfrm>
                <a:off x="2250823" y="1099423"/>
                <a:ext cx="22320" cy="5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896117-727C-4F17-B12A-34C2D81826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41823" y="1090783"/>
                  <a:ext cx="39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5AE947-FE0A-471C-80F4-5F0067E4A3BA}"/>
                    </a:ext>
                  </a:extLst>
                </p14:cNvPr>
                <p14:cNvContentPartPr/>
                <p14:nvPr/>
              </p14:nvContentPartPr>
              <p14:xfrm>
                <a:off x="2394463" y="943903"/>
                <a:ext cx="405000" cy="43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5AE947-FE0A-471C-80F4-5F0067E4A3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85823" y="935263"/>
                  <a:ext cx="422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3EF850-3F3E-44F7-98BB-D53E4AA8CD82}"/>
                    </a:ext>
                  </a:extLst>
                </p14:cNvPr>
                <p14:cNvContentPartPr/>
                <p14:nvPr/>
              </p14:nvContentPartPr>
              <p14:xfrm>
                <a:off x="3277183" y="1119583"/>
                <a:ext cx="161280" cy="15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3EF850-3F3E-44F7-98BB-D53E4AA8CD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68183" y="1110583"/>
                  <a:ext cx="178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BD42C8-D806-4217-B198-64E4DC5ED512}"/>
                    </a:ext>
                  </a:extLst>
                </p14:cNvPr>
                <p14:cNvContentPartPr/>
                <p14:nvPr/>
              </p14:nvContentPartPr>
              <p14:xfrm>
                <a:off x="3542863" y="931303"/>
                <a:ext cx="51120" cy="304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BD42C8-D806-4217-B198-64E4DC5ED51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33863" y="922663"/>
                  <a:ext cx="68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C550A3-6EC7-48AA-8E9B-E70461CDB589}"/>
                    </a:ext>
                  </a:extLst>
                </p14:cNvPr>
                <p14:cNvContentPartPr/>
                <p14:nvPr/>
              </p14:nvContentPartPr>
              <p14:xfrm>
                <a:off x="3448543" y="1036423"/>
                <a:ext cx="402840" cy="13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C550A3-6EC7-48AA-8E9B-E70461CDB5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39903" y="1027423"/>
                  <a:ext cx="420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705816-F38D-446B-9A04-8B55463E682B}"/>
                    </a:ext>
                  </a:extLst>
                </p14:cNvPr>
                <p14:cNvContentPartPr/>
                <p14:nvPr/>
              </p14:nvContentPartPr>
              <p14:xfrm>
                <a:off x="3901063" y="948943"/>
                <a:ext cx="342720" cy="15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705816-F38D-446B-9A04-8B55463E68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92423" y="939943"/>
                  <a:ext cx="360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00C068-C87B-48DC-9B97-420D45E5E3CA}"/>
                    </a:ext>
                  </a:extLst>
                </p14:cNvPr>
                <p14:cNvContentPartPr/>
                <p14:nvPr/>
              </p14:nvContentPartPr>
              <p14:xfrm>
                <a:off x="4290943" y="796663"/>
                <a:ext cx="115200" cy="351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00C068-C87B-48DC-9B97-420D45E5E3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2303" y="787663"/>
                  <a:ext cx="132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718B8D-5FBE-4451-876B-71F89210AD7F}"/>
                    </a:ext>
                  </a:extLst>
                </p14:cNvPr>
                <p14:cNvContentPartPr/>
                <p14:nvPr/>
              </p14:nvContentPartPr>
              <p14:xfrm>
                <a:off x="4306423" y="911863"/>
                <a:ext cx="150840" cy="4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718B8D-5FBE-4451-876B-71F89210AD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97783" y="902863"/>
                  <a:ext cx="168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E3B6D2-EE90-4187-901F-DA7525C6C68D}"/>
                    </a:ext>
                  </a:extLst>
                </p14:cNvPr>
                <p14:cNvContentPartPr/>
                <p14:nvPr/>
              </p14:nvContentPartPr>
              <p14:xfrm>
                <a:off x="4414783" y="905023"/>
                <a:ext cx="138240" cy="12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E3B6D2-EE90-4187-901F-DA7525C6C68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06143" y="896023"/>
                  <a:ext cx="155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C1D96D-12E9-421F-B704-6D65323C9313}"/>
                    </a:ext>
                  </a:extLst>
                </p14:cNvPr>
                <p14:cNvContentPartPr/>
                <p14:nvPr/>
              </p14:nvContentPartPr>
              <p14:xfrm>
                <a:off x="4580383" y="854983"/>
                <a:ext cx="117360" cy="13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C1D96D-12E9-421F-B704-6D65323C931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71383" y="845983"/>
                  <a:ext cx="135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ED9F9C-60F7-40ED-86C9-78550F79F469}"/>
                    </a:ext>
                  </a:extLst>
                </p14:cNvPr>
                <p14:cNvContentPartPr/>
                <p14:nvPr/>
              </p14:nvContentPartPr>
              <p14:xfrm>
                <a:off x="4763623" y="847423"/>
                <a:ext cx="75600" cy="180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ED9F9C-60F7-40ED-86C9-78550F79F46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54623" y="838423"/>
                  <a:ext cx="93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E54E86-A678-44DA-B98C-B5106B42A153}"/>
                    </a:ext>
                  </a:extLst>
                </p14:cNvPr>
                <p14:cNvContentPartPr/>
                <p14:nvPr/>
              </p14:nvContentPartPr>
              <p14:xfrm>
                <a:off x="5425303" y="712423"/>
                <a:ext cx="110880" cy="36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E54E86-A678-44DA-B98C-B5106B42A1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6663" y="703423"/>
                  <a:ext cx="128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4CC67A-525F-433E-91A6-B23EDAE5A86A}"/>
                    </a:ext>
                  </a:extLst>
                </p14:cNvPr>
                <p14:cNvContentPartPr/>
                <p14:nvPr/>
              </p14:nvContentPartPr>
              <p14:xfrm>
                <a:off x="5338543" y="863983"/>
                <a:ext cx="172800" cy="6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4CC67A-525F-433E-91A6-B23EDAE5A86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29903" y="854983"/>
                  <a:ext cx="19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031E5C-1E83-4CB9-B852-C45984378F5F}"/>
                    </a:ext>
                  </a:extLst>
                </p14:cNvPr>
                <p14:cNvContentPartPr/>
                <p14:nvPr/>
              </p14:nvContentPartPr>
              <p14:xfrm>
                <a:off x="5602423" y="734743"/>
                <a:ext cx="265680" cy="20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031E5C-1E83-4CB9-B852-C45984378F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93423" y="725743"/>
                  <a:ext cx="283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202EFE-7541-41B0-A3D7-B1A5D0AF9996}"/>
                    </a:ext>
                  </a:extLst>
                </p14:cNvPr>
                <p14:cNvContentPartPr/>
                <p14:nvPr/>
              </p14:nvContentPartPr>
              <p14:xfrm>
                <a:off x="5859463" y="623503"/>
                <a:ext cx="271800" cy="288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202EFE-7541-41B0-A3D7-B1A5D0AF999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50463" y="614863"/>
                  <a:ext cx="289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43DA83-24B7-4AF7-8383-105F4C07AFFB}"/>
                    </a:ext>
                  </a:extLst>
                </p14:cNvPr>
                <p14:cNvContentPartPr/>
                <p14:nvPr/>
              </p14:nvContentPartPr>
              <p14:xfrm>
                <a:off x="6026143" y="797023"/>
                <a:ext cx="104760" cy="3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43DA83-24B7-4AF7-8383-105F4C07AF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017503" y="788383"/>
                  <a:ext cx="12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5E763-6C7A-424C-81CE-8F481C779FA2}"/>
                    </a:ext>
                  </a:extLst>
                </p14:cNvPr>
                <p14:cNvContentPartPr/>
                <p14:nvPr/>
              </p14:nvContentPartPr>
              <p14:xfrm>
                <a:off x="226543" y="1974943"/>
                <a:ext cx="128520" cy="299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5E763-6C7A-424C-81CE-8F481C779FA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7903" y="1966303"/>
                  <a:ext cx="146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7A47C3-5EE6-43FC-9D88-136C2DD0A2B5}"/>
                    </a:ext>
                  </a:extLst>
                </p14:cNvPr>
                <p14:cNvContentPartPr/>
                <p14:nvPr/>
              </p14:nvContentPartPr>
              <p14:xfrm>
                <a:off x="372703" y="2100943"/>
                <a:ext cx="224280" cy="173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7A47C3-5EE6-43FC-9D88-136C2DD0A2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703" y="2092303"/>
                  <a:ext cx="241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51955D-87CC-4258-9761-03F32975981D}"/>
                    </a:ext>
                  </a:extLst>
                </p14:cNvPr>
                <p14:cNvContentPartPr/>
                <p14:nvPr/>
              </p14:nvContentPartPr>
              <p14:xfrm>
                <a:off x="540823" y="1866943"/>
                <a:ext cx="145440" cy="36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51955D-87CC-4258-9761-03F3297598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2183" y="1858303"/>
                  <a:ext cx="163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C08686F-482B-44CC-AB85-5C34B996A8BD}"/>
                    </a:ext>
                  </a:extLst>
                </p14:cNvPr>
                <p14:cNvContentPartPr/>
                <p14:nvPr/>
              </p14:nvContentPartPr>
              <p14:xfrm>
                <a:off x="524623" y="1968463"/>
                <a:ext cx="370440" cy="13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C08686F-482B-44CC-AB85-5C34B996A8B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5983" y="1959823"/>
                  <a:ext cx="388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0C9D16-B81D-41BF-95FD-7C589C11A5E2}"/>
                    </a:ext>
                  </a:extLst>
                </p14:cNvPr>
                <p14:cNvContentPartPr/>
                <p14:nvPr/>
              </p14:nvContentPartPr>
              <p14:xfrm>
                <a:off x="877783" y="1812943"/>
                <a:ext cx="184680" cy="268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0C9D16-B81D-41BF-95FD-7C589C11A5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9143" y="1803943"/>
                  <a:ext cx="202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406F3F-CC85-4857-B0B0-A5C5F1FFF626}"/>
                    </a:ext>
                  </a:extLst>
                </p14:cNvPr>
                <p14:cNvContentPartPr/>
                <p14:nvPr/>
              </p14:nvContentPartPr>
              <p14:xfrm>
                <a:off x="1131223" y="1881343"/>
                <a:ext cx="264600" cy="147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406F3F-CC85-4857-B0B0-A5C5F1FFF62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2223" y="1872703"/>
                  <a:ext cx="28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241071-AAA9-41A0-A07D-1A6DA99D352B}"/>
                    </a:ext>
                  </a:extLst>
                </p14:cNvPr>
                <p14:cNvContentPartPr/>
                <p14:nvPr/>
              </p14:nvContentPartPr>
              <p14:xfrm>
                <a:off x="1438303" y="1851463"/>
                <a:ext cx="81360" cy="12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241071-AAA9-41A0-A07D-1A6DA99D352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29303" y="1842463"/>
                  <a:ext cx="9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8849F5-BFC3-43B9-B13E-BE3378B0512E}"/>
                    </a:ext>
                  </a:extLst>
                </p14:cNvPr>
                <p14:cNvContentPartPr/>
                <p14:nvPr/>
              </p14:nvContentPartPr>
              <p14:xfrm>
                <a:off x="1993063" y="1805743"/>
                <a:ext cx="194400" cy="180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8849F5-BFC3-43B9-B13E-BE3378B051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84063" y="1797103"/>
                  <a:ext cx="212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264" name="Ink 11263">
                  <a:extLst>
                    <a:ext uri="{FF2B5EF4-FFF2-40B4-BE49-F238E27FC236}">
                      <a16:creationId xmlns:a16="http://schemas.microsoft.com/office/drawing/2014/main" id="{13243E72-951B-4324-9959-12BD458BBA39}"/>
                    </a:ext>
                  </a:extLst>
                </p14:cNvPr>
                <p14:cNvContentPartPr/>
                <p14:nvPr/>
              </p14:nvContentPartPr>
              <p14:xfrm>
                <a:off x="2273863" y="1788463"/>
                <a:ext cx="112680" cy="153000"/>
              </p14:xfrm>
            </p:contentPart>
          </mc:Choice>
          <mc:Fallback>
            <p:pic>
              <p:nvPicPr>
                <p:cNvPr id="11264" name="Ink 11263">
                  <a:extLst>
                    <a:ext uri="{FF2B5EF4-FFF2-40B4-BE49-F238E27FC236}">
                      <a16:creationId xmlns:a16="http://schemas.microsoft.com/office/drawing/2014/main" id="{13243E72-951B-4324-9959-12BD458BBA3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65223" y="1779823"/>
                  <a:ext cx="130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265" name="Ink 11264">
                  <a:extLst>
                    <a:ext uri="{FF2B5EF4-FFF2-40B4-BE49-F238E27FC236}">
                      <a16:creationId xmlns:a16="http://schemas.microsoft.com/office/drawing/2014/main" id="{A118CFAF-21B3-4640-807C-17C18EB57966}"/>
                    </a:ext>
                  </a:extLst>
                </p14:cNvPr>
                <p14:cNvContentPartPr/>
                <p14:nvPr/>
              </p14:nvContentPartPr>
              <p14:xfrm>
                <a:off x="2456023" y="1732663"/>
                <a:ext cx="138960" cy="150120"/>
              </p14:xfrm>
            </p:contentPart>
          </mc:Choice>
          <mc:Fallback>
            <p:pic>
              <p:nvPicPr>
                <p:cNvPr id="11265" name="Ink 11264">
                  <a:extLst>
                    <a:ext uri="{FF2B5EF4-FFF2-40B4-BE49-F238E27FC236}">
                      <a16:creationId xmlns:a16="http://schemas.microsoft.com/office/drawing/2014/main" id="{A118CFAF-21B3-4640-807C-17C18EB5796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47023" y="1724023"/>
                  <a:ext cx="156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266" name="Ink 11265">
                  <a:extLst>
                    <a:ext uri="{FF2B5EF4-FFF2-40B4-BE49-F238E27FC236}">
                      <a16:creationId xmlns:a16="http://schemas.microsoft.com/office/drawing/2014/main" id="{48808BFE-AEC9-4FDB-9AAE-DF7373AF9816}"/>
                    </a:ext>
                  </a:extLst>
                </p14:cNvPr>
                <p14:cNvContentPartPr/>
                <p14:nvPr/>
              </p14:nvContentPartPr>
              <p14:xfrm>
                <a:off x="2621263" y="1678663"/>
                <a:ext cx="264960" cy="150840"/>
              </p14:xfrm>
            </p:contentPart>
          </mc:Choice>
          <mc:Fallback>
            <p:pic>
              <p:nvPicPr>
                <p:cNvPr id="11266" name="Ink 11265">
                  <a:extLst>
                    <a:ext uri="{FF2B5EF4-FFF2-40B4-BE49-F238E27FC236}">
                      <a16:creationId xmlns:a16="http://schemas.microsoft.com/office/drawing/2014/main" id="{48808BFE-AEC9-4FDB-9AAE-DF7373AF981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12263" y="1669663"/>
                  <a:ext cx="282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268" name="Ink 11267">
                  <a:extLst>
                    <a:ext uri="{FF2B5EF4-FFF2-40B4-BE49-F238E27FC236}">
                      <a16:creationId xmlns:a16="http://schemas.microsoft.com/office/drawing/2014/main" id="{284EA9E1-3CE3-4E8A-8A3B-0DB12E5E50CD}"/>
                    </a:ext>
                  </a:extLst>
                </p14:cNvPr>
                <p14:cNvContentPartPr/>
                <p14:nvPr/>
              </p14:nvContentPartPr>
              <p14:xfrm>
                <a:off x="2944183" y="1660663"/>
                <a:ext cx="207720" cy="124200"/>
              </p14:xfrm>
            </p:contentPart>
          </mc:Choice>
          <mc:Fallback>
            <p:pic>
              <p:nvPicPr>
                <p:cNvPr id="11268" name="Ink 11267">
                  <a:extLst>
                    <a:ext uri="{FF2B5EF4-FFF2-40B4-BE49-F238E27FC236}">
                      <a16:creationId xmlns:a16="http://schemas.microsoft.com/office/drawing/2014/main" id="{284EA9E1-3CE3-4E8A-8A3B-0DB12E5E50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35543" y="1651663"/>
                  <a:ext cx="225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71" name="Ink 11270">
                  <a:extLst>
                    <a:ext uri="{FF2B5EF4-FFF2-40B4-BE49-F238E27FC236}">
                      <a16:creationId xmlns:a16="http://schemas.microsoft.com/office/drawing/2014/main" id="{44DCBC01-6FC9-4000-8546-5E9DDBFDEC36}"/>
                    </a:ext>
                  </a:extLst>
                </p14:cNvPr>
                <p14:cNvContentPartPr/>
                <p14:nvPr/>
              </p14:nvContentPartPr>
              <p14:xfrm>
                <a:off x="3307783" y="1558423"/>
                <a:ext cx="386280" cy="447840"/>
              </p14:xfrm>
            </p:contentPart>
          </mc:Choice>
          <mc:Fallback>
            <p:pic>
              <p:nvPicPr>
                <p:cNvPr id="11271" name="Ink 11270">
                  <a:extLst>
                    <a:ext uri="{FF2B5EF4-FFF2-40B4-BE49-F238E27FC236}">
                      <a16:creationId xmlns:a16="http://schemas.microsoft.com/office/drawing/2014/main" id="{44DCBC01-6FC9-4000-8546-5E9DDBFDEC3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98783" y="1549423"/>
                  <a:ext cx="4039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272" name="Ink 11271">
                  <a:extLst>
                    <a:ext uri="{FF2B5EF4-FFF2-40B4-BE49-F238E27FC236}">
                      <a16:creationId xmlns:a16="http://schemas.microsoft.com/office/drawing/2014/main" id="{9FCF374E-CA93-47C9-A749-7829A26D0036}"/>
                    </a:ext>
                  </a:extLst>
                </p14:cNvPr>
                <p14:cNvContentPartPr/>
                <p14:nvPr/>
              </p14:nvContentPartPr>
              <p14:xfrm>
                <a:off x="3690103" y="1476343"/>
                <a:ext cx="405000" cy="303840"/>
              </p14:xfrm>
            </p:contentPart>
          </mc:Choice>
          <mc:Fallback>
            <p:pic>
              <p:nvPicPr>
                <p:cNvPr id="11272" name="Ink 11271">
                  <a:extLst>
                    <a:ext uri="{FF2B5EF4-FFF2-40B4-BE49-F238E27FC236}">
                      <a16:creationId xmlns:a16="http://schemas.microsoft.com/office/drawing/2014/main" id="{9FCF374E-CA93-47C9-A749-7829A26D00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81463" y="1467703"/>
                  <a:ext cx="422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273" name="Ink 11272">
                  <a:extLst>
                    <a:ext uri="{FF2B5EF4-FFF2-40B4-BE49-F238E27FC236}">
                      <a16:creationId xmlns:a16="http://schemas.microsoft.com/office/drawing/2014/main" id="{BE4E74FC-7FC9-4180-B928-F8139B2F2E1B}"/>
                    </a:ext>
                  </a:extLst>
                </p14:cNvPr>
                <p14:cNvContentPartPr/>
                <p14:nvPr/>
              </p14:nvContentPartPr>
              <p14:xfrm>
                <a:off x="4119223" y="1375543"/>
                <a:ext cx="314640" cy="231120"/>
              </p14:xfrm>
            </p:contentPart>
          </mc:Choice>
          <mc:Fallback>
            <p:pic>
              <p:nvPicPr>
                <p:cNvPr id="11273" name="Ink 11272">
                  <a:extLst>
                    <a:ext uri="{FF2B5EF4-FFF2-40B4-BE49-F238E27FC236}">
                      <a16:creationId xmlns:a16="http://schemas.microsoft.com/office/drawing/2014/main" id="{BE4E74FC-7FC9-4180-B928-F8139B2F2E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10223" y="1366543"/>
                  <a:ext cx="332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274" name="Ink 11273">
                  <a:extLst>
                    <a:ext uri="{FF2B5EF4-FFF2-40B4-BE49-F238E27FC236}">
                      <a16:creationId xmlns:a16="http://schemas.microsoft.com/office/drawing/2014/main" id="{C426B6A1-7D46-48A6-87D8-E005A6BF584B}"/>
                    </a:ext>
                  </a:extLst>
                </p14:cNvPr>
                <p14:cNvContentPartPr/>
                <p14:nvPr/>
              </p14:nvContentPartPr>
              <p14:xfrm>
                <a:off x="4371223" y="1315063"/>
                <a:ext cx="25200" cy="63000"/>
              </p14:xfrm>
            </p:contentPart>
          </mc:Choice>
          <mc:Fallback>
            <p:pic>
              <p:nvPicPr>
                <p:cNvPr id="11274" name="Ink 11273">
                  <a:extLst>
                    <a:ext uri="{FF2B5EF4-FFF2-40B4-BE49-F238E27FC236}">
                      <a16:creationId xmlns:a16="http://schemas.microsoft.com/office/drawing/2014/main" id="{C426B6A1-7D46-48A6-87D8-E005A6BF58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62583" y="1306063"/>
                  <a:ext cx="42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1B1A7859-A5C6-4764-9EFB-584B7281394F}"/>
                    </a:ext>
                  </a:extLst>
                </p14:cNvPr>
                <p14:cNvContentPartPr/>
                <p14:nvPr/>
              </p14:nvContentPartPr>
              <p14:xfrm>
                <a:off x="4518823" y="1262503"/>
                <a:ext cx="339840" cy="336600"/>
              </p14:xfrm>
            </p:contentPart>
          </mc:Choice>
          <mc:Fallback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1B1A7859-A5C6-4764-9EFB-584B7281394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10183" y="1253503"/>
                  <a:ext cx="357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7B8457D1-BBA0-40E9-8762-DC14FFB87A59}"/>
                    </a:ext>
                  </a:extLst>
                </p14:cNvPr>
                <p14:cNvContentPartPr/>
                <p14:nvPr/>
              </p14:nvContentPartPr>
              <p14:xfrm>
                <a:off x="4875943" y="1299943"/>
                <a:ext cx="77760" cy="204120"/>
              </p14:xfrm>
            </p:contentPart>
          </mc:Choice>
          <mc:Fallback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7B8457D1-BBA0-40E9-8762-DC14FFB87A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67303" y="1291303"/>
                  <a:ext cx="95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4FB8A71C-0A64-486C-A90D-B1F67BDE0CDD}"/>
                    </a:ext>
                  </a:extLst>
                </p14:cNvPr>
                <p14:cNvContentPartPr/>
                <p14:nvPr/>
              </p14:nvContentPartPr>
              <p14:xfrm>
                <a:off x="4998343" y="1393183"/>
                <a:ext cx="79920" cy="62640"/>
              </p14:xfrm>
            </p:contentPart>
          </mc:Choice>
          <mc:Fallback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4FB8A71C-0A64-486C-A90D-B1F67BDE0C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989703" y="1384543"/>
                  <a:ext cx="97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278" name="Ink 11277">
                  <a:extLst>
                    <a:ext uri="{FF2B5EF4-FFF2-40B4-BE49-F238E27FC236}">
                      <a16:creationId xmlns:a16="http://schemas.microsoft.com/office/drawing/2014/main" id="{B4466619-0D7E-4BF1-A0B3-DEF5045B38C3}"/>
                    </a:ext>
                  </a:extLst>
                </p14:cNvPr>
                <p14:cNvContentPartPr/>
                <p14:nvPr/>
              </p14:nvContentPartPr>
              <p14:xfrm>
                <a:off x="5064583" y="1396423"/>
                <a:ext cx="38520" cy="5760"/>
              </p14:xfrm>
            </p:contentPart>
          </mc:Choice>
          <mc:Fallback>
            <p:pic>
              <p:nvPicPr>
                <p:cNvPr id="11278" name="Ink 11277">
                  <a:extLst>
                    <a:ext uri="{FF2B5EF4-FFF2-40B4-BE49-F238E27FC236}">
                      <a16:creationId xmlns:a16="http://schemas.microsoft.com/office/drawing/2014/main" id="{B4466619-0D7E-4BF1-A0B3-DEF5045B38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55583" y="1387783"/>
                  <a:ext cx="56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279" name="Ink 11278">
                  <a:extLst>
                    <a:ext uri="{FF2B5EF4-FFF2-40B4-BE49-F238E27FC236}">
                      <a16:creationId xmlns:a16="http://schemas.microsoft.com/office/drawing/2014/main" id="{2C494B99-9EB2-47B5-8D2C-4F20B1682662}"/>
                    </a:ext>
                  </a:extLst>
                </p14:cNvPr>
                <p14:cNvContentPartPr/>
                <p14:nvPr/>
              </p14:nvContentPartPr>
              <p14:xfrm>
                <a:off x="4760383" y="1354663"/>
                <a:ext cx="525960" cy="675360"/>
              </p14:xfrm>
            </p:contentPart>
          </mc:Choice>
          <mc:Fallback>
            <p:pic>
              <p:nvPicPr>
                <p:cNvPr id="11279" name="Ink 11278">
                  <a:extLst>
                    <a:ext uri="{FF2B5EF4-FFF2-40B4-BE49-F238E27FC236}">
                      <a16:creationId xmlns:a16="http://schemas.microsoft.com/office/drawing/2014/main" id="{2C494B99-9EB2-47B5-8D2C-4F20B16826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51383" y="1345663"/>
                  <a:ext cx="5436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280" name="Ink 11279">
                  <a:extLst>
                    <a:ext uri="{FF2B5EF4-FFF2-40B4-BE49-F238E27FC236}">
                      <a16:creationId xmlns:a16="http://schemas.microsoft.com/office/drawing/2014/main" id="{E68C5B73-6089-4917-B7D9-A5D019CE6D23}"/>
                    </a:ext>
                  </a:extLst>
                </p14:cNvPr>
                <p14:cNvContentPartPr/>
                <p14:nvPr/>
              </p14:nvContentPartPr>
              <p14:xfrm>
                <a:off x="5346823" y="1676503"/>
                <a:ext cx="192240" cy="47880"/>
              </p14:xfrm>
            </p:contentPart>
          </mc:Choice>
          <mc:Fallback>
            <p:pic>
              <p:nvPicPr>
                <p:cNvPr id="11280" name="Ink 11279">
                  <a:extLst>
                    <a:ext uri="{FF2B5EF4-FFF2-40B4-BE49-F238E27FC236}">
                      <a16:creationId xmlns:a16="http://schemas.microsoft.com/office/drawing/2014/main" id="{E68C5B73-6089-4917-B7D9-A5D019CE6D2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38183" y="1667503"/>
                  <a:ext cx="20988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77292-11A2-482A-809F-4189A659F8AF}"/>
              </a:ext>
            </a:extLst>
          </p:cNvPr>
          <p:cNvGrpSpPr/>
          <p:nvPr/>
        </p:nvGrpSpPr>
        <p:grpSpPr>
          <a:xfrm>
            <a:off x="3795605" y="1400729"/>
            <a:ext cx="2566800" cy="71280"/>
            <a:chOff x="3795605" y="1400729"/>
            <a:chExt cx="256680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BCFB07-3293-4751-B060-2EF1B454A81D}"/>
                    </a:ext>
                  </a:extLst>
                </p14:cNvPr>
                <p14:cNvContentPartPr/>
                <p14:nvPr/>
              </p14:nvContentPartPr>
              <p14:xfrm>
                <a:off x="3795605" y="1410449"/>
                <a:ext cx="361440" cy="61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BCFB07-3293-4751-B060-2EF1B454A8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86605" y="1401809"/>
                  <a:ext cx="379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58DD0B-BB86-4CA2-A682-F077CA60EA43}"/>
                    </a:ext>
                  </a:extLst>
                </p14:cNvPr>
                <p14:cNvContentPartPr/>
                <p14:nvPr/>
              </p14:nvContentPartPr>
              <p14:xfrm>
                <a:off x="4977485" y="1400729"/>
                <a:ext cx="1384920" cy="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58DD0B-BB86-4CA2-A682-F077CA60EA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68485" y="1392089"/>
                  <a:ext cx="14025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7E1B0-5CEA-4D94-817F-C516FE1AA9FB}"/>
                  </a:ext>
                </a:extLst>
              </p14:cNvPr>
              <p14:cNvContentPartPr/>
              <p14:nvPr/>
            </p14:nvContentPartPr>
            <p14:xfrm>
              <a:off x="2879405" y="2324489"/>
              <a:ext cx="1323720" cy="7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7E1B0-5CEA-4D94-817F-C516FE1AA9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0405" y="2315849"/>
                <a:ext cx="1341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81BE3F-9B3D-4902-988D-13405BBDECFF}"/>
                  </a:ext>
                </a:extLst>
              </p14:cNvPr>
              <p14:cNvContentPartPr/>
              <p14:nvPr/>
            </p14:nvContentPartPr>
            <p14:xfrm>
              <a:off x="7418285" y="2316569"/>
              <a:ext cx="404640" cy="11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81BE3F-9B3D-4902-988D-13405BBDEC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09285" y="2307929"/>
                <a:ext cx="4222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C49869-249F-451B-BEEF-20F58C35406B}"/>
                  </a:ext>
                </a:extLst>
              </p14:cNvPr>
              <p14:cNvContentPartPr/>
              <p14:nvPr/>
            </p14:nvContentPartPr>
            <p14:xfrm>
              <a:off x="1373525" y="2474969"/>
              <a:ext cx="8280" cy="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C49869-249F-451B-BEEF-20F58C3540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4525" y="2465969"/>
                <a:ext cx="25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4FCC97-9FF1-46B0-AEEF-EF8B80C3CDC1}"/>
                  </a:ext>
                </a:extLst>
              </p14:cNvPr>
              <p14:cNvContentPartPr/>
              <p14:nvPr/>
            </p14:nvContentPartPr>
            <p14:xfrm>
              <a:off x="1286045" y="2563889"/>
              <a:ext cx="812520" cy="11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4FCC97-9FF1-46B0-AEEF-EF8B80C3CD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77045" y="2555249"/>
                <a:ext cx="8301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02ADFB-B242-4621-A46D-895F5C2A9B3F}"/>
                  </a:ext>
                </a:extLst>
              </p14:cNvPr>
              <p14:cNvContentPartPr/>
              <p14:nvPr/>
            </p14:nvContentPartPr>
            <p14:xfrm>
              <a:off x="1140605" y="2575769"/>
              <a:ext cx="1002960" cy="9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02ADFB-B242-4621-A46D-895F5C2A9B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1605" y="2567129"/>
                <a:ext cx="1020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560E51-3B3F-4C16-B1D6-CF6F6ADA2692}"/>
                  </a:ext>
                </a:extLst>
              </p14:cNvPr>
              <p14:cNvContentPartPr/>
              <p14:nvPr/>
            </p14:nvContentPartPr>
            <p14:xfrm>
              <a:off x="4969565" y="2405489"/>
              <a:ext cx="909720" cy="3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560E51-3B3F-4C16-B1D6-CF6F6ADA26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60565" y="2396489"/>
                <a:ext cx="92736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74C3E72-4AB3-4317-A688-399D5D47734A}"/>
              </a:ext>
            </a:extLst>
          </p:cNvPr>
          <p:cNvGrpSpPr/>
          <p:nvPr/>
        </p:nvGrpSpPr>
        <p:grpSpPr>
          <a:xfrm>
            <a:off x="1705085" y="2450489"/>
            <a:ext cx="963000" cy="85680"/>
            <a:chOff x="1705085" y="2450489"/>
            <a:chExt cx="96300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323FC3-3105-4102-9469-0076C7D66955}"/>
                    </a:ext>
                  </a:extLst>
                </p14:cNvPr>
                <p14:cNvContentPartPr/>
                <p14:nvPr/>
              </p14:nvContentPartPr>
              <p14:xfrm>
                <a:off x="1778885" y="2450489"/>
                <a:ext cx="889200" cy="85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323FC3-3105-4102-9469-0076C7D669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9885" y="2441489"/>
                  <a:ext cx="90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BE113BE-52C8-4CC7-A4BC-2A1566AC2C22}"/>
                    </a:ext>
                  </a:extLst>
                </p14:cNvPr>
                <p14:cNvContentPartPr/>
                <p14:nvPr/>
              </p14:nvContentPartPr>
              <p14:xfrm>
                <a:off x="1705085" y="2474969"/>
                <a:ext cx="831960" cy="5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BE113BE-52C8-4CC7-A4BC-2A1566AC2C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6085" y="2465969"/>
                  <a:ext cx="84960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419680-4A47-4419-A572-678671FD008F}"/>
                  </a:ext>
                </a:extLst>
              </p14:cNvPr>
              <p14:cNvContentPartPr/>
              <p14:nvPr/>
            </p14:nvContentPartPr>
            <p14:xfrm>
              <a:off x="3215645" y="2165729"/>
              <a:ext cx="2067120" cy="6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419680-4A47-4419-A572-678671FD00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6645" y="2157089"/>
                <a:ext cx="208476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6330EA7-DB50-439E-8191-42868C38D904}"/>
              </a:ext>
            </a:extLst>
          </p:cNvPr>
          <p:cNvGrpSpPr/>
          <p:nvPr/>
        </p:nvGrpSpPr>
        <p:grpSpPr>
          <a:xfrm>
            <a:off x="1796525" y="1759289"/>
            <a:ext cx="3236760" cy="129960"/>
            <a:chOff x="1796525" y="1759289"/>
            <a:chExt cx="323676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359649-720C-404A-8A95-2ECF49F5B9B5}"/>
                    </a:ext>
                  </a:extLst>
                </p14:cNvPr>
                <p14:cNvContentPartPr/>
                <p14:nvPr/>
              </p14:nvContentPartPr>
              <p14:xfrm>
                <a:off x="1796525" y="1759289"/>
                <a:ext cx="988200" cy="2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359649-720C-404A-8A95-2ECF49F5B9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7525" y="1750289"/>
                  <a:ext cx="100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EFD890-703F-48ED-A8FE-440DE091BACF}"/>
                    </a:ext>
                  </a:extLst>
                </p14:cNvPr>
                <p14:cNvContentPartPr/>
                <p14:nvPr/>
              </p14:nvContentPartPr>
              <p14:xfrm>
                <a:off x="3920885" y="1818689"/>
                <a:ext cx="111240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EFD890-703F-48ED-A8FE-440DE091BA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1885" y="1810049"/>
                  <a:ext cx="113004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AE651C-F924-4D03-ADE9-9E6853123596}"/>
              </a:ext>
            </a:extLst>
          </p:cNvPr>
          <p:cNvGrpSpPr/>
          <p:nvPr/>
        </p:nvGrpSpPr>
        <p:grpSpPr>
          <a:xfrm>
            <a:off x="766925" y="3088769"/>
            <a:ext cx="4282560" cy="1712520"/>
            <a:chOff x="766925" y="3088769"/>
            <a:chExt cx="4282560" cy="17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1D1BB9-BC59-461B-ACE5-DA95D7AB1663}"/>
                    </a:ext>
                  </a:extLst>
                </p14:cNvPr>
                <p14:cNvContentPartPr/>
                <p14:nvPr/>
              </p14:nvContentPartPr>
              <p14:xfrm>
                <a:off x="1335005" y="3994169"/>
                <a:ext cx="947520" cy="14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1D1BB9-BC59-461B-ACE5-DA95D7AB16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6005" y="3985529"/>
                  <a:ext cx="965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116724-F7A8-4A7E-AC47-786CC3EEB22C}"/>
                    </a:ext>
                  </a:extLst>
                </p14:cNvPr>
                <p14:cNvContentPartPr/>
                <p14:nvPr/>
              </p14:nvContentPartPr>
              <p14:xfrm>
                <a:off x="1255085" y="4044569"/>
                <a:ext cx="21492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116724-F7A8-4A7E-AC47-786CC3EEB2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46085" y="4035569"/>
                  <a:ext cx="232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00B8E6-3206-4D3D-A5A1-3D20A4314BBB}"/>
                    </a:ext>
                  </a:extLst>
                </p14:cNvPr>
                <p14:cNvContentPartPr/>
                <p14:nvPr/>
              </p14:nvContentPartPr>
              <p14:xfrm>
                <a:off x="766925" y="3813809"/>
                <a:ext cx="102240" cy="271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00B8E6-3206-4D3D-A5A1-3D20A4314B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285" y="3805169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229889-A5E0-4DDC-82CC-015BF27EC440}"/>
                    </a:ext>
                  </a:extLst>
                </p14:cNvPr>
                <p14:cNvContentPartPr/>
                <p14:nvPr/>
              </p14:nvContentPartPr>
              <p14:xfrm>
                <a:off x="767285" y="3752609"/>
                <a:ext cx="172440" cy="10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229889-A5E0-4DDC-82CC-015BF27EC4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8285" y="3743609"/>
                  <a:ext cx="19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BA226E-0FE8-4F76-94D2-C90DBFF56F1B}"/>
                    </a:ext>
                  </a:extLst>
                </p14:cNvPr>
                <p14:cNvContentPartPr/>
                <p14:nvPr/>
              </p14:nvContentPartPr>
              <p14:xfrm>
                <a:off x="803285" y="3865289"/>
                <a:ext cx="18828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BA226E-0FE8-4F76-94D2-C90DBFF56F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4285" y="3856649"/>
                  <a:ext cx="20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A1E581-6FB5-48C2-BEE6-20BE0BC572BE}"/>
                    </a:ext>
                  </a:extLst>
                </p14:cNvPr>
                <p14:cNvContentPartPr/>
                <p14:nvPr/>
              </p14:nvContentPartPr>
              <p14:xfrm>
                <a:off x="954125" y="3865289"/>
                <a:ext cx="178200" cy="12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A1E581-6FB5-48C2-BEE6-20BE0BC572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5485" y="3856289"/>
                  <a:ext cx="195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371884-9934-4E4B-8D17-9EE5E61D34B1}"/>
                    </a:ext>
                  </a:extLst>
                </p14:cNvPr>
                <p14:cNvContentPartPr/>
                <p14:nvPr/>
              </p14:nvContentPartPr>
              <p14:xfrm>
                <a:off x="1148885" y="3661889"/>
                <a:ext cx="90720" cy="277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371884-9934-4E4B-8D17-9EE5E61D34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0245" y="3653249"/>
                  <a:ext cx="10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6A190B-C1A9-47BB-B9F8-0FA0B4E07C13}"/>
                    </a:ext>
                  </a:extLst>
                </p14:cNvPr>
                <p14:cNvContentPartPr/>
                <p14:nvPr/>
              </p14:nvContentPartPr>
              <p14:xfrm>
                <a:off x="1140965" y="3745049"/>
                <a:ext cx="212760" cy="10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6A190B-C1A9-47BB-B9F8-0FA0B4E07C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2325" y="3736409"/>
                  <a:ext cx="230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C8D308-C7A1-43A9-A6F8-7F1F9775392A}"/>
                    </a:ext>
                  </a:extLst>
                </p14:cNvPr>
                <p14:cNvContentPartPr/>
                <p14:nvPr/>
              </p14:nvContentPartPr>
              <p14:xfrm>
                <a:off x="1238525" y="3567929"/>
                <a:ext cx="191880" cy="25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C8D308-C7A1-43A9-A6F8-7F1F977539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29525" y="3559289"/>
                  <a:ext cx="209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CDB9BD-1065-48BF-8100-63A1D3D64404}"/>
                    </a:ext>
                  </a:extLst>
                </p14:cNvPr>
                <p14:cNvContentPartPr/>
                <p14:nvPr/>
              </p14:nvContentPartPr>
              <p14:xfrm>
                <a:off x="1331765" y="3745409"/>
                <a:ext cx="57240" cy="21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CDB9BD-1065-48BF-8100-63A1D3D644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2765" y="3736769"/>
                  <a:ext cx="74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223F24-B5AB-4253-B7C1-8E6D6550E162}"/>
                    </a:ext>
                  </a:extLst>
                </p14:cNvPr>
                <p14:cNvContentPartPr/>
                <p14:nvPr/>
              </p14:nvContentPartPr>
              <p14:xfrm>
                <a:off x="1490885" y="3584129"/>
                <a:ext cx="280800" cy="45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223F24-B5AB-4253-B7C1-8E6D6550E1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2245" y="3575489"/>
                  <a:ext cx="2984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18E269-028F-4818-AB31-B99452ABF34F}"/>
                    </a:ext>
                  </a:extLst>
                </p14:cNvPr>
                <p14:cNvContentPartPr/>
                <p14:nvPr/>
              </p14:nvContentPartPr>
              <p14:xfrm>
                <a:off x="1896965" y="3458489"/>
                <a:ext cx="174600" cy="20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18E269-028F-4818-AB31-B99452ABF3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8325" y="3449849"/>
                  <a:ext cx="192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B33AFA-AE50-445A-81CC-57B5F601A789}"/>
                    </a:ext>
                  </a:extLst>
                </p14:cNvPr>
                <p14:cNvContentPartPr/>
                <p14:nvPr/>
              </p14:nvContentPartPr>
              <p14:xfrm>
                <a:off x="2028365" y="3403769"/>
                <a:ext cx="123120" cy="13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B33AFA-AE50-445A-81CC-57B5F601A7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9725" y="3394769"/>
                  <a:ext cx="140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0682E8-CCB0-4866-80B0-105840ECA27B}"/>
                    </a:ext>
                  </a:extLst>
                </p14:cNvPr>
                <p14:cNvContentPartPr/>
                <p14:nvPr/>
              </p14:nvContentPartPr>
              <p14:xfrm>
                <a:off x="2208725" y="3088769"/>
                <a:ext cx="78120" cy="51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0682E8-CCB0-4866-80B0-105840ECA2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00085" y="3079769"/>
                  <a:ext cx="957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28ED8E-6647-4893-8FAC-692963A1E4AD}"/>
                    </a:ext>
                  </a:extLst>
                </p14:cNvPr>
                <p14:cNvContentPartPr/>
                <p14:nvPr/>
              </p14:nvContentPartPr>
              <p14:xfrm>
                <a:off x="2045285" y="3377849"/>
                <a:ext cx="14868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28ED8E-6647-4893-8FAC-692963A1E4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36645" y="3369209"/>
                  <a:ext cx="166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086C43-E66C-45C5-8DDE-4A910388CB2C}"/>
                    </a:ext>
                  </a:extLst>
                </p14:cNvPr>
                <p14:cNvContentPartPr/>
                <p14:nvPr/>
              </p14:nvContentPartPr>
              <p14:xfrm>
                <a:off x="2160485" y="3271649"/>
                <a:ext cx="305640" cy="19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086C43-E66C-45C5-8DDE-4A910388CB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1485" y="3263009"/>
                  <a:ext cx="323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69D4B4-3158-4AE5-A032-4B51B56B8EF2}"/>
                    </a:ext>
                  </a:extLst>
                </p14:cNvPr>
                <p14:cNvContentPartPr/>
                <p14:nvPr/>
              </p14:nvContentPartPr>
              <p14:xfrm>
                <a:off x="2313485" y="3963929"/>
                <a:ext cx="521640" cy="47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69D4B4-3158-4AE5-A032-4B51B56B8E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04845" y="3954929"/>
                  <a:ext cx="5392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F08B0B-445D-4A62-897F-41A10C0A2176}"/>
                    </a:ext>
                  </a:extLst>
                </p14:cNvPr>
                <p14:cNvContentPartPr/>
                <p14:nvPr/>
              </p14:nvContentPartPr>
              <p14:xfrm>
                <a:off x="2829725" y="4175249"/>
                <a:ext cx="1195200" cy="5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F08B0B-445D-4A62-897F-41A10C0A21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1085" y="4166609"/>
                  <a:ext cx="1212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D8BB15-7EC5-4418-916C-AED9A2451713}"/>
                    </a:ext>
                  </a:extLst>
                </p14:cNvPr>
                <p14:cNvContentPartPr/>
                <p14:nvPr/>
              </p14:nvContentPartPr>
              <p14:xfrm>
                <a:off x="3869045" y="4114409"/>
                <a:ext cx="171000" cy="23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D8BB15-7EC5-4418-916C-AED9A24517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60045" y="4105769"/>
                  <a:ext cx="188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CD9525-873F-4B14-9121-6185347C4F86}"/>
                    </a:ext>
                  </a:extLst>
                </p14:cNvPr>
                <p14:cNvContentPartPr/>
                <p14:nvPr/>
              </p14:nvContentPartPr>
              <p14:xfrm>
                <a:off x="4134725" y="3925769"/>
                <a:ext cx="74520" cy="309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CD9525-873F-4B14-9121-6185347C4F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25725" y="3917129"/>
                  <a:ext cx="92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99BA59-63F3-415E-B2F4-3B6E6E80A8F6}"/>
                    </a:ext>
                  </a:extLst>
                </p14:cNvPr>
                <p14:cNvContentPartPr/>
                <p14:nvPr/>
              </p14:nvContentPartPr>
              <p14:xfrm>
                <a:off x="4125005" y="3864569"/>
                <a:ext cx="1476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99BA59-63F3-415E-B2F4-3B6E6E80A8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16005" y="3855569"/>
                  <a:ext cx="165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095D11-A87B-4723-AB76-9AF2DD4E8A7A}"/>
                    </a:ext>
                  </a:extLst>
                </p14:cNvPr>
                <p14:cNvContentPartPr/>
                <p14:nvPr/>
              </p14:nvContentPartPr>
              <p14:xfrm>
                <a:off x="4313285" y="3829289"/>
                <a:ext cx="75240" cy="85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095D11-A87B-4723-AB76-9AF2DD4E8A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04645" y="3820289"/>
                  <a:ext cx="92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A7C4A9F-5CE8-4FB9-82F8-F7DCC409F189}"/>
                    </a:ext>
                  </a:extLst>
                </p14:cNvPr>
                <p14:cNvContentPartPr/>
                <p14:nvPr/>
              </p14:nvContentPartPr>
              <p14:xfrm>
                <a:off x="4422725" y="3705809"/>
                <a:ext cx="58320" cy="201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A7C4A9F-5CE8-4FB9-82F8-F7DCC409F1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14085" y="3696809"/>
                  <a:ext cx="75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20102F-26E8-493E-AE10-68415944BE56}"/>
                    </a:ext>
                  </a:extLst>
                </p14:cNvPr>
                <p14:cNvContentPartPr/>
                <p14:nvPr/>
              </p14:nvContentPartPr>
              <p14:xfrm>
                <a:off x="4482485" y="3786809"/>
                <a:ext cx="146520" cy="10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20102F-26E8-493E-AE10-68415944BE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3845" y="3777809"/>
                  <a:ext cx="164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F6A46A-AD3F-4367-BA2D-D1AAFE63BBDD}"/>
                    </a:ext>
                  </a:extLst>
                </p14:cNvPr>
                <p14:cNvContentPartPr/>
                <p14:nvPr/>
              </p14:nvContentPartPr>
              <p14:xfrm>
                <a:off x="4652405" y="3777449"/>
                <a:ext cx="98640" cy="8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F6A46A-AD3F-4367-BA2D-D1AAFE63BBD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3405" y="3768449"/>
                  <a:ext cx="11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329008-8BA4-4A60-AF82-52909161E5BE}"/>
                    </a:ext>
                  </a:extLst>
                </p14:cNvPr>
                <p14:cNvContentPartPr/>
                <p14:nvPr/>
              </p14:nvContentPartPr>
              <p14:xfrm>
                <a:off x="4782005" y="3752249"/>
                <a:ext cx="70920" cy="8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329008-8BA4-4A60-AF82-52909161E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73005" y="3743249"/>
                  <a:ext cx="88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125429-8960-4171-8ABC-8A9A0540B62C}"/>
                    </a:ext>
                  </a:extLst>
                </p14:cNvPr>
                <p14:cNvContentPartPr/>
                <p14:nvPr/>
              </p14:nvContentPartPr>
              <p14:xfrm>
                <a:off x="4740605" y="3719849"/>
                <a:ext cx="308880" cy="63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125429-8960-4171-8ABC-8A9A0540B6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31605" y="3711209"/>
                  <a:ext cx="3265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CF8030-E501-4DFC-A45F-04F59DA1B0DD}"/>
                    </a:ext>
                  </a:extLst>
                </p14:cNvPr>
                <p14:cNvContentPartPr/>
                <p14:nvPr/>
              </p14:nvContentPartPr>
              <p14:xfrm>
                <a:off x="4353245" y="4254089"/>
                <a:ext cx="61560" cy="294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CF8030-E501-4DFC-A45F-04F59DA1B0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4605" y="4245449"/>
                  <a:ext cx="79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BAD2C3-543C-497F-A227-20887609E8AA}"/>
                    </a:ext>
                  </a:extLst>
                </p14:cNvPr>
                <p14:cNvContentPartPr/>
                <p14:nvPr/>
              </p14:nvContentPartPr>
              <p14:xfrm>
                <a:off x="4413005" y="4295129"/>
                <a:ext cx="146160" cy="17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BAD2C3-543C-497F-A227-20887609E8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4365" y="4286489"/>
                  <a:ext cx="163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C490C1-A782-4023-AF34-6D78632168CC}"/>
                    </a:ext>
                  </a:extLst>
                </p14:cNvPr>
                <p14:cNvContentPartPr/>
                <p14:nvPr/>
              </p14:nvContentPartPr>
              <p14:xfrm>
                <a:off x="4560965" y="4318529"/>
                <a:ext cx="126360" cy="12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C490C1-A782-4023-AF34-6D78632168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51965" y="4309889"/>
                  <a:ext cx="144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540A98-3B04-442A-9464-0A16C054D377}"/>
                    </a:ext>
                  </a:extLst>
                </p14:cNvPr>
                <p14:cNvContentPartPr/>
                <p14:nvPr/>
              </p14:nvContentPartPr>
              <p14:xfrm>
                <a:off x="4669325" y="4280729"/>
                <a:ext cx="222120" cy="520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540A98-3B04-442A-9464-0A16C054D3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60325" y="4272089"/>
                  <a:ext cx="239760" cy="53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4F911A-7BD9-41FE-ADE9-D0A7D331BAA5}"/>
              </a:ext>
            </a:extLst>
          </p:cNvPr>
          <p:cNvGrpSpPr/>
          <p:nvPr/>
        </p:nvGrpSpPr>
        <p:grpSpPr>
          <a:xfrm>
            <a:off x="5841125" y="3973649"/>
            <a:ext cx="1051200" cy="1306800"/>
            <a:chOff x="5841125" y="3973649"/>
            <a:chExt cx="1051200" cy="13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42FFB7-6D37-4B08-94B4-4C923DB9A839}"/>
                    </a:ext>
                  </a:extLst>
                </p14:cNvPr>
                <p14:cNvContentPartPr/>
                <p14:nvPr/>
              </p14:nvContentPartPr>
              <p14:xfrm>
                <a:off x="5841125" y="3973649"/>
                <a:ext cx="493560" cy="1306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42FFB7-6D37-4B08-94B4-4C923DB9A8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2125" y="3965009"/>
                  <a:ext cx="511200" cy="13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3BA1C2-6308-4B87-9F59-5EED30EBA21F}"/>
                    </a:ext>
                  </a:extLst>
                </p14:cNvPr>
                <p14:cNvContentPartPr/>
                <p14:nvPr/>
              </p14:nvContentPartPr>
              <p14:xfrm>
                <a:off x="6317765" y="4403849"/>
                <a:ext cx="574560" cy="78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3BA1C2-6308-4B87-9F59-5EED30EBA2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08765" y="4394849"/>
                  <a:ext cx="592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7F65C0-E296-4C55-9207-ABA1A4384D5A}"/>
                    </a:ext>
                  </a:extLst>
                </p14:cNvPr>
                <p14:cNvContentPartPr/>
                <p14:nvPr/>
              </p14:nvContentPartPr>
              <p14:xfrm>
                <a:off x="6728885" y="4362809"/>
                <a:ext cx="158400" cy="20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7F65C0-E296-4C55-9207-ABA1A4384D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19885" y="4354169"/>
                  <a:ext cx="1760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5" name="Group 15364">
            <a:extLst>
              <a:ext uri="{FF2B5EF4-FFF2-40B4-BE49-F238E27FC236}">
                <a16:creationId xmlns:a16="http://schemas.microsoft.com/office/drawing/2014/main" id="{8CC02063-3176-4115-97B2-41910B576DBA}"/>
              </a:ext>
            </a:extLst>
          </p:cNvPr>
          <p:cNvGrpSpPr/>
          <p:nvPr/>
        </p:nvGrpSpPr>
        <p:grpSpPr>
          <a:xfrm>
            <a:off x="7221365" y="3852689"/>
            <a:ext cx="1773720" cy="554400"/>
            <a:chOff x="7221365" y="3852689"/>
            <a:chExt cx="1773720" cy="55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5A72B6-850A-4D8C-BDB8-9AAD30B5D0C9}"/>
                    </a:ext>
                  </a:extLst>
                </p14:cNvPr>
                <p14:cNvContentPartPr/>
                <p14:nvPr/>
              </p14:nvContentPartPr>
              <p14:xfrm>
                <a:off x="7221365" y="4022609"/>
                <a:ext cx="323640" cy="38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5A72B6-850A-4D8C-BDB8-9AAD30B5D0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12725" y="4013609"/>
                  <a:ext cx="3412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95640E-E458-42E7-9C66-D2C21D3227CB}"/>
                    </a:ext>
                  </a:extLst>
                </p14:cNvPr>
                <p14:cNvContentPartPr/>
                <p14:nvPr/>
              </p14:nvContentPartPr>
              <p14:xfrm>
                <a:off x="7227845" y="4232849"/>
                <a:ext cx="407880" cy="14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95640E-E458-42E7-9C66-D2C21D3227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8845" y="4223849"/>
                  <a:ext cx="425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06DDD7-CEDF-4FE7-98E9-4C742D44C94D}"/>
                    </a:ext>
                  </a:extLst>
                </p14:cNvPr>
                <p14:cNvContentPartPr/>
                <p14:nvPr/>
              </p14:nvContentPartPr>
              <p14:xfrm>
                <a:off x="7622765" y="4029449"/>
                <a:ext cx="38880" cy="37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06DDD7-CEDF-4FE7-98E9-4C742D44C9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4125" y="4020809"/>
                  <a:ext cx="565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B907A5-425C-4807-BA7C-9E1CDA3A7CF3}"/>
                    </a:ext>
                  </a:extLst>
                </p14:cNvPr>
                <p14:cNvContentPartPr/>
                <p14:nvPr/>
              </p14:nvContentPartPr>
              <p14:xfrm>
                <a:off x="7579565" y="4206209"/>
                <a:ext cx="129240" cy="2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B907A5-425C-4807-BA7C-9E1CDA3A7C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70925" y="4197209"/>
                  <a:ext cx="146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9D92DF-FEC8-4D54-A6C0-56345BE82E61}"/>
                    </a:ext>
                  </a:extLst>
                </p14:cNvPr>
                <p14:cNvContentPartPr/>
                <p14:nvPr/>
              </p14:nvContentPartPr>
              <p14:xfrm>
                <a:off x="7753445" y="4147889"/>
                <a:ext cx="276120" cy="12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9D92DF-FEC8-4D54-A6C0-56345BE82E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44805" y="4139249"/>
                  <a:ext cx="293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607A4F-7632-4392-8153-51F3714B7263}"/>
                    </a:ext>
                  </a:extLst>
                </p14:cNvPr>
                <p14:cNvContentPartPr/>
                <p14:nvPr/>
              </p14:nvContentPartPr>
              <p14:xfrm>
                <a:off x="7931645" y="3945569"/>
                <a:ext cx="360" cy="1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607A4F-7632-4392-8153-51F3714B72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22645" y="3936569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DC90B8-8F05-4C34-85CB-10532EF6C5B1}"/>
                    </a:ext>
                  </a:extLst>
                </p14:cNvPr>
                <p14:cNvContentPartPr/>
                <p14:nvPr/>
              </p14:nvContentPartPr>
              <p14:xfrm>
                <a:off x="8079965" y="3942329"/>
                <a:ext cx="161280" cy="34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DC90B8-8F05-4C34-85CB-10532EF6C5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0965" y="3933689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360" name="Ink 15359">
                  <a:extLst>
                    <a:ext uri="{FF2B5EF4-FFF2-40B4-BE49-F238E27FC236}">
                      <a16:creationId xmlns:a16="http://schemas.microsoft.com/office/drawing/2014/main" id="{88061B85-D03B-4C7D-A390-E379D16BB2C5}"/>
                    </a:ext>
                  </a:extLst>
                </p14:cNvPr>
                <p14:cNvContentPartPr/>
                <p14:nvPr/>
              </p14:nvContentPartPr>
              <p14:xfrm>
                <a:off x="8299565" y="4104689"/>
                <a:ext cx="204480" cy="91440"/>
              </p14:xfrm>
            </p:contentPart>
          </mc:Choice>
          <mc:Fallback xmlns="">
            <p:pic>
              <p:nvPicPr>
                <p:cNvPr id="15360" name="Ink 15359">
                  <a:extLst>
                    <a:ext uri="{FF2B5EF4-FFF2-40B4-BE49-F238E27FC236}">
                      <a16:creationId xmlns:a16="http://schemas.microsoft.com/office/drawing/2014/main" id="{88061B85-D03B-4C7D-A390-E379D16BB2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90925" y="4095689"/>
                  <a:ext cx="222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5412FA47-25B1-4E35-8BE1-6A6097F0D5BE}"/>
                    </a:ext>
                  </a:extLst>
                </p14:cNvPr>
                <p14:cNvContentPartPr/>
                <p14:nvPr/>
              </p14:nvContentPartPr>
              <p14:xfrm>
                <a:off x="8466605" y="3852689"/>
                <a:ext cx="142920" cy="456480"/>
              </p14:xfrm>
            </p:contentPart>
          </mc:Choice>
          <mc:Fallback xmlns=""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5412FA47-25B1-4E35-8BE1-6A6097F0D5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57605" y="3844049"/>
                  <a:ext cx="1605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362" name="Ink 15361">
                  <a:extLst>
                    <a:ext uri="{FF2B5EF4-FFF2-40B4-BE49-F238E27FC236}">
                      <a16:creationId xmlns:a16="http://schemas.microsoft.com/office/drawing/2014/main" id="{3B459E64-4922-47D5-8FE5-62BC66B81758}"/>
                    </a:ext>
                  </a:extLst>
                </p14:cNvPr>
                <p14:cNvContentPartPr/>
                <p14:nvPr/>
              </p14:nvContentPartPr>
              <p14:xfrm>
                <a:off x="8626805" y="4017929"/>
                <a:ext cx="202320" cy="212040"/>
              </p14:xfrm>
            </p:contentPart>
          </mc:Choice>
          <mc:Fallback xmlns="">
            <p:pic>
              <p:nvPicPr>
                <p:cNvPr id="15362" name="Ink 15361">
                  <a:extLst>
                    <a:ext uri="{FF2B5EF4-FFF2-40B4-BE49-F238E27FC236}">
                      <a16:creationId xmlns:a16="http://schemas.microsoft.com/office/drawing/2014/main" id="{3B459E64-4922-47D5-8FE5-62BC66B817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18165" y="4009289"/>
                  <a:ext cx="219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364" name="Ink 15363">
                  <a:extLst>
                    <a:ext uri="{FF2B5EF4-FFF2-40B4-BE49-F238E27FC236}">
                      <a16:creationId xmlns:a16="http://schemas.microsoft.com/office/drawing/2014/main" id="{ABBBCA0F-88A9-466B-89D2-6ADB611B006C}"/>
                    </a:ext>
                  </a:extLst>
                </p14:cNvPr>
                <p14:cNvContentPartPr/>
                <p14:nvPr/>
              </p14:nvContentPartPr>
              <p14:xfrm>
                <a:off x="8986805" y="4134569"/>
                <a:ext cx="8280" cy="6480"/>
              </p14:xfrm>
            </p:contentPart>
          </mc:Choice>
          <mc:Fallback xmlns="">
            <p:pic>
              <p:nvPicPr>
                <p:cNvPr id="15364" name="Ink 15363">
                  <a:extLst>
                    <a:ext uri="{FF2B5EF4-FFF2-40B4-BE49-F238E27FC236}">
                      <a16:creationId xmlns:a16="http://schemas.microsoft.com/office/drawing/2014/main" id="{ABBBCA0F-88A9-466B-89D2-6ADB611B00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77805" y="4125929"/>
                  <a:ext cx="2592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366" name="Ink 15365">
                <a:extLst>
                  <a:ext uri="{FF2B5EF4-FFF2-40B4-BE49-F238E27FC236}">
                    <a16:creationId xmlns:a16="http://schemas.microsoft.com/office/drawing/2014/main" id="{D23C8BBA-CF28-47B0-9240-4277B70790BE}"/>
                  </a:ext>
                </a:extLst>
              </p14:cNvPr>
              <p14:cNvContentPartPr/>
              <p14:nvPr/>
            </p14:nvContentPartPr>
            <p14:xfrm>
              <a:off x="3595805" y="2503769"/>
              <a:ext cx="1177560" cy="82080"/>
            </p14:xfrm>
          </p:contentPart>
        </mc:Choice>
        <mc:Fallback xmlns="">
          <p:pic>
            <p:nvPicPr>
              <p:cNvPr id="15366" name="Ink 15365">
                <a:extLst>
                  <a:ext uri="{FF2B5EF4-FFF2-40B4-BE49-F238E27FC236}">
                    <a16:creationId xmlns:a16="http://schemas.microsoft.com/office/drawing/2014/main" id="{D23C8BBA-CF28-47B0-9240-4277B70790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86805" y="2494769"/>
                <a:ext cx="1195200" cy="9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215408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C56D1A-EDD9-4DC2-AE5D-0111CE254DCA}"/>
                  </a:ext>
                </a:extLst>
              </p14:cNvPr>
              <p14:cNvContentPartPr/>
              <p14:nvPr/>
            </p14:nvContentPartPr>
            <p14:xfrm>
              <a:off x="2385485" y="4939169"/>
              <a:ext cx="724680" cy="3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C56D1A-EDD9-4DC2-AE5D-0111CE254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485" y="4930169"/>
                <a:ext cx="742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1BCB8E-B95E-4F72-A35D-88655E2C6C38}"/>
                  </a:ext>
                </a:extLst>
              </p14:cNvPr>
              <p14:cNvContentPartPr/>
              <p14:nvPr/>
            </p14:nvContentPartPr>
            <p14:xfrm>
              <a:off x="5532605" y="5286929"/>
              <a:ext cx="76608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1BCB8E-B95E-4F72-A35D-88655E2C6C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3605" y="5278289"/>
                <a:ext cx="783720" cy="6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105567-A87C-42E5-A371-E24ADE00111D}"/>
              </a:ext>
            </a:extLst>
          </p:cNvPr>
          <p:cNvGrpSpPr/>
          <p:nvPr/>
        </p:nvGrpSpPr>
        <p:grpSpPr>
          <a:xfrm>
            <a:off x="4215365" y="2826329"/>
            <a:ext cx="1484280" cy="1793880"/>
            <a:chOff x="4215365" y="2826329"/>
            <a:chExt cx="1484280" cy="17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591C26-A372-402B-A3E4-D901CE9AC420}"/>
                    </a:ext>
                  </a:extLst>
                </p14:cNvPr>
                <p14:cNvContentPartPr/>
                <p14:nvPr/>
              </p14:nvContentPartPr>
              <p14:xfrm>
                <a:off x="4402565" y="2826329"/>
                <a:ext cx="489240" cy="60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591C26-A372-402B-A3E4-D901CE9AC4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93925" y="2817689"/>
                  <a:ext cx="5068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A78FD8-721D-417A-9AA9-C99E73E90123}"/>
                    </a:ext>
                  </a:extLst>
                </p14:cNvPr>
                <p14:cNvContentPartPr/>
                <p14:nvPr/>
              </p14:nvContentPartPr>
              <p14:xfrm>
                <a:off x="4788845" y="3327809"/>
                <a:ext cx="198720" cy="15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A78FD8-721D-417A-9AA9-C99E73E901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9845" y="3318809"/>
                  <a:ext cx="21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6BC529-47A5-4449-8015-7E0179F2CCEB}"/>
                    </a:ext>
                  </a:extLst>
                </p14:cNvPr>
                <p14:cNvContentPartPr/>
                <p14:nvPr/>
              </p14:nvContentPartPr>
              <p14:xfrm>
                <a:off x="4215365" y="3952049"/>
                <a:ext cx="141120" cy="27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6BC529-47A5-4449-8015-7E0179F2CC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6725" y="3943049"/>
                  <a:ext cx="158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46BF8C-4508-470A-8C59-7C3552AB6B06}"/>
                    </a:ext>
                  </a:extLst>
                </p14:cNvPr>
                <p14:cNvContentPartPr/>
                <p14:nvPr/>
              </p14:nvContentPartPr>
              <p14:xfrm>
                <a:off x="4411925" y="4009649"/>
                <a:ext cx="89280" cy="23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46BF8C-4508-470A-8C59-7C3552AB6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3285" y="4001009"/>
                  <a:ext cx="106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3D1601-DA80-46C9-86CA-A69E236F1513}"/>
                    </a:ext>
                  </a:extLst>
                </p14:cNvPr>
                <p14:cNvContentPartPr/>
                <p14:nvPr/>
              </p14:nvContentPartPr>
              <p14:xfrm>
                <a:off x="4581485" y="3773849"/>
                <a:ext cx="30600" cy="36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3D1601-DA80-46C9-86CA-A69E236F15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2845" y="3765209"/>
                  <a:ext cx="482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9D00FA-D97B-4333-9F35-70FA4DEF8564}"/>
                    </a:ext>
                  </a:extLst>
                </p14:cNvPr>
                <p14:cNvContentPartPr/>
                <p14:nvPr/>
              </p14:nvContentPartPr>
              <p14:xfrm>
                <a:off x="4509845" y="3963569"/>
                <a:ext cx="162720" cy="2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9D00FA-D97B-4333-9F35-70FA4DEF85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1205" y="3954929"/>
                  <a:ext cx="180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8B7C9A-2A5B-4595-BBE5-D2E0F808E953}"/>
                    </a:ext>
                  </a:extLst>
                </p14:cNvPr>
                <p14:cNvContentPartPr/>
                <p14:nvPr/>
              </p14:nvContentPartPr>
              <p14:xfrm>
                <a:off x="4898285" y="3862409"/>
                <a:ext cx="131400" cy="18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8B7C9A-2A5B-4595-BBE5-D2E0F808E9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9285" y="3853409"/>
                  <a:ext cx="149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F68ED6-2A44-4368-A752-2DC89A3B63F1}"/>
                    </a:ext>
                  </a:extLst>
                </p14:cNvPr>
                <p14:cNvContentPartPr/>
                <p14:nvPr/>
              </p14:nvContentPartPr>
              <p14:xfrm>
                <a:off x="4990085" y="3583409"/>
                <a:ext cx="287640" cy="692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F68ED6-2A44-4368-A752-2DC89A3B63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1445" y="3574769"/>
                  <a:ext cx="3052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B9CBB3-79D4-4D18-81A8-783FA9F8E1B0}"/>
                    </a:ext>
                  </a:extLst>
                </p14:cNvPr>
                <p14:cNvContentPartPr/>
                <p14:nvPr/>
              </p14:nvContentPartPr>
              <p14:xfrm>
                <a:off x="5118245" y="3827849"/>
                <a:ext cx="20556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B9CBB3-79D4-4D18-81A8-783FA9F8E1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9605" y="3819209"/>
                  <a:ext cx="223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026F5F-7DE4-4F5E-973C-F9CEAF6530F5}"/>
                    </a:ext>
                  </a:extLst>
                </p14:cNvPr>
                <p14:cNvContentPartPr/>
                <p14:nvPr/>
              </p14:nvContentPartPr>
              <p14:xfrm>
                <a:off x="4354325" y="4463249"/>
                <a:ext cx="190440" cy="156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026F5F-7DE4-4F5E-973C-F9CEAF6530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325" y="4454249"/>
                  <a:ext cx="208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E68C8C-BFFA-42B0-98D4-6E2991A69E2F}"/>
                    </a:ext>
                  </a:extLst>
                </p14:cNvPr>
                <p14:cNvContentPartPr/>
                <p14:nvPr/>
              </p14:nvContentPartPr>
              <p14:xfrm>
                <a:off x="4611725" y="4268489"/>
                <a:ext cx="22932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E68C8C-BFFA-42B0-98D4-6E2991A69E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2725" y="4259849"/>
                  <a:ext cx="246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2BEEC-6FD0-466E-8D58-DB5CD1F40102}"/>
                    </a:ext>
                  </a:extLst>
                </p14:cNvPr>
                <p14:cNvContentPartPr/>
                <p14:nvPr/>
              </p14:nvContentPartPr>
              <p14:xfrm>
                <a:off x="4870205" y="4445969"/>
                <a:ext cx="170640" cy="13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2BEEC-6FD0-466E-8D58-DB5CD1F401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1565" y="4437329"/>
                  <a:ext cx="188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D3703E-E1EB-4A3A-AFE0-5F35E38143F4}"/>
                    </a:ext>
                  </a:extLst>
                </p14:cNvPr>
                <p14:cNvContentPartPr/>
                <p14:nvPr/>
              </p14:nvContentPartPr>
              <p14:xfrm>
                <a:off x="5154605" y="4223849"/>
                <a:ext cx="14760" cy="374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D3703E-E1EB-4A3A-AFE0-5F35E38143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5605" y="4214849"/>
                  <a:ext cx="32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F4A74E-C841-4C4A-99CB-9B61ABE51F22}"/>
                    </a:ext>
                  </a:extLst>
                </p14:cNvPr>
                <p14:cNvContentPartPr/>
                <p14:nvPr/>
              </p14:nvContentPartPr>
              <p14:xfrm>
                <a:off x="5088725" y="4385849"/>
                <a:ext cx="189000" cy="167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F4A74E-C841-4C4A-99CB-9B61ABE51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80085" y="4376849"/>
                  <a:ext cx="206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9AF5D1-3D67-4EBA-A1B8-196D5CBB4DE4}"/>
                    </a:ext>
                  </a:extLst>
                </p14:cNvPr>
                <p14:cNvContentPartPr/>
                <p14:nvPr/>
              </p14:nvContentPartPr>
              <p14:xfrm>
                <a:off x="5224445" y="4271729"/>
                <a:ext cx="23760" cy="52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9AF5D1-3D67-4EBA-A1B8-196D5CBB4D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15805" y="4263089"/>
                  <a:ext cx="41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207652-0C08-4F1E-9B25-1911F09FDA0A}"/>
                    </a:ext>
                  </a:extLst>
                </p14:cNvPr>
                <p14:cNvContentPartPr/>
                <p14:nvPr/>
              </p14:nvContentPartPr>
              <p14:xfrm>
                <a:off x="5317325" y="4353089"/>
                <a:ext cx="101520" cy="14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207652-0C08-4F1E-9B25-1911F09FDA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8325" y="4344449"/>
                  <a:ext cx="119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9C4E4-4F6F-4BCA-B4DD-F4E5A8DEAE51}"/>
                    </a:ext>
                  </a:extLst>
                </p14:cNvPr>
                <p14:cNvContentPartPr/>
                <p14:nvPr/>
              </p14:nvContentPartPr>
              <p14:xfrm>
                <a:off x="5486165" y="4305569"/>
                <a:ext cx="213480" cy="17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9C4E4-4F6F-4BCA-B4DD-F4E5A8DEAE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7525" y="4296569"/>
                  <a:ext cx="231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5430A0-8B79-4162-BC3F-03948CBC9C49}"/>
                    </a:ext>
                  </a:extLst>
                </p14:cNvPr>
                <p14:cNvContentPartPr/>
                <p14:nvPr/>
              </p14:nvContentPartPr>
              <p14:xfrm>
                <a:off x="5063525" y="4416089"/>
                <a:ext cx="214560" cy="64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5430A0-8B79-4162-BC3F-03948CBC9C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4525" y="4407089"/>
                  <a:ext cx="2322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984939-FA44-4DE7-8F1D-4429F1ADB08E}"/>
              </a:ext>
            </a:extLst>
          </p:cNvPr>
          <p:cNvGrpSpPr/>
          <p:nvPr/>
        </p:nvGrpSpPr>
        <p:grpSpPr>
          <a:xfrm>
            <a:off x="98045" y="673889"/>
            <a:ext cx="3369600" cy="3768480"/>
            <a:chOff x="98045" y="673889"/>
            <a:chExt cx="3369600" cy="37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3DEF35-89FE-480C-B349-A4EF1B9691D8}"/>
                    </a:ext>
                  </a:extLst>
                </p14:cNvPr>
                <p14:cNvContentPartPr/>
                <p14:nvPr/>
              </p14:nvContentPartPr>
              <p14:xfrm>
                <a:off x="741365" y="2652809"/>
                <a:ext cx="47196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3DEF35-89FE-480C-B349-A4EF1B9691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365" y="2643809"/>
                  <a:ext cx="489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DFA221-4B7F-4D0D-B1D8-135C01BC8DC7}"/>
                    </a:ext>
                  </a:extLst>
                </p14:cNvPr>
                <p14:cNvContentPartPr/>
                <p14:nvPr/>
              </p14:nvContentPartPr>
              <p14:xfrm>
                <a:off x="600965" y="2742809"/>
                <a:ext cx="231840" cy="191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DFA221-4B7F-4D0D-B1D8-135C01BC8D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965" y="2733809"/>
                  <a:ext cx="249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846B18-C253-4F38-AC1D-B9DD08F09694}"/>
                    </a:ext>
                  </a:extLst>
                </p14:cNvPr>
                <p14:cNvContentPartPr/>
                <p14:nvPr/>
              </p14:nvContentPartPr>
              <p14:xfrm>
                <a:off x="98045" y="2758649"/>
                <a:ext cx="186840" cy="26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846B18-C253-4F38-AC1D-B9DD08F096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405" y="2749649"/>
                  <a:ext cx="204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417C77-B622-49B5-8743-92F9D1E434A1}"/>
                    </a:ext>
                  </a:extLst>
                </p14:cNvPr>
                <p14:cNvContentPartPr/>
                <p14:nvPr/>
              </p14:nvContentPartPr>
              <p14:xfrm>
                <a:off x="336725" y="2499809"/>
                <a:ext cx="278640" cy="41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417C77-B622-49B5-8743-92F9D1E434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7725" y="2491169"/>
                  <a:ext cx="296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C9B8EF-9C08-4FB1-8B4A-C5D89039EAEE}"/>
                    </a:ext>
                  </a:extLst>
                </p14:cNvPr>
                <p14:cNvContentPartPr/>
                <p14:nvPr/>
              </p14:nvContentPartPr>
              <p14:xfrm>
                <a:off x="478205" y="2478929"/>
                <a:ext cx="322920" cy="29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C9B8EF-9C08-4FB1-8B4A-C5D89039EA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565" y="2469929"/>
                  <a:ext cx="340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5C4AC-8D6F-40EC-BC42-35B601FF89C7}"/>
                    </a:ext>
                  </a:extLst>
                </p14:cNvPr>
                <p14:cNvContentPartPr/>
                <p14:nvPr/>
              </p14:nvContentPartPr>
              <p14:xfrm>
                <a:off x="1270565" y="2525009"/>
                <a:ext cx="1111680" cy="74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5C4AC-8D6F-40EC-BC42-35B601FF89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1925" y="2516369"/>
                  <a:ext cx="11293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89630A-5B2E-48A5-933B-4D1B7FE4FE67}"/>
                    </a:ext>
                  </a:extLst>
                </p14:cNvPr>
                <p14:cNvContentPartPr/>
                <p14:nvPr/>
              </p14:nvContentPartPr>
              <p14:xfrm>
                <a:off x="2037365" y="3218369"/>
                <a:ext cx="360" cy="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89630A-5B2E-48A5-933B-4D1B7FE4FE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8725" y="3209369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E4198E-5EE7-40A3-861B-19DADB6F902A}"/>
                    </a:ext>
                  </a:extLst>
                </p14:cNvPr>
                <p14:cNvContentPartPr/>
                <p14:nvPr/>
              </p14:nvContentPartPr>
              <p14:xfrm>
                <a:off x="1977965" y="3229889"/>
                <a:ext cx="168480" cy="41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E4198E-5EE7-40A3-861B-19DADB6F90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8965" y="3220889"/>
                  <a:ext cx="1861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0FDFA1-74DA-4427-BAEC-24A2A5D921B5}"/>
                    </a:ext>
                  </a:extLst>
                </p14:cNvPr>
                <p14:cNvContentPartPr/>
                <p14:nvPr/>
              </p14:nvContentPartPr>
              <p14:xfrm>
                <a:off x="2007485" y="3578369"/>
                <a:ext cx="200160" cy="118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0FDFA1-74DA-4427-BAEC-24A2A5D921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98485" y="3569729"/>
                  <a:ext cx="21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F32D17-AD24-4046-AB4A-43EA7477DC1A}"/>
                    </a:ext>
                  </a:extLst>
                </p14:cNvPr>
                <p14:cNvContentPartPr/>
                <p14:nvPr/>
              </p14:nvContentPartPr>
              <p14:xfrm>
                <a:off x="1843325" y="4139969"/>
                <a:ext cx="262800" cy="30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F32D17-AD24-4046-AB4A-43EA7477DC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34325" y="4130969"/>
                  <a:ext cx="280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9A3B1A-72F6-4C59-A622-62A1FDDCC87D}"/>
                    </a:ext>
                  </a:extLst>
                </p14:cNvPr>
                <p14:cNvContentPartPr/>
                <p14:nvPr/>
              </p14:nvContentPartPr>
              <p14:xfrm>
                <a:off x="1827125" y="3984089"/>
                <a:ext cx="405360" cy="394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9A3B1A-72F6-4C59-A622-62A1FDDCC8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18485" y="3975089"/>
                  <a:ext cx="4230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6C5702-3A37-4697-AA33-7777C2D67ABC}"/>
                    </a:ext>
                  </a:extLst>
                </p14:cNvPr>
                <p14:cNvContentPartPr/>
                <p14:nvPr/>
              </p14:nvContentPartPr>
              <p14:xfrm>
                <a:off x="2116925" y="3980129"/>
                <a:ext cx="476640" cy="244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6C5702-3A37-4697-AA33-7777C2D67A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07925" y="3971129"/>
                  <a:ext cx="494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9DD6AA-5050-435A-8522-F04D582B6549}"/>
                    </a:ext>
                  </a:extLst>
                </p14:cNvPr>
                <p14:cNvContentPartPr/>
                <p14:nvPr/>
              </p14:nvContentPartPr>
              <p14:xfrm>
                <a:off x="2434805" y="3697889"/>
                <a:ext cx="100080" cy="347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9DD6AA-5050-435A-8522-F04D582B6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25805" y="3689249"/>
                  <a:ext cx="117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321960-5DB1-438D-BACA-E692410C64CD}"/>
                    </a:ext>
                  </a:extLst>
                </p14:cNvPr>
                <p14:cNvContentPartPr/>
                <p14:nvPr/>
              </p14:nvContentPartPr>
              <p14:xfrm>
                <a:off x="2642885" y="3806249"/>
                <a:ext cx="180360" cy="21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321960-5DB1-438D-BACA-E692410C64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34245" y="3797609"/>
                  <a:ext cx="198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1371CF-477F-4617-B029-D6673AF3B3A1}"/>
                    </a:ext>
                  </a:extLst>
                </p14:cNvPr>
                <p14:cNvContentPartPr/>
                <p14:nvPr/>
              </p14:nvContentPartPr>
              <p14:xfrm>
                <a:off x="2856005" y="3611849"/>
                <a:ext cx="275400" cy="36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1371CF-477F-4617-B029-D6673AF3B3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7365" y="3602849"/>
                  <a:ext cx="293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2BC027-0125-4DF9-AE54-B32EE0B51D1B}"/>
                    </a:ext>
                  </a:extLst>
                </p14:cNvPr>
                <p14:cNvContentPartPr/>
                <p14:nvPr/>
              </p14:nvContentPartPr>
              <p14:xfrm>
                <a:off x="3021245" y="3818489"/>
                <a:ext cx="95400" cy="66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2BC027-0125-4DF9-AE54-B32EE0B51D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2245" y="3809849"/>
                  <a:ext cx="113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2E56EA-FB37-40AB-95BB-75A546CBF280}"/>
                    </a:ext>
                  </a:extLst>
                </p14:cNvPr>
                <p14:cNvContentPartPr/>
                <p14:nvPr/>
              </p14:nvContentPartPr>
              <p14:xfrm>
                <a:off x="3180365" y="3716609"/>
                <a:ext cx="287280" cy="27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2E56EA-FB37-40AB-95BB-75A546CBF2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71725" y="3707609"/>
                  <a:ext cx="304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B4E0BE-D4BF-494F-9F09-6BE6A1ADE51E}"/>
                    </a:ext>
                  </a:extLst>
                </p14:cNvPr>
                <p14:cNvContentPartPr/>
                <p14:nvPr/>
              </p14:nvContentPartPr>
              <p14:xfrm>
                <a:off x="1098485" y="1743089"/>
                <a:ext cx="541440" cy="71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B4E0BE-D4BF-494F-9F09-6BE6A1ADE5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9485" y="1734089"/>
                  <a:ext cx="55908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684B0E-2295-4913-B873-777DEABEE4B7}"/>
                    </a:ext>
                  </a:extLst>
                </p14:cNvPr>
                <p14:cNvContentPartPr/>
                <p14:nvPr/>
              </p14:nvContentPartPr>
              <p14:xfrm>
                <a:off x="1026485" y="1718609"/>
                <a:ext cx="224280" cy="16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684B0E-2295-4913-B873-777DEABEE4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485" y="1709609"/>
                  <a:ext cx="241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408BEF-E40D-41F8-8F68-308A9050B1B6}"/>
                    </a:ext>
                  </a:extLst>
                </p14:cNvPr>
                <p14:cNvContentPartPr/>
                <p14:nvPr/>
              </p14:nvContentPartPr>
              <p14:xfrm>
                <a:off x="675845" y="1646609"/>
                <a:ext cx="15120" cy="276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408BEF-E40D-41F8-8F68-308A9050B1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7205" y="1637969"/>
                  <a:ext cx="32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F180A2-10FF-46A2-BF77-14C8A69C38B1}"/>
                    </a:ext>
                  </a:extLst>
                </p14:cNvPr>
                <p14:cNvContentPartPr/>
                <p14:nvPr/>
              </p14:nvContentPartPr>
              <p14:xfrm>
                <a:off x="518525" y="1519529"/>
                <a:ext cx="229680" cy="18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F180A2-10FF-46A2-BF77-14C8A69C38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9885" y="1510529"/>
                  <a:ext cx="247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69D644-52D2-4A0F-A1B2-0F68FF9416AD}"/>
                    </a:ext>
                  </a:extLst>
                </p14:cNvPr>
                <p14:cNvContentPartPr/>
                <p14:nvPr/>
              </p14:nvContentPartPr>
              <p14:xfrm>
                <a:off x="726605" y="1479209"/>
                <a:ext cx="206640" cy="12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69D644-52D2-4A0F-A1B2-0F68FF941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965" y="1470209"/>
                  <a:ext cx="224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33F5BE-580A-4FA9-AC9F-1E116125970B}"/>
                    </a:ext>
                  </a:extLst>
                </p14:cNvPr>
                <p14:cNvContentPartPr/>
                <p14:nvPr/>
              </p14:nvContentPartPr>
              <p14:xfrm>
                <a:off x="836765" y="1323329"/>
                <a:ext cx="28080" cy="78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33F5BE-580A-4FA9-AC9F-1E11612597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765" y="1314329"/>
                  <a:ext cx="45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783515-C62A-427B-92B8-9B3CC0221980}"/>
                    </a:ext>
                  </a:extLst>
                </p14:cNvPr>
                <p14:cNvContentPartPr/>
                <p14:nvPr/>
              </p14:nvContentPartPr>
              <p14:xfrm>
                <a:off x="933965" y="1389929"/>
                <a:ext cx="163800" cy="152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783515-C62A-427B-92B8-9B3CC02219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325" y="1381289"/>
                  <a:ext cx="181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BE044F-9B62-430A-A888-6C2170B6E48D}"/>
                    </a:ext>
                  </a:extLst>
                </p14:cNvPr>
                <p14:cNvContentPartPr/>
                <p14:nvPr/>
              </p14:nvContentPartPr>
              <p14:xfrm>
                <a:off x="1081565" y="1373369"/>
                <a:ext cx="121320" cy="16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BE044F-9B62-430A-A888-6C2170B6E4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2925" y="1364369"/>
                  <a:ext cx="138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2BCEF5-22CC-4A15-8988-90F913EABE21}"/>
                    </a:ext>
                  </a:extLst>
                </p14:cNvPr>
                <p14:cNvContentPartPr/>
                <p14:nvPr/>
              </p14:nvContentPartPr>
              <p14:xfrm>
                <a:off x="1231685" y="1333049"/>
                <a:ext cx="62280" cy="11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2BCEF5-22CC-4A15-8988-90F913EAB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22685" y="1324409"/>
                  <a:ext cx="79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D133B8-2D78-43E4-A223-A3CBBCA33DEF}"/>
                    </a:ext>
                  </a:extLst>
                </p14:cNvPr>
                <p14:cNvContentPartPr/>
                <p14:nvPr/>
              </p14:nvContentPartPr>
              <p14:xfrm>
                <a:off x="1341485" y="673889"/>
                <a:ext cx="1047600" cy="119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D133B8-2D78-43E4-A223-A3CBBCA33D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2845" y="664889"/>
                  <a:ext cx="106524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D24D08-B922-41C9-BBD9-3FE5B1754A27}"/>
                    </a:ext>
                  </a:extLst>
                </p14:cNvPr>
                <p14:cNvContentPartPr/>
                <p14:nvPr/>
              </p14:nvContentPartPr>
              <p14:xfrm>
                <a:off x="1967885" y="1410449"/>
                <a:ext cx="78840" cy="259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D24D08-B922-41C9-BBD9-3FE5B1754A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59245" y="1401809"/>
                  <a:ext cx="96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403C62-7579-490A-A962-BCC8AAF7BCE3}"/>
                    </a:ext>
                  </a:extLst>
                </p14:cNvPr>
                <p14:cNvContentPartPr/>
                <p14:nvPr/>
              </p14:nvContentPartPr>
              <p14:xfrm>
                <a:off x="2037365" y="1415849"/>
                <a:ext cx="140040" cy="177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403C62-7579-490A-A962-BCC8AAF7BC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28725" y="1407209"/>
                  <a:ext cx="15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ADEAC3-248F-4F7B-95B3-6B21D2204882}"/>
                    </a:ext>
                  </a:extLst>
                </p14:cNvPr>
                <p14:cNvContentPartPr/>
                <p14:nvPr/>
              </p14:nvContentPartPr>
              <p14:xfrm>
                <a:off x="2231045" y="1415849"/>
                <a:ext cx="154800" cy="126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ADEAC3-248F-4F7B-95B3-6B21D22048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22405" y="1406849"/>
                  <a:ext cx="172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AEC389-C192-4F65-ACEA-AA82260D4EA8}"/>
                    </a:ext>
                  </a:extLst>
                </p14:cNvPr>
                <p14:cNvContentPartPr/>
                <p14:nvPr/>
              </p14:nvContentPartPr>
              <p14:xfrm>
                <a:off x="2368205" y="1104089"/>
                <a:ext cx="808920" cy="767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AEC389-C192-4F65-ACEA-AA82260D4E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59205" y="1095449"/>
                  <a:ext cx="826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97D07B-D0C7-45A6-AFED-86DD6C7C9F39}"/>
                    </a:ext>
                  </a:extLst>
                </p14:cNvPr>
                <p14:cNvContentPartPr/>
                <p14:nvPr/>
              </p14:nvContentPartPr>
              <p14:xfrm>
                <a:off x="3448565" y="1261769"/>
                <a:ext cx="828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97D07B-D0C7-45A6-AFED-86DD6C7C9F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39565" y="1253129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748DE8-8CF8-4DBB-A017-9B0A9351DCA3}"/>
                  </a:ext>
                </a:extLst>
              </p14:cNvPr>
              <p14:cNvContentPartPr/>
              <p14:nvPr/>
            </p14:nvContentPartPr>
            <p14:xfrm>
              <a:off x="4400765" y="1195529"/>
              <a:ext cx="1006920" cy="90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748DE8-8CF8-4DBB-A017-9B0A9351D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1765" y="1186889"/>
                <a:ext cx="1024560" cy="9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C8FCAB-D072-44A1-B8F3-3236414B2917}"/>
              </a:ext>
            </a:extLst>
          </p:cNvPr>
          <p:cNvGrpSpPr/>
          <p:nvPr/>
        </p:nvGrpSpPr>
        <p:grpSpPr>
          <a:xfrm>
            <a:off x="4955165" y="1172849"/>
            <a:ext cx="638640" cy="385560"/>
            <a:chOff x="4955165" y="1172849"/>
            <a:chExt cx="63864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C5B9E5-6238-493D-8BA5-FF5D92C1F4CA}"/>
                    </a:ext>
                  </a:extLst>
                </p14:cNvPr>
                <p14:cNvContentPartPr/>
                <p14:nvPr/>
              </p14:nvContentPartPr>
              <p14:xfrm>
                <a:off x="4955165" y="1201289"/>
                <a:ext cx="632160" cy="35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C5B9E5-6238-493D-8BA5-FF5D92C1F4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46165" y="1192649"/>
                  <a:ext cx="649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63F73A-B491-4B8F-84EA-A376D53963F5}"/>
                    </a:ext>
                  </a:extLst>
                </p14:cNvPr>
                <p14:cNvContentPartPr/>
                <p14:nvPr/>
              </p14:nvContentPartPr>
              <p14:xfrm>
                <a:off x="5346845" y="1218569"/>
                <a:ext cx="92880" cy="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63F73A-B491-4B8F-84EA-A376D53963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8205" y="1209929"/>
                  <a:ext cx="11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07E403-CA3C-47E5-956E-DC494A99BBC3}"/>
                    </a:ext>
                  </a:extLst>
                </p14:cNvPr>
                <p14:cNvContentPartPr/>
                <p14:nvPr/>
              </p14:nvContentPartPr>
              <p14:xfrm>
                <a:off x="5456285" y="1172849"/>
                <a:ext cx="137520" cy="208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07E403-CA3C-47E5-956E-DC494A99BB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7645" y="1163849"/>
                  <a:ext cx="1551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2DC7B3-40EF-4B54-BB70-A252FCEB6A09}"/>
                  </a:ext>
                </a:extLst>
              </p14:cNvPr>
              <p14:cNvContentPartPr/>
              <p14:nvPr/>
            </p14:nvContentPartPr>
            <p14:xfrm>
              <a:off x="3061205" y="2024609"/>
              <a:ext cx="194760" cy="14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2DC7B3-40EF-4B54-BB70-A252FCEB6A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2205" y="2015609"/>
                <a:ext cx="2124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458825-CDF6-4974-84F5-DB7C71046BFE}"/>
                  </a:ext>
                </a:extLst>
              </p14:cNvPr>
              <p14:cNvContentPartPr/>
              <p14:nvPr/>
            </p14:nvContentPartPr>
            <p14:xfrm>
              <a:off x="6990605" y="2009849"/>
              <a:ext cx="107640" cy="9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458825-CDF6-4974-84F5-DB7C71046B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1605" y="2001209"/>
                <a:ext cx="1252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22D489-B6CB-4ACE-B4B5-1B1098CC8540}"/>
                  </a:ext>
                </a:extLst>
              </p14:cNvPr>
              <p14:cNvContentPartPr/>
              <p14:nvPr/>
            </p14:nvContentPartPr>
            <p14:xfrm>
              <a:off x="2105405" y="2668289"/>
              <a:ext cx="173880" cy="11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22D489-B6CB-4ACE-B4B5-1B1098CC85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6405" y="2659289"/>
                <a:ext cx="191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84B8E4-870E-4F78-98C3-0E4C3C9946C0}"/>
                  </a:ext>
                </a:extLst>
              </p14:cNvPr>
              <p14:cNvContentPartPr/>
              <p14:nvPr/>
            </p14:nvContentPartPr>
            <p14:xfrm>
              <a:off x="6858125" y="2824529"/>
              <a:ext cx="39960" cy="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84B8E4-870E-4F78-98C3-0E4C3C9946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9125" y="2815889"/>
                <a:ext cx="57600" cy="2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960A2C-6B90-4521-B62F-77561553BB04}"/>
              </a:ext>
            </a:extLst>
          </p:cNvPr>
          <p:cNvGrpSpPr/>
          <p:nvPr/>
        </p:nvGrpSpPr>
        <p:grpSpPr>
          <a:xfrm>
            <a:off x="3067325" y="1132529"/>
            <a:ext cx="546840" cy="198360"/>
            <a:chOff x="3067325" y="1132529"/>
            <a:chExt cx="54684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F5BBA6-4732-411C-83D5-EB6C514EB0FE}"/>
                    </a:ext>
                  </a:extLst>
                </p14:cNvPr>
                <p14:cNvContentPartPr/>
                <p14:nvPr/>
              </p14:nvContentPartPr>
              <p14:xfrm>
                <a:off x="3067325" y="1212809"/>
                <a:ext cx="546840" cy="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F5BBA6-4732-411C-83D5-EB6C514EB0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58325" y="1203809"/>
                  <a:ext cx="564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17C575-CA93-4566-B677-4BCCB65F6849}"/>
                    </a:ext>
                  </a:extLst>
                </p14:cNvPr>
                <p14:cNvContentPartPr/>
                <p14:nvPr/>
              </p14:nvContentPartPr>
              <p14:xfrm>
                <a:off x="3469445" y="1132529"/>
                <a:ext cx="108720" cy="19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17C575-CA93-4566-B677-4BCCB65F68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60805" y="1123889"/>
                  <a:ext cx="1263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36AB6F-7916-40C9-AA0B-A954E7B7B43F}"/>
              </a:ext>
            </a:extLst>
          </p:cNvPr>
          <p:cNvGrpSpPr/>
          <p:nvPr/>
        </p:nvGrpSpPr>
        <p:grpSpPr>
          <a:xfrm>
            <a:off x="3877685" y="1005449"/>
            <a:ext cx="671760" cy="296280"/>
            <a:chOff x="3877685" y="1005449"/>
            <a:chExt cx="6717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D722B5-A099-4D78-B166-D0995830418D}"/>
                    </a:ext>
                  </a:extLst>
                </p14:cNvPr>
                <p14:cNvContentPartPr/>
                <p14:nvPr/>
              </p14:nvContentPartPr>
              <p14:xfrm>
                <a:off x="3877685" y="1074569"/>
                <a:ext cx="253800" cy="22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D722B5-A099-4D78-B166-D099583041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8685" y="1065929"/>
                  <a:ext cx="271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C7D6FD-82D4-4673-A6C7-CB5732FB071E}"/>
                    </a:ext>
                  </a:extLst>
                </p14:cNvPr>
                <p14:cNvContentPartPr/>
                <p14:nvPr/>
              </p14:nvContentPartPr>
              <p14:xfrm>
                <a:off x="4183325" y="1109849"/>
                <a:ext cx="90720" cy="15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C7D6FD-82D4-4673-A6C7-CB5732FB07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74325" y="1100849"/>
                  <a:ext cx="108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4454C0-5A5B-45C2-8E89-96C119CC23C3}"/>
                    </a:ext>
                  </a:extLst>
                </p14:cNvPr>
                <p14:cNvContentPartPr/>
                <p14:nvPr/>
              </p14:nvContentPartPr>
              <p14:xfrm>
                <a:off x="4313285" y="1086089"/>
                <a:ext cx="150120" cy="18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4454C0-5A5B-45C2-8E89-96C119CC23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4645" y="1077449"/>
                  <a:ext cx="167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E054D5-3542-4F99-9DD8-1AD8C574EBD6}"/>
                    </a:ext>
                  </a:extLst>
                </p14:cNvPr>
                <p14:cNvContentPartPr/>
                <p14:nvPr/>
              </p14:nvContentPartPr>
              <p14:xfrm>
                <a:off x="4521005" y="1005449"/>
                <a:ext cx="11520" cy="28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E054D5-3542-4F99-9DD8-1AD8C574EB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2365" y="996449"/>
                  <a:ext cx="29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9B32A3-33FD-4752-B6EC-40C8897F0B60}"/>
                    </a:ext>
                  </a:extLst>
                </p14:cNvPr>
                <p14:cNvContentPartPr/>
                <p14:nvPr/>
              </p14:nvContentPartPr>
              <p14:xfrm>
                <a:off x="4447205" y="1100489"/>
                <a:ext cx="102240" cy="4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9B32A3-33FD-4752-B6EC-40C8897F0B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8565" y="1091849"/>
                  <a:ext cx="1198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B13EC-FCB3-43BF-84E8-EC9DAB0BAD0D}"/>
              </a:ext>
            </a:extLst>
          </p:cNvPr>
          <p:cNvGrpSpPr/>
          <p:nvPr/>
        </p:nvGrpSpPr>
        <p:grpSpPr>
          <a:xfrm>
            <a:off x="4774445" y="1043969"/>
            <a:ext cx="444600" cy="256320"/>
            <a:chOff x="4774445" y="1043969"/>
            <a:chExt cx="4446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64058-2078-4E52-8498-D99A17F10578}"/>
                    </a:ext>
                  </a:extLst>
                </p14:cNvPr>
                <p14:cNvContentPartPr/>
                <p14:nvPr/>
              </p14:nvContentPartPr>
              <p14:xfrm>
                <a:off x="4774445" y="1146569"/>
                <a:ext cx="78840" cy="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64058-2078-4E52-8498-D99A17F105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65445" y="1137929"/>
                  <a:ext cx="96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1D34C1-73BF-4E67-8853-2C062E7467E5}"/>
                    </a:ext>
                  </a:extLst>
                </p14:cNvPr>
                <p14:cNvContentPartPr/>
                <p14:nvPr/>
              </p14:nvContentPartPr>
              <p14:xfrm>
                <a:off x="4810445" y="1138649"/>
                <a:ext cx="115200" cy="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1D34C1-73BF-4E67-8853-2C062E7467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01445" y="1130009"/>
                  <a:ext cx="132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8F049-6D7E-4FC4-A9E0-AD456B9FB4DD}"/>
                    </a:ext>
                  </a:extLst>
                </p14:cNvPr>
                <p14:cNvContentPartPr/>
                <p14:nvPr/>
              </p14:nvContentPartPr>
              <p14:xfrm>
                <a:off x="4986845" y="1043969"/>
                <a:ext cx="232200" cy="25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8F049-6D7E-4FC4-A9E0-AD456B9FB4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78205" y="1034969"/>
                  <a:ext cx="2498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C44C82-9C79-42C9-A2B6-F484BE4D3BCF}"/>
              </a:ext>
            </a:extLst>
          </p:cNvPr>
          <p:cNvGrpSpPr/>
          <p:nvPr/>
        </p:nvGrpSpPr>
        <p:grpSpPr>
          <a:xfrm>
            <a:off x="5368085" y="687209"/>
            <a:ext cx="1917720" cy="875160"/>
            <a:chOff x="5368085" y="687209"/>
            <a:chExt cx="191772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DDC48C-33C9-41B4-9E4F-CEA3BD99E69B}"/>
                    </a:ext>
                  </a:extLst>
                </p14:cNvPr>
                <p14:cNvContentPartPr/>
                <p14:nvPr/>
              </p14:nvContentPartPr>
              <p14:xfrm>
                <a:off x="5368085" y="1047929"/>
                <a:ext cx="126000" cy="17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DDC48C-33C9-41B4-9E4F-CEA3BD99E69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59085" y="1038929"/>
                  <a:ext cx="14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95A4D3-8140-49A1-9FA3-FEAEBEB301E2}"/>
                    </a:ext>
                  </a:extLst>
                </p14:cNvPr>
                <p14:cNvContentPartPr/>
                <p14:nvPr/>
              </p14:nvContentPartPr>
              <p14:xfrm>
                <a:off x="5456285" y="1033529"/>
                <a:ext cx="120960" cy="8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95A4D3-8140-49A1-9FA3-FEAEBEB301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47645" y="1024889"/>
                  <a:ext cx="138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A71CF7-CF7B-428B-9A65-3BC9059F555C}"/>
                    </a:ext>
                  </a:extLst>
                </p14:cNvPr>
                <p14:cNvContentPartPr/>
                <p14:nvPr/>
              </p14:nvContentPartPr>
              <p14:xfrm>
                <a:off x="5555285" y="871889"/>
                <a:ext cx="120600" cy="24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A71CF7-CF7B-428B-9A65-3BC9059F55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46645" y="863249"/>
                  <a:ext cx="138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E6E938-29E9-4E16-99CB-EB55FDE4A74F}"/>
                    </a:ext>
                  </a:extLst>
                </p14:cNvPr>
                <p14:cNvContentPartPr/>
                <p14:nvPr/>
              </p14:nvContentPartPr>
              <p14:xfrm>
                <a:off x="5535845" y="978089"/>
                <a:ext cx="246240" cy="10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E6E938-29E9-4E16-99CB-EB55FDE4A7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26845" y="969089"/>
                  <a:ext cx="263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A0BEBE-3381-41F6-96AE-E55968DB040B}"/>
                    </a:ext>
                  </a:extLst>
                </p14:cNvPr>
                <p14:cNvContentPartPr/>
                <p14:nvPr/>
              </p14:nvContentPartPr>
              <p14:xfrm>
                <a:off x="5607125" y="775049"/>
                <a:ext cx="257760" cy="26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A0BEBE-3381-41F6-96AE-E55968DB04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98485" y="766049"/>
                  <a:ext cx="275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AF4FEB-6A0E-47B8-8E0B-37BA462DAAFF}"/>
                    </a:ext>
                  </a:extLst>
                </p14:cNvPr>
                <p14:cNvContentPartPr/>
                <p14:nvPr/>
              </p14:nvContentPartPr>
              <p14:xfrm>
                <a:off x="5743565" y="792329"/>
                <a:ext cx="597240" cy="77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AF4FEB-6A0E-47B8-8E0B-37BA462DAA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34925" y="783329"/>
                  <a:ext cx="61488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579C7C-B30F-4D38-BC02-A74A3FE22BBF}"/>
                    </a:ext>
                  </a:extLst>
                </p14:cNvPr>
                <p14:cNvContentPartPr/>
                <p14:nvPr/>
              </p14:nvContentPartPr>
              <p14:xfrm>
                <a:off x="6437285" y="950729"/>
                <a:ext cx="171360" cy="173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579C7C-B30F-4D38-BC02-A74A3FE22B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28285" y="941729"/>
                  <a:ext cx="189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5DA1AE-6DF5-42AC-B887-A2749C7F25A0}"/>
                    </a:ext>
                  </a:extLst>
                </p14:cNvPr>
                <p14:cNvContentPartPr/>
                <p14:nvPr/>
              </p14:nvContentPartPr>
              <p14:xfrm>
                <a:off x="6648965" y="687209"/>
                <a:ext cx="270720" cy="30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5DA1AE-6DF5-42AC-B887-A2749C7F25A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39965" y="678209"/>
                  <a:ext cx="288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CC4B96-603A-47D8-ABA2-4D2AEBFA13F6}"/>
                    </a:ext>
                  </a:extLst>
                </p14:cNvPr>
                <p14:cNvContentPartPr/>
                <p14:nvPr/>
              </p14:nvContentPartPr>
              <p14:xfrm>
                <a:off x="6798365" y="835529"/>
                <a:ext cx="74520" cy="3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CC4B96-603A-47D8-ABA2-4D2AEBFA13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89725" y="826889"/>
                  <a:ext cx="92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BCAC55-F701-4240-A143-A2621DDADA69}"/>
                    </a:ext>
                  </a:extLst>
                </p14:cNvPr>
                <p14:cNvContentPartPr/>
                <p14:nvPr/>
              </p14:nvContentPartPr>
              <p14:xfrm>
                <a:off x="6922205" y="735449"/>
                <a:ext cx="363600" cy="179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BCAC55-F701-4240-A143-A2621DDADA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13205" y="726809"/>
                  <a:ext cx="3812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2F2BA-F5F5-4B15-901E-54AFFC83F9A0}"/>
              </a:ext>
            </a:extLst>
          </p:cNvPr>
          <p:cNvGrpSpPr/>
          <p:nvPr/>
        </p:nvGrpSpPr>
        <p:grpSpPr>
          <a:xfrm>
            <a:off x="3841303" y="1452943"/>
            <a:ext cx="1340640" cy="411480"/>
            <a:chOff x="3841303" y="1452943"/>
            <a:chExt cx="134064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E7DBDC-1BB8-4977-BEF5-689D6F863ABD}"/>
                    </a:ext>
                  </a:extLst>
                </p14:cNvPr>
                <p14:cNvContentPartPr/>
                <p14:nvPr/>
              </p14:nvContentPartPr>
              <p14:xfrm>
                <a:off x="3841303" y="1821583"/>
                <a:ext cx="1234800" cy="4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E7DBDC-1BB8-4977-BEF5-689D6F863A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32663" y="1812583"/>
                  <a:ext cx="1252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95F037-A831-4C98-803C-45A388FDED0F}"/>
                    </a:ext>
                  </a:extLst>
                </p14:cNvPr>
                <p14:cNvContentPartPr/>
                <p14:nvPr/>
              </p14:nvContentPartPr>
              <p14:xfrm>
                <a:off x="4736263" y="1452943"/>
                <a:ext cx="445680" cy="35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95F037-A831-4C98-803C-45A388FDED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27623" y="1444303"/>
                  <a:ext cx="463320" cy="376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999C3-D5B1-455E-A3D4-7FF3D4E1E208}"/>
              </a:ext>
            </a:extLst>
          </p:cNvPr>
          <p:cNvGrpSpPr/>
          <p:nvPr/>
        </p:nvGrpSpPr>
        <p:grpSpPr>
          <a:xfrm>
            <a:off x="3060485" y="1846049"/>
            <a:ext cx="4851720" cy="848160"/>
            <a:chOff x="3060485" y="1846049"/>
            <a:chExt cx="485172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291B1A-0D1A-4F58-89F8-2BA6E3627A2B}"/>
                    </a:ext>
                  </a:extLst>
                </p14:cNvPr>
                <p14:cNvContentPartPr/>
                <p14:nvPr/>
              </p14:nvContentPartPr>
              <p14:xfrm>
                <a:off x="5199245" y="2215049"/>
                <a:ext cx="536760" cy="139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291B1A-0D1A-4F58-89F8-2BA6E3627A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0605" y="2206049"/>
                  <a:ext cx="554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9AE309-4E42-4E0B-B1A0-C303CAB21D92}"/>
                    </a:ext>
                  </a:extLst>
                </p14:cNvPr>
                <p14:cNvContentPartPr/>
                <p14:nvPr/>
              </p14:nvContentPartPr>
              <p14:xfrm>
                <a:off x="5556005" y="2156369"/>
                <a:ext cx="256320" cy="27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9AE309-4E42-4E0B-B1A0-C303CAB21D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7005" y="2147729"/>
                  <a:ext cx="273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43EBA9-AB65-4C62-AA8F-03D38B5C2405}"/>
                    </a:ext>
                  </a:extLst>
                </p14:cNvPr>
                <p14:cNvContentPartPr/>
                <p14:nvPr/>
              </p14:nvContentPartPr>
              <p14:xfrm>
                <a:off x="3060485" y="2056289"/>
                <a:ext cx="2256480" cy="637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43EBA9-AB65-4C62-AA8F-03D38B5C24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1485" y="2047649"/>
                  <a:ext cx="22741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22044E-6EB1-486A-A706-DD78FDD1D5B3}"/>
                    </a:ext>
                  </a:extLst>
                </p14:cNvPr>
                <p14:cNvContentPartPr/>
                <p14:nvPr/>
              </p14:nvContentPartPr>
              <p14:xfrm>
                <a:off x="5980805" y="2462729"/>
                <a:ext cx="265680" cy="183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22044E-6EB1-486A-A706-DD78FDD1D5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1805" y="2454089"/>
                  <a:ext cx="283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7FC3E-9EB8-42C1-B9D9-83A4E21F8502}"/>
                    </a:ext>
                  </a:extLst>
                </p14:cNvPr>
                <p14:cNvContentPartPr/>
                <p14:nvPr/>
              </p14:nvContentPartPr>
              <p14:xfrm>
                <a:off x="6270245" y="2406209"/>
                <a:ext cx="118440" cy="12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7FC3E-9EB8-42C1-B9D9-83A4E21F85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1605" y="2397209"/>
                  <a:ext cx="136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26689C-C30D-4B54-9D4F-E29D10F0578A}"/>
                    </a:ext>
                  </a:extLst>
                </p14:cNvPr>
                <p14:cNvContentPartPr/>
                <p14:nvPr/>
              </p14:nvContentPartPr>
              <p14:xfrm>
                <a:off x="6430445" y="2330609"/>
                <a:ext cx="1339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26689C-C30D-4B54-9D4F-E29D10F057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1445" y="2321609"/>
                  <a:ext cx="151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CAF0F1-1CBE-452A-ACAE-EE7406F4B506}"/>
                    </a:ext>
                  </a:extLst>
                </p14:cNvPr>
                <p14:cNvContentPartPr/>
                <p14:nvPr/>
              </p14:nvContentPartPr>
              <p14:xfrm>
                <a:off x="6599285" y="2297489"/>
                <a:ext cx="197640" cy="9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CAF0F1-1CBE-452A-ACAE-EE7406F4B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90645" y="2288489"/>
                  <a:ext cx="215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B17D0D-A12D-4D46-90BE-27DD70221C93}"/>
                    </a:ext>
                  </a:extLst>
                </p14:cNvPr>
                <p14:cNvContentPartPr/>
                <p14:nvPr/>
              </p14:nvContentPartPr>
              <p14:xfrm>
                <a:off x="7032365" y="1949369"/>
                <a:ext cx="153000" cy="31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B17D0D-A12D-4D46-90BE-27DD70221C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365" y="1940729"/>
                  <a:ext cx="170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E60DCC-5C50-4F9F-B407-32C93193390C}"/>
                    </a:ext>
                  </a:extLst>
                </p14:cNvPr>
                <p14:cNvContentPartPr/>
                <p14:nvPr/>
              </p14:nvContentPartPr>
              <p14:xfrm>
                <a:off x="7218485" y="1846049"/>
                <a:ext cx="293760" cy="329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E60DCC-5C50-4F9F-B407-32C9319339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9485" y="1837409"/>
                  <a:ext cx="311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3EE931-581A-4E88-A0C1-EB860E8CF112}"/>
                    </a:ext>
                  </a:extLst>
                </p14:cNvPr>
                <p14:cNvContentPartPr/>
                <p14:nvPr/>
              </p14:nvContentPartPr>
              <p14:xfrm>
                <a:off x="7512245" y="1866929"/>
                <a:ext cx="399960" cy="269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3EE931-581A-4E88-A0C1-EB860E8CF1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03605" y="1857929"/>
                  <a:ext cx="41760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4ABE-FF8E-4E66-B3DE-EB676D32EF48}"/>
              </a:ext>
            </a:extLst>
          </p:cNvPr>
          <p:cNvGrpSpPr/>
          <p:nvPr/>
        </p:nvGrpSpPr>
        <p:grpSpPr>
          <a:xfrm>
            <a:off x="8268965" y="1392449"/>
            <a:ext cx="748080" cy="484200"/>
            <a:chOff x="8268965" y="1392449"/>
            <a:chExt cx="74808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8DEC89-E262-47CF-A3F8-9A8AFC0F396B}"/>
                    </a:ext>
                  </a:extLst>
                </p14:cNvPr>
                <p14:cNvContentPartPr/>
                <p14:nvPr/>
              </p14:nvContentPartPr>
              <p14:xfrm>
                <a:off x="8322605" y="1392449"/>
                <a:ext cx="196920" cy="48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8DEC89-E262-47CF-A3F8-9A8AFC0F39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3965" y="1383449"/>
                  <a:ext cx="2145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19F501-6ED2-4936-902F-C0BF6F7276B4}"/>
                    </a:ext>
                  </a:extLst>
                </p14:cNvPr>
                <p14:cNvContentPartPr/>
                <p14:nvPr/>
              </p14:nvContentPartPr>
              <p14:xfrm>
                <a:off x="8268965" y="1579289"/>
                <a:ext cx="568440" cy="18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19F501-6ED2-4936-902F-C0BF6F7276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59965" y="1570649"/>
                  <a:ext cx="586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1C8EAB-3249-401B-A998-5F81B26C0B1F}"/>
                    </a:ext>
                  </a:extLst>
                </p14:cNvPr>
                <p14:cNvContentPartPr/>
                <p14:nvPr/>
              </p14:nvContentPartPr>
              <p14:xfrm>
                <a:off x="8872325" y="1544369"/>
                <a:ext cx="144720" cy="12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1C8EAB-3249-401B-A998-5F81B26C0B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3325" y="1535729"/>
                  <a:ext cx="1623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92EFEE-1916-4FDB-83F8-0159243BD520}"/>
              </a:ext>
            </a:extLst>
          </p:cNvPr>
          <p:cNvGrpSpPr/>
          <p:nvPr/>
        </p:nvGrpSpPr>
        <p:grpSpPr>
          <a:xfrm>
            <a:off x="2316005" y="3101729"/>
            <a:ext cx="594000" cy="596880"/>
            <a:chOff x="2316005" y="3101729"/>
            <a:chExt cx="59400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B37E1C-3A6B-4CF9-93CF-FFC9F893CAD7}"/>
                    </a:ext>
                  </a:extLst>
                </p14:cNvPr>
                <p14:cNvContentPartPr/>
                <p14:nvPr/>
              </p14:nvContentPartPr>
              <p14:xfrm>
                <a:off x="2480525" y="3207209"/>
                <a:ext cx="157680" cy="20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B37E1C-3A6B-4CF9-93CF-FFC9F893CA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1525" y="3198569"/>
                  <a:ext cx="175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B019C0-4C5F-4B21-85F0-789BD872A40A}"/>
                    </a:ext>
                  </a:extLst>
                </p14:cNvPr>
                <p14:cNvContentPartPr/>
                <p14:nvPr/>
              </p14:nvContentPartPr>
              <p14:xfrm>
                <a:off x="2542445" y="3398369"/>
                <a:ext cx="137520" cy="11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B019C0-4C5F-4B21-85F0-789BD872A4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33805" y="3389729"/>
                  <a:ext cx="155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1B8163-8E9D-4ADB-977E-ED0B7B48BB63}"/>
                    </a:ext>
                  </a:extLst>
                </p14:cNvPr>
                <p14:cNvContentPartPr/>
                <p14:nvPr/>
              </p14:nvContentPartPr>
              <p14:xfrm>
                <a:off x="2316005" y="3101729"/>
                <a:ext cx="594000" cy="596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1B8163-8E9D-4ADB-977E-ED0B7B48BB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07365" y="3093089"/>
                  <a:ext cx="611640" cy="61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B5EBD1-420D-43C1-B9C1-3C1F161B0C8E}"/>
              </a:ext>
            </a:extLst>
          </p:cNvPr>
          <p:cNvGrpSpPr/>
          <p:nvPr/>
        </p:nvGrpSpPr>
        <p:grpSpPr>
          <a:xfrm>
            <a:off x="6381125" y="3219449"/>
            <a:ext cx="479160" cy="436320"/>
            <a:chOff x="6381125" y="3219449"/>
            <a:chExt cx="47916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27F042-68C0-4727-9980-6CAA89CE2449}"/>
                    </a:ext>
                  </a:extLst>
                </p14:cNvPr>
                <p14:cNvContentPartPr/>
                <p14:nvPr/>
              </p14:nvContentPartPr>
              <p14:xfrm>
                <a:off x="6510725" y="3309449"/>
                <a:ext cx="211320" cy="23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27F042-68C0-4727-9980-6CAA89CE24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01725" y="3300809"/>
                  <a:ext cx="228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301944-9432-491D-847A-95232B25E416}"/>
                    </a:ext>
                  </a:extLst>
                </p14:cNvPr>
                <p14:cNvContentPartPr/>
                <p14:nvPr/>
              </p14:nvContentPartPr>
              <p14:xfrm>
                <a:off x="6381125" y="3219449"/>
                <a:ext cx="479160" cy="43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301944-9432-491D-847A-95232B25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72485" y="3210449"/>
                  <a:ext cx="49680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08B171-4838-45FD-8A81-BABA67F9B3F9}"/>
              </a:ext>
            </a:extLst>
          </p:cNvPr>
          <p:cNvGrpSpPr/>
          <p:nvPr/>
        </p:nvGrpSpPr>
        <p:grpSpPr>
          <a:xfrm>
            <a:off x="4114205" y="3170129"/>
            <a:ext cx="608040" cy="592200"/>
            <a:chOff x="4114205" y="3170129"/>
            <a:chExt cx="60804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4DF549-AF29-4094-998C-488BF40DB955}"/>
                    </a:ext>
                  </a:extLst>
                </p14:cNvPr>
                <p14:cNvContentPartPr/>
                <p14:nvPr/>
              </p14:nvContentPartPr>
              <p14:xfrm>
                <a:off x="4262885" y="3310169"/>
                <a:ext cx="231480" cy="23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4DF549-AF29-4094-998C-488BF40DB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3885" y="3301169"/>
                  <a:ext cx="249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2118D0-8C99-4CF9-84B6-9CDE4DD2C64E}"/>
                    </a:ext>
                  </a:extLst>
                </p14:cNvPr>
                <p14:cNvContentPartPr/>
                <p14:nvPr/>
              </p14:nvContentPartPr>
              <p14:xfrm>
                <a:off x="4114205" y="3170129"/>
                <a:ext cx="608040" cy="592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2118D0-8C99-4CF9-84B6-9CDE4DD2C6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05205" y="3161129"/>
                  <a:ext cx="625680" cy="60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F971A7-4709-46B3-86DC-75636C81BB19}"/>
              </a:ext>
            </a:extLst>
          </p:cNvPr>
          <p:cNvGrpSpPr/>
          <p:nvPr/>
        </p:nvGrpSpPr>
        <p:grpSpPr>
          <a:xfrm>
            <a:off x="4601645" y="4512209"/>
            <a:ext cx="2257920" cy="1310040"/>
            <a:chOff x="4601645" y="4512209"/>
            <a:chExt cx="2257920" cy="13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490EDA-4C09-4B9A-B7A6-C79AF42C2053}"/>
                    </a:ext>
                  </a:extLst>
                </p14:cNvPr>
                <p14:cNvContentPartPr/>
                <p14:nvPr/>
              </p14:nvContentPartPr>
              <p14:xfrm>
                <a:off x="4601645" y="4512209"/>
                <a:ext cx="457920" cy="60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490EDA-4C09-4B9A-B7A6-C79AF42C20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3005" y="4503569"/>
                  <a:ext cx="4755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23ACD1-15A5-4960-BEC4-8E4E5C16385E}"/>
                    </a:ext>
                  </a:extLst>
                </p14:cNvPr>
                <p14:cNvContentPartPr/>
                <p14:nvPr/>
              </p14:nvContentPartPr>
              <p14:xfrm>
                <a:off x="4959485" y="4926929"/>
                <a:ext cx="13140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23ACD1-15A5-4960-BEC4-8E4E5C1638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50845" y="4918289"/>
                  <a:ext cx="149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26ED00-748C-4386-BA51-609290C49EE4}"/>
                    </a:ext>
                  </a:extLst>
                </p14:cNvPr>
                <p14:cNvContentPartPr/>
                <p14:nvPr/>
              </p14:nvContentPartPr>
              <p14:xfrm>
                <a:off x="4744565" y="5527049"/>
                <a:ext cx="263520" cy="29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26ED00-748C-4386-BA51-609290C49E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5565" y="5518049"/>
                  <a:ext cx="281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B1812E-7FC4-4C5C-9D23-2758109BEBE6}"/>
                    </a:ext>
                  </a:extLst>
                </p14:cNvPr>
                <p14:cNvContentPartPr/>
                <p14:nvPr/>
              </p14:nvContentPartPr>
              <p14:xfrm>
                <a:off x="4967405" y="5567009"/>
                <a:ext cx="21060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B1812E-7FC4-4C5C-9D23-2758109BEB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8765" y="5558009"/>
                  <a:ext cx="228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A819FC-6226-4BCF-BA3F-F17F254E298B}"/>
                    </a:ext>
                  </a:extLst>
                </p14:cNvPr>
                <p14:cNvContentPartPr/>
                <p14:nvPr/>
              </p14:nvContentPartPr>
              <p14:xfrm>
                <a:off x="5151005" y="5364329"/>
                <a:ext cx="135360" cy="29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A819FC-6226-4BCF-BA3F-F17F254E29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42005" y="5355329"/>
                  <a:ext cx="153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6DDFB1-8A9E-4119-BFE1-9F52AD516D2A}"/>
                    </a:ext>
                  </a:extLst>
                </p14:cNvPr>
                <p14:cNvContentPartPr/>
                <p14:nvPr/>
              </p14:nvContentPartPr>
              <p14:xfrm>
                <a:off x="5266925" y="5475209"/>
                <a:ext cx="198360" cy="20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6DDFB1-8A9E-4119-BFE1-9F52AD516D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58285" y="5466209"/>
                  <a:ext cx="216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7F11F1-079A-4404-B316-01F8640AEB05}"/>
                    </a:ext>
                  </a:extLst>
                </p14:cNvPr>
                <p14:cNvContentPartPr/>
                <p14:nvPr/>
              </p14:nvContentPartPr>
              <p14:xfrm>
                <a:off x="5456285" y="5264969"/>
                <a:ext cx="92520" cy="35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7F11F1-079A-4404-B316-01F8640AEB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47645" y="5255969"/>
                  <a:ext cx="110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213228-6EEE-47B0-80EF-24C93419D0A7}"/>
                    </a:ext>
                  </a:extLst>
                </p14:cNvPr>
                <p14:cNvContentPartPr/>
                <p14:nvPr/>
              </p14:nvContentPartPr>
              <p14:xfrm>
                <a:off x="5456285" y="5219969"/>
                <a:ext cx="205200" cy="3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213228-6EEE-47B0-80EF-24C93419D0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7645" y="5211329"/>
                  <a:ext cx="222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09B8A4-D693-48A9-AC5F-F05039395DCF}"/>
                    </a:ext>
                  </a:extLst>
                </p14:cNvPr>
                <p14:cNvContentPartPr/>
                <p14:nvPr/>
              </p14:nvContentPartPr>
              <p14:xfrm>
                <a:off x="5663645" y="5320049"/>
                <a:ext cx="94320" cy="192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09B8A4-D693-48A9-AC5F-F05039395D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4645" y="5311409"/>
                  <a:ext cx="111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86B43B-FD9E-4418-A5B1-F26211121028}"/>
                    </a:ext>
                  </a:extLst>
                </p14:cNvPr>
                <p14:cNvContentPartPr/>
                <p14:nvPr/>
              </p14:nvContentPartPr>
              <p14:xfrm>
                <a:off x="5764445" y="5049329"/>
                <a:ext cx="783360" cy="39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86B43B-FD9E-4418-A5B1-F262111210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5445" y="5040689"/>
                  <a:ext cx="8010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95E6CA-CE00-48CE-A080-6F1513E88FDD}"/>
                    </a:ext>
                  </a:extLst>
                </p14:cNvPr>
                <p14:cNvContentPartPr/>
                <p14:nvPr/>
              </p14:nvContentPartPr>
              <p14:xfrm>
                <a:off x="6431885" y="4969769"/>
                <a:ext cx="18720" cy="15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95E6CA-CE00-48CE-A080-6F1513E88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23245" y="4960769"/>
                  <a:ext cx="3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679B4C-F635-48A0-B461-0A4C249189E9}"/>
                    </a:ext>
                  </a:extLst>
                </p14:cNvPr>
                <p14:cNvContentPartPr/>
                <p14:nvPr/>
              </p14:nvContentPartPr>
              <p14:xfrm>
                <a:off x="6699005" y="4956809"/>
                <a:ext cx="160560" cy="36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679B4C-F635-48A0-B461-0A4C249189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90005" y="4948169"/>
                  <a:ext cx="17820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1FD4C8-7AF4-464F-AAFB-5D1F3B52A09C}"/>
              </a:ext>
            </a:extLst>
          </p:cNvPr>
          <p:cNvGrpSpPr/>
          <p:nvPr/>
        </p:nvGrpSpPr>
        <p:grpSpPr>
          <a:xfrm>
            <a:off x="7373645" y="4494209"/>
            <a:ext cx="747000" cy="566640"/>
            <a:chOff x="7373645" y="4494209"/>
            <a:chExt cx="74700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48DA52-D653-4162-9311-64AA3D42CB9F}"/>
                    </a:ext>
                  </a:extLst>
                </p14:cNvPr>
                <p14:cNvContentPartPr/>
                <p14:nvPr/>
              </p14:nvContentPartPr>
              <p14:xfrm>
                <a:off x="7373645" y="4807049"/>
                <a:ext cx="159120" cy="253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48DA52-D653-4162-9311-64AA3D42CB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65005" y="4798049"/>
                  <a:ext cx="176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0E2812-259B-493A-B48B-B2BCFEA7A73E}"/>
                    </a:ext>
                  </a:extLst>
                </p14:cNvPr>
                <p14:cNvContentPartPr/>
                <p14:nvPr/>
              </p14:nvContentPartPr>
              <p14:xfrm>
                <a:off x="7572365" y="4494209"/>
                <a:ext cx="281520" cy="475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0E2812-259B-493A-B48B-B2BCFEA7A7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63365" y="4485569"/>
                  <a:ext cx="299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54D57A-B380-4661-A334-27333E2D9FF2}"/>
                    </a:ext>
                  </a:extLst>
                </p14:cNvPr>
                <p14:cNvContentPartPr/>
                <p14:nvPr/>
              </p14:nvContentPartPr>
              <p14:xfrm>
                <a:off x="7729325" y="4608329"/>
                <a:ext cx="251280" cy="23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54D57A-B380-4661-A334-27333E2D9F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20325" y="4599329"/>
                  <a:ext cx="268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96DE93-EF94-4FEF-88A2-04BECAFC29FE}"/>
                    </a:ext>
                  </a:extLst>
                </p14:cNvPr>
                <p14:cNvContentPartPr/>
                <p14:nvPr/>
              </p14:nvContentPartPr>
              <p14:xfrm>
                <a:off x="8112365" y="4710929"/>
                <a:ext cx="8280" cy="2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96DE93-EF94-4FEF-88A2-04BECAFC29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3365" y="4701929"/>
                  <a:ext cx="2592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EE58D-0BDF-4FAF-816A-325901E91251}"/>
                  </a:ext>
                </a:extLst>
              </p14:cNvPr>
              <p14:cNvContentPartPr/>
              <p14:nvPr/>
            </p14:nvContentPartPr>
            <p14:xfrm>
              <a:off x="2934823" y="3716983"/>
              <a:ext cx="9576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EE58D-0BDF-4FAF-816A-325901E912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25823" y="3707983"/>
                <a:ext cx="113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75DF84-F7EF-4CAC-B850-9399F0643BAD}"/>
                  </a:ext>
                </a:extLst>
              </p14:cNvPr>
              <p14:cNvContentPartPr/>
              <p14:nvPr/>
            </p14:nvContentPartPr>
            <p14:xfrm>
              <a:off x="3762103" y="3220903"/>
              <a:ext cx="103680" cy="1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75DF84-F7EF-4CAC-B850-9399F0643B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53103" y="3211903"/>
                <a:ext cx="121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77DBDE0-8398-42C2-A383-5421EADE6DFA}"/>
                  </a:ext>
                </a:extLst>
              </p14:cNvPr>
              <p14:cNvContentPartPr/>
              <p14:nvPr/>
            </p14:nvContentPartPr>
            <p14:xfrm>
              <a:off x="5212903" y="3735703"/>
              <a:ext cx="249840" cy="1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77DBDE0-8398-42C2-A383-5421EADE6D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03903" y="3727063"/>
                <a:ext cx="267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2534F1-FF34-48FC-908F-892B62D48090}"/>
                  </a:ext>
                </a:extLst>
              </p14:cNvPr>
              <p14:cNvContentPartPr/>
              <p14:nvPr/>
            </p14:nvContentPartPr>
            <p14:xfrm>
              <a:off x="1261543" y="4037023"/>
              <a:ext cx="357120" cy="12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2534F1-FF34-48FC-908F-892B62D480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52543" y="4028383"/>
                <a:ext cx="3747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D3B91D3-7A0D-4740-B7BD-F085319FE17F}"/>
                  </a:ext>
                </a:extLst>
              </p14:cNvPr>
              <p14:cNvContentPartPr/>
              <p14:nvPr/>
            </p14:nvContentPartPr>
            <p14:xfrm>
              <a:off x="1521103" y="3980503"/>
              <a:ext cx="133560" cy="243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D3B91D3-7A0D-4740-B7BD-F085319FE1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12463" y="3971863"/>
                <a:ext cx="1512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248F335-C06F-42E7-B086-FA41FECCE3D9}"/>
                  </a:ext>
                </a:extLst>
              </p14:cNvPr>
              <p14:cNvContentPartPr/>
              <p14:nvPr/>
            </p14:nvContentPartPr>
            <p14:xfrm>
              <a:off x="1503103" y="3917143"/>
              <a:ext cx="149760" cy="330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248F335-C06F-42E7-B086-FA41FECCE3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94103" y="3908143"/>
                <a:ext cx="1674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F473D5-4CDF-4E1E-94A9-F4A55CD091AD}"/>
                  </a:ext>
                </a:extLst>
              </p14:cNvPr>
              <p14:cNvContentPartPr/>
              <p14:nvPr/>
            </p14:nvContentPartPr>
            <p14:xfrm>
              <a:off x="1802983" y="3988063"/>
              <a:ext cx="909360" cy="918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F473D5-4CDF-4E1E-94A9-F4A55CD091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94343" y="3979423"/>
                <a:ext cx="92700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AA9AB7F-781D-4779-995A-6FE8870C0DFC}"/>
                  </a:ext>
                </a:extLst>
              </p14:cNvPr>
              <p14:cNvContentPartPr/>
              <p14:nvPr/>
            </p14:nvContentPartPr>
            <p14:xfrm>
              <a:off x="1209703" y="4138543"/>
              <a:ext cx="951840" cy="338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AA9AB7F-781D-4779-995A-6FE8870C0D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00703" y="4129903"/>
                <a:ext cx="9694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A78C15-B7EE-43DF-8C95-D60EC181B6A5}"/>
                  </a:ext>
                </a:extLst>
              </p14:cNvPr>
              <p14:cNvContentPartPr/>
              <p14:nvPr/>
            </p14:nvContentPartPr>
            <p14:xfrm>
              <a:off x="1447303" y="4331143"/>
              <a:ext cx="7200" cy="5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A78C15-B7EE-43DF-8C95-D60EC181B6A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38663" y="4322503"/>
                <a:ext cx="248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DEB1B2-D863-432E-95AE-AEC1863D91AF}"/>
                  </a:ext>
                </a:extLst>
              </p14:cNvPr>
              <p14:cNvContentPartPr/>
              <p14:nvPr/>
            </p14:nvContentPartPr>
            <p14:xfrm>
              <a:off x="949423" y="4398463"/>
              <a:ext cx="300600" cy="161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DEB1B2-D863-432E-95AE-AEC1863D91A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0783" y="4389463"/>
                <a:ext cx="318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C8CC53-651B-41FB-A8F3-9F5A4DB30E4E}"/>
                  </a:ext>
                </a:extLst>
              </p14:cNvPr>
              <p14:cNvContentPartPr/>
              <p14:nvPr/>
            </p14:nvContentPartPr>
            <p14:xfrm>
              <a:off x="1080103" y="4440583"/>
              <a:ext cx="349560" cy="125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C8CC53-651B-41FB-A8F3-9F5A4DB30E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1463" y="4431583"/>
                <a:ext cx="367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AE3C5EE-08C7-4E06-B259-EBFF06B432DD}"/>
                  </a:ext>
                </a:extLst>
              </p14:cNvPr>
              <p14:cNvContentPartPr/>
              <p14:nvPr/>
            </p14:nvContentPartPr>
            <p14:xfrm>
              <a:off x="612463" y="4494943"/>
              <a:ext cx="86400" cy="386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AE3C5EE-08C7-4E06-B259-EBFF06B432D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3463" y="4486303"/>
                <a:ext cx="1040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DC0168-3727-4EFB-A90F-2935E1018341}"/>
                  </a:ext>
                </a:extLst>
              </p14:cNvPr>
              <p14:cNvContentPartPr/>
              <p14:nvPr/>
            </p14:nvContentPartPr>
            <p14:xfrm>
              <a:off x="494383" y="4476223"/>
              <a:ext cx="213120" cy="199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DC0168-3727-4EFB-A90F-2935E10183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5383" y="4467583"/>
                <a:ext cx="230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A8D53AB-35C5-47E9-8FBC-BFA752BDF9B5}"/>
                  </a:ext>
                </a:extLst>
              </p14:cNvPr>
              <p14:cNvContentPartPr/>
              <p14:nvPr/>
            </p14:nvContentPartPr>
            <p14:xfrm>
              <a:off x="752863" y="4555423"/>
              <a:ext cx="102600" cy="114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A8D53AB-35C5-47E9-8FBC-BFA752BDF9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4223" y="4546423"/>
                <a:ext cx="120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57E55A-E3DE-414D-A8E3-C535EB0A7B67}"/>
                  </a:ext>
                </a:extLst>
              </p14:cNvPr>
              <p14:cNvContentPartPr/>
              <p14:nvPr/>
            </p14:nvContentPartPr>
            <p14:xfrm>
              <a:off x="866983" y="4410703"/>
              <a:ext cx="169560" cy="456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57E55A-E3DE-414D-A8E3-C535EB0A7B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7983" y="4402063"/>
                <a:ext cx="187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10976" name="Ink 510975">
                <a:extLst>
                  <a:ext uri="{FF2B5EF4-FFF2-40B4-BE49-F238E27FC236}">
                    <a16:creationId xmlns:a16="http://schemas.microsoft.com/office/drawing/2014/main" id="{71E2170A-3A15-44F7-A54D-33EAE2451474}"/>
                  </a:ext>
                </a:extLst>
              </p14:cNvPr>
              <p14:cNvContentPartPr/>
              <p14:nvPr/>
            </p14:nvContentPartPr>
            <p14:xfrm>
              <a:off x="1001263" y="4513663"/>
              <a:ext cx="78840" cy="284760"/>
            </p14:xfrm>
          </p:contentPart>
        </mc:Choice>
        <mc:Fallback>
          <p:pic>
            <p:nvPicPr>
              <p:cNvPr id="510976" name="Ink 510975">
                <a:extLst>
                  <a:ext uri="{FF2B5EF4-FFF2-40B4-BE49-F238E27FC236}">
                    <a16:creationId xmlns:a16="http://schemas.microsoft.com/office/drawing/2014/main" id="{71E2170A-3A15-44F7-A54D-33EAE24514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2623" y="4504663"/>
                <a:ext cx="964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10977" name="Ink 510976">
                <a:extLst>
                  <a:ext uri="{FF2B5EF4-FFF2-40B4-BE49-F238E27FC236}">
                    <a16:creationId xmlns:a16="http://schemas.microsoft.com/office/drawing/2014/main" id="{71D81812-811E-418B-B6E1-CAE81A7826C9}"/>
                  </a:ext>
                </a:extLst>
              </p14:cNvPr>
              <p14:cNvContentPartPr/>
              <p14:nvPr/>
            </p14:nvContentPartPr>
            <p14:xfrm>
              <a:off x="949063" y="4676383"/>
              <a:ext cx="247320" cy="158040"/>
            </p14:xfrm>
          </p:contentPart>
        </mc:Choice>
        <mc:Fallback>
          <p:pic>
            <p:nvPicPr>
              <p:cNvPr id="510977" name="Ink 510976">
                <a:extLst>
                  <a:ext uri="{FF2B5EF4-FFF2-40B4-BE49-F238E27FC236}">
                    <a16:creationId xmlns:a16="http://schemas.microsoft.com/office/drawing/2014/main" id="{71D81812-811E-418B-B6E1-CAE81A7826C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0423" y="4667743"/>
                <a:ext cx="264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10979" name="Ink 510978">
                <a:extLst>
                  <a:ext uri="{FF2B5EF4-FFF2-40B4-BE49-F238E27FC236}">
                    <a16:creationId xmlns:a16="http://schemas.microsoft.com/office/drawing/2014/main" id="{D264367F-96AB-4EB3-B549-BC73301F3952}"/>
                  </a:ext>
                </a:extLst>
              </p14:cNvPr>
              <p14:cNvContentPartPr/>
              <p14:nvPr/>
            </p14:nvContentPartPr>
            <p14:xfrm>
              <a:off x="294583" y="4197583"/>
              <a:ext cx="983520" cy="1012680"/>
            </p14:xfrm>
          </p:contentPart>
        </mc:Choice>
        <mc:Fallback>
          <p:pic>
            <p:nvPicPr>
              <p:cNvPr id="510979" name="Ink 510978">
                <a:extLst>
                  <a:ext uri="{FF2B5EF4-FFF2-40B4-BE49-F238E27FC236}">
                    <a16:creationId xmlns:a16="http://schemas.microsoft.com/office/drawing/2014/main" id="{D264367F-96AB-4EB3-B549-BC73301F395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5943" y="4188583"/>
                <a:ext cx="100116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10981" name="Ink 510980">
                <a:extLst>
                  <a:ext uri="{FF2B5EF4-FFF2-40B4-BE49-F238E27FC236}">
                    <a16:creationId xmlns:a16="http://schemas.microsoft.com/office/drawing/2014/main" id="{85CA2254-491D-4F6D-ADD3-85AA470E4DFC}"/>
                  </a:ext>
                </a:extLst>
              </p14:cNvPr>
              <p14:cNvContentPartPr/>
              <p14:nvPr/>
            </p14:nvContentPartPr>
            <p14:xfrm>
              <a:off x="869863" y="3614383"/>
              <a:ext cx="80280" cy="300600"/>
            </p14:xfrm>
          </p:contentPart>
        </mc:Choice>
        <mc:Fallback>
          <p:pic>
            <p:nvPicPr>
              <p:cNvPr id="510981" name="Ink 510980">
                <a:extLst>
                  <a:ext uri="{FF2B5EF4-FFF2-40B4-BE49-F238E27FC236}">
                    <a16:creationId xmlns:a16="http://schemas.microsoft.com/office/drawing/2014/main" id="{85CA2254-491D-4F6D-ADD3-85AA470E4DF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61223" y="3605743"/>
                <a:ext cx="97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10982" name="Ink 510981">
                <a:extLst>
                  <a:ext uri="{FF2B5EF4-FFF2-40B4-BE49-F238E27FC236}">
                    <a16:creationId xmlns:a16="http://schemas.microsoft.com/office/drawing/2014/main" id="{209D73E6-1189-4A95-A604-D937588F1E97}"/>
                  </a:ext>
                </a:extLst>
              </p14:cNvPr>
              <p14:cNvContentPartPr/>
              <p14:nvPr/>
            </p14:nvContentPartPr>
            <p14:xfrm>
              <a:off x="802903" y="3554983"/>
              <a:ext cx="208440" cy="299160"/>
            </p14:xfrm>
          </p:contentPart>
        </mc:Choice>
        <mc:Fallback>
          <p:pic>
            <p:nvPicPr>
              <p:cNvPr id="510982" name="Ink 510981">
                <a:extLst>
                  <a:ext uri="{FF2B5EF4-FFF2-40B4-BE49-F238E27FC236}">
                    <a16:creationId xmlns:a16="http://schemas.microsoft.com/office/drawing/2014/main" id="{209D73E6-1189-4A95-A604-D937588F1E9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3903" y="3546343"/>
                <a:ext cx="2260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10983" name="Ink 510982">
                <a:extLst>
                  <a:ext uri="{FF2B5EF4-FFF2-40B4-BE49-F238E27FC236}">
                    <a16:creationId xmlns:a16="http://schemas.microsoft.com/office/drawing/2014/main" id="{10B66F1D-4767-4CAC-B194-FFA1074DAEF3}"/>
                  </a:ext>
                </a:extLst>
              </p14:cNvPr>
              <p14:cNvContentPartPr/>
              <p14:nvPr/>
            </p14:nvContentPartPr>
            <p14:xfrm>
              <a:off x="890023" y="3876823"/>
              <a:ext cx="169200" cy="147240"/>
            </p14:xfrm>
          </p:contentPart>
        </mc:Choice>
        <mc:Fallback>
          <p:pic>
            <p:nvPicPr>
              <p:cNvPr id="510983" name="Ink 510982">
                <a:extLst>
                  <a:ext uri="{FF2B5EF4-FFF2-40B4-BE49-F238E27FC236}">
                    <a16:creationId xmlns:a16="http://schemas.microsoft.com/office/drawing/2014/main" id="{10B66F1D-4767-4CAC-B194-FFA1074DAEF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1383" y="3868183"/>
                <a:ext cx="186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10984" name="Ink 510983">
                <a:extLst>
                  <a:ext uri="{FF2B5EF4-FFF2-40B4-BE49-F238E27FC236}">
                    <a16:creationId xmlns:a16="http://schemas.microsoft.com/office/drawing/2014/main" id="{C2E09044-5399-405E-81F7-141345E41785}"/>
                  </a:ext>
                </a:extLst>
              </p14:cNvPr>
              <p14:cNvContentPartPr/>
              <p14:nvPr/>
            </p14:nvContentPartPr>
            <p14:xfrm>
              <a:off x="1059943" y="3788263"/>
              <a:ext cx="56520" cy="17640"/>
            </p14:xfrm>
          </p:contentPart>
        </mc:Choice>
        <mc:Fallback>
          <p:pic>
            <p:nvPicPr>
              <p:cNvPr id="510984" name="Ink 510983">
                <a:extLst>
                  <a:ext uri="{FF2B5EF4-FFF2-40B4-BE49-F238E27FC236}">
                    <a16:creationId xmlns:a16="http://schemas.microsoft.com/office/drawing/2014/main" id="{C2E09044-5399-405E-81F7-141345E4178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0943" y="3779263"/>
                <a:ext cx="74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10985" name="Ink 510984">
                <a:extLst>
                  <a:ext uri="{FF2B5EF4-FFF2-40B4-BE49-F238E27FC236}">
                    <a16:creationId xmlns:a16="http://schemas.microsoft.com/office/drawing/2014/main" id="{E38EB5CE-A857-489C-81CB-DB44248AE675}"/>
                  </a:ext>
                </a:extLst>
              </p14:cNvPr>
              <p14:cNvContentPartPr/>
              <p14:nvPr/>
            </p14:nvContentPartPr>
            <p14:xfrm>
              <a:off x="1201063" y="3585223"/>
              <a:ext cx="141480" cy="257040"/>
            </p14:xfrm>
          </p:contentPart>
        </mc:Choice>
        <mc:Fallback>
          <p:pic>
            <p:nvPicPr>
              <p:cNvPr id="510985" name="Ink 510984">
                <a:extLst>
                  <a:ext uri="{FF2B5EF4-FFF2-40B4-BE49-F238E27FC236}">
                    <a16:creationId xmlns:a16="http://schemas.microsoft.com/office/drawing/2014/main" id="{E38EB5CE-A857-489C-81CB-DB44248AE67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92063" y="3576223"/>
                <a:ext cx="1591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10986" name="Ink 510985">
                <a:extLst>
                  <a:ext uri="{FF2B5EF4-FFF2-40B4-BE49-F238E27FC236}">
                    <a16:creationId xmlns:a16="http://schemas.microsoft.com/office/drawing/2014/main" id="{5ECB5010-7162-4ED5-BC04-3726DEA32770}"/>
                  </a:ext>
                </a:extLst>
              </p14:cNvPr>
              <p14:cNvContentPartPr/>
              <p14:nvPr/>
            </p14:nvContentPartPr>
            <p14:xfrm>
              <a:off x="725503" y="3279943"/>
              <a:ext cx="1018440" cy="1086840"/>
            </p14:xfrm>
          </p:contentPart>
        </mc:Choice>
        <mc:Fallback>
          <p:pic>
            <p:nvPicPr>
              <p:cNvPr id="510986" name="Ink 510985">
                <a:extLst>
                  <a:ext uri="{FF2B5EF4-FFF2-40B4-BE49-F238E27FC236}">
                    <a16:creationId xmlns:a16="http://schemas.microsoft.com/office/drawing/2014/main" id="{5ECB5010-7162-4ED5-BC04-3726DEA3277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6503" y="3271303"/>
                <a:ext cx="1036080" cy="11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10987" name="Ink 510986">
                <a:extLst>
                  <a:ext uri="{FF2B5EF4-FFF2-40B4-BE49-F238E27FC236}">
                    <a16:creationId xmlns:a16="http://schemas.microsoft.com/office/drawing/2014/main" id="{0343B1D7-2EA4-44FB-9617-C13379370006}"/>
                  </a:ext>
                </a:extLst>
              </p14:cNvPr>
              <p14:cNvContentPartPr/>
              <p14:nvPr/>
            </p14:nvContentPartPr>
            <p14:xfrm>
              <a:off x="2081263" y="4535623"/>
              <a:ext cx="360" cy="1800"/>
            </p14:xfrm>
          </p:contentPart>
        </mc:Choice>
        <mc:Fallback>
          <p:pic>
            <p:nvPicPr>
              <p:cNvPr id="510987" name="Ink 510986">
                <a:extLst>
                  <a:ext uri="{FF2B5EF4-FFF2-40B4-BE49-F238E27FC236}">
                    <a16:creationId xmlns:a16="http://schemas.microsoft.com/office/drawing/2014/main" id="{0343B1D7-2EA4-44FB-9617-C1337937000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72623" y="4526623"/>
                <a:ext cx="180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1001" name="Group 511000">
            <a:extLst>
              <a:ext uri="{FF2B5EF4-FFF2-40B4-BE49-F238E27FC236}">
                <a16:creationId xmlns:a16="http://schemas.microsoft.com/office/drawing/2014/main" id="{E5645909-FC0C-4DE8-8103-33E42AB6F1FE}"/>
              </a:ext>
            </a:extLst>
          </p:cNvPr>
          <p:cNvGrpSpPr/>
          <p:nvPr/>
        </p:nvGrpSpPr>
        <p:grpSpPr>
          <a:xfrm>
            <a:off x="1598143" y="4758823"/>
            <a:ext cx="1426680" cy="1025640"/>
            <a:chOff x="1598143" y="4758823"/>
            <a:chExt cx="1426680" cy="10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10988" name="Ink 510987">
                  <a:extLst>
                    <a:ext uri="{FF2B5EF4-FFF2-40B4-BE49-F238E27FC236}">
                      <a16:creationId xmlns:a16="http://schemas.microsoft.com/office/drawing/2014/main" id="{6F3229AC-F19D-4350-9226-4AB26C3AD33E}"/>
                    </a:ext>
                  </a:extLst>
                </p14:cNvPr>
                <p14:cNvContentPartPr/>
                <p14:nvPr/>
              </p14:nvContentPartPr>
              <p14:xfrm>
                <a:off x="1682383" y="4820383"/>
                <a:ext cx="297360" cy="590040"/>
              </p14:xfrm>
            </p:contentPart>
          </mc:Choice>
          <mc:Fallback>
            <p:pic>
              <p:nvPicPr>
                <p:cNvPr id="510988" name="Ink 510987">
                  <a:extLst>
                    <a:ext uri="{FF2B5EF4-FFF2-40B4-BE49-F238E27FC236}">
                      <a16:creationId xmlns:a16="http://schemas.microsoft.com/office/drawing/2014/main" id="{6F3229AC-F19D-4350-9226-4AB26C3AD3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73383" y="4811743"/>
                  <a:ext cx="3150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0989" name="Ink 510988">
                  <a:extLst>
                    <a:ext uri="{FF2B5EF4-FFF2-40B4-BE49-F238E27FC236}">
                      <a16:creationId xmlns:a16="http://schemas.microsoft.com/office/drawing/2014/main" id="{DDAACC3F-1969-4840-B791-A1FB6DDE90B2}"/>
                    </a:ext>
                  </a:extLst>
                </p14:cNvPr>
                <p14:cNvContentPartPr/>
                <p14:nvPr/>
              </p14:nvContentPartPr>
              <p14:xfrm>
                <a:off x="1598143" y="5143303"/>
                <a:ext cx="389880" cy="38520"/>
              </p14:xfrm>
            </p:contentPart>
          </mc:Choice>
          <mc:Fallback>
            <p:pic>
              <p:nvPicPr>
                <p:cNvPr id="510989" name="Ink 510988">
                  <a:extLst>
                    <a:ext uri="{FF2B5EF4-FFF2-40B4-BE49-F238E27FC236}">
                      <a16:creationId xmlns:a16="http://schemas.microsoft.com/office/drawing/2014/main" id="{DDAACC3F-1969-4840-B791-A1FB6DDE90B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89503" y="5134663"/>
                  <a:ext cx="407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10993" name="Ink 510992">
                  <a:extLst>
                    <a:ext uri="{FF2B5EF4-FFF2-40B4-BE49-F238E27FC236}">
                      <a16:creationId xmlns:a16="http://schemas.microsoft.com/office/drawing/2014/main" id="{D407FCB4-4C7A-4DEC-B8E1-AAF26BEC218F}"/>
                    </a:ext>
                  </a:extLst>
                </p14:cNvPr>
                <p14:cNvContentPartPr/>
                <p14:nvPr/>
              </p14:nvContentPartPr>
              <p14:xfrm>
                <a:off x="2084503" y="4857823"/>
                <a:ext cx="72720" cy="441000"/>
              </p14:xfrm>
            </p:contentPart>
          </mc:Choice>
          <mc:Fallback>
            <p:pic>
              <p:nvPicPr>
                <p:cNvPr id="510993" name="Ink 510992">
                  <a:extLst>
                    <a:ext uri="{FF2B5EF4-FFF2-40B4-BE49-F238E27FC236}">
                      <a16:creationId xmlns:a16="http://schemas.microsoft.com/office/drawing/2014/main" id="{D407FCB4-4C7A-4DEC-B8E1-AAF26BEC21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75863" y="4848823"/>
                  <a:ext cx="903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10994" name="Ink 510993">
                  <a:extLst>
                    <a:ext uri="{FF2B5EF4-FFF2-40B4-BE49-F238E27FC236}">
                      <a16:creationId xmlns:a16="http://schemas.microsoft.com/office/drawing/2014/main" id="{0DCD49E7-2B7E-46D9-8741-7140F75923DD}"/>
                    </a:ext>
                  </a:extLst>
                </p14:cNvPr>
                <p14:cNvContentPartPr/>
                <p14:nvPr/>
              </p14:nvContentPartPr>
              <p14:xfrm>
                <a:off x="1959223" y="5024503"/>
                <a:ext cx="380160" cy="141120"/>
              </p14:xfrm>
            </p:contentPart>
          </mc:Choice>
          <mc:Fallback>
            <p:pic>
              <p:nvPicPr>
                <p:cNvPr id="510994" name="Ink 510993">
                  <a:extLst>
                    <a:ext uri="{FF2B5EF4-FFF2-40B4-BE49-F238E27FC236}">
                      <a16:creationId xmlns:a16="http://schemas.microsoft.com/office/drawing/2014/main" id="{0DCD49E7-2B7E-46D9-8741-7140F75923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0583" y="5015863"/>
                  <a:ext cx="397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0995" name="Ink 510994">
                  <a:extLst>
                    <a:ext uri="{FF2B5EF4-FFF2-40B4-BE49-F238E27FC236}">
                      <a16:creationId xmlns:a16="http://schemas.microsoft.com/office/drawing/2014/main" id="{20C5CDEB-3DEE-4800-9A0B-AFEEAA34D188}"/>
                    </a:ext>
                  </a:extLst>
                </p14:cNvPr>
                <p14:cNvContentPartPr/>
                <p14:nvPr/>
              </p14:nvContentPartPr>
              <p14:xfrm>
                <a:off x="2220223" y="4911463"/>
                <a:ext cx="113400" cy="87480"/>
              </p14:xfrm>
            </p:contentPart>
          </mc:Choice>
          <mc:Fallback>
            <p:pic>
              <p:nvPicPr>
                <p:cNvPr id="510995" name="Ink 510994">
                  <a:extLst>
                    <a:ext uri="{FF2B5EF4-FFF2-40B4-BE49-F238E27FC236}">
                      <a16:creationId xmlns:a16="http://schemas.microsoft.com/office/drawing/2014/main" id="{20C5CDEB-3DEE-4800-9A0B-AFEEAA34D1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11583" y="4902463"/>
                  <a:ext cx="131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0996" name="Ink 510995">
                  <a:extLst>
                    <a:ext uri="{FF2B5EF4-FFF2-40B4-BE49-F238E27FC236}">
                      <a16:creationId xmlns:a16="http://schemas.microsoft.com/office/drawing/2014/main" id="{FA2638CF-23C2-42DD-B50C-F60994FF00E4}"/>
                    </a:ext>
                  </a:extLst>
                </p14:cNvPr>
                <p14:cNvContentPartPr/>
                <p14:nvPr/>
              </p14:nvContentPartPr>
              <p14:xfrm>
                <a:off x="2376823" y="4906783"/>
                <a:ext cx="182520" cy="276120"/>
              </p14:xfrm>
            </p:contentPart>
          </mc:Choice>
          <mc:Fallback>
            <p:pic>
              <p:nvPicPr>
                <p:cNvPr id="510996" name="Ink 510995">
                  <a:extLst>
                    <a:ext uri="{FF2B5EF4-FFF2-40B4-BE49-F238E27FC236}">
                      <a16:creationId xmlns:a16="http://schemas.microsoft.com/office/drawing/2014/main" id="{FA2638CF-23C2-42DD-B50C-F60994FF00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67823" y="4898143"/>
                  <a:ext cx="200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0997" name="Ink 510996">
                  <a:extLst>
                    <a:ext uri="{FF2B5EF4-FFF2-40B4-BE49-F238E27FC236}">
                      <a16:creationId xmlns:a16="http://schemas.microsoft.com/office/drawing/2014/main" id="{189F870D-8C32-4C1D-98FC-8D0A39D8DCFC}"/>
                    </a:ext>
                  </a:extLst>
                </p14:cNvPr>
                <p14:cNvContentPartPr/>
                <p14:nvPr/>
              </p14:nvContentPartPr>
              <p14:xfrm>
                <a:off x="2586343" y="4758823"/>
                <a:ext cx="297360" cy="413280"/>
              </p14:xfrm>
            </p:contentPart>
          </mc:Choice>
          <mc:Fallback>
            <p:pic>
              <p:nvPicPr>
                <p:cNvPr id="510997" name="Ink 510996">
                  <a:extLst>
                    <a:ext uri="{FF2B5EF4-FFF2-40B4-BE49-F238E27FC236}">
                      <a16:creationId xmlns:a16="http://schemas.microsoft.com/office/drawing/2014/main" id="{189F870D-8C32-4C1D-98FC-8D0A39D8DC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77703" y="4750183"/>
                  <a:ext cx="3150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0998" name="Ink 510997">
                  <a:extLst>
                    <a:ext uri="{FF2B5EF4-FFF2-40B4-BE49-F238E27FC236}">
                      <a16:creationId xmlns:a16="http://schemas.microsoft.com/office/drawing/2014/main" id="{C40AC82B-02CC-414C-B654-0AD886E3AFB9}"/>
                    </a:ext>
                  </a:extLst>
                </p14:cNvPr>
                <p14:cNvContentPartPr/>
                <p14:nvPr/>
              </p14:nvContentPartPr>
              <p14:xfrm>
                <a:off x="2802343" y="5019823"/>
                <a:ext cx="222480" cy="84240"/>
              </p14:xfrm>
            </p:contentPart>
          </mc:Choice>
          <mc:Fallback>
            <p:pic>
              <p:nvPicPr>
                <p:cNvPr id="510998" name="Ink 510997">
                  <a:extLst>
                    <a:ext uri="{FF2B5EF4-FFF2-40B4-BE49-F238E27FC236}">
                      <a16:creationId xmlns:a16="http://schemas.microsoft.com/office/drawing/2014/main" id="{C40AC82B-02CC-414C-B654-0AD886E3AF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93703" y="5010823"/>
                  <a:ext cx="240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0999" name="Ink 510998">
                  <a:extLst>
                    <a:ext uri="{FF2B5EF4-FFF2-40B4-BE49-F238E27FC236}">
                      <a16:creationId xmlns:a16="http://schemas.microsoft.com/office/drawing/2014/main" id="{13FE1F84-3D5B-4416-BC4C-3A322B2D3EBA}"/>
                    </a:ext>
                  </a:extLst>
                </p14:cNvPr>
                <p14:cNvContentPartPr/>
                <p14:nvPr/>
              </p14:nvContentPartPr>
              <p14:xfrm>
                <a:off x="2054623" y="5374783"/>
                <a:ext cx="757080" cy="252360"/>
              </p14:xfrm>
            </p:contentPart>
          </mc:Choice>
          <mc:Fallback>
            <p:pic>
              <p:nvPicPr>
                <p:cNvPr id="510999" name="Ink 510998">
                  <a:extLst>
                    <a:ext uri="{FF2B5EF4-FFF2-40B4-BE49-F238E27FC236}">
                      <a16:creationId xmlns:a16="http://schemas.microsoft.com/office/drawing/2014/main" id="{13FE1F84-3D5B-4416-BC4C-3A322B2D3E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5623" y="5365783"/>
                  <a:ext cx="774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1000" name="Ink 510999">
                  <a:extLst>
                    <a:ext uri="{FF2B5EF4-FFF2-40B4-BE49-F238E27FC236}">
                      <a16:creationId xmlns:a16="http://schemas.microsoft.com/office/drawing/2014/main" id="{ED213329-2F08-45F1-B6A9-A2661D8C14EA}"/>
                    </a:ext>
                  </a:extLst>
                </p14:cNvPr>
                <p14:cNvContentPartPr/>
                <p14:nvPr/>
              </p14:nvContentPartPr>
              <p14:xfrm>
                <a:off x="1967143" y="5486023"/>
                <a:ext cx="668160" cy="298440"/>
              </p14:xfrm>
            </p:contentPart>
          </mc:Choice>
          <mc:Fallback>
            <p:pic>
              <p:nvPicPr>
                <p:cNvPr id="511000" name="Ink 510999">
                  <a:extLst>
                    <a:ext uri="{FF2B5EF4-FFF2-40B4-BE49-F238E27FC236}">
                      <a16:creationId xmlns:a16="http://schemas.microsoft.com/office/drawing/2014/main" id="{ED213329-2F08-45F1-B6A9-A2661D8C14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58503" y="5477383"/>
                  <a:ext cx="685800" cy="316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8459" name="Group 488458">
            <a:extLst>
              <a:ext uri="{FF2B5EF4-FFF2-40B4-BE49-F238E27FC236}">
                <a16:creationId xmlns:a16="http://schemas.microsoft.com/office/drawing/2014/main" id="{CC50C5A8-6C00-43D5-90C9-450167E079C5}"/>
              </a:ext>
            </a:extLst>
          </p:cNvPr>
          <p:cNvGrpSpPr/>
          <p:nvPr/>
        </p:nvGrpSpPr>
        <p:grpSpPr>
          <a:xfrm>
            <a:off x="24583" y="664543"/>
            <a:ext cx="3685680" cy="2467800"/>
            <a:chOff x="24583" y="664543"/>
            <a:chExt cx="3685680" cy="24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13F6A1E-68F9-4C57-9BB7-81662391B540}"/>
                    </a:ext>
                  </a:extLst>
                </p14:cNvPr>
                <p14:cNvContentPartPr/>
                <p14:nvPr/>
              </p14:nvContentPartPr>
              <p14:xfrm>
                <a:off x="2972263" y="1593703"/>
                <a:ext cx="32400" cy="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13F6A1E-68F9-4C57-9BB7-81662391B5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3263" y="1584703"/>
                  <a:ext cx="50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BBCCC4-F9A6-4E87-AABE-F05E1795B6CE}"/>
                    </a:ext>
                  </a:extLst>
                </p14:cNvPr>
                <p14:cNvContentPartPr/>
                <p14:nvPr/>
              </p14:nvContentPartPr>
              <p14:xfrm>
                <a:off x="2818183" y="664543"/>
                <a:ext cx="892080" cy="42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BBCCC4-F9A6-4E87-AABE-F05E1795B6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9543" y="655543"/>
                  <a:ext cx="9097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3437A4-DDA5-42F6-B682-5E82591AC401}"/>
                    </a:ext>
                  </a:extLst>
                </p14:cNvPr>
                <p14:cNvContentPartPr/>
                <p14:nvPr/>
              </p14:nvContentPartPr>
              <p14:xfrm>
                <a:off x="2710543" y="883423"/>
                <a:ext cx="263880" cy="25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3437A4-DDA5-42F6-B682-5E82591AC4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1543" y="874783"/>
                  <a:ext cx="281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35686E-1813-4B5B-976B-0026BE6D0879}"/>
                    </a:ext>
                  </a:extLst>
                </p14:cNvPr>
                <p14:cNvContentPartPr/>
                <p14:nvPr/>
              </p14:nvContentPartPr>
              <p14:xfrm>
                <a:off x="85783" y="1595503"/>
                <a:ext cx="293400" cy="23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35686E-1813-4B5B-976B-0026BE6D08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" y="1586503"/>
                  <a:ext cx="311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54BB05-53A3-416E-AF70-281D85C25492}"/>
                    </a:ext>
                  </a:extLst>
                </p14:cNvPr>
                <p14:cNvContentPartPr/>
                <p14:nvPr/>
              </p14:nvContentPartPr>
              <p14:xfrm>
                <a:off x="278383" y="1534303"/>
                <a:ext cx="497880" cy="21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54BB05-53A3-416E-AF70-281D85C254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743" y="1525663"/>
                  <a:ext cx="515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F0161B-2DA5-4936-8797-8F278F99D15D}"/>
                    </a:ext>
                  </a:extLst>
                </p14:cNvPr>
                <p14:cNvContentPartPr/>
                <p14:nvPr/>
              </p14:nvContentPartPr>
              <p14:xfrm>
                <a:off x="722983" y="1296703"/>
                <a:ext cx="87840" cy="22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F0161B-2DA5-4936-8797-8F278F99D1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3983" y="1287703"/>
                  <a:ext cx="105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A0B875-DF68-487B-B251-25C5D35C6ADB}"/>
                    </a:ext>
                  </a:extLst>
                </p14:cNvPr>
                <p14:cNvContentPartPr/>
                <p14:nvPr/>
              </p14:nvContentPartPr>
              <p14:xfrm>
                <a:off x="818383" y="1446463"/>
                <a:ext cx="59400" cy="21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A0B875-DF68-487B-B251-25C5D35C6A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9383" y="1437463"/>
                  <a:ext cx="77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373CF8-B61D-4383-A59D-4DEFAC9B555C}"/>
                    </a:ext>
                  </a:extLst>
                </p14:cNvPr>
                <p14:cNvContentPartPr/>
                <p14:nvPr/>
              </p14:nvContentPartPr>
              <p14:xfrm>
                <a:off x="1288183" y="1295983"/>
                <a:ext cx="111240" cy="20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373CF8-B61D-4383-A59D-4DEFAC9B55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79543" y="1287343"/>
                  <a:ext cx="128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C46125-CC17-4B7F-8F92-0B9ED94DAE56}"/>
                    </a:ext>
                  </a:extLst>
                </p14:cNvPr>
                <p14:cNvContentPartPr/>
                <p14:nvPr/>
              </p14:nvContentPartPr>
              <p14:xfrm>
                <a:off x="1240303" y="1441783"/>
                <a:ext cx="83880" cy="3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C46125-CC17-4B7F-8F92-0B9ED94DAE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31303" y="1432783"/>
                  <a:ext cx="101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273935-34E9-4DDE-9CB1-9C83A780A52A}"/>
                    </a:ext>
                  </a:extLst>
                </p14:cNvPr>
                <p14:cNvContentPartPr/>
                <p14:nvPr/>
              </p14:nvContentPartPr>
              <p14:xfrm>
                <a:off x="1444783" y="1271503"/>
                <a:ext cx="50040" cy="22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273935-34E9-4DDE-9CB1-9C83A780A5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5783" y="1262863"/>
                  <a:ext cx="67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268812-60FC-4F31-95FB-C8534C96ACC0}"/>
                    </a:ext>
                  </a:extLst>
                </p14:cNvPr>
                <p14:cNvContentPartPr/>
                <p14:nvPr/>
              </p14:nvContentPartPr>
              <p14:xfrm>
                <a:off x="1384303" y="1351423"/>
                <a:ext cx="145440" cy="6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268812-60FC-4F31-95FB-C8534C96AC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75663" y="1342423"/>
                  <a:ext cx="163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6B4ED7-A39F-4C60-B0F5-7F8EAD22C6B8}"/>
                    </a:ext>
                  </a:extLst>
                </p14:cNvPr>
                <p14:cNvContentPartPr/>
                <p14:nvPr/>
              </p14:nvContentPartPr>
              <p14:xfrm>
                <a:off x="1532263" y="1241983"/>
                <a:ext cx="79560" cy="20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6B4ED7-A39F-4C60-B0F5-7F8EAD22C6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3623" y="1233343"/>
                  <a:ext cx="97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4218AD-A74E-4E6C-AF03-6EBBE5E84524}"/>
                    </a:ext>
                  </a:extLst>
                </p14:cNvPr>
                <p14:cNvContentPartPr/>
                <p14:nvPr/>
              </p14:nvContentPartPr>
              <p14:xfrm>
                <a:off x="1523983" y="1341343"/>
                <a:ext cx="50400" cy="2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4218AD-A74E-4E6C-AF03-6EBBE5E845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14983" y="1332703"/>
                  <a:ext cx="68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E7C649-322C-4429-969A-8B42D82BE2F6}"/>
                    </a:ext>
                  </a:extLst>
                </p14:cNvPr>
                <p14:cNvContentPartPr/>
                <p14:nvPr/>
              </p14:nvContentPartPr>
              <p14:xfrm>
                <a:off x="1661503" y="1283383"/>
                <a:ext cx="157320" cy="7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E7C649-322C-4429-969A-8B42D82BE2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2863" y="1274743"/>
                  <a:ext cx="174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72854B-9AFA-4856-ACEC-5128EF5E2E40}"/>
                    </a:ext>
                  </a:extLst>
                </p14:cNvPr>
                <p14:cNvContentPartPr/>
                <p14:nvPr/>
              </p14:nvContentPartPr>
              <p14:xfrm>
                <a:off x="1793623" y="1164223"/>
                <a:ext cx="60120" cy="17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72854B-9AFA-4856-ACEC-5128EF5E2E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4983" y="1155583"/>
                  <a:ext cx="77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C67B1D-E292-4EF5-9531-CF8A0244D4CE}"/>
                    </a:ext>
                  </a:extLst>
                </p14:cNvPr>
                <p14:cNvContentPartPr/>
                <p14:nvPr/>
              </p14:nvContentPartPr>
              <p14:xfrm>
                <a:off x="1898023" y="1210663"/>
                <a:ext cx="122760" cy="12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C67B1D-E292-4EF5-9531-CF8A0244D4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9383" y="1202023"/>
                  <a:ext cx="140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07E801-47C7-4E6E-8928-CB80820CB0E0}"/>
                    </a:ext>
                  </a:extLst>
                </p14:cNvPr>
                <p14:cNvContentPartPr/>
                <p14:nvPr/>
              </p14:nvContentPartPr>
              <p14:xfrm>
                <a:off x="2081263" y="1060543"/>
                <a:ext cx="256680" cy="28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07E801-47C7-4E6E-8928-CB80820CB0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72623" y="1051903"/>
                  <a:ext cx="274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F958C5-E0FB-4E1A-8BD4-4E2D70FBD4DD}"/>
                    </a:ext>
                  </a:extLst>
                </p14:cNvPr>
                <p14:cNvContentPartPr/>
                <p14:nvPr/>
              </p14:nvContentPartPr>
              <p14:xfrm>
                <a:off x="2272783" y="1176823"/>
                <a:ext cx="60120" cy="4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F958C5-E0FB-4E1A-8BD4-4E2D70FBD4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3783" y="1167823"/>
                  <a:ext cx="77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752CEF-6FEF-4208-915F-7674F106DB3D}"/>
                    </a:ext>
                  </a:extLst>
                </p14:cNvPr>
                <p14:cNvContentPartPr/>
                <p14:nvPr/>
              </p14:nvContentPartPr>
              <p14:xfrm>
                <a:off x="2385823" y="1155943"/>
                <a:ext cx="185760" cy="140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752CEF-6FEF-4208-915F-7674F106DB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7183" y="1146943"/>
                  <a:ext cx="203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05D1F5-6827-492A-A9A0-8B4F779C8D08}"/>
                    </a:ext>
                  </a:extLst>
                </p14:cNvPr>
                <p14:cNvContentPartPr/>
                <p14:nvPr/>
              </p14:nvContentPartPr>
              <p14:xfrm>
                <a:off x="102343" y="2207143"/>
                <a:ext cx="158040" cy="4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05D1F5-6827-492A-A9A0-8B4F779C8D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43" y="2198503"/>
                  <a:ext cx="175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19C5DF-32E6-47E6-8441-F3F6DDA8C36B}"/>
                    </a:ext>
                  </a:extLst>
                </p14:cNvPr>
                <p14:cNvContentPartPr/>
                <p14:nvPr/>
              </p14:nvContentPartPr>
              <p14:xfrm>
                <a:off x="276583" y="2027503"/>
                <a:ext cx="244440" cy="316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19C5DF-32E6-47E6-8441-F3F6DDA8C3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583" y="2018503"/>
                  <a:ext cx="262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E79482-AE09-4D19-AB76-5564D5BD94F5}"/>
                    </a:ext>
                  </a:extLst>
                </p14:cNvPr>
                <p14:cNvContentPartPr/>
                <p14:nvPr/>
              </p14:nvContentPartPr>
              <p14:xfrm>
                <a:off x="522463" y="2053423"/>
                <a:ext cx="340560" cy="22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E79482-AE09-4D19-AB76-5564D5BD94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3823" y="2044423"/>
                  <a:ext cx="358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D25E29-DD97-475C-BB73-B1BC601BC577}"/>
                    </a:ext>
                  </a:extLst>
                </p14:cNvPr>
                <p14:cNvContentPartPr/>
                <p14:nvPr/>
              </p14:nvContentPartPr>
              <p14:xfrm>
                <a:off x="836023" y="1878103"/>
                <a:ext cx="452160" cy="264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D25E29-DD97-475C-BB73-B1BC601BC5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7023" y="1869463"/>
                  <a:ext cx="469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77F00E-F424-44F5-A1E6-F89F543654E2}"/>
                    </a:ext>
                  </a:extLst>
                </p14:cNvPr>
                <p14:cNvContentPartPr/>
                <p14:nvPr/>
              </p14:nvContentPartPr>
              <p14:xfrm>
                <a:off x="1326343" y="1813303"/>
                <a:ext cx="115920" cy="20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77F00E-F424-44F5-A1E6-F89F54365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17343" y="1804303"/>
                  <a:ext cx="133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C1A6E4-C34C-4E43-8021-7145840FA9E5}"/>
                    </a:ext>
                  </a:extLst>
                </p14:cNvPr>
                <p14:cNvContentPartPr/>
                <p14:nvPr/>
              </p14:nvContentPartPr>
              <p14:xfrm>
                <a:off x="1394743" y="1959463"/>
                <a:ext cx="207360" cy="245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C1A6E4-C34C-4E43-8021-7145840FA9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85743" y="1950463"/>
                  <a:ext cx="225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775811-AC55-4FEF-99AB-87C54321AB4D}"/>
                    </a:ext>
                  </a:extLst>
                </p14:cNvPr>
                <p14:cNvContentPartPr/>
                <p14:nvPr/>
              </p14:nvContentPartPr>
              <p14:xfrm>
                <a:off x="1471783" y="1760023"/>
                <a:ext cx="252360" cy="21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775811-AC55-4FEF-99AB-87C54321AB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62783" y="1751383"/>
                  <a:ext cx="270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B426AF-AF25-495F-AF5F-DBBA765C6E66}"/>
                    </a:ext>
                  </a:extLst>
                </p14:cNvPr>
                <p14:cNvContentPartPr/>
                <p14:nvPr/>
              </p14:nvContentPartPr>
              <p14:xfrm>
                <a:off x="1697863" y="1703143"/>
                <a:ext cx="263520" cy="20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B426AF-AF25-495F-AF5F-DBBA765C6E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89223" y="1694143"/>
                  <a:ext cx="281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75B6F7-564F-4F49-83E1-8A794ABA2A8D}"/>
                    </a:ext>
                  </a:extLst>
                </p14:cNvPr>
                <p14:cNvContentPartPr/>
                <p14:nvPr/>
              </p14:nvContentPartPr>
              <p14:xfrm>
                <a:off x="1924663" y="1679383"/>
                <a:ext cx="80280" cy="2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75B6F7-564F-4F49-83E1-8A794ABA2A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15663" y="1670743"/>
                  <a:ext cx="97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879666-AA75-4EC2-8851-3BAF65F64FDD}"/>
                    </a:ext>
                  </a:extLst>
                </p14:cNvPr>
                <p14:cNvContentPartPr/>
                <p14:nvPr/>
              </p14:nvContentPartPr>
              <p14:xfrm>
                <a:off x="2332903" y="1547623"/>
                <a:ext cx="125640" cy="25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879666-AA75-4EC2-8851-3BAF65F64F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23903" y="1538983"/>
                  <a:ext cx="143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644715-6A0F-464A-B54C-0C20AC48B490}"/>
                    </a:ext>
                  </a:extLst>
                </p14:cNvPr>
                <p14:cNvContentPartPr/>
                <p14:nvPr/>
              </p14:nvContentPartPr>
              <p14:xfrm>
                <a:off x="2363863" y="1646983"/>
                <a:ext cx="182520" cy="74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644715-6A0F-464A-B54C-0C20AC48B4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5223" y="1638343"/>
                  <a:ext cx="200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615DE6-A2D3-472C-BF90-AA6A3FFB3C68}"/>
                    </a:ext>
                  </a:extLst>
                </p14:cNvPr>
                <p14:cNvContentPartPr/>
                <p14:nvPr/>
              </p14:nvContentPartPr>
              <p14:xfrm>
                <a:off x="2524063" y="1467343"/>
                <a:ext cx="94680" cy="27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615DE6-A2D3-472C-BF90-AA6A3FFB3C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15063" y="1458703"/>
                  <a:ext cx="112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1FC701-4D99-4E41-AA81-3E8944145AEC}"/>
                    </a:ext>
                  </a:extLst>
                </p14:cNvPr>
                <p14:cNvContentPartPr/>
                <p14:nvPr/>
              </p14:nvContentPartPr>
              <p14:xfrm>
                <a:off x="2533783" y="1560943"/>
                <a:ext cx="198000" cy="12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1FC701-4D99-4E41-AA81-3E8944145A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25143" y="1552303"/>
                  <a:ext cx="215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A4550D-2E24-46A0-9019-EAD69AC15E39}"/>
                    </a:ext>
                  </a:extLst>
                </p14:cNvPr>
                <p14:cNvContentPartPr/>
                <p14:nvPr/>
              </p14:nvContentPartPr>
              <p14:xfrm>
                <a:off x="2725663" y="1554823"/>
                <a:ext cx="107280" cy="9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A4550D-2E24-46A0-9019-EAD69AC15E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17023" y="1545823"/>
                  <a:ext cx="124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F86B49-EEC7-4E70-BFC0-59386E2D0505}"/>
                    </a:ext>
                  </a:extLst>
                </p14:cNvPr>
                <p14:cNvContentPartPr/>
                <p14:nvPr/>
              </p14:nvContentPartPr>
              <p14:xfrm>
                <a:off x="2838703" y="1514863"/>
                <a:ext cx="55080" cy="146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F86B49-EEC7-4E70-BFC0-59386E2D05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30063" y="1506223"/>
                  <a:ext cx="72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2C42CF-5A6C-49FD-BF60-452AB6D7DBBD}"/>
                    </a:ext>
                  </a:extLst>
                </p14:cNvPr>
                <p14:cNvContentPartPr/>
                <p14:nvPr/>
              </p14:nvContentPartPr>
              <p14:xfrm>
                <a:off x="2821423" y="1454383"/>
                <a:ext cx="9000" cy="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2C42CF-5A6C-49FD-BF60-452AB6D7DB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12783" y="1445743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7258F6-218B-455A-82EC-FA9B6A18CB78}"/>
                    </a:ext>
                  </a:extLst>
                </p14:cNvPr>
                <p14:cNvContentPartPr/>
                <p14:nvPr/>
              </p14:nvContentPartPr>
              <p14:xfrm>
                <a:off x="2926183" y="1436743"/>
                <a:ext cx="115200" cy="18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7258F6-218B-455A-82EC-FA9B6A18CB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17183" y="1427743"/>
                  <a:ext cx="132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833B8B-89FE-4ED3-8EEF-BED6C1C6DD42}"/>
                    </a:ext>
                  </a:extLst>
                </p14:cNvPr>
                <p14:cNvContentPartPr/>
                <p14:nvPr/>
              </p14:nvContentPartPr>
              <p14:xfrm>
                <a:off x="3065143" y="1283743"/>
                <a:ext cx="268560" cy="33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833B8B-89FE-4ED3-8EEF-BED6C1C6DD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56143" y="1275103"/>
                  <a:ext cx="286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5D33CC-EC20-4E23-82EE-3E8FAE66567E}"/>
                    </a:ext>
                  </a:extLst>
                </p14:cNvPr>
                <p14:cNvContentPartPr/>
                <p14:nvPr/>
              </p14:nvContentPartPr>
              <p14:xfrm>
                <a:off x="3298063" y="1421623"/>
                <a:ext cx="72720" cy="4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5D33CC-EC20-4E23-82EE-3E8FAE6656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9063" y="1412623"/>
                  <a:ext cx="90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07DDDE-04AC-4670-AE39-29B5DD9BA324}"/>
                    </a:ext>
                  </a:extLst>
                </p14:cNvPr>
                <p14:cNvContentPartPr/>
                <p14:nvPr/>
              </p14:nvContentPartPr>
              <p14:xfrm>
                <a:off x="3413623" y="1382023"/>
                <a:ext cx="213840" cy="9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07DDDE-04AC-4670-AE39-29B5DD9BA3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4623" y="1373023"/>
                  <a:ext cx="231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221407-76E1-45EC-AA76-2266392AA9AD}"/>
                    </a:ext>
                  </a:extLst>
                </p14:cNvPr>
                <p14:cNvContentPartPr/>
                <p14:nvPr/>
              </p14:nvContentPartPr>
              <p14:xfrm>
                <a:off x="24583" y="2564623"/>
                <a:ext cx="245880" cy="176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221407-76E1-45EC-AA76-2266392AA9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943" y="2555623"/>
                  <a:ext cx="263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7BE2C6-E195-4345-86C8-732014A8F235}"/>
                    </a:ext>
                  </a:extLst>
                </p14:cNvPr>
                <p14:cNvContentPartPr/>
                <p14:nvPr/>
              </p14:nvContentPartPr>
              <p14:xfrm>
                <a:off x="278383" y="2529703"/>
                <a:ext cx="118080" cy="128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7BE2C6-E195-4345-86C8-732014A8F2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743" y="2520703"/>
                  <a:ext cx="135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8C0408-998A-4263-85EA-D23AD4014701}"/>
                    </a:ext>
                  </a:extLst>
                </p14:cNvPr>
                <p14:cNvContentPartPr/>
                <p14:nvPr/>
              </p14:nvContentPartPr>
              <p14:xfrm>
                <a:off x="418063" y="2798623"/>
                <a:ext cx="7200" cy="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8C0408-998A-4263-85EA-D23AD40147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9063" y="2789983"/>
                  <a:ext cx="24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8AD79-B68E-4195-AE52-15A89B9896FD}"/>
                    </a:ext>
                  </a:extLst>
                </p14:cNvPr>
                <p14:cNvContentPartPr/>
                <p14:nvPr/>
              </p14:nvContentPartPr>
              <p14:xfrm>
                <a:off x="652783" y="2407663"/>
                <a:ext cx="129600" cy="175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8AD79-B68E-4195-AE52-15A89B9896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3783" y="2399023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0AE5C6-FEFD-49D6-ADBC-7650EF3B93F9}"/>
                    </a:ext>
                  </a:extLst>
                </p14:cNvPr>
                <p14:cNvContentPartPr/>
                <p14:nvPr/>
              </p14:nvContentPartPr>
              <p14:xfrm>
                <a:off x="817303" y="2330623"/>
                <a:ext cx="233640" cy="21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0AE5C6-FEFD-49D6-ADBC-7650EF3B93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8663" y="2321623"/>
                  <a:ext cx="251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2C440F-7F3F-46A2-AB91-B2019E50ACE7}"/>
                    </a:ext>
                  </a:extLst>
                </p14:cNvPr>
                <p14:cNvContentPartPr/>
                <p14:nvPr/>
              </p14:nvContentPartPr>
              <p14:xfrm>
                <a:off x="1079383" y="2369503"/>
                <a:ext cx="114840" cy="9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2C440F-7F3F-46A2-AB91-B2019E50AC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0743" y="2360503"/>
                  <a:ext cx="132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07D3D6-0860-4712-96FA-A4C69F310E3B}"/>
                    </a:ext>
                  </a:extLst>
                </p14:cNvPr>
                <p14:cNvContentPartPr/>
                <p14:nvPr/>
              </p14:nvContentPartPr>
              <p14:xfrm>
                <a:off x="1253983" y="2350783"/>
                <a:ext cx="137160" cy="11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07D3D6-0860-4712-96FA-A4C69F310E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45343" y="2341783"/>
                  <a:ext cx="154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8C217D-903D-4251-B424-75423D292D10}"/>
                    </a:ext>
                  </a:extLst>
                </p14:cNvPr>
                <p14:cNvContentPartPr/>
                <p14:nvPr/>
              </p14:nvContentPartPr>
              <p14:xfrm>
                <a:off x="1810903" y="2268703"/>
                <a:ext cx="96480" cy="17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8C217D-903D-4251-B424-75423D292D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02263" y="2259703"/>
                  <a:ext cx="114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876C91-9B0E-43CD-B017-3CAC71E2AA40}"/>
                    </a:ext>
                  </a:extLst>
                </p14:cNvPr>
                <p14:cNvContentPartPr/>
                <p14:nvPr/>
              </p14:nvContentPartPr>
              <p14:xfrm>
                <a:off x="1779223" y="2072863"/>
                <a:ext cx="259920" cy="18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876C91-9B0E-43CD-B017-3CAC71E2AA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70583" y="2064223"/>
                  <a:ext cx="277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C72337-A538-48DD-B1FE-AD265596B2F3}"/>
                    </a:ext>
                  </a:extLst>
                </p14:cNvPr>
                <p14:cNvContentPartPr/>
                <p14:nvPr/>
              </p14:nvContentPartPr>
              <p14:xfrm>
                <a:off x="1729903" y="2240983"/>
                <a:ext cx="205560" cy="88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C72337-A538-48DD-B1FE-AD265596B2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21263" y="2232343"/>
                  <a:ext cx="223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8FA907-284A-41E0-A6E8-D64DD3E901D8}"/>
                    </a:ext>
                  </a:extLst>
                </p14:cNvPr>
                <p14:cNvContentPartPr/>
                <p14:nvPr/>
              </p14:nvContentPartPr>
              <p14:xfrm>
                <a:off x="1994143" y="2131903"/>
                <a:ext cx="260640" cy="248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8FA907-284A-41E0-A6E8-D64DD3E901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85503" y="2123263"/>
                  <a:ext cx="278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EC72C8-2AFD-4A31-A0B6-53B35E057F94}"/>
                    </a:ext>
                  </a:extLst>
                </p14:cNvPr>
                <p14:cNvContentPartPr/>
                <p14:nvPr/>
              </p14:nvContentPartPr>
              <p14:xfrm>
                <a:off x="2205103" y="2064583"/>
                <a:ext cx="144360" cy="163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EC72C8-2AFD-4A31-A0B6-53B35E057F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96103" y="2055943"/>
                  <a:ext cx="16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F71EA1-F40B-4F03-8685-6B2521990789}"/>
                    </a:ext>
                  </a:extLst>
                </p14:cNvPr>
                <p14:cNvContentPartPr/>
                <p14:nvPr/>
              </p14:nvContentPartPr>
              <p14:xfrm>
                <a:off x="2264143" y="2086543"/>
                <a:ext cx="87480" cy="245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F71EA1-F40B-4F03-8685-6B25219907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5143" y="2077903"/>
                  <a:ext cx="105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E3DAE5-7318-4563-8AEF-F00E7176FFAC}"/>
                    </a:ext>
                  </a:extLst>
                </p14:cNvPr>
                <p14:cNvContentPartPr/>
                <p14:nvPr/>
              </p14:nvContentPartPr>
              <p14:xfrm>
                <a:off x="2538103" y="1988983"/>
                <a:ext cx="133200" cy="19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E3DAE5-7318-4563-8AEF-F00E7176FF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29463" y="1979983"/>
                  <a:ext cx="150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700772-0149-4FCC-96E1-69525519DB1C}"/>
                    </a:ext>
                  </a:extLst>
                </p14:cNvPr>
                <p14:cNvContentPartPr/>
                <p14:nvPr/>
              </p14:nvContentPartPr>
              <p14:xfrm>
                <a:off x="2708383" y="1819063"/>
                <a:ext cx="173880" cy="306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700772-0149-4FCC-96E1-69525519DB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99383" y="1810063"/>
                  <a:ext cx="191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C84D5F-5D40-4E8C-A72C-83DC63175CD2}"/>
                    </a:ext>
                  </a:extLst>
                </p14:cNvPr>
                <p14:cNvContentPartPr/>
                <p14:nvPr/>
              </p14:nvContentPartPr>
              <p14:xfrm>
                <a:off x="2631343" y="1961263"/>
                <a:ext cx="133200" cy="63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C84D5F-5D40-4E8C-A72C-83DC63175C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22343" y="1952263"/>
                  <a:ext cx="150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A79D08-FA95-4AD5-B49D-142C9108522B}"/>
                    </a:ext>
                  </a:extLst>
                </p14:cNvPr>
                <p14:cNvContentPartPr/>
                <p14:nvPr/>
              </p14:nvContentPartPr>
              <p14:xfrm>
                <a:off x="2855263" y="1728703"/>
                <a:ext cx="122760" cy="336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A79D08-FA95-4AD5-B49D-142C910852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46263" y="1719703"/>
                  <a:ext cx="140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88448" name="Ink 488447">
                  <a:extLst>
                    <a:ext uri="{FF2B5EF4-FFF2-40B4-BE49-F238E27FC236}">
                      <a16:creationId xmlns:a16="http://schemas.microsoft.com/office/drawing/2014/main" id="{E43467DD-5467-495F-86D1-1F8F21334907}"/>
                    </a:ext>
                  </a:extLst>
                </p14:cNvPr>
                <p14:cNvContentPartPr/>
                <p14:nvPr/>
              </p14:nvContentPartPr>
              <p14:xfrm>
                <a:off x="2969023" y="1855063"/>
                <a:ext cx="159120" cy="182160"/>
              </p14:xfrm>
            </p:contentPart>
          </mc:Choice>
          <mc:Fallback>
            <p:pic>
              <p:nvPicPr>
                <p:cNvPr id="488448" name="Ink 488447">
                  <a:extLst>
                    <a:ext uri="{FF2B5EF4-FFF2-40B4-BE49-F238E27FC236}">
                      <a16:creationId xmlns:a16="http://schemas.microsoft.com/office/drawing/2014/main" id="{E43467DD-5467-495F-86D1-1F8F213349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60023" y="1846423"/>
                  <a:ext cx="176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88449" name="Ink 488448">
                  <a:extLst>
                    <a:ext uri="{FF2B5EF4-FFF2-40B4-BE49-F238E27FC236}">
                      <a16:creationId xmlns:a16="http://schemas.microsoft.com/office/drawing/2014/main" id="{7A8C0F25-66D1-419C-A036-C16B256A79B0}"/>
                    </a:ext>
                  </a:extLst>
                </p14:cNvPr>
                <p14:cNvContentPartPr/>
                <p14:nvPr/>
              </p14:nvContentPartPr>
              <p14:xfrm>
                <a:off x="3065143" y="1827703"/>
                <a:ext cx="192240" cy="27360"/>
              </p14:xfrm>
            </p:contentPart>
          </mc:Choice>
          <mc:Fallback>
            <p:pic>
              <p:nvPicPr>
                <p:cNvPr id="488449" name="Ink 488448">
                  <a:extLst>
                    <a:ext uri="{FF2B5EF4-FFF2-40B4-BE49-F238E27FC236}">
                      <a16:creationId xmlns:a16="http://schemas.microsoft.com/office/drawing/2014/main" id="{7A8C0F25-66D1-419C-A036-C16B256A79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56143" y="1819063"/>
                  <a:ext cx="209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88452" name="Ink 488451">
                  <a:extLst>
                    <a:ext uri="{FF2B5EF4-FFF2-40B4-BE49-F238E27FC236}">
                      <a16:creationId xmlns:a16="http://schemas.microsoft.com/office/drawing/2014/main" id="{A5A59AB7-6666-435F-8DD1-096CD6576A12}"/>
                    </a:ext>
                  </a:extLst>
                </p14:cNvPr>
                <p14:cNvContentPartPr/>
                <p14:nvPr/>
              </p14:nvContentPartPr>
              <p14:xfrm>
                <a:off x="144463" y="2935063"/>
                <a:ext cx="302040" cy="197280"/>
              </p14:xfrm>
            </p:contentPart>
          </mc:Choice>
          <mc:Fallback>
            <p:pic>
              <p:nvPicPr>
                <p:cNvPr id="488452" name="Ink 488451">
                  <a:extLst>
                    <a:ext uri="{FF2B5EF4-FFF2-40B4-BE49-F238E27FC236}">
                      <a16:creationId xmlns:a16="http://schemas.microsoft.com/office/drawing/2014/main" id="{A5A59AB7-6666-435F-8DD1-096CD6576A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5823" y="2926063"/>
                  <a:ext cx="319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88453" name="Ink 488452">
                  <a:extLst>
                    <a:ext uri="{FF2B5EF4-FFF2-40B4-BE49-F238E27FC236}">
                      <a16:creationId xmlns:a16="http://schemas.microsoft.com/office/drawing/2014/main" id="{F4668CD3-9381-42C2-AF3B-B0334068C71D}"/>
                    </a:ext>
                  </a:extLst>
                </p14:cNvPr>
                <p14:cNvContentPartPr/>
                <p14:nvPr/>
              </p14:nvContentPartPr>
              <p14:xfrm>
                <a:off x="409423" y="2892223"/>
                <a:ext cx="288000" cy="148680"/>
              </p14:xfrm>
            </p:contentPart>
          </mc:Choice>
          <mc:Fallback>
            <p:pic>
              <p:nvPicPr>
                <p:cNvPr id="488453" name="Ink 488452">
                  <a:extLst>
                    <a:ext uri="{FF2B5EF4-FFF2-40B4-BE49-F238E27FC236}">
                      <a16:creationId xmlns:a16="http://schemas.microsoft.com/office/drawing/2014/main" id="{F4668CD3-9381-42C2-AF3B-B0334068C7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0423" y="2883223"/>
                  <a:ext cx="305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88454" name="Ink 488453">
                  <a:extLst>
                    <a:ext uri="{FF2B5EF4-FFF2-40B4-BE49-F238E27FC236}">
                      <a16:creationId xmlns:a16="http://schemas.microsoft.com/office/drawing/2014/main" id="{AFE191BD-E740-4CDF-82A4-9A09B6E1DD3F}"/>
                    </a:ext>
                  </a:extLst>
                </p14:cNvPr>
                <p14:cNvContentPartPr/>
                <p14:nvPr/>
              </p14:nvContentPartPr>
              <p14:xfrm>
                <a:off x="609223" y="2620783"/>
                <a:ext cx="99360" cy="279720"/>
              </p14:xfrm>
            </p:contentPart>
          </mc:Choice>
          <mc:Fallback>
            <p:pic>
              <p:nvPicPr>
                <p:cNvPr id="488454" name="Ink 488453">
                  <a:extLst>
                    <a:ext uri="{FF2B5EF4-FFF2-40B4-BE49-F238E27FC236}">
                      <a16:creationId xmlns:a16="http://schemas.microsoft.com/office/drawing/2014/main" id="{AFE191BD-E740-4CDF-82A4-9A09B6E1DD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0583" y="2611783"/>
                  <a:ext cx="117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88455" name="Ink 488454">
                  <a:extLst>
                    <a:ext uri="{FF2B5EF4-FFF2-40B4-BE49-F238E27FC236}">
                      <a16:creationId xmlns:a16="http://schemas.microsoft.com/office/drawing/2014/main" id="{BA330EF7-8166-4445-B03E-95B997E4D3C3}"/>
                    </a:ext>
                  </a:extLst>
                </p14:cNvPr>
                <p14:cNvContentPartPr/>
                <p14:nvPr/>
              </p14:nvContentPartPr>
              <p14:xfrm>
                <a:off x="687703" y="2775943"/>
                <a:ext cx="252000" cy="247680"/>
              </p14:xfrm>
            </p:contentPart>
          </mc:Choice>
          <mc:Fallback>
            <p:pic>
              <p:nvPicPr>
                <p:cNvPr id="488455" name="Ink 488454">
                  <a:extLst>
                    <a:ext uri="{FF2B5EF4-FFF2-40B4-BE49-F238E27FC236}">
                      <a16:creationId xmlns:a16="http://schemas.microsoft.com/office/drawing/2014/main" id="{BA330EF7-8166-4445-B03E-95B997E4D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9063" y="2766943"/>
                  <a:ext cx="269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88456" name="Ink 488455">
                  <a:extLst>
                    <a:ext uri="{FF2B5EF4-FFF2-40B4-BE49-F238E27FC236}">
                      <a16:creationId xmlns:a16="http://schemas.microsoft.com/office/drawing/2014/main" id="{D39D6FC1-B113-49A6-BC21-1E188C452C3C}"/>
                    </a:ext>
                  </a:extLst>
                </p14:cNvPr>
                <p14:cNvContentPartPr/>
                <p14:nvPr/>
              </p14:nvContentPartPr>
              <p14:xfrm>
                <a:off x="889303" y="2695663"/>
                <a:ext cx="213480" cy="207000"/>
              </p14:xfrm>
            </p:contentPart>
          </mc:Choice>
          <mc:Fallback>
            <p:pic>
              <p:nvPicPr>
                <p:cNvPr id="488456" name="Ink 488455">
                  <a:extLst>
                    <a:ext uri="{FF2B5EF4-FFF2-40B4-BE49-F238E27FC236}">
                      <a16:creationId xmlns:a16="http://schemas.microsoft.com/office/drawing/2014/main" id="{D39D6FC1-B113-49A6-BC21-1E188C452C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0303" y="2686663"/>
                  <a:ext cx="231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8458" name="Ink 488457">
                  <a:extLst>
                    <a:ext uri="{FF2B5EF4-FFF2-40B4-BE49-F238E27FC236}">
                      <a16:creationId xmlns:a16="http://schemas.microsoft.com/office/drawing/2014/main" id="{F8DF1DA4-312C-489E-B3B2-1148B252ABFD}"/>
                    </a:ext>
                  </a:extLst>
                </p14:cNvPr>
                <p14:cNvContentPartPr/>
                <p14:nvPr/>
              </p14:nvContentPartPr>
              <p14:xfrm>
                <a:off x="1201783" y="2686663"/>
                <a:ext cx="61920" cy="160200"/>
              </p14:xfrm>
            </p:contentPart>
          </mc:Choice>
          <mc:Fallback>
            <p:pic>
              <p:nvPicPr>
                <p:cNvPr id="488458" name="Ink 488457">
                  <a:extLst>
                    <a:ext uri="{FF2B5EF4-FFF2-40B4-BE49-F238E27FC236}">
                      <a16:creationId xmlns:a16="http://schemas.microsoft.com/office/drawing/2014/main" id="{F8DF1DA4-312C-489E-B3B2-1148B252AB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2783" y="2678023"/>
                  <a:ext cx="7956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88460" name="Ink 488459">
                <a:extLst>
                  <a:ext uri="{FF2B5EF4-FFF2-40B4-BE49-F238E27FC236}">
                    <a16:creationId xmlns:a16="http://schemas.microsoft.com/office/drawing/2014/main" id="{0667AE02-43E3-419A-957B-725D9DBC5833}"/>
                  </a:ext>
                </a:extLst>
              </p14:cNvPr>
              <p14:cNvContentPartPr/>
              <p14:nvPr/>
            </p14:nvContentPartPr>
            <p14:xfrm>
              <a:off x="4895023" y="2769103"/>
              <a:ext cx="77760" cy="18720"/>
            </p14:xfrm>
          </p:contentPart>
        </mc:Choice>
        <mc:Fallback>
          <p:pic>
            <p:nvPicPr>
              <p:cNvPr id="488460" name="Ink 488459">
                <a:extLst>
                  <a:ext uri="{FF2B5EF4-FFF2-40B4-BE49-F238E27FC236}">
                    <a16:creationId xmlns:a16="http://schemas.microsoft.com/office/drawing/2014/main" id="{0667AE02-43E3-419A-957B-725D9DBC58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86383" y="2760103"/>
                <a:ext cx="954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8470" name="Group 488469">
            <a:extLst>
              <a:ext uri="{FF2B5EF4-FFF2-40B4-BE49-F238E27FC236}">
                <a16:creationId xmlns:a16="http://schemas.microsoft.com/office/drawing/2014/main" id="{66A75114-E900-4FAB-B550-EBA3E64D75AD}"/>
              </a:ext>
            </a:extLst>
          </p:cNvPr>
          <p:cNvGrpSpPr/>
          <p:nvPr/>
        </p:nvGrpSpPr>
        <p:grpSpPr>
          <a:xfrm>
            <a:off x="5311903" y="2205343"/>
            <a:ext cx="1139400" cy="677160"/>
            <a:chOff x="5311903" y="2205343"/>
            <a:chExt cx="113940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88461" name="Ink 488460">
                  <a:extLst>
                    <a:ext uri="{FF2B5EF4-FFF2-40B4-BE49-F238E27FC236}">
                      <a16:creationId xmlns:a16="http://schemas.microsoft.com/office/drawing/2014/main" id="{B9315121-AA05-4556-B97C-DA23842A7540}"/>
                    </a:ext>
                  </a:extLst>
                </p14:cNvPr>
                <p14:cNvContentPartPr/>
                <p14:nvPr/>
              </p14:nvContentPartPr>
              <p14:xfrm>
                <a:off x="5311903" y="2205343"/>
                <a:ext cx="158400" cy="677160"/>
              </p14:xfrm>
            </p:contentPart>
          </mc:Choice>
          <mc:Fallback>
            <p:pic>
              <p:nvPicPr>
                <p:cNvPr id="488461" name="Ink 488460">
                  <a:extLst>
                    <a:ext uri="{FF2B5EF4-FFF2-40B4-BE49-F238E27FC236}">
                      <a16:creationId xmlns:a16="http://schemas.microsoft.com/office/drawing/2014/main" id="{B9315121-AA05-4556-B97C-DA23842A75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03263" y="2196343"/>
                  <a:ext cx="176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8462" name="Ink 488461">
                  <a:extLst>
                    <a:ext uri="{FF2B5EF4-FFF2-40B4-BE49-F238E27FC236}">
                      <a16:creationId xmlns:a16="http://schemas.microsoft.com/office/drawing/2014/main" id="{C72EC45E-E180-4321-BD1E-49364E3494F7}"/>
                    </a:ext>
                  </a:extLst>
                </p14:cNvPr>
                <p14:cNvContentPartPr/>
                <p14:nvPr/>
              </p14:nvContentPartPr>
              <p14:xfrm>
                <a:off x="5564983" y="2523943"/>
                <a:ext cx="157680" cy="19800"/>
              </p14:xfrm>
            </p:contentPart>
          </mc:Choice>
          <mc:Fallback>
            <p:pic>
              <p:nvPicPr>
                <p:cNvPr id="488462" name="Ink 488461">
                  <a:extLst>
                    <a:ext uri="{FF2B5EF4-FFF2-40B4-BE49-F238E27FC236}">
                      <a16:creationId xmlns:a16="http://schemas.microsoft.com/office/drawing/2014/main" id="{C72EC45E-E180-4321-BD1E-49364E3494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56343" y="2515303"/>
                  <a:ext cx="175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88463" name="Ink 488462">
                  <a:extLst>
                    <a:ext uri="{FF2B5EF4-FFF2-40B4-BE49-F238E27FC236}">
                      <a16:creationId xmlns:a16="http://schemas.microsoft.com/office/drawing/2014/main" id="{E70F1BBD-B52F-40F6-9A13-F9C2A44F8010}"/>
                    </a:ext>
                  </a:extLst>
                </p14:cNvPr>
                <p14:cNvContentPartPr/>
                <p14:nvPr/>
              </p14:nvContentPartPr>
              <p14:xfrm>
                <a:off x="5555983" y="2504503"/>
                <a:ext cx="46800" cy="3960"/>
              </p14:xfrm>
            </p:contentPart>
          </mc:Choice>
          <mc:Fallback>
            <p:pic>
              <p:nvPicPr>
                <p:cNvPr id="488463" name="Ink 488462">
                  <a:extLst>
                    <a:ext uri="{FF2B5EF4-FFF2-40B4-BE49-F238E27FC236}">
                      <a16:creationId xmlns:a16="http://schemas.microsoft.com/office/drawing/2014/main" id="{E70F1BBD-B52F-40F6-9A13-F9C2A44F80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46983" y="2495503"/>
                  <a:ext cx="64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88464" name="Ink 488463">
                  <a:extLst>
                    <a:ext uri="{FF2B5EF4-FFF2-40B4-BE49-F238E27FC236}">
                      <a16:creationId xmlns:a16="http://schemas.microsoft.com/office/drawing/2014/main" id="{88A3C0A0-5A42-4F01-ADFF-F0A7FE316E63}"/>
                    </a:ext>
                  </a:extLst>
                </p14:cNvPr>
                <p14:cNvContentPartPr/>
                <p14:nvPr/>
              </p14:nvContentPartPr>
              <p14:xfrm>
                <a:off x="5590903" y="2551303"/>
                <a:ext cx="104400" cy="9360"/>
              </p14:xfrm>
            </p:contentPart>
          </mc:Choice>
          <mc:Fallback>
            <p:pic>
              <p:nvPicPr>
                <p:cNvPr id="488464" name="Ink 488463">
                  <a:extLst>
                    <a:ext uri="{FF2B5EF4-FFF2-40B4-BE49-F238E27FC236}">
                      <a16:creationId xmlns:a16="http://schemas.microsoft.com/office/drawing/2014/main" id="{88A3C0A0-5A42-4F01-ADFF-F0A7FE316E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81903" y="2542303"/>
                  <a:ext cx="122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88465" name="Ink 488464">
                  <a:extLst>
                    <a:ext uri="{FF2B5EF4-FFF2-40B4-BE49-F238E27FC236}">
                      <a16:creationId xmlns:a16="http://schemas.microsoft.com/office/drawing/2014/main" id="{0800E292-51F1-4199-872B-A90B10E3CFA8}"/>
                    </a:ext>
                  </a:extLst>
                </p14:cNvPr>
                <p14:cNvContentPartPr/>
                <p14:nvPr/>
              </p14:nvContentPartPr>
              <p14:xfrm>
                <a:off x="5616823" y="2600623"/>
                <a:ext cx="127080" cy="21240"/>
              </p14:xfrm>
            </p:contentPart>
          </mc:Choice>
          <mc:Fallback>
            <p:pic>
              <p:nvPicPr>
                <p:cNvPr id="488465" name="Ink 488464">
                  <a:extLst>
                    <a:ext uri="{FF2B5EF4-FFF2-40B4-BE49-F238E27FC236}">
                      <a16:creationId xmlns:a16="http://schemas.microsoft.com/office/drawing/2014/main" id="{0800E292-51F1-4199-872B-A90B10E3CF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07823" y="2591623"/>
                  <a:ext cx="144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88466" name="Ink 488465">
                  <a:extLst>
                    <a:ext uri="{FF2B5EF4-FFF2-40B4-BE49-F238E27FC236}">
                      <a16:creationId xmlns:a16="http://schemas.microsoft.com/office/drawing/2014/main" id="{FDFD2458-97A9-4305-9B16-87066DCB5096}"/>
                    </a:ext>
                  </a:extLst>
                </p14:cNvPr>
                <p14:cNvContentPartPr/>
                <p14:nvPr/>
              </p14:nvContentPartPr>
              <p14:xfrm>
                <a:off x="5815183" y="2497303"/>
                <a:ext cx="126720" cy="102600"/>
              </p14:xfrm>
            </p:contentPart>
          </mc:Choice>
          <mc:Fallback>
            <p:pic>
              <p:nvPicPr>
                <p:cNvPr id="488466" name="Ink 488465">
                  <a:extLst>
                    <a:ext uri="{FF2B5EF4-FFF2-40B4-BE49-F238E27FC236}">
                      <a16:creationId xmlns:a16="http://schemas.microsoft.com/office/drawing/2014/main" id="{FDFD2458-97A9-4305-9B16-87066DCB50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06183" y="2488663"/>
                  <a:ext cx="144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88467" name="Ink 488466">
                  <a:extLst>
                    <a:ext uri="{FF2B5EF4-FFF2-40B4-BE49-F238E27FC236}">
                      <a16:creationId xmlns:a16="http://schemas.microsoft.com/office/drawing/2014/main" id="{80946BC3-E0FF-4435-B4C1-1C614253B3BC}"/>
                    </a:ext>
                  </a:extLst>
                </p14:cNvPr>
                <p14:cNvContentPartPr/>
                <p14:nvPr/>
              </p14:nvContentPartPr>
              <p14:xfrm>
                <a:off x="5975023" y="2491183"/>
                <a:ext cx="95040" cy="118800"/>
              </p14:xfrm>
            </p:contentPart>
          </mc:Choice>
          <mc:Fallback>
            <p:pic>
              <p:nvPicPr>
                <p:cNvPr id="488467" name="Ink 488466">
                  <a:extLst>
                    <a:ext uri="{FF2B5EF4-FFF2-40B4-BE49-F238E27FC236}">
                      <a16:creationId xmlns:a16="http://schemas.microsoft.com/office/drawing/2014/main" id="{80946BC3-E0FF-4435-B4C1-1C614253B3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66383" y="2482543"/>
                  <a:ext cx="112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88468" name="Ink 488467">
                  <a:extLst>
                    <a:ext uri="{FF2B5EF4-FFF2-40B4-BE49-F238E27FC236}">
                      <a16:creationId xmlns:a16="http://schemas.microsoft.com/office/drawing/2014/main" id="{F2BAD23F-ABF4-4CA5-BA08-666C4724063D}"/>
                    </a:ext>
                  </a:extLst>
                </p14:cNvPr>
                <p14:cNvContentPartPr/>
                <p14:nvPr/>
              </p14:nvContentPartPr>
              <p14:xfrm>
                <a:off x="6086983" y="2482543"/>
                <a:ext cx="211680" cy="105480"/>
              </p14:xfrm>
            </p:contentPart>
          </mc:Choice>
          <mc:Fallback>
            <p:pic>
              <p:nvPicPr>
                <p:cNvPr id="488468" name="Ink 488467">
                  <a:extLst>
                    <a:ext uri="{FF2B5EF4-FFF2-40B4-BE49-F238E27FC236}">
                      <a16:creationId xmlns:a16="http://schemas.microsoft.com/office/drawing/2014/main" id="{F2BAD23F-ABF4-4CA5-BA08-666C472406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78343" y="2473903"/>
                  <a:ext cx="229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88469" name="Ink 488468">
                  <a:extLst>
                    <a:ext uri="{FF2B5EF4-FFF2-40B4-BE49-F238E27FC236}">
                      <a16:creationId xmlns:a16="http://schemas.microsoft.com/office/drawing/2014/main" id="{B6EBA6E7-127C-4C9F-B671-05E6C8C34D1F}"/>
                    </a:ext>
                  </a:extLst>
                </p14:cNvPr>
                <p14:cNvContentPartPr/>
                <p14:nvPr/>
              </p14:nvContentPartPr>
              <p14:xfrm>
                <a:off x="6346903" y="2458423"/>
                <a:ext cx="104400" cy="137520"/>
              </p14:xfrm>
            </p:contentPart>
          </mc:Choice>
          <mc:Fallback>
            <p:pic>
              <p:nvPicPr>
                <p:cNvPr id="488469" name="Ink 488468">
                  <a:extLst>
                    <a:ext uri="{FF2B5EF4-FFF2-40B4-BE49-F238E27FC236}">
                      <a16:creationId xmlns:a16="http://schemas.microsoft.com/office/drawing/2014/main" id="{B6EBA6E7-127C-4C9F-B671-05E6C8C34D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37903" y="2449783"/>
                  <a:ext cx="12204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88471" name="Ink 488470">
                <a:extLst>
                  <a:ext uri="{FF2B5EF4-FFF2-40B4-BE49-F238E27FC236}">
                    <a16:creationId xmlns:a16="http://schemas.microsoft.com/office/drawing/2014/main" id="{7756ACA1-856E-42A8-98AF-4C33D9A9CC30}"/>
                  </a:ext>
                </a:extLst>
              </p14:cNvPr>
              <p14:cNvContentPartPr/>
              <p14:nvPr/>
            </p14:nvContentPartPr>
            <p14:xfrm>
              <a:off x="5686663" y="3159703"/>
              <a:ext cx="283320" cy="735480"/>
            </p14:xfrm>
          </p:contentPart>
        </mc:Choice>
        <mc:Fallback>
          <p:pic>
            <p:nvPicPr>
              <p:cNvPr id="488471" name="Ink 488470">
                <a:extLst>
                  <a:ext uri="{FF2B5EF4-FFF2-40B4-BE49-F238E27FC236}">
                    <a16:creationId xmlns:a16="http://schemas.microsoft.com/office/drawing/2014/main" id="{7756ACA1-856E-42A8-98AF-4C33D9A9CC3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78023" y="3151063"/>
                <a:ext cx="300960" cy="75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8489" name="Group 488488">
            <a:extLst>
              <a:ext uri="{FF2B5EF4-FFF2-40B4-BE49-F238E27FC236}">
                <a16:creationId xmlns:a16="http://schemas.microsoft.com/office/drawing/2014/main" id="{B1910D02-9F4E-414F-A282-73990E58D210}"/>
              </a:ext>
            </a:extLst>
          </p:cNvPr>
          <p:cNvGrpSpPr/>
          <p:nvPr/>
        </p:nvGrpSpPr>
        <p:grpSpPr>
          <a:xfrm>
            <a:off x="6212623" y="2908423"/>
            <a:ext cx="2619000" cy="1578960"/>
            <a:chOff x="6212623" y="2908423"/>
            <a:chExt cx="2619000" cy="157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88472" name="Ink 488471">
                  <a:extLst>
                    <a:ext uri="{FF2B5EF4-FFF2-40B4-BE49-F238E27FC236}">
                      <a16:creationId xmlns:a16="http://schemas.microsoft.com/office/drawing/2014/main" id="{C57F44D7-2D1A-413A-942A-5D50B0940A62}"/>
                    </a:ext>
                  </a:extLst>
                </p14:cNvPr>
                <p14:cNvContentPartPr/>
                <p14:nvPr/>
              </p14:nvContentPartPr>
              <p14:xfrm>
                <a:off x="6212623" y="3343663"/>
                <a:ext cx="136440" cy="183600"/>
              </p14:xfrm>
            </p:contentPart>
          </mc:Choice>
          <mc:Fallback>
            <p:pic>
              <p:nvPicPr>
                <p:cNvPr id="488472" name="Ink 488471">
                  <a:extLst>
                    <a:ext uri="{FF2B5EF4-FFF2-40B4-BE49-F238E27FC236}">
                      <a16:creationId xmlns:a16="http://schemas.microsoft.com/office/drawing/2014/main" id="{C57F44D7-2D1A-413A-942A-5D50B0940A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03983" y="3335023"/>
                  <a:ext cx="154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88473" name="Ink 488472">
                  <a:extLst>
                    <a:ext uri="{FF2B5EF4-FFF2-40B4-BE49-F238E27FC236}">
                      <a16:creationId xmlns:a16="http://schemas.microsoft.com/office/drawing/2014/main" id="{37DD09B1-1B6B-43A0-964D-C1A2F6CEF462}"/>
                    </a:ext>
                  </a:extLst>
                </p14:cNvPr>
                <p14:cNvContentPartPr/>
                <p14:nvPr/>
              </p14:nvContentPartPr>
              <p14:xfrm>
                <a:off x="6426823" y="3243223"/>
                <a:ext cx="27000" cy="277560"/>
              </p14:xfrm>
            </p:contentPart>
          </mc:Choice>
          <mc:Fallback>
            <p:pic>
              <p:nvPicPr>
                <p:cNvPr id="488473" name="Ink 488472">
                  <a:extLst>
                    <a:ext uri="{FF2B5EF4-FFF2-40B4-BE49-F238E27FC236}">
                      <a16:creationId xmlns:a16="http://schemas.microsoft.com/office/drawing/2014/main" id="{37DD09B1-1B6B-43A0-964D-C1A2F6CEF4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18183" y="3234223"/>
                  <a:ext cx="44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88474" name="Ink 488473">
                  <a:extLst>
                    <a:ext uri="{FF2B5EF4-FFF2-40B4-BE49-F238E27FC236}">
                      <a16:creationId xmlns:a16="http://schemas.microsoft.com/office/drawing/2014/main" id="{4CCA1102-CDA3-4222-95D6-1F2C185926E9}"/>
                    </a:ext>
                  </a:extLst>
                </p14:cNvPr>
                <p14:cNvContentPartPr/>
                <p14:nvPr/>
              </p14:nvContentPartPr>
              <p14:xfrm>
                <a:off x="6392263" y="3342223"/>
                <a:ext cx="246240" cy="141120"/>
              </p14:xfrm>
            </p:contentPart>
          </mc:Choice>
          <mc:Fallback>
            <p:pic>
              <p:nvPicPr>
                <p:cNvPr id="488474" name="Ink 488473">
                  <a:extLst>
                    <a:ext uri="{FF2B5EF4-FFF2-40B4-BE49-F238E27FC236}">
                      <a16:creationId xmlns:a16="http://schemas.microsoft.com/office/drawing/2014/main" id="{4CCA1102-CDA3-4222-95D6-1F2C185926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83263" y="3333583"/>
                  <a:ext cx="263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88475" name="Ink 488474">
                  <a:extLst>
                    <a:ext uri="{FF2B5EF4-FFF2-40B4-BE49-F238E27FC236}">
                      <a16:creationId xmlns:a16="http://schemas.microsoft.com/office/drawing/2014/main" id="{6A90E8E7-FDCC-4BDD-8F17-2D0112B0CFA9}"/>
                    </a:ext>
                  </a:extLst>
                </p14:cNvPr>
                <p14:cNvContentPartPr/>
                <p14:nvPr/>
              </p14:nvContentPartPr>
              <p14:xfrm>
                <a:off x="6662623" y="3346183"/>
                <a:ext cx="85680" cy="111960"/>
              </p14:xfrm>
            </p:contentPart>
          </mc:Choice>
          <mc:Fallback>
            <p:pic>
              <p:nvPicPr>
                <p:cNvPr id="488475" name="Ink 488474">
                  <a:extLst>
                    <a:ext uri="{FF2B5EF4-FFF2-40B4-BE49-F238E27FC236}">
                      <a16:creationId xmlns:a16="http://schemas.microsoft.com/office/drawing/2014/main" id="{6A90E8E7-FDCC-4BDD-8F17-2D0112B0CF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53623" y="3337543"/>
                  <a:ext cx="103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88476" name="Ink 488475">
                  <a:extLst>
                    <a:ext uri="{FF2B5EF4-FFF2-40B4-BE49-F238E27FC236}">
                      <a16:creationId xmlns:a16="http://schemas.microsoft.com/office/drawing/2014/main" id="{21CA8E93-F1DB-4957-A163-3C5CC516E4EF}"/>
                    </a:ext>
                  </a:extLst>
                </p14:cNvPr>
                <p14:cNvContentPartPr/>
                <p14:nvPr/>
              </p14:nvContentPartPr>
              <p14:xfrm>
                <a:off x="6792583" y="3351943"/>
                <a:ext cx="98280" cy="124560"/>
              </p14:xfrm>
            </p:contentPart>
          </mc:Choice>
          <mc:Fallback>
            <p:pic>
              <p:nvPicPr>
                <p:cNvPr id="488476" name="Ink 488475">
                  <a:extLst>
                    <a:ext uri="{FF2B5EF4-FFF2-40B4-BE49-F238E27FC236}">
                      <a16:creationId xmlns:a16="http://schemas.microsoft.com/office/drawing/2014/main" id="{21CA8E93-F1DB-4957-A163-3C5CC516E4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83943" y="3342943"/>
                  <a:ext cx="115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88477" name="Ink 488476">
                  <a:extLst>
                    <a:ext uri="{FF2B5EF4-FFF2-40B4-BE49-F238E27FC236}">
                      <a16:creationId xmlns:a16="http://schemas.microsoft.com/office/drawing/2014/main" id="{82233EE8-4F21-479F-99C4-F59E763FFABF}"/>
                    </a:ext>
                  </a:extLst>
                </p14:cNvPr>
                <p14:cNvContentPartPr/>
                <p14:nvPr/>
              </p14:nvContentPartPr>
              <p14:xfrm>
                <a:off x="7001023" y="3213343"/>
                <a:ext cx="27000" cy="249120"/>
              </p14:xfrm>
            </p:contentPart>
          </mc:Choice>
          <mc:Fallback>
            <p:pic>
              <p:nvPicPr>
                <p:cNvPr id="488477" name="Ink 488476">
                  <a:extLst>
                    <a:ext uri="{FF2B5EF4-FFF2-40B4-BE49-F238E27FC236}">
                      <a16:creationId xmlns:a16="http://schemas.microsoft.com/office/drawing/2014/main" id="{82233EE8-4F21-479F-99C4-F59E763FFA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92023" y="3204703"/>
                  <a:ext cx="44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88478" name="Ink 488477">
                  <a:extLst>
                    <a:ext uri="{FF2B5EF4-FFF2-40B4-BE49-F238E27FC236}">
                      <a16:creationId xmlns:a16="http://schemas.microsoft.com/office/drawing/2014/main" id="{1D8555FA-C1E7-4A92-8AF5-844A734DCD1D}"/>
                    </a:ext>
                  </a:extLst>
                </p14:cNvPr>
                <p14:cNvContentPartPr/>
                <p14:nvPr/>
              </p14:nvContentPartPr>
              <p14:xfrm>
                <a:off x="6956743" y="3343303"/>
                <a:ext cx="102240" cy="35640"/>
              </p14:xfrm>
            </p:contentPart>
          </mc:Choice>
          <mc:Fallback>
            <p:pic>
              <p:nvPicPr>
                <p:cNvPr id="488478" name="Ink 488477">
                  <a:extLst>
                    <a:ext uri="{FF2B5EF4-FFF2-40B4-BE49-F238E27FC236}">
                      <a16:creationId xmlns:a16="http://schemas.microsoft.com/office/drawing/2014/main" id="{1D8555FA-C1E7-4A92-8AF5-844A734DCD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47743" y="3334663"/>
                  <a:ext cx="119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8480" name="Ink 488479">
                  <a:extLst>
                    <a:ext uri="{FF2B5EF4-FFF2-40B4-BE49-F238E27FC236}">
                      <a16:creationId xmlns:a16="http://schemas.microsoft.com/office/drawing/2014/main" id="{6CAF86F6-8CBE-40BD-9214-5A6E60A51687}"/>
                    </a:ext>
                  </a:extLst>
                </p14:cNvPr>
                <p14:cNvContentPartPr/>
                <p14:nvPr/>
              </p14:nvContentPartPr>
              <p14:xfrm>
                <a:off x="6865663" y="2908423"/>
                <a:ext cx="623160" cy="1578960"/>
              </p14:xfrm>
            </p:contentPart>
          </mc:Choice>
          <mc:Fallback>
            <p:pic>
              <p:nvPicPr>
                <p:cNvPr id="488480" name="Ink 488479">
                  <a:extLst>
                    <a:ext uri="{FF2B5EF4-FFF2-40B4-BE49-F238E27FC236}">
                      <a16:creationId xmlns:a16="http://schemas.microsoft.com/office/drawing/2014/main" id="{6CAF86F6-8CBE-40BD-9214-5A6E60A516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57023" y="2899783"/>
                  <a:ext cx="640800" cy="15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88482" name="Ink 488481">
                  <a:extLst>
                    <a:ext uri="{FF2B5EF4-FFF2-40B4-BE49-F238E27FC236}">
                      <a16:creationId xmlns:a16="http://schemas.microsoft.com/office/drawing/2014/main" id="{4A929CA1-D562-42EA-B773-A2FB142B8F83}"/>
                    </a:ext>
                  </a:extLst>
                </p14:cNvPr>
                <p14:cNvContentPartPr/>
                <p14:nvPr/>
              </p14:nvContentPartPr>
              <p14:xfrm>
                <a:off x="7679623" y="3395503"/>
                <a:ext cx="165240" cy="174600"/>
              </p14:xfrm>
            </p:contentPart>
          </mc:Choice>
          <mc:Fallback>
            <p:pic>
              <p:nvPicPr>
                <p:cNvPr id="488482" name="Ink 488481">
                  <a:extLst>
                    <a:ext uri="{FF2B5EF4-FFF2-40B4-BE49-F238E27FC236}">
                      <a16:creationId xmlns:a16="http://schemas.microsoft.com/office/drawing/2014/main" id="{4A929CA1-D562-42EA-B773-A2FB142B8F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70623" y="3386503"/>
                  <a:ext cx="182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88483" name="Ink 488482">
                  <a:extLst>
                    <a:ext uri="{FF2B5EF4-FFF2-40B4-BE49-F238E27FC236}">
                      <a16:creationId xmlns:a16="http://schemas.microsoft.com/office/drawing/2014/main" id="{550350B2-61D9-491B-9D1F-CBAA2E4BBE96}"/>
                    </a:ext>
                  </a:extLst>
                </p14:cNvPr>
                <p14:cNvContentPartPr/>
                <p14:nvPr/>
              </p14:nvContentPartPr>
              <p14:xfrm>
                <a:off x="7889503" y="3317743"/>
                <a:ext cx="133920" cy="315720"/>
              </p14:xfrm>
            </p:contentPart>
          </mc:Choice>
          <mc:Fallback>
            <p:pic>
              <p:nvPicPr>
                <p:cNvPr id="488483" name="Ink 488482">
                  <a:extLst>
                    <a:ext uri="{FF2B5EF4-FFF2-40B4-BE49-F238E27FC236}">
                      <a16:creationId xmlns:a16="http://schemas.microsoft.com/office/drawing/2014/main" id="{550350B2-61D9-491B-9D1F-CBAA2E4BBE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80503" y="3308743"/>
                  <a:ext cx="151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88484" name="Ink 488483">
                  <a:extLst>
                    <a:ext uri="{FF2B5EF4-FFF2-40B4-BE49-F238E27FC236}">
                      <a16:creationId xmlns:a16="http://schemas.microsoft.com/office/drawing/2014/main" id="{45FC285B-0B59-4270-A64D-E4DFC2940953}"/>
                    </a:ext>
                  </a:extLst>
                </p14:cNvPr>
                <p14:cNvContentPartPr/>
                <p14:nvPr/>
              </p14:nvContentPartPr>
              <p14:xfrm>
                <a:off x="8071663" y="3306583"/>
                <a:ext cx="95040" cy="281880"/>
              </p14:xfrm>
            </p:contentPart>
          </mc:Choice>
          <mc:Fallback>
            <p:pic>
              <p:nvPicPr>
                <p:cNvPr id="488484" name="Ink 488483">
                  <a:extLst>
                    <a:ext uri="{FF2B5EF4-FFF2-40B4-BE49-F238E27FC236}">
                      <a16:creationId xmlns:a16="http://schemas.microsoft.com/office/drawing/2014/main" id="{45FC285B-0B59-4270-A64D-E4DFC29409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62663" y="3297583"/>
                  <a:ext cx="112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88485" name="Ink 488484">
                  <a:extLst>
                    <a:ext uri="{FF2B5EF4-FFF2-40B4-BE49-F238E27FC236}">
                      <a16:creationId xmlns:a16="http://schemas.microsoft.com/office/drawing/2014/main" id="{5102F79C-B8B7-40E9-86AE-404818524A2A}"/>
                    </a:ext>
                  </a:extLst>
                </p14:cNvPr>
                <p14:cNvContentPartPr/>
                <p14:nvPr/>
              </p14:nvContentPartPr>
              <p14:xfrm>
                <a:off x="8281543" y="3433303"/>
                <a:ext cx="128880" cy="113040"/>
              </p14:xfrm>
            </p:contentPart>
          </mc:Choice>
          <mc:Fallback>
            <p:pic>
              <p:nvPicPr>
                <p:cNvPr id="488485" name="Ink 488484">
                  <a:extLst>
                    <a:ext uri="{FF2B5EF4-FFF2-40B4-BE49-F238E27FC236}">
                      <a16:creationId xmlns:a16="http://schemas.microsoft.com/office/drawing/2014/main" id="{5102F79C-B8B7-40E9-86AE-404818524A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72903" y="3424303"/>
                  <a:ext cx="146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88486" name="Ink 488485">
                  <a:extLst>
                    <a:ext uri="{FF2B5EF4-FFF2-40B4-BE49-F238E27FC236}">
                      <a16:creationId xmlns:a16="http://schemas.microsoft.com/office/drawing/2014/main" id="{C5E057E6-04DD-49B1-95F2-F5C5B05DDF73}"/>
                    </a:ext>
                  </a:extLst>
                </p14:cNvPr>
                <p14:cNvContentPartPr/>
                <p14:nvPr/>
              </p14:nvContentPartPr>
              <p14:xfrm>
                <a:off x="8446423" y="3395863"/>
                <a:ext cx="385200" cy="184320"/>
              </p14:xfrm>
            </p:contentPart>
          </mc:Choice>
          <mc:Fallback>
            <p:pic>
              <p:nvPicPr>
                <p:cNvPr id="488486" name="Ink 488485">
                  <a:extLst>
                    <a:ext uri="{FF2B5EF4-FFF2-40B4-BE49-F238E27FC236}">
                      <a16:creationId xmlns:a16="http://schemas.microsoft.com/office/drawing/2014/main" id="{C5E057E6-04DD-49B1-95F2-F5C5B05DDF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37783" y="3387223"/>
                  <a:ext cx="402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88488" name="Ink 488487">
                  <a:extLst>
                    <a:ext uri="{FF2B5EF4-FFF2-40B4-BE49-F238E27FC236}">
                      <a16:creationId xmlns:a16="http://schemas.microsoft.com/office/drawing/2014/main" id="{9017B295-84D7-46D4-BA6C-79278D03F5CF}"/>
                    </a:ext>
                  </a:extLst>
                </p14:cNvPr>
                <p14:cNvContentPartPr/>
                <p14:nvPr/>
              </p14:nvContentPartPr>
              <p14:xfrm>
                <a:off x="7030903" y="2950543"/>
                <a:ext cx="453240" cy="1395720"/>
              </p14:xfrm>
            </p:contentPart>
          </mc:Choice>
          <mc:Fallback>
            <p:pic>
              <p:nvPicPr>
                <p:cNvPr id="488488" name="Ink 488487">
                  <a:extLst>
                    <a:ext uri="{FF2B5EF4-FFF2-40B4-BE49-F238E27FC236}">
                      <a16:creationId xmlns:a16="http://schemas.microsoft.com/office/drawing/2014/main" id="{9017B295-84D7-46D4-BA6C-79278D03F5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22263" y="2941543"/>
                  <a:ext cx="470880" cy="1413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8CF34B-BE09-4AFE-BC94-BA76DD1109A7}"/>
                  </a:ext>
                </a:extLst>
              </p14:cNvPr>
              <p14:cNvContentPartPr/>
              <p14:nvPr/>
            </p14:nvContentPartPr>
            <p14:xfrm>
              <a:off x="19200" y="2480547"/>
              <a:ext cx="65520" cy="2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8CF34B-BE09-4AFE-BC94-BA76DD1109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0" y="2471547"/>
                <a:ext cx="831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52" name="Group 27651">
            <a:extLst>
              <a:ext uri="{FF2B5EF4-FFF2-40B4-BE49-F238E27FC236}">
                <a16:creationId xmlns:a16="http://schemas.microsoft.com/office/drawing/2014/main" id="{6F416167-2D0E-4209-B862-4051D6CE9CBB}"/>
              </a:ext>
            </a:extLst>
          </p:cNvPr>
          <p:cNvGrpSpPr/>
          <p:nvPr/>
        </p:nvGrpSpPr>
        <p:grpSpPr>
          <a:xfrm>
            <a:off x="1374600" y="5161827"/>
            <a:ext cx="1649160" cy="969480"/>
            <a:chOff x="1374600" y="5161827"/>
            <a:chExt cx="164916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B09A94-D4CC-4DF1-8AF7-4C432AD8FDCE}"/>
                    </a:ext>
                  </a:extLst>
                </p14:cNvPr>
                <p14:cNvContentPartPr/>
                <p14:nvPr/>
              </p14:nvContentPartPr>
              <p14:xfrm>
                <a:off x="1374600" y="5460267"/>
                <a:ext cx="590760" cy="28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B09A94-D4CC-4DF1-8AF7-4C432AD8FD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65960" y="5451627"/>
                  <a:ext cx="608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C51F03-45B3-4975-83F7-2DBCB3284583}"/>
                    </a:ext>
                  </a:extLst>
                </p14:cNvPr>
                <p14:cNvContentPartPr/>
                <p14:nvPr/>
              </p14:nvContentPartPr>
              <p14:xfrm>
                <a:off x="2023320" y="5328867"/>
                <a:ext cx="216720" cy="24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C51F03-45B3-4975-83F7-2DBCB32845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4320" y="5319867"/>
                  <a:ext cx="234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B583E2-5608-4151-9D28-D428C7539142}"/>
                    </a:ext>
                  </a:extLst>
                </p14:cNvPr>
                <p14:cNvContentPartPr/>
                <p14:nvPr/>
              </p14:nvContentPartPr>
              <p14:xfrm>
                <a:off x="2123400" y="5511387"/>
                <a:ext cx="211680" cy="339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B583E2-5608-4151-9D28-D428C75391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4760" y="5502747"/>
                  <a:ext cx="229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BF51C3-1287-4DFC-BF52-C8ACB5333E85}"/>
                    </a:ext>
                  </a:extLst>
                </p14:cNvPr>
                <p14:cNvContentPartPr/>
                <p14:nvPr/>
              </p14:nvContentPartPr>
              <p14:xfrm>
                <a:off x="2079120" y="5296467"/>
                <a:ext cx="17676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BF51C3-1287-4DFC-BF52-C8ACB5333E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0480" y="5287467"/>
                  <a:ext cx="194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829EA6-EB63-4C30-B84C-A95A5FB05108}"/>
                    </a:ext>
                  </a:extLst>
                </p14:cNvPr>
                <p14:cNvContentPartPr/>
                <p14:nvPr/>
              </p14:nvContentPartPr>
              <p14:xfrm>
                <a:off x="2319960" y="5218347"/>
                <a:ext cx="169920" cy="31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829EA6-EB63-4C30-B84C-A95A5FB051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1320" y="5209707"/>
                  <a:ext cx="187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37C271-4863-4F0E-A12C-0B8F7903BB62}"/>
                    </a:ext>
                  </a:extLst>
                </p14:cNvPr>
                <p14:cNvContentPartPr/>
                <p14:nvPr/>
              </p14:nvContentPartPr>
              <p14:xfrm>
                <a:off x="2388360" y="5161827"/>
                <a:ext cx="313560" cy="283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37C271-4863-4F0E-A12C-0B8F7903BB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79360" y="5152827"/>
                  <a:ext cx="331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CC7760-822F-417C-98E2-B2701592162A}"/>
                    </a:ext>
                  </a:extLst>
                </p14:cNvPr>
                <p14:cNvContentPartPr/>
                <p14:nvPr/>
              </p14:nvContentPartPr>
              <p14:xfrm>
                <a:off x="1834680" y="5723427"/>
                <a:ext cx="779760" cy="407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CC7760-822F-417C-98E2-B270159216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5680" y="5714427"/>
                  <a:ext cx="7974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648" name="Ink 27647">
                  <a:extLst>
                    <a:ext uri="{FF2B5EF4-FFF2-40B4-BE49-F238E27FC236}">
                      <a16:creationId xmlns:a16="http://schemas.microsoft.com/office/drawing/2014/main" id="{A72EE044-C207-4BC1-9B1B-2B98EF81E27A}"/>
                    </a:ext>
                  </a:extLst>
                </p14:cNvPr>
                <p14:cNvContentPartPr/>
                <p14:nvPr/>
              </p14:nvContentPartPr>
              <p14:xfrm>
                <a:off x="2550720" y="5579067"/>
                <a:ext cx="161640" cy="235440"/>
              </p14:xfrm>
            </p:contentPart>
          </mc:Choice>
          <mc:Fallback xmlns="">
            <p:pic>
              <p:nvPicPr>
                <p:cNvPr id="27648" name="Ink 27647">
                  <a:extLst>
                    <a:ext uri="{FF2B5EF4-FFF2-40B4-BE49-F238E27FC236}">
                      <a16:creationId xmlns:a16="http://schemas.microsoft.com/office/drawing/2014/main" id="{A72EE044-C207-4BC1-9B1B-2B98EF81E2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41720" y="5570067"/>
                  <a:ext cx="179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649" name="Ink 27648">
                  <a:extLst>
                    <a:ext uri="{FF2B5EF4-FFF2-40B4-BE49-F238E27FC236}">
                      <a16:creationId xmlns:a16="http://schemas.microsoft.com/office/drawing/2014/main" id="{C86632E1-2343-40FE-900E-15366A9E0163}"/>
                    </a:ext>
                  </a:extLst>
                </p14:cNvPr>
                <p14:cNvContentPartPr/>
                <p14:nvPr/>
              </p14:nvContentPartPr>
              <p14:xfrm>
                <a:off x="2683920" y="5589507"/>
                <a:ext cx="87480" cy="314280"/>
              </p14:xfrm>
            </p:contentPart>
          </mc:Choice>
          <mc:Fallback xmlns="">
            <p:pic>
              <p:nvPicPr>
                <p:cNvPr id="27649" name="Ink 27648">
                  <a:extLst>
                    <a:ext uri="{FF2B5EF4-FFF2-40B4-BE49-F238E27FC236}">
                      <a16:creationId xmlns:a16="http://schemas.microsoft.com/office/drawing/2014/main" id="{C86632E1-2343-40FE-900E-15366A9E01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74920" y="5580867"/>
                  <a:ext cx="105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650" name="Ink 27649">
                  <a:extLst>
                    <a:ext uri="{FF2B5EF4-FFF2-40B4-BE49-F238E27FC236}">
                      <a16:creationId xmlns:a16="http://schemas.microsoft.com/office/drawing/2014/main" id="{AFA4398C-1CE6-4CFD-86E4-34DC9600FCBA}"/>
                    </a:ext>
                  </a:extLst>
                </p14:cNvPr>
                <p14:cNvContentPartPr/>
                <p14:nvPr/>
              </p14:nvContentPartPr>
              <p14:xfrm>
                <a:off x="2929440" y="5516787"/>
                <a:ext cx="94320" cy="118080"/>
              </p14:xfrm>
            </p:contentPart>
          </mc:Choice>
          <mc:Fallback xmlns="">
            <p:pic>
              <p:nvPicPr>
                <p:cNvPr id="27650" name="Ink 27649">
                  <a:extLst>
                    <a:ext uri="{FF2B5EF4-FFF2-40B4-BE49-F238E27FC236}">
                      <a16:creationId xmlns:a16="http://schemas.microsoft.com/office/drawing/2014/main" id="{AFA4398C-1CE6-4CFD-86E4-34DC9600FCB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20440" y="5507787"/>
                  <a:ext cx="1119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78" name="Group 27677">
            <a:extLst>
              <a:ext uri="{FF2B5EF4-FFF2-40B4-BE49-F238E27FC236}">
                <a16:creationId xmlns:a16="http://schemas.microsoft.com/office/drawing/2014/main" id="{D0BE8A53-5CD0-4A74-8230-96A6B0B43FF2}"/>
              </a:ext>
            </a:extLst>
          </p:cNvPr>
          <p:cNvGrpSpPr/>
          <p:nvPr/>
        </p:nvGrpSpPr>
        <p:grpSpPr>
          <a:xfrm>
            <a:off x="1693200" y="2033067"/>
            <a:ext cx="6944040" cy="3012840"/>
            <a:chOff x="1693200" y="2033067"/>
            <a:chExt cx="6944040" cy="30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35A2D6-4400-4050-86A6-2793EC9C4220}"/>
                    </a:ext>
                  </a:extLst>
                </p14:cNvPr>
                <p14:cNvContentPartPr/>
                <p14:nvPr/>
              </p14:nvContentPartPr>
              <p14:xfrm>
                <a:off x="2165880" y="4615707"/>
                <a:ext cx="430560" cy="25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35A2D6-4400-4050-86A6-2793EC9C42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57240" y="4607067"/>
                  <a:ext cx="448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BA9486-A609-43C4-8FE6-D13A58476706}"/>
                    </a:ext>
                  </a:extLst>
                </p14:cNvPr>
                <p14:cNvContentPartPr/>
                <p14:nvPr/>
              </p14:nvContentPartPr>
              <p14:xfrm>
                <a:off x="2455320" y="4463067"/>
                <a:ext cx="46836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BA9486-A609-43C4-8FE6-D13A584767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6680" y="4454067"/>
                  <a:ext cx="486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A32BE0-D911-4C43-974E-43C346496E86}"/>
                    </a:ext>
                  </a:extLst>
                </p14:cNvPr>
                <p14:cNvContentPartPr/>
                <p14:nvPr/>
              </p14:nvContentPartPr>
              <p14:xfrm>
                <a:off x="2844480" y="4215747"/>
                <a:ext cx="120240" cy="29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A32BE0-D911-4C43-974E-43C346496E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35840" y="4207107"/>
                  <a:ext cx="137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5C5BA3-5AA7-400B-A93C-8058EB5FECDC}"/>
                    </a:ext>
                  </a:extLst>
                </p14:cNvPr>
                <p14:cNvContentPartPr/>
                <p14:nvPr/>
              </p14:nvContentPartPr>
              <p14:xfrm>
                <a:off x="3022680" y="4385667"/>
                <a:ext cx="39240" cy="19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5C5BA3-5AA7-400B-A93C-8058EB5FEC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13680" y="4376667"/>
                  <a:ext cx="5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C89F22-C391-415B-A341-CE4494BDF359}"/>
                    </a:ext>
                  </a:extLst>
                </p14:cNvPr>
                <p14:cNvContentPartPr/>
                <p14:nvPr/>
              </p14:nvContentPartPr>
              <p14:xfrm>
                <a:off x="2976960" y="4361907"/>
                <a:ext cx="116280" cy="7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C89F22-C391-415B-A341-CE4494BDF3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7960" y="4352907"/>
                  <a:ext cx="133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87215D-F242-4EA5-BAE3-BF56E72B4D59}"/>
                    </a:ext>
                  </a:extLst>
                </p14:cNvPr>
                <p14:cNvContentPartPr/>
                <p14:nvPr/>
              </p14:nvContentPartPr>
              <p14:xfrm>
                <a:off x="3479160" y="4181547"/>
                <a:ext cx="159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87215D-F242-4EA5-BAE3-BF56E72B4D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70520" y="4172907"/>
                  <a:ext cx="176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2A4FC2-AB3B-4A89-A93D-88B63CD2F248}"/>
                    </a:ext>
                  </a:extLst>
                </p14:cNvPr>
                <p14:cNvContentPartPr/>
                <p14:nvPr/>
              </p14:nvContentPartPr>
              <p14:xfrm>
                <a:off x="3651240" y="4096227"/>
                <a:ext cx="214560" cy="9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2A4FC2-AB3B-4A89-A93D-88B63CD2F2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2600" y="4087587"/>
                  <a:ext cx="232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89A61D-119D-4EFA-9755-52AF4142CD27}"/>
                    </a:ext>
                  </a:extLst>
                </p14:cNvPr>
                <p14:cNvContentPartPr/>
                <p14:nvPr/>
              </p14:nvContentPartPr>
              <p14:xfrm>
                <a:off x="3835200" y="3840987"/>
                <a:ext cx="162720" cy="28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89A61D-119D-4EFA-9755-52AF4142CD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26200" y="3831987"/>
                  <a:ext cx="180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E2F75B-3A07-4E56-B9E2-269627361ED4}"/>
                    </a:ext>
                  </a:extLst>
                </p14:cNvPr>
                <p14:cNvContentPartPr/>
                <p14:nvPr/>
              </p14:nvContentPartPr>
              <p14:xfrm>
                <a:off x="3886320" y="3957987"/>
                <a:ext cx="21600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E2F75B-3A07-4E56-B9E2-269627361E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77320" y="3949347"/>
                  <a:ext cx="233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126D93-35D5-4096-9831-67342A95B1E2}"/>
                    </a:ext>
                  </a:extLst>
                </p14:cNvPr>
                <p14:cNvContentPartPr/>
                <p14:nvPr/>
              </p14:nvContentPartPr>
              <p14:xfrm>
                <a:off x="3976680" y="3821547"/>
                <a:ext cx="229320" cy="19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126D93-35D5-4096-9831-67342A95B1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7680" y="3812907"/>
                  <a:ext cx="246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88E83A-A12D-4A35-A03A-FBFF134C622F}"/>
                    </a:ext>
                  </a:extLst>
                </p14:cNvPr>
                <p14:cNvContentPartPr/>
                <p14:nvPr/>
              </p14:nvContentPartPr>
              <p14:xfrm>
                <a:off x="4114560" y="3829467"/>
                <a:ext cx="192600" cy="13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88E83A-A12D-4A35-A03A-FBFF134C62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05560" y="3820467"/>
                  <a:ext cx="210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1C5BA3-1EF1-4F8E-93CF-4B7DB403B83C}"/>
                    </a:ext>
                  </a:extLst>
                </p14:cNvPr>
                <p14:cNvContentPartPr/>
                <p14:nvPr/>
              </p14:nvContentPartPr>
              <p14:xfrm>
                <a:off x="4231560" y="3764667"/>
                <a:ext cx="10440" cy="45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1C5BA3-1EF1-4F8E-93CF-4B7DB403B8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22920" y="3755667"/>
                  <a:ext cx="28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5CAA21-776A-4986-8A57-ECA2C2DF0E3B}"/>
                    </a:ext>
                  </a:extLst>
                </p14:cNvPr>
                <p14:cNvContentPartPr/>
                <p14:nvPr/>
              </p14:nvContentPartPr>
              <p14:xfrm>
                <a:off x="4332360" y="3771147"/>
                <a:ext cx="88560" cy="14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5CAA21-776A-4986-8A57-ECA2C2DF0E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23360" y="3762507"/>
                  <a:ext cx="106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571165-100A-4208-8B84-270FCFFD1FEC}"/>
                    </a:ext>
                  </a:extLst>
                </p14:cNvPr>
                <p14:cNvContentPartPr/>
                <p14:nvPr/>
              </p14:nvContentPartPr>
              <p14:xfrm>
                <a:off x="4526760" y="3531747"/>
                <a:ext cx="349200" cy="270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571165-100A-4208-8B84-270FCFFD1F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17760" y="3522747"/>
                  <a:ext cx="366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DA9D21-88B4-4262-89E0-064D42093FC9}"/>
                    </a:ext>
                  </a:extLst>
                </p14:cNvPr>
                <p14:cNvContentPartPr/>
                <p14:nvPr/>
              </p14:nvContentPartPr>
              <p14:xfrm>
                <a:off x="4766520" y="3486747"/>
                <a:ext cx="255240" cy="14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DA9D21-88B4-4262-89E0-064D42093F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57880" y="3477747"/>
                  <a:ext cx="272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CA7E51-24E9-4759-BE83-7AD5046EF2DE}"/>
                    </a:ext>
                  </a:extLst>
                </p14:cNvPr>
                <p14:cNvContentPartPr/>
                <p14:nvPr/>
              </p14:nvContentPartPr>
              <p14:xfrm>
                <a:off x="5054520" y="3759267"/>
                <a:ext cx="5400" cy="1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CA7E51-24E9-4759-BE83-7AD5046EF2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45880" y="3750267"/>
                  <a:ext cx="23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F3F90C-F682-4B7E-AF81-8562BDAA0676}"/>
                    </a:ext>
                  </a:extLst>
                </p14:cNvPr>
                <p14:cNvContentPartPr/>
                <p14:nvPr/>
              </p14:nvContentPartPr>
              <p14:xfrm>
                <a:off x="5248560" y="3394947"/>
                <a:ext cx="54000" cy="18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F3F90C-F682-4B7E-AF81-8562BDAA06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39560" y="3386307"/>
                  <a:ext cx="71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2722C9-1D4A-48DB-9799-3679BFB09900}"/>
                    </a:ext>
                  </a:extLst>
                </p14:cNvPr>
                <p14:cNvContentPartPr/>
                <p14:nvPr/>
              </p14:nvContentPartPr>
              <p14:xfrm>
                <a:off x="5300040" y="3271467"/>
                <a:ext cx="234000" cy="25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2722C9-1D4A-48DB-9799-3679BFB099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91400" y="3262827"/>
                  <a:ext cx="251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58B422-0F0D-4FFE-80FE-11B67448E01C}"/>
                    </a:ext>
                  </a:extLst>
                </p14:cNvPr>
                <p14:cNvContentPartPr/>
                <p14:nvPr/>
              </p14:nvContentPartPr>
              <p14:xfrm>
                <a:off x="5452680" y="3212787"/>
                <a:ext cx="262800" cy="24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58B422-0F0D-4FFE-80FE-11B67448E0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43680" y="3203787"/>
                  <a:ext cx="280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8FDF05-935D-4878-A875-1CF3D8646372}"/>
                    </a:ext>
                  </a:extLst>
                </p14:cNvPr>
                <p14:cNvContentPartPr/>
                <p14:nvPr/>
              </p14:nvContentPartPr>
              <p14:xfrm>
                <a:off x="5673000" y="2978787"/>
                <a:ext cx="432360" cy="30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8FDF05-935D-4878-A875-1CF3D864637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64000" y="2970147"/>
                  <a:ext cx="450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11FDC0-A6E4-4DF4-B069-8AF1F256FE0C}"/>
                    </a:ext>
                  </a:extLst>
                </p14:cNvPr>
                <p14:cNvContentPartPr/>
                <p14:nvPr/>
              </p14:nvContentPartPr>
              <p14:xfrm>
                <a:off x="3038520" y="4879587"/>
                <a:ext cx="1285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11FDC0-A6E4-4DF4-B069-8AF1F256FE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29880" y="4870947"/>
                  <a:ext cx="146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B5477-937C-463E-82B1-F1206728F178}"/>
                    </a:ext>
                  </a:extLst>
                </p14:cNvPr>
                <p14:cNvContentPartPr/>
                <p14:nvPr/>
              </p14:nvContentPartPr>
              <p14:xfrm>
                <a:off x="3183240" y="4774827"/>
                <a:ext cx="241560" cy="128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B5477-937C-463E-82B1-F1206728F17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74600" y="4766187"/>
                  <a:ext cx="259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DB198A-4665-4E63-8844-24ADBA3D6DD9}"/>
                    </a:ext>
                  </a:extLst>
                </p14:cNvPr>
                <p14:cNvContentPartPr/>
                <p14:nvPr/>
              </p14:nvContentPartPr>
              <p14:xfrm>
                <a:off x="3387000" y="4543347"/>
                <a:ext cx="127440" cy="280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DB198A-4665-4E63-8844-24ADBA3D6DD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78000" y="4534347"/>
                  <a:ext cx="145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B14EA4-5C17-4870-90E2-CD7FA99805DE}"/>
                    </a:ext>
                  </a:extLst>
                </p14:cNvPr>
                <p14:cNvContentPartPr/>
                <p14:nvPr/>
              </p14:nvContentPartPr>
              <p14:xfrm>
                <a:off x="3403200" y="4470267"/>
                <a:ext cx="234360" cy="30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B14EA4-5C17-4870-90E2-CD7FA99805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94560" y="4461627"/>
                  <a:ext cx="252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EE4E2A-EECC-4999-9D20-16E4627BA455}"/>
                    </a:ext>
                  </a:extLst>
                </p14:cNvPr>
                <p14:cNvContentPartPr/>
                <p14:nvPr/>
              </p14:nvContentPartPr>
              <p14:xfrm>
                <a:off x="3648720" y="4431387"/>
                <a:ext cx="126720" cy="269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EE4E2A-EECC-4999-9D20-16E4627BA4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40080" y="4422747"/>
                  <a:ext cx="144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901EF1-7881-426E-B612-CEE1E6D34E54}"/>
                    </a:ext>
                  </a:extLst>
                </p14:cNvPr>
                <p14:cNvContentPartPr/>
                <p14:nvPr/>
              </p14:nvContentPartPr>
              <p14:xfrm>
                <a:off x="3649080" y="4423107"/>
                <a:ext cx="568440" cy="599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901EF1-7881-426E-B612-CEE1E6D34E5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40080" y="4414467"/>
                  <a:ext cx="5860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EEA5D9-FF74-4E50-BD11-FF82DCA801A6}"/>
                    </a:ext>
                  </a:extLst>
                </p14:cNvPr>
                <p14:cNvContentPartPr/>
                <p14:nvPr/>
              </p14:nvContentPartPr>
              <p14:xfrm>
                <a:off x="4840320" y="4235907"/>
                <a:ext cx="144720" cy="15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EEA5D9-FF74-4E50-BD11-FF82DCA801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31320" y="4227267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440507-E4CF-4E7B-AB6A-61E23F24DC77}"/>
                    </a:ext>
                  </a:extLst>
                </p14:cNvPr>
                <p14:cNvContentPartPr/>
                <p14:nvPr/>
              </p14:nvContentPartPr>
              <p14:xfrm>
                <a:off x="5021760" y="4120707"/>
                <a:ext cx="146520" cy="12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440507-E4CF-4E7B-AB6A-61E23F24DC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13120" y="4111707"/>
                  <a:ext cx="164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DE744B-3A30-4755-998E-3E5BDCC056DD}"/>
                    </a:ext>
                  </a:extLst>
                </p14:cNvPr>
                <p14:cNvContentPartPr/>
                <p14:nvPr/>
              </p14:nvContentPartPr>
              <p14:xfrm>
                <a:off x="5156040" y="3977427"/>
                <a:ext cx="21276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DE744B-3A30-4755-998E-3E5BDCC056D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47400" y="3968787"/>
                  <a:ext cx="230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0BBDC2-F90A-4AB2-86BC-9C741AF07C56}"/>
                    </a:ext>
                  </a:extLst>
                </p14:cNvPr>
                <p14:cNvContentPartPr/>
                <p14:nvPr/>
              </p14:nvContentPartPr>
              <p14:xfrm>
                <a:off x="5342160" y="3859347"/>
                <a:ext cx="200160" cy="15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0BBDC2-F90A-4AB2-86BC-9C741AF07C5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3160" y="3850707"/>
                  <a:ext cx="217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5494A0-32AA-457A-94A7-5FFEBE121848}"/>
                    </a:ext>
                  </a:extLst>
                </p14:cNvPr>
                <p14:cNvContentPartPr/>
                <p14:nvPr/>
              </p14:nvContentPartPr>
              <p14:xfrm>
                <a:off x="5587680" y="3796347"/>
                <a:ext cx="128880" cy="11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5494A0-32AA-457A-94A7-5FFEBE1218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79040" y="3787707"/>
                  <a:ext cx="14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DB5641-C5B8-4326-8238-BF92145DD5D7}"/>
                    </a:ext>
                  </a:extLst>
                </p14:cNvPr>
                <p14:cNvContentPartPr/>
                <p14:nvPr/>
              </p14:nvContentPartPr>
              <p14:xfrm>
                <a:off x="5733840" y="3724347"/>
                <a:ext cx="157320" cy="204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DB5641-C5B8-4326-8238-BF92145DD5D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24840" y="3715707"/>
                  <a:ext cx="174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C10328-F30F-4B37-B640-85B15B9AB32A}"/>
                    </a:ext>
                  </a:extLst>
                </p14:cNvPr>
                <p14:cNvContentPartPr/>
                <p14:nvPr/>
              </p14:nvContentPartPr>
              <p14:xfrm>
                <a:off x="5958840" y="3398187"/>
                <a:ext cx="161640" cy="36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C10328-F30F-4B37-B640-85B15B9AB3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50200" y="3389547"/>
                  <a:ext cx="1792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6BFEB3-8A0B-43A2-8F0D-3CCCBF338196}"/>
                    </a:ext>
                  </a:extLst>
                </p14:cNvPr>
                <p14:cNvContentPartPr/>
                <p14:nvPr/>
              </p14:nvContentPartPr>
              <p14:xfrm>
                <a:off x="5963160" y="3576027"/>
                <a:ext cx="113400" cy="132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6BFEB3-8A0B-43A2-8F0D-3CCCBF3381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54160" y="3567387"/>
                  <a:ext cx="131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C5CD8E-3947-4D5E-84D3-2DC254F41E2E}"/>
                    </a:ext>
                  </a:extLst>
                </p14:cNvPr>
                <p14:cNvContentPartPr/>
                <p14:nvPr/>
              </p14:nvContentPartPr>
              <p14:xfrm>
                <a:off x="6095640" y="3525267"/>
                <a:ext cx="13320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C5CD8E-3947-4D5E-84D3-2DC254F41E2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87000" y="3516267"/>
                  <a:ext cx="150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CA09E5-B7BF-484B-B443-D4DD06753C88}"/>
                    </a:ext>
                  </a:extLst>
                </p14:cNvPr>
                <p14:cNvContentPartPr/>
                <p14:nvPr/>
              </p14:nvContentPartPr>
              <p14:xfrm>
                <a:off x="6265200" y="3222507"/>
                <a:ext cx="194400" cy="37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CA09E5-B7BF-484B-B443-D4DD06753C8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56560" y="3213507"/>
                  <a:ext cx="212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9139BA-5F46-477F-8725-8DC61213D075}"/>
                    </a:ext>
                  </a:extLst>
                </p14:cNvPr>
                <p14:cNvContentPartPr/>
                <p14:nvPr/>
              </p14:nvContentPartPr>
              <p14:xfrm>
                <a:off x="6652560" y="2905347"/>
                <a:ext cx="516960" cy="52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9139BA-5F46-477F-8725-8DC61213D0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43920" y="2896707"/>
                  <a:ext cx="5346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12A2D2-9305-4048-B071-239116FE08A6}"/>
                    </a:ext>
                  </a:extLst>
                </p14:cNvPr>
                <p14:cNvContentPartPr/>
                <p14:nvPr/>
              </p14:nvContentPartPr>
              <p14:xfrm>
                <a:off x="7071240" y="2954307"/>
                <a:ext cx="207720" cy="171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12A2D2-9305-4048-B071-239116FE08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62600" y="2945307"/>
                  <a:ext cx="225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98B26D-7A3B-427C-9983-55DC34122E5B}"/>
                    </a:ext>
                  </a:extLst>
                </p14:cNvPr>
                <p14:cNvContentPartPr/>
                <p14:nvPr/>
              </p14:nvContentPartPr>
              <p14:xfrm>
                <a:off x="7155120" y="2547147"/>
                <a:ext cx="158760" cy="40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98B26D-7A3B-427C-9983-55DC34122E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46480" y="2538147"/>
                  <a:ext cx="1764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73894BF-AF67-4662-B689-E00E28C1B97A}"/>
                    </a:ext>
                  </a:extLst>
                </p14:cNvPr>
                <p14:cNvContentPartPr/>
                <p14:nvPr/>
              </p14:nvContentPartPr>
              <p14:xfrm>
                <a:off x="7455720" y="2717787"/>
                <a:ext cx="152640" cy="23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73894BF-AF67-4662-B689-E00E28C1B9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47080" y="2709147"/>
                  <a:ext cx="170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F89CEE-BF7E-446C-87B8-AA691426ACB8}"/>
                    </a:ext>
                  </a:extLst>
                </p14:cNvPr>
                <p14:cNvContentPartPr/>
                <p14:nvPr/>
              </p14:nvContentPartPr>
              <p14:xfrm>
                <a:off x="7636800" y="2677827"/>
                <a:ext cx="155160" cy="36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F89CEE-BF7E-446C-87B8-AA691426ACB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28160" y="2669187"/>
                  <a:ext cx="1728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580C9D-16C8-427A-979D-A05FD7D7BA7E}"/>
                    </a:ext>
                  </a:extLst>
                </p14:cNvPr>
                <p14:cNvContentPartPr/>
                <p14:nvPr/>
              </p14:nvContentPartPr>
              <p14:xfrm>
                <a:off x="7763880" y="2653707"/>
                <a:ext cx="112680" cy="246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580C9D-16C8-427A-979D-A05FD7D7BA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54880" y="2644707"/>
                  <a:ext cx="130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9641B9-DF14-4AEB-9408-8310CBEB2749}"/>
                    </a:ext>
                  </a:extLst>
                </p14:cNvPr>
                <p14:cNvContentPartPr/>
                <p14:nvPr/>
              </p14:nvContentPartPr>
              <p14:xfrm>
                <a:off x="7610520" y="2461467"/>
                <a:ext cx="645840" cy="282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9641B9-DF14-4AEB-9408-8310CBEB274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01880" y="2452827"/>
                  <a:ext cx="663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6B2B8D-6905-4907-A660-AA94BC6289FE}"/>
                    </a:ext>
                  </a:extLst>
                </p14:cNvPr>
                <p14:cNvContentPartPr/>
                <p14:nvPr/>
              </p14:nvContentPartPr>
              <p14:xfrm>
                <a:off x="8281200" y="2178147"/>
                <a:ext cx="356040" cy="36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6B2B8D-6905-4907-A660-AA94BC6289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72560" y="2169507"/>
                  <a:ext cx="3736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7653" name="Ink 27652">
                  <a:extLst>
                    <a:ext uri="{FF2B5EF4-FFF2-40B4-BE49-F238E27FC236}">
                      <a16:creationId xmlns:a16="http://schemas.microsoft.com/office/drawing/2014/main" id="{3AD918A0-2198-4E99-B3C9-2F5D694B3D0E}"/>
                    </a:ext>
                  </a:extLst>
                </p14:cNvPr>
                <p14:cNvContentPartPr/>
                <p14:nvPr/>
              </p14:nvContentPartPr>
              <p14:xfrm>
                <a:off x="1764480" y="2105427"/>
                <a:ext cx="1768320" cy="274680"/>
              </p14:xfrm>
            </p:contentPart>
          </mc:Choice>
          <mc:Fallback xmlns="">
            <p:pic>
              <p:nvPicPr>
                <p:cNvPr id="27653" name="Ink 27652">
                  <a:extLst>
                    <a:ext uri="{FF2B5EF4-FFF2-40B4-BE49-F238E27FC236}">
                      <a16:creationId xmlns:a16="http://schemas.microsoft.com/office/drawing/2014/main" id="{3AD918A0-2198-4E99-B3C9-2F5D694B3D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55840" y="2096427"/>
                  <a:ext cx="1785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7654" name="Ink 27653">
                  <a:extLst>
                    <a:ext uri="{FF2B5EF4-FFF2-40B4-BE49-F238E27FC236}">
                      <a16:creationId xmlns:a16="http://schemas.microsoft.com/office/drawing/2014/main" id="{22FC1337-B028-4041-90DC-09F3CE180953}"/>
                    </a:ext>
                  </a:extLst>
                </p14:cNvPr>
                <p14:cNvContentPartPr/>
                <p14:nvPr/>
              </p14:nvContentPartPr>
              <p14:xfrm>
                <a:off x="1693200" y="2038827"/>
                <a:ext cx="1396800" cy="350640"/>
              </p14:xfrm>
            </p:contentPart>
          </mc:Choice>
          <mc:Fallback xmlns="">
            <p:pic>
              <p:nvPicPr>
                <p:cNvPr id="27654" name="Ink 27653">
                  <a:extLst>
                    <a:ext uri="{FF2B5EF4-FFF2-40B4-BE49-F238E27FC236}">
                      <a16:creationId xmlns:a16="http://schemas.microsoft.com/office/drawing/2014/main" id="{22FC1337-B028-4041-90DC-09F3CE1809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684200" y="2029827"/>
                  <a:ext cx="1414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7655" name="Ink 27654">
                  <a:extLst>
                    <a:ext uri="{FF2B5EF4-FFF2-40B4-BE49-F238E27FC236}">
                      <a16:creationId xmlns:a16="http://schemas.microsoft.com/office/drawing/2014/main" id="{95A48EB2-E8C7-45A9-A621-95F42740F870}"/>
                    </a:ext>
                  </a:extLst>
                </p14:cNvPr>
                <p14:cNvContentPartPr/>
                <p14:nvPr/>
              </p14:nvContentPartPr>
              <p14:xfrm>
                <a:off x="2776800" y="2033067"/>
                <a:ext cx="703080" cy="244440"/>
              </p14:xfrm>
            </p:contentPart>
          </mc:Choice>
          <mc:Fallback xmlns="">
            <p:pic>
              <p:nvPicPr>
                <p:cNvPr id="27655" name="Ink 27654">
                  <a:extLst>
                    <a:ext uri="{FF2B5EF4-FFF2-40B4-BE49-F238E27FC236}">
                      <a16:creationId xmlns:a16="http://schemas.microsoft.com/office/drawing/2014/main" id="{95A48EB2-E8C7-45A9-A621-95F42740F8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68160" y="2024427"/>
                  <a:ext cx="720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7656" name="Ink 27655">
                  <a:extLst>
                    <a:ext uri="{FF2B5EF4-FFF2-40B4-BE49-F238E27FC236}">
                      <a16:creationId xmlns:a16="http://schemas.microsoft.com/office/drawing/2014/main" id="{5DF8B566-4DF3-44A6-B79D-77E6733436AF}"/>
                    </a:ext>
                  </a:extLst>
                </p14:cNvPr>
                <p14:cNvContentPartPr/>
                <p14:nvPr/>
              </p14:nvContentPartPr>
              <p14:xfrm>
                <a:off x="3301680" y="2048907"/>
                <a:ext cx="88560" cy="7920"/>
              </p14:xfrm>
            </p:contentPart>
          </mc:Choice>
          <mc:Fallback xmlns="">
            <p:pic>
              <p:nvPicPr>
                <p:cNvPr id="27656" name="Ink 27655">
                  <a:extLst>
                    <a:ext uri="{FF2B5EF4-FFF2-40B4-BE49-F238E27FC236}">
                      <a16:creationId xmlns:a16="http://schemas.microsoft.com/office/drawing/2014/main" id="{5DF8B566-4DF3-44A6-B79D-77E6733436A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93040" y="2039907"/>
                  <a:ext cx="106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7657" name="Ink 27656">
                  <a:extLst>
                    <a:ext uri="{FF2B5EF4-FFF2-40B4-BE49-F238E27FC236}">
                      <a16:creationId xmlns:a16="http://schemas.microsoft.com/office/drawing/2014/main" id="{EDCFDBAD-3005-4668-90F9-631B7B1F196F}"/>
                    </a:ext>
                  </a:extLst>
                </p14:cNvPr>
                <p14:cNvContentPartPr/>
                <p14:nvPr/>
              </p14:nvContentPartPr>
              <p14:xfrm>
                <a:off x="3429120" y="2040267"/>
                <a:ext cx="35280" cy="218520"/>
              </p14:xfrm>
            </p:contentPart>
          </mc:Choice>
          <mc:Fallback xmlns="">
            <p:pic>
              <p:nvPicPr>
                <p:cNvPr id="27657" name="Ink 27656">
                  <a:extLst>
                    <a:ext uri="{FF2B5EF4-FFF2-40B4-BE49-F238E27FC236}">
                      <a16:creationId xmlns:a16="http://schemas.microsoft.com/office/drawing/2014/main" id="{EDCFDBAD-3005-4668-90F9-631B7B1F19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20120" y="2031627"/>
                  <a:ext cx="52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659" name="Ink 27658">
                  <a:extLst>
                    <a:ext uri="{FF2B5EF4-FFF2-40B4-BE49-F238E27FC236}">
                      <a16:creationId xmlns:a16="http://schemas.microsoft.com/office/drawing/2014/main" id="{6D11EF3C-74FE-4019-97C5-68E6E3AACA88}"/>
                    </a:ext>
                  </a:extLst>
                </p14:cNvPr>
                <p14:cNvContentPartPr/>
                <p14:nvPr/>
              </p14:nvContentPartPr>
              <p14:xfrm>
                <a:off x="3056160" y="2861787"/>
                <a:ext cx="423360" cy="47160"/>
              </p14:xfrm>
            </p:contentPart>
          </mc:Choice>
          <mc:Fallback xmlns="">
            <p:pic>
              <p:nvPicPr>
                <p:cNvPr id="27659" name="Ink 27658">
                  <a:extLst>
                    <a:ext uri="{FF2B5EF4-FFF2-40B4-BE49-F238E27FC236}">
                      <a16:creationId xmlns:a16="http://schemas.microsoft.com/office/drawing/2014/main" id="{6D11EF3C-74FE-4019-97C5-68E6E3AACA8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047160" y="2852787"/>
                  <a:ext cx="441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660" name="Ink 27659">
                  <a:extLst>
                    <a:ext uri="{FF2B5EF4-FFF2-40B4-BE49-F238E27FC236}">
                      <a16:creationId xmlns:a16="http://schemas.microsoft.com/office/drawing/2014/main" id="{2A9AC19F-B51C-4F41-AE3F-F88D3147ED9F}"/>
                    </a:ext>
                  </a:extLst>
                </p14:cNvPr>
                <p14:cNvContentPartPr/>
                <p14:nvPr/>
              </p14:nvContentPartPr>
              <p14:xfrm>
                <a:off x="3466200" y="2791587"/>
                <a:ext cx="226800" cy="269280"/>
              </p14:xfrm>
            </p:contentPart>
          </mc:Choice>
          <mc:Fallback xmlns="">
            <p:pic>
              <p:nvPicPr>
                <p:cNvPr id="27660" name="Ink 27659">
                  <a:extLst>
                    <a:ext uri="{FF2B5EF4-FFF2-40B4-BE49-F238E27FC236}">
                      <a16:creationId xmlns:a16="http://schemas.microsoft.com/office/drawing/2014/main" id="{2A9AC19F-B51C-4F41-AE3F-F88D3147ED9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57560" y="2782947"/>
                  <a:ext cx="244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7661" name="Ink 27660">
                  <a:extLst>
                    <a:ext uri="{FF2B5EF4-FFF2-40B4-BE49-F238E27FC236}">
                      <a16:creationId xmlns:a16="http://schemas.microsoft.com/office/drawing/2014/main" id="{C98E4EB9-2837-4648-ADB5-1F24A1B56933}"/>
                    </a:ext>
                  </a:extLst>
                </p14:cNvPr>
                <p14:cNvContentPartPr/>
                <p14:nvPr/>
              </p14:nvContentPartPr>
              <p14:xfrm>
                <a:off x="3646200" y="2917227"/>
                <a:ext cx="294840" cy="20880"/>
              </p14:xfrm>
            </p:contentPart>
          </mc:Choice>
          <mc:Fallback xmlns="">
            <p:pic>
              <p:nvPicPr>
                <p:cNvPr id="27661" name="Ink 27660">
                  <a:extLst>
                    <a:ext uri="{FF2B5EF4-FFF2-40B4-BE49-F238E27FC236}">
                      <a16:creationId xmlns:a16="http://schemas.microsoft.com/office/drawing/2014/main" id="{C98E4EB9-2837-4648-ADB5-1F24A1B5693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37200" y="2908227"/>
                  <a:ext cx="312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7662" name="Ink 27661">
                  <a:extLst>
                    <a:ext uri="{FF2B5EF4-FFF2-40B4-BE49-F238E27FC236}">
                      <a16:creationId xmlns:a16="http://schemas.microsoft.com/office/drawing/2014/main" id="{07FDBD41-B74F-4A1E-BD4B-66C95EBF9849}"/>
                    </a:ext>
                  </a:extLst>
                </p14:cNvPr>
                <p14:cNvContentPartPr/>
                <p14:nvPr/>
              </p14:nvContentPartPr>
              <p14:xfrm>
                <a:off x="3893520" y="2870067"/>
                <a:ext cx="96840" cy="126360"/>
              </p14:xfrm>
            </p:contentPart>
          </mc:Choice>
          <mc:Fallback xmlns="">
            <p:pic>
              <p:nvPicPr>
                <p:cNvPr id="27662" name="Ink 27661">
                  <a:extLst>
                    <a:ext uri="{FF2B5EF4-FFF2-40B4-BE49-F238E27FC236}">
                      <a16:creationId xmlns:a16="http://schemas.microsoft.com/office/drawing/2014/main" id="{07FDBD41-B74F-4A1E-BD4B-66C95EBF98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84520" y="2861067"/>
                  <a:ext cx="114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7663" name="Ink 27662">
                  <a:extLst>
                    <a:ext uri="{FF2B5EF4-FFF2-40B4-BE49-F238E27FC236}">
                      <a16:creationId xmlns:a16="http://schemas.microsoft.com/office/drawing/2014/main" id="{DD6E3661-5551-41A2-BD83-98555EF7C572}"/>
                    </a:ext>
                  </a:extLst>
                </p14:cNvPr>
                <p14:cNvContentPartPr/>
                <p14:nvPr/>
              </p14:nvContentPartPr>
              <p14:xfrm>
                <a:off x="3014400" y="2797347"/>
                <a:ext cx="87120" cy="135720"/>
              </p14:xfrm>
            </p:contentPart>
          </mc:Choice>
          <mc:Fallback xmlns="">
            <p:pic>
              <p:nvPicPr>
                <p:cNvPr id="27663" name="Ink 27662">
                  <a:extLst>
                    <a:ext uri="{FF2B5EF4-FFF2-40B4-BE49-F238E27FC236}">
                      <a16:creationId xmlns:a16="http://schemas.microsoft.com/office/drawing/2014/main" id="{DD6E3661-5551-41A2-BD83-98555EF7C57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05400" y="2788347"/>
                  <a:ext cx="104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7665" name="Ink 27664">
                  <a:extLst>
                    <a:ext uri="{FF2B5EF4-FFF2-40B4-BE49-F238E27FC236}">
                      <a16:creationId xmlns:a16="http://schemas.microsoft.com/office/drawing/2014/main" id="{6D56353E-2A8A-4001-84B8-9163D80E67DF}"/>
                    </a:ext>
                  </a:extLst>
                </p14:cNvPr>
                <p14:cNvContentPartPr/>
                <p14:nvPr/>
              </p14:nvContentPartPr>
              <p14:xfrm>
                <a:off x="3341640" y="3180387"/>
                <a:ext cx="133200" cy="177480"/>
              </p14:xfrm>
            </p:contentPart>
          </mc:Choice>
          <mc:Fallback xmlns="">
            <p:pic>
              <p:nvPicPr>
                <p:cNvPr id="27665" name="Ink 27664">
                  <a:extLst>
                    <a:ext uri="{FF2B5EF4-FFF2-40B4-BE49-F238E27FC236}">
                      <a16:creationId xmlns:a16="http://schemas.microsoft.com/office/drawing/2014/main" id="{6D56353E-2A8A-4001-84B8-9163D80E67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333000" y="3171747"/>
                  <a:ext cx="150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7666" name="Ink 27665">
                  <a:extLst>
                    <a:ext uri="{FF2B5EF4-FFF2-40B4-BE49-F238E27FC236}">
                      <a16:creationId xmlns:a16="http://schemas.microsoft.com/office/drawing/2014/main" id="{5584424E-36EB-4443-A5D9-38C46EF0B119}"/>
                    </a:ext>
                  </a:extLst>
                </p14:cNvPr>
                <p14:cNvContentPartPr/>
                <p14:nvPr/>
              </p14:nvContentPartPr>
              <p14:xfrm>
                <a:off x="3479520" y="3195147"/>
                <a:ext cx="132840" cy="155880"/>
              </p14:xfrm>
            </p:contentPart>
          </mc:Choice>
          <mc:Fallback xmlns="">
            <p:pic>
              <p:nvPicPr>
                <p:cNvPr id="27666" name="Ink 27665">
                  <a:extLst>
                    <a:ext uri="{FF2B5EF4-FFF2-40B4-BE49-F238E27FC236}">
                      <a16:creationId xmlns:a16="http://schemas.microsoft.com/office/drawing/2014/main" id="{5584424E-36EB-4443-A5D9-38C46EF0B1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70520" y="3186147"/>
                  <a:ext cx="150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667" name="Ink 27666">
                  <a:extLst>
                    <a:ext uri="{FF2B5EF4-FFF2-40B4-BE49-F238E27FC236}">
                      <a16:creationId xmlns:a16="http://schemas.microsoft.com/office/drawing/2014/main" id="{4FDD486B-60A0-40C9-BB8C-01F5161311F8}"/>
                    </a:ext>
                  </a:extLst>
                </p14:cNvPr>
                <p14:cNvContentPartPr/>
                <p14:nvPr/>
              </p14:nvContentPartPr>
              <p14:xfrm>
                <a:off x="3351000" y="3281907"/>
                <a:ext cx="269640" cy="204120"/>
              </p14:xfrm>
            </p:contentPart>
          </mc:Choice>
          <mc:Fallback xmlns="">
            <p:pic>
              <p:nvPicPr>
                <p:cNvPr id="27667" name="Ink 27666">
                  <a:extLst>
                    <a:ext uri="{FF2B5EF4-FFF2-40B4-BE49-F238E27FC236}">
                      <a16:creationId xmlns:a16="http://schemas.microsoft.com/office/drawing/2014/main" id="{4FDD486B-60A0-40C9-BB8C-01F5161311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42360" y="3272907"/>
                  <a:ext cx="28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668" name="Ink 27667">
                  <a:extLst>
                    <a:ext uri="{FF2B5EF4-FFF2-40B4-BE49-F238E27FC236}">
                      <a16:creationId xmlns:a16="http://schemas.microsoft.com/office/drawing/2014/main" id="{ED58B37B-0F43-4E69-AA29-C44254F41DE4}"/>
                    </a:ext>
                  </a:extLst>
                </p14:cNvPr>
                <p14:cNvContentPartPr/>
                <p14:nvPr/>
              </p14:nvContentPartPr>
              <p14:xfrm>
                <a:off x="3113760" y="3335547"/>
                <a:ext cx="313920" cy="35280"/>
              </p14:xfrm>
            </p:contentPart>
          </mc:Choice>
          <mc:Fallback xmlns="">
            <p:pic>
              <p:nvPicPr>
                <p:cNvPr id="27668" name="Ink 27667">
                  <a:extLst>
                    <a:ext uri="{FF2B5EF4-FFF2-40B4-BE49-F238E27FC236}">
                      <a16:creationId xmlns:a16="http://schemas.microsoft.com/office/drawing/2014/main" id="{ED58B37B-0F43-4E69-AA29-C44254F41DE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04760" y="3326907"/>
                  <a:ext cx="331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7669" name="Ink 27668">
                  <a:extLst>
                    <a:ext uri="{FF2B5EF4-FFF2-40B4-BE49-F238E27FC236}">
                      <a16:creationId xmlns:a16="http://schemas.microsoft.com/office/drawing/2014/main" id="{D88E0674-311B-439E-8077-FB9DF2B98598}"/>
                    </a:ext>
                  </a:extLst>
                </p14:cNvPr>
                <p14:cNvContentPartPr/>
                <p14:nvPr/>
              </p14:nvContentPartPr>
              <p14:xfrm>
                <a:off x="3045360" y="3274347"/>
                <a:ext cx="213840" cy="153720"/>
              </p14:xfrm>
            </p:contentPart>
          </mc:Choice>
          <mc:Fallback xmlns="">
            <p:pic>
              <p:nvPicPr>
                <p:cNvPr id="27669" name="Ink 27668">
                  <a:extLst>
                    <a:ext uri="{FF2B5EF4-FFF2-40B4-BE49-F238E27FC236}">
                      <a16:creationId xmlns:a16="http://schemas.microsoft.com/office/drawing/2014/main" id="{D88E0674-311B-439E-8077-FB9DF2B9859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36720" y="3265707"/>
                  <a:ext cx="231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7670" name="Ink 27669">
                  <a:extLst>
                    <a:ext uri="{FF2B5EF4-FFF2-40B4-BE49-F238E27FC236}">
                      <a16:creationId xmlns:a16="http://schemas.microsoft.com/office/drawing/2014/main" id="{937B7E1C-A0D1-4C3A-8063-FCB4298CE5ED}"/>
                    </a:ext>
                  </a:extLst>
                </p14:cNvPr>
                <p14:cNvContentPartPr/>
                <p14:nvPr/>
              </p14:nvContentPartPr>
              <p14:xfrm>
                <a:off x="3606240" y="3315027"/>
                <a:ext cx="355680" cy="20880"/>
              </p14:xfrm>
            </p:contentPart>
          </mc:Choice>
          <mc:Fallback xmlns="">
            <p:pic>
              <p:nvPicPr>
                <p:cNvPr id="27670" name="Ink 27669">
                  <a:extLst>
                    <a:ext uri="{FF2B5EF4-FFF2-40B4-BE49-F238E27FC236}">
                      <a16:creationId xmlns:a16="http://schemas.microsoft.com/office/drawing/2014/main" id="{937B7E1C-A0D1-4C3A-8063-FCB4298CE5E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7240" y="3306387"/>
                  <a:ext cx="373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7672" name="Ink 27671">
                  <a:extLst>
                    <a:ext uri="{FF2B5EF4-FFF2-40B4-BE49-F238E27FC236}">
                      <a16:creationId xmlns:a16="http://schemas.microsoft.com/office/drawing/2014/main" id="{294BB186-9777-433C-9D09-1672919AE754}"/>
                    </a:ext>
                  </a:extLst>
                </p14:cNvPr>
                <p14:cNvContentPartPr/>
                <p14:nvPr/>
              </p14:nvContentPartPr>
              <p14:xfrm>
                <a:off x="3351000" y="3569187"/>
                <a:ext cx="244440" cy="133200"/>
              </p14:xfrm>
            </p:contentPart>
          </mc:Choice>
          <mc:Fallback xmlns="">
            <p:pic>
              <p:nvPicPr>
                <p:cNvPr id="27672" name="Ink 27671">
                  <a:extLst>
                    <a:ext uri="{FF2B5EF4-FFF2-40B4-BE49-F238E27FC236}">
                      <a16:creationId xmlns:a16="http://schemas.microsoft.com/office/drawing/2014/main" id="{294BB186-9777-433C-9D09-1672919AE75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42000" y="3560547"/>
                  <a:ext cx="262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7673" name="Ink 27672">
                  <a:extLst>
                    <a:ext uri="{FF2B5EF4-FFF2-40B4-BE49-F238E27FC236}">
                      <a16:creationId xmlns:a16="http://schemas.microsoft.com/office/drawing/2014/main" id="{09255C84-BBC5-41C2-AB77-B1BE0388F034}"/>
                    </a:ext>
                  </a:extLst>
                </p14:cNvPr>
                <p14:cNvContentPartPr/>
                <p14:nvPr/>
              </p14:nvContentPartPr>
              <p14:xfrm>
                <a:off x="3318960" y="3666747"/>
                <a:ext cx="326520" cy="171720"/>
              </p14:xfrm>
            </p:contentPart>
          </mc:Choice>
          <mc:Fallback xmlns="">
            <p:pic>
              <p:nvPicPr>
                <p:cNvPr id="27673" name="Ink 27672">
                  <a:extLst>
                    <a:ext uri="{FF2B5EF4-FFF2-40B4-BE49-F238E27FC236}">
                      <a16:creationId xmlns:a16="http://schemas.microsoft.com/office/drawing/2014/main" id="{09255C84-BBC5-41C2-AB77-B1BE0388F03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09960" y="3658107"/>
                  <a:ext cx="344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674" name="Ink 27673">
                  <a:extLst>
                    <a:ext uri="{FF2B5EF4-FFF2-40B4-BE49-F238E27FC236}">
                      <a16:creationId xmlns:a16="http://schemas.microsoft.com/office/drawing/2014/main" id="{AB524967-24B4-4B2E-8061-D83AF5B3833D}"/>
                    </a:ext>
                  </a:extLst>
                </p14:cNvPr>
                <p14:cNvContentPartPr/>
                <p14:nvPr/>
              </p14:nvContentPartPr>
              <p14:xfrm>
                <a:off x="3034560" y="3682947"/>
                <a:ext cx="320400" cy="26280"/>
              </p14:xfrm>
            </p:contentPart>
          </mc:Choice>
          <mc:Fallback xmlns="">
            <p:pic>
              <p:nvPicPr>
                <p:cNvPr id="27674" name="Ink 27673">
                  <a:extLst>
                    <a:ext uri="{FF2B5EF4-FFF2-40B4-BE49-F238E27FC236}">
                      <a16:creationId xmlns:a16="http://schemas.microsoft.com/office/drawing/2014/main" id="{AB524967-24B4-4B2E-8061-D83AF5B3833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25560" y="3673947"/>
                  <a:ext cx="338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7675" name="Ink 27674">
                  <a:extLst>
                    <a:ext uri="{FF2B5EF4-FFF2-40B4-BE49-F238E27FC236}">
                      <a16:creationId xmlns:a16="http://schemas.microsoft.com/office/drawing/2014/main" id="{1F9F680F-304D-4A67-B125-A6D66AD758F2}"/>
                    </a:ext>
                  </a:extLst>
                </p14:cNvPr>
                <p14:cNvContentPartPr/>
                <p14:nvPr/>
              </p14:nvContentPartPr>
              <p14:xfrm>
                <a:off x="3598680" y="3651627"/>
                <a:ext cx="360000" cy="31680"/>
              </p14:xfrm>
            </p:contentPart>
          </mc:Choice>
          <mc:Fallback xmlns="">
            <p:pic>
              <p:nvPicPr>
                <p:cNvPr id="27675" name="Ink 27674">
                  <a:extLst>
                    <a:ext uri="{FF2B5EF4-FFF2-40B4-BE49-F238E27FC236}">
                      <a16:creationId xmlns:a16="http://schemas.microsoft.com/office/drawing/2014/main" id="{1F9F680F-304D-4A67-B125-A6D66AD758F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89680" y="3642627"/>
                  <a:ext cx="377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7676" name="Ink 27675">
                  <a:extLst>
                    <a:ext uri="{FF2B5EF4-FFF2-40B4-BE49-F238E27FC236}">
                      <a16:creationId xmlns:a16="http://schemas.microsoft.com/office/drawing/2014/main" id="{B7EFE26A-2710-425A-8BB8-2DEB7B090B9A}"/>
                    </a:ext>
                  </a:extLst>
                </p14:cNvPr>
                <p14:cNvContentPartPr/>
                <p14:nvPr/>
              </p14:nvContentPartPr>
              <p14:xfrm>
                <a:off x="3835920" y="3623547"/>
                <a:ext cx="141480" cy="131760"/>
              </p14:xfrm>
            </p:contentPart>
          </mc:Choice>
          <mc:Fallback xmlns="">
            <p:pic>
              <p:nvPicPr>
                <p:cNvPr id="27676" name="Ink 27675">
                  <a:extLst>
                    <a:ext uri="{FF2B5EF4-FFF2-40B4-BE49-F238E27FC236}">
                      <a16:creationId xmlns:a16="http://schemas.microsoft.com/office/drawing/2014/main" id="{B7EFE26A-2710-425A-8BB8-2DEB7B090B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27280" y="3614547"/>
                  <a:ext cx="159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7677" name="Ink 27676">
                  <a:extLst>
                    <a:ext uri="{FF2B5EF4-FFF2-40B4-BE49-F238E27FC236}">
                      <a16:creationId xmlns:a16="http://schemas.microsoft.com/office/drawing/2014/main" id="{F1607D20-B857-4FDB-B890-D222AE448A69}"/>
                    </a:ext>
                  </a:extLst>
                </p14:cNvPr>
                <p14:cNvContentPartPr/>
                <p14:nvPr/>
              </p14:nvContentPartPr>
              <p14:xfrm>
                <a:off x="3800640" y="3611667"/>
                <a:ext cx="156960" cy="101160"/>
              </p14:xfrm>
            </p:contentPart>
          </mc:Choice>
          <mc:Fallback xmlns="">
            <p:pic>
              <p:nvPicPr>
                <p:cNvPr id="27677" name="Ink 27676">
                  <a:extLst>
                    <a:ext uri="{FF2B5EF4-FFF2-40B4-BE49-F238E27FC236}">
                      <a16:creationId xmlns:a16="http://schemas.microsoft.com/office/drawing/2014/main" id="{F1607D20-B857-4FDB-B890-D222AE448A6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91640" y="3602667"/>
                  <a:ext cx="1746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86" name="Group 27685">
            <a:extLst>
              <a:ext uri="{FF2B5EF4-FFF2-40B4-BE49-F238E27FC236}">
                <a16:creationId xmlns:a16="http://schemas.microsoft.com/office/drawing/2014/main" id="{8AA3EE37-45EA-49D3-897E-E840A8D1DC22}"/>
              </a:ext>
            </a:extLst>
          </p:cNvPr>
          <p:cNvGrpSpPr/>
          <p:nvPr/>
        </p:nvGrpSpPr>
        <p:grpSpPr>
          <a:xfrm>
            <a:off x="255720" y="3859347"/>
            <a:ext cx="893880" cy="290880"/>
            <a:chOff x="255720" y="3859347"/>
            <a:chExt cx="89388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7679" name="Ink 27678">
                  <a:extLst>
                    <a:ext uri="{FF2B5EF4-FFF2-40B4-BE49-F238E27FC236}">
                      <a16:creationId xmlns:a16="http://schemas.microsoft.com/office/drawing/2014/main" id="{6976E5E2-1436-4DEA-A9E7-8BEA21F09EAD}"/>
                    </a:ext>
                  </a:extLst>
                </p14:cNvPr>
                <p14:cNvContentPartPr/>
                <p14:nvPr/>
              </p14:nvContentPartPr>
              <p14:xfrm>
                <a:off x="510600" y="3859347"/>
                <a:ext cx="124560" cy="187560"/>
              </p14:xfrm>
            </p:contentPart>
          </mc:Choice>
          <mc:Fallback xmlns="">
            <p:pic>
              <p:nvPicPr>
                <p:cNvPr id="27679" name="Ink 27678">
                  <a:extLst>
                    <a:ext uri="{FF2B5EF4-FFF2-40B4-BE49-F238E27FC236}">
                      <a16:creationId xmlns:a16="http://schemas.microsoft.com/office/drawing/2014/main" id="{6976E5E2-1436-4DEA-A9E7-8BEA21F09EA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1960" y="3850347"/>
                  <a:ext cx="142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7680" name="Ink 27679">
                  <a:extLst>
                    <a:ext uri="{FF2B5EF4-FFF2-40B4-BE49-F238E27FC236}">
                      <a16:creationId xmlns:a16="http://schemas.microsoft.com/office/drawing/2014/main" id="{3CA2F268-E83A-4241-B09B-AD5AB0608273}"/>
                    </a:ext>
                  </a:extLst>
                </p14:cNvPr>
                <p14:cNvContentPartPr/>
                <p14:nvPr/>
              </p14:nvContentPartPr>
              <p14:xfrm>
                <a:off x="644160" y="3860787"/>
                <a:ext cx="109080" cy="223920"/>
              </p14:xfrm>
            </p:contentPart>
          </mc:Choice>
          <mc:Fallback xmlns="">
            <p:pic>
              <p:nvPicPr>
                <p:cNvPr id="27680" name="Ink 27679">
                  <a:extLst>
                    <a:ext uri="{FF2B5EF4-FFF2-40B4-BE49-F238E27FC236}">
                      <a16:creationId xmlns:a16="http://schemas.microsoft.com/office/drawing/2014/main" id="{3CA2F268-E83A-4241-B09B-AD5AB06082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5160" y="3851787"/>
                  <a:ext cx="12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681" name="Ink 27680">
                  <a:extLst>
                    <a:ext uri="{FF2B5EF4-FFF2-40B4-BE49-F238E27FC236}">
                      <a16:creationId xmlns:a16="http://schemas.microsoft.com/office/drawing/2014/main" id="{5B0D6556-AA22-4DA8-A804-3A66C7F3082F}"/>
                    </a:ext>
                  </a:extLst>
                </p14:cNvPr>
                <p14:cNvContentPartPr/>
                <p14:nvPr/>
              </p14:nvContentPartPr>
              <p14:xfrm>
                <a:off x="525000" y="3988227"/>
                <a:ext cx="271440" cy="162000"/>
              </p14:xfrm>
            </p:contentPart>
          </mc:Choice>
          <mc:Fallback xmlns="">
            <p:pic>
              <p:nvPicPr>
                <p:cNvPr id="27681" name="Ink 27680">
                  <a:extLst>
                    <a:ext uri="{FF2B5EF4-FFF2-40B4-BE49-F238E27FC236}">
                      <a16:creationId xmlns:a16="http://schemas.microsoft.com/office/drawing/2014/main" id="{5B0D6556-AA22-4DA8-A804-3A66C7F308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6000" y="3979227"/>
                  <a:ext cx="289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682" name="Ink 27681">
                  <a:extLst>
                    <a:ext uri="{FF2B5EF4-FFF2-40B4-BE49-F238E27FC236}">
                      <a16:creationId xmlns:a16="http://schemas.microsoft.com/office/drawing/2014/main" id="{41DA9EAC-38B4-456C-A82C-BC2BE24E56C5}"/>
                    </a:ext>
                  </a:extLst>
                </p14:cNvPr>
                <p14:cNvContentPartPr/>
                <p14:nvPr/>
              </p14:nvContentPartPr>
              <p14:xfrm>
                <a:off x="779520" y="4003707"/>
                <a:ext cx="363960" cy="43200"/>
              </p14:xfrm>
            </p:contentPart>
          </mc:Choice>
          <mc:Fallback xmlns="">
            <p:pic>
              <p:nvPicPr>
                <p:cNvPr id="27682" name="Ink 27681">
                  <a:extLst>
                    <a:ext uri="{FF2B5EF4-FFF2-40B4-BE49-F238E27FC236}">
                      <a16:creationId xmlns:a16="http://schemas.microsoft.com/office/drawing/2014/main" id="{41DA9EAC-38B4-456C-A82C-BC2BE24E56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70520" y="3995067"/>
                  <a:ext cx="38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7683" name="Ink 27682">
                  <a:extLst>
                    <a:ext uri="{FF2B5EF4-FFF2-40B4-BE49-F238E27FC236}">
                      <a16:creationId xmlns:a16="http://schemas.microsoft.com/office/drawing/2014/main" id="{FFEE3E51-5F9A-4319-8D34-58BA8C2B5BEF}"/>
                    </a:ext>
                  </a:extLst>
                </p14:cNvPr>
                <p14:cNvContentPartPr/>
                <p14:nvPr/>
              </p14:nvContentPartPr>
              <p14:xfrm>
                <a:off x="297480" y="4046907"/>
                <a:ext cx="218880" cy="25920"/>
              </p14:xfrm>
            </p:contentPart>
          </mc:Choice>
          <mc:Fallback xmlns="">
            <p:pic>
              <p:nvPicPr>
                <p:cNvPr id="27683" name="Ink 27682">
                  <a:extLst>
                    <a:ext uri="{FF2B5EF4-FFF2-40B4-BE49-F238E27FC236}">
                      <a16:creationId xmlns:a16="http://schemas.microsoft.com/office/drawing/2014/main" id="{FFEE3E51-5F9A-4319-8D34-58BA8C2B5B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8480" y="4037907"/>
                  <a:ext cx="236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684" name="Ink 27683">
                  <a:extLst>
                    <a:ext uri="{FF2B5EF4-FFF2-40B4-BE49-F238E27FC236}">
                      <a16:creationId xmlns:a16="http://schemas.microsoft.com/office/drawing/2014/main" id="{9FB2832B-7FA2-46A5-AD4C-4DBC53A2AB0D}"/>
                    </a:ext>
                  </a:extLst>
                </p14:cNvPr>
                <p14:cNvContentPartPr/>
                <p14:nvPr/>
              </p14:nvContentPartPr>
              <p14:xfrm>
                <a:off x="255720" y="4021347"/>
                <a:ext cx="398160" cy="43200"/>
              </p14:xfrm>
            </p:contentPart>
          </mc:Choice>
          <mc:Fallback xmlns="">
            <p:pic>
              <p:nvPicPr>
                <p:cNvPr id="27684" name="Ink 27683">
                  <a:extLst>
                    <a:ext uri="{FF2B5EF4-FFF2-40B4-BE49-F238E27FC236}">
                      <a16:creationId xmlns:a16="http://schemas.microsoft.com/office/drawing/2014/main" id="{9FB2832B-7FA2-46A5-AD4C-4DBC53A2AB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7080" y="4012707"/>
                  <a:ext cx="415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685" name="Ink 27684">
                  <a:extLst>
                    <a:ext uri="{FF2B5EF4-FFF2-40B4-BE49-F238E27FC236}">
                      <a16:creationId xmlns:a16="http://schemas.microsoft.com/office/drawing/2014/main" id="{B95E54EC-888E-4F27-A313-7D6C873EA204}"/>
                    </a:ext>
                  </a:extLst>
                </p14:cNvPr>
                <p14:cNvContentPartPr/>
                <p14:nvPr/>
              </p14:nvContentPartPr>
              <p14:xfrm>
                <a:off x="798240" y="3985347"/>
                <a:ext cx="351360" cy="45720"/>
              </p14:xfrm>
            </p:contentPart>
          </mc:Choice>
          <mc:Fallback xmlns="">
            <p:pic>
              <p:nvPicPr>
                <p:cNvPr id="27685" name="Ink 27684">
                  <a:extLst>
                    <a:ext uri="{FF2B5EF4-FFF2-40B4-BE49-F238E27FC236}">
                      <a16:creationId xmlns:a16="http://schemas.microsoft.com/office/drawing/2014/main" id="{B95E54EC-888E-4F27-A313-7D6C873EA20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89240" y="3976707"/>
                  <a:ext cx="369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09" name="Group 27708">
            <a:extLst>
              <a:ext uri="{FF2B5EF4-FFF2-40B4-BE49-F238E27FC236}">
                <a16:creationId xmlns:a16="http://schemas.microsoft.com/office/drawing/2014/main" id="{48D5B65B-732F-4EC7-B4D5-03D3D5E44A35}"/>
              </a:ext>
            </a:extLst>
          </p:cNvPr>
          <p:cNvGrpSpPr/>
          <p:nvPr/>
        </p:nvGrpSpPr>
        <p:grpSpPr>
          <a:xfrm>
            <a:off x="3947143" y="5402143"/>
            <a:ext cx="1463040" cy="285840"/>
            <a:chOff x="3947143" y="5402143"/>
            <a:chExt cx="14630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ED513C-0B7D-4968-8C67-F7D9C9999FD3}"/>
                    </a:ext>
                  </a:extLst>
                </p14:cNvPr>
                <p14:cNvContentPartPr/>
                <p14:nvPr/>
              </p14:nvContentPartPr>
              <p14:xfrm>
                <a:off x="3964423" y="5448223"/>
                <a:ext cx="15480" cy="18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ED513C-0B7D-4968-8C67-F7D9C9999F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55783" y="5439223"/>
                  <a:ext cx="33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295263-9136-4F18-BF9A-2F29FFB45F98}"/>
                    </a:ext>
                  </a:extLst>
                </p14:cNvPr>
                <p14:cNvContentPartPr/>
                <p14:nvPr/>
              </p14:nvContentPartPr>
              <p14:xfrm>
                <a:off x="3947143" y="5425183"/>
                <a:ext cx="143640" cy="20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295263-9136-4F18-BF9A-2F29FFB45F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38143" y="5416543"/>
                  <a:ext cx="161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3D8010-EC8B-47F3-AF05-7E9970348034}"/>
                    </a:ext>
                  </a:extLst>
                </p14:cNvPr>
                <p14:cNvContentPartPr/>
                <p14:nvPr/>
              </p14:nvContentPartPr>
              <p14:xfrm>
                <a:off x="4058743" y="5534983"/>
                <a:ext cx="127800" cy="11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3D8010-EC8B-47F3-AF05-7E99703480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050103" y="5525983"/>
                  <a:ext cx="145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F0AA2E-170C-4126-8195-8549521B7344}"/>
                    </a:ext>
                  </a:extLst>
                </p14:cNvPr>
                <p14:cNvContentPartPr/>
                <p14:nvPr/>
              </p14:nvContentPartPr>
              <p14:xfrm>
                <a:off x="4200943" y="5457583"/>
                <a:ext cx="32040" cy="23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F0AA2E-170C-4126-8195-8549521B734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91943" y="5448943"/>
                  <a:ext cx="49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D22DC8-793F-4C6D-92C5-9E32B4574BBB}"/>
                    </a:ext>
                  </a:extLst>
                </p14:cNvPr>
                <p14:cNvContentPartPr/>
                <p14:nvPr/>
              </p14:nvContentPartPr>
              <p14:xfrm>
                <a:off x="4236223" y="5548303"/>
                <a:ext cx="141480" cy="13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D22DC8-793F-4C6D-92C5-9E32B4574BB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27223" y="5539663"/>
                  <a:ext cx="15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3D3442-41D9-41CA-946A-7892F4872EE7}"/>
                    </a:ext>
                  </a:extLst>
                </p14:cNvPr>
                <p14:cNvContentPartPr/>
                <p14:nvPr/>
              </p14:nvContentPartPr>
              <p14:xfrm>
                <a:off x="4362583" y="5429143"/>
                <a:ext cx="91800" cy="21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3D3442-41D9-41CA-946A-7892F4872E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53943" y="5420143"/>
                  <a:ext cx="109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B6FAC0-3864-403D-BBA9-1EBD3C12D023}"/>
                    </a:ext>
                  </a:extLst>
                </p14:cNvPr>
                <p14:cNvContentPartPr/>
                <p14:nvPr/>
              </p14:nvContentPartPr>
              <p14:xfrm>
                <a:off x="4520263" y="5519143"/>
                <a:ext cx="17280" cy="10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B6FAC0-3864-403D-BBA9-1EBD3C12D02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11263" y="5510143"/>
                  <a:ext cx="34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FF7EFF-3A53-412F-99B9-93FB75284AAB}"/>
                    </a:ext>
                  </a:extLst>
                </p14:cNvPr>
                <p14:cNvContentPartPr/>
                <p14:nvPr/>
              </p14:nvContentPartPr>
              <p14:xfrm>
                <a:off x="4521343" y="5425183"/>
                <a:ext cx="7200" cy="9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FF7EFF-3A53-412F-99B9-93FB75284A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12703" y="5416183"/>
                  <a:ext cx="2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1BD3FB-FC7A-45AA-8CB9-AE616C8BDC2F}"/>
                    </a:ext>
                  </a:extLst>
                </p14:cNvPr>
                <p14:cNvContentPartPr/>
                <p14:nvPr/>
              </p14:nvContentPartPr>
              <p14:xfrm>
                <a:off x="4562743" y="5489623"/>
                <a:ext cx="98640" cy="146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1BD3FB-FC7A-45AA-8CB9-AE616C8BDC2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54103" y="5480623"/>
                  <a:ext cx="116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7658" name="Ink 27657">
                  <a:extLst>
                    <a:ext uri="{FF2B5EF4-FFF2-40B4-BE49-F238E27FC236}">
                      <a16:creationId xmlns:a16="http://schemas.microsoft.com/office/drawing/2014/main" id="{40B2E1DD-A708-4511-A967-CDDA5895484A}"/>
                    </a:ext>
                  </a:extLst>
                </p14:cNvPr>
                <p14:cNvContentPartPr/>
                <p14:nvPr/>
              </p14:nvContentPartPr>
              <p14:xfrm>
                <a:off x="4702423" y="5508343"/>
                <a:ext cx="210600" cy="101520"/>
              </p14:xfrm>
            </p:contentPart>
          </mc:Choice>
          <mc:Fallback>
            <p:pic>
              <p:nvPicPr>
                <p:cNvPr id="27658" name="Ink 27657">
                  <a:extLst>
                    <a:ext uri="{FF2B5EF4-FFF2-40B4-BE49-F238E27FC236}">
                      <a16:creationId xmlns:a16="http://schemas.microsoft.com/office/drawing/2014/main" id="{40B2E1DD-A708-4511-A967-CDDA5895484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93783" y="5499703"/>
                  <a:ext cx="228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7664" name="Ink 27663">
                  <a:extLst>
                    <a:ext uri="{FF2B5EF4-FFF2-40B4-BE49-F238E27FC236}">
                      <a16:creationId xmlns:a16="http://schemas.microsoft.com/office/drawing/2014/main" id="{9E0657CF-5F6C-4677-ABF7-0F4446265A51}"/>
                    </a:ext>
                  </a:extLst>
                </p14:cNvPr>
                <p14:cNvContentPartPr/>
                <p14:nvPr/>
              </p14:nvContentPartPr>
              <p14:xfrm>
                <a:off x="4963783" y="5402143"/>
                <a:ext cx="228600" cy="212400"/>
              </p14:xfrm>
            </p:contentPart>
          </mc:Choice>
          <mc:Fallback>
            <p:pic>
              <p:nvPicPr>
                <p:cNvPr id="27664" name="Ink 27663">
                  <a:extLst>
                    <a:ext uri="{FF2B5EF4-FFF2-40B4-BE49-F238E27FC236}">
                      <a16:creationId xmlns:a16="http://schemas.microsoft.com/office/drawing/2014/main" id="{9E0657CF-5F6C-4677-ABF7-0F4446265A5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55143" y="5393143"/>
                  <a:ext cx="246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7671" name="Ink 27670">
                  <a:extLst>
                    <a:ext uri="{FF2B5EF4-FFF2-40B4-BE49-F238E27FC236}">
                      <a16:creationId xmlns:a16="http://schemas.microsoft.com/office/drawing/2014/main" id="{27AE849C-DAC4-4F3B-8D66-CF835EF1E6EC}"/>
                    </a:ext>
                  </a:extLst>
                </p14:cNvPr>
                <p14:cNvContentPartPr/>
                <p14:nvPr/>
              </p14:nvContentPartPr>
              <p14:xfrm>
                <a:off x="5132623" y="5418703"/>
                <a:ext cx="5760" cy="33120"/>
              </p14:xfrm>
            </p:contentPart>
          </mc:Choice>
          <mc:Fallback>
            <p:pic>
              <p:nvPicPr>
                <p:cNvPr id="27671" name="Ink 27670">
                  <a:extLst>
                    <a:ext uri="{FF2B5EF4-FFF2-40B4-BE49-F238E27FC236}">
                      <a16:creationId xmlns:a16="http://schemas.microsoft.com/office/drawing/2014/main" id="{27AE849C-DAC4-4F3B-8D66-CF835EF1E6E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23623" y="5409703"/>
                  <a:ext cx="23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7687" name="Ink 27686">
                  <a:extLst>
                    <a:ext uri="{FF2B5EF4-FFF2-40B4-BE49-F238E27FC236}">
                      <a16:creationId xmlns:a16="http://schemas.microsoft.com/office/drawing/2014/main" id="{B5129151-999B-4158-A770-E464C75FA510}"/>
                    </a:ext>
                  </a:extLst>
                </p14:cNvPr>
                <p14:cNvContentPartPr/>
                <p14:nvPr/>
              </p14:nvContentPartPr>
              <p14:xfrm>
                <a:off x="5268703" y="5458303"/>
                <a:ext cx="141480" cy="196920"/>
              </p14:xfrm>
            </p:contentPart>
          </mc:Choice>
          <mc:Fallback>
            <p:pic>
              <p:nvPicPr>
                <p:cNvPr id="27687" name="Ink 27686">
                  <a:extLst>
                    <a:ext uri="{FF2B5EF4-FFF2-40B4-BE49-F238E27FC236}">
                      <a16:creationId xmlns:a16="http://schemas.microsoft.com/office/drawing/2014/main" id="{B5129151-999B-4158-A770-E464C75FA5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0063" y="5449303"/>
                  <a:ext cx="1591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08" name="Group 27707">
            <a:extLst>
              <a:ext uri="{FF2B5EF4-FFF2-40B4-BE49-F238E27FC236}">
                <a16:creationId xmlns:a16="http://schemas.microsoft.com/office/drawing/2014/main" id="{65806E42-0634-4B0D-BA2D-0E03F35BA34A}"/>
              </a:ext>
            </a:extLst>
          </p:cNvPr>
          <p:cNvGrpSpPr/>
          <p:nvPr/>
        </p:nvGrpSpPr>
        <p:grpSpPr>
          <a:xfrm>
            <a:off x="5661463" y="5154463"/>
            <a:ext cx="2966400" cy="474120"/>
            <a:chOff x="5661463" y="5154463"/>
            <a:chExt cx="296640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7688" name="Ink 27687">
                  <a:extLst>
                    <a:ext uri="{FF2B5EF4-FFF2-40B4-BE49-F238E27FC236}">
                      <a16:creationId xmlns:a16="http://schemas.microsoft.com/office/drawing/2014/main" id="{6E21AB5E-10CC-44D4-ABE7-538FD514604D}"/>
                    </a:ext>
                  </a:extLst>
                </p14:cNvPr>
                <p14:cNvContentPartPr/>
                <p14:nvPr/>
              </p14:nvContentPartPr>
              <p14:xfrm>
                <a:off x="5843623" y="5423743"/>
                <a:ext cx="360" cy="1800"/>
              </p14:xfrm>
            </p:contentPart>
          </mc:Choice>
          <mc:Fallback>
            <p:pic>
              <p:nvPicPr>
                <p:cNvPr id="27688" name="Ink 27687">
                  <a:extLst>
                    <a:ext uri="{FF2B5EF4-FFF2-40B4-BE49-F238E27FC236}">
                      <a16:creationId xmlns:a16="http://schemas.microsoft.com/office/drawing/2014/main" id="{6E21AB5E-10CC-44D4-ABE7-538FD51460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34623" y="541474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7689" name="Ink 27688">
                  <a:extLst>
                    <a:ext uri="{FF2B5EF4-FFF2-40B4-BE49-F238E27FC236}">
                      <a16:creationId xmlns:a16="http://schemas.microsoft.com/office/drawing/2014/main" id="{A863E522-4EA1-45C5-A900-29FF19F40398}"/>
                    </a:ext>
                  </a:extLst>
                </p14:cNvPr>
                <p14:cNvContentPartPr/>
                <p14:nvPr/>
              </p14:nvContentPartPr>
              <p14:xfrm>
                <a:off x="5661463" y="5421943"/>
                <a:ext cx="75600" cy="134640"/>
              </p14:xfrm>
            </p:contentPart>
          </mc:Choice>
          <mc:Fallback>
            <p:pic>
              <p:nvPicPr>
                <p:cNvPr id="27689" name="Ink 27688">
                  <a:extLst>
                    <a:ext uri="{FF2B5EF4-FFF2-40B4-BE49-F238E27FC236}">
                      <a16:creationId xmlns:a16="http://schemas.microsoft.com/office/drawing/2014/main" id="{A863E522-4EA1-45C5-A900-29FF19F403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52463" y="5413303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7690" name="Ink 27689">
                  <a:extLst>
                    <a:ext uri="{FF2B5EF4-FFF2-40B4-BE49-F238E27FC236}">
                      <a16:creationId xmlns:a16="http://schemas.microsoft.com/office/drawing/2014/main" id="{7FE0672F-D92C-4198-AF13-489F4441DC2A}"/>
                    </a:ext>
                  </a:extLst>
                </p14:cNvPr>
                <p14:cNvContentPartPr/>
                <p14:nvPr/>
              </p14:nvContentPartPr>
              <p14:xfrm>
                <a:off x="5808343" y="5424463"/>
                <a:ext cx="165600" cy="124200"/>
              </p14:xfrm>
            </p:contentPart>
          </mc:Choice>
          <mc:Fallback>
            <p:pic>
              <p:nvPicPr>
                <p:cNvPr id="27690" name="Ink 27689">
                  <a:extLst>
                    <a:ext uri="{FF2B5EF4-FFF2-40B4-BE49-F238E27FC236}">
                      <a16:creationId xmlns:a16="http://schemas.microsoft.com/office/drawing/2014/main" id="{7FE0672F-D92C-4198-AF13-489F4441DC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99703" y="5415463"/>
                  <a:ext cx="183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7691" name="Ink 27690">
                  <a:extLst>
                    <a:ext uri="{FF2B5EF4-FFF2-40B4-BE49-F238E27FC236}">
                      <a16:creationId xmlns:a16="http://schemas.microsoft.com/office/drawing/2014/main" id="{464AE7BB-23BB-4635-BC0E-F15B699FEB49}"/>
                    </a:ext>
                  </a:extLst>
                </p14:cNvPr>
                <p14:cNvContentPartPr/>
                <p14:nvPr/>
              </p14:nvContentPartPr>
              <p14:xfrm>
                <a:off x="6016423" y="5342023"/>
                <a:ext cx="10800" cy="231480"/>
              </p14:xfrm>
            </p:contentPart>
          </mc:Choice>
          <mc:Fallback>
            <p:pic>
              <p:nvPicPr>
                <p:cNvPr id="27691" name="Ink 27690">
                  <a:extLst>
                    <a:ext uri="{FF2B5EF4-FFF2-40B4-BE49-F238E27FC236}">
                      <a16:creationId xmlns:a16="http://schemas.microsoft.com/office/drawing/2014/main" id="{464AE7BB-23BB-4635-BC0E-F15B699FEB4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7423" y="5333383"/>
                  <a:ext cx="28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692" name="Ink 27691">
                  <a:extLst>
                    <a:ext uri="{FF2B5EF4-FFF2-40B4-BE49-F238E27FC236}">
                      <a16:creationId xmlns:a16="http://schemas.microsoft.com/office/drawing/2014/main" id="{410F11BD-E18A-4CB1-9BCF-CCD8E2E940E8}"/>
                    </a:ext>
                  </a:extLst>
                </p14:cNvPr>
                <p14:cNvContentPartPr/>
                <p14:nvPr/>
              </p14:nvContentPartPr>
              <p14:xfrm>
                <a:off x="5948023" y="5454703"/>
                <a:ext cx="92160" cy="5760"/>
              </p14:xfrm>
            </p:contentPart>
          </mc:Choice>
          <mc:Fallback>
            <p:pic>
              <p:nvPicPr>
                <p:cNvPr id="27692" name="Ink 27691">
                  <a:extLst>
                    <a:ext uri="{FF2B5EF4-FFF2-40B4-BE49-F238E27FC236}">
                      <a16:creationId xmlns:a16="http://schemas.microsoft.com/office/drawing/2014/main" id="{410F11BD-E18A-4CB1-9BCF-CCD8E2E940E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39023" y="5446063"/>
                  <a:ext cx="109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693" name="Ink 27692">
                  <a:extLst>
                    <a:ext uri="{FF2B5EF4-FFF2-40B4-BE49-F238E27FC236}">
                      <a16:creationId xmlns:a16="http://schemas.microsoft.com/office/drawing/2014/main" id="{E7E63026-E1EA-40E4-BA04-D876B0511DF3}"/>
                    </a:ext>
                  </a:extLst>
                </p14:cNvPr>
                <p14:cNvContentPartPr/>
                <p14:nvPr/>
              </p14:nvContentPartPr>
              <p14:xfrm>
                <a:off x="6216223" y="5373343"/>
                <a:ext cx="230040" cy="183600"/>
              </p14:xfrm>
            </p:contentPart>
          </mc:Choice>
          <mc:Fallback>
            <p:pic>
              <p:nvPicPr>
                <p:cNvPr id="27693" name="Ink 27692">
                  <a:extLst>
                    <a:ext uri="{FF2B5EF4-FFF2-40B4-BE49-F238E27FC236}">
                      <a16:creationId xmlns:a16="http://schemas.microsoft.com/office/drawing/2014/main" id="{E7E63026-E1EA-40E4-BA04-D876B0511DF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07583" y="5364703"/>
                  <a:ext cx="247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694" name="Ink 27693">
                  <a:extLst>
                    <a:ext uri="{FF2B5EF4-FFF2-40B4-BE49-F238E27FC236}">
                      <a16:creationId xmlns:a16="http://schemas.microsoft.com/office/drawing/2014/main" id="{1D361F34-CCA0-4CCD-A351-DED90660AD31}"/>
                    </a:ext>
                  </a:extLst>
                </p14:cNvPr>
                <p14:cNvContentPartPr/>
                <p14:nvPr/>
              </p14:nvContentPartPr>
              <p14:xfrm>
                <a:off x="6400543" y="5365063"/>
                <a:ext cx="193320" cy="122760"/>
              </p14:xfrm>
            </p:contentPart>
          </mc:Choice>
          <mc:Fallback>
            <p:pic>
              <p:nvPicPr>
                <p:cNvPr id="27694" name="Ink 27693">
                  <a:extLst>
                    <a:ext uri="{FF2B5EF4-FFF2-40B4-BE49-F238E27FC236}">
                      <a16:creationId xmlns:a16="http://schemas.microsoft.com/office/drawing/2014/main" id="{1D361F34-CCA0-4CCD-A351-DED90660AD3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91903" y="5356423"/>
                  <a:ext cx="210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695" name="Ink 27694">
                  <a:extLst>
                    <a:ext uri="{FF2B5EF4-FFF2-40B4-BE49-F238E27FC236}">
                      <a16:creationId xmlns:a16="http://schemas.microsoft.com/office/drawing/2014/main" id="{0D5ED051-FFA1-4274-A603-4C1241BCC94B}"/>
                    </a:ext>
                  </a:extLst>
                </p14:cNvPr>
                <p14:cNvContentPartPr/>
                <p14:nvPr/>
              </p14:nvContentPartPr>
              <p14:xfrm>
                <a:off x="6513583" y="5608423"/>
                <a:ext cx="3960" cy="20160"/>
              </p14:xfrm>
            </p:contentPart>
          </mc:Choice>
          <mc:Fallback>
            <p:pic>
              <p:nvPicPr>
                <p:cNvPr id="27695" name="Ink 27694">
                  <a:extLst>
                    <a:ext uri="{FF2B5EF4-FFF2-40B4-BE49-F238E27FC236}">
                      <a16:creationId xmlns:a16="http://schemas.microsoft.com/office/drawing/2014/main" id="{0D5ED051-FFA1-4274-A603-4C1241BCC9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04943" y="5599423"/>
                  <a:ext cx="2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696" name="Ink 27695">
                  <a:extLst>
                    <a:ext uri="{FF2B5EF4-FFF2-40B4-BE49-F238E27FC236}">
                      <a16:creationId xmlns:a16="http://schemas.microsoft.com/office/drawing/2014/main" id="{B3971958-B3BF-4D42-914C-3C1839E86E79}"/>
                    </a:ext>
                  </a:extLst>
                </p14:cNvPr>
                <p14:cNvContentPartPr/>
                <p14:nvPr/>
              </p14:nvContentPartPr>
              <p14:xfrm>
                <a:off x="6766303" y="5342023"/>
                <a:ext cx="186840" cy="160920"/>
              </p14:xfrm>
            </p:contentPart>
          </mc:Choice>
          <mc:Fallback>
            <p:pic>
              <p:nvPicPr>
                <p:cNvPr id="27696" name="Ink 27695">
                  <a:extLst>
                    <a:ext uri="{FF2B5EF4-FFF2-40B4-BE49-F238E27FC236}">
                      <a16:creationId xmlns:a16="http://schemas.microsoft.com/office/drawing/2014/main" id="{B3971958-B3BF-4D42-914C-3C1839E86E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57663" y="5333383"/>
                  <a:ext cx="204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697" name="Ink 27696">
                  <a:extLst>
                    <a:ext uri="{FF2B5EF4-FFF2-40B4-BE49-F238E27FC236}">
                      <a16:creationId xmlns:a16="http://schemas.microsoft.com/office/drawing/2014/main" id="{9F7A46F7-BF7B-49D8-8295-10174792BF40}"/>
                    </a:ext>
                  </a:extLst>
                </p14:cNvPr>
                <p14:cNvContentPartPr/>
                <p14:nvPr/>
              </p14:nvContentPartPr>
              <p14:xfrm>
                <a:off x="7045303" y="5353903"/>
                <a:ext cx="18000" cy="168480"/>
              </p14:xfrm>
            </p:contentPart>
          </mc:Choice>
          <mc:Fallback>
            <p:pic>
              <p:nvPicPr>
                <p:cNvPr id="27697" name="Ink 27696">
                  <a:extLst>
                    <a:ext uri="{FF2B5EF4-FFF2-40B4-BE49-F238E27FC236}">
                      <a16:creationId xmlns:a16="http://schemas.microsoft.com/office/drawing/2014/main" id="{9F7A46F7-BF7B-49D8-8295-10174792BF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36303" y="5345263"/>
                  <a:ext cx="35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698" name="Ink 27697">
                  <a:extLst>
                    <a:ext uri="{FF2B5EF4-FFF2-40B4-BE49-F238E27FC236}">
                      <a16:creationId xmlns:a16="http://schemas.microsoft.com/office/drawing/2014/main" id="{3AE199AE-F65E-41AF-93CF-58BAE48D2FB0}"/>
                    </a:ext>
                  </a:extLst>
                </p14:cNvPr>
                <p14:cNvContentPartPr/>
                <p14:nvPr/>
              </p14:nvContentPartPr>
              <p14:xfrm>
                <a:off x="6993103" y="5154463"/>
                <a:ext cx="470520" cy="352080"/>
              </p14:xfrm>
            </p:contentPart>
          </mc:Choice>
          <mc:Fallback>
            <p:pic>
              <p:nvPicPr>
                <p:cNvPr id="27698" name="Ink 27697">
                  <a:extLst>
                    <a:ext uri="{FF2B5EF4-FFF2-40B4-BE49-F238E27FC236}">
                      <a16:creationId xmlns:a16="http://schemas.microsoft.com/office/drawing/2014/main" id="{3AE199AE-F65E-41AF-93CF-58BAE48D2F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4103" y="5145823"/>
                  <a:ext cx="4881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699" name="Ink 27698">
                  <a:extLst>
                    <a:ext uri="{FF2B5EF4-FFF2-40B4-BE49-F238E27FC236}">
                      <a16:creationId xmlns:a16="http://schemas.microsoft.com/office/drawing/2014/main" id="{30E5C6C8-085D-4AB8-B034-A8E9F9361B01}"/>
                    </a:ext>
                  </a:extLst>
                </p14:cNvPr>
                <p14:cNvContentPartPr/>
                <p14:nvPr/>
              </p14:nvContentPartPr>
              <p14:xfrm>
                <a:off x="7330423" y="5355703"/>
                <a:ext cx="114840" cy="218160"/>
              </p14:xfrm>
            </p:contentPart>
          </mc:Choice>
          <mc:Fallback>
            <p:pic>
              <p:nvPicPr>
                <p:cNvPr id="27699" name="Ink 27698">
                  <a:extLst>
                    <a:ext uri="{FF2B5EF4-FFF2-40B4-BE49-F238E27FC236}">
                      <a16:creationId xmlns:a16="http://schemas.microsoft.com/office/drawing/2014/main" id="{30E5C6C8-085D-4AB8-B034-A8E9F9361B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21423" y="5346703"/>
                  <a:ext cx="132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700" name="Ink 27699">
                  <a:extLst>
                    <a:ext uri="{FF2B5EF4-FFF2-40B4-BE49-F238E27FC236}">
                      <a16:creationId xmlns:a16="http://schemas.microsoft.com/office/drawing/2014/main" id="{FDA1EECA-3713-402C-9B34-363ABD921B99}"/>
                    </a:ext>
                  </a:extLst>
                </p14:cNvPr>
                <p14:cNvContentPartPr/>
                <p14:nvPr/>
              </p14:nvContentPartPr>
              <p14:xfrm>
                <a:off x="7306663" y="5357503"/>
                <a:ext cx="267120" cy="206280"/>
              </p14:xfrm>
            </p:contentPart>
          </mc:Choice>
          <mc:Fallback>
            <p:pic>
              <p:nvPicPr>
                <p:cNvPr id="27700" name="Ink 27699">
                  <a:extLst>
                    <a:ext uri="{FF2B5EF4-FFF2-40B4-BE49-F238E27FC236}">
                      <a16:creationId xmlns:a16="http://schemas.microsoft.com/office/drawing/2014/main" id="{FDA1EECA-3713-402C-9B34-363ABD921B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97663" y="5348863"/>
                  <a:ext cx="284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701" name="Ink 27700">
                  <a:extLst>
                    <a:ext uri="{FF2B5EF4-FFF2-40B4-BE49-F238E27FC236}">
                      <a16:creationId xmlns:a16="http://schemas.microsoft.com/office/drawing/2014/main" id="{BE036FEC-AF47-4CF0-83D3-486EF068996A}"/>
                    </a:ext>
                  </a:extLst>
                </p14:cNvPr>
                <p14:cNvContentPartPr/>
                <p14:nvPr/>
              </p14:nvContentPartPr>
              <p14:xfrm>
                <a:off x="7571263" y="5357863"/>
                <a:ext cx="254880" cy="136440"/>
              </p14:xfrm>
            </p:contentPart>
          </mc:Choice>
          <mc:Fallback>
            <p:pic>
              <p:nvPicPr>
                <p:cNvPr id="27701" name="Ink 27700">
                  <a:extLst>
                    <a:ext uri="{FF2B5EF4-FFF2-40B4-BE49-F238E27FC236}">
                      <a16:creationId xmlns:a16="http://schemas.microsoft.com/office/drawing/2014/main" id="{BE036FEC-AF47-4CF0-83D3-486EF068996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2263" y="5348863"/>
                  <a:ext cx="27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702" name="Ink 27701">
                  <a:extLst>
                    <a:ext uri="{FF2B5EF4-FFF2-40B4-BE49-F238E27FC236}">
                      <a16:creationId xmlns:a16="http://schemas.microsoft.com/office/drawing/2014/main" id="{564D446D-F998-451A-983F-DA3D1EAA0E3F}"/>
                    </a:ext>
                  </a:extLst>
                </p14:cNvPr>
                <p14:cNvContentPartPr/>
                <p14:nvPr/>
              </p14:nvContentPartPr>
              <p14:xfrm>
                <a:off x="7897423" y="5363983"/>
                <a:ext cx="220680" cy="194760"/>
              </p14:xfrm>
            </p:contentPart>
          </mc:Choice>
          <mc:Fallback>
            <p:pic>
              <p:nvPicPr>
                <p:cNvPr id="27702" name="Ink 27701">
                  <a:extLst>
                    <a:ext uri="{FF2B5EF4-FFF2-40B4-BE49-F238E27FC236}">
                      <a16:creationId xmlns:a16="http://schemas.microsoft.com/office/drawing/2014/main" id="{564D446D-F998-451A-983F-DA3D1EAA0E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88423" y="5354983"/>
                  <a:ext cx="238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703" name="Ink 27702">
                  <a:extLst>
                    <a:ext uri="{FF2B5EF4-FFF2-40B4-BE49-F238E27FC236}">
                      <a16:creationId xmlns:a16="http://schemas.microsoft.com/office/drawing/2014/main" id="{CF19D0DE-2E0D-4C10-8D49-27D95D2068D2}"/>
                    </a:ext>
                  </a:extLst>
                </p14:cNvPr>
                <p14:cNvContentPartPr/>
                <p14:nvPr/>
              </p14:nvContentPartPr>
              <p14:xfrm>
                <a:off x="8099023" y="5363983"/>
                <a:ext cx="234360" cy="150120"/>
              </p14:xfrm>
            </p:contentPart>
          </mc:Choice>
          <mc:Fallback>
            <p:pic>
              <p:nvPicPr>
                <p:cNvPr id="27703" name="Ink 27702">
                  <a:extLst>
                    <a:ext uri="{FF2B5EF4-FFF2-40B4-BE49-F238E27FC236}">
                      <a16:creationId xmlns:a16="http://schemas.microsoft.com/office/drawing/2014/main" id="{CF19D0DE-2E0D-4C10-8D49-27D95D2068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90023" y="5355343"/>
                  <a:ext cx="252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704" name="Ink 27703">
                  <a:extLst>
                    <a:ext uri="{FF2B5EF4-FFF2-40B4-BE49-F238E27FC236}">
                      <a16:creationId xmlns:a16="http://schemas.microsoft.com/office/drawing/2014/main" id="{FE80115E-9363-46F3-BFF4-62B73820C9E3}"/>
                    </a:ext>
                  </a:extLst>
                </p14:cNvPr>
                <p14:cNvContentPartPr/>
                <p14:nvPr/>
              </p14:nvContentPartPr>
              <p14:xfrm>
                <a:off x="8374063" y="5381623"/>
                <a:ext cx="12240" cy="153000"/>
              </p14:xfrm>
            </p:contentPart>
          </mc:Choice>
          <mc:Fallback>
            <p:pic>
              <p:nvPicPr>
                <p:cNvPr id="27704" name="Ink 27703">
                  <a:extLst>
                    <a:ext uri="{FF2B5EF4-FFF2-40B4-BE49-F238E27FC236}">
                      <a16:creationId xmlns:a16="http://schemas.microsoft.com/office/drawing/2014/main" id="{FE80115E-9363-46F3-BFF4-62B73820C9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65063" y="5372623"/>
                  <a:ext cx="29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705" name="Ink 27704">
                  <a:extLst>
                    <a:ext uri="{FF2B5EF4-FFF2-40B4-BE49-F238E27FC236}">
                      <a16:creationId xmlns:a16="http://schemas.microsoft.com/office/drawing/2014/main" id="{65A6D952-2F05-4082-82ED-4BFB5E14274B}"/>
                    </a:ext>
                  </a:extLst>
                </p14:cNvPr>
                <p14:cNvContentPartPr/>
                <p14:nvPr/>
              </p14:nvContentPartPr>
              <p14:xfrm>
                <a:off x="8377303" y="5259943"/>
                <a:ext cx="239040" cy="61200"/>
              </p14:xfrm>
            </p:contentPart>
          </mc:Choice>
          <mc:Fallback>
            <p:pic>
              <p:nvPicPr>
                <p:cNvPr id="27705" name="Ink 27704">
                  <a:extLst>
                    <a:ext uri="{FF2B5EF4-FFF2-40B4-BE49-F238E27FC236}">
                      <a16:creationId xmlns:a16="http://schemas.microsoft.com/office/drawing/2014/main" id="{65A6D952-2F05-4082-82ED-4BFB5E1427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68663" y="5250943"/>
                  <a:ext cx="256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7706" name="Ink 27705">
                  <a:extLst>
                    <a:ext uri="{FF2B5EF4-FFF2-40B4-BE49-F238E27FC236}">
                      <a16:creationId xmlns:a16="http://schemas.microsoft.com/office/drawing/2014/main" id="{FA1B8FF6-CDC0-4023-81B2-E87DAA5FFB09}"/>
                    </a:ext>
                  </a:extLst>
                </p14:cNvPr>
                <p14:cNvContentPartPr/>
                <p14:nvPr/>
              </p14:nvContentPartPr>
              <p14:xfrm>
                <a:off x="8306383" y="5386663"/>
                <a:ext cx="238680" cy="118080"/>
              </p14:xfrm>
            </p:contentPart>
          </mc:Choice>
          <mc:Fallback>
            <p:pic>
              <p:nvPicPr>
                <p:cNvPr id="27706" name="Ink 27705">
                  <a:extLst>
                    <a:ext uri="{FF2B5EF4-FFF2-40B4-BE49-F238E27FC236}">
                      <a16:creationId xmlns:a16="http://schemas.microsoft.com/office/drawing/2014/main" id="{FA1B8FF6-CDC0-4023-81B2-E87DAA5FFB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7383" y="5378023"/>
                  <a:ext cx="256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7707" name="Ink 27706">
                  <a:extLst>
                    <a:ext uri="{FF2B5EF4-FFF2-40B4-BE49-F238E27FC236}">
                      <a16:creationId xmlns:a16="http://schemas.microsoft.com/office/drawing/2014/main" id="{F8105C99-0327-489D-A649-4BA15A9E3DE5}"/>
                    </a:ext>
                  </a:extLst>
                </p14:cNvPr>
                <p14:cNvContentPartPr/>
                <p14:nvPr/>
              </p14:nvContentPartPr>
              <p14:xfrm>
                <a:off x="8482063" y="5199823"/>
                <a:ext cx="145800" cy="191160"/>
              </p14:xfrm>
            </p:contentPart>
          </mc:Choice>
          <mc:Fallback>
            <p:pic>
              <p:nvPicPr>
                <p:cNvPr id="27707" name="Ink 27706">
                  <a:extLst>
                    <a:ext uri="{FF2B5EF4-FFF2-40B4-BE49-F238E27FC236}">
                      <a16:creationId xmlns:a16="http://schemas.microsoft.com/office/drawing/2014/main" id="{F8105C99-0327-489D-A649-4BA15A9E3D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73063" y="5191183"/>
                  <a:ext cx="16344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7710" name="Ink 27709">
                <a:extLst>
                  <a:ext uri="{FF2B5EF4-FFF2-40B4-BE49-F238E27FC236}">
                    <a16:creationId xmlns:a16="http://schemas.microsoft.com/office/drawing/2014/main" id="{7341AC49-897C-43FA-A191-F3C789342200}"/>
                  </a:ext>
                </a:extLst>
              </p14:cNvPr>
              <p14:cNvContentPartPr/>
              <p14:nvPr/>
            </p14:nvContentPartPr>
            <p14:xfrm>
              <a:off x="2882263" y="6122143"/>
              <a:ext cx="9360" cy="138600"/>
            </p14:xfrm>
          </p:contentPart>
        </mc:Choice>
        <mc:Fallback>
          <p:pic>
            <p:nvPicPr>
              <p:cNvPr id="27710" name="Ink 27709">
                <a:extLst>
                  <a:ext uri="{FF2B5EF4-FFF2-40B4-BE49-F238E27FC236}">
                    <a16:creationId xmlns:a16="http://schemas.microsoft.com/office/drawing/2014/main" id="{7341AC49-897C-43FA-A191-F3C78934220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873623" y="6113503"/>
                <a:ext cx="2700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211" name="Group 476210">
            <a:extLst>
              <a:ext uri="{FF2B5EF4-FFF2-40B4-BE49-F238E27FC236}">
                <a16:creationId xmlns:a16="http://schemas.microsoft.com/office/drawing/2014/main" id="{57BED8FB-1C46-4A29-A73C-0F539650BCE4}"/>
              </a:ext>
            </a:extLst>
          </p:cNvPr>
          <p:cNvGrpSpPr/>
          <p:nvPr/>
        </p:nvGrpSpPr>
        <p:grpSpPr>
          <a:xfrm>
            <a:off x="6307663" y="5798863"/>
            <a:ext cx="2693880" cy="299520"/>
            <a:chOff x="6307663" y="5798863"/>
            <a:chExt cx="26938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76191" name="Ink 476190">
                  <a:extLst>
                    <a:ext uri="{FF2B5EF4-FFF2-40B4-BE49-F238E27FC236}">
                      <a16:creationId xmlns:a16="http://schemas.microsoft.com/office/drawing/2014/main" id="{A9A46DDD-C919-4221-8860-59B3B0CB3129}"/>
                    </a:ext>
                  </a:extLst>
                </p14:cNvPr>
                <p14:cNvContentPartPr/>
                <p14:nvPr/>
              </p14:nvContentPartPr>
              <p14:xfrm>
                <a:off x="6307663" y="5929543"/>
                <a:ext cx="50040" cy="119520"/>
              </p14:xfrm>
            </p:contentPart>
          </mc:Choice>
          <mc:Fallback>
            <p:pic>
              <p:nvPicPr>
                <p:cNvPr id="476191" name="Ink 476190">
                  <a:extLst>
                    <a:ext uri="{FF2B5EF4-FFF2-40B4-BE49-F238E27FC236}">
                      <a16:creationId xmlns:a16="http://schemas.microsoft.com/office/drawing/2014/main" id="{A9A46DDD-C919-4221-8860-59B3B0CB31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99023" y="5920543"/>
                  <a:ext cx="67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76192" name="Ink 476191">
                  <a:extLst>
                    <a:ext uri="{FF2B5EF4-FFF2-40B4-BE49-F238E27FC236}">
                      <a16:creationId xmlns:a16="http://schemas.microsoft.com/office/drawing/2014/main" id="{3A500A43-11C8-490A-878B-853A746A9621}"/>
                    </a:ext>
                  </a:extLst>
                </p14:cNvPr>
                <p14:cNvContentPartPr/>
                <p14:nvPr/>
              </p14:nvContentPartPr>
              <p14:xfrm>
                <a:off x="6348343" y="5885623"/>
                <a:ext cx="129240" cy="164880"/>
              </p14:xfrm>
            </p:contentPart>
          </mc:Choice>
          <mc:Fallback>
            <p:pic>
              <p:nvPicPr>
                <p:cNvPr id="476192" name="Ink 476191">
                  <a:extLst>
                    <a:ext uri="{FF2B5EF4-FFF2-40B4-BE49-F238E27FC236}">
                      <a16:creationId xmlns:a16="http://schemas.microsoft.com/office/drawing/2014/main" id="{3A500A43-11C8-490A-878B-853A746A96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39343" y="5876983"/>
                  <a:ext cx="146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76193" name="Ink 476192">
                  <a:extLst>
                    <a:ext uri="{FF2B5EF4-FFF2-40B4-BE49-F238E27FC236}">
                      <a16:creationId xmlns:a16="http://schemas.microsoft.com/office/drawing/2014/main" id="{22E09F09-67F6-4ED0-A64E-29BB5658D9CC}"/>
                    </a:ext>
                  </a:extLst>
                </p14:cNvPr>
                <p14:cNvContentPartPr/>
                <p14:nvPr/>
              </p14:nvContentPartPr>
              <p14:xfrm>
                <a:off x="6565783" y="5901463"/>
                <a:ext cx="20160" cy="192960"/>
              </p14:xfrm>
            </p:contentPart>
          </mc:Choice>
          <mc:Fallback>
            <p:pic>
              <p:nvPicPr>
                <p:cNvPr id="476193" name="Ink 476192">
                  <a:extLst>
                    <a:ext uri="{FF2B5EF4-FFF2-40B4-BE49-F238E27FC236}">
                      <a16:creationId xmlns:a16="http://schemas.microsoft.com/office/drawing/2014/main" id="{22E09F09-67F6-4ED0-A64E-29BB5658D9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57143" y="5892463"/>
                  <a:ext cx="37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76194" name="Ink 476193">
                  <a:extLst>
                    <a:ext uri="{FF2B5EF4-FFF2-40B4-BE49-F238E27FC236}">
                      <a16:creationId xmlns:a16="http://schemas.microsoft.com/office/drawing/2014/main" id="{82FA0E26-A2BB-464B-912F-F9B958651655}"/>
                    </a:ext>
                  </a:extLst>
                </p14:cNvPr>
                <p14:cNvContentPartPr/>
                <p14:nvPr/>
              </p14:nvContentPartPr>
              <p14:xfrm>
                <a:off x="6470383" y="5915503"/>
                <a:ext cx="309960" cy="174960"/>
              </p14:xfrm>
            </p:contentPart>
          </mc:Choice>
          <mc:Fallback>
            <p:pic>
              <p:nvPicPr>
                <p:cNvPr id="476194" name="Ink 476193">
                  <a:extLst>
                    <a:ext uri="{FF2B5EF4-FFF2-40B4-BE49-F238E27FC236}">
                      <a16:creationId xmlns:a16="http://schemas.microsoft.com/office/drawing/2014/main" id="{82FA0E26-A2BB-464B-912F-F9B9586516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61743" y="5906503"/>
                  <a:ext cx="32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76195" name="Ink 476194">
                  <a:extLst>
                    <a:ext uri="{FF2B5EF4-FFF2-40B4-BE49-F238E27FC236}">
                      <a16:creationId xmlns:a16="http://schemas.microsoft.com/office/drawing/2014/main" id="{5A452E55-51F4-4E78-91E7-E9620A036A40}"/>
                    </a:ext>
                  </a:extLst>
                </p14:cNvPr>
                <p14:cNvContentPartPr/>
                <p14:nvPr/>
              </p14:nvContentPartPr>
              <p14:xfrm>
                <a:off x="6801223" y="5911183"/>
                <a:ext cx="207000" cy="117000"/>
              </p14:xfrm>
            </p:contentPart>
          </mc:Choice>
          <mc:Fallback>
            <p:pic>
              <p:nvPicPr>
                <p:cNvPr id="476195" name="Ink 476194">
                  <a:extLst>
                    <a:ext uri="{FF2B5EF4-FFF2-40B4-BE49-F238E27FC236}">
                      <a16:creationId xmlns:a16="http://schemas.microsoft.com/office/drawing/2014/main" id="{5A452E55-51F4-4E78-91E7-E9620A036A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92583" y="5902183"/>
                  <a:ext cx="22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76196" name="Ink 476195">
                  <a:extLst>
                    <a:ext uri="{FF2B5EF4-FFF2-40B4-BE49-F238E27FC236}">
                      <a16:creationId xmlns:a16="http://schemas.microsoft.com/office/drawing/2014/main" id="{879C96EE-99D8-45C4-A1BF-1F761BA3B8E1}"/>
                    </a:ext>
                  </a:extLst>
                </p14:cNvPr>
                <p14:cNvContentPartPr/>
                <p14:nvPr/>
              </p14:nvContentPartPr>
              <p14:xfrm>
                <a:off x="7175623" y="5798863"/>
                <a:ext cx="273240" cy="261720"/>
              </p14:xfrm>
            </p:contentPart>
          </mc:Choice>
          <mc:Fallback>
            <p:pic>
              <p:nvPicPr>
                <p:cNvPr id="476196" name="Ink 476195">
                  <a:extLst>
                    <a:ext uri="{FF2B5EF4-FFF2-40B4-BE49-F238E27FC236}">
                      <a16:creationId xmlns:a16="http://schemas.microsoft.com/office/drawing/2014/main" id="{879C96EE-99D8-45C4-A1BF-1F761BA3B8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66983" y="5790223"/>
                  <a:ext cx="290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76197" name="Ink 476196">
                  <a:extLst>
                    <a:ext uri="{FF2B5EF4-FFF2-40B4-BE49-F238E27FC236}">
                      <a16:creationId xmlns:a16="http://schemas.microsoft.com/office/drawing/2014/main" id="{75CC7EC3-D794-4C0B-BE25-48AB7008899C}"/>
                    </a:ext>
                  </a:extLst>
                </p14:cNvPr>
                <p14:cNvContentPartPr/>
                <p14:nvPr/>
              </p14:nvContentPartPr>
              <p14:xfrm>
                <a:off x="7216303" y="5895343"/>
                <a:ext cx="290520" cy="151920"/>
              </p14:xfrm>
            </p:contentPart>
          </mc:Choice>
          <mc:Fallback>
            <p:pic>
              <p:nvPicPr>
                <p:cNvPr id="476197" name="Ink 476196">
                  <a:extLst>
                    <a:ext uri="{FF2B5EF4-FFF2-40B4-BE49-F238E27FC236}">
                      <a16:creationId xmlns:a16="http://schemas.microsoft.com/office/drawing/2014/main" id="{75CC7EC3-D794-4C0B-BE25-48AB700889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07303" y="5886343"/>
                  <a:ext cx="308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76198" name="Ink 476197">
                  <a:extLst>
                    <a:ext uri="{FF2B5EF4-FFF2-40B4-BE49-F238E27FC236}">
                      <a16:creationId xmlns:a16="http://schemas.microsoft.com/office/drawing/2014/main" id="{8A7ADD0F-377C-4F4B-BF71-73D75E19D77A}"/>
                    </a:ext>
                  </a:extLst>
                </p14:cNvPr>
                <p14:cNvContentPartPr/>
                <p14:nvPr/>
              </p14:nvContentPartPr>
              <p14:xfrm>
                <a:off x="7541383" y="5905423"/>
                <a:ext cx="150480" cy="148320"/>
              </p14:xfrm>
            </p:contentPart>
          </mc:Choice>
          <mc:Fallback>
            <p:pic>
              <p:nvPicPr>
                <p:cNvPr id="476198" name="Ink 476197">
                  <a:extLst>
                    <a:ext uri="{FF2B5EF4-FFF2-40B4-BE49-F238E27FC236}">
                      <a16:creationId xmlns:a16="http://schemas.microsoft.com/office/drawing/2014/main" id="{8A7ADD0F-377C-4F4B-BF71-73D75E19D77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32743" y="5896423"/>
                  <a:ext cx="168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76199" name="Ink 476198">
                  <a:extLst>
                    <a:ext uri="{FF2B5EF4-FFF2-40B4-BE49-F238E27FC236}">
                      <a16:creationId xmlns:a16="http://schemas.microsoft.com/office/drawing/2014/main" id="{75B6E50A-E27A-44EC-B8E5-C666F73163C0}"/>
                    </a:ext>
                  </a:extLst>
                </p14:cNvPr>
                <p14:cNvContentPartPr/>
                <p14:nvPr/>
              </p14:nvContentPartPr>
              <p14:xfrm>
                <a:off x="7733263" y="5895703"/>
                <a:ext cx="40680" cy="156240"/>
              </p14:xfrm>
            </p:contentPart>
          </mc:Choice>
          <mc:Fallback>
            <p:pic>
              <p:nvPicPr>
                <p:cNvPr id="476199" name="Ink 476198">
                  <a:extLst>
                    <a:ext uri="{FF2B5EF4-FFF2-40B4-BE49-F238E27FC236}">
                      <a16:creationId xmlns:a16="http://schemas.microsoft.com/office/drawing/2014/main" id="{75B6E50A-E27A-44EC-B8E5-C666F73163C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24263" y="5886703"/>
                  <a:ext cx="58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76200" name="Ink 476199">
                  <a:extLst>
                    <a:ext uri="{FF2B5EF4-FFF2-40B4-BE49-F238E27FC236}">
                      <a16:creationId xmlns:a16="http://schemas.microsoft.com/office/drawing/2014/main" id="{7EA4F18C-FCB1-4EE4-8039-4009AB255C08}"/>
                    </a:ext>
                  </a:extLst>
                </p14:cNvPr>
                <p14:cNvContentPartPr/>
                <p14:nvPr/>
              </p14:nvContentPartPr>
              <p14:xfrm>
                <a:off x="7733263" y="5892463"/>
                <a:ext cx="226080" cy="205920"/>
              </p14:xfrm>
            </p:contentPart>
          </mc:Choice>
          <mc:Fallback>
            <p:pic>
              <p:nvPicPr>
                <p:cNvPr id="476200" name="Ink 476199">
                  <a:extLst>
                    <a:ext uri="{FF2B5EF4-FFF2-40B4-BE49-F238E27FC236}">
                      <a16:creationId xmlns:a16="http://schemas.microsoft.com/office/drawing/2014/main" id="{7EA4F18C-FCB1-4EE4-8039-4009AB255C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24263" y="5883823"/>
                  <a:ext cx="24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76201" name="Ink 476200">
                  <a:extLst>
                    <a:ext uri="{FF2B5EF4-FFF2-40B4-BE49-F238E27FC236}">
                      <a16:creationId xmlns:a16="http://schemas.microsoft.com/office/drawing/2014/main" id="{7882974B-53BD-4082-84C8-C23DBB70E9FC}"/>
                    </a:ext>
                  </a:extLst>
                </p14:cNvPr>
                <p14:cNvContentPartPr/>
                <p14:nvPr/>
              </p14:nvContentPartPr>
              <p14:xfrm>
                <a:off x="7942063" y="5921983"/>
                <a:ext cx="99720" cy="109080"/>
              </p14:xfrm>
            </p:contentPart>
          </mc:Choice>
          <mc:Fallback>
            <p:pic>
              <p:nvPicPr>
                <p:cNvPr id="476201" name="Ink 476200">
                  <a:extLst>
                    <a:ext uri="{FF2B5EF4-FFF2-40B4-BE49-F238E27FC236}">
                      <a16:creationId xmlns:a16="http://schemas.microsoft.com/office/drawing/2014/main" id="{7882974B-53BD-4082-84C8-C23DBB70E9F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33423" y="5912983"/>
                  <a:ext cx="117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76202" name="Ink 476201">
                  <a:extLst>
                    <a:ext uri="{FF2B5EF4-FFF2-40B4-BE49-F238E27FC236}">
                      <a16:creationId xmlns:a16="http://schemas.microsoft.com/office/drawing/2014/main" id="{17D7E2E2-E9E2-465C-B8FC-FC5188F9CE8A}"/>
                    </a:ext>
                  </a:extLst>
                </p14:cNvPr>
                <p14:cNvContentPartPr/>
                <p14:nvPr/>
              </p14:nvContentPartPr>
              <p14:xfrm>
                <a:off x="8184343" y="5886343"/>
                <a:ext cx="115200" cy="150120"/>
              </p14:xfrm>
            </p:contentPart>
          </mc:Choice>
          <mc:Fallback>
            <p:pic>
              <p:nvPicPr>
                <p:cNvPr id="476202" name="Ink 476201">
                  <a:extLst>
                    <a:ext uri="{FF2B5EF4-FFF2-40B4-BE49-F238E27FC236}">
                      <a16:creationId xmlns:a16="http://schemas.microsoft.com/office/drawing/2014/main" id="{17D7E2E2-E9E2-465C-B8FC-FC5188F9CE8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75343" y="5877343"/>
                  <a:ext cx="132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76203" name="Ink 476202">
                  <a:extLst>
                    <a:ext uri="{FF2B5EF4-FFF2-40B4-BE49-F238E27FC236}">
                      <a16:creationId xmlns:a16="http://schemas.microsoft.com/office/drawing/2014/main" id="{40EE6A4F-20A6-4F8E-A77D-6D2282AE3A7F}"/>
                    </a:ext>
                  </a:extLst>
                </p14:cNvPr>
                <p14:cNvContentPartPr/>
                <p14:nvPr/>
              </p14:nvContentPartPr>
              <p14:xfrm>
                <a:off x="8301703" y="5922703"/>
                <a:ext cx="78120" cy="86040"/>
              </p14:xfrm>
            </p:contentPart>
          </mc:Choice>
          <mc:Fallback>
            <p:pic>
              <p:nvPicPr>
                <p:cNvPr id="476203" name="Ink 476202">
                  <a:extLst>
                    <a:ext uri="{FF2B5EF4-FFF2-40B4-BE49-F238E27FC236}">
                      <a16:creationId xmlns:a16="http://schemas.microsoft.com/office/drawing/2014/main" id="{40EE6A4F-20A6-4F8E-A77D-6D2282AE3A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93063" y="5914063"/>
                  <a:ext cx="95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76204" name="Ink 476203">
                  <a:extLst>
                    <a:ext uri="{FF2B5EF4-FFF2-40B4-BE49-F238E27FC236}">
                      <a16:creationId xmlns:a16="http://schemas.microsoft.com/office/drawing/2014/main" id="{A88344E2-98C0-42CA-809F-927B06C0AB40}"/>
                    </a:ext>
                  </a:extLst>
                </p14:cNvPr>
                <p14:cNvContentPartPr/>
                <p14:nvPr/>
              </p14:nvContentPartPr>
              <p14:xfrm>
                <a:off x="8377303" y="5911543"/>
                <a:ext cx="133560" cy="90000"/>
              </p14:xfrm>
            </p:contentPart>
          </mc:Choice>
          <mc:Fallback>
            <p:pic>
              <p:nvPicPr>
                <p:cNvPr id="476204" name="Ink 476203">
                  <a:extLst>
                    <a:ext uri="{FF2B5EF4-FFF2-40B4-BE49-F238E27FC236}">
                      <a16:creationId xmlns:a16="http://schemas.microsoft.com/office/drawing/2014/main" id="{A88344E2-98C0-42CA-809F-927B06C0AB4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68663" y="5902543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76205" name="Ink 476204">
                  <a:extLst>
                    <a:ext uri="{FF2B5EF4-FFF2-40B4-BE49-F238E27FC236}">
                      <a16:creationId xmlns:a16="http://schemas.microsoft.com/office/drawing/2014/main" id="{C694D859-3148-4F17-BDC1-AB7670270950}"/>
                    </a:ext>
                  </a:extLst>
                </p14:cNvPr>
                <p14:cNvContentPartPr/>
                <p14:nvPr/>
              </p14:nvContentPartPr>
              <p14:xfrm>
                <a:off x="8508343" y="5913703"/>
                <a:ext cx="106200" cy="99720"/>
              </p14:xfrm>
            </p:contentPart>
          </mc:Choice>
          <mc:Fallback>
            <p:pic>
              <p:nvPicPr>
                <p:cNvPr id="476205" name="Ink 476204">
                  <a:extLst>
                    <a:ext uri="{FF2B5EF4-FFF2-40B4-BE49-F238E27FC236}">
                      <a16:creationId xmlns:a16="http://schemas.microsoft.com/office/drawing/2014/main" id="{C694D859-3148-4F17-BDC1-AB767027095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99343" y="5905063"/>
                  <a:ext cx="123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76206" name="Ink 476205">
                  <a:extLst>
                    <a:ext uri="{FF2B5EF4-FFF2-40B4-BE49-F238E27FC236}">
                      <a16:creationId xmlns:a16="http://schemas.microsoft.com/office/drawing/2014/main" id="{5820331D-8AA0-407F-BD03-53318D9363C1}"/>
                    </a:ext>
                  </a:extLst>
                </p14:cNvPr>
                <p14:cNvContentPartPr/>
                <p14:nvPr/>
              </p14:nvContentPartPr>
              <p14:xfrm>
                <a:off x="8596183" y="5916223"/>
                <a:ext cx="74520" cy="67320"/>
              </p14:xfrm>
            </p:contentPart>
          </mc:Choice>
          <mc:Fallback>
            <p:pic>
              <p:nvPicPr>
                <p:cNvPr id="476206" name="Ink 476205">
                  <a:extLst>
                    <a:ext uri="{FF2B5EF4-FFF2-40B4-BE49-F238E27FC236}">
                      <a16:creationId xmlns:a16="http://schemas.microsoft.com/office/drawing/2014/main" id="{5820331D-8AA0-407F-BD03-53318D9363C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87183" y="5907223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76207" name="Ink 476206">
                  <a:extLst>
                    <a:ext uri="{FF2B5EF4-FFF2-40B4-BE49-F238E27FC236}">
                      <a16:creationId xmlns:a16="http://schemas.microsoft.com/office/drawing/2014/main" id="{593D0F65-C618-4C70-B01F-65CFB971E562}"/>
                    </a:ext>
                  </a:extLst>
                </p14:cNvPr>
                <p14:cNvContentPartPr/>
                <p14:nvPr/>
              </p14:nvContentPartPr>
              <p14:xfrm>
                <a:off x="8673583" y="5913343"/>
                <a:ext cx="86760" cy="96480"/>
              </p14:xfrm>
            </p:contentPart>
          </mc:Choice>
          <mc:Fallback>
            <p:pic>
              <p:nvPicPr>
                <p:cNvPr id="476207" name="Ink 476206">
                  <a:extLst>
                    <a:ext uri="{FF2B5EF4-FFF2-40B4-BE49-F238E27FC236}">
                      <a16:creationId xmlns:a16="http://schemas.microsoft.com/office/drawing/2014/main" id="{593D0F65-C618-4C70-B01F-65CFB971E56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64583" y="5904703"/>
                  <a:ext cx="104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76208" name="Ink 476207">
                  <a:extLst>
                    <a:ext uri="{FF2B5EF4-FFF2-40B4-BE49-F238E27FC236}">
                      <a16:creationId xmlns:a16="http://schemas.microsoft.com/office/drawing/2014/main" id="{3342E62D-7011-4A00-825F-6EA2E679F9C1}"/>
                    </a:ext>
                  </a:extLst>
                </p14:cNvPr>
                <p14:cNvContentPartPr/>
                <p14:nvPr/>
              </p14:nvContentPartPr>
              <p14:xfrm>
                <a:off x="8732983" y="5827663"/>
                <a:ext cx="80280" cy="190080"/>
              </p14:xfrm>
            </p:contentPart>
          </mc:Choice>
          <mc:Fallback>
            <p:pic>
              <p:nvPicPr>
                <p:cNvPr id="476208" name="Ink 476207">
                  <a:extLst>
                    <a:ext uri="{FF2B5EF4-FFF2-40B4-BE49-F238E27FC236}">
                      <a16:creationId xmlns:a16="http://schemas.microsoft.com/office/drawing/2014/main" id="{3342E62D-7011-4A00-825F-6EA2E679F9C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24343" y="5818663"/>
                  <a:ext cx="97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76209" name="Ink 476208">
                  <a:extLst>
                    <a:ext uri="{FF2B5EF4-FFF2-40B4-BE49-F238E27FC236}">
                      <a16:creationId xmlns:a16="http://schemas.microsoft.com/office/drawing/2014/main" id="{E659D5CC-8440-403C-A625-A9757D55AFFC}"/>
                    </a:ext>
                  </a:extLst>
                </p14:cNvPr>
                <p14:cNvContentPartPr/>
                <p14:nvPr/>
              </p14:nvContentPartPr>
              <p14:xfrm>
                <a:off x="8789503" y="5915863"/>
                <a:ext cx="81000" cy="83520"/>
              </p14:xfrm>
            </p:contentPart>
          </mc:Choice>
          <mc:Fallback>
            <p:pic>
              <p:nvPicPr>
                <p:cNvPr id="476209" name="Ink 476208">
                  <a:extLst>
                    <a:ext uri="{FF2B5EF4-FFF2-40B4-BE49-F238E27FC236}">
                      <a16:creationId xmlns:a16="http://schemas.microsoft.com/office/drawing/2014/main" id="{E659D5CC-8440-403C-A625-A9757D55AF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0503" y="5907223"/>
                  <a:ext cx="98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76210" name="Ink 476209">
                  <a:extLst>
                    <a:ext uri="{FF2B5EF4-FFF2-40B4-BE49-F238E27FC236}">
                      <a16:creationId xmlns:a16="http://schemas.microsoft.com/office/drawing/2014/main" id="{B3C4840A-3B28-49D1-B3D3-CE89CE253921}"/>
                    </a:ext>
                  </a:extLst>
                </p14:cNvPr>
                <p14:cNvContentPartPr/>
                <p14:nvPr/>
              </p14:nvContentPartPr>
              <p14:xfrm>
                <a:off x="8875183" y="5838463"/>
                <a:ext cx="126360" cy="234360"/>
              </p14:xfrm>
            </p:contentPart>
          </mc:Choice>
          <mc:Fallback>
            <p:pic>
              <p:nvPicPr>
                <p:cNvPr id="476210" name="Ink 476209">
                  <a:extLst>
                    <a:ext uri="{FF2B5EF4-FFF2-40B4-BE49-F238E27FC236}">
                      <a16:creationId xmlns:a16="http://schemas.microsoft.com/office/drawing/2014/main" id="{B3C4840A-3B28-49D1-B3D3-CE89CE25392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66183" y="5829463"/>
                  <a:ext cx="1440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235" name="Group 476234">
            <a:extLst>
              <a:ext uri="{FF2B5EF4-FFF2-40B4-BE49-F238E27FC236}">
                <a16:creationId xmlns:a16="http://schemas.microsoft.com/office/drawing/2014/main" id="{42E577C5-9598-425C-B659-F5D5851CBF1D}"/>
              </a:ext>
            </a:extLst>
          </p:cNvPr>
          <p:cNvGrpSpPr/>
          <p:nvPr/>
        </p:nvGrpSpPr>
        <p:grpSpPr>
          <a:xfrm>
            <a:off x="2618383" y="5813263"/>
            <a:ext cx="3452760" cy="807120"/>
            <a:chOff x="2618383" y="5813263"/>
            <a:chExt cx="345276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76172" name="Ink 476171">
                  <a:extLst>
                    <a:ext uri="{FF2B5EF4-FFF2-40B4-BE49-F238E27FC236}">
                      <a16:creationId xmlns:a16="http://schemas.microsoft.com/office/drawing/2014/main" id="{8F92FDDD-5C15-4793-B3D3-DE3DD9059741}"/>
                    </a:ext>
                  </a:extLst>
                </p14:cNvPr>
                <p14:cNvContentPartPr/>
                <p14:nvPr/>
              </p14:nvContentPartPr>
              <p14:xfrm>
                <a:off x="2855983" y="6104143"/>
                <a:ext cx="167400" cy="165240"/>
              </p14:xfrm>
            </p:contentPart>
          </mc:Choice>
          <mc:Fallback>
            <p:pic>
              <p:nvPicPr>
                <p:cNvPr id="476172" name="Ink 476171">
                  <a:extLst>
                    <a:ext uri="{FF2B5EF4-FFF2-40B4-BE49-F238E27FC236}">
                      <a16:creationId xmlns:a16="http://schemas.microsoft.com/office/drawing/2014/main" id="{8F92FDDD-5C15-4793-B3D3-DE3DD905974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847343" y="6095143"/>
                  <a:ext cx="185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76173" name="Ink 476172">
                  <a:extLst>
                    <a:ext uri="{FF2B5EF4-FFF2-40B4-BE49-F238E27FC236}">
                      <a16:creationId xmlns:a16="http://schemas.microsoft.com/office/drawing/2014/main" id="{C26159D0-1D16-4905-A1C4-EA69CE172C9F}"/>
                    </a:ext>
                  </a:extLst>
                </p14:cNvPr>
                <p14:cNvContentPartPr/>
                <p14:nvPr/>
              </p14:nvContentPartPr>
              <p14:xfrm>
                <a:off x="2984143" y="6102703"/>
                <a:ext cx="118080" cy="123480"/>
              </p14:xfrm>
            </p:contentPart>
          </mc:Choice>
          <mc:Fallback>
            <p:pic>
              <p:nvPicPr>
                <p:cNvPr id="476173" name="Ink 476172">
                  <a:extLst>
                    <a:ext uri="{FF2B5EF4-FFF2-40B4-BE49-F238E27FC236}">
                      <a16:creationId xmlns:a16="http://schemas.microsoft.com/office/drawing/2014/main" id="{C26159D0-1D16-4905-A1C4-EA69CE172C9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75143" y="609370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76174" name="Ink 476173">
                  <a:extLst>
                    <a:ext uri="{FF2B5EF4-FFF2-40B4-BE49-F238E27FC236}">
                      <a16:creationId xmlns:a16="http://schemas.microsoft.com/office/drawing/2014/main" id="{B9C149F4-533B-44D1-B5D7-5DC398973AA9}"/>
                    </a:ext>
                  </a:extLst>
                </p14:cNvPr>
                <p14:cNvContentPartPr/>
                <p14:nvPr/>
              </p14:nvContentPartPr>
              <p14:xfrm>
                <a:off x="3186463" y="5984263"/>
                <a:ext cx="43200" cy="227160"/>
              </p14:xfrm>
            </p:contentPart>
          </mc:Choice>
          <mc:Fallback>
            <p:pic>
              <p:nvPicPr>
                <p:cNvPr id="476174" name="Ink 476173">
                  <a:extLst>
                    <a:ext uri="{FF2B5EF4-FFF2-40B4-BE49-F238E27FC236}">
                      <a16:creationId xmlns:a16="http://schemas.microsoft.com/office/drawing/2014/main" id="{B9C149F4-533B-44D1-B5D7-5DC398973AA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77823" y="5975263"/>
                  <a:ext cx="60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76175" name="Ink 476174">
                  <a:extLst>
                    <a:ext uri="{FF2B5EF4-FFF2-40B4-BE49-F238E27FC236}">
                      <a16:creationId xmlns:a16="http://schemas.microsoft.com/office/drawing/2014/main" id="{CF924832-78C3-4391-AC3D-6BEE0161D994}"/>
                    </a:ext>
                  </a:extLst>
                </p14:cNvPr>
                <p14:cNvContentPartPr/>
                <p14:nvPr/>
              </p14:nvContentPartPr>
              <p14:xfrm>
                <a:off x="3130663" y="6112063"/>
                <a:ext cx="222120" cy="93240"/>
              </p14:xfrm>
            </p:contentPart>
          </mc:Choice>
          <mc:Fallback>
            <p:pic>
              <p:nvPicPr>
                <p:cNvPr id="476175" name="Ink 476174">
                  <a:extLst>
                    <a:ext uri="{FF2B5EF4-FFF2-40B4-BE49-F238E27FC236}">
                      <a16:creationId xmlns:a16="http://schemas.microsoft.com/office/drawing/2014/main" id="{CF924832-78C3-4391-AC3D-6BEE0161D99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21663" y="6103063"/>
                  <a:ext cx="239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76176" name="Ink 476175">
                  <a:extLst>
                    <a:ext uri="{FF2B5EF4-FFF2-40B4-BE49-F238E27FC236}">
                      <a16:creationId xmlns:a16="http://schemas.microsoft.com/office/drawing/2014/main" id="{EE759656-3772-4DE5-9100-062EAD6754E1}"/>
                    </a:ext>
                  </a:extLst>
                </p14:cNvPr>
                <p14:cNvContentPartPr/>
                <p14:nvPr/>
              </p14:nvContentPartPr>
              <p14:xfrm>
                <a:off x="3309223" y="5968063"/>
                <a:ext cx="9000" cy="15120"/>
              </p14:xfrm>
            </p:contentPart>
          </mc:Choice>
          <mc:Fallback>
            <p:pic>
              <p:nvPicPr>
                <p:cNvPr id="476176" name="Ink 476175">
                  <a:extLst>
                    <a:ext uri="{FF2B5EF4-FFF2-40B4-BE49-F238E27FC236}">
                      <a16:creationId xmlns:a16="http://schemas.microsoft.com/office/drawing/2014/main" id="{EE759656-3772-4DE5-9100-062EAD6754E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00223" y="5959063"/>
                  <a:ext cx="2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76177" name="Ink 476176">
                  <a:extLst>
                    <a:ext uri="{FF2B5EF4-FFF2-40B4-BE49-F238E27FC236}">
                      <a16:creationId xmlns:a16="http://schemas.microsoft.com/office/drawing/2014/main" id="{E1A88662-61BE-4F2E-8686-E8ADD0C37831}"/>
                    </a:ext>
                  </a:extLst>
                </p14:cNvPr>
                <p14:cNvContentPartPr/>
                <p14:nvPr/>
              </p14:nvContentPartPr>
              <p14:xfrm>
                <a:off x="3361423" y="5974543"/>
                <a:ext cx="136800" cy="227160"/>
              </p14:xfrm>
            </p:contentPart>
          </mc:Choice>
          <mc:Fallback>
            <p:pic>
              <p:nvPicPr>
                <p:cNvPr id="476177" name="Ink 476176">
                  <a:extLst>
                    <a:ext uri="{FF2B5EF4-FFF2-40B4-BE49-F238E27FC236}">
                      <a16:creationId xmlns:a16="http://schemas.microsoft.com/office/drawing/2014/main" id="{E1A88662-61BE-4F2E-8686-E8ADD0C378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52423" y="5965903"/>
                  <a:ext cx="154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76178" name="Ink 476177">
                  <a:extLst>
                    <a:ext uri="{FF2B5EF4-FFF2-40B4-BE49-F238E27FC236}">
                      <a16:creationId xmlns:a16="http://schemas.microsoft.com/office/drawing/2014/main" id="{61BD489B-C75D-4216-A015-C592913C7E0C}"/>
                    </a:ext>
                  </a:extLst>
                </p14:cNvPr>
                <p14:cNvContentPartPr/>
                <p14:nvPr/>
              </p14:nvContentPartPr>
              <p14:xfrm>
                <a:off x="3519823" y="6064543"/>
                <a:ext cx="172800" cy="293760"/>
              </p14:xfrm>
            </p:contentPart>
          </mc:Choice>
          <mc:Fallback>
            <p:pic>
              <p:nvPicPr>
                <p:cNvPr id="476178" name="Ink 476177">
                  <a:extLst>
                    <a:ext uri="{FF2B5EF4-FFF2-40B4-BE49-F238E27FC236}">
                      <a16:creationId xmlns:a16="http://schemas.microsoft.com/office/drawing/2014/main" id="{61BD489B-C75D-4216-A015-C592913C7E0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11183" y="6055903"/>
                  <a:ext cx="190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76179" name="Ink 476178">
                  <a:extLst>
                    <a:ext uri="{FF2B5EF4-FFF2-40B4-BE49-F238E27FC236}">
                      <a16:creationId xmlns:a16="http://schemas.microsoft.com/office/drawing/2014/main" id="{CD8BD86D-20D4-400E-A86B-A272025A970F}"/>
                    </a:ext>
                  </a:extLst>
                </p14:cNvPr>
                <p14:cNvContentPartPr/>
                <p14:nvPr/>
              </p14:nvContentPartPr>
              <p14:xfrm>
                <a:off x="3900703" y="5963023"/>
                <a:ext cx="173520" cy="195120"/>
              </p14:xfrm>
            </p:contentPart>
          </mc:Choice>
          <mc:Fallback>
            <p:pic>
              <p:nvPicPr>
                <p:cNvPr id="476179" name="Ink 476178">
                  <a:extLst>
                    <a:ext uri="{FF2B5EF4-FFF2-40B4-BE49-F238E27FC236}">
                      <a16:creationId xmlns:a16="http://schemas.microsoft.com/office/drawing/2014/main" id="{CD8BD86D-20D4-400E-A86B-A272025A970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92063" y="5954383"/>
                  <a:ext cx="191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76180" name="Ink 476179">
                  <a:extLst>
                    <a:ext uri="{FF2B5EF4-FFF2-40B4-BE49-F238E27FC236}">
                      <a16:creationId xmlns:a16="http://schemas.microsoft.com/office/drawing/2014/main" id="{2BE34E99-6237-4362-8032-93916318D200}"/>
                    </a:ext>
                  </a:extLst>
                </p14:cNvPr>
                <p14:cNvContentPartPr/>
                <p14:nvPr/>
              </p14:nvContentPartPr>
              <p14:xfrm>
                <a:off x="4080703" y="6002623"/>
                <a:ext cx="168480" cy="152280"/>
              </p14:xfrm>
            </p:contentPart>
          </mc:Choice>
          <mc:Fallback>
            <p:pic>
              <p:nvPicPr>
                <p:cNvPr id="476180" name="Ink 476179">
                  <a:extLst>
                    <a:ext uri="{FF2B5EF4-FFF2-40B4-BE49-F238E27FC236}">
                      <a16:creationId xmlns:a16="http://schemas.microsoft.com/office/drawing/2014/main" id="{2BE34E99-6237-4362-8032-93916318D20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72063" y="5993983"/>
                  <a:ext cx="186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76181" name="Ink 476180">
                  <a:extLst>
                    <a:ext uri="{FF2B5EF4-FFF2-40B4-BE49-F238E27FC236}">
                      <a16:creationId xmlns:a16="http://schemas.microsoft.com/office/drawing/2014/main" id="{9826C530-90C9-4ADD-9F2D-0BBA0F28D85F}"/>
                    </a:ext>
                  </a:extLst>
                </p14:cNvPr>
                <p14:cNvContentPartPr/>
                <p14:nvPr/>
              </p14:nvContentPartPr>
              <p14:xfrm>
                <a:off x="4228303" y="6012343"/>
                <a:ext cx="282240" cy="223920"/>
              </p14:xfrm>
            </p:contentPart>
          </mc:Choice>
          <mc:Fallback>
            <p:pic>
              <p:nvPicPr>
                <p:cNvPr id="476181" name="Ink 476180">
                  <a:extLst>
                    <a:ext uri="{FF2B5EF4-FFF2-40B4-BE49-F238E27FC236}">
                      <a16:creationId xmlns:a16="http://schemas.microsoft.com/office/drawing/2014/main" id="{9826C530-90C9-4ADD-9F2D-0BBA0F28D85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19663" y="6003343"/>
                  <a:ext cx="299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76182" name="Ink 476181">
                  <a:extLst>
                    <a:ext uri="{FF2B5EF4-FFF2-40B4-BE49-F238E27FC236}">
                      <a16:creationId xmlns:a16="http://schemas.microsoft.com/office/drawing/2014/main" id="{C28D3D7F-6C78-43CA-BACA-05A1C97077D7}"/>
                    </a:ext>
                  </a:extLst>
                </p14:cNvPr>
                <p14:cNvContentPartPr/>
                <p14:nvPr/>
              </p14:nvContentPartPr>
              <p14:xfrm>
                <a:off x="4475983" y="6010543"/>
                <a:ext cx="119880" cy="7560"/>
              </p14:xfrm>
            </p:contentPart>
          </mc:Choice>
          <mc:Fallback>
            <p:pic>
              <p:nvPicPr>
                <p:cNvPr id="476182" name="Ink 476181">
                  <a:extLst>
                    <a:ext uri="{FF2B5EF4-FFF2-40B4-BE49-F238E27FC236}">
                      <a16:creationId xmlns:a16="http://schemas.microsoft.com/office/drawing/2014/main" id="{C28D3D7F-6C78-43CA-BACA-05A1C97077D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466983" y="6001543"/>
                  <a:ext cx="137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76183" name="Ink 476182">
                  <a:extLst>
                    <a:ext uri="{FF2B5EF4-FFF2-40B4-BE49-F238E27FC236}">
                      <a16:creationId xmlns:a16="http://schemas.microsoft.com/office/drawing/2014/main" id="{7938B302-3EC6-4E05-B718-728A80041D55}"/>
                    </a:ext>
                  </a:extLst>
                </p14:cNvPr>
                <p14:cNvContentPartPr/>
                <p14:nvPr/>
              </p14:nvContentPartPr>
              <p14:xfrm>
                <a:off x="4779103" y="5981383"/>
                <a:ext cx="119520" cy="141480"/>
              </p14:xfrm>
            </p:contentPart>
          </mc:Choice>
          <mc:Fallback>
            <p:pic>
              <p:nvPicPr>
                <p:cNvPr id="476183" name="Ink 476182">
                  <a:extLst>
                    <a:ext uri="{FF2B5EF4-FFF2-40B4-BE49-F238E27FC236}">
                      <a16:creationId xmlns:a16="http://schemas.microsoft.com/office/drawing/2014/main" id="{7938B302-3EC6-4E05-B718-728A80041D5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70103" y="5972383"/>
                  <a:ext cx="137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76184" name="Ink 476183">
                  <a:extLst>
                    <a:ext uri="{FF2B5EF4-FFF2-40B4-BE49-F238E27FC236}">
                      <a16:creationId xmlns:a16="http://schemas.microsoft.com/office/drawing/2014/main" id="{51638684-DF01-43B2-87F7-3A668BE005A6}"/>
                    </a:ext>
                  </a:extLst>
                </p14:cNvPr>
                <p14:cNvContentPartPr/>
                <p14:nvPr/>
              </p14:nvContentPartPr>
              <p14:xfrm>
                <a:off x="4937503" y="5973823"/>
                <a:ext cx="183240" cy="109440"/>
              </p14:xfrm>
            </p:contentPart>
          </mc:Choice>
          <mc:Fallback>
            <p:pic>
              <p:nvPicPr>
                <p:cNvPr id="476184" name="Ink 476183">
                  <a:extLst>
                    <a:ext uri="{FF2B5EF4-FFF2-40B4-BE49-F238E27FC236}">
                      <a16:creationId xmlns:a16="http://schemas.microsoft.com/office/drawing/2014/main" id="{51638684-DF01-43B2-87F7-3A668BE005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928863" y="5965183"/>
                  <a:ext cx="200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76185" name="Ink 476184">
                  <a:extLst>
                    <a:ext uri="{FF2B5EF4-FFF2-40B4-BE49-F238E27FC236}">
                      <a16:creationId xmlns:a16="http://schemas.microsoft.com/office/drawing/2014/main" id="{152EF10B-BCC1-489E-BB79-0A87A6B1323F}"/>
                    </a:ext>
                  </a:extLst>
                </p14:cNvPr>
                <p14:cNvContentPartPr/>
                <p14:nvPr/>
              </p14:nvContentPartPr>
              <p14:xfrm>
                <a:off x="5172583" y="5813263"/>
                <a:ext cx="66960" cy="286560"/>
              </p14:xfrm>
            </p:contentPart>
          </mc:Choice>
          <mc:Fallback>
            <p:pic>
              <p:nvPicPr>
                <p:cNvPr id="476185" name="Ink 476184">
                  <a:extLst>
                    <a:ext uri="{FF2B5EF4-FFF2-40B4-BE49-F238E27FC236}">
                      <a16:creationId xmlns:a16="http://schemas.microsoft.com/office/drawing/2014/main" id="{152EF10B-BCC1-489E-BB79-0A87A6B1323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63583" y="5804263"/>
                  <a:ext cx="84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76186" name="Ink 476185">
                  <a:extLst>
                    <a:ext uri="{FF2B5EF4-FFF2-40B4-BE49-F238E27FC236}">
                      <a16:creationId xmlns:a16="http://schemas.microsoft.com/office/drawing/2014/main" id="{43EC0F2D-1CCA-494A-8BB9-B7F737E135ED}"/>
                    </a:ext>
                  </a:extLst>
                </p14:cNvPr>
                <p14:cNvContentPartPr/>
                <p14:nvPr/>
              </p14:nvContentPartPr>
              <p14:xfrm>
                <a:off x="5120743" y="5981743"/>
                <a:ext cx="254880" cy="106920"/>
              </p14:xfrm>
            </p:contentPart>
          </mc:Choice>
          <mc:Fallback>
            <p:pic>
              <p:nvPicPr>
                <p:cNvPr id="476186" name="Ink 476185">
                  <a:extLst>
                    <a:ext uri="{FF2B5EF4-FFF2-40B4-BE49-F238E27FC236}">
                      <a16:creationId xmlns:a16="http://schemas.microsoft.com/office/drawing/2014/main" id="{43EC0F2D-1CCA-494A-8BB9-B7F737E135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111743" y="5973103"/>
                  <a:ext cx="272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76187" name="Ink 476186">
                  <a:extLst>
                    <a:ext uri="{FF2B5EF4-FFF2-40B4-BE49-F238E27FC236}">
                      <a16:creationId xmlns:a16="http://schemas.microsoft.com/office/drawing/2014/main" id="{981AA338-E7FB-439C-883E-56F0F982D1AB}"/>
                    </a:ext>
                  </a:extLst>
                </p14:cNvPr>
                <p14:cNvContentPartPr/>
                <p14:nvPr/>
              </p14:nvContentPartPr>
              <p14:xfrm>
                <a:off x="5342503" y="5860783"/>
                <a:ext cx="123480" cy="238680"/>
              </p14:xfrm>
            </p:contentPart>
          </mc:Choice>
          <mc:Fallback>
            <p:pic>
              <p:nvPicPr>
                <p:cNvPr id="476187" name="Ink 476186">
                  <a:extLst>
                    <a:ext uri="{FF2B5EF4-FFF2-40B4-BE49-F238E27FC236}">
                      <a16:creationId xmlns:a16="http://schemas.microsoft.com/office/drawing/2014/main" id="{981AA338-E7FB-439C-883E-56F0F982D1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333503" y="5852143"/>
                  <a:ext cx="141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76188" name="Ink 476187">
                  <a:extLst>
                    <a:ext uri="{FF2B5EF4-FFF2-40B4-BE49-F238E27FC236}">
                      <a16:creationId xmlns:a16="http://schemas.microsoft.com/office/drawing/2014/main" id="{B070C489-6991-4B5E-AA60-F21B803FA682}"/>
                    </a:ext>
                  </a:extLst>
                </p14:cNvPr>
                <p14:cNvContentPartPr/>
                <p14:nvPr/>
              </p14:nvContentPartPr>
              <p14:xfrm>
                <a:off x="5407663" y="5961223"/>
                <a:ext cx="320400" cy="275400"/>
              </p14:xfrm>
            </p:contentPart>
          </mc:Choice>
          <mc:Fallback>
            <p:pic>
              <p:nvPicPr>
                <p:cNvPr id="476188" name="Ink 476187">
                  <a:extLst>
                    <a:ext uri="{FF2B5EF4-FFF2-40B4-BE49-F238E27FC236}">
                      <a16:creationId xmlns:a16="http://schemas.microsoft.com/office/drawing/2014/main" id="{B070C489-6991-4B5E-AA60-F21B803FA68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399023" y="5952583"/>
                  <a:ext cx="33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76189" name="Ink 476188">
                  <a:extLst>
                    <a:ext uri="{FF2B5EF4-FFF2-40B4-BE49-F238E27FC236}">
                      <a16:creationId xmlns:a16="http://schemas.microsoft.com/office/drawing/2014/main" id="{3884E915-442C-4866-BD71-3B3F09AB1004}"/>
                    </a:ext>
                  </a:extLst>
                </p14:cNvPr>
                <p14:cNvContentPartPr/>
                <p14:nvPr/>
              </p14:nvContentPartPr>
              <p14:xfrm>
                <a:off x="5723023" y="5904343"/>
                <a:ext cx="348120" cy="180720"/>
              </p14:xfrm>
            </p:contentPart>
          </mc:Choice>
          <mc:Fallback>
            <p:pic>
              <p:nvPicPr>
                <p:cNvPr id="476189" name="Ink 476188">
                  <a:extLst>
                    <a:ext uri="{FF2B5EF4-FFF2-40B4-BE49-F238E27FC236}">
                      <a16:creationId xmlns:a16="http://schemas.microsoft.com/office/drawing/2014/main" id="{3884E915-442C-4866-BD71-3B3F09AB100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14023" y="5895343"/>
                  <a:ext cx="365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76190" name="Ink 476189">
                  <a:extLst>
                    <a:ext uri="{FF2B5EF4-FFF2-40B4-BE49-F238E27FC236}">
                      <a16:creationId xmlns:a16="http://schemas.microsoft.com/office/drawing/2014/main" id="{8F5C29F8-C437-4A16-A424-65DB36C22DF1}"/>
                    </a:ext>
                  </a:extLst>
                </p14:cNvPr>
                <p14:cNvContentPartPr/>
                <p14:nvPr/>
              </p14:nvContentPartPr>
              <p14:xfrm>
                <a:off x="5991223" y="6139423"/>
                <a:ext cx="14760" cy="17280"/>
              </p14:xfrm>
            </p:contentPart>
          </mc:Choice>
          <mc:Fallback>
            <p:pic>
              <p:nvPicPr>
                <p:cNvPr id="476190" name="Ink 476189">
                  <a:extLst>
                    <a:ext uri="{FF2B5EF4-FFF2-40B4-BE49-F238E27FC236}">
                      <a16:creationId xmlns:a16="http://schemas.microsoft.com/office/drawing/2014/main" id="{8F5C29F8-C437-4A16-A424-65DB36C22DF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82223" y="6130783"/>
                  <a:ext cx="32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76215" name="Ink 476214">
                  <a:extLst>
                    <a:ext uri="{FF2B5EF4-FFF2-40B4-BE49-F238E27FC236}">
                      <a16:creationId xmlns:a16="http://schemas.microsoft.com/office/drawing/2014/main" id="{7EACD69A-B7BC-48C3-B5C2-27616D166546}"/>
                    </a:ext>
                  </a:extLst>
                </p14:cNvPr>
                <p14:cNvContentPartPr/>
                <p14:nvPr/>
              </p14:nvContentPartPr>
              <p14:xfrm>
                <a:off x="2618383" y="6390703"/>
                <a:ext cx="282960" cy="186120"/>
              </p14:xfrm>
            </p:contentPart>
          </mc:Choice>
          <mc:Fallback>
            <p:pic>
              <p:nvPicPr>
                <p:cNvPr id="476215" name="Ink 476214">
                  <a:extLst>
                    <a:ext uri="{FF2B5EF4-FFF2-40B4-BE49-F238E27FC236}">
                      <a16:creationId xmlns:a16="http://schemas.microsoft.com/office/drawing/2014/main" id="{7EACD69A-B7BC-48C3-B5C2-27616D16654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09383" y="6382063"/>
                  <a:ext cx="300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76216" name="Ink 476215">
                  <a:extLst>
                    <a:ext uri="{FF2B5EF4-FFF2-40B4-BE49-F238E27FC236}">
                      <a16:creationId xmlns:a16="http://schemas.microsoft.com/office/drawing/2014/main" id="{A5BF9744-BC91-43FA-BA97-1EE67594C331}"/>
                    </a:ext>
                  </a:extLst>
                </p14:cNvPr>
                <p14:cNvContentPartPr/>
                <p14:nvPr/>
              </p14:nvContentPartPr>
              <p14:xfrm>
                <a:off x="2943463" y="6395023"/>
                <a:ext cx="38160" cy="181800"/>
              </p14:xfrm>
            </p:contentPart>
          </mc:Choice>
          <mc:Fallback>
            <p:pic>
              <p:nvPicPr>
                <p:cNvPr id="476216" name="Ink 476215">
                  <a:extLst>
                    <a:ext uri="{FF2B5EF4-FFF2-40B4-BE49-F238E27FC236}">
                      <a16:creationId xmlns:a16="http://schemas.microsoft.com/office/drawing/2014/main" id="{A5BF9744-BC91-43FA-BA97-1EE67594C33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34463" y="6386383"/>
                  <a:ext cx="55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76217" name="Ink 476216">
                  <a:extLst>
                    <a:ext uri="{FF2B5EF4-FFF2-40B4-BE49-F238E27FC236}">
                      <a16:creationId xmlns:a16="http://schemas.microsoft.com/office/drawing/2014/main" id="{A33BC5DA-6966-455E-A3B0-3A2A9AD3A81C}"/>
                    </a:ext>
                  </a:extLst>
                </p14:cNvPr>
                <p14:cNvContentPartPr/>
                <p14:nvPr/>
              </p14:nvContentPartPr>
              <p14:xfrm>
                <a:off x="2890903" y="6365503"/>
                <a:ext cx="424800" cy="236520"/>
              </p14:xfrm>
            </p:contentPart>
          </mc:Choice>
          <mc:Fallback>
            <p:pic>
              <p:nvPicPr>
                <p:cNvPr id="476217" name="Ink 476216">
                  <a:extLst>
                    <a:ext uri="{FF2B5EF4-FFF2-40B4-BE49-F238E27FC236}">
                      <a16:creationId xmlns:a16="http://schemas.microsoft.com/office/drawing/2014/main" id="{A33BC5DA-6966-455E-A3B0-3A2A9AD3A81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82263" y="6356863"/>
                  <a:ext cx="442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76218" name="Ink 476217">
                  <a:extLst>
                    <a:ext uri="{FF2B5EF4-FFF2-40B4-BE49-F238E27FC236}">
                      <a16:creationId xmlns:a16="http://schemas.microsoft.com/office/drawing/2014/main" id="{EF7C93D3-966D-4146-8FA4-8161B924C0E3}"/>
                    </a:ext>
                  </a:extLst>
                </p14:cNvPr>
                <p14:cNvContentPartPr/>
                <p14:nvPr/>
              </p14:nvContentPartPr>
              <p14:xfrm>
                <a:off x="3273943" y="6368383"/>
                <a:ext cx="133560" cy="127080"/>
              </p14:xfrm>
            </p:contentPart>
          </mc:Choice>
          <mc:Fallback>
            <p:pic>
              <p:nvPicPr>
                <p:cNvPr id="476218" name="Ink 476217">
                  <a:extLst>
                    <a:ext uri="{FF2B5EF4-FFF2-40B4-BE49-F238E27FC236}">
                      <a16:creationId xmlns:a16="http://schemas.microsoft.com/office/drawing/2014/main" id="{EF7C93D3-966D-4146-8FA4-8161B924C0E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65303" y="6359383"/>
                  <a:ext cx="151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76220" name="Ink 476219">
                  <a:extLst>
                    <a:ext uri="{FF2B5EF4-FFF2-40B4-BE49-F238E27FC236}">
                      <a16:creationId xmlns:a16="http://schemas.microsoft.com/office/drawing/2014/main" id="{E5273FD1-7757-4926-9A81-0F5813CA34D8}"/>
                    </a:ext>
                  </a:extLst>
                </p14:cNvPr>
                <p14:cNvContentPartPr/>
                <p14:nvPr/>
              </p14:nvContentPartPr>
              <p14:xfrm>
                <a:off x="3620983" y="6325903"/>
                <a:ext cx="226800" cy="257760"/>
              </p14:xfrm>
            </p:contentPart>
          </mc:Choice>
          <mc:Fallback>
            <p:pic>
              <p:nvPicPr>
                <p:cNvPr id="476220" name="Ink 476219">
                  <a:extLst>
                    <a:ext uri="{FF2B5EF4-FFF2-40B4-BE49-F238E27FC236}">
                      <a16:creationId xmlns:a16="http://schemas.microsoft.com/office/drawing/2014/main" id="{E5273FD1-7757-4926-9A81-0F5813CA34D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12343" y="6316903"/>
                  <a:ext cx="244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76221" name="Ink 476220">
                  <a:extLst>
                    <a:ext uri="{FF2B5EF4-FFF2-40B4-BE49-F238E27FC236}">
                      <a16:creationId xmlns:a16="http://schemas.microsoft.com/office/drawing/2014/main" id="{D7C9ACA4-256D-4E3D-BAE5-A50A4AAA3078}"/>
                    </a:ext>
                  </a:extLst>
                </p14:cNvPr>
                <p14:cNvContentPartPr/>
                <p14:nvPr/>
              </p14:nvContentPartPr>
              <p14:xfrm>
                <a:off x="3883423" y="6349303"/>
                <a:ext cx="131040" cy="162000"/>
              </p14:xfrm>
            </p:contentPart>
          </mc:Choice>
          <mc:Fallback>
            <p:pic>
              <p:nvPicPr>
                <p:cNvPr id="476221" name="Ink 476220">
                  <a:extLst>
                    <a:ext uri="{FF2B5EF4-FFF2-40B4-BE49-F238E27FC236}">
                      <a16:creationId xmlns:a16="http://schemas.microsoft.com/office/drawing/2014/main" id="{D7C9ACA4-256D-4E3D-BAE5-A50A4AAA30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874423" y="6340303"/>
                  <a:ext cx="14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76222" name="Ink 476221">
                  <a:extLst>
                    <a:ext uri="{FF2B5EF4-FFF2-40B4-BE49-F238E27FC236}">
                      <a16:creationId xmlns:a16="http://schemas.microsoft.com/office/drawing/2014/main" id="{3FF8D8B2-044F-4B5F-AC28-B11B450A717C}"/>
                    </a:ext>
                  </a:extLst>
                </p14:cNvPr>
                <p14:cNvContentPartPr/>
                <p14:nvPr/>
              </p14:nvContentPartPr>
              <p14:xfrm>
                <a:off x="3970903" y="6172543"/>
                <a:ext cx="72720" cy="245880"/>
              </p14:xfrm>
            </p:contentPart>
          </mc:Choice>
          <mc:Fallback>
            <p:pic>
              <p:nvPicPr>
                <p:cNvPr id="476222" name="Ink 476221">
                  <a:extLst>
                    <a:ext uri="{FF2B5EF4-FFF2-40B4-BE49-F238E27FC236}">
                      <a16:creationId xmlns:a16="http://schemas.microsoft.com/office/drawing/2014/main" id="{3FF8D8B2-044F-4B5F-AC28-B11B450A717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62263" y="6163543"/>
                  <a:ext cx="90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76223" name="Ink 476222">
                  <a:extLst>
                    <a:ext uri="{FF2B5EF4-FFF2-40B4-BE49-F238E27FC236}">
                      <a16:creationId xmlns:a16="http://schemas.microsoft.com/office/drawing/2014/main" id="{7DA1BB04-F1A3-4200-8C2E-38C8FC69774F}"/>
                    </a:ext>
                  </a:extLst>
                </p14:cNvPr>
                <p14:cNvContentPartPr/>
                <p14:nvPr/>
              </p14:nvContentPartPr>
              <p14:xfrm>
                <a:off x="4092943" y="6336343"/>
                <a:ext cx="55440" cy="23040"/>
              </p14:xfrm>
            </p:contentPart>
          </mc:Choice>
          <mc:Fallback>
            <p:pic>
              <p:nvPicPr>
                <p:cNvPr id="476223" name="Ink 476222">
                  <a:extLst>
                    <a:ext uri="{FF2B5EF4-FFF2-40B4-BE49-F238E27FC236}">
                      <a16:creationId xmlns:a16="http://schemas.microsoft.com/office/drawing/2014/main" id="{7DA1BB04-F1A3-4200-8C2E-38C8FC69774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083943" y="6327343"/>
                  <a:ext cx="73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76224" name="Ink 476223">
                  <a:extLst>
                    <a:ext uri="{FF2B5EF4-FFF2-40B4-BE49-F238E27FC236}">
                      <a16:creationId xmlns:a16="http://schemas.microsoft.com/office/drawing/2014/main" id="{957AD708-1C26-4E88-8E55-6CA166395C3E}"/>
                    </a:ext>
                  </a:extLst>
                </p14:cNvPr>
                <p14:cNvContentPartPr/>
                <p14:nvPr/>
              </p14:nvContentPartPr>
              <p14:xfrm>
                <a:off x="4311823" y="6241303"/>
                <a:ext cx="330480" cy="313920"/>
              </p14:xfrm>
            </p:contentPart>
          </mc:Choice>
          <mc:Fallback>
            <p:pic>
              <p:nvPicPr>
                <p:cNvPr id="476224" name="Ink 476223">
                  <a:extLst>
                    <a:ext uri="{FF2B5EF4-FFF2-40B4-BE49-F238E27FC236}">
                      <a16:creationId xmlns:a16="http://schemas.microsoft.com/office/drawing/2014/main" id="{957AD708-1C26-4E88-8E55-6CA166395C3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303183" y="6232303"/>
                  <a:ext cx="348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76225" name="Ink 476224">
                  <a:extLst>
                    <a:ext uri="{FF2B5EF4-FFF2-40B4-BE49-F238E27FC236}">
                      <a16:creationId xmlns:a16="http://schemas.microsoft.com/office/drawing/2014/main" id="{86738BBB-CD59-4549-83D0-0861C862C16E}"/>
                    </a:ext>
                  </a:extLst>
                </p14:cNvPr>
                <p14:cNvContentPartPr/>
                <p14:nvPr/>
              </p14:nvContentPartPr>
              <p14:xfrm>
                <a:off x="4441783" y="6245263"/>
                <a:ext cx="353160" cy="292320"/>
              </p14:xfrm>
            </p:contentPart>
          </mc:Choice>
          <mc:Fallback>
            <p:pic>
              <p:nvPicPr>
                <p:cNvPr id="476225" name="Ink 476224">
                  <a:extLst>
                    <a:ext uri="{FF2B5EF4-FFF2-40B4-BE49-F238E27FC236}">
                      <a16:creationId xmlns:a16="http://schemas.microsoft.com/office/drawing/2014/main" id="{86738BBB-CD59-4549-83D0-0861C862C1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33143" y="6236623"/>
                  <a:ext cx="370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76226" name="Ink 476225">
                  <a:extLst>
                    <a:ext uri="{FF2B5EF4-FFF2-40B4-BE49-F238E27FC236}">
                      <a16:creationId xmlns:a16="http://schemas.microsoft.com/office/drawing/2014/main" id="{24B3C78C-B409-4ED7-9B24-1B383E708868}"/>
                    </a:ext>
                  </a:extLst>
                </p14:cNvPr>
                <p14:cNvContentPartPr/>
                <p14:nvPr/>
              </p14:nvContentPartPr>
              <p14:xfrm>
                <a:off x="4754983" y="6409423"/>
                <a:ext cx="360" cy="153000"/>
              </p14:xfrm>
            </p:contentPart>
          </mc:Choice>
          <mc:Fallback>
            <p:pic>
              <p:nvPicPr>
                <p:cNvPr id="476226" name="Ink 476225">
                  <a:extLst>
                    <a:ext uri="{FF2B5EF4-FFF2-40B4-BE49-F238E27FC236}">
                      <a16:creationId xmlns:a16="http://schemas.microsoft.com/office/drawing/2014/main" id="{24B3C78C-B409-4ED7-9B24-1B383E70886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45983" y="6400423"/>
                  <a:ext cx="18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76227" name="Ink 476226">
                  <a:extLst>
                    <a:ext uri="{FF2B5EF4-FFF2-40B4-BE49-F238E27FC236}">
                      <a16:creationId xmlns:a16="http://schemas.microsoft.com/office/drawing/2014/main" id="{74A01187-B593-4EBF-9BEE-2643B3988F67}"/>
                    </a:ext>
                  </a:extLst>
                </p14:cNvPr>
                <p14:cNvContentPartPr/>
                <p14:nvPr/>
              </p14:nvContentPartPr>
              <p14:xfrm>
                <a:off x="4711063" y="6377023"/>
                <a:ext cx="178920" cy="161280"/>
              </p14:xfrm>
            </p:contentPart>
          </mc:Choice>
          <mc:Fallback>
            <p:pic>
              <p:nvPicPr>
                <p:cNvPr id="476227" name="Ink 476226">
                  <a:extLst>
                    <a:ext uri="{FF2B5EF4-FFF2-40B4-BE49-F238E27FC236}">
                      <a16:creationId xmlns:a16="http://schemas.microsoft.com/office/drawing/2014/main" id="{74A01187-B593-4EBF-9BEE-2643B3988F6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702423" y="6368023"/>
                  <a:ext cx="196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76228" name="Ink 476227">
                  <a:extLst>
                    <a:ext uri="{FF2B5EF4-FFF2-40B4-BE49-F238E27FC236}">
                      <a16:creationId xmlns:a16="http://schemas.microsoft.com/office/drawing/2014/main" id="{C1AF4C2A-2060-4434-B22A-537CA85DD47D}"/>
                    </a:ext>
                  </a:extLst>
                </p14:cNvPr>
                <p14:cNvContentPartPr/>
                <p14:nvPr/>
              </p14:nvContentPartPr>
              <p14:xfrm>
                <a:off x="4841743" y="6618223"/>
                <a:ext cx="360" cy="2160"/>
              </p14:xfrm>
            </p:contentPart>
          </mc:Choice>
          <mc:Fallback>
            <p:pic>
              <p:nvPicPr>
                <p:cNvPr id="476228" name="Ink 476227">
                  <a:extLst>
                    <a:ext uri="{FF2B5EF4-FFF2-40B4-BE49-F238E27FC236}">
                      <a16:creationId xmlns:a16="http://schemas.microsoft.com/office/drawing/2014/main" id="{C1AF4C2A-2060-4434-B22A-537CA85DD47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2743" y="6609583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76229" name="Ink 476228">
                  <a:extLst>
                    <a:ext uri="{FF2B5EF4-FFF2-40B4-BE49-F238E27FC236}">
                      <a16:creationId xmlns:a16="http://schemas.microsoft.com/office/drawing/2014/main" id="{E6971F92-6EC3-4EF9-A4A1-67B5E50E74D7}"/>
                    </a:ext>
                  </a:extLst>
                </p14:cNvPr>
                <p14:cNvContentPartPr/>
                <p14:nvPr/>
              </p14:nvContentPartPr>
              <p14:xfrm>
                <a:off x="4945063" y="6373063"/>
                <a:ext cx="130320" cy="154440"/>
              </p14:xfrm>
            </p:contentPart>
          </mc:Choice>
          <mc:Fallback>
            <p:pic>
              <p:nvPicPr>
                <p:cNvPr id="476229" name="Ink 476228">
                  <a:extLst>
                    <a:ext uri="{FF2B5EF4-FFF2-40B4-BE49-F238E27FC236}">
                      <a16:creationId xmlns:a16="http://schemas.microsoft.com/office/drawing/2014/main" id="{E6971F92-6EC3-4EF9-A4A1-67B5E50E74D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936423" y="6364063"/>
                  <a:ext cx="147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76230" name="Ink 476229">
                  <a:extLst>
                    <a:ext uri="{FF2B5EF4-FFF2-40B4-BE49-F238E27FC236}">
                      <a16:creationId xmlns:a16="http://schemas.microsoft.com/office/drawing/2014/main" id="{F2AFCBE9-D88A-4983-AB00-03607AA9A0F3}"/>
                    </a:ext>
                  </a:extLst>
                </p14:cNvPr>
                <p14:cNvContentPartPr/>
                <p14:nvPr/>
              </p14:nvContentPartPr>
              <p14:xfrm>
                <a:off x="5248183" y="6371263"/>
                <a:ext cx="309240" cy="205560"/>
              </p14:xfrm>
            </p:contentPart>
          </mc:Choice>
          <mc:Fallback>
            <p:pic>
              <p:nvPicPr>
                <p:cNvPr id="476230" name="Ink 476229">
                  <a:extLst>
                    <a:ext uri="{FF2B5EF4-FFF2-40B4-BE49-F238E27FC236}">
                      <a16:creationId xmlns:a16="http://schemas.microsoft.com/office/drawing/2014/main" id="{F2AFCBE9-D88A-4983-AB00-03607AA9A0F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239543" y="6362623"/>
                  <a:ext cx="326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76231" name="Ink 476230">
                  <a:extLst>
                    <a:ext uri="{FF2B5EF4-FFF2-40B4-BE49-F238E27FC236}">
                      <a16:creationId xmlns:a16="http://schemas.microsoft.com/office/drawing/2014/main" id="{F3D278B7-7963-422A-96B8-E0219DB85A58}"/>
                    </a:ext>
                  </a:extLst>
                </p14:cNvPr>
                <p14:cNvContentPartPr/>
                <p14:nvPr/>
              </p14:nvContentPartPr>
              <p14:xfrm>
                <a:off x="5495143" y="6352903"/>
                <a:ext cx="133200" cy="145800"/>
              </p14:xfrm>
            </p:contentPart>
          </mc:Choice>
          <mc:Fallback>
            <p:pic>
              <p:nvPicPr>
                <p:cNvPr id="476231" name="Ink 476230">
                  <a:extLst>
                    <a:ext uri="{FF2B5EF4-FFF2-40B4-BE49-F238E27FC236}">
                      <a16:creationId xmlns:a16="http://schemas.microsoft.com/office/drawing/2014/main" id="{F3D278B7-7963-422A-96B8-E0219DB85A5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86143" y="6344263"/>
                  <a:ext cx="150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76232" name="Ink 476231">
                  <a:extLst>
                    <a:ext uri="{FF2B5EF4-FFF2-40B4-BE49-F238E27FC236}">
                      <a16:creationId xmlns:a16="http://schemas.microsoft.com/office/drawing/2014/main" id="{EB648BE2-ED20-4C86-8467-ED31F2D620E5}"/>
                    </a:ext>
                  </a:extLst>
                </p14:cNvPr>
                <p14:cNvContentPartPr/>
                <p14:nvPr/>
              </p14:nvContentPartPr>
              <p14:xfrm>
                <a:off x="5582263" y="6374503"/>
                <a:ext cx="43920" cy="225360"/>
              </p14:xfrm>
            </p:contentPart>
          </mc:Choice>
          <mc:Fallback>
            <p:pic>
              <p:nvPicPr>
                <p:cNvPr id="476232" name="Ink 476231">
                  <a:extLst>
                    <a:ext uri="{FF2B5EF4-FFF2-40B4-BE49-F238E27FC236}">
                      <a16:creationId xmlns:a16="http://schemas.microsoft.com/office/drawing/2014/main" id="{EB648BE2-ED20-4C86-8467-ED31F2D620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73263" y="6365503"/>
                  <a:ext cx="61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76233" name="Ink 476232">
                  <a:extLst>
                    <a:ext uri="{FF2B5EF4-FFF2-40B4-BE49-F238E27FC236}">
                      <a16:creationId xmlns:a16="http://schemas.microsoft.com/office/drawing/2014/main" id="{118C2E10-F30B-49F2-8600-B60CCA582787}"/>
                    </a:ext>
                  </a:extLst>
                </p14:cNvPr>
                <p14:cNvContentPartPr/>
                <p14:nvPr/>
              </p14:nvContentPartPr>
              <p14:xfrm>
                <a:off x="5791063" y="6383503"/>
                <a:ext cx="9360" cy="144000"/>
              </p14:xfrm>
            </p:contentPart>
          </mc:Choice>
          <mc:Fallback>
            <p:pic>
              <p:nvPicPr>
                <p:cNvPr id="476233" name="Ink 476232">
                  <a:extLst>
                    <a:ext uri="{FF2B5EF4-FFF2-40B4-BE49-F238E27FC236}">
                      <a16:creationId xmlns:a16="http://schemas.microsoft.com/office/drawing/2014/main" id="{118C2E10-F30B-49F2-8600-B60CCA58278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82423" y="6374503"/>
                  <a:ext cx="27000" cy="161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7439E6-B664-4306-BB1C-265E140C60E5}"/>
                  </a:ext>
                </a:extLst>
              </p14:cNvPr>
              <p14:cNvContentPartPr/>
              <p14:nvPr/>
            </p14:nvContentPartPr>
            <p14:xfrm>
              <a:off x="6265200" y="230270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7439E6-B664-4306-BB1C-265E140C60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560" y="229406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A0D3B8F-AF58-4B08-BEFD-8109A7DB6BEF}"/>
              </a:ext>
            </a:extLst>
          </p:cNvPr>
          <p:cNvGrpSpPr/>
          <p:nvPr/>
        </p:nvGrpSpPr>
        <p:grpSpPr>
          <a:xfrm>
            <a:off x="6645000" y="2048187"/>
            <a:ext cx="300960" cy="501840"/>
            <a:chOff x="6645000" y="2048187"/>
            <a:chExt cx="30096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0AA4D4-334D-42C7-8280-30567711AC07}"/>
                    </a:ext>
                  </a:extLst>
                </p14:cNvPr>
                <p14:cNvContentPartPr/>
                <p14:nvPr/>
              </p14:nvContentPartPr>
              <p14:xfrm>
                <a:off x="6776760" y="2074107"/>
                <a:ext cx="43560" cy="103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0AA4D4-334D-42C7-8280-30567711AC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8120" y="2065107"/>
                  <a:ext cx="61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8F884B-F7FB-46BE-9E3D-E72BD2062917}"/>
                    </a:ext>
                  </a:extLst>
                </p14:cNvPr>
                <p14:cNvContentPartPr/>
                <p14:nvPr/>
              </p14:nvContentPartPr>
              <p14:xfrm>
                <a:off x="6747600" y="2198307"/>
                <a:ext cx="3708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8F884B-F7FB-46BE-9E3D-E72BD20629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8960" y="2189667"/>
                  <a:ext cx="54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D9B078-30A8-4394-AB89-213A81B14398}"/>
                    </a:ext>
                  </a:extLst>
                </p14:cNvPr>
                <p14:cNvContentPartPr/>
                <p14:nvPr/>
              </p14:nvContentPartPr>
              <p14:xfrm>
                <a:off x="6645000" y="2048187"/>
                <a:ext cx="240840" cy="230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D9B078-30A8-4394-AB89-213A81B143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6360" y="2039547"/>
                  <a:ext cx="258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F2CFE0-5504-47C4-9580-745328B9B435}"/>
                    </a:ext>
                  </a:extLst>
                </p14:cNvPr>
                <p14:cNvContentPartPr/>
                <p14:nvPr/>
              </p14:nvContentPartPr>
              <p14:xfrm>
                <a:off x="6696840" y="2318547"/>
                <a:ext cx="249120" cy="23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F2CFE0-5504-47C4-9580-745328B9B4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88200" y="2309907"/>
                  <a:ext cx="2667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309650-B8DF-49B7-949C-2BADAD40A810}"/>
              </a:ext>
            </a:extLst>
          </p:cNvPr>
          <p:cNvGrpSpPr/>
          <p:nvPr/>
        </p:nvGrpSpPr>
        <p:grpSpPr>
          <a:xfrm>
            <a:off x="6712680" y="2666667"/>
            <a:ext cx="189000" cy="246600"/>
            <a:chOff x="6712680" y="2666667"/>
            <a:chExt cx="18900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1860A2-22F8-4289-AA8F-B714BC086307}"/>
                    </a:ext>
                  </a:extLst>
                </p14:cNvPr>
                <p14:cNvContentPartPr/>
                <p14:nvPr/>
              </p14:nvContentPartPr>
              <p14:xfrm>
                <a:off x="6850560" y="2760627"/>
                <a:ext cx="22680" cy="8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1860A2-22F8-4289-AA8F-B714BC0863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41920" y="2751987"/>
                  <a:ext cx="40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2D48FF-4917-4E8E-A8AF-88B418E174CB}"/>
                    </a:ext>
                  </a:extLst>
                </p14:cNvPr>
                <p14:cNvContentPartPr/>
                <p14:nvPr/>
              </p14:nvContentPartPr>
              <p14:xfrm>
                <a:off x="6807000" y="2831547"/>
                <a:ext cx="39240" cy="1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2D48FF-4917-4E8E-A8AF-88B418E174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8000" y="2822907"/>
                  <a:ext cx="56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95C908-23B3-47D1-9879-07CD8552D9DB}"/>
                    </a:ext>
                  </a:extLst>
                </p14:cNvPr>
                <p14:cNvContentPartPr/>
                <p14:nvPr/>
              </p14:nvContentPartPr>
              <p14:xfrm>
                <a:off x="6712680" y="2666667"/>
                <a:ext cx="189000" cy="246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95C908-23B3-47D1-9879-07CD8552D9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4040" y="2658027"/>
                  <a:ext cx="2066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ACA4E0-6021-4B5D-9694-F2293032EBCD}"/>
              </a:ext>
            </a:extLst>
          </p:cNvPr>
          <p:cNvGrpSpPr/>
          <p:nvPr/>
        </p:nvGrpSpPr>
        <p:grpSpPr>
          <a:xfrm>
            <a:off x="6679200" y="3021987"/>
            <a:ext cx="330480" cy="262080"/>
            <a:chOff x="6679200" y="3021987"/>
            <a:chExt cx="3304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CF5E4E-BA79-4A32-A4E2-06429A46FA9A}"/>
                    </a:ext>
                  </a:extLst>
                </p14:cNvPr>
                <p14:cNvContentPartPr/>
                <p14:nvPr/>
              </p14:nvContentPartPr>
              <p14:xfrm>
                <a:off x="6831120" y="3106587"/>
                <a:ext cx="100440" cy="6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CF5E4E-BA79-4A32-A4E2-06429A46FA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2480" y="3097587"/>
                  <a:ext cx="118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6903A1-2AEF-4B4F-ABB5-E430B0439216}"/>
                    </a:ext>
                  </a:extLst>
                </p14:cNvPr>
                <p14:cNvContentPartPr/>
                <p14:nvPr/>
              </p14:nvContentPartPr>
              <p14:xfrm>
                <a:off x="6679200" y="3021987"/>
                <a:ext cx="330480" cy="26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6903A1-2AEF-4B4F-ABB5-E430B04392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70200" y="3013347"/>
                  <a:ext cx="34812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EC24E2-C4EC-430D-B762-9D84391CB02A}"/>
              </a:ext>
            </a:extLst>
          </p:cNvPr>
          <p:cNvGrpSpPr/>
          <p:nvPr/>
        </p:nvGrpSpPr>
        <p:grpSpPr>
          <a:xfrm>
            <a:off x="6594960" y="3596907"/>
            <a:ext cx="356760" cy="348840"/>
            <a:chOff x="6594960" y="3596907"/>
            <a:chExt cx="35676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23AC96-E2EA-413F-A375-6CF0D178CD50}"/>
                    </a:ext>
                  </a:extLst>
                </p14:cNvPr>
                <p14:cNvContentPartPr/>
                <p14:nvPr/>
              </p14:nvContentPartPr>
              <p14:xfrm>
                <a:off x="6792600" y="3682947"/>
                <a:ext cx="33840" cy="13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23AC96-E2EA-413F-A375-6CF0D178CD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83600" y="3673947"/>
                  <a:ext cx="51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3923BE-15B9-4C12-82EF-4B0239102E48}"/>
                    </a:ext>
                  </a:extLst>
                </p14:cNvPr>
                <p14:cNvContentPartPr/>
                <p14:nvPr/>
              </p14:nvContentPartPr>
              <p14:xfrm>
                <a:off x="6742200" y="3821187"/>
                <a:ext cx="73080" cy="1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3923BE-15B9-4C12-82EF-4B0239102E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33200" y="3812547"/>
                  <a:ext cx="90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7F9698-9922-4D75-8027-2558C339B182}"/>
                    </a:ext>
                  </a:extLst>
                </p14:cNvPr>
                <p14:cNvContentPartPr/>
                <p14:nvPr/>
              </p14:nvContentPartPr>
              <p14:xfrm>
                <a:off x="6594960" y="3596907"/>
                <a:ext cx="356760" cy="34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7F9698-9922-4D75-8027-2558C339B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5960" y="3588267"/>
                  <a:ext cx="37440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6E91D3-0F7F-422F-B0A9-3BBD87E55488}"/>
              </a:ext>
            </a:extLst>
          </p:cNvPr>
          <p:cNvGrpSpPr/>
          <p:nvPr/>
        </p:nvGrpSpPr>
        <p:grpSpPr>
          <a:xfrm>
            <a:off x="6518640" y="1626987"/>
            <a:ext cx="619560" cy="213120"/>
            <a:chOff x="6518640" y="1626987"/>
            <a:chExt cx="6195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CCDD02-D55F-4DB4-88E2-D1C0D2D5ABF4}"/>
                    </a:ext>
                  </a:extLst>
                </p14:cNvPr>
                <p14:cNvContentPartPr/>
                <p14:nvPr/>
              </p14:nvContentPartPr>
              <p14:xfrm>
                <a:off x="6546720" y="1667307"/>
                <a:ext cx="591480" cy="5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CCDD02-D55F-4DB4-88E2-D1C0D2D5AB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7720" y="1658307"/>
                  <a:ext cx="609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C2F7EB-8088-460E-9B15-55C8D853EDA3}"/>
                    </a:ext>
                  </a:extLst>
                </p14:cNvPr>
                <p14:cNvContentPartPr/>
                <p14:nvPr/>
              </p14:nvContentPartPr>
              <p14:xfrm>
                <a:off x="6535560" y="1654707"/>
                <a:ext cx="135720" cy="16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C2F7EB-8088-460E-9B15-55C8D853ED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26920" y="1646067"/>
                  <a:ext cx="153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D0F079-4467-4B9A-A790-36F77991175D}"/>
                    </a:ext>
                  </a:extLst>
                </p14:cNvPr>
                <p14:cNvContentPartPr/>
                <p14:nvPr/>
              </p14:nvContentPartPr>
              <p14:xfrm>
                <a:off x="6518640" y="1626987"/>
                <a:ext cx="149760" cy="213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D0F079-4467-4B9A-A790-36F7799117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10000" y="1618347"/>
                  <a:ext cx="16740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F8A921-62AB-40C4-8C4C-043FF4493FF8}"/>
              </a:ext>
            </a:extLst>
          </p:cNvPr>
          <p:cNvGrpSpPr/>
          <p:nvPr/>
        </p:nvGrpSpPr>
        <p:grpSpPr>
          <a:xfrm>
            <a:off x="2935560" y="1953507"/>
            <a:ext cx="528480" cy="202320"/>
            <a:chOff x="2935560" y="1953507"/>
            <a:chExt cx="52848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6268D0-9440-4D70-BD4F-07D2324538C3}"/>
                    </a:ext>
                  </a:extLst>
                </p14:cNvPr>
                <p14:cNvContentPartPr/>
                <p14:nvPr/>
              </p14:nvContentPartPr>
              <p14:xfrm>
                <a:off x="3006120" y="2014347"/>
                <a:ext cx="457920" cy="5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6268D0-9440-4D70-BD4F-07D2324538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7120" y="2005707"/>
                  <a:ext cx="475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A46779-9B65-4A4B-86F0-F169EA589AD8}"/>
                    </a:ext>
                  </a:extLst>
                </p14:cNvPr>
                <p14:cNvContentPartPr/>
                <p14:nvPr/>
              </p14:nvContentPartPr>
              <p14:xfrm>
                <a:off x="3299880" y="1989507"/>
                <a:ext cx="121680" cy="12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A46779-9B65-4A4B-86F0-F169EA589A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1240" y="1980507"/>
                  <a:ext cx="139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ECE0D0-AE4C-4F43-8FEE-30405869A56A}"/>
                    </a:ext>
                  </a:extLst>
                </p14:cNvPr>
                <p14:cNvContentPartPr/>
                <p14:nvPr/>
              </p14:nvContentPartPr>
              <p14:xfrm>
                <a:off x="2964360" y="2001387"/>
                <a:ext cx="208800" cy="12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ECE0D0-AE4C-4F43-8FEE-30405869A5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55360" y="1992747"/>
                  <a:ext cx="226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6B5669-8845-4B00-93F9-31245B4C643E}"/>
                    </a:ext>
                  </a:extLst>
                </p14:cNvPr>
                <p14:cNvContentPartPr/>
                <p14:nvPr/>
              </p14:nvContentPartPr>
              <p14:xfrm>
                <a:off x="2962920" y="1959267"/>
                <a:ext cx="128160" cy="19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6B5669-8845-4B00-93F9-31245B4C64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3920" y="1950267"/>
                  <a:ext cx="145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37E6D0-7339-419C-BE12-77057D916F7C}"/>
                    </a:ext>
                  </a:extLst>
                </p14:cNvPr>
                <p14:cNvContentPartPr/>
                <p14:nvPr/>
              </p14:nvContentPartPr>
              <p14:xfrm>
                <a:off x="2935560" y="1980867"/>
                <a:ext cx="158040" cy="1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37E6D0-7339-419C-BE12-77057D916F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26560" y="1972227"/>
                  <a:ext cx="175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A80FF7-4D09-498F-92B2-89C7B25F8BFB}"/>
                    </a:ext>
                  </a:extLst>
                </p14:cNvPr>
                <p14:cNvContentPartPr/>
                <p14:nvPr/>
              </p14:nvContentPartPr>
              <p14:xfrm>
                <a:off x="3237240" y="1953507"/>
                <a:ext cx="169920" cy="15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A80FF7-4D09-498F-92B2-89C7B25F8B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8240" y="1944867"/>
                  <a:ext cx="187560" cy="171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9F9D8F-1758-4DD0-8E5C-53AB0F4B68FE}"/>
              </a:ext>
            </a:extLst>
          </p:cNvPr>
          <p:cNvGrpSpPr/>
          <p:nvPr/>
        </p:nvGrpSpPr>
        <p:grpSpPr>
          <a:xfrm>
            <a:off x="2726760" y="1736067"/>
            <a:ext cx="549000" cy="209160"/>
            <a:chOff x="2726760" y="1736067"/>
            <a:chExt cx="5490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D82D3E-CFEA-41F1-8BD7-D0890F1E2253}"/>
                    </a:ext>
                  </a:extLst>
                </p14:cNvPr>
                <p14:cNvContentPartPr/>
                <p14:nvPr/>
              </p14:nvContentPartPr>
              <p14:xfrm>
                <a:off x="2726760" y="1837227"/>
                <a:ext cx="447120" cy="18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D82D3E-CFEA-41F1-8BD7-D0890F1E22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7760" y="1828227"/>
                  <a:ext cx="464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209666-82A9-430F-9496-6F6D2925DE0F}"/>
                    </a:ext>
                  </a:extLst>
                </p14:cNvPr>
                <p14:cNvContentPartPr/>
                <p14:nvPr/>
              </p14:nvContentPartPr>
              <p14:xfrm>
                <a:off x="3088200" y="1811667"/>
                <a:ext cx="137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209666-82A9-430F-9496-6F6D2925DE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9560" y="1802667"/>
                  <a:ext cx="15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438BA2-BEF5-4CF0-9CB4-C96700A7272A}"/>
                    </a:ext>
                  </a:extLst>
                </p14:cNvPr>
                <p14:cNvContentPartPr/>
                <p14:nvPr/>
              </p14:nvContentPartPr>
              <p14:xfrm>
                <a:off x="3111960" y="1758027"/>
                <a:ext cx="163800" cy="18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438BA2-BEF5-4CF0-9CB4-C96700A727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2960" y="1749027"/>
                  <a:ext cx="181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5F200C-1626-497A-A4C4-FC6B57177B22}"/>
                    </a:ext>
                  </a:extLst>
                </p14:cNvPr>
                <p14:cNvContentPartPr/>
                <p14:nvPr/>
              </p14:nvContentPartPr>
              <p14:xfrm>
                <a:off x="3132120" y="1736067"/>
                <a:ext cx="132480" cy="18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5F200C-1626-497A-A4C4-FC6B57177B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3120" y="1727427"/>
                  <a:ext cx="15012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6267CE-DD39-4EA8-AA90-E6E5EF80315D}"/>
                  </a:ext>
                </a:extLst>
              </p14:cNvPr>
              <p14:cNvContentPartPr/>
              <p14:nvPr/>
            </p14:nvContentPartPr>
            <p14:xfrm>
              <a:off x="6357360" y="1904907"/>
              <a:ext cx="680040" cy="26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6267CE-DD39-4EA8-AA90-E6E5EF8031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8720" y="1895907"/>
                <a:ext cx="697680" cy="4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82DF51-BFFB-4CF0-A9BF-62CF527E5D95}"/>
                  </a:ext>
                </a:extLst>
              </p14:cNvPr>
              <p14:cNvContentPartPr/>
              <p14:nvPr/>
            </p14:nvContentPartPr>
            <p14:xfrm>
              <a:off x="787440" y="3860787"/>
              <a:ext cx="36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82DF51-BFFB-4CF0-A9BF-62CF527E5D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440" y="3753147"/>
                <a:ext cx="36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4C30FA-19F1-46AA-8996-A21C6D0B8C30}"/>
                  </a:ext>
                </a:extLst>
              </p14:cNvPr>
              <p14:cNvContentPartPr/>
              <p14:nvPr/>
            </p14:nvContentPartPr>
            <p14:xfrm>
              <a:off x="1171920" y="3928467"/>
              <a:ext cx="55800" cy="5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4C30FA-19F1-46AA-8996-A21C6D0B8C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2920" y="3919467"/>
                <a:ext cx="7344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39CE6-BDB3-4488-906A-F8588563F608}"/>
              </a:ext>
            </a:extLst>
          </p:cNvPr>
          <p:cNvGrpSpPr/>
          <p:nvPr/>
        </p:nvGrpSpPr>
        <p:grpSpPr>
          <a:xfrm>
            <a:off x="2234280" y="4231587"/>
            <a:ext cx="1430280" cy="307800"/>
            <a:chOff x="2234280" y="4231587"/>
            <a:chExt cx="14302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C4838B-25EF-42C9-9A2B-0FEDA3BE838E}"/>
                    </a:ext>
                  </a:extLst>
                </p14:cNvPr>
                <p14:cNvContentPartPr/>
                <p14:nvPr/>
              </p14:nvContentPartPr>
              <p14:xfrm>
                <a:off x="2256960" y="4248147"/>
                <a:ext cx="218160" cy="19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C4838B-25EF-42C9-9A2B-0FEDA3BE83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8320" y="4239507"/>
                  <a:ext cx="235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55E068-B4E8-4FC4-A336-7FF292434677}"/>
                    </a:ext>
                  </a:extLst>
                </p14:cNvPr>
                <p14:cNvContentPartPr/>
                <p14:nvPr/>
              </p14:nvContentPartPr>
              <p14:xfrm>
                <a:off x="2403840" y="4233387"/>
                <a:ext cx="26280" cy="30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55E068-B4E8-4FC4-A336-7FF2924346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5200" y="4224387"/>
                  <a:ext cx="43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A9DF18-88C9-4729-828A-DC84C03FC990}"/>
                    </a:ext>
                  </a:extLst>
                </p14:cNvPr>
                <p14:cNvContentPartPr/>
                <p14:nvPr/>
              </p14:nvContentPartPr>
              <p14:xfrm>
                <a:off x="2234280" y="4495467"/>
                <a:ext cx="175320" cy="4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A9DF18-88C9-4729-828A-DC84C03FC9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5280" y="4486827"/>
                  <a:ext cx="192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74D82A-2658-4D1B-844F-6F61CB488327}"/>
                    </a:ext>
                  </a:extLst>
                </p14:cNvPr>
                <p14:cNvContentPartPr/>
                <p14:nvPr/>
              </p14:nvContentPartPr>
              <p14:xfrm>
                <a:off x="2483760" y="4413387"/>
                <a:ext cx="93960" cy="10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74D82A-2658-4D1B-844F-6F61CB488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5120" y="4404747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AA790C-D432-4D84-B397-C946246F0C2A}"/>
                    </a:ext>
                  </a:extLst>
                </p14:cNvPr>
                <p14:cNvContentPartPr/>
                <p14:nvPr/>
              </p14:nvContentPartPr>
              <p14:xfrm>
                <a:off x="2649720" y="4389987"/>
                <a:ext cx="8316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AA790C-D432-4D84-B397-C946246F0C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0720" y="4380987"/>
                  <a:ext cx="100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58EF63-7F5A-4ED5-BEAD-45983CE8AA43}"/>
                    </a:ext>
                  </a:extLst>
                </p14:cNvPr>
                <p14:cNvContentPartPr/>
                <p14:nvPr/>
              </p14:nvContentPartPr>
              <p14:xfrm>
                <a:off x="2816400" y="4275507"/>
                <a:ext cx="28800" cy="19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58EF63-7F5A-4ED5-BEAD-45983CE8AA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7760" y="4266507"/>
                  <a:ext cx="46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A08993-4149-4428-B514-39BDC26E9846}"/>
                    </a:ext>
                  </a:extLst>
                </p14:cNvPr>
                <p14:cNvContentPartPr/>
                <p14:nvPr/>
              </p14:nvContentPartPr>
              <p14:xfrm>
                <a:off x="2776800" y="4337067"/>
                <a:ext cx="248040" cy="73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A08993-4149-4428-B514-39BDC26E98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8160" y="4328067"/>
                  <a:ext cx="265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0CBD57-4BC3-4C97-8D88-37E326A75CF4}"/>
                    </a:ext>
                  </a:extLst>
                </p14:cNvPr>
                <p14:cNvContentPartPr/>
                <p14:nvPr/>
              </p14:nvContentPartPr>
              <p14:xfrm>
                <a:off x="3081000" y="4329507"/>
                <a:ext cx="120960" cy="7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0CBD57-4BC3-4C97-8D88-37E326A75C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2000" y="4320867"/>
                  <a:ext cx="138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DDF655-A440-4740-8DCA-69BC2241D5CB}"/>
                    </a:ext>
                  </a:extLst>
                </p14:cNvPr>
                <p14:cNvContentPartPr/>
                <p14:nvPr/>
              </p14:nvContentPartPr>
              <p14:xfrm>
                <a:off x="3192960" y="4317987"/>
                <a:ext cx="102240" cy="11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DDF655-A440-4740-8DCA-69BC2241D5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3960" y="4308987"/>
                  <a:ext cx="119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235AC3-AF66-4259-9EF4-137ADCD246E5}"/>
                    </a:ext>
                  </a:extLst>
                </p14:cNvPr>
                <p14:cNvContentPartPr/>
                <p14:nvPr/>
              </p14:nvContentPartPr>
              <p14:xfrm>
                <a:off x="3308880" y="4231587"/>
                <a:ext cx="10368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235AC3-AF66-4259-9EF4-137ADCD246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9880" y="4222947"/>
                  <a:ext cx="121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B48D95-AF2A-478D-8873-CF17E1F73A28}"/>
                    </a:ext>
                  </a:extLst>
                </p14:cNvPr>
                <p14:cNvContentPartPr/>
                <p14:nvPr/>
              </p14:nvContentPartPr>
              <p14:xfrm>
                <a:off x="3405720" y="4294227"/>
                <a:ext cx="118080" cy="13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B48D95-AF2A-478D-8873-CF17E1F73A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6720" y="4285587"/>
                  <a:ext cx="135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2E5CC7-543B-4131-90D2-1CD5E18299E6}"/>
                    </a:ext>
                  </a:extLst>
                </p14:cNvPr>
                <p14:cNvContentPartPr/>
                <p14:nvPr/>
              </p14:nvContentPartPr>
              <p14:xfrm>
                <a:off x="3546840" y="4290627"/>
                <a:ext cx="117720" cy="12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2E5CC7-543B-4131-90D2-1CD5E18299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8200" y="4281987"/>
                  <a:ext cx="1353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6F3225-0985-4385-A78C-DB820E6A4F46}"/>
              </a:ext>
            </a:extLst>
          </p:cNvPr>
          <p:cNvGrpSpPr/>
          <p:nvPr/>
        </p:nvGrpSpPr>
        <p:grpSpPr>
          <a:xfrm>
            <a:off x="3871200" y="4105587"/>
            <a:ext cx="1720440" cy="378360"/>
            <a:chOff x="3871200" y="4105587"/>
            <a:chExt cx="172044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81B1BE-EFC1-43E0-8FA4-65605E3E3C32}"/>
                    </a:ext>
                  </a:extLst>
                </p14:cNvPr>
                <p14:cNvContentPartPr/>
                <p14:nvPr/>
              </p14:nvContentPartPr>
              <p14:xfrm>
                <a:off x="3871200" y="4294227"/>
                <a:ext cx="22644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81B1BE-EFC1-43E0-8FA4-65605E3E3C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2200" y="4285227"/>
                  <a:ext cx="244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5184B3-49D8-4060-9368-30C7DD6E71F3}"/>
                    </a:ext>
                  </a:extLst>
                </p14:cNvPr>
                <p14:cNvContentPartPr/>
                <p14:nvPr/>
              </p14:nvContentPartPr>
              <p14:xfrm>
                <a:off x="4038600" y="4233387"/>
                <a:ext cx="101520" cy="16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5184B3-49D8-4060-9368-30C7DD6E71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9600" y="4224387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FA7E497-54C5-420F-86F3-FC253D4B1304}"/>
                    </a:ext>
                  </a:extLst>
                </p14:cNvPr>
                <p14:cNvContentPartPr/>
                <p14:nvPr/>
              </p14:nvContentPartPr>
              <p14:xfrm>
                <a:off x="4280520" y="4218267"/>
                <a:ext cx="106560" cy="12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FA7E497-54C5-420F-86F3-FC253D4B13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71520" y="4209267"/>
                  <a:ext cx="124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3E4B01-4626-4C95-8082-EE6A00B64AA6}"/>
                    </a:ext>
                  </a:extLst>
                </p14:cNvPr>
                <p14:cNvContentPartPr/>
                <p14:nvPr/>
              </p14:nvContentPartPr>
              <p14:xfrm>
                <a:off x="4323360" y="4355067"/>
                <a:ext cx="153720" cy="1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3E4B01-4626-4C95-8082-EE6A00B64A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4360" y="4346067"/>
                  <a:ext cx="171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431837-641A-4792-8825-1EE5DE24CB75}"/>
                    </a:ext>
                  </a:extLst>
                </p14:cNvPr>
                <p14:cNvContentPartPr/>
                <p14:nvPr/>
              </p14:nvContentPartPr>
              <p14:xfrm>
                <a:off x="4639080" y="4186587"/>
                <a:ext cx="182880" cy="17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431837-641A-4792-8825-1EE5DE24CB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0080" y="4177587"/>
                  <a:ext cx="200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144FAF-9E29-49ED-B296-4D3B7E7012C5}"/>
                    </a:ext>
                  </a:extLst>
                </p14:cNvPr>
                <p14:cNvContentPartPr/>
                <p14:nvPr/>
              </p14:nvContentPartPr>
              <p14:xfrm>
                <a:off x="4800720" y="4224747"/>
                <a:ext cx="75240" cy="25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144FAF-9E29-49ED-B296-4D3B7E7012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91720" y="4216107"/>
                  <a:ext cx="92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A7837F-8EBF-4121-850F-53D0786EDC85}"/>
                    </a:ext>
                  </a:extLst>
                </p14:cNvPr>
                <p14:cNvContentPartPr/>
                <p14:nvPr/>
              </p14:nvContentPartPr>
              <p14:xfrm>
                <a:off x="4694880" y="4181547"/>
                <a:ext cx="14796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A7837F-8EBF-4121-850F-53D0786EDC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86240" y="4172907"/>
                  <a:ext cx="165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EDDE8B-9A2D-4CC5-8D55-866541654EF5}"/>
                    </a:ext>
                  </a:extLst>
                </p14:cNvPr>
                <p14:cNvContentPartPr/>
                <p14:nvPr/>
              </p14:nvContentPartPr>
              <p14:xfrm>
                <a:off x="4944720" y="4105587"/>
                <a:ext cx="646920" cy="20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EDDE8B-9A2D-4CC5-8D55-866541654E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36080" y="4096947"/>
                  <a:ext cx="6645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B7284C-169E-4AE3-A62C-D1E9604D6AB8}"/>
              </a:ext>
            </a:extLst>
          </p:cNvPr>
          <p:cNvGrpSpPr/>
          <p:nvPr/>
        </p:nvGrpSpPr>
        <p:grpSpPr>
          <a:xfrm>
            <a:off x="1404840" y="4811187"/>
            <a:ext cx="700560" cy="380880"/>
            <a:chOff x="1404840" y="4811187"/>
            <a:chExt cx="7005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A81736-EB5E-47C5-AB1C-FA9AC650630D}"/>
                    </a:ext>
                  </a:extLst>
                </p14:cNvPr>
                <p14:cNvContentPartPr/>
                <p14:nvPr/>
              </p14:nvContentPartPr>
              <p14:xfrm>
                <a:off x="1585200" y="4830627"/>
                <a:ext cx="66240" cy="1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A81736-EB5E-47C5-AB1C-FA9AC65063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6200" y="4821627"/>
                  <a:ext cx="83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AFB596-6447-4B42-A56C-347AF8B1936F}"/>
                    </a:ext>
                  </a:extLst>
                </p14:cNvPr>
                <p14:cNvContentPartPr/>
                <p14:nvPr/>
              </p14:nvContentPartPr>
              <p14:xfrm>
                <a:off x="1404840" y="4811187"/>
                <a:ext cx="384120" cy="35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AFB596-6447-4B42-A56C-347AF8B193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6200" y="4802187"/>
                  <a:ext cx="401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A418CC-4516-4DD1-B50B-1A69A1F9C4EE}"/>
                    </a:ext>
                  </a:extLst>
                </p14:cNvPr>
                <p14:cNvContentPartPr/>
                <p14:nvPr/>
              </p14:nvContentPartPr>
              <p14:xfrm>
                <a:off x="1820280" y="5002707"/>
                <a:ext cx="203400" cy="133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A418CC-4516-4DD1-B50B-1A69A1F9C4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11280" y="4993707"/>
                  <a:ext cx="22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5E1A0B-3D94-4FA3-A430-FF32BBB9A42C}"/>
                    </a:ext>
                  </a:extLst>
                </p14:cNvPr>
                <p14:cNvContentPartPr/>
                <p14:nvPr/>
              </p14:nvContentPartPr>
              <p14:xfrm>
                <a:off x="1967520" y="4881387"/>
                <a:ext cx="137880" cy="31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5E1A0B-3D94-4FA3-A430-FF32BBB9A4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8520" y="4872387"/>
                  <a:ext cx="1555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BB3A3E-C0F4-4FF7-8F8C-FF2218116B9B}"/>
              </a:ext>
            </a:extLst>
          </p:cNvPr>
          <p:cNvGrpSpPr/>
          <p:nvPr/>
        </p:nvGrpSpPr>
        <p:grpSpPr>
          <a:xfrm>
            <a:off x="2884800" y="4849707"/>
            <a:ext cx="1430640" cy="550080"/>
            <a:chOff x="2884800" y="4849707"/>
            <a:chExt cx="143064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4EC053-6A2E-41AB-8A4A-8441454BB149}"/>
                    </a:ext>
                  </a:extLst>
                </p14:cNvPr>
                <p14:cNvContentPartPr/>
                <p14:nvPr/>
              </p14:nvContentPartPr>
              <p14:xfrm>
                <a:off x="2884800" y="5071467"/>
                <a:ext cx="189000" cy="26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4EC053-6A2E-41AB-8A4A-8441454BB1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76160" y="5062827"/>
                  <a:ext cx="206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4F13A4-8946-4776-9A1C-9023187F3263}"/>
                    </a:ext>
                  </a:extLst>
                </p14:cNvPr>
                <p14:cNvContentPartPr/>
                <p14:nvPr/>
              </p14:nvContentPartPr>
              <p14:xfrm>
                <a:off x="3132480" y="4959507"/>
                <a:ext cx="59760" cy="440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4F13A4-8946-4776-9A1C-9023187F32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3840" y="4950867"/>
                  <a:ext cx="77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038EBB-80F2-44B2-8EC8-76DD7FEFB135}"/>
                    </a:ext>
                  </a:extLst>
                </p14:cNvPr>
                <p14:cNvContentPartPr/>
                <p14:nvPr/>
              </p14:nvContentPartPr>
              <p14:xfrm>
                <a:off x="3094680" y="5139147"/>
                <a:ext cx="112320" cy="3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038EBB-80F2-44B2-8EC8-76DD7FEFB1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040" y="5130507"/>
                  <a:ext cx="129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E5AA8B-51C6-4C9E-9226-D10B41203EBA}"/>
                    </a:ext>
                  </a:extLst>
                </p14:cNvPr>
                <p14:cNvContentPartPr/>
                <p14:nvPr/>
              </p14:nvContentPartPr>
              <p14:xfrm>
                <a:off x="3320040" y="4933227"/>
                <a:ext cx="287640" cy="360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E5AA8B-51C6-4C9E-9226-D10B41203E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11040" y="4924227"/>
                  <a:ext cx="305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40E74B-52C0-454F-B12E-9CCE448FEF09}"/>
                    </a:ext>
                  </a:extLst>
                </p14:cNvPr>
                <p14:cNvContentPartPr/>
                <p14:nvPr/>
              </p14:nvContentPartPr>
              <p14:xfrm>
                <a:off x="3722880" y="5103867"/>
                <a:ext cx="97200" cy="138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40E74B-52C0-454F-B12E-9CCE448FEF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13880" y="5095227"/>
                  <a:ext cx="114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6106EF-7855-4D5D-9099-30EA95FD90DC}"/>
                    </a:ext>
                  </a:extLst>
                </p14:cNvPr>
                <p14:cNvContentPartPr/>
                <p14:nvPr/>
              </p14:nvContentPartPr>
              <p14:xfrm>
                <a:off x="3885960" y="5029347"/>
                <a:ext cx="230400" cy="175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6106EF-7855-4D5D-9099-30EA95FD90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76960" y="5020707"/>
                  <a:ext cx="248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3C8FF-F464-4879-95D3-F51FFF7D19EA}"/>
                    </a:ext>
                  </a:extLst>
                </p14:cNvPr>
                <p14:cNvContentPartPr/>
                <p14:nvPr/>
              </p14:nvContentPartPr>
              <p14:xfrm>
                <a:off x="4134360" y="4849707"/>
                <a:ext cx="181080" cy="33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3C8FF-F464-4879-95D3-F51FFF7D19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25720" y="4840707"/>
                  <a:ext cx="1987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60E0B3-F20A-4182-A6B2-2FA7C67D697C}"/>
              </a:ext>
            </a:extLst>
          </p:cNvPr>
          <p:cNvGrpSpPr/>
          <p:nvPr/>
        </p:nvGrpSpPr>
        <p:grpSpPr>
          <a:xfrm>
            <a:off x="5324160" y="4992987"/>
            <a:ext cx="647280" cy="202680"/>
            <a:chOff x="5324160" y="4992987"/>
            <a:chExt cx="6472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7EE0D5-64C4-4EC4-BA8F-48761ED6CBA5}"/>
                    </a:ext>
                  </a:extLst>
                </p14:cNvPr>
                <p14:cNvContentPartPr/>
                <p14:nvPr/>
              </p14:nvContentPartPr>
              <p14:xfrm>
                <a:off x="5324160" y="4992987"/>
                <a:ext cx="234000" cy="20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7EE0D5-64C4-4EC4-BA8F-48761ED6CB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15520" y="4984347"/>
                  <a:ext cx="251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DF448E-E3F5-4EF9-8A1D-29F250FC9B3A}"/>
                    </a:ext>
                  </a:extLst>
                </p14:cNvPr>
                <p14:cNvContentPartPr/>
                <p14:nvPr/>
              </p14:nvContentPartPr>
              <p14:xfrm>
                <a:off x="5604240" y="5036547"/>
                <a:ext cx="63360" cy="15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DF448E-E3F5-4EF9-8A1D-29F250FC9B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5600" y="5027547"/>
                  <a:ext cx="81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FFCFC7-D06A-4811-9CB9-26732329567A}"/>
                    </a:ext>
                  </a:extLst>
                </p14:cNvPr>
                <p14:cNvContentPartPr/>
                <p14:nvPr/>
              </p14:nvContentPartPr>
              <p14:xfrm>
                <a:off x="5731680" y="5004507"/>
                <a:ext cx="129960" cy="15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FFCFC7-D06A-4811-9CB9-2673232956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3040" y="4995867"/>
                  <a:ext cx="147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952642-B35C-49A6-971C-0C72DDFA0181}"/>
                    </a:ext>
                  </a:extLst>
                </p14:cNvPr>
                <p14:cNvContentPartPr/>
                <p14:nvPr/>
              </p14:nvContentPartPr>
              <p14:xfrm>
                <a:off x="5876400" y="4998387"/>
                <a:ext cx="95040" cy="16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952642-B35C-49A6-971C-0C72DDFA018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7400" y="4989747"/>
                  <a:ext cx="1126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FDE3B3-7272-4E31-833F-7310F5636017}"/>
              </a:ext>
            </a:extLst>
          </p:cNvPr>
          <p:cNvGrpSpPr/>
          <p:nvPr/>
        </p:nvGrpSpPr>
        <p:grpSpPr>
          <a:xfrm>
            <a:off x="6247560" y="4826667"/>
            <a:ext cx="612360" cy="358920"/>
            <a:chOff x="6247560" y="4826667"/>
            <a:chExt cx="6123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86A788-E4DC-43A8-9576-B32A108FDA29}"/>
                    </a:ext>
                  </a:extLst>
                </p14:cNvPr>
                <p14:cNvContentPartPr/>
                <p14:nvPr/>
              </p14:nvContentPartPr>
              <p14:xfrm>
                <a:off x="6247560" y="4826667"/>
                <a:ext cx="110880" cy="35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86A788-E4DC-43A8-9576-B32A108FDA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38920" y="4817667"/>
                  <a:ext cx="128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18E721-6550-4814-9A1E-307E1E52A569}"/>
                    </a:ext>
                  </a:extLst>
                </p14:cNvPr>
                <p14:cNvContentPartPr/>
                <p14:nvPr/>
              </p14:nvContentPartPr>
              <p14:xfrm>
                <a:off x="6407760" y="4850787"/>
                <a:ext cx="137520" cy="33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18E721-6550-4814-9A1E-307E1E52A5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99120" y="4842147"/>
                  <a:ext cx="155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E57E35-C305-4506-A0E3-9F10D16F6185}"/>
                    </a:ext>
                  </a:extLst>
                </p14:cNvPr>
                <p14:cNvContentPartPr/>
                <p14:nvPr/>
              </p14:nvContentPartPr>
              <p14:xfrm>
                <a:off x="6578760" y="4992627"/>
                <a:ext cx="281160" cy="129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E57E35-C305-4506-A0E3-9F10D16F61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0120" y="4983987"/>
                  <a:ext cx="2988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A6CD42-9427-4667-905F-63B263AB897A}"/>
              </a:ext>
            </a:extLst>
          </p:cNvPr>
          <p:cNvGrpSpPr/>
          <p:nvPr/>
        </p:nvGrpSpPr>
        <p:grpSpPr>
          <a:xfrm>
            <a:off x="7228920" y="4752507"/>
            <a:ext cx="1422000" cy="488520"/>
            <a:chOff x="7228920" y="4752507"/>
            <a:chExt cx="14220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F7F8CC-27AA-44E6-B753-B88710E93E38}"/>
                    </a:ext>
                  </a:extLst>
                </p14:cNvPr>
                <p14:cNvContentPartPr/>
                <p14:nvPr/>
              </p14:nvContentPartPr>
              <p14:xfrm>
                <a:off x="7228920" y="4868067"/>
                <a:ext cx="135720" cy="154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F7F8CC-27AA-44E6-B753-B88710E93E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9920" y="4859427"/>
                  <a:ext cx="153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CC8A62-7881-4F69-8E76-C6A57E990272}"/>
                    </a:ext>
                  </a:extLst>
                </p14:cNvPr>
                <p14:cNvContentPartPr/>
                <p14:nvPr/>
              </p14:nvContentPartPr>
              <p14:xfrm>
                <a:off x="7391280" y="4850787"/>
                <a:ext cx="406800" cy="19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CC8A62-7881-4F69-8E76-C6A57E9902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82640" y="4841787"/>
                  <a:ext cx="424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2C0E1F-34E9-4936-9BDF-B2D3D75E4D71}"/>
                    </a:ext>
                  </a:extLst>
                </p14:cNvPr>
                <p14:cNvContentPartPr/>
                <p14:nvPr/>
              </p14:nvContentPartPr>
              <p14:xfrm>
                <a:off x="8002200" y="4757907"/>
                <a:ext cx="83520" cy="37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2C0E1F-34E9-4936-9BDF-B2D3D75E4D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93200" y="4749267"/>
                  <a:ext cx="101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80783E-59BB-4C33-8CB6-01FF94425D44}"/>
                    </a:ext>
                  </a:extLst>
                </p14:cNvPr>
                <p14:cNvContentPartPr/>
                <p14:nvPr/>
              </p14:nvContentPartPr>
              <p14:xfrm>
                <a:off x="8243760" y="4798587"/>
                <a:ext cx="87480" cy="162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80783E-59BB-4C33-8CB6-01FF94425D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35120" y="4789947"/>
                  <a:ext cx="105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E606EE-5009-4312-8AB3-CAC3AC2FFA55}"/>
                    </a:ext>
                  </a:extLst>
                </p14:cNvPr>
                <p14:cNvContentPartPr/>
                <p14:nvPr/>
              </p14:nvContentPartPr>
              <p14:xfrm>
                <a:off x="8227920" y="4752507"/>
                <a:ext cx="423000" cy="48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E606EE-5009-4312-8AB3-CAC3AC2FFA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19280" y="4743507"/>
                  <a:ext cx="44064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689" name="Group 498688">
            <a:extLst>
              <a:ext uri="{FF2B5EF4-FFF2-40B4-BE49-F238E27FC236}">
                <a16:creationId xmlns:a16="http://schemas.microsoft.com/office/drawing/2014/main" id="{A7BDC6D4-0E53-460B-BB4A-8C3289A6A28B}"/>
              </a:ext>
            </a:extLst>
          </p:cNvPr>
          <p:cNvGrpSpPr/>
          <p:nvPr/>
        </p:nvGrpSpPr>
        <p:grpSpPr>
          <a:xfrm>
            <a:off x="4663560" y="4965987"/>
            <a:ext cx="444240" cy="407160"/>
            <a:chOff x="4663560" y="4965987"/>
            <a:chExt cx="4442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70150C-EC0D-4335-8B5E-6DA33A932846}"/>
                    </a:ext>
                  </a:extLst>
                </p14:cNvPr>
                <p14:cNvContentPartPr/>
                <p14:nvPr/>
              </p14:nvContentPartPr>
              <p14:xfrm>
                <a:off x="4663560" y="5147787"/>
                <a:ext cx="234360" cy="34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70150C-EC0D-4335-8B5E-6DA33A9328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54560" y="5138787"/>
                  <a:ext cx="252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DCCDD9-FF4D-4333-BDCE-171C02E289E9}"/>
                    </a:ext>
                  </a:extLst>
                </p14:cNvPr>
                <p14:cNvContentPartPr/>
                <p14:nvPr/>
              </p14:nvContentPartPr>
              <p14:xfrm>
                <a:off x="4944360" y="5043027"/>
                <a:ext cx="156600" cy="32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DCCDD9-FF4D-4333-BDCE-171C02E289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35720" y="5034027"/>
                  <a:ext cx="174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407EF7-FAC1-4C79-A2C3-8C7FBF4B3822}"/>
                    </a:ext>
                  </a:extLst>
                </p14:cNvPr>
                <p14:cNvContentPartPr/>
                <p14:nvPr/>
              </p14:nvContentPartPr>
              <p14:xfrm>
                <a:off x="4851120" y="5149227"/>
                <a:ext cx="256680" cy="2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407EF7-FAC1-4C79-A2C3-8C7FBF4B38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42120" y="5140227"/>
                  <a:ext cx="274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8AD852-CC40-4B1B-870C-4BF7A725DCEA}"/>
                    </a:ext>
                  </a:extLst>
                </p14:cNvPr>
                <p14:cNvContentPartPr/>
                <p14:nvPr/>
              </p14:nvContentPartPr>
              <p14:xfrm>
                <a:off x="4903680" y="4980747"/>
                <a:ext cx="176760" cy="35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8AD852-CC40-4B1B-870C-4BF7A725DC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95040" y="4972107"/>
                  <a:ext cx="1944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98688" name="Ink 498687">
                  <a:extLst>
                    <a:ext uri="{FF2B5EF4-FFF2-40B4-BE49-F238E27FC236}">
                      <a16:creationId xmlns:a16="http://schemas.microsoft.com/office/drawing/2014/main" id="{14C5B919-6BDB-49A6-84FA-7C9F7F67977D}"/>
                    </a:ext>
                  </a:extLst>
                </p14:cNvPr>
                <p14:cNvContentPartPr/>
                <p14:nvPr/>
              </p14:nvContentPartPr>
              <p14:xfrm>
                <a:off x="4877400" y="4965987"/>
                <a:ext cx="205920" cy="407160"/>
              </p14:xfrm>
            </p:contentPart>
          </mc:Choice>
          <mc:Fallback xmlns="">
            <p:pic>
              <p:nvPicPr>
                <p:cNvPr id="498688" name="Ink 498687">
                  <a:extLst>
                    <a:ext uri="{FF2B5EF4-FFF2-40B4-BE49-F238E27FC236}">
                      <a16:creationId xmlns:a16="http://schemas.microsoft.com/office/drawing/2014/main" id="{14C5B919-6BDB-49A6-84FA-7C9F7F6797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68760" y="4956987"/>
                  <a:ext cx="22356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699" name="Group 498698">
            <a:extLst>
              <a:ext uri="{FF2B5EF4-FFF2-40B4-BE49-F238E27FC236}">
                <a16:creationId xmlns:a16="http://schemas.microsoft.com/office/drawing/2014/main" id="{6B01FF08-096D-4DF1-BAC5-B87E62A1829F}"/>
              </a:ext>
            </a:extLst>
          </p:cNvPr>
          <p:cNvGrpSpPr/>
          <p:nvPr/>
        </p:nvGrpSpPr>
        <p:grpSpPr>
          <a:xfrm>
            <a:off x="3122040" y="5733867"/>
            <a:ext cx="790560" cy="668880"/>
            <a:chOff x="3122040" y="5733867"/>
            <a:chExt cx="79056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98691" name="Ink 498690">
                  <a:extLst>
                    <a:ext uri="{FF2B5EF4-FFF2-40B4-BE49-F238E27FC236}">
                      <a16:creationId xmlns:a16="http://schemas.microsoft.com/office/drawing/2014/main" id="{54E71CDE-1E5E-4302-AA07-33D5ED77F23A}"/>
                    </a:ext>
                  </a:extLst>
                </p14:cNvPr>
                <p14:cNvContentPartPr/>
                <p14:nvPr/>
              </p14:nvContentPartPr>
              <p14:xfrm>
                <a:off x="3165960" y="5934747"/>
                <a:ext cx="101880" cy="129600"/>
              </p14:xfrm>
            </p:contentPart>
          </mc:Choice>
          <mc:Fallback xmlns="">
            <p:pic>
              <p:nvPicPr>
                <p:cNvPr id="498691" name="Ink 498690">
                  <a:extLst>
                    <a:ext uri="{FF2B5EF4-FFF2-40B4-BE49-F238E27FC236}">
                      <a16:creationId xmlns:a16="http://schemas.microsoft.com/office/drawing/2014/main" id="{54E71CDE-1E5E-4302-AA07-33D5ED77F2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6960" y="5926107"/>
                  <a:ext cx="119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8692" name="Ink 498691">
                  <a:extLst>
                    <a:ext uri="{FF2B5EF4-FFF2-40B4-BE49-F238E27FC236}">
                      <a16:creationId xmlns:a16="http://schemas.microsoft.com/office/drawing/2014/main" id="{BDC4AFFD-6278-4D53-8462-C4BF57E6E45D}"/>
                    </a:ext>
                  </a:extLst>
                </p14:cNvPr>
                <p14:cNvContentPartPr/>
                <p14:nvPr/>
              </p14:nvContentPartPr>
              <p14:xfrm>
                <a:off x="3239040" y="5826387"/>
                <a:ext cx="446040" cy="185040"/>
              </p14:xfrm>
            </p:contentPart>
          </mc:Choice>
          <mc:Fallback xmlns="">
            <p:pic>
              <p:nvPicPr>
                <p:cNvPr id="498692" name="Ink 498691">
                  <a:extLst>
                    <a:ext uri="{FF2B5EF4-FFF2-40B4-BE49-F238E27FC236}">
                      <a16:creationId xmlns:a16="http://schemas.microsoft.com/office/drawing/2014/main" id="{BDC4AFFD-6278-4D53-8462-C4BF57E6E4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0040" y="5817747"/>
                  <a:ext cx="463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98693" name="Ink 498692">
                  <a:extLst>
                    <a:ext uri="{FF2B5EF4-FFF2-40B4-BE49-F238E27FC236}">
                      <a16:creationId xmlns:a16="http://schemas.microsoft.com/office/drawing/2014/main" id="{EC1E2FE7-6624-4CFE-AEE5-FB776D7343CD}"/>
                    </a:ext>
                  </a:extLst>
                </p14:cNvPr>
                <p14:cNvContentPartPr/>
                <p14:nvPr/>
              </p14:nvContentPartPr>
              <p14:xfrm>
                <a:off x="3596880" y="5733867"/>
                <a:ext cx="180720" cy="194400"/>
              </p14:xfrm>
            </p:contentPart>
          </mc:Choice>
          <mc:Fallback xmlns="">
            <p:pic>
              <p:nvPicPr>
                <p:cNvPr id="498693" name="Ink 498692">
                  <a:extLst>
                    <a:ext uri="{FF2B5EF4-FFF2-40B4-BE49-F238E27FC236}">
                      <a16:creationId xmlns:a16="http://schemas.microsoft.com/office/drawing/2014/main" id="{EC1E2FE7-6624-4CFE-AEE5-FB776D7343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87880" y="5725227"/>
                  <a:ext cx="198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8694" name="Ink 498693">
                  <a:extLst>
                    <a:ext uri="{FF2B5EF4-FFF2-40B4-BE49-F238E27FC236}">
                      <a16:creationId xmlns:a16="http://schemas.microsoft.com/office/drawing/2014/main" id="{36EFB8AC-A56C-48FA-B139-D73AEEEB7B7F}"/>
                    </a:ext>
                  </a:extLst>
                </p14:cNvPr>
                <p14:cNvContentPartPr/>
                <p14:nvPr/>
              </p14:nvContentPartPr>
              <p14:xfrm>
                <a:off x="3213120" y="6002067"/>
                <a:ext cx="359280" cy="299160"/>
              </p14:xfrm>
            </p:contentPart>
          </mc:Choice>
          <mc:Fallback xmlns="">
            <p:pic>
              <p:nvPicPr>
                <p:cNvPr id="498694" name="Ink 498693">
                  <a:extLst>
                    <a:ext uri="{FF2B5EF4-FFF2-40B4-BE49-F238E27FC236}">
                      <a16:creationId xmlns:a16="http://schemas.microsoft.com/office/drawing/2014/main" id="{36EFB8AC-A56C-48FA-B139-D73AEEEB7B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04480" y="5993427"/>
                  <a:ext cx="376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8695" name="Ink 498694">
                  <a:extLst>
                    <a:ext uri="{FF2B5EF4-FFF2-40B4-BE49-F238E27FC236}">
                      <a16:creationId xmlns:a16="http://schemas.microsoft.com/office/drawing/2014/main" id="{133B26AD-7110-43E3-A06E-5DA3DBDDC309}"/>
                    </a:ext>
                  </a:extLst>
                </p14:cNvPr>
                <p14:cNvContentPartPr/>
                <p14:nvPr/>
              </p14:nvContentPartPr>
              <p14:xfrm>
                <a:off x="3444960" y="6247227"/>
                <a:ext cx="196200" cy="155520"/>
              </p14:xfrm>
            </p:contentPart>
          </mc:Choice>
          <mc:Fallback xmlns="">
            <p:pic>
              <p:nvPicPr>
                <p:cNvPr id="498695" name="Ink 498694">
                  <a:extLst>
                    <a:ext uri="{FF2B5EF4-FFF2-40B4-BE49-F238E27FC236}">
                      <a16:creationId xmlns:a16="http://schemas.microsoft.com/office/drawing/2014/main" id="{133B26AD-7110-43E3-A06E-5DA3DBDDC3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35960" y="6238587"/>
                  <a:ext cx="213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8696" name="Ink 498695">
                  <a:extLst>
                    <a:ext uri="{FF2B5EF4-FFF2-40B4-BE49-F238E27FC236}">
                      <a16:creationId xmlns:a16="http://schemas.microsoft.com/office/drawing/2014/main" id="{B707CD2D-CFC1-4674-8BDF-8FBAC9E82E56}"/>
                    </a:ext>
                  </a:extLst>
                </p14:cNvPr>
                <p14:cNvContentPartPr/>
                <p14:nvPr/>
              </p14:nvContentPartPr>
              <p14:xfrm>
                <a:off x="3157680" y="5990547"/>
                <a:ext cx="700200" cy="21240"/>
              </p14:xfrm>
            </p:contentPart>
          </mc:Choice>
          <mc:Fallback xmlns="">
            <p:pic>
              <p:nvPicPr>
                <p:cNvPr id="498696" name="Ink 498695">
                  <a:extLst>
                    <a:ext uri="{FF2B5EF4-FFF2-40B4-BE49-F238E27FC236}">
                      <a16:creationId xmlns:a16="http://schemas.microsoft.com/office/drawing/2014/main" id="{B707CD2D-CFC1-4674-8BDF-8FBAC9E82E5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48680" y="5981547"/>
                  <a:ext cx="717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8697" name="Ink 498696">
                  <a:extLst>
                    <a:ext uri="{FF2B5EF4-FFF2-40B4-BE49-F238E27FC236}">
                      <a16:creationId xmlns:a16="http://schemas.microsoft.com/office/drawing/2014/main" id="{B27FAA3B-1AE0-4CC2-8D23-E2541714FB37}"/>
                    </a:ext>
                  </a:extLst>
                </p14:cNvPr>
                <p14:cNvContentPartPr/>
                <p14:nvPr/>
              </p14:nvContentPartPr>
              <p14:xfrm>
                <a:off x="3775440" y="5944827"/>
                <a:ext cx="137160" cy="159840"/>
              </p14:xfrm>
            </p:contentPart>
          </mc:Choice>
          <mc:Fallback xmlns="">
            <p:pic>
              <p:nvPicPr>
                <p:cNvPr id="498697" name="Ink 498696">
                  <a:extLst>
                    <a:ext uri="{FF2B5EF4-FFF2-40B4-BE49-F238E27FC236}">
                      <a16:creationId xmlns:a16="http://schemas.microsoft.com/office/drawing/2014/main" id="{B27FAA3B-1AE0-4CC2-8D23-E2541714FB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66440" y="5935827"/>
                  <a:ext cx="154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8698" name="Ink 498697">
                  <a:extLst>
                    <a:ext uri="{FF2B5EF4-FFF2-40B4-BE49-F238E27FC236}">
                      <a16:creationId xmlns:a16="http://schemas.microsoft.com/office/drawing/2014/main" id="{4D8F2A5D-2C81-4489-80A5-8212C35110CC}"/>
                    </a:ext>
                  </a:extLst>
                </p14:cNvPr>
                <p14:cNvContentPartPr/>
                <p14:nvPr/>
              </p14:nvContentPartPr>
              <p14:xfrm>
                <a:off x="3122040" y="5917467"/>
                <a:ext cx="136800" cy="162360"/>
              </p14:xfrm>
            </p:contentPart>
          </mc:Choice>
          <mc:Fallback xmlns="">
            <p:pic>
              <p:nvPicPr>
                <p:cNvPr id="498698" name="Ink 498697">
                  <a:extLst>
                    <a:ext uri="{FF2B5EF4-FFF2-40B4-BE49-F238E27FC236}">
                      <a16:creationId xmlns:a16="http://schemas.microsoft.com/office/drawing/2014/main" id="{4D8F2A5D-2C81-4489-80A5-8212C35110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13400" y="5908827"/>
                  <a:ext cx="15444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716" name="Group 498715">
            <a:extLst>
              <a:ext uri="{FF2B5EF4-FFF2-40B4-BE49-F238E27FC236}">
                <a16:creationId xmlns:a16="http://schemas.microsoft.com/office/drawing/2014/main" id="{ABD653A7-4F94-43F6-B419-8B5F223B2423}"/>
              </a:ext>
            </a:extLst>
          </p:cNvPr>
          <p:cNvGrpSpPr/>
          <p:nvPr/>
        </p:nvGrpSpPr>
        <p:grpSpPr>
          <a:xfrm>
            <a:off x="5442960" y="5544147"/>
            <a:ext cx="839880" cy="1034640"/>
            <a:chOff x="5442960" y="5544147"/>
            <a:chExt cx="839880" cy="10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8700" name="Ink 498699">
                  <a:extLst>
                    <a:ext uri="{FF2B5EF4-FFF2-40B4-BE49-F238E27FC236}">
                      <a16:creationId xmlns:a16="http://schemas.microsoft.com/office/drawing/2014/main" id="{DDDA0534-7821-4B8E-9003-F953B671968B}"/>
                    </a:ext>
                  </a:extLst>
                </p14:cNvPr>
                <p14:cNvContentPartPr/>
                <p14:nvPr/>
              </p14:nvContentPartPr>
              <p14:xfrm>
                <a:off x="5444040" y="5722707"/>
                <a:ext cx="186480" cy="153720"/>
              </p14:xfrm>
            </p:contentPart>
          </mc:Choice>
          <mc:Fallback xmlns="">
            <p:pic>
              <p:nvPicPr>
                <p:cNvPr id="498700" name="Ink 498699">
                  <a:extLst>
                    <a:ext uri="{FF2B5EF4-FFF2-40B4-BE49-F238E27FC236}">
                      <a16:creationId xmlns:a16="http://schemas.microsoft.com/office/drawing/2014/main" id="{DDDA0534-7821-4B8E-9003-F953B67196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35040" y="5714067"/>
                  <a:ext cx="204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8701" name="Ink 498700">
                  <a:extLst>
                    <a:ext uri="{FF2B5EF4-FFF2-40B4-BE49-F238E27FC236}">
                      <a16:creationId xmlns:a16="http://schemas.microsoft.com/office/drawing/2014/main" id="{F4B64910-263E-40A1-897B-53BE8D095121}"/>
                    </a:ext>
                  </a:extLst>
                </p14:cNvPr>
                <p14:cNvContentPartPr/>
                <p14:nvPr/>
              </p14:nvContentPartPr>
              <p14:xfrm>
                <a:off x="5442960" y="5714787"/>
                <a:ext cx="164880" cy="178560"/>
              </p14:xfrm>
            </p:contentPart>
          </mc:Choice>
          <mc:Fallback xmlns="">
            <p:pic>
              <p:nvPicPr>
                <p:cNvPr id="498701" name="Ink 498700">
                  <a:extLst>
                    <a:ext uri="{FF2B5EF4-FFF2-40B4-BE49-F238E27FC236}">
                      <a16:creationId xmlns:a16="http://schemas.microsoft.com/office/drawing/2014/main" id="{F4B64910-263E-40A1-897B-53BE8D0951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34320" y="5706147"/>
                  <a:ext cx="182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98702" name="Ink 498701">
                  <a:extLst>
                    <a:ext uri="{FF2B5EF4-FFF2-40B4-BE49-F238E27FC236}">
                      <a16:creationId xmlns:a16="http://schemas.microsoft.com/office/drawing/2014/main" id="{1B71A407-423D-45C8-8F3A-00E7C5384BCA}"/>
                    </a:ext>
                  </a:extLst>
                </p14:cNvPr>
                <p14:cNvContentPartPr/>
                <p14:nvPr/>
              </p14:nvContentPartPr>
              <p14:xfrm>
                <a:off x="5444040" y="6154347"/>
                <a:ext cx="169920" cy="197280"/>
              </p14:xfrm>
            </p:contentPart>
          </mc:Choice>
          <mc:Fallback xmlns="">
            <p:pic>
              <p:nvPicPr>
                <p:cNvPr id="498702" name="Ink 498701">
                  <a:extLst>
                    <a:ext uri="{FF2B5EF4-FFF2-40B4-BE49-F238E27FC236}">
                      <a16:creationId xmlns:a16="http://schemas.microsoft.com/office/drawing/2014/main" id="{1B71A407-423D-45C8-8F3A-00E7C5384B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35040" y="6145347"/>
                  <a:ext cx="187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98704" name="Ink 498703">
                  <a:extLst>
                    <a:ext uri="{FF2B5EF4-FFF2-40B4-BE49-F238E27FC236}">
                      <a16:creationId xmlns:a16="http://schemas.microsoft.com/office/drawing/2014/main" id="{EEE1D147-3D93-4590-91BD-0AC6C6BB749F}"/>
                    </a:ext>
                  </a:extLst>
                </p14:cNvPr>
                <p14:cNvContentPartPr/>
                <p14:nvPr/>
              </p14:nvContentPartPr>
              <p14:xfrm>
                <a:off x="6077640" y="5544147"/>
                <a:ext cx="146880" cy="189360"/>
              </p14:xfrm>
            </p:contentPart>
          </mc:Choice>
          <mc:Fallback xmlns="">
            <p:pic>
              <p:nvPicPr>
                <p:cNvPr id="498704" name="Ink 498703">
                  <a:extLst>
                    <a:ext uri="{FF2B5EF4-FFF2-40B4-BE49-F238E27FC236}">
                      <a16:creationId xmlns:a16="http://schemas.microsoft.com/office/drawing/2014/main" id="{EEE1D147-3D93-4590-91BD-0AC6C6BB74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69000" y="5535507"/>
                  <a:ext cx="164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98705" name="Ink 498704">
                  <a:extLst>
                    <a:ext uri="{FF2B5EF4-FFF2-40B4-BE49-F238E27FC236}">
                      <a16:creationId xmlns:a16="http://schemas.microsoft.com/office/drawing/2014/main" id="{84CF169D-E861-4988-B365-7DC5D177149F}"/>
                    </a:ext>
                  </a:extLst>
                </p14:cNvPr>
                <p14:cNvContentPartPr/>
                <p14:nvPr/>
              </p14:nvContentPartPr>
              <p14:xfrm>
                <a:off x="6070080" y="5958507"/>
                <a:ext cx="134280" cy="162000"/>
              </p14:xfrm>
            </p:contentPart>
          </mc:Choice>
          <mc:Fallback xmlns="">
            <p:pic>
              <p:nvPicPr>
                <p:cNvPr id="498705" name="Ink 498704">
                  <a:extLst>
                    <a:ext uri="{FF2B5EF4-FFF2-40B4-BE49-F238E27FC236}">
                      <a16:creationId xmlns:a16="http://schemas.microsoft.com/office/drawing/2014/main" id="{84CF169D-E861-4988-B365-7DC5D17714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61440" y="5949867"/>
                  <a:ext cx="151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98706" name="Ink 498705">
                  <a:extLst>
                    <a:ext uri="{FF2B5EF4-FFF2-40B4-BE49-F238E27FC236}">
                      <a16:creationId xmlns:a16="http://schemas.microsoft.com/office/drawing/2014/main" id="{73451A55-7CA8-448E-80DD-07610182BCBE}"/>
                    </a:ext>
                  </a:extLst>
                </p14:cNvPr>
                <p14:cNvContentPartPr/>
                <p14:nvPr/>
              </p14:nvContentPartPr>
              <p14:xfrm>
                <a:off x="6128400" y="6346947"/>
                <a:ext cx="154440" cy="231840"/>
              </p14:xfrm>
            </p:contentPart>
          </mc:Choice>
          <mc:Fallback xmlns="">
            <p:pic>
              <p:nvPicPr>
                <p:cNvPr id="498706" name="Ink 498705">
                  <a:extLst>
                    <a:ext uri="{FF2B5EF4-FFF2-40B4-BE49-F238E27FC236}">
                      <a16:creationId xmlns:a16="http://schemas.microsoft.com/office/drawing/2014/main" id="{73451A55-7CA8-448E-80DD-07610182BC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19400" y="6337947"/>
                  <a:ext cx="172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98707" name="Ink 498706">
                  <a:extLst>
                    <a:ext uri="{FF2B5EF4-FFF2-40B4-BE49-F238E27FC236}">
                      <a16:creationId xmlns:a16="http://schemas.microsoft.com/office/drawing/2014/main" id="{801B690A-F56F-49AB-9694-54AD51B8F095}"/>
                    </a:ext>
                  </a:extLst>
                </p14:cNvPr>
                <p14:cNvContentPartPr/>
                <p14:nvPr/>
              </p14:nvContentPartPr>
              <p14:xfrm>
                <a:off x="5562480" y="6058587"/>
                <a:ext cx="532080" cy="181440"/>
              </p14:xfrm>
            </p:contentPart>
          </mc:Choice>
          <mc:Fallback xmlns="">
            <p:pic>
              <p:nvPicPr>
                <p:cNvPr id="498707" name="Ink 498706">
                  <a:extLst>
                    <a:ext uri="{FF2B5EF4-FFF2-40B4-BE49-F238E27FC236}">
                      <a16:creationId xmlns:a16="http://schemas.microsoft.com/office/drawing/2014/main" id="{801B690A-F56F-49AB-9694-54AD51B8F0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53840" y="6049947"/>
                  <a:ext cx="549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98708" name="Ink 498707">
                  <a:extLst>
                    <a:ext uri="{FF2B5EF4-FFF2-40B4-BE49-F238E27FC236}">
                      <a16:creationId xmlns:a16="http://schemas.microsoft.com/office/drawing/2014/main" id="{55B730DE-D845-4D75-88C9-E6D17BCF061A}"/>
                    </a:ext>
                  </a:extLst>
                </p14:cNvPr>
                <p14:cNvContentPartPr/>
                <p14:nvPr/>
              </p14:nvContentPartPr>
              <p14:xfrm>
                <a:off x="5554200" y="6231387"/>
                <a:ext cx="533520" cy="347040"/>
              </p14:xfrm>
            </p:contentPart>
          </mc:Choice>
          <mc:Fallback xmlns="">
            <p:pic>
              <p:nvPicPr>
                <p:cNvPr id="498708" name="Ink 498707">
                  <a:extLst>
                    <a:ext uri="{FF2B5EF4-FFF2-40B4-BE49-F238E27FC236}">
                      <a16:creationId xmlns:a16="http://schemas.microsoft.com/office/drawing/2014/main" id="{55B730DE-D845-4D75-88C9-E6D17BCF06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45200" y="6222387"/>
                  <a:ext cx="551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98709" name="Ink 498708">
                  <a:extLst>
                    <a:ext uri="{FF2B5EF4-FFF2-40B4-BE49-F238E27FC236}">
                      <a16:creationId xmlns:a16="http://schemas.microsoft.com/office/drawing/2014/main" id="{B4BD3050-A9A7-498E-AB49-51349BBCF133}"/>
                    </a:ext>
                  </a:extLst>
                </p14:cNvPr>
                <p14:cNvContentPartPr/>
                <p14:nvPr/>
              </p14:nvContentPartPr>
              <p14:xfrm>
                <a:off x="5985840" y="6519387"/>
                <a:ext cx="41400" cy="7920"/>
              </p14:xfrm>
            </p:contentPart>
          </mc:Choice>
          <mc:Fallback xmlns="">
            <p:pic>
              <p:nvPicPr>
                <p:cNvPr id="498709" name="Ink 498708">
                  <a:extLst>
                    <a:ext uri="{FF2B5EF4-FFF2-40B4-BE49-F238E27FC236}">
                      <a16:creationId xmlns:a16="http://schemas.microsoft.com/office/drawing/2014/main" id="{B4BD3050-A9A7-498E-AB49-51349BBCF13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6840" y="6510387"/>
                  <a:ext cx="59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98711" name="Ink 498710">
                  <a:extLst>
                    <a:ext uri="{FF2B5EF4-FFF2-40B4-BE49-F238E27FC236}">
                      <a16:creationId xmlns:a16="http://schemas.microsoft.com/office/drawing/2014/main" id="{357BA6F6-BCED-4C89-A9D1-4B06AB27A33D}"/>
                    </a:ext>
                  </a:extLst>
                </p14:cNvPr>
                <p14:cNvContentPartPr/>
                <p14:nvPr/>
              </p14:nvContentPartPr>
              <p14:xfrm>
                <a:off x="5596320" y="5698587"/>
                <a:ext cx="589320" cy="98640"/>
              </p14:xfrm>
            </p:contentPart>
          </mc:Choice>
          <mc:Fallback xmlns="">
            <p:pic>
              <p:nvPicPr>
                <p:cNvPr id="498711" name="Ink 498710">
                  <a:extLst>
                    <a:ext uri="{FF2B5EF4-FFF2-40B4-BE49-F238E27FC236}">
                      <a16:creationId xmlns:a16="http://schemas.microsoft.com/office/drawing/2014/main" id="{357BA6F6-BCED-4C89-A9D1-4B06AB27A3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87320" y="5689587"/>
                  <a:ext cx="606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98713" name="Ink 498712">
                  <a:extLst>
                    <a:ext uri="{FF2B5EF4-FFF2-40B4-BE49-F238E27FC236}">
                      <a16:creationId xmlns:a16="http://schemas.microsoft.com/office/drawing/2014/main" id="{D930EF2A-EE78-4D86-8045-D92D33E7B27D}"/>
                    </a:ext>
                  </a:extLst>
                </p14:cNvPr>
                <p14:cNvContentPartPr/>
                <p14:nvPr/>
              </p14:nvContentPartPr>
              <p14:xfrm>
                <a:off x="5955960" y="6476907"/>
                <a:ext cx="187200" cy="77400"/>
              </p14:xfrm>
            </p:contentPart>
          </mc:Choice>
          <mc:Fallback xmlns="">
            <p:pic>
              <p:nvPicPr>
                <p:cNvPr id="498713" name="Ink 498712">
                  <a:extLst>
                    <a:ext uri="{FF2B5EF4-FFF2-40B4-BE49-F238E27FC236}">
                      <a16:creationId xmlns:a16="http://schemas.microsoft.com/office/drawing/2014/main" id="{D930EF2A-EE78-4D86-8045-D92D33E7B2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47320" y="6467907"/>
                  <a:ext cx="204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98715" name="Ink 498714">
                  <a:extLst>
                    <a:ext uri="{FF2B5EF4-FFF2-40B4-BE49-F238E27FC236}">
                      <a16:creationId xmlns:a16="http://schemas.microsoft.com/office/drawing/2014/main" id="{3EC041AE-5F73-4153-BA71-505DE501C634}"/>
                    </a:ext>
                  </a:extLst>
                </p14:cNvPr>
                <p14:cNvContentPartPr/>
                <p14:nvPr/>
              </p14:nvContentPartPr>
              <p14:xfrm>
                <a:off x="5604960" y="5816307"/>
                <a:ext cx="438840" cy="261360"/>
              </p14:xfrm>
            </p:contentPart>
          </mc:Choice>
          <mc:Fallback xmlns="">
            <p:pic>
              <p:nvPicPr>
                <p:cNvPr id="498715" name="Ink 498714">
                  <a:extLst>
                    <a:ext uri="{FF2B5EF4-FFF2-40B4-BE49-F238E27FC236}">
                      <a16:creationId xmlns:a16="http://schemas.microsoft.com/office/drawing/2014/main" id="{3EC041AE-5F73-4153-BA71-505DE501C6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95960" y="5807667"/>
                  <a:ext cx="4564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719" name="Group 498718">
            <a:extLst>
              <a:ext uri="{FF2B5EF4-FFF2-40B4-BE49-F238E27FC236}">
                <a16:creationId xmlns:a16="http://schemas.microsoft.com/office/drawing/2014/main" id="{3E52D077-3EAD-4204-9698-B800AE8E442B}"/>
              </a:ext>
            </a:extLst>
          </p:cNvPr>
          <p:cNvGrpSpPr/>
          <p:nvPr/>
        </p:nvGrpSpPr>
        <p:grpSpPr>
          <a:xfrm>
            <a:off x="6282480" y="5850507"/>
            <a:ext cx="300240" cy="313920"/>
            <a:chOff x="6282480" y="5850507"/>
            <a:chExt cx="3002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98717" name="Ink 498716">
                  <a:extLst>
                    <a:ext uri="{FF2B5EF4-FFF2-40B4-BE49-F238E27FC236}">
                      <a16:creationId xmlns:a16="http://schemas.microsoft.com/office/drawing/2014/main" id="{72FBEAD9-8B3C-4722-9517-92D7143F5DE3}"/>
                    </a:ext>
                  </a:extLst>
                </p14:cNvPr>
                <p14:cNvContentPartPr/>
                <p14:nvPr/>
              </p14:nvContentPartPr>
              <p14:xfrm>
                <a:off x="6282480" y="5908467"/>
                <a:ext cx="300240" cy="239040"/>
              </p14:xfrm>
            </p:contentPart>
          </mc:Choice>
          <mc:Fallback xmlns="">
            <p:pic>
              <p:nvPicPr>
                <p:cNvPr id="498717" name="Ink 498716">
                  <a:extLst>
                    <a:ext uri="{FF2B5EF4-FFF2-40B4-BE49-F238E27FC236}">
                      <a16:creationId xmlns:a16="http://schemas.microsoft.com/office/drawing/2014/main" id="{72FBEAD9-8B3C-4722-9517-92D7143F5D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73480" y="5899467"/>
                  <a:ext cx="317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98718" name="Ink 498717">
                  <a:extLst>
                    <a:ext uri="{FF2B5EF4-FFF2-40B4-BE49-F238E27FC236}">
                      <a16:creationId xmlns:a16="http://schemas.microsoft.com/office/drawing/2014/main" id="{2377B355-07AD-4C70-BF16-B5F11BA6B9D5}"/>
                    </a:ext>
                  </a:extLst>
                </p14:cNvPr>
                <p14:cNvContentPartPr/>
                <p14:nvPr/>
              </p14:nvContentPartPr>
              <p14:xfrm>
                <a:off x="6300480" y="5850507"/>
                <a:ext cx="219600" cy="313920"/>
              </p14:xfrm>
            </p:contentPart>
          </mc:Choice>
          <mc:Fallback xmlns="">
            <p:pic>
              <p:nvPicPr>
                <p:cNvPr id="498718" name="Ink 498717">
                  <a:extLst>
                    <a:ext uri="{FF2B5EF4-FFF2-40B4-BE49-F238E27FC236}">
                      <a16:creationId xmlns:a16="http://schemas.microsoft.com/office/drawing/2014/main" id="{2377B355-07AD-4C70-BF16-B5F11BA6B9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91840" y="5841507"/>
                  <a:ext cx="23724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98720" name="Ink 498719">
                <a:extLst>
                  <a:ext uri="{FF2B5EF4-FFF2-40B4-BE49-F238E27FC236}">
                    <a16:creationId xmlns:a16="http://schemas.microsoft.com/office/drawing/2014/main" id="{B46D96A2-280D-4579-AE3F-BEC44244BB7C}"/>
                  </a:ext>
                </a:extLst>
              </p14:cNvPr>
              <p14:cNvContentPartPr/>
              <p14:nvPr/>
            </p14:nvContentPartPr>
            <p14:xfrm>
              <a:off x="3970200" y="5752587"/>
              <a:ext cx="472320" cy="324360"/>
            </p14:xfrm>
          </p:contentPart>
        </mc:Choice>
        <mc:Fallback xmlns="">
          <p:pic>
            <p:nvPicPr>
              <p:cNvPr id="498720" name="Ink 498719">
                <a:extLst>
                  <a:ext uri="{FF2B5EF4-FFF2-40B4-BE49-F238E27FC236}">
                    <a16:creationId xmlns:a16="http://schemas.microsoft.com/office/drawing/2014/main" id="{B46D96A2-280D-4579-AE3F-BEC44244BB7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61560" y="5743947"/>
                <a:ext cx="489960" cy="34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2A695B-E9F9-4C30-B3CF-2128D403DC07}"/>
              </a:ext>
            </a:extLst>
          </p:cNvPr>
          <p:cNvGrpSpPr/>
          <p:nvPr/>
        </p:nvGrpSpPr>
        <p:grpSpPr>
          <a:xfrm>
            <a:off x="5200680" y="1738227"/>
            <a:ext cx="581760" cy="542160"/>
            <a:chOff x="5200680" y="1738227"/>
            <a:chExt cx="58176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4CE393-AAE5-49EC-AFFA-7F69038BBFD4}"/>
                    </a:ext>
                  </a:extLst>
                </p14:cNvPr>
                <p14:cNvContentPartPr/>
                <p14:nvPr/>
              </p14:nvContentPartPr>
              <p14:xfrm>
                <a:off x="5200680" y="1976187"/>
                <a:ext cx="189720" cy="16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4CE393-AAE5-49EC-AFFA-7F69038BBF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2040" y="1967187"/>
                  <a:ext cx="207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686BB8-0C2A-4915-9C15-84A85931FA46}"/>
                    </a:ext>
                  </a:extLst>
                </p14:cNvPr>
                <p14:cNvContentPartPr/>
                <p14:nvPr/>
              </p14:nvContentPartPr>
              <p14:xfrm>
                <a:off x="5274480" y="2049987"/>
                <a:ext cx="172800" cy="23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686BB8-0C2A-4915-9C15-84A85931FA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5840" y="2040987"/>
                  <a:ext cx="190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B357A8-24C2-4E4B-9CE0-C3BC36C1EC01}"/>
                    </a:ext>
                  </a:extLst>
                </p14:cNvPr>
                <p14:cNvContentPartPr/>
                <p14:nvPr/>
              </p14:nvContentPartPr>
              <p14:xfrm>
                <a:off x="5388600" y="2047107"/>
                <a:ext cx="140760" cy="12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B357A8-24C2-4E4B-9CE0-C3BC36C1EC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9960" y="2038107"/>
                  <a:ext cx="158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139193-7901-4EF5-8FBA-6333E08BEC87}"/>
                    </a:ext>
                  </a:extLst>
                </p14:cNvPr>
                <p14:cNvContentPartPr/>
                <p14:nvPr/>
              </p14:nvContentPartPr>
              <p14:xfrm>
                <a:off x="5434320" y="1872147"/>
                <a:ext cx="134640" cy="20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139193-7901-4EF5-8FBA-6333E08BEC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5320" y="1863507"/>
                  <a:ext cx="152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B1D5AB-1B2F-42C6-9CE6-C5E117F26240}"/>
                    </a:ext>
                  </a:extLst>
                </p14:cNvPr>
                <p14:cNvContentPartPr/>
                <p14:nvPr/>
              </p14:nvContentPartPr>
              <p14:xfrm>
                <a:off x="5450160" y="1738227"/>
                <a:ext cx="332280" cy="302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B1D5AB-1B2F-42C6-9CE6-C5E117F262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1520" y="1729587"/>
                  <a:ext cx="34992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247650-8B5C-41EF-A383-DEF4F81CE335}"/>
              </a:ext>
            </a:extLst>
          </p:cNvPr>
          <p:cNvGrpSpPr/>
          <p:nvPr/>
        </p:nvGrpSpPr>
        <p:grpSpPr>
          <a:xfrm>
            <a:off x="6197160" y="3182547"/>
            <a:ext cx="2908080" cy="946800"/>
            <a:chOff x="6197160" y="3182547"/>
            <a:chExt cx="2908080" cy="9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1969B3-E199-4A60-8EDF-290B2F184FFB}"/>
                    </a:ext>
                  </a:extLst>
                </p14:cNvPr>
                <p14:cNvContentPartPr/>
                <p14:nvPr/>
              </p14:nvContentPartPr>
              <p14:xfrm>
                <a:off x="6197160" y="3581067"/>
                <a:ext cx="459360" cy="33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1969B3-E199-4A60-8EDF-290B2F184F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8520" y="3572067"/>
                  <a:ext cx="477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B0B50C-6D9D-465C-A0AB-0500C0DE625D}"/>
                    </a:ext>
                  </a:extLst>
                </p14:cNvPr>
                <p14:cNvContentPartPr/>
                <p14:nvPr/>
              </p14:nvContentPartPr>
              <p14:xfrm>
                <a:off x="6520800" y="3492507"/>
                <a:ext cx="147240" cy="28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B0B50C-6D9D-465C-A0AB-0500C0DE62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11800" y="3483867"/>
                  <a:ext cx="164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DADA54-2A45-4F90-ADAB-5259698140E9}"/>
                    </a:ext>
                  </a:extLst>
                </p14:cNvPr>
                <p14:cNvContentPartPr/>
                <p14:nvPr/>
              </p14:nvContentPartPr>
              <p14:xfrm>
                <a:off x="6823920" y="3281187"/>
                <a:ext cx="165960" cy="21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DADA54-2A45-4F90-ADAB-5259698140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14920" y="3272547"/>
                  <a:ext cx="183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7A576F-0A28-4F62-9726-375FC44F12D5}"/>
                    </a:ext>
                  </a:extLst>
                </p14:cNvPr>
                <p14:cNvContentPartPr/>
                <p14:nvPr/>
              </p14:nvContentPartPr>
              <p14:xfrm>
                <a:off x="7017600" y="3334827"/>
                <a:ext cx="162360" cy="12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7A576F-0A28-4F62-9726-375FC44F1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08600" y="3325827"/>
                  <a:ext cx="180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E5513F-1DCC-4A7D-B045-E8A3069CB995}"/>
                    </a:ext>
                  </a:extLst>
                </p14:cNvPr>
                <p14:cNvContentPartPr/>
                <p14:nvPr/>
              </p14:nvContentPartPr>
              <p14:xfrm>
                <a:off x="7257360" y="3251307"/>
                <a:ext cx="68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E5513F-1DCC-4A7D-B045-E8A3069CB9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48720" y="3242307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2500EA-4687-48CC-84D4-51AC2F789566}"/>
                    </a:ext>
                  </a:extLst>
                </p14:cNvPr>
                <p14:cNvContentPartPr/>
                <p14:nvPr/>
              </p14:nvContentPartPr>
              <p14:xfrm>
                <a:off x="7161240" y="3222147"/>
                <a:ext cx="140040" cy="25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2500EA-4687-48CC-84D4-51AC2F789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240" y="3213147"/>
                  <a:ext cx="157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835D34-FA37-469A-8204-F37154DF9B60}"/>
                    </a:ext>
                  </a:extLst>
                </p14:cNvPr>
                <p14:cNvContentPartPr/>
                <p14:nvPr/>
              </p14:nvContentPartPr>
              <p14:xfrm>
                <a:off x="7459320" y="3182547"/>
                <a:ext cx="86400" cy="25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835D34-FA37-469A-8204-F37154DF9B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0680" y="3173907"/>
                  <a:ext cx="104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2BE399-73B6-4C9D-A804-0AABA4A28CC1}"/>
                    </a:ext>
                  </a:extLst>
                </p14:cNvPr>
                <p14:cNvContentPartPr/>
                <p14:nvPr/>
              </p14:nvContentPartPr>
              <p14:xfrm>
                <a:off x="7578480" y="3257067"/>
                <a:ext cx="73440" cy="15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2BE399-73B6-4C9D-A804-0AABA4A28C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69480" y="3248067"/>
                  <a:ext cx="91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D3A5CE-E72F-4289-BCA3-C1291DA0E47A}"/>
                    </a:ext>
                  </a:extLst>
                </p14:cNvPr>
                <p14:cNvContentPartPr/>
                <p14:nvPr/>
              </p14:nvContentPartPr>
              <p14:xfrm>
                <a:off x="7873680" y="3238347"/>
                <a:ext cx="123840" cy="167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D3A5CE-E72F-4289-BCA3-C1291DA0E4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5040" y="3229347"/>
                  <a:ext cx="141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D18AD2-DC99-434F-A485-646DAEE50E2A}"/>
                    </a:ext>
                  </a:extLst>
                </p14:cNvPr>
                <p14:cNvContentPartPr/>
                <p14:nvPr/>
              </p14:nvContentPartPr>
              <p14:xfrm>
                <a:off x="8014800" y="3196587"/>
                <a:ext cx="99720" cy="20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D18AD2-DC99-434F-A485-646DAEE50E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06160" y="3187587"/>
                  <a:ext cx="117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35FE57-E4FA-4369-899C-6CB587A6FF65}"/>
                    </a:ext>
                  </a:extLst>
                </p14:cNvPr>
                <p14:cNvContentPartPr/>
                <p14:nvPr/>
              </p14:nvContentPartPr>
              <p14:xfrm>
                <a:off x="8127120" y="3223227"/>
                <a:ext cx="177120" cy="17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35FE57-E4FA-4369-899C-6CB587A6FF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8120" y="3214227"/>
                  <a:ext cx="19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D0F766-09A5-482C-81D3-56E936F96AB1}"/>
                    </a:ext>
                  </a:extLst>
                </p14:cNvPr>
                <p14:cNvContentPartPr/>
                <p14:nvPr/>
              </p14:nvContentPartPr>
              <p14:xfrm>
                <a:off x="8306400" y="3217467"/>
                <a:ext cx="266760" cy="44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D0F766-09A5-482C-81D3-56E936F96A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7400" y="3208827"/>
                  <a:ext cx="284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239DB5-B10A-47A5-B443-0CB674A23272}"/>
                    </a:ext>
                  </a:extLst>
                </p14:cNvPr>
                <p14:cNvContentPartPr/>
                <p14:nvPr/>
              </p14:nvContentPartPr>
              <p14:xfrm>
                <a:off x="6908520" y="3788067"/>
                <a:ext cx="107640" cy="12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239DB5-B10A-47A5-B443-0CB674A23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99520" y="3779427"/>
                  <a:ext cx="125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26AADD-4502-4618-B728-80A75E458F4D}"/>
                    </a:ext>
                  </a:extLst>
                </p14:cNvPr>
                <p14:cNvContentPartPr/>
                <p14:nvPr/>
              </p14:nvContentPartPr>
              <p14:xfrm>
                <a:off x="7094640" y="3689067"/>
                <a:ext cx="69120" cy="18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26AADD-4502-4618-B728-80A75E458F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6000" y="3680067"/>
                  <a:ext cx="86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6E2DD0-58F2-4D88-A761-9B42A76EE3D9}"/>
                    </a:ext>
                  </a:extLst>
                </p14:cNvPr>
                <p14:cNvContentPartPr/>
                <p14:nvPr/>
              </p14:nvContentPartPr>
              <p14:xfrm>
                <a:off x="7069440" y="3718587"/>
                <a:ext cx="338400" cy="74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6E2DD0-58F2-4D88-A761-9B42A76EE3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60440" y="3709587"/>
                  <a:ext cx="356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95B9FB-225B-4262-A7F6-4A1CBB7F88C1}"/>
                    </a:ext>
                  </a:extLst>
                </p14:cNvPr>
                <p14:cNvContentPartPr/>
                <p14:nvPr/>
              </p14:nvContentPartPr>
              <p14:xfrm>
                <a:off x="7390200" y="3598707"/>
                <a:ext cx="117360" cy="16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95B9FB-225B-4262-A7F6-4A1CBB7F88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81560" y="3589707"/>
                  <a:ext cx="135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B530C1-87D9-4036-851C-F53E3486E3C0}"/>
                    </a:ext>
                  </a:extLst>
                </p14:cNvPr>
                <p14:cNvContentPartPr/>
                <p14:nvPr/>
              </p14:nvContentPartPr>
              <p14:xfrm>
                <a:off x="7542840" y="3662067"/>
                <a:ext cx="42480" cy="6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B530C1-87D9-4036-851C-F53E3486E3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34200" y="3653067"/>
                  <a:ext cx="60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8339FF-238B-4FC8-A3A7-9CAE29F39231}"/>
                    </a:ext>
                  </a:extLst>
                </p14:cNvPr>
                <p14:cNvContentPartPr/>
                <p14:nvPr/>
              </p14:nvContentPartPr>
              <p14:xfrm>
                <a:off x="7613400" y="3636507"/>
                <a:ext cx="91440" cy="63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8339FF-238B-4FC8-A3A7-9CAE29F392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4760" y="3627507"/>
                  <a:ext cx="109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720EE1-A2B1-4C24-BE18-BC9014BC5065}"/>
                    </a:ext>
                  </a:extLst>
                </p14:cNvPr>
                <p14:cNvContentPartPr/>
                <p14:nvPr/>
              </p14:nvContentPartPr>
              <p14:xfrm>
                <a:off x="7789440" y="3520947"/>
                <a:ext cx="47520" cy="214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720EE1-A2B1-4C24-BE18-BC9014BC50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80440" y="3512307"/>
                  <a:ext cx="65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DBC61E-1AD4-4B9A-BC08-48CC11FBE9D4}"/>
                    </a:ext>
                  </a:extLst>
                </p14:cNvPr>
                <p14:cNvContentPartPr/>
                <p14:nvPr/>
              </p14:nvContentPartPr>
              <p14:xfrm>
                <a:off x="7736880" y="3637227"/>
                <a:ext cx="122040" cy="2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DBC61E-1AD4-4B9A-BC08-48CC11FBE9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28240" y="3628227"/>
                  <a:ext cx="139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57DFCF-4547-4570-AF11-A7051438F5D7}"/>
                    </a:ext>
                  </a:extLst>
                </p14:cNvPr>
                <p14:cNvContentPartPr/>
                <p14:nvPr/>
              </p14:nvContentPartPr>
              <p14:xfrm>
                <a:off x="7153680" y="3946107"/>
                <a:ext cx="218880" cy="18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57DFCF-4547-4570-AF11-A7051438F5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45040" y="3937107"/>
                  <a:ext cx="23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B131E4-3E46-42C7-B7F4-1BC36BD7C93B}"/>
                    </a:ext>
                  </a:extLst>
                </p14:cNvPr>
                <p14:cNvContentPartPr/>
                <p14:nvPr/>
              </p14:nvContentPartPr>
              <p14:xfrm>
                <a:off x="7390560" y="3939267"/>
                <a:ext cx="310320" cy="139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B131E4-3E46-42C7-B7F4-1BC36BD7C9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81560" y="3930267"/>
                  <a:ext cx="32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2A3964-3200-445A-8201-42FE7DF5B977}"/>
                    </a:ext>
                  </a:extLst>
                </p14:cNvPr>
                <p14:cNvContentPartPr/>
                <p14:nvPr/>
              </p14:nvContentPartPr>
              <p14:xfrm>
                <a:off x="7857840" y="3861507"/>
                <a:ext cx="220680" cy="14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2A3964-3200-445A-8201-42FE7DF5B9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49200" y="3852507"/>
                  <a:ext cx="238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C516EB-95CA-43F3-A5F0-94D48DE63A47}"/>
                    </a:ext>
                  </a:extLst>
                </p14:cNvPr>
                <p14:cNvContentPartPr/>
                <p14:nvPr/>
              </p14:nvContentPartPr>
              <p14:xfrm>
                <a:off x="8271840" y="3843507"/>
                <a:ext cx="7920" cy="12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C516EB-95CA-43F3-A5F0-94D48DE63A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62840" y="3834867"/>
                  <a:ext cx="25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7D1886-593E-498E-BD02-0C71BFBA5CFC}"/>
                    </a:ext>
                  </a:extLst>
                </p14:cNvPr>
                <p14:cNvContentPartPr/>
                <p14:nvPr/>
              </p14:nvContentPartPr>
              <p14:xfrm>
                <a:off x="8229360" y="3759267"/>
                <a:ext cx="3600" cy="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7D1886-593E-498E-BD02-0C71BFBA5C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20360" y="3750267"/>
                  <a:ext cx="21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45D5E1-5B26-4413-A2DA-F1B4A1FC36CA}"/>
                    </a:ext>
                  </a:extLst>
                </p14:cNvPr>
                <p14:cNvContentPartPr/>
                <p14:nvPr/>
              </p14:nvContentPartPr>
              <p14:xfrm>
                <a:off x="8305680" y="3827667"/>
                <a:ext cx="154080" cy="11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45D5E1-5B26-4413-A2DA-F1B4A1FC36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97040" y="3818667"/>
                  <a:ext cx="171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593992-7376-4DD7-9854-66F6F1860B63}"/>
                    </a:ext>
                  </a:extLst>
                </p14:cNvPr>
                <p14:cNvContentPartPr/>
                <p14:nvPr/>
              </p14:nvContentPartPr>
              <p14:xfrm>
                <a:off x="8514120" y="3741987"/>
                <a:ext cx="36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593992-7376-4DD7-9854-66F6F1860B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05120" y="3733347"/>
                  <a:ext cx="21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C92262-0EC3-4F50-9091-53445B53203A}"/>
                    </a:ext>
                  </a:extLst>
                </p14:cNvPr>
                <p14:cNvContentPartPr/>
                <p14:nvPr/>
              </p14:nvContentPartPr>
              <p14:xfrm>
                <a:off x="8466600" y="3784467"/>
                <a:ext cx="139680" cy="8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C92262-0EC3-4F50-9091-53445B5320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7600" y="3775467"/>
                  <a:ext cx="157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D05D8C-89B4-4CA4-BD31-C17D0306C1CF}"/>
                    </a:ext>
                  </a:extLst>
                </p14:cNvPr>
                <p14:cNvContentPartPr/>
                <p14:nvPr/>
              </p14:nvContentPartPr>
              <p14:xfrm>
                <a:off x="8646600" y="3754227"/>
                <a:ext cx="179640" cy="74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D05D8C-89B4-4CA4-BD31-C17D0306C1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7960" y="3745587"/>
                  <a:ext cx="197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75879C-D77C-4FDB-BAD0-2BE72852E4FD}"/>
                    </a:ext>
                  </a:extLst>
                </p14:cNvPr>
                <p14:cNvContentPartPr/>
                <p14:nvPr/>
              </p14:nvContentPartPr>
              <p14:xfrm>
                <a:off x="8837400" y="3615987"/>
                <a:ext cx="78480" cy="236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75879C-D77C-4FDB-BAD0-2BE72852E4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8760" y="3607347"/>
                  <a:ext cx="96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1AAB87-E644-4686-971D-F4137C243D6D}"/>
                    </a:ext>
                  </a:extLst>
                </p14:cNvPr>
                <p14:cNvContentPartPr/>
                <p14:nvPr/>
              </p14:nvContentPartPr>
              <p14:xfrm>
                <a:off x="8924880" y="3714987"/>
                <a:ext cx="74160" cy="9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1AAB87-E644-4686-971D-F4137C243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6240" y="3705987"/>
                  <a:ext cx="91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DC6867-1EEB-4A3F-B59B-17FFDB75C85C}"/>
                    </a:ext>
                  </a:extLst>
                </p14:cNvPr>
                <p14:cNvContentPartPr/>
                <p14:nvPr/>
              </p14:nvContentPartPr>
              <p14:xfrm>
                <a:off x="8987160" y="3725067"/>
                <a:ext cx="81720" cy="7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DC6867-1EEB-4A3F-B59B-17FFDB75C8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78160" y="3716427"/>
                  <a:ext cx="99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EDBA95-7682-4DE8-8ACE-A44E29CF4C53}"/>
                    </a:ext>
                  </a:extLst>
                </p14:cNvPr>
                <p14:cNvContentPartPr/>
                <p14:nvPr/>
              </p14:nvContentPartPr>
              <p14:xfrm>
                <a:off x="9101280" y="3816867"/>
                <a:ext cx="3960" cy="1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EDBA95-7682-4DE8-8ACE-A44E29CF4C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2640" y="3808227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CDF7D4-0E59-4DA2-A40C-299D10B1C1FC}"/>
                  </a:ext>
                </a:extLst>
              </p14:cNvPr>
              <p14:cNvContentPartPr/>
              <p14:nvPr/>
            </p14:nvContentPartPr>
            <p14:xfrm>
              <a:off x="3413623" y="2087983"/>
              <a:ext cx="3310200" cy="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CDF7D4-0E59-4DA2-A40C-299D10B1C1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623" y="2078983"/>
                <a:ext cx="33278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E72A668-E176-45CE-8058-0D26F8F57C9A}"/>
              </a:ext>
            </a:extLst>
          </p:cNvPr>
          <p:cNvGrpSpPr/>
          <p:nvPr/>
        </p:nvGrpSpPr>
        <p:grpSpPr>
          <a:xfrm>
            <a:off x="6982663" y="1221103"/>
            <a:ext cx="2055600" cy="730080"/>
            <a:chOff x="6982663" y="1221103"/>
            <a:chExt cx="2055600" cy="73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2CDFFF-2FC0-4043-9DA2-3E597E5B7747}"/>
                    </a:ext>
                  </a:extLst>
                </p14:cNvPr>
                <p14:cNvContentPartPr/>
                <p14:nvPr/>
              </p14:nvContentPartPr>
              <p14:xfrm>
                <a:off x="6982663" y="1663903"/>
                <a:ext cx="102960" cy="287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2CDFFF-2FC0-4043-9DA2-3E597E5B77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74023" y="1654903"/>
                  <a:ext cx="120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F97D8E-F388-4736-BE29-C9C9CCA060D0}"/>
                    </a:ext>
                  </a:extLst>
                </p14:cNvPr>
                <p14:cNvContentPartPr/>
                <p14:nvPr/>
              </p14:nvContentPartPr>
              <p14:xfrm>
                <a:off x="7088143" y="1760383"/>
                <a:ext cx="135000" cy="11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F97D8E-F388-4736-BE29-C9C9CCA060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9143" y="1751383"/>
                  <a:ext cx="152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4375C3-07F0-4BD9-9F33-3CB084F533B3}"/>
                    </a:ext>
                  </a:extLst>
                </p14:cNvPr>
                <p14:cNvContentPartPr/>
                <p14:nvPr/>
              </p14:nvContentPartPr>
              <p14:xfrm>
                <a:off x="7252303" y="1704943"/>
                <a:ext cx="170280" cy="22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4375C3-07F0-4BD9-9F33-3CB084F533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3663" y="1696303"/>
                  <a:ext cx="187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5BBB78-BD60-4699-801B-EF3F7333E6B6}"/>
                    </a:ext>
                  </a:extLst>
                </p14:cNvPr>
                <p14:cNvContentPartPr/>
                <p14:nvPr/>
              </p14:nvContentPartPr>
              <p14:xfrm>
                <a:off x="7466863" y="1676503"/>
                <a:ext cx="37440" cy="10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5BBB78-BD60-4699-801B-EF3F7333E6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57863" y="1667503"/>
                  <a:ext cx="55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E6C76F-02EA-40B1-89AD-2C27D29C185A}"/>
                    </a:ext>
                  </a:extLst>
                </p14:cNvPr>
                <p14:cNvContentPartPr/>
                <p14:nvPr/>
              </p14:nvContentPartPr>
              <p14:xfrm>
                <a:off x="7403503" y="1551943"/>
                <a:ext cx="7920" cy="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E6C76F-02EA-40B1-89AD-2C27D29C18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4863" y="1542943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ADF4E4-01C3-4B33-A6D5-081D4A2BA171}"/>
                    </a:ext>
                  </a:extLst>
                </p14:cNvPr>
                <p14:cNvContentPartPr/>
                <p14:nvPr/>
              </p14:nvContentPartPr>
              <p14:xfrm>
                <a:off x="7556143" y="1592263"/>
                <a:ext cx="106920" cy="15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ADF4E4-01C3-4B33-A6D5-081D4A2BA1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47503" y="1583623"/>
                  <a:ext cx="12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FFB28E-4798-4860-AFC1-86F966D51E2E}"/>
                    </a:ext>
                  </a:extLst>
                </p14:cNvPr>
                <p14:cNvContentPartPr/>
                <p14:nvPr/>
              </p14:nvContentPartPr>
              <p14:xfrm>
                <a:off x="7679983" y="1440703"/>
                <a:ext cx="191520" cy="31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FFB28E-4798-4860-AFC1-86F966D51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71343" y="1431703"/>
                  <a:ext cx="2091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D0AA67-73AA-4447-BB1F-8A7A55C8F61B}"/>
                    </a:ext>
                  </a:extLst>
                </p14:cNvPr>
                <p14:cNvContentPartPr/>
                <p14:nvPr/>
              </p14:nvContentPartPr>
              <p14:xfrm>
                <a:off x="7928383" y="1572103"/>
                <a:ext cx="129600" cy="61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D0AA67-73AA-4447-BB1F-8A7A55C8F6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19743" y="1563463"/>
                  <a:ext cx="147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7B9D76-C0B4-4BCC-A3EB-BA44E39DA7C0}"/>
                    </a:ext>
                  </a:extLst>
                </p14:cNvPr>
                <p14:cNvContentPartPr/>
                <p14:nvPr/>
              </p14:nvContentPartPr>
              <p14:xfrm>
                <a:off x="8011543" y="1514863"/>
                <a:ext cx="93240" cy="12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7B9D76-C0B4-4BCC-A3EB-BA44E39DA7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02903" y="1506223"/>
                  <a:ext cx="11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4E8EC8-C05A-4EB0-86DB-D34ED2E8A807}"/>
                    </a:ext>
                  </a:extLst>
                </p14:cNvPr>
                <p14:cNvContentPartPr/>
                <p14:nvPr/>
              </p14:nvContentPartPr>
              <p14:xfrm>
                <a:off x="8223223" y="1358263"/>
                <a:ext cx="129960" cy="21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4E8EC8-C05A-4EB0-86DB-D34ED2E8A8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14583" y="1349263"/>
                  <a:ext cx="147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9A551F-D2D1-45EE-9843-C47A03EB79C4}"/>
                    </a:ext>
                  </a:extLst>
                </p14:cNvPr>
                <p14:cNvContentPartPr/>
                <p14:nvPr/>
              </p14:nvContentPartPr>
              <p14:xfrm>
                <a:off x="8429143" y="1357903"/>
                <a:ext cx="95040" cy="12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9A551F-D2D1-45EE-9843-C47A03EB79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20143" y="1348903"/>
                  <a:ext cx="112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DB656D-637D-4CF6-8732-03161C513B99}"/>
                    </a:ext>
                  </a:extLst>
                </p14:cNvPr>
                <p14:cNvContentPartPr/>
                <p14:nvPr/>
              </p14:nvContentPartPr>
              <p14:xfrm>
                <a:off x="8569183" y="1333063"/>
                <a:ext cx="76320" cy="11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DB656D-637D-4CF6-8732-03161C513B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0183" y="1324063"/>
                  <a:ext cx="93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29785F-BCC0-43E1-B634-DA55832B2318}"/>
                    </a:ext>
                  </a:extLst>
                </p14:cNvPr>
                <p14:cNvContentPartPr/>
                <p14:nvPr/>
              </p14:nvContentPartPr>
              <p14:xfrm>
                <a:off x="8699503" y="1291303"/>
                <a:ext cx="165960" cy="9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29785F-BCC0-43E1-B634-DA55832B23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90863" y="1282663"/>
                  <a:ext cx="183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60597A-3940-478E-B953-367E3D6AA091}"/>
                    </a:ext>
                  </a:extLst>
                </p14:cNvPr>
                <p14:cNvContentPartPr/>
                <p14:nvPr/>
              </p14:nvContentPartPr>
              <p14:xfrm>
                <a:off x="8873383" y="1221103"/>
                <a:ext cx="164880" cy="13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60597A-3940-478E-B953-367E3D6AA0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64743" y="1212463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599B98-9401-4211-8126-E157B6F13166}"/>
                  </a:ext>
                </a:extLst>
              </p14:cNvPr>
              <p14:cNvContentPartPr/>
              <p14:nvPr/>
            </p14:nvContentPartPr>
            <p14:xfrm>
              <a:off x="4554823" y="3065023"/>
              <a:ext cx="854280" cy="4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599B98-9401-4211-8126-E157B6F131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45823" y="3056383"/>
                <a:ext cx="871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9E9AB8-E757-43EA-8FDD-A59EE26D08AC}"/>
                  </a:ext>
                </a:extLst>
              </p14:cNvPr>
              <p14:cNvContentPartPr/>
              <p14:nvPr/>
            </p14:nvContentPartPr>
            <p14:xfrm>
              <a:off x="4994743" y="4544623"/>
              <a:ext cx="1393920" cy="5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9E9AB8-E757-43EA-8FDD-A59EE26D08A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743" y="4535623"/>
                <a:ext cx="1411560" cy="7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148724-427A-4514-BB6B-2E553BD44C94}"/>
                  </a:ext>
                </a:extLst>
              </p14:cNvPr>
              <p14:cNvContentPartPr/>
              <p14:nvPr/>
            </p14:nvContentPartPr>
            <p14:xfrm>
              <a:off x="670423" y="1994383"/>
              <a:ext cx="1800" cy="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148724-427A-4514-BB6B-2E553BD44C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783" y="1985383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0537B4-45E1-42B8-B3C4-AF39D69EC6C7}"/>
                  </a:ext>
                </a:extLst>
              </p14:cNvPr>
              <p14:cNvContentPartPr/>
              <p14:nvPr/>
            </p14:nvContentPartPr>
            <p14:xfrm>
              <a:off x="1115383" y="2822743"/>
              <a:ext cx="366840" cy="22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0537B4-45E1-42B8-B3C4-AF39D69EC6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6743" y="2813743"/>
                <a:ext cx="38448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40FEA10-5497-430F-8E4E-46742776D86A}"/>
              </a:ext>
            </a:extLst>
          </p:cNvPr>
          <p:cNvGrpSpPr/>
          <p:nvPr/>
        </p:nvGrpSpPr>
        <p:grpSpPr>
          <a:xfrm>
            <a:off x="1159663" y="1835623"/>
            <a:ext cx="441000" cy="271080"/>
            <a:chOff x="1159663" y="1835623"/>
            <a:chExt cx="44100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D6539A-BAA8-47F4-A939-38E4E9A04974}"/>
                    </a:ext>
                  </a:extLst>
                </p14:cNvPr>
                <p14:cNvContentPartPr/>
                <p14:nvPr/>
              </p14:nvContentPartPr>
              <p14:xfrm>
                <a:off x="1207183" y="1835623"/>
                <a:ext cx="393480" cy="260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D6539A-BAA8-47F4-A939-38E4E9A04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8183" y="1826983"/>
                  <a:ext cx="411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01F1C2-AEAE-498B-AE80-E956E1403A2D}"/>
                    </a:ext>
                  </a:extLst>
                </p14:cNvPr>
                <p14:cNvContentPartPr/>
                <p14:nvPr/>
              </p14:nvContentPartPr>
              <p14:xfrm>
                <a:off x="1159663" y="1914823"/>
                <a:ext cx="208800" cy="19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01F1C2-AEAE-498B-AE80-E956E1403A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1023" y="1905823"/>
                  <a:ext cx="2264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695C34-C25E-4D74-8D1E-027D1A9AB920}"/>
              </a:ext>
            </a:extLst>
          </p:cNvPr>
          <p:cNvGrpSpPr/>
          <p:nvPr/>
        </p:nvGrpSpPr>
        <p:grpSpPr>
          <a:xfrm>
            <a:off x="5607823" y="2020303"/>
            <a:ext cx="591840" cy="35280"/>
            <a:chOff x="5607823" y="2020303"/>
            <a:chExt cx="591840" cy="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2DDCF8-4E61-43CD-AF45-DB240DEF557B}"/>
                    </a:ext>
                  </a:extLst>
                </p14:cNvPr>
                <p14:cNvContentPartPr/>
                <p14:nvPr/>
              </p14:nvContentPartPr>
              <p14:xfrm>
                <a:off x="5635183" y="2020303"/>
                <a:ext cx="564480" cy="2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2DDCF8-4E61-43CD-AF45-DB240DEF55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26183" y="2011303"/>
                  <a:ext cx="58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4BD96F-F6AD-408E-A6DD-ED779DD21C02}"/>
                    </a:ext>
                  </a:extLst>
                </p14:cNvPr>
                <p14:cNvContentPartPr/>
                <p14:nvPr/>
              </p14:nvContentPartPr>
              <p14:xfrm>
                <a:off x="5607823" y="2055223"/>
                <a:ext cx="3844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4BD96F-F6AD-408E-A6DD-ED779DD21C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98823" y="2046223"/>
                  <a:ext cx="402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09DB37-4460-4977-B442-0CB5813659A1}"/>
                  </a:ext>
                </a:extLst>
              </p14:cNvPr>
              <p14:cNvContentPartPr/>
              <p14:nvPr/>
            </p14:nvContentPartPr>
            <p14:xfrm>
              <a:off x="3807463" y="3257623"/>
              <a:ext cx="388440" cy="12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09DB37-4460-4977-B442-0CB5813659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98823" y="3248983"/>
                <a:ext cx="406080" cy="14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882C9-2BC2-4F53-AF50-B7A4E22F4C63}"/>
              </a:ext>
            </a:extLst>
          </p:cNvPr>
          <p:cNvGrpSpPr/>
          <p:nvPr/>
        </p:nvGrpSpPr>
        <p:grpSpPr>
          <a:xfrm>
            <a:off x="179045" y="2060609"/>
            <a:ext cx="1145160" cy="668880"/>
            <a:chOff x="179045" y="2060609"/>
            <a:chExt cx="114516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6581C0-4E74-4619-8DAD-D3FEBF8CCF5E}"/>
                    </a:ext>
                  </a:extLst>
                </p14:cNvPr>
                <p14:cNvContentPartPr/>
                <p14:nvPr/>
              </p14:nvContentPartPr>
              <p14:xfrm>
                <a:off x="238445" y="2405489"/>
                <a:ext cx="115920" cy="226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6581C0-4E74-4619-8DAD-D3FEBF8CCF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805" y="2396489"/>
                  <a:ext cx="133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7E2F4A-B6E2-46DE-A99E-A6FDF0559412}"/>
                    </a:ext>
                  </a:extLst>
                </p14:cNvPr>
                <p14:cNvContentPartPr/>
                <p14:nvPr/>
              </p14:nvContentPartPr>
              <p14:xfrm>
                <a:off x="179045" y="2302169"/>
                <a:ext cx="138600" cy="113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7E2F4A-B6E2-46DE-A99E-A6FDF0559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0045" y="2293529"/>
                  <a:ext cx="156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1C5E07-E53F-42D8-99EA-A490BCD9D7FB}"/>
                    </a:ext>
                  </a:extLst>
                </p14:cNvPr>
                <p14:cNvContentPartPr/>
                <p14:nvPr/>
              </p14:nvContentPartPr>
              <p14:xfrm>
                <a:off x="218285" y="2425289"/>
                <a:ext cx="114840" cy="89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1C5E07-E53F-42D8-99EA-A490BCD9D7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645" y="2416649"/>
                  <a:ext cx="13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4484A6-08AD-461C-9FB7-6E49BAB1AD26}"/>
                    </a:ext>
                  </a:extLst>
                </p14:cNvPr>
                <p14:cNvContentPartPr/>
                <p14:nvPr/>
              </p14:nvContentPartPr>
              <p14:xfrm>
                <a:off x="258245" y="2634809"/>
                <a:ext cx="128520" cy="9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4484A6-08AD-461C-9FB7-6E49BAB1AD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605" y="2626169"/>
                  <a:ext cx="146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388C47-EEB7-4FAB-8C43-329A7360A87B}"/>
                    </a:ext>
                  </a:extLst>
                </p14:cNvPr>
                <p14:cNvContentPartPr/>
                <p14:nvPr/>
              </p14:nvContentPartPr>
              <p14:xfrm>
                <a:off x="357965" y="2435369"/>
                <a:ext cx="148320" cy="9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388C47-EEB7-4FAB-8C43-329A7360A8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8965" y="2426729"/>
                  <a:ext cx="165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F72336-E541-4C26-AECC-38C412D6A21F}"/>
                    </a:ext>
                  </a:extLst>
                </p14:cNvPr>
                <p14:cNvContentPartPr/>
                <p14:nvPr/>
              </p14:nvContentPartPr>
              <p14:xfrm>
                <a:off x="493325" y="2238449"/>
                <a:ext cx="138240" cy="21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F72336-E541-4C26-AECC-38C412D6A2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4325" y="2229809"/>
                  <a:ext cx="155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C1ED71-6BE9-4985-BEB9-F925A171AF5F}"/>
                    </a:ext>
                  </a:extLst>
                </p14:cNvPr>
                <p14:cNvContentPartPr/>
                <p14:nvPr/>
              </p14:nvContentPartPr>
              <p14:xfrm>
                <a:off x="477125" y="2103089"/>
                <a:ext cx="271440" cy="32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C1ED71-6BE9-4985-BEB9-F925A171AF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485" y="2094089"/>
                  <a:ext cx="289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A92449-F702-444D-86CF-97DF8AA94F7D}"/>
                    </a:ext>
                  </a:extLst>
                </p14:cNvPr>
                <p14:cNvContentPartPr/>
                <p14:nvPr/>
              </p14:nvContentPartPr>
              <p14:xfrm>
                <a:off x="755045" y="2075009"/>
                <a:ext cx="181800" cy="23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A92449-F702-444D-86CF-97DF8AA94F7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6045" y="2066009"/>
                  <a:ext cx="199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3F176E-F03D-4AA6-AA83-828DC2D1F86B}"/>
                    </a:ext>
                  </a:extLst>
                </p14:cNvPr>
                <p14:cNvContentPartPr/>
                <p14:nvPr/>
              </p14:nvContentPartPr>
              <p14:xfrm>
                <a:off x="784205" y="2060609"/>
                <a:ext cx="540000" cy="39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3F176E-F03D-4AA6-AA83-828DC2D1F8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5565" y="2051969"/>
                  <a:ext cx="557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6402F0-A3C1-4D50-952F-6E26EF4A97EC}"/>
                    </a:ext>
                  </a:extLst>
                </p14:cNvPr>
                <p14:cNvContentPartPr/>
                <p14:nvPr/>
              </p14:nvContentPartPr>
              <p14:xfrm>
                <a:off x="385685" y="2554169"/>
                <a:ext cx="124200" cy="7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6402F0-A3C1-4D50-952F-6E26EF4A97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7045" y="2545169"/>
                  <a:ext cx="141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99935E-3B48-4C39-A91F-2EDF7150C216}"/>
                    </a:ext>
                  </a:extLst>
                </p14:cNvPr>
                <p14:cNvContentPartPr/>
                <p14:nvPr/>
              </p14:nvContentPartPr>
              <p14:xfrm>
                <a:off x="246365" y="2320889"/>
                <a:ext cx="64800" cy="5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99935E-3B48-4C39-A91F-2EDF7150C2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7365" y="2311889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E9CF04-D495-4696-B0B1-83D71CFCBC43}"/>
                    </a:ext>
                  </a:extLst>
                </p14:cNvPr>
                <p14:cNvContentPartPr/>
                <p14:nvPr/>
              </p14:nvContentPartPr>
              <p14:xfrm>
                <a:off x="228365" y="2258969"/>
                <a:ext cx="111960" cy="87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E9CF04-D495-4696-B0B1-83D71CFCBC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9365" y="2250329"/>
                  <a:ext cx="1296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02F0E3-6EA1-479B-AFA5-F0EA4E91FCBF}"/>
              </a:ext>
            </a:extLst>
          </p:cNvPr>
          <p:cNvGrpSpPr/>
          <p:nvPr/>
        </p:nvGrpSpPr>
        <p:grpSpPr>
          <a:xfrm>
            <a:off x="1368485" y="2040089"/>
            <a:ext cx="240480" cy="175680"/>
            <a:chOff x="1368485" y="2040089"/>
            <a:chExt cx="2404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2EA0BF-1AFD-4347-AB15-954A34F58C3E}"/>
                    </a:ext>
                  </a:extLst>
                </p14:cNvPr>
                <p14:cNvContentPartPr/>
                <p14:nvPr/>
              </p14:nvContentPartPr>
              <p14:xfrm>
                <a:off x="1368485" y="2087249"/>
                <a:ext cx="237600" cy="9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2EA0BF-1AFD-4347-AB15-954A34F58C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59485" y="2078249"/>
                  <a:ext cx="255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CE67C7-66E8-44AD-97F9-1148151D0B5F}"/>
                    </a:ext>
                  </a:extLst>
                </p14:cNvPr>
                <p14:cNvContentPartPr/>
                <p14:nvPr/>
              </p14:nvContentPartPr>
              <p14:xfrm>
                <a:off x="1505645" y="2040089"/>
                <a:ext cx="103320" cy="17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CE67C7-66E8-44AD-97F9-1148151D0B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96645" y="2031089"/>
                  <a:ext cx="12096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CE412B-B15C-4834-82FC-AA41192784F7}"/>
                  </a:ext>
                </a:extLst>
              </p14:cNvPr>
              <p14:cNvContentPartPr/>
              <p14:nvPr/>
            </p14:nvContentPartPr>
            <p14:xfrm>
              <a:off x="1323463" y="437146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CE412B-B15C-4834-82FC-AA41192784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14823" y="43628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1" name="Group 10240">
            <a:extLst>
              <a:ext uri="{FF2B5EF4-FFF2-40B4-BE49-F238E27FC236}">
                <a16:creationId xmlns:a16="http://schemas.microsoft.com/office/drawing/2014/main" id="{23A1214F-77F5-4201-8646-1ECD124EA699}"/>
              </a:ext>
            </a:extLst>
          </p:cNvPr>
          <p:cNvGrpSpPr/>
          <p:nvPr/>
        </p:nvGrpSpPr>
        <p:grpSpPr>
          <a:xfrm>
            <a:off x="1932223" y="4187143"/>
            <a:ext cx="3352320" cy="1473480"/>
            <a:chOff x="1932223" y="4187143"/>
            <a:chExt cx="3352320" cy="14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6FA6F7-ABC6-4F53-8074-79C4431001D4}"/>
                    </a:ext>
                  </a:extLst>
                </p14:cNvPr>
                <p14:cNvContentPartPr/>
                <p14:nvPr/>
              </p14:nvContentPartPr>
              <p14:xfrm>
                <a:off x="1932223" y="4885543"/>
                <a:ext cx="122040" cy="21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6FA6F7-ABC6-4F53-8074-79C4431001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3223" y="4876903"/>
                  <a:ext cx="139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27CE9-A517-4BDA-84A4-B2B1699CDBB4}"/>
                    </a:ext>
                  </a:extLst>
                </p14:cNvPr>
                <p14:cNvContentPartPr/>
                <p14:nvPr/>
              </p14:nvContentPartPr>
              <p14:xfrm>
                <a:off x="2160103" y="4921183"/>
                <a:ext cx="5400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27CE9-A517-4BDA-84A4-B2B1699CDB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51463" y="4912543"/>
                  <a:ext cx="71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6BA3C5-A54C-4DC3-B39A-6D79638E3016}"/>
                    </a:ext>
                  </a:extLst>
                </p14:cNvPr>
                <p14:cNvContentPartPr/>
                <p14:nvPr/>
              </p14:nvContentPartPr>
              <p14:xfrm>
                <a:off x="2282863" y="4803463"/>
                <a:ext cx="85320" cy="18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6BA3C5-A54C-4DC3-B39A-6D79638E30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73863" y="4794463"/>
                  <a:ext cx="102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2AFF2A-79AD-4D1F-9422-C337D5764509}"/>
                    </a:ext>
                  </a:extLst>
                </p14:cNvPr>
                <p14:cNvContentPartPr/>
                <p14:nvPr/>
              </p14:nvContentPartPr>
              <p14:xfrm>
                <a:off x="2377183" y="4789423"/>
                <a:ext cx="7020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2AFF2A-79AD-4D1F-9422-C337D57645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68543" y="4780783"/>
                  <a:ext cx="87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5FB56C-F61F-4F56-A774-B79880EEF7CB}"/>
                    </a:ext>
                  </a:extLst>
                </p14:cNvPr>
                <p14:cNvContentPartPr/>
                <p14:nvPr/>
              </p14:nvContentPartPr>
              <p14:xfrm>
                <a:off x="2497063" y="4840903"/>
                <a:ext cx="103320" cy="123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5FB56C-F61F-4F56-A774-B79880EEF7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88423" y="4832263"/>
                  <a:ext cx="120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EBA193-2F00-4430-8007-A15B01718359}"/>
                    </a:ext>
                  </a:extLst>
                </p14:cNvPr>
                <p14:cNvContentPartPr/>
                <p14:nvPr/>
              </p14:nvContentPartPr>
              <p14:xfrm>
                <a:off x="2665183" y="4659103"/>
                <a:ext cx="212760" cy="26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EBA193-2F00-4430-8007-A15B0171835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6543" y="4650463"/>
                  <a:ext cx="230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D5E495-5F6D-45F2-A8DD-E2E9E490E6C9}"/>
                    </a:ext>
                  </a:extLst>
                </p14:cNvPr>
                <p14:cNvContentPartPr/>
                <p14:nvPr/>
              </p14:nvContentPartPr>
              <p14:xfrm>
                <a:off x="2917543" y="4772143"/>
                <a:ext cx="46440" cy="11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D5E495-5F6D-45F2-A8DD-E2E9E490E6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08543" y="4763503"/>
                  <a:ext cx="64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8C3000-55F3-4175-AB2B-CA39CD35F1D2}"/>
                    </a:ext>
                  </a:extLst>
                </p14:cNvPr>
                <p14:cNvContentPartPr/>
                <p14:nvPr/>
              </p14:nvContentPartPr>
              <p14:xfrm>
                <a:off x="2887663" y="4700863"/>
                <a:ext cx="12600" cy="1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8C3000-55F3-4175-AB2B-CA39CD35F1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78663" y="4691863"/>
                  <a:ext cx="30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8EA14C-073F-4DBE-8C48-9A18029899F0}"/>
                    </a:ext>
                  </a:extLst>
                </p14:cNvPr>
                <p14:cNvContentPartPr/>
                <p14:nvPr/>
              </p14:nvContentPartPr>
              <p14:xfrm>
                <a:off x="2765623" y="4803103"/>
                <a:ext cx="125640" cy="4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8EA14C-073F-4DBE-8C48-9A18029899F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56623" y="4794103"/>
                  <a:ext cx="143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277D50-890A-446F-96A8-28A26AE501B1}"/>
                    </a:ext>
                  </a:extLst>
                </p14:cNvPr>
                <p14:cNvContentPartPr/>
                <p14:nvPr/>
              </p14:nvContentPartPr>
              <p14:xfrm>
                <a:off x="2969383" y="4764583"/>
                <a:ext cx="96480" cy="10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277D50-890A-446F-96A8-28A26AE501B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60743" y="4755583"/>
                  <a:ext cx="11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70ADEF-0363-4868-AF44-FFF2E2EC0EC8}"/>
                    </a:ext>
                  </a:extLst>
                </p14:cNvPr>
                <p14:cNvContentPartPr/>
                <p14:nvPr/>
              </p14:nvContentPartPr>
              <p14:xfrm>
                <a:off x="3091423" y="4710583"/>
                <a:ext cx="135360" cy="10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70ADEF-0363-4868-AF44-FFF2E2EC0EC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82783" y="4701583"/>
                  <a:ext cx="153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DE231D-2B35-48FB-A783-E5C1E781A7EC}"/>
                    </a:ext>
                  </a:extLst>
                </p14:cNvPr>
                <p14:cNvContentPartPr/>
                <p14:nvPr/>
              </p14:nvContentPartPr>
              <p14:xfrm>
                <a:off x="3440263" y="4589983"/>
                <a:ext cx="12348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DE231D-2B35-48FB-A783-E5C1E781A7E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31263" y="4581343"/>
                  <a:ext cx="141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860D36-A99B-42F9-A43A-4DD0E217C9D4}"/>
                    </a:ext>
                  </a:extLst>
                </p14:cNvPr>
                <p14:cNvContentPartPr/>
                <p14:nvPr/>
              </p14:nvContentPartPr>
              <p14:xfrm>
                <a:off x="3673903" y="4306303"/>
                <a:ext cx="63720" cy="533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860D36-A99B-42F9-A43A-4DD0E217C9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64903" y="4297303"/>
                  <a:ext cx="813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A9422F-CD0E-4911-B533-7021E312F8D4}"/>
                    </a:ext>
                  </a:extLst>
                </p14:cNvPr>
                <p14:cNvContentPartPr/>
                <p14:nvPr/>
              </p14:nvContentPartPr>
              <p14:xfrm>
                <a:off x="3622423" y="4483783"/>
                <a:ext cx="232560" cy="10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A9422F-CD0E-4911-B533-7021E312F8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3783" y="4474783"/>
                  <a:ext cx="250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6F016B-8541-4251-BE25-5A86F435F476}"/>
                    </a:ext>
                  </a:extLst>
                </p14:cNvPr>
                <p14:cNvContentPartPr/>
                <p14:nvPr/>
              </p14:nvContentPartPr>
              <p14:xfrm>
                <a:off x="4170703" y="4468303"/>
                <a:ext cx="78120" cy="16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6F016B-8541-4251-BE25-5A86F435F4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61703" y="4459663"/>
                  <a:ext cx="95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D64740-FDCC-4126-96D5-CB8341AE3AFD}"/>
                    </a:ext>
                  </a:extLst>
                </p14:cNvPr>
                <p14:cNvContentPartPr/>
                <p14:nvPr/>
              </p14:nvContentPartPr>
              <p14:xfrm>
                <a:off x="4293103" y="4433743"/>
                <a:ext cx="163080" cy="12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D64740-FDCC-4126-96D5-CB8341AE3A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84103" y="4424743"/>
                  <a:ext cx="180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1F92F5-7D94-4DE7-AA1C-F82FC8CFDFB3}"/>
                    </a:ext>
                  </a:extLst>
                </p14:cNvPr>
                <p14:cNvContentPartPr/>
                <p14:nvPr/>
              </p14:nvContentPartPr>
              <p14:xfrm>
                <a:off x="4484983" y="4289743"/>
                <a:ext cx="51120" cy="22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1F92F5-7D94-4DE7-AA1C-F82FC8CFDF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75983" y="4281103"/>
                  <a:ext cx="68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49FCFD-7B5A-46D4-AF2E-3A34939A6CB5}"/>
                    </a:ext>
                  </a:extLst>
                </p14:cNvPr>
                <p14:cNvContentPartPr/>
                <p14:nvPr/>
              </p14:nvContentPartPr>
              <p14:xfrm>
                <a:off x="4441423" y="4370743"/>
                <a:ext cx="222840" cy="10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49FCFD-7B5A-46D4-AF2E-3A34939A6CB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32423" y="4362103"/>
                  <a:ext cx="240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55E2CB-9487-40EE-A4E4-98E701637029}"/>
                    </a:ext>
                  </a:extLst>
                </p14:cNvPr>
                <p14:cNvContentPartPr/>
                <p14:nvPr/>
              </p14:nvContentPartPr>
              <p14:xfrm>
                <a:off x="4577143" y="4290463"/>
                <a:ext cx="12600" cy="1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55E2CB-9487-40EE-A4E4-98E7016370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68143" y="4281823"/>
                  <a:ext cx="30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6B2EBE-B761-4B43-9374-BC3E62AACCAC}"/>
                    </a:ext>
                  </a:extLst>
                </p14:cNvPr>
                <p14:cNvContentPartPr/>
                <p14:nvPr/>
              </p14:nvContentPartPr>
              <p14:xfrm>
                <a:off x="4737343" y="4272463"/>
                <a:ext cx="44640" cy="19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6B2EBE-B761-4B43-9374-BC3E62AACC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28343" y="4263823"/>
                  <a:ext cx="62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A269C7-127B-48C9-9403-BE95340B6241}"/>
                    </a:ext>
                  </a:extLst>
                </p14:cNvPr>
                <p14:cNvContentPartPr/>
                <p14:nvPr/>
              </p14:nvContentPartPr>
              <p14:xfrm>
                <a:off x="4650223" y="4244383"/>
                <a:ext cx="235800" cy="192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A269C7-127B-48C9-9403-BE95340B62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1583" y="4235383"/>
                  <a:ext cx="253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71775F-C89C-41EC-ACDB-1F02488FD44C}"/>
                    </a:ext>
                  </a:extLst>
                </p14:cNvPr>
                <p14:cNvContentPartPr/>
                <p14:nvPr/>
              </p14:nvContentPartPr>
              <p14:xfrm>
                <a:off x="4902943" y="4187143"/>
                <a:ext cx="381600" cy="242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71775F-C89C-41EC-ACDB-1F02488FD4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94303" y="4178503"/>
                  <a:ext cx="399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36D570-A6E5-4642-A250-ABE4F3432D6D}"/>
                    </a:ext>
                  </a:extLst>
                </p14:cNvPr>
                <p14:cNvContentPartPr/>
                <p14:nvPr/>
              </p14:nvContentPartPr>
              <p14:xfrm>
                <a:off x="3210223" y="4992463"/>
                <a:ext cx="285480" cy="21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36D570-A6E5-4642-A250-ABE4F3432D6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01223" y="4983463"/>
                  <a:ext cx="303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B70BBFF-624E-43EF-9202-83E7C1C76167}"/>
                    </a:ext>
                  </a:extLst>
                </p14:cNvPr>
                <p14:cNvContentPartPr/>
                <p14:nvPr/>
              </p14:nvContentPartPr>
              <p14:xfrm>
                <a:off x="2882983" y="5451463"/>
                <a:ext cx="35280" cy="197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B70BBFF-624E-43EF-9202-83E7C1C7616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74343" y="5442463"/>
                  <a:ext cx="52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03BCA3-FF0B-4BA1-B0ED-A83284D1DB40}"/>
                    </a:ext>
                  </a:extLst>
                </p14:cNvPr>
                <p14:cNvContentPartPr/>
                <p14:nvPr/>
              </p14:nvContentPartPr>
              <p14:xfrm>
                <a:off x="2777863" y="5433823"/>
                <a:ext cx="287640" cy="22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03BCA3-FF0B-4BA1-B0ED-A83284D1DB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69223" y="5425183"/>
                  <a:ext cx="305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CEA099-10B0-4FE4-9408-98A8D449D778}"/>
                    </a:ext>
                  </a:extLst>
                </p14:cNvPr>
                <p14:cNvContentPartPr/>
                <p14:nvPr/>
              </p14:nvContentPartPr>
              <p14:xfrm>
                <a:off x="3056503" y="5344183"/>
                <a:ext cx="245880" cy="24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CEA099-10B0-4FE4-9408-98A8D449D7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47503" y="5335183"/>
                  <a:ext cx="263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B4E9C7-29F4-4183-B380-4B80CAF26E75}"/>
                    </a:ext>
                  </a:extLst>
                </p14:cNvPr>
                <p14:cNvContentPartPr/>
                <p14:nvPr/>
              </p14:nvContentPartPr>
              <p14:xfrm>
                <a:off x="3301663" y="5433823"/>
                <a:ext cx="147600" cy="8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B4E9C7-29F4-4183-B380-4B80CAF26E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92663" y="5425183"/>
                  <a:ext cx="165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F4E21E-571F-4367-8F21-7F5ACB1190AB}"/>
                    </a:ext>
                  </a:extLst>
                </p14:cNvPr>
                <p14:cNvContentPartPr/>
                <p14:nvPr/>
              </p14:nvContentPartPr>
              <p14:xfrm>
                <a:off x="3466543" y="5271823"/>
                <a:ext cx="66240" cy="23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F4E21E-571F-4367-8F21-7F5ACB1190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7543" y="5262823"/>
                  <a:ext cx="83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B4EA19-3A96-45C2-A088-2FF6197BF0D4}"/>
                    </a:ext>
                  </a:extLst>
                </p14:cNvPr>
                <p14:cNvContentPartPr/>
                <p14:nvPr/>
              </p14:nvContentPartPr>
              <p14:xfrm>
                <a:off x="3448543" y="5228623"/>
                <a:ext cx="212040" cy="24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B4EA19-3A96-45C2-A088-2FF6197BF0D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39903" y="5219623"/>
                  <a:ext cx="229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738AC9-E930-4AF0-874B-51C08D6B7D26}"/>
                    </a:ext>
                  </a:extLst>
                </p14:cNvPr>
                <p14:cNvContentPartPr/>
                <p14:nvPr/>
              </p14:nvContentPartPr>
              <p14:xfrm>
                <a:off x="3699103" y="5268583"/>
                <a:ext cx="99720" cy="130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738AC9-E930-4AF0-874B-51C08D6B7D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90103" y="5259583"/>
                  <a:ext cx="117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879A2A-B1C8-451F-9716-E2DEAC8AB70E}"/>
                    </a:ext>
                  </a:extLst>
                </p14:cNvPr>
                <p14:cNvContentPartPr/>
                <p14:nvPr/>
              </p14:nvContentPartPr>
              <p14:xfrm>
                <a:off x="3814303" y="4935583"/>
                <a:ext cx="64188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879A2A-B1C8-451F-9716-E2DEAC8AB7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05663" y="4926583"/>
                  <a:ext cx="6595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7D5B5B3-7664-43AD-BFB6-B1AF6C5F0AD9}"/>
                    </a:ext>
                  </a:extLst>
                </p14:cNvPr>
                <p14:cNvContentPartPr/>
                <p14:nvPr/>
              </p14:nvContentPartPr>
              <p14:xfrm>
                <a:off x="4346743" y="4958263"/>
                <a:ext cx="7560" cy="1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D5B5B3-7664-43AD-BFB6-B1AF6C5F0A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38103" y="4949623"/>
                  <a:ext cx="25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837616-13BA-44FC-A7ED-F4A3CABBC9D9}"/>
                    </a:ext>
                  </a:extLst>
                </p14:cNvPr>
                <p14:cNvContentPartPr/>
                <p14:nvPr/>
              </p14:nvContentPartPr>
              <p14:xfrm>
                <a:off x="4441423" y="4983103"/>
                <a:ext cx="134280" cy="34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837616-13BA-44FC-A7ED-F4A3CABBC9D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32423" y="4974463"/>
                  <a:ext cx="151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240" name="Ink 10239">
                  <a:extLst>
                    <a:ext uri="{FF2B5EF4-FFF2-40B4-BE49-F238E27FC236}">
                      <a16:creationId xmlns:a16="http://schemas.microsoft.com/office/drawing/2014/main" id="{383508E2-0C9A-45C8-9A89-7732ADC5A8C7}"/>
                    </a:ext>
                  </a:extLst>
                </p14:cNvPr>
                <p14:cNvContentPartPr/>
                <p14:nvPr/>
              </p14:nvContentPartPr>
              <p14:xfrm>
                <a:off x="4554463" y="4974103"/>
                <a:ext cx="113040" cy="129960"/>
              </p14:xfrm>
            </p:contentPart>
          </mc:Choice>
          <mc:Fallback>
            <p:pic>
              <p:nvPicPr>
                <p:cNvPr id="10240" name="Ink 10239">
                  <a:extLst>
                    <a:ext uri="{FF2B5EF4-FFF2-40B4-BE49-F238E27FC236}">
                      <a16:creationId xmlns:a16="http://schemas.microsoft.com/office/drawing/2014/main" id="{383508E2-0C9A-45C8-9A89-7732ADC5A8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45823" y="4965463"/>
                  <a:ext cx="1306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5" name="Group 10244">
            <a:extLst>
              <a:ext uri="{FF2B5EF4-FFF2-40B4-BE49-F238E27FC236}">
                <a16:creationId xmlns:a16="http://schemas.microsoft.com/office/drawing/2014/main" id="{BEAF3C8E-F233-4073-90B3-8A587F2A89B1}"/>
              </a:ext>
            </a:extLst>
          </p:cNvPr>
          <p:cNvGrpSpPr/>
          <p:nvPr/>
        </p:nvGrpSpPr>
        <p:grpSpPr>
          <a:xfrm>
            <a:off x="736663" y="5051863"/>
            <a:ext cx="998640" cy="648360"/>
            <a:chOff x="736663" y="5051863"/>
            <a:chExt cx="99864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7ED24-AE50-46CB-B3BA-31E4712FD4BE}"/>
                    </a:ext>
                  </a:extLst>
                </p14:cNvPr>
                <p14:cNvContentPartPr/>
                <p14:nvPr/>
              </p14:nvContentPartPr>
              <p14:xfrm>
                <a:off x="736663" y="5450743"/>
                <a:ext cx="73440" cy="24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7ED24-AE50-46CB-B3BA-31E4712FD4B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7663" y="5441743"/>
                  <a:ext cx="91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2942F5-7606-43AF-BDB8-047230682379}"/>
                    </a:ext>
                  </a:extLst>
                </p14:cNvPr>
                <p14:cNvContentPartPr/>
                <p14:nvPr/>
              </p14:nvContentPartPr>
              <p14:xfrm>
                <a:off x="739903" y="5380183"/>
                <a:ext cx="241560" cy="18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2942F5-7606-43AF-BDB8-04723068237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1263" y="5371183"/>
                  <a:ext cx="25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762E12-A167-410F-BA63-7438A8CDD11C}"/>
                    </a:ext>
                  </a:extLst>
                </p14:cNvPr>
                <p14:cNvContentPartPr/>
                <p14:nvPr/>
              </p14:nvContentPartPr>
              <p14:xfrm>
                <a:off x="1001623" y="5448583"/>
                <a:ext cx="123840" cy="11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762E12-A167-410F-BA63-7438A8CDD1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2983" y="5439583"/>
                  <a:ext cx="141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A3FD0C-0D95-4063-9758-F0995368D51F}"/>
                    </a:ext>
                  </a:extLst>
                </p14:cNvPr>
                <p14:cNvContentPartPr/>
                <p14:nvPr/>
              </p14:nvContentPartPr>
              <p14:xfrm>
                <a:off x="1139143" y="5275423"/>
                <a:ext cx="138960" cy="25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A3FD0C-0D95-4063-9758-F0995368D51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0503" y="5266423"/>
                  <a:ext cx="156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42C638-7238-4144-962F-04A40C8C79EF}"/>
                    </a:ext>
                  </a:extLst>
                </p14:cNvPr>
                <p14:cNvContentPartPr/>
                <p14:nvPr/>
              </p14:nvContentPartPr>
              <p14:xfrm>
                <a:off x="1297183" y="5221783"/>
                <a:ext cx="158040" cy="30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42C638-7238-4144-962F-04A40C8C79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88543" y="5212783"/>
                  <a:ext cx="175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3F3B82-35B5-4F47-8437-FD95734034A6}"/>
                    </a:ext>
                  </a:extLst>
                </p14:cNvPr>
                <p14:cNvContentPartPr/>
                <p14:nvPr/>
              </p14:nvContentPartPr>
              <p14:xfrm>
                <a:off x="1603543" y="5275423"/>
                <a:ext cx="74160" cy="2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3F3B82-35B5-4F47-8437-FD95734034A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94903" y="5266423"/>
                  <a:ext cx="91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3B0C82-6D9A-4300-BD43-A7A96AA8DF50}"/>
                    </a:ext>
                  </a:extLst>
                </p14:cNvPr>
                <p14:cNvContentPartPr/>
                <p14:nvPr/>
              </p14:nvContentPartPr>
              <p14:xfrm>
                <a:off x="1598503" y="5374783"/>
                <a:ext cx="136800" cy="4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3B0C82-6D9A-4300-BD43-A7A96AA8DF5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89863" y="5365783"/>
                  <a:ext cx="154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244" name="Ink 10243">
                  <a:extLst>
                    <a:ext uri="{FF2B5EF4-FFF2-40B4-BE49-F238E27FC236}">
                      <a16:creationId xmlns:a16="http://schemas.microsoft.com/office/drawing/2014/main" id="{6F700F70-EC6E-40B5-AD1A-411C9E937EFF}"/>
                    </a:ext>
                  </a:extLst>
                </p14:cNvPr>
                <p14:cNvContentPartPr/>
                <p14:nvPr/>
              </p14:nvContentPartPr>
              <p14:xfrm>
                <a:off x="1419223" y="5051863"/>
                <a:ext cx="35280" cy="348840"/>
              </p14:xfrm>
            </p:contentPart>
          </mc:Choice>
          <mc:Fallback>
            <p:pic>
              <p:nvPicPr>
                <p:cNvPr id="10244" name="Ink 10243">
                  <a:extLst>
                    <a:ext uri="{FF2B5EF4-FFF2-40B4-BE49-F238E27FC236}">
                      <a16:creationId xmlns:a16="http://schemas.microsoft.com/office/drawing/2014/main" id="{6F700F70-EC6E-40B5-AD1A-411C9E937EF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10583" y="5042863"/>
                  <a:ext cx="52920" cy="366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27814-775E-474D-B2A2-2066F3121067}"/>
              </a:ext>
            </a:extLst>
          </p:cNvPr>
          <p:cNvGrpSpPr/>
          <p:nvPr/>
        </p:nvGrpSpPr>
        <p:grpSpPr>
          <a:xfrm>
            <a:off x="139085" y="2165729"/>
            <a:ext cx="605160" cy="339120"/>
            <a:chOff x="139085" y="2165729"/>
            <a:chExt cx="6051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5D08AD-3FCE-4C8D-A5EB-66D50A860D91}"/>
                    </a:ext>
                  </a:extLst>
                </p14:cNvPr>
                <p14:cNvContentPartPr/>
                <p14:nvPr/>
              </p14:nvContentPartPr>
              <p14:xfrm>
                <a:off x="139085" y="2209649"/>
                <a:ext cx="592200" cy="29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5D08AD-3FCE-4C8D-A5EB-66D50A860D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085" y="2201009"/>
                  <a:ext cx="6098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8FA200-8D7D-4228-AE68-D08A2FF54C65}"/>
                    </a:ext>
                  </a:extLst>
                </p14:cNvPr>
                <p14:cNvContentPartPr/>
                <p14:nvPr/>
              </p14:nvContentPartPr>
              <p14:xfrm>
                <a:off x="547685" y="2165729"/>
                <a:ext cx="196560" cy="21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8FA200-8D7D-4228-AE68-D08A2FF54C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9045" y="2157089"/>
                  <a:ext cx="2142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B5D765-F76E-43DA-B398-0ACB86D5F720}"/>
              </a:ext>
            </a:extLst>
          </p:cNvPr>
          <p:cNvGrpSpPr/>
          <p:nvPr/>
        </p:nvGrpSpPr>
        <p:grpSpPr>
          <a:xfrm>
            <a:off x="4323365" y="2790689"/>
            <a:ext cx="753840" cy="651600"/>
            <a:chOff x="4323365" y="2790689"/>
            <a:chExt cx="75384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1C8E7-60DE-4B14-B480-1373281CCE97}"/>
                    </a:ext>
                  </a:extLst>
                </p14:cNvPr>
                <p14:cNvContentPartPr/>
                <p14:nvPr/>
              </p14:nvContentPartPr>
              <p14:xfrm>
                <a:off x="4381685" y="2989409"/>
                <a:ext cx="167040" cy="370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1C8E7-60DE-4B14-B480-1373281CCE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72685" y="2980409"/>
                  <a:ext cx="184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01DF8E-D89E-4177-9AF3-2B3805577A3B}"/>
                    </a:ext>
                  </a:extLst>
                </p14:cNvPr>
                <p14:cNvContentPartPr/>
                <p14:nvPr/>
              </p14:nvContentPartPr>
              <p14:xfrm>
                <a:off x="4323365" y="2893649"/>
                <a:ext cx="208440" cy="12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01DF8E-D89E-4177-9AF3-2B3805577A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4365" y="2884649"/>
                  <a:ext cx="226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C0604D-ACB4-4DBD-8E6D-C5CF1A2EED6A}"/>
                    </a:ext>
                  </a:extLst>
                </p14:cNvPr>
                <p14:cNvContentPartPr/>
                <p14:nvPr/>
              </p14:nvContentPartPr>
              <p14:xfrm>
                <a:off x="4382405" y="3140249"/>
                <a:ext cx="239040" cy="30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C0604D-ACB4-4DBD-8E6D-C5CF1A2EED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3765" y="3131249"/>
                  <a:ext cx="256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B1326B-50BC-4FB3-B6F9-FA584CCF4F55}"/>
                    </a:ext>
                  </a:extLst>
                </p14:cNvPr>
                <p14:cNvContentPartPr/>
                <p14:nvPr/>
              </p14:nvContentPartPr>
              <p14:xfrm>
                <a:off x="4663205" y="3098129"/>
                <a:ext cx="95400" cy="5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B1326B-50BC-4FB3-B6F9-FA584CCF4F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54205" y="3089129"/>
                  <a:ext cx="113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FB6108-B73A-409D-BAC6-BE0C11B0FC6E}"/>
                    </a:ext>
                  </a:extLst>
                </p14:cNvPr>
                <p14:cNvContentPartPr/>
                <p14:nvPr/>
              </p14:nvContentPartPr>
              <p14:xfrm>
                <a:off x="4747445" y="2927849"/>
                <a:ext cx="82440" cy="17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FB6108-B73A-409D-BAC6-BE0C11B0FC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38805" y="2919209"/>
                  <a:ext cx="100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460A3C-93F5-40FD-829C-7E1FCE7CEDFE}"/>
                    </a:ext>
                  </a:extLst>
                </p14:cNvPr>
                <p14:cNvContentPartPr/>
                <p14:nvPr/>
              </p14:nvContentPartPr>
              <p14:xfrm>
                <a:off x="4702085" y="2790689"/>
                <a:ext cx="375120" cy="29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460A3C-93F5-40FD-829C-7E1FCE7CED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93445" y="2782049"/>
                  <a:ext cx="39276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3AF0D2-F2B4-4B79-A5F6-7086E380D917}"/>
              </a:ext>
            </a:extLst>
          </p:cNvPr>
          <p:cNvGrpSpPr/>
          <p:nvPr/>
        </p:nvGrpSpPr>
        <p:grpSpPr>
          <a:xfrm>
            <a:off x="5315525" y="2345729"/>
            <a:ext cx="958320" cy="613440"/>
            <a:chOff x="5315525" y="2345729"/>
            <a:chExt cx="95832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00BF36-9A3A-4ED1-B304-05809C9FB06F}"/>
                    </a:ext>
                  </a:extLst>
                </p14:cNvPr>
                <p14:cNvContentPartPr/>
                <p14:nvPr/>
              </p14:nvContentPartPr>
              <p14:xfrm>
                <a:off x="5315525" y="2703209"/>
                <a:ext cx="283320" cy="25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00BF36-9A3A-4ED1-B304-05809C9FB0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06885" y="2694569"/>
                  <a:ext cx="300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1D7CA2-DE90-45D4-A7B7-8DA1EBC12725}"/>
                    </a:ext>
                  </a:extLst>
                </p14:cNvPr>
                <p14:cNvContentPartPr/>
                <p14:nvPr/>
              </p14:nvContentPartPr>
              <p14:xfrm>
                <a:off x="5603885" y="2649209"/>
                <a:ext cx="73080" cy="13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1D7CA2-DE90-45D4-A7B7-8DA1EBC127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95245" y="2640209"/>
                  <a:ext cx="90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A2CA39-6B42-4FC3-8DA1-D357EC16F6C5}"/>
                    </a:ext>
                  </a:extLst>
                </p14:cNvPr>
                <p14:cNvContentPartPr/>
                <p14:nvPr/>
              </p14:nvContentPartPr>
              <p14:xfrm>
                <a:off x="5716565" y="2432129"/>
                <a:ext cx="137520" cy="311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A2CA39-6B42-4FC3-8DA1-D357EC16F6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565" y="2423489"/>
                  <a:ext cx="155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00291E-0D09-403B-AD01-A841642B8888}"/>
                    </a:ext>
                  </a:extLst>
                </p14:cNvPr>
                <p14:cNvContentPartPr/>
                <p14:nvPr/>
              </p14:nvContentPartPr>
              <p14:xfrm>
                <a:off x="5892245" y="2345729"/>
                <a:ext cx="239040" cy="300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00291E-0D09-403B-AD01-A841642B88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83245" y="2337089"/>
                  <a:ext cx="256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FEC22B-9810-4F2D-BFA8-6D6BF2903D2F}"/>
                    </a:ext>
                  </a:extLst>
                </p14:cNvPr>
                <p14:cNvContentPartPr/>
                <p14:nvPr/>
              </p14:nvContentPartPr>
              <p14:xfrm>
                <a:off x="6146765" y="2385689"/>
                <a:ext cx="127080" cy="22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FEC22B-9810-4F2D-BFA8-6D6BF2903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7765" y="2377049"/>
                  <a:ext cx="14472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288E37-F9DF-4C92-89A8-E46BB700D09E}"/>
                  </a:ext>
                </a:extLst>
              </p14:cNvPr>
              <p14:cNvContentPartPr/>
              <p14:nvPr/>
            </p14:nvContentPartPr>
            <p14:xfrm>
              <a:off x="4929605" y="3747569"/>
              <a:ext cx="2688840" cy="70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288E37-F9DF-4C92-89A8-E46BB700D09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20605" y="3738569"/>
                <a:ext cx="270648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FD5C7C7-CBA4-4DF7-8AC3-66C9DDB31610}"/>
              </a:ext>
            </a:extLst>
          </p:cNvPr>
          <p:cNvGrpSpPr/>
          <p:nvPr/>
        </p:nvGrpSpPr>
        <p:grpSpPr>
          <a:xfrm>
            <a:off x="2145725" y="4402049"/>
            <a:ext cx="1840680" cy="1674000"/>
            <a:chOff x="2145725" y="4402049"/>
            <a:chExt cx="1840680" cy="16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EC00DD-1903-428C-BBA6-936CA6677A05}"/>
                    </a:ext>
                  </a:extLst>
                </p14:cNvPr>
                <p14:cNvContentPartPr/>
                <p14:nvPr/>
              </p14:nvContentPartPr>
              <p14:xfrm>
                <a:off x="2145725" y="5107649"/>
                <a:ext cx="171360" cy="201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EC00DD-1903-428C-BBA6-936CA6677A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6725" y="5098649"/>
                  <a:ext cx="189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36A85E-34CB-45AF-B98A-53847CECDF3E}"/>
                    </a:ext>
                  </a:extLst>
                </p14:cNvPr>
                <p14:cNvContentPartPr/>
                <p14:nvPr/>
              </p14:nvContentPartPr>
              <p14:xfrm>
                <a:off x="2266325" y="4920089"/>
                <a:ext cx="200160" cy="21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36A85E-34CB-45AF-B98A-53847CECDF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57325" y="4911449"/>
                  <a:ext cx="217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2F366F-5E50-4A9C-B329-6F9E3EF8A502}"/>
                    </a:ext>
                  </a:extLst>
                </p14:cNvPr>
                <p14:cNvContentPartPr/>
                <p14:nvPr/>
              </p14:nvContentPartPr>
              <p14:xfrm>
                <a:off x="2497085" y="4903529"/>
                <a:ext cx="105840" cy="107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2F366F-5E50-4A9C-B329-6F9E3EF8A5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8085" y="4894529"/>
                  <a:ext cx="123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D6FEA6-A7C6-4765-A62F-1A05B6E0A315}"/>
                    </a:ext>
                  </a:extLst>
                </p14:cNvPr>
                <p14:cNvContentPartPr/>
                <p14:nvPr/>
              </p14:nvContentPartPr>
              <p14:xfrm>
                <a:off x="2578805" y="4823249"/>
                <a:ext cx="173880" cy="13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D6FEA6-A7C6-4765-A62F-1A05B6E0A3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69805" y="4814249"/>
                  <a:ext cx="191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0F67C-20C4-4E28-B95A-632DF861388A}"/>
                    </a:ext>
                  </a:extLst>
                </p14:cNvPr>
                <p14:cNvContentPartPr/>
                <p14:nvPr/>
              </p14:nvContentPartPr>
              <p14:xfrm>
                <a:off x="2751245" y="4402049"/>
                <a:ext cx="407520" cy="40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0F67C-20C4-4E28-B95A-632DF861388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2605" y="4393049"/>
                  <a:ext cx="425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0B0188-337F-4DEF-B66C-E8D5779DF2E7}"/>
                    </a:ext>
                  </a:extLst>
                </p14:cNvPr>
                <p14:cNvContentPartPr/>
                <p14:nvPr/>
              </p14:nvContentPartPr>
              <p14:xfrm>
                <a:off x="2769965" y="5390969"/>
                <a:ext cx="171000" cy="34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0B0188-337F-4DEF-B66C-E8D5779DF2E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61325" y="5382329"/>
                  <a:ext cx="188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B4D273-1A31-4187-9272-7016C9FE2563}"/>
                    </a:ext>
                  </a:extLst>
                </p14:cNvPr>
                <p14:cNvContentPartPr/>
                <p14:nvPr/>
              </p14:nvContentPartPr>
              <p14:xfrm>
                <a:off x="2962565" y="5504009"/>
                <a:ext cx="68040" cy="10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B4D273-1A31-4187-9272-7016C9FE25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53925" y="5495369"/>
                  <a:ext cx="85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79390C-6500-44A4-A3F1-9A3A865E151A}"/>
                    </a:ext>
                  </a:extLst>
                </p14:cNvPr>
                <p14:cNvContentPartPr/>
                <p14:nvPr/>
              </p14:nvContentPartPr>
              <p14:xfrm>
                <a:off x="3060845" y="5391689"/>
                <a:ext cx="230760" cy="57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79390C-6500-44A4-A3F1-9A3A865E15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51845" y="5382689"/>
                  <a:ext cx="248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8F86B3-1EEB-45C9-B93C-59AAB09C599D}"/>
                    </a:ext>
                  </a:extLst>
                </p14:cNvPr>
                <p14:cNvContentPartPr/>
                <p14:nvPr/>
              </p14:nvContentPartPr>
              <p14:xfrm>
                <a:off x="3349565" y="5276129"/>
                <a:ext cx="86760" cy="20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8F86B3-1EEB-45C9-B93C-59AAB09C59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40565" y="5267489"/>
                  <a:ext cx="104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F3F192-222D-4723-83CB-8FF31D336BE0}"/>
                    </a:ext>
                  </a:extLst>
                </p14:cNvPr>
                <p14:cNvContentPartPr/>
                <p14:nvPr/>
              </p14:nvContentPartPr>
              <p14:xfrm>
                <a:off x="3220325" y="5051849"/>
                <a:ext cx="53280" cy="68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F3F192-222D-4723-83CB-8FF31D336BE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1685" y="5043209"/>
                  <a:ext cx="70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8FF616-BB5A-4BF8-B9B9-D380C158E849}"/>
                    </a:ext>
                  </a:extLst>
                </p14:cNvPr>
                <p14:cNvContentPartPr/>
                <p14:nvPr/>
              </p14:nvContentPartPr>
              <p14:xfrm>
                <a:off x="3508325" y="5149049"/>
                <a:ext cx="120240" cy="9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8FF616-BB5A-4BF8-B9B9-D380C158E8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99325" y="5140049"/>
                  <a:ext cx="137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3812A3-1B6F-4038-A4DF-3C8E59745423}"/>
                    </a:ext>
                  </a:extLst>
                </p14:cNvPr>
                <p14:cNvContentPartPr/>
                <p14:nvPr/>
              </p14:nvContentPartPr>
              <p14:xfrm>
                <a:off x="3515165" y="5136809"/>
                <a:ext cx="20628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3812A3-1B6F-4038-A4DF-3C8E597454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06165" y="5127809"/>
                  <a:ext cx="22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077EFD-BA71-412B-9C2A-9502D997A197}"/>
                    </a:ext>
                  </a:extLst>
                </p14:cNvPr>
                <p14:cNvContentPartPr/>
                <p14:nvPr/>
              </p14:nvContentPartPr>
              <p14:xfrm>
                <a:off x="3625685" y="4676009"/>
                <a:ext cx="348840" cy="522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077EFD-BA71-412B-9C2A-9502D997A1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17045" y="4667369"/>
                  <a:ext cx="3664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C64149-E112-49C5-9960-78D3C9DE40C5}"/>
                    </a:ext>
                  </a:extLst>
                </p14:cNvPr>
                <p14:cNvContentPartPr/>
                <p14:nvPr/>
              </p14:nvContentPartPr>
              <p14:xfrm>
                <a:off x="3566285" y="5805329"/>
                <a:ext cx="192240" cy="226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C64149-E112-49C5-9960-78D3C9DE40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57645" y="5796329"/>
                  <a:ext cx="209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596B89-57FA-487B-9A38-DBFA6828CC8D}"/>
                    </a:ext>
                  </a:extLst>
                </p14:cNvPr>
                <p14:cNvContentPartPr/>
                <p14:nvPr/>
              </p14:nvContentPartPr>
              <p14:xfrm>
                <a:off x="3784805" y="5430929"/>
                <a:ext cx="172440" cy="64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596B89-57FA-487B-9A38-DBFA6828CC8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75805" y="5422289"/>
                  <a:ext cx="1900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3EF6BF-4939-4273-83E1-993D6A4D39C9}"/>
                    </a:ext>
                  </a:extLst>
                </p14:cNvPr>
                <p14:cNvContentPartPr/>
                <p14:nvPr/>
              </p14:nvContentPartPr>
              <p14:xfrm>
                <a:off x="3806405" y="5649089"/>
                <a:ext cx="180000" cy="14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3EF6BF-4939-4273-83E1-993D6A4D39C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97405" y="5640449"/>
                  <a:ext cx="1976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D576B01-7005-4C3B-9C6D-C65537BBAD50}"/>
              </a:ext>
            </a:extLst>
          </p:cNvPr>
          <p:cNvGrpSpPr/>
          <p:nvPr/>
        </p:nvGrpSpPr>
        <p:grpSpPr>
          <a:xfrm>
            <a:off x="4341005" y="5173889"/>
            <a:ext cx="813960" cy="771120"/>
            <a:chOff x="4341005" y="5173889"/>
            <a:chExt cx="813960" cy="7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6CC90C-C330-4AE0-9384-02E95593A80E}"/>
                    </a:ext>
                  </a:extLst>
                </p14:cNvPr>
                <p14:cNvContentPartPr/>
                <p14:nvPr/>
              </p14:nvContentPartPr>
              <p14:xfrm>
                <a:off x="4341005" y="5370449"/>
                <a:ext cx="362160" cy="255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6CC90C-C330-4AE0-9384-02E95593A8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32365" y="5361809"/>
                  <a:ext cx="379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E30096-748E-443B-BFFA-A4A0A7A3D913}"/>
                    </a:ext>
                  </a:extLst>
                </p14:cNvPr>
                <p14:cNvContentPartPr/>
                <p14:nvPr/>
              </p14:nvContentPartPr>
              <p14:xfrm>
                <a:off x="4720085" y="5173889"/>
                <a:ext cx="434880" cy="77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E30096-748E-443B-BFFA-A4A0A7A3D9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11085" y="5165249"/>
                  <a:ext cx="452520" cy="78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9BB8BC-FEDB-4782-A1C7-4982EEECA96F}"/>
              </a:ext>
            </a:extLst>
          </p:cNvPr>
          <p:cNvGrpSpPr/>
          <p:nvPr/>
        </p:nvGrpSpPr>
        <p:grpSpPr>
          <a:xfrm>
            <a:off x="4362965" y="4085969"/>
            <a:ext cx="2639520" cy="896040"/>
            <a:chOff x="4362965" y="4085969"/>
            <a:chExt cx="2639520" cy="89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918F72-CC5C-4868-8013-64B657F82FE4}"/>
                    </a:ext>
                  </a:extLst>
                </p14:cNvPr>
                <p14:cNvContentPartPr/>
                <p14:nvPr/>
              </p14:nvContentPartPr>
              <p14:xfrm>
                <a:off x="4432805" y="4631369"/>
                <a:ext cx="360" cy="10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918F72-CC5C-4868-8013-64B657F82FE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23805" y="4622729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A7AE48-8B7E-498A-8F31-AC5AC946B886}"/>
                    </a:ext>
                  </a:extLst>
                </p14:cNvPr>
                <p14:cNvContentPartPr/>
                <p14:nvPr/>
              </p14:nvContentPartPr>
              <p14:xfrm>
                <a:off x="4362965" y="4627769"/>
                <a:ext cx="189000" cy="26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A7AE48-8B7E-498A-8F31-AC5AC946B8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53965" y="4619129"/>
                  <a:ext cx="206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C8863B-5E81-41B2-B6F7-F89DEF34E009}"/>
                    </a:ext>
                  </a:extLst>
                </p14:cNvPr>
                <p14:cNvContentPartPr/>
                <p14:nvPr/>
              </p14:nvContentPartPr>
              <p14:xfrm>
                <a:off x="4492205" y="4433009"/>
                <a:ext cx="225360" cy="34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C8863B-5E81-41B2-B6F7-F89DEF34E0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83565" y="4424009"/>
                  <a:ext cx="243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160E0F-59DB-41B1-A23C-F9CE2AAF3937}"/>
                    </a:ext>
                  </a:extLst>
                </p14:cNvPr>
                <p14:cNvContentPartPr/>
                <p14:nvPr/>
              </p14:nvContentPartPr>
              <p14:xfrm>
                <a:off x="4665365" y="4374689"/>
                <a:ext cx="426960" cy="28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160E0F-59DB-41B1-A23C-F9CE2AAF39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56725" y="4365689"/>
                  <a:ext cx="444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CB1E71-07B3-4DF8-B4DA-3A43ACEE72F0}"/>
                    </a:ext>
                  </a:extLst>
                </p14:cNvPr>
                <p14:cNvContentPartPr/>
                <p14:nvPr/>
              </p14:nvContentPartPr>
              <p14:xfrm>
                <a:off x="5040845" y="4143929"/>
                <a:ext cx="126720" cy="27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CB1E71-07B3-4DF8-B4DA-3A43ACEE72F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31845" y="4134929"/>
                  <a:ext cx="144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C739BE-1C15-4B60-A187-0E2AD0EE3FA6}"/>
                    </a:ext>
                  </a:extLst>
                </p14:cNvPr>
                <p14:cNvContentPartPr/>
                <p14:nvPr/>
              </p14:nvContentPartPr>
              <p14:xfrm>
                <a:off x="5039045" y="4085969"/>
                <a:ext cx="653400" cy="24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C739BE-1C15-4B60-A187-0E2AD0EE3F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30045" y="4077329"/>
                  <a:ext cx="671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7CB726-FB60-4B39-BB2D-CB20A6DA07D3}"/>
                    </a:ext>
                  </a:extLst>
                </p14:cNvPr>
                <p14:cNvContentPartPr/>
                <p14:nvPr/>
              </p14:nvContentPartPr>
              <p14:xfrm>
                <a:off x="5395445" y="4577369"/>
                <a:ext cx="417960" cy="40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7CB726-FB60-4B39-BB2D-CB20A6DA07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86805" y="4568369"/>
                  <a:ext cx="4356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F2FF3F-5974-4ACE-A0B5-C3D2EFDD7BD9}"/>
                    </a:ext>
                  </a:extLst>
                </p14:cNvPr>
                <p14:cNvContentPartPr/>
                <p14:nvPr/>
              </p14:nvContentPartPr>
              <p14:xfrm>
                <a:off x="5757245" y="4469369"/>
                <a:ext cx="153720" cy="341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F2FF3F-5974-4ACE-A0B5-C3D2EFDD7BD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48605" y="4460729"/>
                  <a:ext cx="171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2CD486-4400-456F-9125-28B20E4D281A}"/>
                    </a:ext>
                  </a:extLst>
                </p14:cNvPr>
                <p14:cNvContentPartPr/>
                <p14:nvPr/>
              </p14:nvContentPartPr>
              <p14:xfrm>
                <a:off x="5776685" y="4642889"/>
                <a:ext cx="90000" cy="8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2CD486-4400-456F-9125-28B20E4D281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67685" y="4634249"/>
                  <a:ext cx="107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2555A8-B7E2-4691-809E-5E2CC0AB2DBD}"/>
                    </a:ext>
                  </a:extLst>
                </p14:cNvPr>
                <p14:cNvContentPartPr/>
                <p14:nvPr/>
              </p14:nvContentPartPr>
              <p14:xfrm>
                <a:off x="5911685" y="4351649"/>
                <a:ext cx="341640" cy="345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2555A8-B7E2-4691-809E-5E2CC0AB2D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03045" y="4343009"/>
                  <a:ext cx="359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E5C6C9-58DD-4D97-AF9B-733FD02E47CF}"/>
                    </a:ext>
                  </a:extLst>
                </p14:cNvPr>
                <p14:cNvContentPartPr/>
                <p14:nvPr/>
              </p14:nvContentPartPr>
              <p14:xfrm>
                <a:off x="6310205" y="4335809"/>
                <a:ext cx="242280" cy="18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E5C6C9-58DD-4D97-AF9B-733FD02E47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01205" y="4327169"/>
                  <a:ext cx="259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1BFB4F-0968-4FCC-AA1D-52DB1511D71A}"/>
                    </a:ext>
                  </a:extLst>
                </p14:cNvPr>
                <p14:cNvContentPartPr/>
                <p14:nvPr/>
              </p14:nvContentPartPr>
              <p14:xfrm>
                <a:off x="6607205" y="4152569"/>
                <a:ext cx="312480" cy="19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1BFB4F-0968-4FCC-AA1D-52DB1511D7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98565" y="4143929"/>
                  <a:ext cx="330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B3DE25-E8F4-47A9-A550-CADD1FFC6D48}"/>
                    </a:ext>
                  </a:extLst>
                </p14:cNvPr>
                <p14:cNvContentPartPr/>
                <p14:nvPr/>
              </p14:nvContentPartPr>
              <p14:xfrm>
                <a:off x="6977285" y="4204409"/>
                <a:ext cx="25200" cy="1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B3DE25-E8F4-47A9-A550-CADD1FFC6D4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68645" y="4195409"/>
                  <a:ext cx="42840" cy="29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119561</TotalTime>
  <Words>4812</Words>
  <Application>Microsoft Office PowerPoint</Application>
  <PresentationFormat>On-screen Show (4:3)</PresentationFormat>
  <Paragraphs>511</Paragraphs>
  <Slides>85</Slides>
  <Notes>85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  <vt:variant>
        <vt:lpstr>Custom Shows</vt:lpstr>
      </vt:variant>
      <vt:variant>
        <vt:i4>1</vt:i4>
      </vt:variant>
    </vt:vector>
  </HeadingPairs>
  <TitlesOfParts>
    <vt:vector size="93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PowerPoint Presentation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Md. Khairul Islam</cp:lastModifiedBy>
  <cp:revision>498</cp:revision>
  <cp:lastPrinted>1999-06-28T19:27:31Z</cp:lastPrinted>
  <dcterms:created xsi:type="dcterms:W3CDTF">2009-12-21T15:40:22Z</dcterms:created>
  <dcterms:modified xsi:type="dcterms:W3CDTF">2024-10-20T03:59:29Z</dcterms:modified>
</cp:coreProperties>
</file>