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3"/>
  </p:notesMasterIdLst>
  <p:handoutMasterIdLst>
    <p:handoutMasterId r:id="rId104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35" r:id="rId101"/>
    <p:sldId id="436" r:id="rId10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74" d="100"/>
          <a:sy n="74" d="100"/>
        </p:scale>
        <p:origin x="1565" y="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7.2 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7330796" cy="4281198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7.3 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763" y="2628901"/>
            <a:ext cx="8219209" cy="1932708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073" y="2927700"/>
            <a:ext cx="8427027" cy="607980"/>
          </a:xfrm>
        </p:spPr>
        <p:txBody>
          <a:bodyPr/>
          <a:lstStyle/>
          <a:p>
            <a:pPr algn="ctr"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7.4 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7.1 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7" y="1859973"/>
            <a:ext cx="8250382" cy="2660072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ＭＳ Ｐゴシック" pitchFamily="34" charset="-128"/>
              <a:cs typeface="+mj-cs"/>
            </a:endParaRPr>
          </a:p>
          <a:p>
            <a:pPr algn="ctr"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7.5 Algorithm for Decomposition Using       Functional Dependencies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755" y="2400300"/>
            <a:ext cx="7606145" cy="1257300"/>
          </a:xfrm>
        </p:spPr>
        <p:txBody>
          <a:bodyPr/>
          <a:lstStyle/>
          <a:p>
            <a:pPr algn="ctr"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7.6 Decomposition Using Multivalued Dependencies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7.9 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7.10 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93889</TotalTime>
  <Words>9687</Words>
  <Application>Microsoft Office PowerPoint</Application>
  <PresentationFormat>On-screen Show (4:3)</PresentationFormat>
  <Paragraphs>868</Paragraphs>
  <Slides>101</Slides>
  <Notes>100</Notes>
  <HiddenSlides>8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  <vt:variant>
        <vt:lpstr>Custom Shows</vt:lpstr>
      </vt:variant>
      <vt:variant>
        <vt:i4>1</vt:i4>
      </vt:variant>
    </vt:vector>
  </HeadingPairs>
  <TitlesOfParts>
    <vt:vector size="115" baseType="lpstr">
      <vt:lpstr>ＭＳ Ｐゴシック</vt:lpstr>
      <vt:lpstr>Arial</vt:lpstr>
      <vt:lpstr>Greek Symbols</vt:lpstr>
      <vt:lpstr>Helvetica</vt:lpstr>
      <vt:lpstr>Iconic Symbols Ext</vt:lpstr>
      <vt:lpstr>Monotype Sorts</vt:lpstr>
      <vt:lpstr>MS LineDraw</vt:lpstr>
      <vt:lpstr>Symbol</vt:lpstr>
      <vt:lpstr>Times</vt:lpstr>
      <vt:lpstr>Times New Roman</vt:lpstr>
      <vt:lpstr>Webdings</vt:lpstr>
      <vt:lpstr>Wingdings</vt:lpstr>
      <vt:lpstr>2_db-5-grey</vt:lpstr>
      <vt:lpstr>Chapter 7: Relational Database Design</vt:lpstr>
      <vt:lpstr>Outline</vt:lpstr>
      <vt:lpstr>PowerPoint Presentation</vt:lpstr>
      <vt:lpstr>7.1 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7.2 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7.9 Overall Database Design Process</vt:lpstr>
      <vt:lpstr>ER Model and Normalization</vt:lpstr>
      <vt:lpstr>Denormalization for Performance</vt:lpstr>
      <vt:lpstr>Other Design Issues</vt:lpstr>
      <vt:lpstr>7.10 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Najmin Akter</cp:lastModifiedBy>
  <cp:revision>479</cp:revision>
  <cp:lastPrinted>1999-06-28T19:27:31Z</cp:lastPrinted>
  <dcterms:created xsi:type="dcterms:W3CDTF">2009-12-21T15:40:22Z</dcterms:created>
  <dcterms:modified xsi:type="dcterms:W3CDTF">2024-10-17T07:47:54Z</dcterms:modified>
</cp:coreProperties>
</file>