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 smtClean="0">
                <a:solidFill>
                  <a:srgbClr val="3F3F3F"/>
                </a:solidFill>
              </a:rPr>
              <a:t>Team </a:t>
            </a:r>
            <a:r>
              <a:rPr lang="en" sz="1800" b="1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endParaRPr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1400" b="1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가설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b="0" i="0" u="none" strike="noStrike" cap="none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b="0" i="0" u="none" strike="noStrike" cap="none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영화의 </a:t>
            </a:r>
            <a:r>
              <a:rPr lang="ko-KR" altLang="en-US" sz="1700" b="0" i="0" u="none" strike="noStrike" cap="none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후속작이</a:t>
            </a:r>
            <a:r>
              <a:rPr lang="ko-KR" altLang="en-US" sz="1700" b="0" i="0" u="none" strike="noStrike" cap="none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전작보다 흥행할 것인가 예측</a:t>
            </a:r>
            <a:endParaRPr lang="en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</a:t>
            </a:r>
            <a:r>
              <a:rPr lang="en" sz="1700" b="0" i="0" u="none" strike="noStrike" cap="none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설명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IMDB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의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5000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개 영화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DB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를 이용하여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후속작과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전작의 특정데이터를 비교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흥행에 영향을 미치는 요인을 바탕으로 </a:t>
            </a:r>
            <a:r>
              <a:rPr lang="ko-KR" altLang="en-US" sz="170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</a:t>
            </a:r>
            <a:r>
              <a:rPr lang="ko-KR" altLang="en-US" sz="170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흥행예측모델의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정확도 측정</a:t>
            </a:r>
            <a:endParaRPr lang="en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</a:t>
            </a:r>
            <a:r>
              <a:rPr lang="en" sz="1700" b="0" i="0" u="none" strike="noStrike" cap="none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이유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sz="1700" b="0" i="0" u="none" strike="noStrike" cap="none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흔히 사람들이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DC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와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MARVEL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의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동일장르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영화 성공여부를 우스갯소리로 많이 비교하는데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후속작이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나오는 영화들의 흥행에 큰 영향을 미치는 요인들을 알고 싶었음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239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42730" y="1444487"/>
            <a:ext cx="2107096" cy="1795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전처리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(python, VS)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956852" y="1444486"/>
            <a:ext cx="2107096" cy="1795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생성한 모델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 + 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(service</a:t>
            </a:r>
            <a:r>
              <a:rPr lang="ko-KR" altLang="en-US" dirty="0" smtClean="0">
                <a:solidFill>
                  <a:schemeClr val="tx1"/>
                </a:solidFill>
              </a:rPr>
              <a:t>능력부족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99791" y="1444487"/>
            <a:ext cx="2107096" cy="17956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예측모델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35148" y="421109"/>
            <a:ext cx="2244556" cy="4343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83;p1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61791" y="421109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45704" y="421109"/>
            <a:ext cx="2418522" cy="4343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(IMDB movie5000 dataset)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8139" y="594099"/>
            <a:ext cx="1540506" cy="19245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후속작</a:t>
            </a:r>
            <a:r>
              <a:rPr lang="ko-KR" altLang="en-US" dirty="0" smtClean="0">
                <a:solidFill>
                  <a:schemeClr val="tx1"/>
                </a:solidFill>
              </a:rPr>
              <a:t> 관련 데이터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87173" y="2691615"/>
            <a:ext cx="1540506" cy="1924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검색량</a:t>
            </a:r>
            <a:r>
              <a:rPr lang="en-US" altLang="ko-KR" dirty="0" smtClean="0">
                <a:solidFill>
                  <a:schemeClr val="tx1"/>
                </a:solidFill>
              </a:rPr>
              <a:t>:google trends)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761147" y="2426981"/>
            <a:ext cx="477079" cy="3313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>
            <a:off x="4003842" y="3584212"/>
            <a:ext cx="742122" cy="1311965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81" y="270613"/>
            <a:ext cx="1322844" cy="39988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19281" y="4408590"/>
            <a:ext cx="1322844" cy="355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 </a:t>
            </a:r>
            <a:r>
              <a:rPr lang="en-US" altLang="ko-KR" sz="1000" dirty="0" smtClean="0">
                <a:solidFill>
                  <a:schemeClr val="tx1"/>
                </a:solidFill>
              </a:rPr>
              <a:t>65</a:t>
            </a:r>
            <a:r>
              <a:rPr lang="ko-KR" altLang="en-US" sz="10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후속작</a:t>
            </a:r>
            <a:r>
              <a:rPr lang="ko-KR" altLang="en-US" sz="1000" dirty="0" smtClean="0">
                <a:solidFill>
                  <a:schemeClr val="tx1"/>
                </a:solidFill>
              </a:rPr>
              <a:t> 데이터 획득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관련 원인 컬럼</a:t>
            </a:r>
            <a:endParaRPr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주요 원인(독립변수</a:t>
            </a:r>
            <a:r>
              <a:rPr lang="en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감독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주연배우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각본가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교체여부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전작과 후속작사이의 기간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제작국가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장르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평가점수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주변 원인(통제변수</a:t>
            </a:r>
            <a:r>
              <a:rPr lang="en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5778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미정</a:t>
            </a:r>
            <a:endParaRPr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</a:t>
            </a:r>
            <a:r>
              <a:rPr lang="en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이유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영화에 큰 영향을 미치는 스태프와 배우의 교체는 전작과 다른 느낌의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후속작을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만들어 관객에게 실망을 줄 수 있다 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국가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제작환경에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따라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후속작에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영향을 미칠 수 있다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비선호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장르에 비해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후속작의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흥행가능성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더 높다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전작의 평가가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후하거나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사람들의 관심이 지속되면 더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흥행가능성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높다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이상의 이유로 독립변수 선정</a:t>
            </a:r>
            <a:endParaRPr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lang="en-US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Gross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에 연도별 가중치를 물가상승률 바탕으로 부여할 예정</a:t>
            </a:r>
            <a:endParaRPr lang="en-US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후속작에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관한 데이터를 </a:t>
            </a:r>
            <a:r>
              <a:rPr lang="en-US" altLang="ko-KR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US" altLang="ko-KR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ataFrame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화 하여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환경에서 예측모델 생성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lang="en-US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흥행성공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실패여부를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기준으로 판단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lang="en-US" sz="1700" b="0" i="0" u="none" strike="noStrike" cap="none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에서 무의미한 </a:t>
            </a:r>
            <a:r>
              <a:rPr lang="en-US" altLang="ko-KR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column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을 </a:t>
            </a:r>
            <a:r>
              <a:rPr lang="en-US" altLang="ko-KR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jamovi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확인하여 제거</a:t>
            </a:r>
            <a:endParaRPr lang="en-US" altLang="ko-KR" sz="1700" dirty="0" smtClean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lang="en-US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을 기반으로 </a:t>
            </a:r>
            <a:r>
              <a:rPr lang="ko-KR" altLang="en-US" sz="1700" dirty="0" err="1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예측확률</a:t>
            </a:r>
            <a:r>
              <a:rPr lang="ko-KR" altLang="en-US" sz="1700" dirty="0" smtClean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높은 모델 생성 노력</a:t>
            </a: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290</Words>
  <Application>Microsoft Office PowerPoint</Application>
  <PresentationFormat>화면 슬라이드 쇼(16:9)</PresentationFormat>
  <Paragraphs>84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sundooedu</dc:creator>
  <cp:lastModifiedBy>Windows User</cp:lastModifiedBy>
  <cp:revision>8</cp:revision>
  <dcterms:modified xsi:type="dcterms:W3CDTF">2020-06-03T08:42:19Z</dcterms:modified>
</cp:coreProperties>
</file>