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0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95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349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370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637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911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6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8957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365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DFAA989-8127-4D5C-85B4-5143087C0DF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105D5D-6B0F-406C-9E0D-9AD9A3C6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8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green_pnj@nat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혼합</a:t>
            </a:r>
            <a:r>
              <a:rPr lang="en-US" altLang="ko-KR" dirty="0" smtClean="0"/>
              <a:t>+</a:t>
            </a:r>
            <a:r>
              <a:rPr lang="ko-KR" altLang="en-US" dirty="0" smtClean="0"/>
              <a:t>디지털 </a:t>
            </a:r>
            <a:r>
              <a:rPr lang="ko-KR" altLang="en-US" dirty="0" err="1" smtClean="0"/>
              <a:t>컨버젼스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React</a:t>
            </a:r>
            <a:r>
              <a:rPr lang="ko-KR" altLang="en-US" dirty="0" smtClean="0"/>
              <a:t>를 활용한 </a:t>
            </a:r>
            <a:r>
              <a:rPr lang="ko-KR" altLang="en-US" dirty="0" err="1" smtClean="0"/>
              <a:t>프론트엔드개발자</a:t>
            </a:r>
            <a:r>
              <a:rPr lang="ko-KR" altLang="en-US" dirty="0" smtClean="0"/>
              <a:t> 양성 </a:t>
            </a:r>
            <a:r>
              <a:rPr lang="en-US" altLang="ko-KR" dirty="0" smtClean="0"/>
              <a:t>(spa </a:t>
            </a:r>
            <a:r>
              <a:rPr lang="ko-KR" altLang="en-US" dirty="0" smtClean="0"/>
              <a:t>프로젝트 개발</a:t>
            </a:r>
            <a:r>
              <a:rPr lang="en-US" altLang="ko-KR" dirty="0" smtClean="0"/>
              <a:t>)A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2208" y="3267074"/>
            <a:ext cx="8583168" cy="278130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요구사항</a:t>
            </a:r>
            <a:endParaRPr lang="en-US" altLang="ko-KR" sz="6000" dirty="0" smtClean="0"/>
          </a:p>
          <a:p>
            <a:pPr algn="ctr"/>
            <a:r>
              <a:rPr lang="ko-KR" altLang="en-US" sz="6000" dirty="0" err="1" smtClean="0"/>
              <a:t>기범석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30533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9277350" cy="7343775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현재 컴퓨터 사양을 적어주세요</a:t>
            </a:r>
            <a:endParaRPr lang="en-US" altLang="ko-KR" sz="2400" dirty="0" smtClean="0"/>
          </a:p>
          <a:p>
            <a:r>
              <a:rPr lang="en-US" altLang="ko-KR" sz="2400" dirty="0" smtClean="0"/>
              <a:t>*</a:t>
            </a:r>
            <a:r>
              <a:rPr lang="en-US" altLang="ko-KR" sz="2400" dirty="0" err="1" smtClean="0"/>
              <a:t>cpu</a:t>
            </a:r>
            <a:r>
              <a:rPr lang="en-US" altLang="ko-KR" sz="2400" dirty="0" smtClean="0"/>
              <a:t>: intel core i5 3750</a:t>
            </a:r>
          </a:p>
          <a:p>
            <a:r>
              <a:rPr lang="en-US" altLang="ko-KR" sz="2400" dirty="0" smtClean="0"/>
              <a:t>*Mainboard: h61m-ds2v</a:t>
            </a:r>
          </a:p>
          <a:p>
            <a:r>
              <a:rPr lang="en-US" altLang="ko-KR" sz="2400" dirty="0" smtClean="0"/>
              <a:t>*Memory: 8gb ddr_3 dual</a:t>
            </a:r>
          </a:p>
          <a:p>
            <a:r>
              <a:rPr lang="en-US" altLang="ko-KR" sz="2400" dirty="0" smtClean="0"/>
              <a:t>*</a:t>
            </a:r>
            <a:r>
              <a:rPr lang="en-US" altLang="ko-KR" sz="2400" dirty="0" err="1" smtClean="0"/>
              <a:t>Graphics:NVIDIA</a:t>
            </a:r>
            <a:r>
              <a:rPr lang="en-US" altLang="ko-KR" sz="2400" dirty="0" smtClean="0"/>
              <a:t> GeForce GTX750 </a:t>
            </a:r>
            <a:r>
              <a:rPr lang="en-US" altLang="ko-KR" sz="2400" dirty="0" err="1" smtClean="0"/>
              <a:t>Ti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개발 </a:t>
            </a:r>
            <a:r>
              <a:rPr lang="ko-KR" altLang="en-US" sz="2400" dirty="0" err="1" smtClean="0"/>
              <a:t>응용로그램</a:t>
            </a:r>
            <a:r>
              <a:rPr lang="en-US" altLang="ko-KR" sz="2400" dirty="0" smtClean="0"/>
              <a:t> &gt; </a:t>
            </a:r>
            <a:r>
              <a:rPr lang="ko-KR" altLang="en-US" sz="2400" dirty="0" err="1" smtClean="0"/>
              <a:t>비주얼</a:t>
            </a:r>
            <a:r>
              <a:rPr lang="ko-KR" altLang="en-US" sz="2400" dirty="0" smtClean="0"/>
              <a:t> 스튜디오 코드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캡쳐본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개발환경 세팅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폴더 화면 캡쳐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폴더</a:t>
            </a:r>
            <a:r>
              <a:rPr lang="en-US" altLang="ko-KR" sz="2400" dirty="0" smtClean="0"/>
              <a:t>/images</a:t>
            </a:r>
            <a:r>
              <a:rPr lang="ko-KR" altLang="en-US" sz="2400" dirty="0" smtClean="0"/>
              <a:t>폴더</a:t>
            </a:r>
            <a:r>
              <a:rPr lang="en-US" altLang="ko-KR" sz="2400" dirty="0" smtClean="0"/>
              <a:t>/index.html</a:t>
            </a:r>
            <a:r>
              <a:rPr lang="ko-KR" altLang="en-US" sz="2400" dirty="0" smtClean="0"/>
              <a:t>파일 생성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주제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사이트 주소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해당 사이트를 선정한 사유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51" y="1278142"/>
            <a:ext cx="4781849" cy="24886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202" y="4155120"/>
            <a:ext cx="4449451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7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현재 컴퓨터 사양을 적어주세요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cpu</a:t>
            </a:r>
            <a:r>
              <a:rPr lang="en-US" altLang="ko-KR" dirty="0"/>
              <a:t>: intel core i5 3750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Mainboard</a:t>
            </a:r>
            <a:r>
              <a:rPr lang="en-US" altLang="ko-KR" dirty="0"/>
              <a:t>: h61m-ds2v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  <a:r>
              <a:rPr lang="en-US" altLang="ko-KR" dirty="0"/>
              <a:t>: 8gb ddr_3 dual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Graphics</a:t>
            </a:r>
            <a:r>
              <a:rPr lang="en-US" altLang="ko-KR" dirty="0" err="1"/>
              <a:t>:NVIDIA</a:t>
            </a:r>
            <a:r>
              <a:rPr lang="en-US" altLang="ko-KR" dirty="0"/>
              <a:t> GeForce GTX750 </a:t>
            </a:r>
            <a:r>
              <a:rPr lang="en-US" altLang="ko-KR" dirty="0" err="1"/>
              <a:t>Ti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1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7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altLang="ko-KR" sz="6700" dirty="0" smtClean="0"/>
              <a:t>.</a:t>
            </a:r>
            <a:r>
              <a:rPr lang="ko-KR" altLang="en-US" sz="6700" dirty="0"/>
              <a:t> </a:t>
            </a:r>
            <a:r>
              <a:rPr lang="ko-KR" altLang="en-US" dirty="0" smtClean="0"/>
              <a:t>개별 응용 프로그램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 모드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캡쳐본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1469635"/>
            <a:ext cx="10144125" cy="48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3.</a:t>
            </a:r>
            <a:r>
              <a:rPr lang="ko-KR" altLang="en-US" dirty="0"/>
              <a:t> 개발환경 세팅 </a:t>
            </a:r>
            <a:r>
              <a:rPr lang="en-US" altLang="ko-KR" dirty="0"/>
              <a:t>&gt; </a:t>
            </a:r>
            <a:r>
              <a:rPr lang="ko-KR" altLang="en-US" dirty="0"/>
              <a:t>폴더 화면 캡쳐</a:t>
            </a:r>
            <a:r>
              <a:rPr lang="en-US" altLang="ko-KR" dirty="0"/>
              <a:t>(</a:t>
            </a:r>
            <a:r>
              <a:rPr lang="en-US" altLang="ko-KR" dirty="0" err="1"/>
              <a:t>css</a:t>
            </a:r>
            <a:r>
              <a:rPr lang="en-US" altLang="ko-KR" dirty="0"/>
              <a:t>/</a:t>
            </a:r>
            <a:r>
              <a:rPr lang="ko-KR" altLang="en-US" dirty="0"/>
              <a:t>폴더</a:t>
            </a:r>
            <a:r>
              <a:rPr lang="en-US" altLang="ko-KR" dirty="0"/>
              <a:t>/images</a:t>
            </a:r>
            <a:r>
              <a:rPr lang="ko-KR" altLang="en-US" dirty="0"/>
              <a:t>폴더</a:t>
            </a:r>
            <a:r>
              <a:rPr lang="en-US" altLang="ko-KR" dirty="0"/>
              <a:t>/</a:t>
            </a:r>
            <a:r>
              <a:rPr lang="en-US" altLang="ko-KR" dirty="0" smtClean="0"/>
              <a:t>index.html</a:t>
            </a:r>
            <a:br>
              <a:rPr lang="en-US" altLang="ko-KR" dirty="0" smtClean="0"/>
            </a:br>
            <a:r>
              <a:rPr lang="ko-KR" altLang="en-US" dirty="0" smtClean="0"/>
              <a:t>파일 </a:t>
            </a:r>
            <a:r>
              <a:rPr lang="ko-KR" altLang="en-US" dirty="0"/>
              <a:t>생성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" y="1831848"/>
            <a:ext cx="10972800" cy="459943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파일명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기범석</a:t>
            </a:r>
            <a:r>
              <a:rPr lang="en-US" altLang="ko-KR" dirty="0" smtClean="0"/>
              <a:t>_</a:t>
            </a:r>
            <a:r>
              <a:rPr lang="ko-KR" altLang="en-US" dirty="0" smtClean="0"/>
              <a:t>요구사항확인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이메일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green_pnj@nate.com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기한</a:t>
            </a:r>
            <a:r>
              <a:rPr lang="en-US" altLang="ko-KR" dirty="0" smtClean="0"/>
              <a:t>:2023.07.09 23:59:59 </a:t>
            </a:r>
            <a:r>
              <a:rPr lang="ko-KR" altLang="en-US" dirty="0" smtClean="0"/>
              <a:t>까지 인정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3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47</TotalTime>
  <Words>170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(혼합+디지털 컨버젼스) React를 활용한 프론트엔드개발자 양성 (spa 프로젝트 개발)A</vt:lpstr>
      <vt:lpstr>PowerPoint 프레젠테이션</vt:lpstr>
      <vt:lpstr>1.현재 컴퓨터 사양을 적어주세요</vt:lpstr>
      <vt:lpstr>2. 개별 응용 프로그램&gt; 비주얼 스튜디오 모드 (캡쳐본)</vt:lpstr>
      <vt:lpstr>  3. 개발환경 세팅 &gt; 폴더 화면 캡쳐(css/폴더/images폴더/index.html 파일 생성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(혼합+디지털 컨버젼스) React를 활용한 프론트엔드개발자 양성 (spa 프로젝트 개발)A</dc:title>
  <dc:creator>user</dc:creator>
  <cp:lastModifiedBy>user</cp:lastModifiedBy>
  <cp:revision>7</cp:revision>
  <dcterms:created xsi:type="dcterms:W3CDTF">2023-07-04T05:31:58Z</dcterms:created>
  <dcterms:modified xsi:type="dcterms:W3CDTF">2023-07-04T06:19:05Z</dcterms:modified>
</cp:coreProperties>
</file>