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340" r:id="rId2"/>
    <p:sldId id="520" r:id="rId3"/>
    <p:sldId id="261"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5D005FB-1F80-42D3-AAEF-86A4217B13FB}">
          <p14:sldIdLst>
            <p14:sldId id="340"/>
            <p14:sldId id="520"/>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747BA"/>
    <a:srgbClr val="ADADE0"/>
    <a:srgbClr val="8484D1"/>
    <a:srgbClr val="0152D9"/>
    <a:srgbClr val="E519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2E0AE3-C09A-FE4C-B384-56310A1D37A7}" v="32" dt="2020-07-01T12:32:33.081"/>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957" autoAdjust="0"/>
  </p:normalViewPr>
  <p:slideViewPr>
    <p:cSldViewPr snapToGrid="0">
      <p:cViewPr varScale="1">
        <p:scale>
          <a:sx n="88" d="100"/>
          <a:sy n="88" d="100"/>
        </p:scale>
        <p:origin x="102" y="5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BAFB0F-6192-48FE-99AC-AF225DC028A7}" type="datetimeFigureOut">
              <a:rPr lang="zh-CN" altLang="en-US" smtClean="0"/>
              <a:t>2024/4/1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B1677A-EDDD-4DA4-9464-453B9AC95701}" type="slidenum">
              <a:rPr lang="zh-CN" altLang="en-US" smtClean="0"/>
              <a:t>‹#›</a:t>
            </a:fld>
            <a:endParaRPr lang="zh-CN" altLang="en-US"/>
          </a:p>
        </p:txBody>
      </p:sp>
    </p:spTree>
    <p:extLst>
      <p:ext uri="{BB962C8B-B14F-4D97-AF65-F5344CB8AC3E}">
        <p14:creationId xmlns:p14="http://schemas.microsoft.com/office/powerpoint/2010/main" val="2765793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buFont typeface="Arial" panose="020B0604020202020204" pitchFamily="34" charset="0"/>
              <a:buChar char="•"/>
            </a:pPr>
            <a:endParaRPr lang="e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4FF5570-FE69-4FDF-99DA-8CDE436443CD}" type="slidenum">
              <a:rPr lang="en-US" smtClean="0"/>
              <a:t>1</a:t>
            </a:fld>
            <a:endParaRPr lang="en-US" dirty="0"/>
          </a:p>
        </p:txBody>
      </p:sp>
    </p:spTree>
    <p:extLst>
      <p:ext uri="{BB962C8B-B14F-4D97-AF65-F5344CB8AC3E}">
        <p14:creationId xmlns:p14="http://schemas.microsoft.com/office/powerpoint/2010/main" val="3945941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a:t>
            </a:fld>
            <a:endParaRPr lang="en-US" dirty="0"/>
          </a:p>
        </p:txBody>
      </p:sp>
    </p:spTree>
    <p:extLst>
      <p:ext uri="{BB962C8B-B14F-4D97-AF65-F5344CB8AC3E}">
        <p14:creationId xmlns:p14="http://schemas.microsoft.com/office/powerpoint/2010/main" val="4221912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Thanks</a:t>
            </a:r>
            <a:r>
              <a:rPr kumimoji="1" lang="zh-CN" altLang="en-US" dirty="0"/>
              <a:t> </a:t>
            </a:r>
            <a:r>
              <a:rPr kumimoji="1" lang="en-US" altLang="zh-CN" dirty="0"/>
              <a:t>for</a:t>
            </a:r>
            <a:r>
              <a:rPr kumimoji="1" lang="zh-CN" altLang="en-US" dirty="0"/>
              <a:t> </a:t>
            </a:r>
            <a:r>
              <a:rPr kumimoji="1" lang="en-US" altLang="zh-CN" dirty="0"/>
              <a:t>listening!</a:t>
            </a:r>
            <a:endParaRPr kumimoji="1" lang="zh-CN" altLang="en-US" dirty="0"/>
          </a:p>
        </p:txBody>
      </p:sp>
      <p:sp>
        <p:nvSpPr>
          <p:cNvPr id="4" name="幻灯片编号占位符 3"/>
          <p:cNvSpPr>
            <a:spLocks noGrp="1"/>
          </p:cNvSpPr>
          <p:nvPr>
            <p:ph type="sldNum" sz="quarter" idx="10"/>
          </p:nvPr>
        </p:nvSpPr>
        <p:spPr/>
        <p:txBody>
          <a:bodyPr/>
          <a:lstStyle/>
          <a:p>
            <a:fld id="{94B1677A-EDDD-4DA4-9464-453B9AC95701}" type="slidenum">
              <a:rPr lang="zh-CN" altLang="en-US" smtClean="0"/>
              <a:t>3</a:t>
            </a:fld>
            <a:endParaRPr lang="zh-CN" altLang="en-US"/>
          </a:p>
        </p:txBody>
      </p:sp>
    </p:spTree>
    <p:extLst>
      <p:ext uri="{BB962C8B-B14F-4D97-AF65-F5344CB8AC3E}">
        <p14:creationId xmlns:p14="http://schemas.microsoft.com/office/powerpoint/2010/main" val="1105931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2024/4/1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174358327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2024/4/1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98406895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2024/4/1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352554494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2024/4/1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12964443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2024/4/1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280423457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3A1CB8A-CC46-473E-BAED-B264D45A45B1}" type="datetimeFigureOut">
              <a:rPr lang="zh-CN" altLang="en-US" smtClean="0"/>
              <a:t>2024/4/1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336954208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3A1CB8A-CC46-473E-BAED-B264D45A45B1}" type="datetimeFigureOut">
              <a:rPr lang="zh-CN" altLang="en-US" smtClean="0"/>
              <a:t>2024/4/1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18375196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3A1CB8A-CC46-473E-BAED-B264D45A45B1}" type="datetimeFigureOut">
              <a:rPr lang="zh-CN" altLang="en-US" smtClean="0"/>
              <a:t>2024/4/1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14869793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A1CB8A-CC46-473E-BAED-B264D45A45B1}" type="datetimeFigureOut">
              <a:rPr lang="zh-CN" altLang="en-US" smtClean="0"/>
              <a:t>2024/4/1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155030894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3A1CB8A-CC46-473E-BAED-B264D45A45B1}" type="datetimeFigureOut">
              <a:rPr lang="zh-CN" altLang="en-US" smtClean="0"/>
              <a:t>2024/4/1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51361077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3A1CB8A-CC46-473E-BAED-B264D45A45B1}" type="datetimeFigureOut">
              <a:rPr lang="zh-CN" altLang="en-US" smtClean="0"/>
              <a:t>2024/4/1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400969024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1CB8A-CC46-473E-BAED-B264D45A45B1}" type="datetimeFigureOut">
              <a:rPr lang="zh-CN" altLang="en-US" smtClean="0"/>
              <a:t>2024/4/1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263599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578B9E4-7351-4340-9BAC-4D885C36E6D1}"/>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89F279D7-716D-41DC-91D1-CF67A641CB66}"/>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onstantia" panose="02030602050306030303" pitchFamily="18" charset="0"/>
            </a:endParaRPr>
          </a:p>
        </p:txBody>
      </p:sp>
      <p:sp>
        <p:nvSpPr>
          <p:cNvPr id="12" name="矩形 11">
            <a:extLst>
              <a:ext uri="{FF2B5EF4-FFF2-40B4-BE49-F238E27FC236}">
                <a16:creationId xmlns:a16="http://schemas.microsoft.com/office/drawing/2014/main" id="{995050F5-8F30-4A70-A69E-F6B787105A13}"/>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4" name="日期占位符 7">
            <a:extLst>
              <a:ext uri="{FF2B5EF4-FFF2-40B4-BE49-F238E27FC236}">
                <a16:creationId xmlns:a16="http://schemas.microsoft.com/office/drawing/2014/main" id="{A0076C24-50E0-45A9-96B9-F8F6ABD87F0F}"/>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smtClean="0">
                <a:solidFill>
                  <a:schemeClr val="bg1"/>
                </a:solidFill>
                <a:latin typeface="Constantia" panose="02030602050306030303" pitchFamily="18" charset="0"/>
                <a:cs typeface="Times" panose="02020603050405020304" pitchFamily="18" charset="0"/>
              </a:rPr>
              <a:t>April 1, 2024</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7" name="矩形 16">
            <a:extLst>
              <a:ext uri="{FF2B5EF4-FFF2-40B4-BE49-F238E27FC236}">
                <a16:creationId xmlns:a16="http://schemas.microsoft.com/office/drawing/2014/main" id="{B4AF9F1A-FCAA-4005-A145-35FCDE54E4B4}"/>
              </a:ext>
            </a:extLst>
          </p:cNvPr>
          <p:cNvSpPr/>
          <p:nvPr/>
        </p:nvSpPr>
        <p:spPr>
          <a:xfrm>
            <a:off x="941298" y="1618943"/>
            <a:ext cx="10084106" cy="923330"/>
          </a:xfrm>
          <a:prstGeom prst="rect">
            <a:avLst/>
          </a:prstGeom>
        </p:spPr>
        <p:txBody>
          <a:bodyPr wrap="square">
            <a:spAutoFit/>
          </a:bodyPr>
          <a:lstStyle/>
          <a:p>
            <a:pPr algn="ctr"/>
            <a:r>
              <a:rPr lang="en-US" altLang="zh-CN" sz="5400" b="1" dirty="0">
                <a:solidFill>
                  <a:srgbClr val="4747BA"/>
                </a:solidFill>
                <a:latin typeface="Constantia" panose="02030602050306030303" pitchFamily="18" charset="0"/>
                <a:ea typeface="微软雅黑" charset="0"/>
                <a:cs typeface="Calibri" panose="020F0502020204030204" pitchFamily="34" charset="0"/>
              </a:rPr>
              <a:t>AI for Storage</a:t>
            </a:r>
          </a:p>
        </p:txBody>
      </p:sp>
      <p:sp>
        <p:nvSpPr>
          <p:cNvPr id="20" name="矩形 19">
            <a:extLst>
              <a:ext uri="{FF2B5EF4-FFF2-40B4-BE49-F238E27FC236}">
                <a16:creationId xmlns:a16="http://schemas.microsoft.com/office/drawing/2014/main" id="{D74FDF6D-3C2D-ED4C-83FC-CE66320837F4}"/>
              </a:ext>
            </a:extLst>
          </p:cNvPr>
          <p:cNvSpPr/>
          <p:nvPr/>
        </p:nvSpPr>
        <p:spPr>
          <a:xfrm>
            <a:off x="5275464" y="5011308"/>
            <a:ext cx="1415773" cy="461665"/>
          </a:xfrm>
          <a:prstGeom prst="rect">
            <a:avLst/>
          </a:prstGeom>
        </p:spPr>
        <p:txBody>
          <a:bodyPr wrap="none">
            <a:spAutoFit/>
          </a:bodyPr>
          <a:lstStyle/>
          <a:p>
            <a:pPr algn="ctr"/>
            <a:r>
              <a:rPr lang="zh-CN" altLang="en-US" sz="2400" b="1" dirty="0">
                <a:solidFill>
                  <a:srgbClr val="4747BA"/>
                </a:solidFill>
                <a:latin typeface="Constantia" panose="02030602050306030303" pitchFamily="18" charset="0"/>
              </a:rPr>
              <a:t>汇报人：</a:t>
            </a:r>
          </a:p>
        </p:txBody>
      </p:sp>
      <p:sp>
        <p:nvSpPr>
          <p:cNvPr id="16" name="Fußzeilenplatzhalter 4">
            <a:extLst>
              <a:ext uri="{FF2B5EF4-FFF2-40B4-BE49-F238E27FC236}">
                <a16:creationId xmlns:a16="http://schemas.microsoft.com/office/drawing/2014/main" id="{654A4F32-55D8-45EB-91E7-C3D4C7630972}"/>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Yu Liu | HUST</a:t>
            </a:r>
            <a:endParaRPr lang="zh-CN" altLang="en-US" sz="1400" b="1" dirty="0">
              <a:solidFill>
                <a:schemeClr val="bg1"/>
              </a:solidFill>
              <a:latin typeface="Constantia" panose="02030602050306030303" pitchFamily="18" charset="0"/>
            </a:endParaRPr>
          </a:p>
        </p:txBody>
      </p:sp>
      <p:pic>
        <p:nvPicPr>
          <p:cNvPr id="15" name="图片 14">
            <a:extLst>
              <a:ext uri="{FF2B5EF4-FFF2-40B4-BE49-F238E27FC236}">
                <a16:creationId xmlns:a16="http://schemas.microsoft.com/office/drawing/2014/main" id="{B5107ECD-ADC8-4E2D-BAD5-C8BB26DF3A3F}"/>
              </a:ext>
            </a:extLst>
          </p:cNvPr>
          <p:cNvPicPr>
            <a:picLocks noChangeAspect="1"/>
          </p:cNvPicPr>
          <p:nvPr/>
        </p:nvPicPr>
        <p:blipFill>
          <a:blip r:embed="rId3"/>
          <a:stretch>
            <a:fillRect/>
          </a:stretch>
        </p:blipFill>
        <p:spPr>
          <a:xfrm>
            <a:off x="445434" y="232034"/>
            <a:ext cx="2438400" cy="527343"/>
          </a:xfrm>
          <a:prstGeom prst="rect">
            <a:avLst/>
          </a:prstGeom>
        </p:spPr>
      </p:pic>
      <p:sp>
        <p:nvSpPr>
          <p:cNvPr id="19" name="灯片编号占位符 8">
            <a:extLst>
              <a:ext uri="{FF2B5EF4-FFF2-40B4-BE49-F238E27FC236}">
                <a16:creationId xmlns:a16="http://schemas.microsoft.com/office/drawing/2014/main" id="{8599389A-CA9E-2845-8DF2-0586F33584CA}"/>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Tree>
    <p:extLst>
      <p:ext uri="{BB962C8B-B14F-4D97-AF65-F5344CB8AC3E}">
        <p14:creationId xmlns:p14="http://schemas.microsoft.com/office/powerpoint/2010/main" val="178358703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April 1, 2024</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Mengling Tao | HUST &amp; Tencent</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36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BackGround</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2</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Tree>
    <p:extLst>
      <p:ext uri="{BB962C8B-B14F-4D97-AF65-F5344CB8AC3E}">
        <p14:creationId xmlns:p14="http://schemas.microsoft.com/office/powerpoint/2010/main" val="231050439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8244849" y="4730406"/>
            <a:ext cx="2099301" cy="1328569"/>
          </a:xfrm>
          <a:prstGeom prst="rect">
            <a:avLst/>
          </a:prstGeom>
          <a:noFill/>
        </p:spPr>
        <p:txBody>
          <a:bodyPr wrap="square" rtlCol="0">
            <a:spAutoFit/>
          </a:bodyPr>
          <a:lstStyle/>
          <a:p>
            <a:pPr algn="ctr">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Q&amp;A</a:t>
            </a:r>
          </a:p>
          <a:p>
            <a:pPr lvl="0" algn="ctr">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Thanks</a:t>
            </a: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a:t>
            </a:r>
          </a:p>
        </p:txBody>
      </p:sp>
      <p:sp>
        <p:nvSpPr>
          <p:cNvPr id="8" name="矩形: 圆角 7"/>
          <p:cNvSpPr/>
          <p:nvPr/>
        </p:nvSpPr>
        <p:spPr>
          <a:xfrm rot="2755966">
            <a:off x="4146517" y="3347706"/>
            <a:ext cx="1613489" cy="1613489"/>
          </a:xfrm>
          <a:prstGeom prst="roundRect">
            <a:avLst/>
          </a:prstGeom>
          <a:solidFill>
            <a:srgbClr val="8484D1"/>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rot="2755966">
            <a:off x="2770276" y="966707"/>
            <a:ext cx="1613489" cy="1613489"/>
          </a:xfrm>
          <a:prstGeom prst="roundRect">
            <a:avLst/>
          </a:prstGeom>
          <a:solidFill>
            <a:srgbClr val="8484D1"/>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p:cNvSpPr/>
          <p:nvPr/>
        </p:nvSpPr>
        <p:spPr>
          <a:xfrm rot="2755966">
            <a:off x="4586763" y="2029472"/>
            <a:ext cx="732996" cy="732996"/>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p:cNvSpPr/>
          <p:nvPr/>
        </p:nvSpPr>
        <p:spPr>
          <a:xfrm rot="2755966">
            <a:off x="5633126" y="2433704"/>
            <a:ext cx="1685894" cy="1685894"/>
          </a:xfrm>
          <a:prstGeom prst="roundRect">
            <a:avLst/>
          </a:prstGeom>
          <a:solidFill>
            <a:srgbClr val="4747BA"/>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圆角 14"/>
          <p:cNvSpPr/>
          <p:nvPr/>
        </p:nvSpPr>
        <p:spPr>
          <a:xfrm rot="2755966">
            <a:off x="3965400" y="5546431"/>
            <a:ext cx="732996" cy="732996"/>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p:nvPr/>
        </p:nvSpPr>
        <p:spPr>
          <a:xfrm rot="2755966">
            <a:off x="5089423" y="716157"/>
            <a:ext cx="1134056" cy="1134056"/>
          </a:xfrm>
          <a:prstGeom prst="roundRect">
            <a:avLst/>
          </a:prstGeom>
          <a:solidFill>
            <a:srgbClr val="4747BA"/>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p:cNvSpPr/>
          <p:nvPr/>
        </p:nvSpPr>
        <p:spPr>
          <a:xfrm rot="2755966">
            <a:off x="7189439" y="1365266"/>
            <a:ext cx="396502" cy="396502"/>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Tree>
    <p:extLst>
      <p:ext uri="{BB962C8B-B14F-4D97-AF65-F5344CB8AC3E}">
        <p14:creationId xmlns:p14="http://schemas.microsoft.com/office/powerpoint/2010/main" val="32658858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48823</TotalTime>
  <Words>79</Words>
  <Application>Microsoft Office PowerPoint</Application>
  <PresentationFormat>宽屏</PresentationFormat>
  <Paragraphs>17</Paragraphs>
  <Slides>3</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vt:i4>
      </vt:variant>
    </vt:vector>
  </HeadingPairs>
  <TitlesOfParts>
    <vt:vector size="8" baseType="lpstr">
      <vt:lpstr>等线</vt:lpstr>
      <vt:lpstr>等线 Light</vt:lpstr>
      <vt:lpstr>Arial</vt:lpstr>
      <vt:lpstr>Constantia</vt:lpstr>
      <vt:lpstr>Office 主题​​</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zhouke</dc:creator>
  <cp:lastModifiedBy>赵 泽儒</cp:lastModifiedBy>
  <cp:revision>2461</cp:revision>
  <dcterms:created xsi:type="dcterms:W3CDTF">2019-02-21T08:55:55Z</dcterms:created>
  <dcterms:modified xsi:type="dcterms:W3CDTF">2024-03-31T17:02:17Z</dcterms:modified>
</cp:coreProperties>
</file>