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70" r:id="rId4"/>
    <p:sldId id="271" r:id="rId5"/>
  </p:sldIdLst>
  <p:sldSz cx="18288000" cy="10287000"/>
  <p:notesSz cx="6858000" cy="9144000"/>
  <p:embeddedFontLst>
    <p:embeddedFont>
      <p:font typeface="맑은 고딕" panose="020B0503020000020004" pitchFamily="34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정수" initials="정이" lastIdx="1" clrIdx="0">
    <p:extLst>
      <p:ext uri="{19B8F6BF-5375-455C-9EA6-DF929625EA0E}">
        <p15:presenceInfo xmlns:p15="http://schemas.microsoft.com/office/powerpoint/2012/main" userId="S::in5451@swu.ac.kr::158c2312-f2dd-4a33-9240-a7fa3b0266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88299" autoAdjust="0"/>
  </p:normalViewPr>
  <p:slideViewPr>
    <p:cSldViewPr>
      <p:cViewPr varScale="1">
        <p:scale>
          <a:sx n="75" d="100"/>
          <a:sy n="75" d="100"/>
        </p:scale>
        <p:origin x="1688" y="16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3EF1F-7192-7049-A8F7-13E3421A6C55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2463-CC47-1B4D-B7B7-38E3B22A78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ea typeface="Malgun Gothic" panose="020B0503020000020004" pitchFamily="34" charset="-127"/>
              </a:rPr>
              <a:t>wake-sleep algorithm</a:t>
            </a:r>
            <a:r>
              <a:rPr lang="ko-KR" altLang="en-US">
                <a:ea typeface="Malgun Gothic" panose="020B0503020000020004" pitchFamily="34" charset="-127"/>
              </a:rPr>
              <a:t>도 사후확률을 근사하는 모델이라고 함</a:t>
            </a:r>
            <a:r>
              <a:rPr lang="en-US" altLang="ko-KR">
                <a:ea typeface="Malgun Gothic" panose="020B0503020000020004" pitchFamily="34" charset="-127"/>
              </a:rPr>
              <a:t>(</a:t>
            </a:r>
            <a:r>
              <a:rPr lang="ko-KR" altLang="en-US">
                <a:ea typeface="Malgun Gothic" panose="020B0503020000020004" pitchFamily="34" charset="-127"/>
              </a:rPr>
              <a:t>자세한 자료는 나와있지 않음</a:t>
            </a:r>
            <a:r>
              <a:rPr lang="en-US" altLang="ko-KR">
                <a:ea typeface="Malgun Gothic" panose="020B0503020000020004" pitchFamily="34" charset="-127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ea typeface="Malgun Gothic" panose="020B0503020000020004" pitchFamily="34" charset="-127"/>
              </a:rPr>
              <a:t>MNIST dataset </a:t>
            </a:r>
            <a:r>
              <a:rPr lang="ko-KR" altLang="en-US">
                <a:ea typeface="Malgun Gothic" panose="020B0503020000020004" pitchFamily="34" charset="-127"/>
              </a:rPr>
              <a:t>및 </a:t>
            </a:r>
            <a:r>
              <a:rPr lang="en-US" altLang="ko-KR">
                <a:ea typeface="Malgun Gothic" panose="020B0503020000020004" pitchFamily="34" charset="-127"/>
              </a:rPr>
              <a:t>Frey Face dataset</a:t>
            </a:r>
            <a:r>
              <a:rPr lang="ko-KR" altLang="en-US">
                <a:ea typeface="Malgun Gothic" panose="020B0503020000020004" pitchFamily="34" charset="-127"/>
              </a:rPr>
              <a:t>에서 이미지 생성 모델을 훈련하고</a:t>
            </a:r>
            <a:r>
              <a:rPr lang="en-US" altLang="ko-KR">
                <a:ea typeface="Malgun Gothic" panose="020B0503020000020004" pitchFamily="34" charset="-127"/>
              </a:rPr>
              <a:t> ELBO</a:t>
            </a:r>
            <a:r>
              <a:rPr lang="ko-KR" altLang="en-US">
                <a:ea typeface="Malgun Gothic" panose="020B0503020000020004" pitchFamily="34" charset="-127"/>
              </a:rPr>
              <a:t>와 </a:t>
            </a:r>
            <a:r>
              <a:rPr lang="en-US" altLang="ko-KR">
                <a:ea typeface="Malgun Gothic" panose="020B0503020000020004" pitchFamily="34" charset="-127"/>
              </a:rPr>
              <a:t>marginal likelihood</a:t>
            </a:r>
            <a:r>
              <a:rPr lang="ko-KR" altLang="en-US">
                <a:ea typeface="Malgun Gothic" panose="020B0503020000020004" pitchFamily="34" charset="-127"/>
              </a:rPr>
              <a:t> 면에서 비교함</a:t>
            </a:r>
            <a:r>
              <a:rPr lang="en-US" altLang="ko-KR"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17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ea typeface="Malgun Gothic" panose="020B0503020000020004" pitchFamily="34" charset="-127"/>
              </a:rPr>
              <a:t>wake-sleep algorithm</a:t>
            </a:r>
            <a:r>
              <a:rPr lang="ko-KR" altLang="en-US">
                <a:ea typeface="Malgun Gothic" panose="020B0503020000020004" pitchFamily="34" charset="-127"/>
              </a:rPr>
              <a:t>도 사후확률을 근사하는 모델이라고 함</a:t>
            </a:r>
            <a:r>
              <a:rPr lang="en-US" altLang="ko-KR">
                <a:ea typeface="Malgun Gothic" panose="020B0503020000020004" pitchFamily="34" charset="-127"/>
              </a:rPr>
              <a:t>(</a:t>
            </a:r>
            <a:r>
              <a:rPr lang="ko-KR" altLang="en-US">
                <a:ea typeface="Malgun Gothic" panose="020B0503020000020004" pitchFamily="34" charset="-127"/>
              </a:rPr>
              <a:t>자세한 자료는 나와있지 않음</a:t>
            </a:r>
            <a:r>
              <a:rPr lang="en-US" altLang="ko-KR">
                <a:ea typeface="Malgun Gothic" panose="020B0503020000020004" pitchFamily="34" charset="-127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ea typeface="Malgun Gothic" panose="020B0503020000020004" pitchFamily="34" charset="-127"/>
              </a:rPr>
              <a:t>MNIST dataset </a:t>
            </a:r>
            <a:r>
              <a:rPr lang="ko-KR" altLang="en-US">
                <a:ea typeface="Malgun Gothic" panose="020B0503020000020004" pitchFamily="34" charset="-127"/>
              </a:rPr>
              <a:t>및 </a:t>
            </a:r>
            <a:r>
              <a:rPr lang="en-US" altLang="ko-KR">
                <a:ea typeface="Malgun Gothic" panose="020B0503020000020004" pitchFamily="34" charset="-127"/>
              </a:rPr>
              <a:t>Frey Face dataset</a:t>
            </a:r>
            <a:r>
              <a:rPr lang="ko-KR" altLang="en-US">
                <a:ea typeface="Malgun Gothic" panose="020B0503020000020004" pitchFamily="34" charset="-127"/>
              </a:rPr>
              <a:t>에서 이미지 생성 모델을 훈련하고</a:t>
            </a:r>
            <a:r>
              <a:rPr lang="en-US" altLang="ko-KR">
                <a:ea typeface="Malgun Gothic" panose="020B0503020000020004" pitchFamily="34" charset="-127"/>
              </a:rPr>
              <a:t> ELBO</a:t>
            </a:r>
            <a:r>
              <a:rPr lang="ko-KR" altLang="en-US">
                <a:ea typeface="Malgun Gothic" panose="020B0503020000020004" pitchFamily="34" charset="-127"/>
              </a:rPr>
              <a:t>와 </a:t>
            </a:r>
            <a:r>
              <a:rPr lang="en-US" altLang="ko-KR">
                <a:ea typeface="Malgun Gothic" panose="020B0503020000020004" pitchFamily="34" charset="-127"/>
              </a:rPr>
              <a:t>marginal likelihood</a:t>
            </a:r>
            <a:r>
              <a:rPr lang="ko-KR" altLang="en-US">
                <a:ea typeface="Malgun Gothic" panose="020B0503020000020004" pitchFamily="34" charset="-127"/>
              </a:rPr>
              <a:t> 면에서 비교함</a:t>
            </a:r>
            <a:r>
              <a:rPr lang="en-US" altLang="ko-KR"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397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ea typeface="Malgun Gothic" panose="020B0503020000020004" pitchFamily="34" charset="-127"/>
              </a:rPr>
              <a:t>wake-sleep algorithm</a:t>
            </a:r>
            <a:r>
              <a:rPr lang="ko-KR" altLang="en-US">
                <a:ea typeface="Malgun Gothic" panose="020B0503020000020004" pitchFamily="34" charset="-127"/>
              </a:rPr>
              <a:t>도 사후확률을 근사하는 모델이라고 함</a:t>
            </a:r>
            <a:r>
              <a:rPr lang="en-US" altLang="ko-KR">
                <a:ea typeface="Malgun Gothic" panose="020B0503020000020004" pitchFamily="34" charset="-127"/>
              </a:rPr>
              <a:t>(</a:t>
            </a:r>
            <a:r>
              <a:rPr lang="ko-KR" altLang="en-US">
                <a:ea typeface="Malgun Gothic" panose="020B0503020000020004" pitchFamily="34" charset="-127"/>
              </a:rPr>
              <a:t>자세한 자료는 나와있지 않음</a:t>
            </a:r>
            <a:r>
              <a:rPr lang="en-US" altLang="ko-KR">
                <a:ea typeface="Malgun Gothic" panose="020B0503020000020004" pitchFamily="34" charset="-127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ea typeface="Malgun Gothic" panose="020B0503020000020004" pitchFamily="34" charset="-127"/>
              </a:rPr>
              <a:t>MNIST dataset </a:t>
            </a:r>
            <a:r>
              <a:rPr lang="ko-KR" altLang="en-US">
                <a:ea typeface="Malgun Gothic" panose="020B0503020000020004" pitchFamily="34" charset="-127"/>
              </a:rPr>
              <a:t>및 </a:t>
            </a:r>
            <a:r>
              <a:rPr lang="en-US" altLang="ko-KR">
                <a:ea typeface="Malgun Gothic" panose="020B0503020000020004" pitchFamily="34" charset="-127"/>
              </a:rPr>
              <a:t>Frey Face dataset</a:t>
            </a:r>
            <a:r>
              <a:rPr lang="ko-KR" altLang="en-US">
                <a:ea typeface="Malgun Gothic" panose="020B0503020000020004" pitchFamily="34" charset="-127"/>
              </a:rPr>
              <a:t>에서 이미지 생성 모델을 훈련하고</a:t>
            </a:r>
            <a:r>
              <a:rPr lang="en-US" altLang="ko-KR">
                <a:ea typeface="Malgun Gothic" panose="020B0503020000020004" pitchFamily="34" charset="-127"/>
              </a:rPr>
              <a:t> ELBO</a:t>
            </a:r>
            <a:r>
              <a:rPr lang="ko-KR" altLang="en-US">
                <a:ea typeface="Malgun Gothic" panose="020B0503020000020004" pitchFamily="34" charset="-127"/>
              </a:rPr>
              <a:t>와 </a:t>
            </a:r>
            <a:r>
              <a:rPr lang="en-US" altLang="ko-KR">
                <a:ea typeface="Malgun Gothic" panose="020B0503020000020004" pitchFamily="34" charset="-127"/>
              </a:rPr>
              <a:t>marginal likelihood</a:t>
            </a:r>
            <a:r>
              <a:rPr lang="ko-KR" altLang="en-US">
                <a:ea typeface="Malgun Gothic" panose="020B0503020000020004" pitchFamily="34" charset="-127"/>
              </a:rPr>
              <a:t> 면에서 비교함</a:t>
            </a:r>
            <a:r>
              <a:rPr lang="en-US" altLang="ko-KR"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816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3065796"/>
            <a:ext cx="12153900" cy="3550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+mj-ea"/>
                <a:ea typeface="+mj-ea"/>
              </a:rPr>
              <a:t>[ViT]</a:t>
            </a:r>
            <a:r>
              <a:rPr lang="en" altLang="ko-Kore-KR" sz="8000" b="1" i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" altLang="ko-Kore-KR" sz="6000" b="1" i="0">
                <a:solidFill>
                  <a:srgbClr val="000000"/>
                </a:solidFill>
                <a:effectLst/>
                <a:latin typeface="+mj-ea"/>
                <a:ea typeface="+mj-ea"/>
              </a:rPr>
              <a:t>An Image is Worth 16x16 Words: Transformers for Image Recognition at Scale</a:t>
            </a:r>
            <a:endParaRPr lang="en" altLang="ko-Kore-KR" sz="13800" b="1" i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02916"/>
            <a:ext cx="399612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>
                <a:solidFill>
                  <a:srgbClr val="333333"/>
                </a:solidFill>
                <a:latin typeface="+mj-ea"/>
                <a:ea typeface="+mj-ea"/>
              </a:rPr>
              <a:t>23.07.2</a:t>
            </a:r>
            <a:r>
              <a:rPr lang="en-US" altLang="ko-KR" sz="2400" b="1" dirty="0">
                <a:solidFill>
                  <a:srgbClr val="333333"/>
                </a:solidFill>
                <a:latin typeface="+mj-ea"/>
                <a:ea typeface="+mj-ea"/>
              </a:rPr>
              <a:t>7</a:t>
            </a:r>
            <a:r>
              <a:rPr lang="en-US" sz="2400" b="1" dirty="0">
                <a:solidFill>
                  <a:srgbClr val="333333"/>
                </a:solidFill>
                <a:latin typeface="+mj-ea"/>
                <a:ea typeface="+mj-ea"/>
              </a:rPr>
              <a:t> _ </a:t>
            </a:r>
            <a:r>
              <a:rPr lang="en-US" altLang="ko-KR" sz="2400" b="1" dirty="0">
                <a:solidFill>
                  <a:srgbClr val="333333"/>
                </a:solidFill>
                <a:latin typeface="+mj-ea"/>
                <a:ea typeface="+mj-ea"/>
              </a:rPr>
              <a:t>7</a:t>
            </a:r>
            <a:r>
              <a:rPr lang="en-US" sz="2400" b="1" dirty="0">
                <a:solidFill>
                  <a:srgbClr val="333333"/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166821"/>
            <a:ext cx="469323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딥러닝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논문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요약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및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구현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스터디</a:t>
            </a:r>
            <a:endParaRPr lang="en-US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7" name="AutoShape 7"/>
          <p:cNvSpPr/>
          <p:nvPr/>
        </p:nvSpPr>
        <p:spPr>
          <a:xfrm rot="-5400000">
            <a:off x="4989927" y="1071454"/>
            <a:ext cx="2161958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4260517" y="751531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 dirty="0" err="1">
                <a:solidFill>
                  <a:srgbClr val="333333"/>
                </a:solidFill>
                <a:latin typeface="+mj-ea"/>
                <a:ea typeface="+mj-ea"/>
              </a:rPr>
              <a:t>발표자</a:t>
            </a:r>
            <a:endParaRPr lang="en-US" sz="24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5767" y="1418283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CV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Related work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8D349D-DBBC-0C1C-297B-B6270C68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9" y="3134990"/>
            <a:ext cx="15250461" cy="40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7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Related work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41B809-8169-13D0-8274-CCE0A10D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4" y="2371429"/>
            <a:ext cx="10440655" cy="69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Related work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0C1D1B-4279-34EE-AF01-7FB92628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4" y="2375662"/>
            <a:ext cx="10440654" cy="73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130</Words>
  <Application>Microsoft Macintosh PowerPoint</Application>
  <PresentationFormat>사용자 지정</PresentationFormat>
  <Paragraphs>17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cp:lastModifiedBy>munkwangsu</cp:lastModifiedBy>
  <cp:revision>47</cp:revision>
  <dcterms:created xsi:type="dcterms:W3CDTF">2006-08-16T00:00:00Z</dcterms:created>
  <dcterms:modified xsi:type="dcterms:W3CDTF">2023-07-27T04:50:34Z</dcterms:modified>
  <dc:identifier>DAFly-GGxho</dc:identifier>
</cp:coreProperties>
</file>