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L9QXcxev2pMV4U24lUpXYbZA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74" d="100"/>
          <a:sy n="74" d="100"/>
        </p:scale>
        <p:origin x="-304" y="400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17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4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2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788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72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33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39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87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31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16182" y="9836474"/>
            <a:ext cx="16855636" cy="450526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028700" y="3065796"/>
            <a:ext cx="9386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b="1" i="0" u="none" strike="noStrike" cap="none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1166821"/>
            <a:ext cx="469323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딥러닝 논문 요약 및 구현 스터디</a:t>
            </a:r>
            <a:endParaRPr sz="2400" b="0" i="0" u="none" strike="noStrike" cap="non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rot="-5400000">
            <a:off x="4989927" y="1071454"/>
            <a:ext cx="2161958" cy="0"/>
          </a:xfrm>
          <a:prstGeom prst="straightConnector1">
            <a:avLst/>
          </a:prstGeom>
          <a:noFill/>
          <a:ln w="19050" cap="rnd" cmpd="sng">
            <a:solidFill>
              <a:srgbClr val="F04D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14260517" y="751531"/>
            <a:ext cx="2903533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발표자</a:t>
            </a:r>
            <a:endParaRPr sz="2400" b="1" i="0" u="none" strike="noStrike" cap="non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4355767" y="1418283"/>
            <a:ext cx="290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조홍철, 이현준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716182" y="2176246"/>
            <a:ext cx="16855636" cy="0"/>
          </a:xfrm>
          <a:prstGeom prst="straightConnector1">
            <a:avLst/>
          </a:prstGeom>
          <a:noFill/>
          <a:ln w="19050" cap="rnd" cmpd="sng">
            <a:solidFill>
              <a:srgbClr val="F04D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1028700" y="4533900"/>
            <a:ext cx="16919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Deep Neural Networks for youtube recommendations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4A981A-B36D-93B1-9FB9-F0936B26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42" y="862590"/>
            <a:ext cx="10545792" cy="91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8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05E485-E62B-109B-C471-BA262425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146030"/>
            <a:ext cx="15049963" cy="74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2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8CB4E1-000C-D4BD-EB15-6211A37F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79" y="730877"/>
            <a:ext cx="17113391" cy="40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4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C347C-EDC1-B6B5-BD35-26B96C1F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40" y="450526"/>
            <a:ext cx="14943913" cy="9436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65BC37-1A6B-1808-8086-F3513481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6" y="881205"/>
            <a:ext cx="14671719" cy="85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4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87670D-9AEA-F506-6935-CF0E248A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09" y="776213"/>
            <a:ext cx="13237234" cy="90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E26923-C556-3784-8C8D-F256FB57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56" y="1107185"/>
            <a:ext cx="14686471" cy="84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8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D265EB-10F1-8676-904A-A13FB43E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5" y="450526"/>
            <a:ext cx="14508025" cy="41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7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A86A05-A574-A503-9BC4-3C1B130D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56" y="742164"/>
            <a:ext cx="15562770" cy="82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8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6186311" h="152400" extrusionOk="0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04D5B"/>
          </a:solidFill>
          <a:ln>
            <a:noFill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7195D0-A6A8-75E2-2AD3-BC12DEA99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8" y="950599"/>
            <a:ext cx="15988492" cy="54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4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사용자 지정</PresentationFormat>
  <Paragraphs>14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Calibri</vt:lpstr>
      <vt:lpstr>Poppins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조홍철</cp:lastModifiedBy>
  <cp:revision>1</cp:revision>
  <dcterms:created xsi:type="dcterms:W3CDTF">2006-08-16T00:00:00Z</dcterms:created>
  <dcterms:modified xsi:type="dcterms:W3CDTF">2023-07-27T08:10:08Z</dcterms:modified>
</cp:coreProperties>
</file>