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15" r:id="rId2"/>
    <p:sldId id="330" r:id="rId3"/>
    <p:sldId id="338" r:id="rId4"/>
    <p:sldId id="344" r:id="rId5"/>
    <p:sldId id="345" r:id="rId6"/>
    <p:sldId id="332" r:id="rId7"/>
    <p:sldId id="346" r:id="rId8"/>
    <p:sldId id="333" r:id="rId9"/>
    <p:sldId id="347" r:id="rId10"/>
    <p:sldId id="34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3" autoAdjust="0"/>
    <p:restoredTop sz="95165" autoAdjust="0"/>
  </p:normalViewPr>
  <p:slideViewPr>
    <p:cSldViewPr snapToGrid="0">
      <p:cViewPr varScale="1">
        <p:scale>
          <a:sx n="57" d="100"/>
          <a:sy n="57" d="100"/>
        </p:scale>
        <p:origin x="108" y="1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48908-BD0F-4FCE-BEFB-C1CF4CDF0F46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949D4-F289-4EAF-B082-06E3104A6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486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0949D4-F289-4EAF-B082-06E3104A676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506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B9E5E4-6CC7-4BCD-9683-25745877F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2AE2DF-8944-4E85-8537-6801BF347F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14C8D6-445F-4C4C-9700-CA03E3A99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E17D-3372-4BBB-A972-CAE01F64A909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368DBF-9E90-43AA-A254-B0249B357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721E5C-2DE0-4B53-9250-34642D3B5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871B-F6BA-43B3-9C75-ADCC6EC6B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449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5554-D38A-4669-BDCB-FC6F698DC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1A4E70-FBD4-4C21-806E-206544123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5D4925-D784-4C68-9D71-C8073F003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E17D-3372-4BBB-A972-CAE01F64A909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1F8541-55AC-4B31-BE97-246778C1F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3EEC94-1BB3-46B3-9596-E48E1AF1B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871B-F6BA-43B3-9C75-ADCC6EC6B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3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011981-3567-420A-A610-2E6E84300F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BF8BD1-38E1-4B2F-BD1C-F1069D0C9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F842C-82F7-4A64-9068-BE3BB3D4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E17D-3372-4BBB-A972-CAE01F64A909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6F91B1-64EF-4D0C-BF6A-9A507E2CD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5778BC-AA28-44EC-97BF-F728C5427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871B-F6BA-43B3-9C75-ADCC6EC6B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19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A1BF2B-F531-47DD-A61D-745839720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E607BE-6883-4C6E-806D-B0C0136EB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1284D1-DBB0-4DE4-B456-FF5DFC034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E17D-3372-4BBB-A972-CAE01F64A909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269279-0442-4CDD-B173-2A89728E4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7D8DC9-077B-4086-B00F-A05B0A2D8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871B-F6BA-43B3-9C75-ADCC6EC6B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708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6B8850-5832-41F5-B9E6-AE4F1CF9A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7784C4-6F27-4CDB-A410-083F5398F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9F9F16-9AEA-4F2C-801D-5A454675B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E17D-3372-4BBB-A972-CAE01F64A909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B7EB3F-A405-41DC-9D35-359D13353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0E2348-AAF7-4FBB-8C1D-C743A24DA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871B-F6BA-43B3-9C75-ADCC6EC6B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34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11428-03B5-4B32-956E-D84016E7D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22E85F-381D-45DA-A849-E3B90F8877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3B5A5B-49E1-4B26-B18B-6D7F71FEE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07FB7E-2664-4D56-8E84-8DB0041D2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E17D-3372-4BBB-A972-CAE01F64A909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D8C5B1-82F5-4417-8AA1-49D6A8053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887834-2846-4A21-A67E-AA018AC16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871B-F6BA-43B3-9C75-ADCC6EC6B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3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514F83-B2AB-49A8-9140-1CEF3762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DE69AE-CA79-420A-B5EF-B5C3DBBDB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7E7E3A-CD93-4CE9-82A4-449548760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9C97AE8-4AD5-4B8E-B18D-F7D3B0AE0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EF4F1A1-55B1-49E7-A081-241CE13B42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316028-A5B4-4C70-9B95-8483C6B43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E17D-3372-4BBB-A972-CAE01F64A909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38D4A2-2606-455C-9C20-6F7BD313A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09458B-8F39-46A2-BCFA-3C79DAC3A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871B-F6BA-43B3-9C75-ADCC6EC6B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789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2D52F0-D483-4153-ACC2-4757E0145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4BA449-357D-4AB8-8A35-DA16C7430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E17D-3372-4BBB-A972-CAE01F64A909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E1AC32-77A7-4D08-B66D-2CF82CE66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B1263F-67AD-4AF7-8165-203927AD7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871B-F6BA-43B3-9C75-ADCC6EC6B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480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36F461-F797-4E4E-8978-16EF34025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E17D-3372-4BBB-A972-CAE01F64A909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EB9C8DF-17CB-447F-AB2C-2411786B1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EE6E3C-A253-4BDE-9C0F-5FE0993D3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871B-F6BA-43B3-9C75-ADCC6EC6B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608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5C054-AE84-4623-A122-A1D752825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B756E5-9BA5-43FF-A51D-E102DA7F3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2C5D9C-3D9F-462C-9792-3CB7FDB48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9A70DA-1B1F-4A6E-B5B2-7C5B9D21D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E17D-3372-4BBB-A972-CAE01F64A909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036B94-CCE8-46F5-AC62-4DBD01279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AEFA4B-7818-4CDE-9C87-8B98BB625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871B-F6BA-43B3-9C75-ADCC6EC6B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816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3BADB-95E9-4F66-AEA2-E4B8F4D37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2062D3-E186-49E7-A34D-4EA31F551A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F0978A-30A7-4141-B2C3-19B7A72CE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B6A419-C48F-49A1-A1E5-1D9BE9FBF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E17D-3372-4BBB-A972-CAE01F64A909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26360B-AEEE-418E-AC4C-B2C7BBBBD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3555C4-2620-42C6-936E-B7A25B51F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871B-F6BA-43B3-9C75-ADCC6EC6B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703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E38CDE-6288-4585-8B91-845E53779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D20B1E-709F-4F6B-9DC5-B4EF4ABE3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9EC75F-00C2-4C17-96E0-C8551A9FA2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AE17D-3372-4BBB-A972-CAE01F64A909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859CB-073F-4429-B5E0-CD705CC42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B15B43-C888-431A-BF06-360C82921A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A871B-F6BA-43B3-9C75-ADCC6EC6B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967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DB00216-31F0-4FBB-9F1E-51D450416DA3}"/>
              </a:ext>
            </a:extLst>
          </p:cNvPr>
          <p:cNvSpPr/>
          <p:nvPr/>
        </p:nvSpPr>
        <p:spPr>
          <a:xfrm>
            <a:off x="2833840" y="4758847"/>
            <a:ext cx="1566050" cy="518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843C61-9061-4D1D-ADC1-439AD1BB3F42}"/>
              </a:ext>
            </a:extLst>
          </p:cNvPr>
          <p:cNvSpPr txBox="1"/>
          <p:nvPr/>
        </p:nvSpPr>
        <p:spPr>
          <a:xfrm>
            <a:off x="2754852" y="4765918"/>
            <a:ext cx="1724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Combining</a:t>
            </a:r>
          </a:p>
          <a:p>
            <a:pPr algn="ctr"/>
            <a:r>
              <a:rPr lang="en-US" altLang="ko-KR" sz="1400"/>
              <a:t>Alphabetics</a:t>
            </a:r>
            <a:endParaRPr lang="en-US" altLang="ko-KR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F82183C-3BC8-4614-907D-7F90DC1F00D5}"/>
              </a:ext>
            </a:extLst>
          </p:cNvPr>
          <p:cNvSpPr/>
          <p:nvPr/>
        </p:nvSpPr>
        <p:spPr>
          <a:xfrm>
            <a:off x="2833840" y="3486798"/>
            <a:ext cx="1566050" cy="518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8A12D1-2C2B-4463-8EAF-EDE97465BC74}"/>
              </a:ext>
            </a:extLst>
          </p:cNvPr>
          <p:cNvSpPr txBox="1"/>
          <p:nvPr/>
        </p:nvSpPr>
        <p:spPr>
          <a:xfrm>
            <a:off x="2754852" y="3484344"/>
            <a:ext cx="1724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Alphabetical</a:t>
            </a:r>
          </a:p>
          <a:p>
            <a:pPr algn="ctr"/>
            <a:r>
              <a:rPr lang="en-US" altLang="ko-KR" sz="1400"/>
              <a:t>transformation</a:t>
            </a:r>
            <a:endParaRPr lang="en-US" altLang="ko-KR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88DDED-57FA-4A81-9FA8-37760E6CFC33}"/>
              </a:ext>
            </a:extLst>
          </p:cNvPr>
          <p:cNvSpPr/>
          <p:nvPr/>
        </p:nvSpPr>
        <p:spPr>
          <a:xfrm>
            <a:off x="2833840" y="2228593"/>
            <a:ext cx="1566050" cy="518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9C1881-0931-474C-B317-116B91DECC70}"/>
              </a:ext>
            </a:extLst>
          </p:cNvPr>
          <p:cNvSpPr txBox="1"/>
          <p:nvPr/>
        </p:nvSpPr>
        <p:spPr>
          <a:xfrm>
            <a:off x="2754852" y="2333844"/>
            <a:ext cx="1724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Word separation</a:t>
            </a:r>
            <a:endParaRPr lang="en-US" altLang="ko-KR" sz="14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DB6D5AE-DC60-410A-B957-DDE0A264FD9E}"/>
              </a:ext>
            </a:extLst>
          </p:cNvPr>
          <p:cNvCxnSpPr>
            <a:cxnSpLocks/>
          </p:cNvCxnSpPr>
          <p:nvPr/>
        </p:nvCxnSpPr>
        <p:spPr>
          <a:xfrm>
            <a:off x="-857910" y="2754113"/>
            <a:ext cx="4526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AAAA783-F55F-4408-A443-AFC64543C63C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3616865" y="2746873"/>
            <a:ext cx="0" cy="7374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E5E2970-6603-4FC5-92E6-FED64A3AD678}"/>
              </a:ext>
            </a:extLst>
          </p:cNvPr>
          <p:cNvSpPr txBox="1"/>
          <p:nvPr/>
        </p:nvSpPr>
        <p:spPr>
          <a:xfrm>
            <a:off x="3073493" y="485740"/>
            <a:ext cx="10867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{</a:t>
            </a:r>
          </a:p>
          <a:p>
            <a:r>
              <a:rPr lang="en-US" altLang="ko-KR" sz="1200"/>
              <a:t>   “</a:t>
            </a:r>
            <a:r>
              <a:rPr lang="ko-KR" altLang="en-US" sz="1200"/>
              <a:t>한국</a:t>
            </a:r>
            <a:r>
              <a:rPr lang="en-US" altLang="ko-KR" sz="1200"/>
              <a:t>”,</a:t>
            </a:r>
          </a:p>
          <a:p>
            <a:r>
              <a:rPr lang="en-US" altLang="ko-KR" sz="1200"/>
              <a:t>   “</a:t>
            </a:r>
            <a:r>
              <a:rPr lang="ko-KR" altLang="en-US" sz="1200"/>
              <a:t>비밀번호</a:t>
            </a:r>
            <a:r>
              <a:rPr lang="en-US" altLang="ko-KR" sz="1200"/>
              <a:t>”,</a:t>
            </a:r>
          </a:p>
          <a:p>
            <a:r>
              <a:rPr lang="en-US" altLang="ko-KR" sz="1200"/>
              <a:t>   “</a:t>
            </a:r>
            <a:r>
              <a:rPr lang="ko-KR" altLang="en-US" sz="1200"/>
              <a:t>가나다</a:t>
            </a:r>
            <a:r>
              <a:rPr lang="en-US" altLang="ko-KR" sz="1200"/>
              <a:t>”</a:t>
            </a:r>
          </a:p>
          <a:p>
            <a:r>
              <a:rPr lang="en-US" altLang="ko-KR" sz="1200"/>
              <a:t>}</a:t>
            </a:r>
            <a:endParaRPr lang="en-US" altLang="ko-KR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26D29B-0685-4A91-B9FB-A4E6B437D8BC}"/>
              </a:ext>
            </a:extLst>
          </p:cNvPr>
          <p:cNvSpPr txBox="1"/>
          <p:nvPr/>
        </p:nvSpPr>
        <p:spPr>
          <a:xfrm>
            <a:off x="4798208" y="1979900"/>
            <a:ext cx="40124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{</a:t>
            </a:r>
          </a:p>
          <a:p>
            <a:r>
              <a:rPr lang="en-US" altLang="ko-KR" sz="1200"/>
              <a:t>   { “</a:t>
            </a:r>
            <a:r>
              <a:rPr lang="ko-KR" altLang="en-US" sz="1200"/>
              <a:t>ㅎ</a:t>
            </a:r>
            <a:r>
              <a:rPr lang="en-US" altLang="ko-KR" sz="1200"/>
              <a:t>”, “</a:t>
            </a:r>
            <a:r>
              <a:rPr lang="ko-KR" altLang="en-US" sz="1200"/>
              <a:t>ㅏ</a:t>
            </a:r>
            <a:r>
              <a:rPr lang="en-US" altLang="ko-KR" sz="1200"/>
              <a:t>”, “</a:t>
            </a:r>
            <a:r>
              <a:rPr lang="ko-KR" altLang="en-US" sz="1200"/>
              <a:t>ㄴ</a:t>
            </a:r>
            <a:r>
              <a:rPr lang="en-US" altLang="ko-KR" sz="1200"/>
              <a:t>”, “</a:t>
            </a:r>
            <a:r>
              <a:rPr lang="ko-KR" altLang="en-US" sz="1200"/>
              <a:t>ㄱ</a:t>
            </a:r>
            <a:r>
              <a:rPr lang="en-US" altLang="ko-KR" sz="1200"/>
              <a:t>”, “</a:t>
            </a:r>
            <a:r>
              <a:rPr lang="ko-KR" altLang="en-US" sz="1200"/>
              <a:t>ㅜ</a:t>
            </a:r>
            <a:r>
              <a:rPr lang="en-US" altLang="ko-KR" sz="1200"/>
              <a:t>”, “</a:t>
            </a:r>
            <a:r>
              <a:rPr lang="ko-KR" altLang="en-US" sz="1200"/>
              <a:t>ㄱ</a:t>
            </a:r>
            <a:r>
              <a:rPr lang="en-US" altLang="ko-KR" sz="1200"/>
              <a:t>” },</a:t>
            </a:r>
          </a:p>
          <a:p>
            <a:r>
              <a:rPr lang="en-US" altLang="ko-KR" sz="1200"/>
              <a:t>   { “</a:t>
            </a:r>
            <a:r>
              <a:rPr lang="ko-KR" altLang="en-US" sz="1200"/>
              <a:t>ㅂ</a:t>
            </a:r>
            <a:r>
              <a:rPr lang="en-US" altLang="ko-KR" sz="1200"/>
              <a:t>”, “</a:t>
            </a:r>
            <a:r>
              <a:rPr lang="ko-KR" altLang="en-US" sz="1200"/>
              <a:t>ㅣ</a:t>
            </a:r>
            <a:r>
              <a:rPr lang="en-US" altLang="ko-KR" sz="1200"/>
              <a:t>“, “</a:t>
            </a:r>
            <a:r>
              <a:rPr lang="ko-KR" altLang="en-US" sz="1200"/>
              <a:t>ㅁ</a:t>
            </a:r>
            <a:r>
              <a:rPr lang="en-US" altLang="ko-KR" sz="1200"/>
              <a:t>”, “</a:t>
            </a:r>
            <a:r>
              <a:rPr lang="ko-KR" altLang="en-US" sz="1200"/>
              <a:t>ㅣ</a:t>
            </a:r>
            <a:r>
              <a:rPr lang="en-US" altLang="ko-KR" sz="1200"/>
              <a:t>”, “</a:t>
            </a:r>
            <a:r>
              <a:rPr lang="ko-KR" altLang="en-US" sz="1200"/>
              <a:t>ㄹ</a:t>
            </a:r>
            <a:r>
              <a:rPr lang="en-US" altLang="ko-KR" sz="1200"/>
              <a:t>”, “</a:t>
            </a:r>
            <a:r>
              <a:rPr lang="ko-KR" altLang="en-US" sz="1200"/>
              <a:t>ㅂ</a:t>
            </a:r>
            <a:r>
              <a:rPr lang="en-US" altLang="ko-KR" sz="1200"/>
              <a:t>”, “</a:t>
            </a:r>
            <a:r>
              <a:rPr lang="ko-KR" altLang="en-US" sz="1200"/>
              <a:t>ㅓ</a:t>
            </a:r>
            <a:r>
              <a:rPr lang="en-US" altLang="ko-KR" sz="1200"/>
              <a:t>”, “</a:t>
            </a:r>
            <a:r>
              <a:rPr lang="ko-KR" altLang="en-US" sz="1200"/>
              <a:t>ㄴ</a:t>
            </a:r>
            <a:r>
              <a:rPr lang="en-US" altLang="ko-KR" sz="1200"/>
              <a:t>”, “</a:t>
            </a:r>
            <a:r>
              <a:rPr lang="ko-KR" altLang="en-US" sz="1200"/>
              <a:t>ㅎ</a:t>
            </a:r>
            <a:r>
              <a:rPr lang="en-US" altLang="ko-KR" sz="1200"/>
              <a:t>”, “</a:t>
            </a:r>
            <a:r>
              <a:rPr lang="ko-KR" altLang="en-US" sz="1200"/>
              <a:t>ㅗ</a:t>
            </a:r>
            <a:r>
              <a:rPr lang="en-US" altLang="ko-KR" sz="1200"/>
              <a:t>” },</a:t>
            </a:r>
          </a:p>
          <a:p>
            <a:r>
              <a:rPr lang="en-US" altLang="ko-KR" sz="1200"/>
              <a:t>   { “</a:t>
            </a:r>
            <a:r>
              <a:rPr lang="ko-KR" altLang="en-US" sz="1200"/>
              <a:t>ㄱ</a:t>
            </a:r>
            <a:r>
              <a:rPr lang="en-US" altLang="ko-KR" sz="1200"/>
              <a:t>”, “</a:t>
            </a:r>
            <a:r>
              <a:rPr lang="ko-KR" altLang="en-US" sz="1200"/>
              <a:t>ㅏ</a:t>
            </a:r>
            <a:r>
              <a:rPr lang="en-US" altLang="ko-KR" sz="1200"/>
              <a:t>”, “</a:t>
            </a:r>
            <a:r>
              <a:rPr lang="ko-KR" altLang="en-US" sz="1200"/>
              <a:t>ㄴ</a:t>
            </a:r>
            <a:r>
              <a:rPr lang="en-US" altLang="ko-KR" sz="1200"/>
              <a:t>”, “</a:t>
            </a:r>
            <a:r>
              <a:rPr lang="ko-KR" altLang="en-US" sz="1200"/>
              <a:t>ㅏ</a:t>
            </a:r>
            <a:r>
              <a:rPr lang="en-US" altLang="ko-KR" sz="1200"/>
              <a:t>”, “</a:t>
            </a:r>
            <a:r>
              <a:rPr lang="ko-KR" altLang="en-US" sz="1200"/>
              <a:t>ㄷ</a:t>
            </a:r>
            <a:r>
              <a:rPr lang="en-US" altLang="ko-KR" sz="1200"/>
              <a:t>”, “</a:t>
            </a:r>
            <a:r>
              <a:rPr lang="ko-KR" altLang="en-US" sz="1200"/>
              <a:t>ㅏ</a:t>
            </a:r>
            <a:r>
              <a:rPr lang="en-US" altLang="ko-KR" sz="1200"/>
              <a:t>” }</a:t>
            </a:r>
          </a:p>
          <a:p>
            <a:r>
              <a:rPr lang="en-US" altLang="ko-KR" sz="1200"/>
              <a:t>}</a:t>
            </a:r>
            <a:endParaRPr lang="en-US" altLang="ko-KR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E6F114-BE4B-4D4E-8DA2-272104EB40F0}"/>
              </a:ext>
            </a:extLst>
          </p:cNvPr>
          <p:cNvSpPr txBox="1"/>
          <p:nvPr/>
        </p:nvSpPr>
        <p:spPr>
          <a:xfrm>
            <a:off x="4798208" y="3238106"/>
            <a:ext cx="31445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{</a:t>
            </a:r>
          </a:p>
          <a:p>
            <a:r>
              <a:rPr lang="en-US" altLang="ko-KR" sz="1200"/>
              <a:t>   { “g”, “k”, “s”, “r”, “n”, “r” },</a:t>
            </a:r>
          </a:p>
          <a:p>
            <a:r>
              <a:rPr lang="en-US" altLang="ko-KR" sz="1200"/>
              <a:t>   { “q”, “l“, “a”, “l”, “f”, “q”, “j”, “s”, “g”, “h” },</a:t>
            </a:r>
          </a:p>
          <a:p>
            <a:r>
              <a:rPr lang="en-US" altLang="ko-KR" sz="1200"/>
              <a:t>   { “r”, “k”, “s”, “k”, “e”, “k” }</a:t>
            </a:r>
          </a:p>
          <a:p>
            <a:r>
              <a:rPr lang="en-US" altLang="ko-KR" sz="1200"/>
              <a:t>}</a:t>
            </a:r>
            <a:endParaRPr lang="en-US" altLang="ko-KR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170858-314B-48B8-B9C7-E063EE037CCF}"/>
              </a:ext>
            </a:extLst>
          </p:cNvPr>
          <p:cNvSpPr txBox="1"/>
          <p:nvPr/>
        </p:nvSpPr>
        <p:spPr>
          <a:xfrm>
            <a:off x="4798208" y="4510155"/>
            <a:ext cx="19664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{</a:t>
            </a:r>
          </a:p>
          <a:p>
            <a:r>
              <a:rPr lang="en-US" altLang="ko-KR" sz="1200"/>
              <a:t>   {“gksrnr”},</a:t>
            </a:r>
          </a:p>
          <a:p>
            <a:r>
              <a:rPr lang="en-US" altLang="ko-KR" sz="1200"/>
              <a:t>   {“qlalfqjsgh”},</a:t>
            </a:r>
          </a:p>
          <a:p>
            <a:r>
              <a:rPr lang="en-US" altLang="ko-KR" sz="1200"/>
              <a:t>   {“rkskek”}</a:t>
            </a:r>
          </a:p>
          <a:p>
            <a:r>
              <a:rPr lang="en-US" altLang="ko-KR" sz="1200"/>
              <a:t>}</a:t>
            </a:r>
            <a:endParaRPr lang="en-US" altLang="ko-KR" sz="120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89A318F-5CEE-49DF-A188-61A1DCD9B23A}"/>
              </a:ext>
            </a:extLst>
          </p:cNvPr>
          <p:cNvCxnSpPr>
            <a:cxnSpLocks/>
          </p:cNvCxnSpPr>
          <p:nvPr/>
        </p:nvCxnSpPr>
        <p:spPr>
          <a:xfrm flipH="1">
            <a:off x="4399890" y="2076450"/>
            <a:ext cx="398318" cy="1521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28890C4-C8E7-4317-A480-D46E3815B846}"/>
              </a:ext>
            </a:extLst>
          </p:cNvPr>
          <p:cNvCxnSpPr>
            <a:cxnSpLocks/>
          </p:cNvCxnSpPr>
          <p:nvPr/>
        </p:nvCxnSpPr>
        <p:spPr>
          <a:xfrm flipH="1">
            <a:off x="4399890" y="3321519"/>
            <a:ext cx="398318" cy="1521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B0258F6-9888-4543-BB2E-8CC23F242536}"/>
              </a:ext>
            </a:extLst>
          </p:cNvPr>
          <p:cNvCxnSpPr>
            <a:cxnSpLocks/>
          </p:cNvCxnSpPr>
          <p:nvPr/>
        </p:nvCxnSpPr>
        <p:spPr>
          <a:xfrm flipH="1">
            <a:off x="4399890" y="4585387"/>
            <a:ext cx="398318" cy="1521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1D74B5B-64A7-4F4C-B1C0-DC7ED54A4F18}"/>
              </a:ext>
            </a:extLst>
          </p:cNvPr>
          <p:cNvCxnSpPr>
            <a:cxnSpLocks/>
          </p:cNvCxnSpPr>
          <p:nvPr/>
        </p:nvCxnSpPr>
        <p:spPr>
          <a:xfrm flipH="1" flipV="1">
            <a:off x="4399890" y="2745368"/>
            <a:ext cx="398318" cy="14210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DDADBBC-2988-4073-8F45-4251282CA687}"/>
              </a:ext>
            </a:extLst>
          </p:cNvPr>
          <p:cNvCxnSpPr>
            <a:cxnSpLocks/>
          </p:cNvCxnSpPr>
          <p:nvPr/>
        </p:nvCxnSpPr>
        <p:spPr>
          <a:xfrm flipH="1" flipV="1">
            <a:off x="4399890" y="4000397"/>
            <a:ext cx="398318" cy="14210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BEF0A31-B2C9-4B80-8685-B6ADB27BBEC4}"/>
              </a:ext>
            </a:extLst>
          </p:cNvPr>
          <p:cNvCxnSpPr>
            <a:cxnSpLocks/>
          </p:cNvCxnSpPr>
          <p:nvPr/>
        </p:nvCxnSpPr>
        <p:spPr>
          <a:xfrm flipH="1" flipV="1">
            <a:off x="4399890" y="5276582"/>
            <a:ext cx="398318" cy="14210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9306079-9BE6-4155-8C0A-4D834D038453}"/>
              </a:ext>
            </a:extLst>
          </p:cNvPr>
          <p:cNvCxnSpPr>
            <a:cxnSpLocks/>
          </p:cNvCxnSpPr>
          <p:nvPr/>
        </p:nvCxnSpPr>
        <p:spPr>
          <a:xfrm>
            <a:off x="3616863" y="4013756"/>
            <a:ext cx="0" cy="7374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DCC4F11-A840-4518-B752-AFEC6BD0522D}"/>
              </a:ext>
            </a:extLst>
          </p:cNvPr>
          <p:cNvCxnSpPr>
            <a:cxnSpLocks/>
          </p:cNvCxnSpPr>
          <p:nvPr/>
        </p:nvCxnSpPr>
        <p:spPr>
          <a:xfrm>
            <a:off x="3629468" y="1483502"/>
            <a:ext cx="0" cy="7374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106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D24C68E-A60E-47CB-A533-048D5AA34986}"/>
              </a:ext>
            </a:extLst>
          </p:cNvPr>
          <p:cNvSpPr/>
          <p:nvPr/>
        </p:nvSpPr>
        <p:spPr>
          <a:xfrm>
            <a:off x="6528308" y="1686573"/>
            <a:ext cx="1566050" cy="518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8333B6-76CE-4810-8593-22FDD08DBB6A}"/>
              </a:ext>
            </a:extLst>
          </p:cNvPr>
          <p:cNvSpPr txBox="1"/>
          <p:nvPr/>
        </p:nvSpPr>
        <p:spPr>
          <a:xfrm>
            <a:off x="6449320" y="1693644"/>
            <a:ext cx="1724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Combining</a:t>
            </a:r>
          </a:p>
          <a:p>
            <a:pPr algn="ctr"/>
            <a:r>
              <a:rPr lang="en-US" altLang="ko-KR" sz="1400"/>
              <a:t>alphabetics</a:t>
            </a:r>
            <a:endParaRPr lang="en-US" altLang="ko-KR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F2F084-1873-4497-A148-5D08E08E387E}"/>
              </a:ext>
            </a:extLst>
          </p:cNvPr>
          <p:cNvSpPr/>
          <p:nvPr/>
        </p:nvSpPr>
        <p:spPr>
          <a:xfrm>
            <a:off x="4509624" y="1686573"/>
            <a:ext cx="1566050" cy="518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01E5A9-47F7-434A-B81B-FE719DCC9199}"/>
              </a:ext>
            </a:extLst>
          </p:cNvPr>
          <p:cNvSpPr txBox="1"/>
          <p:nvPr/>
        </p:nvSpPr>
        <p:spPr>
          <a:xfrm>
            <a:off x="4430636" y="1684119"/>
            <a:ext cx="1724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Alphabetical</a:t>
            </a:r>
          </a:p>
          <a:p>
            <a:pPr algn="ctr"/>
            <a:r>
              <a:rPr lang="en-US" altLang="ko-KR" sz="1400"/>
              <a:t>transformation</a:t>
            </a:r>
            <a:endParaRPr lang="en-US" altLang="ko-KR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5372320-4F8B-4DED-BE1D-305CE8853C8D}"/>
              </a:ext>
            </a:extLst>
          </p:cNvPr>
          <p:cNvSpPr/>
          <p:nvPr/>
        </p:nvSpPr>
        <p:spPr>
          <a:xfrm>
            <a:off x="2490940" y="1695193"/>
            <a:ext cx="1566050" cy="518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BAA894-E563-4788-8060-1EE36E54DFAB}"/>
              </a:ext>
            </a:extLst>
          </p:cNvPr>
          <p:cNvSpPr txBox="1"/>
          <p:nvPr/>
        </p:nvSpPr>
        <p:spPr>
          <a:xfrm>
            <a:off x="2411952" y="1800444"/>
            <a:ext cx="1724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Word separation</a:t>
            </a:r>
            <a:endParaRPr lang="en-US" altLang="ko-KR" sz="14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2FADC33-7ECB-487B-A62A-0A91BE6BD47A}"/>
              </a:ext>
            </a:extLst>
          </p:cNvPr>
          <p:cNvCxnSpPr>
            <a:cxnSpLocks/>
          </p:cNvCxnSpPr>
          <p:nvPr/>
        </p:nvCxnSpPr>
        <p:spPr>
          <a:xfrm flipV="1">
            <a:off x="505154" y="2666166"/>
            <a:ext cx="9457666" cy="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D0DCD1C-F562-4493-82C6-CF42F5B3B04F}"/>
              </a:ext>
            </a:extLst>
          </p:cNvPr>
          <p:cNvSpPr txBox="1"/>
          <p:nvPr/>
        </p:nvSpPr>
        <p:spPr>
          <a:xfrm>
            <a:off x="492183" y="2137529"/>
            <a:ext cx="1368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/>
              <a:t>Korean</a:t>
            </a:r>
          </a:p>
          <a:p>
            <a:pPr algn="ctr"/>
            <a:r>
              <a:rPr lang="en-US" altLang="ko-KR" sz="1400" b="1"/>
              <a:t>word data</a:t>
            </a:r>
            <a:endParaRPr lang="en-US" altLang="ko-KR" sz="1400" b="1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42BB342-4929-4B19-9E38-24DEA7D01C6E}"/>
              </a:ext>
            </a:extLst>
          </p:cNvPr>
          <p:cNvCxnSpPr>
            <a:cxnSpLocks/>
          </p:cNvCxnSpPr>
          <p:nvPr/>
        </p:nvCxnSpPr>
        <p:spPr>
          <a:xfrm>
            <a:off x="1733938" y="1955254"/>
            <a:ext cx="7446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CCF98C0-FC7C-4966-A27A-1E089C67AEBD}"/>
              </a:ext>
            </a:extLst>
          </p:cNvPr>
          <p:cNvSpPr txBox="1"/>
          <p:nvPr/>
        </p:nvSpPr>
        <p:spPr>
          <a:xfrm>
            <a:off x="505154" y="769459"/>
            <a:ext cx="678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(a) Construction for Korean</a:t>
            </a:r>
            <a:r>
              <a:rPr lang="ko-KR" altLang="en-US" b="1"/>
              <a:t> </a:t>
            </a:r>
            <a:r>
              <a:rPr lang="en-US" altLang="ko-KR" b="1"/>
              <a:t>word</a:t>
            </a:r>
            <a:r>
              <a:rPr lang="ko-KR" altLang="en-US" b="1"/>
              <a:t> </a:t>
            </a:r>
            <a:r>
              <a:rPr lang="en-US" altLang="ko-KR" b="1"/>
              <a:t>password dictionary</a:t>
            </a:r>
            <a:endParaRPr lang="ko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BDC36E-AAF2-4BD6-A0BA-2FA1E2B55A33}"/>
              </a:ext>
            </a:extLst>
          </p:cNvPr>
          <p:cNvSpPr txBox="1"/>
          <p:nvPr/>
        </p:nvSpPr>
        <p:spPr>
          <a:xfrm>
            <a:off x="495545" y="2656522"/>
            <a:ext cx="678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(b) Evaluation for korean word based password security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E69F08-E17C-4195-8697-8BAEAF0C14B5}"/>
              </a:ext>
            </a:extLst>
          </p:cNvPr>
          <p:cNvSpPr txBox="1"/>
          <p:nvPr/>
        </p:nvSpPr>
        <p:spPr>
          <a:xfrm>
            <a:off x="270065" y="4144469"/>
            <a:ext cx="1724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/>
              <a:t>User</a:t>
            </a:r>
            <a:endParaRPr lang="en-US" altLang="ko-KR" sz="14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E24611D-BBE8-4D2B-B469-7A870A32CF30}"/>
              </a:ext>
            </a:extLst>
          </p:cNvPr>
          <p:cNvSpPr/>
          <p:nvPr/>
        </p:nvSpPr>
        <p:spPr>
          <a:xfrm>
            <a:off x="8546991" y="1068312"/>
            <a:ext cx="1983493" cy="41321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92897BF5-5133-4932-B21C-FEA7E093E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22" b="94118" l="5446" r="93069">
                        <a14:foregroundMark x1="25248" y1="4202" x2="50990" y2="6303"/>
                        <a14:foregroundMark x1="50990" y1="6303" x2="72277" y2="17227"/>
                        <a14:foregroundMark x1="72277" y1="17227" x2="81188" y2="37815"/>
                        <a14:foregroundMark x1="81188" y1="37815" x2="79703" y2="62185"/>
                        <a14:foregroundMark x1="79703" y1="62185" x2="55941" y2="75630"/>
                        <a14:foregroundMark x1="55941" y1="75630" x2="34653" y2="63445"/>
                        <a14:foregroundMark x1="34653" y1="63445" x2="31683" y2="35714"/>
                        <a14:foregroundMark x1="31683" y1="35714" x2="36634" y2="31092"/>
                        <a14:foregroundMark x1="46535" y1="27731" x2="47525" y2="56303"/>
                        <a14:foregroundMark x1="41089" y1="30672" x2="40099" y2="57563"/>
                        <a14:foregroundMark x1="40099" y1="57563" x2="38614" y2="55462"/>
                        <a14:foregroundMark x1="11386" y1="21008" x2="13861" y2="63025"/>
                        <a14:foregroundMark x1="9406" y1="11765" x2="20792" y2="12605"/>
                        <a14:foregroundMark x1="20792" y1="3782" x2="51485" y2="4622"/>
                        <a14:foregroundMark x1="51485" y1="4622" x2="60891" y2="4622"/>
                        <a14:foregroundMark x1="68812" y1="5042" x2="80198" y2="16807"/>
                        <a14:foregroundMark x1="74752" y1="13866" x2="87129" y2="26471"/>
                        <a14:foregroundMark x1="80198" y1="14286" x2="89604" y2="24370"/>
                        <a14:foregroundMark x1="90594" y1="23109" x2="93564" y2="30252"/>
                        <a14:foregroundMark x1="93564" y1="30252" x2="91584" y2="44538"/>
                        <a14:foregroundMark x1="95050" y1="36975" x2="91584" y2="80672"/>
                        <a14:foregroundMark x1="91584" y1="80672" x2="68812" y2="91597"/>
                        <a14:foregroundMark x1="68812" y1="91597" x2="66832" y2="91597"/>
                        <a14:foregroundMark x1="93564" y1="67647" x2="92574" y2="85714"/>
                        <a14:foregroundMark x1="91584" y1="85714" x2="31188" y2="84034"/>
                        <a14:foregroundMark x1="81683" y1="86975" x2="81683" y2="94118"/>
                        <a14:foregroundMark x1="82673" y1="94118" x2="6436" y2="92857"/>
                        <a14:foregroundMark x1="7426" y1="94118" x2="7426" y2="27731"/>
                        <a14:foregroundMark x1="7426" y1="27731" x2="17822" y2="8403"/>
                        <a14:foregroundMark x1="17822" y1="8403" x2="23267" y2="5462"/>
                        <a14:foregroundMark x1="13861" y1="10084" x2="6931" y2="36134"/>
                        <a14:foregroundMark x1="5446" y1="11765" x2="7921" y2="22689"/>
                        <a14:foregroundMark x1="16337" y1="12605" x2="19307" y2="72269"/>
                        <a14:foregroundMark x1="19307" y1="37815" x2="17327" y2="76050"/>
                        <a14:foregroundMark x1="16337" y1="52101" x2="18317" y2="85714"/>
                        <a14:foregroundMark x1="17822" y1="80252" x2="44059" y2="86134"/>
                        <a14:foregroundMark x1="37129" y1="76050" x2="58911" y2="73950"/>
                        <a14:foregroundMark x1="14356" y1="68908" x2="54950" y2="71008"/>
                        <a14:foregroundMark x1="54950" y1="71008" x2="59901" y2="69328"/>
                        <a14:foregroundMark x1="28713" y1="24370" x2="40099" y2="23529"/>
                        <a14:foregroundMark x1="29703" y1="18908" x2="34653" y2="25630"/>
                        <a14:foregroundMark x1="33168" y1="16807" x2="36139" y2="28571"/>
                        <a14:foregroundMark x1="32178" y1="15966" x2="31683" y2="26471"/>
                        <a14:foregroundMark x1="27723" y1="20168" x2="33168" y2="28151"/>
                        <a14:foregroundMark x1="37129" y1="18908" x2="36634" y2="35714"/>
                        <a14:foregroundMark x1="29208" y1="23950" x2="29208" y2="52941"/>
                        <a14:foregroundMark x1="29208" y1="52941" x2="29208" y2="50840"/>
                        <a14:foregroundMark x1="27723" y1="23950" x2="30693" y2="49580"/>
                        <a14:foregroundMark x1="30693" y1="49580" x2="31188" y2="49160"/>
                        <a14:foregroundMark x1="29208" y1="30252" x2="28713" y2="65546"/>
                        <a14:foregroundMark x1="29208" y1="52101" x2="29208" y2="69748"/>
                        <a14:foregroundMark x1="31683" y1="52941" x2="32178" y2="68487"/>
                        <a14:foregroundMark x1="45545" y1="31933" x2="55941" y2="59244"/>
                        <a14:foregroundMark x1="55941" y1="59244" x2="55941" y2="54622"/>
                        <a14:foregroundMark x1="47030" y1="25630" x2="55941" y2="61765"/>
                        <a14:foregroundMark x1="55941" y1="61765" x2="55446" y2="58824"/>
                        <a14:foregroundMark x1="51980" y1="31092" x2="57921" y2="55042"/>
                        <a14:foregroundMark x1="57921" y1="55042" x2="57921" y2="47059"/>
                        <a14:foregroundMark x1="55941" y1="31092" x2="64851" y2="44118"/>
                        <a14:foregroundMark x1="64356" y1="20168" x2="71287" y2="37815"/>
                        <a14:foregroundMark x1="69307" y1="16807" x2="72772" y2="26891"/>
                        <a14:foregroundMark x1="69802" y1="19328" x2="71782" y2="36134"/>
                        <a14:foregroundMark x1="69307" y1="24370" x2="72277" y2="44538"/>
                        <a14:foregroundMark x1="70792" y1="32773" x2="72772" y2="64286"/>
                        <a14:foregroundMark x1="73267" y1="46639" x2="71782" y2="71008"/>
                        <a14:foregroundMark x1="71782" y1="71008" x2="71287" y2="72269"/>
                        <a14:foregroundMark x1="68317" y1="52521" x2="67822" y2="69328"/>
                        <a14:foregroundMark x1="66832" y1="59244" x2="67822" y2="68908"/>
                        <a14:foregroundMark x1="78218" y1="67227" x2="78713" y2="69748"/>
                        <a14:foregroundMark x1="77723" y1="65546" x2="76733" y2="75630"/>
                        <a14:foregroundMark x1="76733" y1="68908" x2="77723" y2="74370"/>
                        <a14:foregroundMark x1="79703" y1="68908" x2="73267" y2="73950"/>
                        <a14:foregroundMark x1="47030" y1="63025" x2="47030" y2="67227"/>
                        <a14:foregroundMark x1="45545" y1="60084" x2="47030" y2="65546"/>
                        <a14:foregroundMark x1="49010" y1="57563" x2="49505" y2="63866"/>
                        <a14:foregroundMark x1="44554" y1="57143" x2="44554" y2="67647"/>
                        <a14:foregroundMark x1="45050" y1="60084" x2="48020" y2="65966"/>
                        <a14:foregroundMark x1="87624" y1="86134" x2="93069" y2="64286"/>
                        <a14:foregroundMark x1="93069" y1="64286" x2="92079" y2="52521"/>
                        <a14:foregroundMark x1="86634" y1="84874" x2="86634" y2="84874"/>
                        <a14:foregroundMark x1="88614" y1="84874" x2="90594" y2="85294"/>
                        <a14:foregroundMark x1="83663" y1="84454" x2="88119" y2="83613"/>
                        <a14:foregroundMark x1="79703" y1="84874" x2="88614" y2="8403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92970" y="1178765"/>
            <a:ext cx="536109" cy="631653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CEA20704-4300-44B8-9069-0628F3811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22" b="94118" l="5446" r="93069">
                        <a14:foregroundMark x1="25248" y1="4202" x2="50990" y2="6303"/>
                        <a14:foregroundMark x1="50990" y1="6303" x2="72277" y2="17227"/>
                        <a14:foregroundMark x1="72277" y1="17227" x2="81188" y2="37815"/>
                        <a14:foregroundMark x1="81188" y1="37815" x2="79703" y2="62185"/>
                        <a14:foregroundMark x1="79703" y1="62185" x2="55941" y2="75630"/>
                        <a14:foregroundMark x1="55941" y1="75630" x2="34653" y2="63445"/>
                        <a14:foregroundMark x1="34653" y1="63445" x2="31683" y2="35714"/>
                        <a14:foregroundMark x1="31683" y1="35714" x2="36634" y2="31092"/>
                        <a14:foregroundMark x1="46535" y1="27731" x2="47525" y2="56303"/>
                        <a14:foregroundMark x1="41089" y1="30672" x2="40099" y2="57563"/>
                        <a14:foregroundMark x1="40099" y1="57563" x2="38614" y2="55462"/>
                        <a14:foregroundMark x1="11386" y1="21008" x2="13861" y2="63025"/>
                        <a14:foregroundMark x1="9406" y1="11765" x2="20792" y2="12605"/>
                        <a14:foregroundMark x1="20792" y1="3782" x2="51485" y2="4622"/>
                        <a14:foregroundMark x1="51485" y1="4622" x2="60891" y2="4622"/>
                        <a14:foregroundMark x1="68812" y1="5042" x2="80198" y2="16807"/>
                        <a14:foregroundMark x1="74752" y1="13866" x2="87129" y2="26471"/>
                        <a14:foregroundMark x1="80198" y1="14286" x2="89604" y2="24370"/>
                        <a14:foregroundMark x1="90594" y1="23109" x2="93564" y2="30252"/>
                        <a14:foregroundMark x1="93564" y1="30252" x2="91584" y2="44538"/>
                        <a14:foregroundMark x1="95050" y1="36975" x2="91584" y2="80672"/>
                        <a14:foregroundMark x1="91584" y1="80672" x2="68812" y2="91597"/>
                        <a14:foregroundMark x1="68812" y1="91597" x2="66832" y2="91597"/>
                        <a14:foregroundMark x1="93564" y1="67647" x2="92574" y2="85714"/>
                        <a14:foregroundMark x1="91584" y1="85714" x2="31188" y2="84034"/>
                        <a14:foregroundMark x1="81683" y1="86975" x2="81683" y2="94118"/>
                        <a14:foregroundMark x1="82673" y1="94118" x2="6436" y2="92857"/>
                        <a14:foregroundMark x1="7426" y1="94118" x2="7426" y2="27731"/>
                        <a14:foregroundMark x1="7426" y1="27731" x2="17822" y2="8403"/>
                        <a14:foregroundMark x1="17822" y1="8403" x2="23267" y2="5462"/>
                        <a14:foregroundMark x1="13861" y1="10084" x2="6931" y2="36134"/>
                        <a14:foregroundMark x1="5446" y1="11765" x2="7921" y2="22689"/>
                        <a14:foregroundMark x1="16337" y1="12605" x2="19307" y2="72269"/>
                        <a14:foregroundMark x1="19307" y1="37815" x2="17327" y2="76050"/>
                        <a14:foregroundMark x1="16337" y1="52101" x2="18317" y2="85714"/>
                        <a14:foregroundMark x1="17822" y1="80252" x2="44059" y2="86134"/>
                        <a14:foregroundMark x1="37129" y1="76050" x2="58911" y2="73950"/>
                        <a14:foregroundMark x1="14356" y1="68908" x2="54950" y2="71008"/>
                        <a14:foregroundMark x1="54950" y1="71008" x2="59901" y2="69328"/>
                        <a14:foregroundMark x1="28713" y1="24370" x2="40099" y2="23529"/>
                        <a14:foregroundMark x1="29703" y1="18908" x2="34653" y2="25630"/>
                        <a14:foregroundMark x1="33168" y1="16807" x2="36139" y2="28571"/>
                        <a14:foregroundMark x1="32178" y1="15966" x2="31683" y2="26471"/>
                        <a14:foregroundMark x1="27723" y1="20168" x2="33168" y2="28151"/>
                        <a14:foregroundMark x1="37129" y1="18908" x2="36634" y2="35714"/>
                        <a14:foregroundMark x1="29208" y1="23950" x2="29208" y2="52941"/>
                        <a14:foregroundMark x1="29208" y1="52941" x2="29208" y2="50840"/>
                        <a14:foregroundMark x1="27723" y1="23950" x2="30693" y2="49580"/>
                        <a14:foregroundMark x1="30693" y1="49580" x2="31188" y2="49160"/>
                        <a14:foregroundMark x1="29208" y1="30252" x2="28713" y2="65546"/>
                        <a14:foregroundMark x1="29208" y1="52101" x2="29208" y2="69748"/>
                        <a14:foregroundMark x1="31683" y1="52941" x2="32178" y2="68487"/>
                        <a14:foregroundMark x1="45545" y1="31933" x2="55941" y2="59244"/>
                        <a14:foregroundMark x1="55941" y1="59244" x2="55941" y2="54622"/>
                        <a14:foregroundMark x1="47030" y1="25630" x2="55941" y2="61765"/>
                        <a14:foregroundMark x1="55941" y1="61765" x2="55446" y2="58824"/>
                        <a14:foregroundMark x1="51980" y1="31092" x2="57921" y2="55042"/>
                        <a14:foregroundMark x1="57921" y1="55042" x2="57921" y2="47059"/>
                        <a14:foregroundMark x1="55941" y1="31092" x2="64851" y2="44118"/>
                        <a14:foregroundMark x1="64356" y1="20168" x2="71287" y2="37815"/>
                        <a14:foregroundMark x1="69307" y1="16807" x2="72772" y2="26891"/>
                        <a14:foregroundMark x1="69802" y1="19328" x2="71782" y2="36134"/>
                        <a14:foregroundMark x1="69307" y1="24370" x2="72277" y2="44538"/>
                        <a14:foregroundMark x1="70792" y1="32773" x2="72772" y2="64286"/>
                        <a14:foregroundMark x1="73267" y1="46639" x2="71782" y2="71008"/>
                        <a14:foregroundMark x1="71782" y1="71008" x2="71287" y2="72269"/>
                        <a14:foregroundMark x1="68317" y1="52521" x2="67822" y2="69328"/>
                        <a14:foregroundMark x1="66832" y1="59244" x2="67822" y2="68908"/>
                        <a14:foregroundMark x1="78218" y1="67227" x2="78713" y2="69748"/>
                        <a14:foregroundMark x1="77723" y1="65546" x2="76733" y2="75630"/>
                        <a14:foregroundMark x1="76733" y1="68908" x2="77723" y2="74370"/>
                        <a14:foregroundMark x1="79703" y1="68908" x2="73267" y2="73950"/>
                        <a14:foregroundMark x1="47030" y1="63025" x2="47030" y2="67227"/>
                        <a14:foregroundMark x1="45545" y1="60084" x2="47030" y2="65546"/>
                        <a14:foregroundMark x1="49010" y1="57563" x2="49505" y2="63866"/>
                        <a14:foregroundMark x1="44554" y1="57143" x2="44554" y2="67647"/>
                        <a14:foregroundMark x1="45050" y1="60084" x2="48020" y2="65966"/>
                        <a14:foregroundMark x1="87624" y1="86134" x2="93069" y2="64286"/>
                        <a14:foregroundMark x1="93069" y1="64286" x2="92079" y2="52521"/>
                        <a14:foregroundMark x1="86634" y1="84874" x2="86634" y2="84874"/>
                        <a14:foregroundMark x1="88614" y1="84874" x2="90594" y2="85294"/>
                        <a14:foregroundMark x1="83663" y1="84454" x2="88119" y2="83613"/>
                        <a14:foregroundMark x1="79703" y1="84874" x2="88614" y2="8403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92970" y="2158103"/>
            <a:ext cx="536109" cy="631653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EE1BA071-50E6-40DB-8814-F09946333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22" b="94118" l="5446" r="93069">
                        <a14:foregroundMark x1="25248" y1="4202" x2="50990" y2="6303"/>
                        <a14:foregroundMark x1="50990" y1="6303" x2="72277" y2="17227"/>
                        <a14:foregroundMark x1="72277" y1="17227" x2="81188" y2="37815"/>
                        <a14:foregroundMark x1="81188" y1="37815" x2="79703" y2="62185"/>
                        <a14:foregroundMark x1="79703" y1="62185" x2="55941" y2="75630"/>
                        <a14:foregroundMark x1="55941" y1="75630" x2="34653" y2="63445"/>
                        <a14:foregroundMark x1="34653" y1="63445" x2="31683" y2="35714"/>
                        <a14:foregroundMark x1="31683" y1="35714" x2="36634" y2="31092"/>
                        <a14:foregroundMark x1="46535" y1="27731" x2="47525" y2="56303"/>
                        <a14:foregroundMark x1="41089" y1="30672" x2="40099" y2="57563"/>
                        <a14:foregroundMark x1="40099" y1="57563" x2="38614" y2="55462"/>
                        <a14:foregroundMark x1="11386" y1="21008" x2="13861" y2="63025"/>
                        <a14:foregroundMark x1="9406" y1="11765" x2="20792" y2="12605"/>
                        <a14:foregroundMark x1="20792" y1="3782" x2="51485" y2="4622"/>
                        <a14:foregroundMark x1="51485" y1="4622" x2="60891" y2="4622"/>
                        <a14:foregroundMark x1="68812" y1="5042" x2="80198" y2="16807"/>
                        <a14:foregroundMark x1="74752" y1="13866" x2="87129" y2="26471"/>
                        <a14:foregroundMark x1="80198" y1="14286" x2="89604" y2="24370"/>
                        <a14:foregroundMark x1="90594" y1="23109" x2="93564" y2="30252"/>
                        <a14:foregroundMark x1="93564" y1="30252" x2="91584" y2="44538"/>
                        <a14:foregroundMark x1="95050" y1="36975" x2="91584" y2="80672"/>
                        <a14:foregroundMark x1="91584" y1="80672" x2="68812" y2="91597"/>
                        <a14:foregroundMark x1="68812" y1="91597" x2="66832" y2="91597"/>
                        <a14:foregroundMark x1="93564" y1="67647" x2="92574" y2="85714"/>
                        <a14:foregroundMark x1="91584" y1="85714" x2="31188" y2="84034"/>
                        <a14:foregroundMark x1="81683" y1="86975" x2="81683" y2="94118"/>
                        <a14:foregroundMark x1="82673" y1="94118" x2="6436" y2="92857"/>
                        <a14:foregroundMark x1="7426" y1="94118" x2="7426" y2="27731"/>
                        <a14:foregroundMark x1="7426" y1="27731" x2="17822" y2="8403"/>
                        <a14:foregroundMark x1="17822" y1="8403" x2="23267" y2="5462"/>
                        <a14:foregroundMark x1="13861" y1="10084" x2="6931" y2="36134"/>
                        <a14:foregroundMark x1="5446" y1="11765" x2="7921" y2="22689"/>
                        <a14:foregroundMark x1="16337" y1="12605" x2="19307" y2="72269"/>
                        <a14:foregroundMark x1="19307" y1="37815" x2="17327" y2="76050"/>
                        <a14:foregroundMark x1="16337" y1="52101" x2="18317" y2="85714"/>
                        <a14:foregroundMark x1="17822" y1="80252" x2="44059" y2="86134"/>
                        <a14:foregroundMark x1="37129" y1="76050" x2="58911" y2="73950"/>
                        <a14:foregroundMark x1="14356" y1="68908" x2="54950" y2="71008"/>
                        <a14:foregroundMark x1="54950" y1="71008" x2="59901" y2="69328"/>
                        <a14:foregroundMark x1="28713" y1="24370" x2="40099" y2="23529"/>
                        <a14:foregroundMark x1="29703" y1="18908" x2="34653" y2="25630"/>
                        <a14:foregroundMark x1="33168" y1="16807" x2="36139" y2="28571"/>
                        <a14:foregroundMark x1="32178" y1="15966" x2="31683" y2="26471"/>
                        <a14:foregroundMark x1="27723" y1="20168" x2="33168" y2="28151"/>
                        <a14:foregroundMark x1="37129" y1="18908" x2="36634" y2="35714"/>
                        <a14:foregroundMark x1="29208" y1="23950" x2="29208" y2="52941"/>
                        <a14:foregroundMark x1="29208" y1="52941" x2="29208" y2="50840"/>
                        <a14:foregroundMark x1="27723" y1="23950" x2="30693" y2="49580"/>
                        <a14:foregroundMark x1="30693" y1="49580" x2="31188" y2="49160"/>
                        <a14:foregroundMark x1="29208" y1="30252" x2="28713" y2="65546"/>
                        <a14:foregroundMark x1="29208" y1="52101" x2="29208" y2="69748"/>
                        <a14:foregroundMark x1="31683" y1="52941" x2="32178" y2="68487"/>
                        <a14:foregroundMark x1="45545" y1="31933" x2="55941" y2="59244"/>
                        <a14:foregroundMark x1="55941" y1="59244" x2="55941" y2="54622"/>
                        <a14:foregroundMark x1="47030" y1="25630" x2="55941" y2="61765"/>
                        <a14:foregroundMark x1="55941" y1="61765" x2="55446" y2="58824"/>
                        <a14:foregroundMark x1="51980" y1="31092" x2="57921" y2="55042"/>
                        <a14:foregroundMark x1="57921" y1="55042" x2="57921" y2="47059"/>
                        <a14:foregroundMark x1="55941" y1="31092" x2="64851" y2="44118"/>
                        <a14:foregroundMark x1="64356" y1="20168" x2="71287" y2="37815"/>
                        <a14:foregroundMark x1="69307" y1="16807" x2="72772" y2="26891"/>
                        <a14:foregroundMark x1="69802" y1="19328" x2="71782" y2="36134"/>
                        <a14:foregroundMark x1="69307" y1="24370" x2="72277" y2="44538"/>
                        <a14:foregroundMark x1="70792" y1="32773" x2="72772" y2="64286"/>
                        <a14:foregroundMark x1="73267" y1="46639" x2="71782" y2="71008"/>
                        <a14:foregroundMark x1="71782" y1="71008" x2="71287" y2="72269"/>
                        <a14:foregroundMark x1="68317" y1="52521" x2="67822" y2="69328"/>
                        <a14:foregroundMark x1="66832" y1="59244" x2="67822" y2="68908"/>
                        <a14:foregroundMark x1="78218" y1="67227" x2="78713" y2="69748"/>
                        <a14:foregroundMark x1="77723" y1="65546" x2="76733" y2="75630"/>
                        <a14:foregroundMark x1="76733" y1="68908" x2="77723" y2="74370"/>
                        <a14:foregroundMark x1="79703" y1="68908" x2="73267" y2="73950"/>
                        <a14:foregroundMark x1="47030" y1="63025" x2="47030" y2="67227"/>
                        <a14:foregroundMark x1="45545" y1="60084" x2="47030" y2="65546"/>
                        <a14:foregroundMark x1="49010" y1="57563" x2="49505" y2="63866"/>
                        <a14:foregroundMark x1="44554" y1="57143" x2="44554" y2="67647"/>
                        <a14:foregroundMark x1="45050" y1="60084" x2="48020" y2="65966"/>
                        <a14:foregroundMark x1="87624" y1="86134" x2="93069" y2="64286"/>
                        <a14:foregroundMark x1="93069" y1="64286" x2="92079" y2="52521"/>
                        <a14:foregroundMark x1="86634" y1="84874" x2="86634" y2="84874"/>
                        <a14:foregroundMark x1="88614" y1="84874" x2="90594" y2="85294"/>
                        <a14:foregroundMark x1="83663" y1="84454" x2="88119" y2="83613"/>
                        <a14:foregroundMark x1="79703" y1="84874" x2="88614" y2="8403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923327" y="5609572"/>
            <a:ext cx="536109" cy="631653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02113EA-5989-4285-AF47-C8ECA8D4DEBF}"/>
              </a:ext>
            </a:extLst>
          </p:cNvPr>
          <p:cNvSpPr txBox="1"/>
          <p:nvPr/>
        </p:nvSpPr>
        <p:spPr>
          <a:xfrm>
            <a:off x="9187986" y="1297331"/>
            <a:ext cx="128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Password</a:t>
            </a:r>
          </a:p>
          <a:p>
            <a:r>
              <a:rPr lang="en-US" altLang="ko-KR" sz="1200"/>
              <a:t>dictionary 1</a:t>
            </a:r>
            <a:endParaRPr lang="en-US" altLang="ko-KR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BB7E2F0-B596-4531-8BA3-B26088E2F00F}"/>
              </a:ext>
            </a:extLst>
          </p:cNvPr>
          <p:cNvSpPr txBox="1"/>
          <p:nvPr/>
        </p:nvSpPr>
        <p:spPr>
          <a:xfrm>
            <a:off x="13257088" y="5771509"/>
            <a:ext cx="1142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File N</a:t>
            </a:r>
            <a:endParaRPr lang="en-US" altLang="ko-KR" sz="1400" dirty="0"/>
          </a:p>
        </p:txBody>
      </p:sp>
      <p:pic>
        <p:nvPicPr>
          <p:cNvPr id="45" name="그림 44" descr="밤하늘이(가) 표시된 사진&#10;&#10;자동 생성된 설명">
            <a:extLst>
              <a:ext uri="{FF2B5EF4-FFF2-40B4-BE49-F238E27FC236}">
                <a16:creationId xmlns:a16="http://schemas.microsoft.com/office/drawing/2014/main" id="{0BA7574B-6A81-4E62-B93B-78A399A0B5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01" y="3507259"/>
            <a:ext cx="618351" cy="618351"/>
          </a:xfrm>
          <a:prstGeom prst="rect">
            <a:avLst/>
          </a:prstGeom>
        </p:spPr>
      </p:pic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DF16AB7-0F82-4D2D-8BA4-65694D8B935F}"/>
              </a:ext>
            </a:extLst>
          </p:cNvPr>
          <p:cNvCxnSpPr>
            <a:cxnSpLocks/>
          </p:cNvCxnSpPr>
          <p:nvPr/>
        </p:nvCxnSpPr>
        <p:spPr>
          <a:xfrm>
            <a:off x="4056990" y="1965344"/>
            <a:ext cx="4526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F47F65F-8DE2-4575-94C4-1E71365E3370}"/>
              </a:ext>
            </a:extLst>
          </p:cNvPr>
          <p:cNvCxnSpPr>
            <a:cxnSpLocks/>
          </p:cNvCxnSpPr>
          <p:nvPr/>
        </p:nvCxnSpPr>
        <p:spPr>
          <a:xfrm>
            <a:off x="6078784" y="1965344"/>
            <a:ext cx="4526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969AC45-6F5D-494D-93BF-6C9F2D2D1109}"/>
              </a:ext>
            </a:extLst>
          </p:cNvPr>
          <p:cNvCxnSpPr>
            <a:cxnSpLocks/>
          </p:cNvCxnSpPr>
          <p:nvPr/>
        </p:nvCxnSpPr>
        <p:spPr>
          <a:xfrm>
            <a:off x="8096192" y="1965344"/>
            <a:ext cx="4526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D990893-70DE-4531-B357-0305805A0FF8}"/>
              </a:ext>
            </a:extLst>
          </p:cNvPr>
          <p:cNvSpPr txBox="1"/>
          <p:nvPr/>
        </p:nvSpPr>
        <p:spPr>
          <a:xfrm rot="5400000">
            <a:off x="8622461" y="1842500"/>
            <a:ext cx="708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/>
              <a:t>.  .  .</a:t>
            </a:r>
            <a:endParaRPr lang="en-US" altLang="ko-KR" sz="11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D04C43D-5AE8-4B2A-8E2C-77A46A201223}"/>
              </a:ext>
            </a:extLst>
          </p:cNvPr>
          <p:cNvSpPr txBox="1"/>
          <p:nvPr/>
        </p:nvSpPr>
        <p:spPr>
          <a:xfrm>
            <a:off x="8365940" y="751451"/>
            <a:ext cx="2189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/>
              <a:t>Password dictionaries</a:t>
            </a:r>
            <a:endParaRPr lang="en-US" altLang="ko-KR" sz="1400" b="1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F5A8FFA-546A-4E18-ACDB-D7882B427849}"/>
              </a:ext>
            </a:extLst>
          </p:cNvPr>
          <p:cNvSpPr/>
          <p:nvPr/>
        </p:nvSpPr>
        <p:spPr>
          <a:xfrm>
            <a:off x="6528308" y="3561149"/>
            <a:ext cx="1566050" cy="518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7B52526-AFCB-4137-AEB4-08DF4CA2B967}"/>
              </a:ext>
            </a:extLst>
          </p:cNvPr>
          <p:cNvSpPr txBox="1"/>
          <p:nvPr/>
        </p:nvSpPr>
        <p:spPr>
          <a:xfrm>
            <a:off x="6449320" y="3552980"/>
            <a:ext cx="1724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Verify</a:t>
            </a:r>
          </a:p>
          <a:p>
            <a:pPr algn="ctr"/>
            <a:r>
              <a:rPr lang="en-US" altLang="ko-KR" sz="1400"/>
              <a:t>string</a:t>
            </a:r>
            <a:r>
              <a:rPr lang="ko-KR" altLang="en-US" sz="1400"/>
              <a:t> </a:t>
            </a:r>
            <a:r>
              <a:rPr lang="en-US" altLang="ko-KR" sz="1400"/>
              <a:t>match</a:t>
            </a:r>
            <a:endParaRPr lang="en-US" altLang="ko-KR" sz="14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FCDC618-2A3F-4768-8A9F-D654294A0053}"/>
              </a:ext>
            </a:extLst>
          </p:cNvPr>
          <p:cNvSpPr/>
          <p:nvPr/>
        </p:nvSpPr>
        <p:spPr>
          <a:xfrm>
            <a:off x="4509624" y="3561149"/>
            <a:ext cx="1566050" cy="518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0ECBE33-8109-45B8-B364-CF4A6A97EDCB}"/>
              </a:ext>
            </a:extLst>
          </p:cNvPr>
          <p:cNvSpPr txBox="1"/>
          <p:nvPr/>
        </p:nvSpPr>
        <p:spPr>
          <a:xfrm>
            <a:off x="4430636" y="3558695"/>
            <a:ext cx="1724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zxcvbn point</a:t>
            </a:r>
          </a:p>
          <a:p>
            <a:pPr algn="ctr"/>
            <a:r>
              <a:rPr lang="en-US" altLang="ko-KR" sz="1400"/>
              <a:t>calculation</a:t>
            </a:r>
            <a:endParaRPr lang="en-US" altLang="ko-KR" sz="14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96D5F49-E629-4A4A-91A9-030D116204E7}"/>
              </a:ext>
            </a:extLst>
          </p:cNvPr>
          <p:cNvSpPr/>
          <p:nvPr/>
        </p:nvSpPr>
        <p:spPr>
          <a:xfrm>
            <a:off x="2490940" y="3569769"/>
            <a:ext cx="1566050" cy="518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ACB67CF-B4CC-4E8B-8B87-227D0669AC2E}"/>
              </a:ext>
            </a:extLst>
          </p:cNvPr>
          <p:cNvSpPr txBox="1"/>
          <p:nvPr/>
        </p:nvSpPr>
        <p:spPr>
          <a:xfrm>
            <a:off x="2411952" y="3575437"/>
            <a:ext cx="1724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Combining</a:t>
            </a:r>
          </a:p>
          <a:p>
            <a:pPr algn="ctr"/>
            <a:r>
              <a:rPr lang="en-US" altLang="ko-KR" sz="1400"/>
              <a:t>alphabetics</a:t>
            </a:r>
            <a:endParaRPr lang="en-US" altLang="ko-KR" sz="14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BB6E94E0-9714-411F-AB7A-ABA609DD1114}"/>
              </a:ext>
            </a:extLst>
          </p:cNvPr>
          <p:cNvCxnSpPr>
            <a:cxnSpLocks/>
          </p:cNvCxnSpPr>
          <p:nvPr/>
        </p:nvCxnSpPr>
        <p:spPr>
          <a:xfrm>
            <a:off x="4056990" y="3839920"/>
            <a:ext cx="4526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B1914F83-E25F-42BD-B25B-52491AC5AF9C}"/>
              </a:ext>
            </a:extLst>
          </p:cNvPr>
          <p:cNvCxnSpPr>
            <a:cxnSpLocks/>
          </p:cNvCxnSpPr>
          <p:nvPr/>
        </p:nvCxnSpPr>
        <p:spPr>
          <a:xfrm flipH="1">
            <a:off x="8088717" y="3908005"/>
            <a:ext cx="5940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DDC8434-F732-4CA5-9BC1-BB9CFEB31C88}"/>
              </a:ext>
            </a:extLst>
          </p:cNvPr>
          <p:cNvCxnSpPr>
            <a:cxnSpLocks/>
          </p:cNvCxnSpPr>
          <p:nvPr/>
        </p:nvCxnSpPr>
        <p:spPr>
          <a:xfrm>
            <a:off x="1381477" y="3841408"/>
            <a:ext cx="1108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09DBD8E-9CB1-4697-B235-2BAC1F029EAD}"/>
              </a:ext>
            </a:extLst>
          </p:cNvPr>
          <p:cNvSpPr txBox="1"/>
          <p:nvPr/>
        </p:nvSpPr>
        <p:spPr>
          <a:xfrm>
            <a:off x="626397" y="1322768"/>
            <a:ext cx="13681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{</a:t>
            </a:r>
          </a:p>
          <a:p>
            <a:r>
              <a:rPr lang="en-US" altLang="ko-KR" sz="1200"/>
              <a:t>   “</a:t>
            </a:r>
            <a:r>
              <a:rPr lang="ko-KR" altLang="en-US" sz="1200"/>
              <a:t>한국</a:t>
            </a:r>
            <a:r>
              <a:rPr lang="en-US" altLang="ko-KR" sz="1200"/>
              <a:t>”,</a:t>
            </a:r>
          </a:p>
          <a:p>
            <a:r>
              <a:rPr lang="en-US" altLang="ko-KR" sz="1200"/>
              <a:t>   “</a:t>
            </a:r>
            <a:r>
              <a:rPr lang="ko-KR" altLang="en-US" sz="1200"/>
              <a:t>비밀번호</a:t>
            </a:r>
            <a:r>
              <a:rPr lang="en-US" altLang="ko-KR" sz="1200"/>
              <a:t>”,</a:t>
            </a:r>
          </a:p>
          <a:p>
            <a:r>
              <a:rPr lang="en-US" altLang="ko-KR" sz="1200"/>
              <a:t>   “</a:t>
            </a:r>
            <a:r>
              <a:rPr lang="ko-KR" altLang="en-US" sz="1200"/>
              <a:t>가나다</a:t>
            </a:r>
            <a:r>
              <a:rPr lang="en-US" altLang="ko-KR" sz="1200"/>
              <a:t>”</a:t>
            </a:r>
          </a:p>
          <a:p>
            <a:r>
              <a:rPr lang="en-US" altLang="ko-KR" sz="1200"/>
              <a:t>}</a:t>
            </a:r>
            <a:endParaRPr lang="en-US" altLang="ko-KR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5D811E5-0D39-4EAE-AF53-F2DACFD83146}"/>
              </a:ext>
            </a:extLst>
          </p:cNvPr>
          <p:cNvSpPr txBox="1"/>
          <p:nvPr/>
        </p:nvSpPr>
        <p:spPr>
          <a:xfrm>
            <a:off x="1251690" y="3596627"/>
            <a:ext cx="1368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rgbClr val="FF0000"/>
                </a:solidFill>
              </a:rPr>
              <a:t>“</a:t>
            </a:r>
            <a:r>
              <a:rPr lang="ko-KR" altLang="en-US" sz="1200">
                <a:solidFill>
                  <a:srgbClr val="FF0000"/>
                </a:solidFill>
              </a:rPr>
              <a:t>비밀번호</a:t>
            </a:r>
            <a:r>
              <a:rPr lang="en-US" altLang="ko-KR" sz="1200">
                <a:solidFill>
                  <a:srgbClr val="FF0000"/>
                </a:solidFill>
              </a:rPr>
              <a:t>12@”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AE9418E-F72F-4A17-A9E4-7401CBA3ADE9}"/>
              </a:ext>
            </a:extLst>
          </p:cNvPr>
          <p:cNvSpPr txBox="1"/>
          <p:nvPr/>
        </p:nvSpPr>
        <p:spPr>
          <a:xfrm>
            <a:off x="13260401" y="3812220"/>
            <a:ext cx="1724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zxcvbn Point</a:t>
            </a:r>
          </a:p>
          <a:p>
            <a:pPr algn="ctr"/>
            <a:r>
              <a:rPr lang="en-US" altLang="ko-KR" sz="1400"/>
              <a:t>calculation</a:t>
            </a:r>
            <a:endParaRPr lang="en-US" altLang="ko-KR" sz="1400" dirty="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66AA5795-4F01-4E80-AAA3-9E4EEB53BED8}"/>
              </a:ext>
            </a:extLst>
          </p:cNvPr>
          <p:cNvCxnSpPr>
            <a:cxnSpLocks/>
          </p:cNvCxnSpPr>
          <p:nvPr/>
        </p:nvCxnSpPr>
        <p:spPr>
          <a:xfrm>
            <a:off x="6075674" y="3842530"/>
            <a:ext cx="4526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33279422-866C-412D-BE95-08AB3340406A}"/>
              </a:ext>
            </a:extLst>
          </p:cNvPr>
          <p:cNvCxnSpPr>
            <a:cxnSpLocks/>
          </p:cNvCxnSpPr>
          <p:nvPr/>
        </p:nvCxnSpPr>
        <p:spPr>
          <a:xfrm>
            <a:off x="5304171" y="3108493"/>
            <a:ext cx="324282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81424903-8329-4B39-B097-8F100C0D9EA9}"/>
              </a:ext>
            </a:extLst>
          </p:cNvPr>
          <p:cNvCxnSpPr>
            <a:cxnSpLocks/>
          </p:cNvCxnSpPr>
          <p:nvPr/>
        </p:nvCxnSpPr>
        <p:spPr>
          <a:xfrm>
            <a:off x="5304171" y="3108493"/>
            <a:ext cx="0" cy="44702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E918680F-3009-47B5-AB14-A49D1F7050AF}"/>
              </a:ext>
            </a:extLst>
          </p:cNvPr>
          <p:cNvCxnSpPr>
            <a:cxnSpLocks/>
          </p:cNvCxnSpPr>
          <p:nvPr/>
        </p:nvCxnSpPr>
        <p:spPr>
          <a:xfrm>
            <a:off x="8085305" y="3833135"/>
            <a:ext cx="5986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DEF6DEAD-A98E-401D-8E1B-B1CEFFF7BCBF}"/>
              </a:ext>
            </a:extLst>
          </p:cNvPr>
          <p:cNvCxnSpPr>
            <a:cxnSpLocks/>
          </p:cNvCxnSpPr>
          <p:nvPr/>
        </p:nvCxnSpPr>
        <p:spPr>
          <a:xfrm>
            <a:off x="5384143" y="3181350"/>
            <a:ext cx="0" cy="37083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2D1B163-1929-4A62-944B-F5DE2A4285FE}"/>
              </a:ext>
            </a:extLst>
          </p:cNvPr>
          <p:cNvCxnSpPr>
            <a:cxnSpLocks/>
          </p:cNvCxnSpPr>
          <p:nvPr/>
        </p:nvCxnSpPr>
        <p:spPr>
          <a:xfrm>
            <a:off x="5384143" y="3181350"/>
            <a:ext cx="316284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6F008FBD-BC73-4EFA-94EE-144E418FCF92}"/>
              </a:ext>
            </a:extLst>
          </p:cNvPr>
          <p:cNvCxnSpPr>
            <a:cxnSpLocks/>
          </p:cNvCxnSpPr>
          <p:nvPr/>
        </p:nvCxnSpPr>
        <p:spPr>
          <a:xfrm>
            <a:off x="5285734" y="4079429"/>
            <a:ext cx="0" cy="37083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FC4ED5F2-7F49-4B89-ABED-CCD4D0EEF36E}"/>
              </a:ext>
            </a:extLst>
          </p:cNvPr>
          <p:cNvCxnSpPr>
            <a:cxnSpLocks/>
          </p:cNvCxnSpPr>
          <p:nvPr/>
        </p:nvCxnSpPr>
        <p:spPr>
          <a:xfrm>
            <a:off x="7309498" y="4082665"/>
            <a:ext cx="0" cy="375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E6C1A15-E3CE-4ED3-AF0F-91B6C793D161}"/>
              </a:ext>
            </a:extLst>
          </p:cNvPr>
          <p:cNvSpPr/>
          <p:nvPr/>
        </p:nvSpPr>
        <p:spPr>
          <a:xfrm>
            <a:off x="4844129" y="4462847"/>
            <a:ext cx="2915724" cy="761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CBDCBF0C-BD3F-4CAA-87A8-F94F86829E9D}"/>
              </a:ext>
            </a:extLst>
          </p:cNvPr>
          <p:cNvCxnSpPr>
            <a:cxnSpLocks/>
            <a:stCxn id="94" idx="2"/>
            <a:endCxn id="97" idx="0"/>
          </p:cNvCxnSpPr>
          <p:nvPr/>
        </p:nvCxnSpPr>
        <p:spPr>
          <a:xfrm>
            <a:off x="6301991" y="4538955"/>
            <a:ext cx="0" cy="8681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71D68EB1-8988-48FB-9BF9-528E42492DEF}"/>
              </a:ext>
            </a:extLst>
          </p:cNvPr>
          <p:cNvSpPr/>
          <p:nvPr/>
        </p:nvSpPr>
        <p:spPr>
          <a:xfrm>
            <a:off x="5518966" y="5409606"/>
            <a:ext cx="1566050" cy="518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E4E1077-490C-43A9-89A6-D9F8FFD605E7}"/>
              </a:ext>
            </a:extLst>
          </p:cNvPr>
          <p:cNvSpPr txBox="1"/>
          <p:nvPr/>
        </p:nvSpPr>
        <p:spPr>
          <a:xfrm>
            <a:off x="5439978" y="5407152"/>
            <a:ext cx="1724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Password security</a:t>
            </a:r>
          </a:p>
          <a:p>
            <a:pPr algn="ctr"/>
            <a:r>
              <a:rPr lang="en-US" altLang="ko-KR" sz="1400"/>
              <a:t>evaluation</a:t>
            </a:r>
            <a:endParaRPr lang="en-US" altLang="ko-KR" sz="1400" dirty="0"/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1AA9C550-5DA9-42B6-8A37-74519412E780}"/>
              </a:ext>
            </a:extLst>
          </p:cNvPr>
          <p:cNvCxnSpPr>
            <a:cxnSpLocks/>
          </p:cNvCxnSpPr>
          <p:nvPr/>
        </p:nvCxnSpPr>
        <p:spPr>
          <a:xfrm>
            <a:off x="7085016" y="5679926"/>
            <a:ext cx="17940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EB2AAE4-51B7-4A3E-947E-FE04EA27559C}"/>
              </a:ext>
            </a:extLst>
          </p:cNvPr>
          <p:cNvSpPr txBox="1"/>
          <p:nvPr/>
        </p:nvSpPr>
        <p:spPr>
          <a:xfrm>
            <a:off x="7795497" y="7933237"/>
            <a:ext cx="2331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Evaluation security score</a:t>
            </a:r>
            <a:endParaRPr lang="en-US" altLang="ko-KR" sz="14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CEECADB-60E6-40C2-9E16-4424A871BC59}"/>
              </a:ext>
            </a:extLst>
          </p:cNvPr>
          <p:cNvSpPr/>
          <p:nvPr/>
        </p:nvSpPr>
        <p:spPr>
          <a:xfrm>
            <a:off x="8668020" y="2858267"/>
            <a:ext cx="1772955" cy="22387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D1DD701-233C-4211-903F-2BC6B8DD6825}"/>
              </a:ext>
            </a:extLst>
          </p:cNvPr>
          <p:cNvSpPr txBox="1"/>
          <p:nvPr/>
        </p:nvSpPr>
        <p:spPr>
          <a:xfrm>
            <a:off x="9187986" y="2253835"/>
            <a:ext cx="128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Password</a:t>
            </a:r>
          </a:p>
          <a:p>
            <a:r>
              <a:rPr lang="en-US" altLang="ko-KR" sz="1200"/>
              <a:t>dictionary N</a:t>
            </a:r>
            <a:endParaRPr lang="en-US" altLang="ko-KR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59C5E97-3B5B-467E-BC83-1F0A9AD1E2A5}"/>
              </a:ext>
            </a:extLst>
          </p:cNvPr>
          <p:cNvSpPr txBox="1"/>
          <p:nvPr/>
        </p:nvSpPr>
        <p:spPr>
          <a:xfrm>
            <a:off x="8459778" y="2843008"/>
            <a:ext cx="2189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/>
              <a:t>Korean word</a:t>
            </a:r>
          </a:p>
          <a:p>
            <a:pPr algn="ctr"/>
            <a:r>
              <a:rPr lang="en-US" altLang="ko-KR" sz="1400" b="1"/>
              <a:t>password dictionary</a:t>
            </a:r>
            <a:endParaRPr lang="en-US" altLang="ko-KR" sz="1400" b="1" dirty="0"/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10535F56-2E3C-4172-9C3D-891298988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22" b="94118" l="5446" r="93069">
                        <a14:foregroundMark x1="25248" y1="4202" x2="50990" y2="6303"/>
                        <a14:foregroundMark x1="50990" y1="6303" x2="72277" y2="17227"/>
                        <a14:foregroundMark x1="72277" y1="17227" x2="81188" y2="37815"/>
                        <a14:foregroundMark x1="81188" y1="37815" x2="79703" y2="62185"/>
                        <a14:foregroundMark x1="79703" y1="62185" x2="55941" y2="75630"/>
                        <a14:foregroundMark x1="55941" y1="75630" x2="34653" y2="63445"/>
                        <a14:foregroundMark x1="34653" y1="63445" x2="31683" y2="35714"/>
                        <a14:foregroundMark x1="31683" y1="35714" x2="36634" y2="31092"/>
                        <a14:foregroundMark x1="46535" y1="27731" x2="47525" y2="56303"/>
                        <a14:foregroundMark x1="41089" y1="30672" x2="40099" y2="57563"/>
                        <a14:foregroundMark x1="40099" y1="57563" x2="38614" y2="55462"/>
                        <a14:foregroundMark x1="11386" y1="21008" x2="13861" y2="63025"/>
                        <a14:foregroundMark x1="9406" y1="11765" x2="20792" y2="12605"/>
                        <a14:foregroundMark x1="20792" y1="3782" x2="51485" y2="4622"/>
                        <a14:foregroundMark x1="51485" y1="4622" x2="60891" y2="4622"/>
                        <a14:foregroundMark x1="68812" y1="5042" x2="80198" y2="16807"/>
                        <a14:foregroundMark x1="74752" y1="13866" x2="87129" y2="26471"/>
                        <a14:foregroundMark x1="80198" y1="14286" x2="89604" y2="24370"/>
                        <a14:foregroundMark x1="90594" y1="23109" x2="93564" y2="30252"/>
                        <a14:foregroundMark x1="93564" y1="30252" x2="91584" y2="44538"/>
                        <a14:foregroundMark x1="95050" y1="36975" x2="91584" y2="80672"/>
                        <a14:foregroundMark x1="91584" y1="80672" x2="68812" y2="91597"/>
                        <a14:foregroundMark x1="68812" y1="91597" x2="66832" y2="91597"/>
                        <a14:foregroundMark x1="93564" y1="67647" x2="92574" y2="85714"/>
                        <a14:foregroundMark x1="91584" y1="85714" x2="31188" y2="84034"/>
                        <a14:foregroundMark x1="81683" y1="86975" x2="81683" y2="94118"/>
                        <a14:foregroundMark x1="82673" y1="94118" x2="6436" y2="92857"/>
                        <a14:foregroundMark x1="7426" y1="94118" x2="7426" y2="27731"/>
                        <a14:foregroundMark x1="7426" y1="27731" x2="17822" y2="8403"/>
                        <a14:foregroundMark x1="17822" y1="8403" x2="23267" y2="5462"/>
                        <a14:foregroundMark x1="13861" y1="10084" x2="6931" y2="36134"/>
                        <a14:foregroundMark x1="5446" y1="11765" x2="7921" y2="22689"/>
                        <a14:foregroundMark x1="16337" y1="12605" x2="19307" y2="72269"/>
                        <a14:foregroundMark x1="19307" y1="37815" x2="17327" y2="76050"/>
                        <a14:foregroundMark x1="16337" y1="52101" x2="18317" y2="85714"/>
                        <a14:foregroundMark x1="17822" y1="80252" x2="44059" y2="86134"/>
                        <a14:foregroundMark x1="37129" y1="76050" x2="58911" y2="73950"/>
                        <a14:foregroundMark x1="14356" y1="68908" x2="54950" y2="71008"/>
                        <a14:foregroundMark x1="54950" y1="71008" x2="59901" y2="69328"/>
                        <a14:foregroundMark x1="28713" y1="24370" x2="40099" y2="23529"/>
                        <a14:foregroundMark x1="29703" y1="18908" x2="34653" y2="25630"/>
                        <a14:foregroundMark x1="33168" y1="16807" x2="36139" y2="28571"/>
                        <a14:foregroundMark x1="32178" y1="15966" x2="31683" y2="26471"/>
                        <a14:foregroundMark x1="27723" y1="20168" x2="33168" y2="28151"/>
                        <a14:foregroundMark x1="37129" y1="18908" x2="36634" y2="35714"/>
                        <a14:foregroundMark x1="29208" y1="23950" x2="29208" y2="52941"/>
                        <a14:foregroundMark x1="29208" y1="52941" x2="29208" y2="50840"/>
                        <a14:foregroundMark x1="27723" y1="23950" x2="30693" y2="49580"/>
                        <a14:foregroundMark x1="30693" y1="49580" x2="31188" y2="49160"/>
                        <a14:foregroundMark x1="29208" y1="30252" x2="28713" y2="65546"/>
                        <a14:foregroundMark x1="29208" y1="52101" x2="29208" y2="69748"/>
                        <a14:foregroundMark x1="31683" y1="52941" x2="32178" y2="68487"/>
                        <a14:foregroundMark x1="45545" y1="31933" x2="55941" y2="59244"/>
                        <a14:foregroundMark x1="55941" y1="59244" x2="55941" y2="54622"/>
                        <a14:foregroundMark x1="47030" y1="25630" x2="55941" y2="61765"/>
                        <a14:foregroundMark x1="55941" y1="61765" x2="55446" y2="58824"/>
                        <a14:foregroundMark x1="51980" y1="31092" x2="57921" y2="55042"/>
                        <a14:foregroundMark x1="57921" y1="55042" x2="57921" y2="47059"/>
                        <a14:foregroundMark x1="55941" y1="31092" x2="64851" y2="44118"/>
                        <a14:foregroundMark x1="64356" y1="20168" x2="71287" y2="37815"/>
                        <a14:foregroundMark x1="69307" y1="16807" x2="72772" y2="26891"/>
                        <a14:foregroundMark x1="69802" y1="19328" x2="71782" y2="36134"/>
                        <a14:foregroundMark x1="69307" y1="24370" x2="72277" y2="44538"/>
                        <a14:foregroundMark x1="70792" y1="32773" x2="72772" y2="64286"/>
                        <a14:foregroundMark x1="73267" y1="46639" x2="71782" y2="71008"/>
                        <a14:foregroundMark x1="71782" y1="71008" x2="71287" y2="72269"/>
                        <a14:foregroundMark x1="68317" y1="52521" x2="67822" y2="69328"/>
                        <a14:foregroundMark x1="66832" y1="59244" x2="67822" y2="68908"/>
                        <a14:foregroundMark x1="78218" y1="67227" x2="78713" y2="69748"/>
                        <a14:foregroundMark x1="77723" y1="65546" x2="76733" y2="75630"/>
                        <a14:foregroundMark x1="76733" y1="68908" x2="77723" y2="74370"/>
                        <a14:foregroundMark x1="79703" y1="68908" x2="73267" y2="73950"/>
                        <a14:foregroundMark x1="47030" y1="63025" x2="47030" y2="67227"/>
                        <a14:foregroundMark x1="45545" y1="60084" x2="47030" y2="65546"/>
                        <a14:foregroundMark x1="49010" y1="57563" x2="49505" y2="63866"/>
                        <a14:foregroundMark x1="44554" y1="57143" x2="44554" y2="67647"/>
                        <a14:foregroundMark x1="45050" y1="60084" x2="48020" y2="65966"/>
                        <a14:foregroundMark x1="87624" y1="86134" x2="93069" y2="64286"/>
                        <a14:foregroundMark x1="93069" y1="64286" x2="92079" y2="52521"/>
                        <a14:foregroundMark x1="86634" y1="84874" x2="86634" y2="84874"/>
                        <a14:foregroundMark x1="88614" y1="84874" x2="90594" y2="85294"/>
                        <a14:foregroundMark x1="83663" y1="84454" x2="88119" y2="83613"/>
                        <a14:foregroundMark x1="79703" y1="84874" x2="88614" y2="8403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34556" y="3423528"/>
            <a:ext cx="536109" cy="631653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2E26E112-7984-471E-B7FC-0E20941FA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22" b="94118" l="5446" r="93069">
                        <a14:foregroundMark x1="25248" y1="4202" x2="50990" y2="6303"/>
                        <a14:foregroundMark x1="50990" y1="6303" x2="72277" y2="17227"/>
                        <a14:foregroundMark x1="72277" y1="17227" x2="81188" y2="37815"/>
                        <a14:foregroundMark x1="81188" y1="37815" x2="79703" y2="62185"/>
                        <a14:foregroundMark x1="79703" y1="62185" x2="55941" y2="75630"/>
                        <a14:foregroundMark x1="55941" y1="75630" x2="34653" y2="63445"/>
                        <a14:foregroundMark x1="34653" y1="63445" x2="31683" y2="35714"/>
                        <a14:foregroundMark x1="31683" y1="35714" x2="36634" y2="31092"/>
                        <a14:foregroundMark x1="46535" y1="27731" x2="47525" y2="56303"/>
                        <a14:foregroundMark x1="41089" y1="30672" x2="40099" y2="57563"/>
                        <a14:foregroundMark x1="40099" y1="57563" x2="38614" y2="55462"/>
                        <a14:foregroundMark x1="11386" y1="21008" x2="13861" y2="63025"/>
                        <a14:foregroundMark x1="9406" y1="11765" x2="20792" y2="12605"/>
                        <a14:foregroundMark x1="20792" y1="3782" x2="51485" y2="4622"/>
                        <a14:foregroundMark x1="51485" y1="4622" x2="60891" y2="4622"/>
                        <a14:foregroundMark x1="68812" y1="5042" x2="80198" y2="16807"/>
                        <a14:foregroundMark x1="74752" y1="13866" x2="87129" y2="26471"/>
                        <a14:foregroundMark x1="80198" y1="14286" x2="89604" y2="24370"/>
                        <a14:foregroundMark x1="90594" y1="23109" x2="93564" y2="30252"/>
                        <a14:foregroundMark x1="93564" y1="30252" x2="91584" y2="44538"/>
                        <a14:foregroundMark x1="95050" y1="36975" x2="91584" y2="80672"/>
                        <a14:foregroundMark x1="91584" y1="80672" x2="68812" y2="91597"/>
                        <a14:foregroundMark x1="68812" y1="91597" x2="66832" y2="91597"/>
                        <a14:foregroundMark x1="93564" y1="67647" x2="92574" y2="85714"/>
                        <a14:foregroundMark x1="91584" y1="85714" x2="31188" y2="84034"/>
                        <a14:foregroundMark x1="81683" y1="86975" x2="81683" y2="94118"/>
                        <a14:foregroundMark x1="82673" y1="94118" x2="6436" y2="92857"/>
                        <a14:foregroundMark x1="7426" y1="94118" x2="7426" y2="27731"/>
                        <a14:foregroundMark x1="7426" y1="27731" x2="17822" y2="8403"/>
                        <a14:foregroundMark x1="17822" y1="8403" x2="23267" y2="5462"/>
                        <a14:foregroundMark x1="13861" y1="10084" x2="6931" y2="36134"/>
                        <a14:foregroundMark x1="5446" y1="11765" x2="7921" y2="22689"/>
                        <a14:foregroundMark x1="16337" y1="12605" x2="19307" y2="72269"/>
                        <a14:foregroundMark x1="19307" y1="37815" x2="17327" y2="76050"/>
                        <a14:foregroundMark x1="16337" y1="52101" x2="18317" y2="85714"/>
                        <a14:foregroundMark x1="17822" y1="80252" x2="44059" y2="86134"/>
                        <a14:foregroundMark x1="37129" y1="76050" x2="58911" y2="73950"/>
                        <a14:foregroundMark x1="14356" y1="68908" x2="54950" y2="71008"/>
                        <a14:foregroundMark x1="54950" y1="71008" x2="59901" y2="69328"/>
                        <a14:foregroundMark x1="28713" y1="24370" x2="40099" y2="23529"/>
                        <a14:foregroundMark x1="29703" y1="18908" x2="34653" y2="25630"/>
                        <a14:foregroundMark x1="33168" y1="16807" x2="36139" y2="28571"/>
                        <a14:foregroundMark x1="32178" y1="15966" x2="31683" y2="26471"/>
                        <a14:foregroundMark x1="27723" y1="20168" x2="33168" y2="28151"/>
                        <a14:foregroundMark x1="37129" y1="18908" x2="36634" y2="35714"/>
                        <a14:foregroundMark x1="29208" y1="23950" x2="29208" y2="52941"/>
                        <a14:foregroundMark x1="29208" y1="52941" x2="29208" y2="50840"/>
                        <a14:foregroundMark x1="27723" y1="23950" x2="30693" y2="49580"/>
                        <a14:foregroundMark x1="30693" y1="49580" x2="31188" y2="49160"/>
                        <a14:foregroundMark x1="29208" y1="30252" x2="28713" y2="65546"/>
                        <a14:foregroundMark x1="29208" y1="52101" x2="29208" y2="69748"/>
                        <a14:foregroundMark x1="31683" y1="52941" x2="32178" y2="68487"/>
                        <a14:foregroundMark x1="45545" y1="31933" x2="55941" y2="59244"/>
                        <a14:foregroundMark x1="55941" y1="59244" x2="55941" y2="54622"/>
                        <a14:foregroundMark x1="47030" y1="25630" x2="55941" y2="61765"/>
                        <a14:foregroundMark x1="55941" y1="61765" x2="55446" y2="58824"/>
                        <a14:foregroundMark x1="51980" y1="31092" x2="57921" y2="55042"/>
                        <a14:foregroundMark x1="57921" y1="55042" x2="57921" y2="47059"/>
                        <a14:foregroundMark x1="55941" y1="31092" x2="64851" y2="44118"/>
                        <a14:foregroundMark x1="64356" y1="20168" x2="71287" y2="37815"/>
                        <a14:foregroundMark x1="69307" y1="16807" x2="72772" y2="26891"/>
                        <a14:foregroundMark x1="69802" y1="19328" x2="71782" y2="36134"/>
                        <a14:foregroundMark x1="69307" y1="24370" x2="72277" y2="44538"/>
                        <a14:foregroundMark x1="70792" y1="32773" x2="72772" y2="64286"/>
                        <a14:foregroundMark x1="73267" y1="46639" x2="71782" y2="71008"/>
                        <a14:foregroundMark x1="71782" y1="71008" x2="71287" y2="72269"/>
                        <a14:foregroundMark x1="68317" y1="52521" x2="67822" y2="69328"/>
                        <a14:foregroundMark x1="66832" y1="59244" x2="67822" y2="68908"/>
                        <a14:foregroundMark x1="78218" y1="67227" x2="78713" y2="69748"/>
                        <a14:foregroundMark x1="77723" y1="65546" x2="76733" y2="75630"/>
                        <a14:foregroundMark x1="76733" y1="68908" x2="77723" y2="74370"/>
                        <a14:foregroundMark x1="79703" y1="68908" x2="73267" y2="73950"/>
                        <a14:foregroundMark x1="47030" y1="63025" x2="47030" y2="67227"/>
                        <a14:foregroundMark x1="45545" y1="60084" x2="47030" y2="65546"/>
                        <a14:foregroundMark x1="49010" y1="57563" x2="49505" y2="63866"/>
                        <a14:foregroundMark x1="44554" y1="57143" x2="44554" y2="67647"/>
                        <a14:foregroundMark x1="45050" y1="60084" x2="48020" y2="65966"/>
                        <a14:foregroundMark x1="87624" y1="86134" x2="93069" y2="64286"/>
                        <a14:foregroundMark x1="93069" y1="64286" x2="92079" y2="52521"/>
                        <a14:foregroundMark x1="86634" y1="84874" x2="86634" y2="84874"/>
                        <a14:foregroundMark x1="88614" y1="84874" x2="90594" y2="85294"/>
                        <a14:foregroundMark x1="83663" y1="84454" x2="88119" y2="83613"/>
                        <a14:foregroundMark x1="79703" y1="84874" x2="88614" y2="8403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34556" y="4402866"/>
            <a:ext cx="536109" cy="631653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C655448C-5464-4D62-A10F-2D225F22E95A}"/>
              </a:ext>
            </a:extLst>
          </p:cNvPr>
          <p:cNvSpPr txBox="1"/>
          <p:nvPr/>
        </p:nvSpPr>
        <p:spPr>
          <a:xfrm>
            <a:off x="9238938" y="3423278"/>
            <a:ext cx="128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Korean word</a:t>
            </a:r>
          </a:p>
          <a:p>
            <a:r>
              <a:rPr lang="en-US" altLang="ko-KR" sz="1200"/>
              <a:t>password</a:t>
            </a:r>
          </a:p>
          <a:p>
            <a:r>
              <a:rPr lang="en-US" altLang="ko-KR" sz="1200"/>
              <a:t>dictionary 1</a:t>
            </a:r>
            <a:endParaRPr lang="en-US" altLang="ko-KR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2ACE0F5-7A0D-4CD7-924E-ACC8A711E374}"/>
              </a:ext>
            </a:extLst>
          </p:cNvPr>
          <p:cNvSpPr txBox="1"/>
          <p:nvPr/>
        </p:nvSpPr>
        <p:spPr>
          <a:xfrm rot="5400000">
            <a:off x="8664047" y="4087263"/>
            <a:ext cx="708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/>
              <a:t>.  .  .</a:t>
            </a:r>
            <a:endParaRPr lang="en-US" altLang="ko-KR" sz="11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C479437-296A-4332-A316-F0290C065F9B}"/>
              </a:ext>
            </a:extLst>
          </p:cNvPr>
          <p:cNvSpPr txBox="1"/>
          <p:nvPr/>
        </p:nvSpPr>
        <p:spPr>
          <a:xfrm>
            <a:off x="9236127" y="4382762"/>
            <a:ext cx="128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Korean word</a:t>
            </a:r>
          </a:p>
          <a:p>
            <a:r>
              <a:rPr lang="en-US" altLang="ko-KR" sz="1200"/>
              <a:t>password</a:t>
            </a:r>
          </a:p>
          <a:p>
            <a:r>
              <a:rPr lang="en-US" altLang="ko-KR" sz="1200"/>
              <a:t>dictionary N</a:t>
            </a:r>
            <a:endParaRPr lang="en-US" altLang="ko-KR" sz="12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34DBA65-4AB2-4CED-8D9F-D7EE9202D616}"/>
              </a:ext>
            </a:extLst>
          </p:cNvPr>
          <p:cNvSpPr txBox="1"/>
          <p:nvPr/>
        </p:nvSpPr>
        <p:spPr>
          <a:xfrm>
            <a:off x="5162172" y="4121680"/>
            <a:ext cx="1202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rgbClr val="FF0000"/>
                </a:solidFill>
              </a:rPr>
              <a:t>security level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4C1990E-B605-49A8-B971-ABC39C5A7C7C}"/>
              </a:ext>
            </a:extLst>
          </p:cNvPr>
          <p:cNvSpPr txBox="1"/>
          <p:nvPr/>
        </p:nvSpPr>
        <p:spPr>
          <a:xfrm>
            <a:off x="8824750" y="5234234"/>
            <a:ext cx="2312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FF0000"/>
                </a:solidFill>
              </a:rPr>
              <a:t>{</a:t>
            </a:r>
          </a:p>
          <a:p>
            <a:r>
              <a:rPr lang="en-US" altLang="ko-KR" sz="1200">
                <a:solidFill>
                  <a:srgbClr val="FF0000"/>
                </a:solidFill>
              </a:rPr>
              <a:t>   security level,</a:t>
            </a:r>
          </a:p>
          <a:p>
            <a:r>
              <a:rPr lang="en-US" altLang="ko-KR" sz="1200">
                <a:solidFill>
                  <a:srgbClr val="FF0000"/>
                </a:solidFill>
              </a:rPr>
              <a:t>   security analysis</a:t>
            </a:r>
          </a:p>
          <a:p>
            <a:r>
              <a:rPr lang="en-US" altLang="ko-KR" sz="1200">
                <a:solidFill>
                  <a:srgbClr val="FF0000"/>
                </a:solidFill>
              </a:rPr>
              <a:t>}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EF6841C-CA3F-4543-B2D9-BAA34EC9B5CB}"/>
              </a:ext>
            </a:extLst>
          </p:cNvPr>
          <p:cNvSpPr txBox="1"/>
          <p:nvPr/>
        </p:nvSpPr>
        <p:spPr>
          <a:xfrm>
            <a:off x="7195087" y="4121681"/>
            <a:ext cx="1466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rgbClr val="FF0000"/>
                </a:solidFill>
              </a:rPr>
              <a:t>security analysis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42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F1B712-5C67-44C7-A615-39693D4D7780}"/>
              </a:ext>
            </a:extLst>
          </p:cNvPr>
          <p:cNvSpPr txBox="1"/>
          <p:nvPr/>
        </p:nvSpPr>
        <p:spPr>
          <a:xfrm>
            <a:off x="3169327" y="1864311"/>
            <a:ext cx="9499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/>
              <a:t>말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884BD82-3D82-4C43-8F59-82A11D1DFDCE}"/>
              </a:ext>
            </a:extLst>
          </p:cNvPr>
          <p:cNvCxnSpPr>
            <a:cxnSpLocks/>
          </p:cNvCxnSpPr>
          <p:nvPr/>
        </p:nvCxnSpPr>
        <p:spPr>
          <a:xfrm>
            <a:off x="4003830" y="2044028"/>
            <a:ext cx="3817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AF7798E0-2CCE-4944-B8C2-E15B556CECF0}"/>
              </a:ext>
            </a:extLst>
          </p:cNvPr>
          <p:cNvSpPr/>
          <p:nvPr/>
        </p:nvSpPr>
        <p:spPr>
          <a:xfrm>
            <a:off x="3302492" y="1970843"/>
            <a:ext cx="406069" cy="3994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3FF05DF-9052-4341-B9FD-B6685281715D}"/>
              </a:ext>
            </a:extLst>
          </p:cNvPr>
          <p:cNvSpPr/>
          <p:nvPr/>
        </p:nvSpPr>
        <p:spPr>
          <a:xfrm>
            <a:off x="3400148" y="2389896"/>
            <a:ext cx="523782" cy="3355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EF83A0-1E50-47B2-9991-03CBF67C01F4}"/>
              </a:ext>
            </a:extLst>
          </p:cNvPr>
          <p:cNvSpPr/>
          <p:nvPr/>
        </p:nvSpPr>
        <p:spPr>
          <a:xfrm>
            <a:off x="3738652" y="1971744"/>
            <a:ext cx="265178" cy="3994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745920-6C59-4CC1-96E2-54F16EB53E1E}"/>
              </a:ext>
            </a:extLst>
          </p:cNvPr>
          <p:cNvSpPr txBox="1"/>
          <p:nvPr/>
        </p:nvSpPr>
        <p:spPr>
          <a:xfrm>
            <a:off x="6096000" y="1862506"/>
            <a:ext cx="9499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/>
              <a:t>마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8E74775-2A1F-4BC0-8F0D-CCDA2E537604}"/>
              </a:ext>
            </a:extLst>
          </p:cNvPr>
          <p:cNvSpPr/>
          <p:nvPr/>
        </p:nvSpPr>
        <p:spPr>
          <a:xfrm>
            <a:off x="6251358" y="2028548"/>
            <a:ext cx="406069" cy="528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FE4A37F-10DF-4841-B7A7-D37AA50A2F36}"/>
              </a:ext>
            </a:extLst>
          </p:cNvPr>
          <p:cNvSpPr/>
          <p:nvPr/>
        </p:nvSpPr>
        <p:spPr>
          <a:xfrm>
            <a:off x="6705598" y="1979721"/>
            <a:ext cx="254496" cy="763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D394217-D7AB-46F0-AA05-D4D0168E88DF}"/>
              </a:ext>
            </a:extLst>
          </p:cNvPr>
          <p:cNvCxnSpPr>
            <a:cxnSpLocks/>
          </p:cNvCxnSpPr>
          <p:nvPr/>
        </p:nvCxnSpPr>
        <p:spPr>
          <a:xfrm flipH="1">
            <a:off x="2925190" y="2194951"/>
            <a:ext cx="3817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46FE28B-3A6C-4AC8-AE68-5EEBD579A5FE}"/>
              </a:ext>
            </a:extLst>
          </p:cNvPr>
          <p:cNvCxnSpPr>
            <a:cxnSpLocks/>
          </p:cNvCxnSpPr>
          <p:nvPr/>
        </p:nvCxnSpPr>
        <p:spPr>
          <a:xfrm flipH="1">
            <a:off x="2925190" y="2556769"/>
            <a:ext cx="4749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5E61B1F-F629-44CB-9959-38F1D96CBCBA}"/>
              </a:ext>
            </a:extLst>
          </p:cNvPr>
          <p:cNvCxnSpPr>
            <a:cxnSpLocks/>
          </p:cNvCxnSpPr>
          <p:nvPr/>
        </p:nvCxnSpPr>
        <p:spPr>
          <a:xfrm>
            <a:off x="6960094" y="2409499"/>
            <a:ext cx="3817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53E4BA3-FB5D-4713-B2F8-01A8C05443C6}"/>
              </a:ext>
            </a:extLst>
          </p:cNvPr>
          <p:cNvCxnSpPr>
            <a:cxnSpLocks/>
          </p:cNvCxnSpPr>
          <p:nvPr/>
        </p:nvCxnSpPr>
        <p:spPr>
          <a:xfrm flipH="1">
            <a:off x="5863698" y="2400619"/>
            <a:ext cx="3817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B42B919-2B69-4B2B-86BA-57CC5B695F5E}"/>
              </a:ext>
            </a:extLst>
          </p:cNvPr>
          <p:cNvSpPr txBox="1"/>
          <p:nvPr/>
        </p:nvSpPr>
        <p:spPr>
          <a:xfrm>
            <a:off x="6182471" y="2826107"/>
            <a:ext cx="949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(b)</a:t>
            </a:r>
            <a:endParaRPr lang="ko-KR" altLang="en-US" sz="1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25D301-A684-4C92-B88D-72AF2211D88D}"/>
              </a:ext>
            </a:extLst>
          </p:cNvPr>
          <p:cNvSpPr txBox="1"/>
          <p:nvPr/>
        </p:nvSpPr>
        <p:spPr>
          <a:xfrm>
            <a:off x="3174088" y="2826107"/>
            <a:ext cx="949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(a)</a:t>
            </a:r>
            <a:endParaRPr lang="ko-KR" altLang="en-US" sz="16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B44704-4478-497A-B733-3DFF985C3149}"/>
              </a:ext>
            </a:extLst>
          </p:cNvPr>
          <p:cNvSpPr txBox="1"/>
          <p:nvPr/>
        </p:nvSpPr>
        <p:spPr>
          <a:xfrm>
            <a:off x="1676123" y="2016701"/>
            <a:ext cx="1724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chosung</a:t>
            </a:r>
            <a:endParaRPr lang="en-US" altLang="ko-KR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FC90BA-581E-4E88-A454-8066605D0325}"/>
              </a:ext>
            </a:extLst>
          </p:cNvPr>
          <p:cNvSpPr txBox="1"/>
          <p:nvPr/>
        </p:nvSpPr>
        <p:spPr>
          <a:xfrm>
            <a:off x="1676123" y="2376982"/>
            <a:ext cx="1724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jongsung</a:t>
            </a:r>
            <a:endParaRPr lang="en-US" altLang="ko-KR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A967D9-C650-444A-A403-C534779C93A4}"/>
              </a:ext>
            </a:extLst>
          </p:cNvPr>
          <p:cNvSpPr txBox="1"/>
          <p:nvPr/>
        </p:nvSpPr>
        <p:spPr>
          <a:xfrm>
            <a:off x="3959440" y="1865778"/>
            <a:ext cx="1724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joongsung</a:t>
            </a:r>
            <a:endParaRPr lang="en-US" altLang="ko-KR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DAA443-3311-4BB5-9489-DF82144986F2}"/>
              </a:ext>
            </a:extLst>
          </p:cNvPr>
          <p:cNvSpPr txBox="1"/>
          <p:nvPr/>
        </p:nvSpPr>
        <p:spPr>
          <a:xfrm>
            <a:off x="4613428" y="2229773"/>
            <a:ext cx="1724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chosung</a:t>
            </a:r>
            <a:endParaRPr lang="en-US" altLang="ko-KR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CAD33E-7C5A-4CE5-A16C-5A32FE644431}"/>
              </a:ext>
            </a:extLst>
          </p:cNvPr>
          <p:cNvSpPr txBox="1"/>
          <p:nvPr/>
        </p:nvSpPr>
        <p:spPr>
          <a:xfrm>
            <a:off x="6979606" y="2242278"/>
            <a:ext cx="1724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joongsung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342393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8524FE1-90D8-4D11-ADE3-D4D4E225E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376" b="95781" l="6393" r="94064">
                        <a14:foregroundMark x1="57991" y1="8439" x2="57991" y2="8439"/>
                        <a14:foregroundMark x1="44292" y1="4219" x2="44292" y2="4219"/>
                        <a14:foregroundMark x1="94064" y1="19831" x2="94064" y2="19831"/>
                        <a14:foregroundMark x1="90411" y1="83122" x2="90411" y2="83122"/>
                        <a14:foregroundMark x1="6849" y1="56118" x2="6849" y2="56118"/>
                        <a14:foregroundMark x1="7306" y1="32911" x2="7306" y2="32911"/>
                        <a14:foregroundMark x1="24201" y1="84388" x2="24201" y2="84388"/>
                        <a14:foregroundMark x1="24658" y1="81013" x2="63927" y2="81013"/>
                        <a14:foregroundMark x1="36073" y1="85654" x2="70320" y2="87764"/>
                        <a14:foregroundMark x1="59817" y1="87342" x2="82192" y2="83966"/>
                        <a14:foregroundMark x1="67123" y1="82278" x2="83562" y2="80169"/>
                        <a14:foregroundMark x1="84018" y1="73840" x2="76256" y2="82700"/>
                        <a14:foregroundMark x1="74886" y1="79747" x2="54795" y2="86498"/>
                        <a14:foregroundMark x1="14612" y1="78481" x2="18721" y2="83122"/>
                        <a14:foregroundMark x1="15068" y1="79325" x2="32877" y2="85654"/>
                        <a14:foregroundMark x1="26484" y1="87342" x2="44749" y2="89451"/>
                        <a14:foregroundMark x1="30137" y1="89030" x2="63014" y2="91139"/>
                        <a14:foregroundMark x1="35616" y1="91561" x2="64384" y2="92827"/>
                        <a14:foregroundMark x1="35616" y1="92405" x2="65297" y2="93671"/>
                        <a14:foregroundMark x1="37900" y1="93249" x2="66667" y2="9578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49825" y="2074846"/>
            <a:ext cx="925990" cy="1002098"/>
          </a:xfrm>
          <a:prstGeom prst="rect">
            <a:avLst/>
          </a:prstGeom>
        </p:spPr>
      </p:pic>
      <p:pic>
        <p:nvPicPr>
          <p:cNvPr id="6" name="그림 5" descr="밤하늘이(가) 표시된 사진&#10;&#10;자동 생성된 설명">
            <a:extLst>
              <a:ext uri="{FF2B5EF4-FFF2-40B4-BE49-F238E27FC236}">
                <a16:creationId xmlns:a16="http://schemas.microsoft.com/office/drawing/2014/main" id="{81A49266-0D73-49BA-BE65-E49349DC65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86" y="1103350"/>
            <a:ext cx="653053" cy="65305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DF6E15D-8B85-4F74-A79A-3812F209FC34}"/>
              </a:ext>
            </a:extLst>
          </p:cNvPr>
          <p:cNvSpPr/>
          <p:nvPr/>
        </p:nvSpPr>
        <p:spPr>
          <a:xfrm>
            <a:off x="1947316" y="3281236"/>
            <a:ext cx="4336081" cy="2613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C8280F-D3D6-4CAD-97D0-36A667721387}"/>
              </a:ext>
            </a:extLst>
          </p:cNvPr>
          <p:cNvSpPr txBox="1"/>
          <p:nvPr/>
        </p:nvSpPr>
        <p:spPr>
          <a:xfrm>
            <a:off x="470981" y="1760730"/>
            <a:ext cx="1086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User</a:t>
            </a:r>
            <a:endParaRPr lang="en-US" altLang="ko-KR" sz="1600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4D492AD-FCDB-4B44-98FF-4D30AE7C60DF}"/>
              </a:ext>
            </a:extLst>
          </p:cNvPr>
          <p:cNvCxnSpPr>
            <a:cxnSpLocks/>
          </p:cNvCxnSpPr>
          <p:nvPr/>
        </p:nvCxnSpPr>
        <p:spPr>
          <a:xfrm>
            <a:off x="8706183" y="2692049"/>
            <a:ext cx="0" cy="18641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601C466-E3DD-48F4-B2A8-166DA10E14A7}"/>
              </a:ext>
            </a:extLst>
          </p:cNvPr>
          <p:cNvSpPr txBox="1"/>
          <p:nvPr/>
        </p:nvSpPr>
        <p:spPr>
          <a:xfrm>
            <a:off x="8865961" y="3041493"/>
            <a:ext cx="1693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User profile</a:t>
            </a:r>
            <a:endParaRPr lang="en-US" altLang="ko-KR" sz="1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ACA3ED2-C29D-44BB-B65B-D27C4E952170}"/>
              </a:ext>
            </a:extLst>
          </p:cNvPr>
          <p:cNvSpPr txBox="1"/>
          <p:nvPr/>
        </p:nvSpPr>
        <p:spPr>
          <a:xfrm>
            <a:off x="3246538" y="2282115"/>
            <a:ext cx="1693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hashing</a:t>
            </a:r>
            <a:endParaRPr lang="en-US" altLang="ko-KR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0A335DB-C7FC-4417-91B4-3CE081628F19}"/>
              </a:ext>
            </a:extLst>
          </p:cNvPr>
          <p:cNvSpPr txBox="1"/>
          <p:nvPr/>
        </p:nvSpPr>
        <p:spPr>
          <a:xfrm>
            <a:off x="2083077" y="2408646"/>
            <a:ext cx="1693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rgbClr val="FF0000"/>
                </a:solidFill>
              </a:rPr>
              <a:t>“password1234”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437AAFF-E954-48C8-8478-CB53CE484F53}"/>
              </a:ext>
            </a:extLst>
          </p:cNvPr>
          <p:cNvCxnSpPr>
            <a:cxnSpLocks/>
          </p:cNvCxnSpPr>
          <p:nvPr/>
        </p:nvCxnSpPr>
        <p:spPr>
          <a:xfrm>
            <a:off x="3699704" y="2563939"/>
            <a:ext cx="8279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순서도: 수행의 시작/종료 46">
            <a:extLst>
              <a:ext uri="{FF2B5EF4-FFF2-40B4-BE49-F238E27FC236}">
                <a16:creationId xmlns:a16="http://schemas.microsoft.com/office/drawing/2014/main" id="{B25F65EE-116D-468C-A2F6-CBC7A3FC52E7}"/>
              </a:ext>
            </a:extLst>
          </p:cNvPr>
          <p:cNvSpPr/>
          <p:nvPr/>
        </p:nvSpPr>
        <p:spPr>
          <a:xfrm>
            <a:off x="2142201" y="2310124"/>
            <a:ext cx="1567332" cy="50482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D31F230-08C8-48D1-A66E-CCA6FE9C4623}"/>
              </a:ext>
            </a:extLst>
          </p:cNvPr>
          <p:cNvSpPr txBox="1"/>
          <p:nvPr/>
        </p:nvSpPr>
        <p:spPr>
          <a:xfrm>
            <a:off x="4354145" y="2404064"/>
            <a:ext cx="1937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rgbClr val="FF0000"/>
                </a:solidFill>
              </a:rPr>
              <a:t>“k2j3hd …… 249”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F091E1E8-D53A-45C3-8CFD-E6B5B053AF0F}"/>
              </a:ext>
            </a:extLst>
          </p:cNvPr>
          <p:cNvCxnSpPr>
            <a:cxnSpLocks/>
          </p:cNvCxnSpPr>
          <p:nvPr/>
        </p:nvCxnSpPr>
        <p:spPr>
          <a:xfrm>
            <a:off x="8707848" y="2694085"/>
            <a:ext cx="4937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A357649-545D-4C80-8E1A-6B274210A156}"/>
              </a:ext>
            </a:extLst>
          </p:cNvPr>
          <p:cNvSpPr txBox="1"/>
          <p:nvPr/>
        </p:nvSpPr>
        <p:spPr>
          <a:xfrm>
            <a:off x="3243389" y="1127738"/>
            <a:ext cx="1693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hashing</a:t>
            </a:r>
            <a:endParaRPr lang="en-US" altLang="ko-KR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BCA696F-C650-4A88-B8C5-8C1227CFE604}"/>
              </a:ext>
            </a:extLst>
          </p:cNvPr>
          <p:cNvSpPr txBox="1"/>
          <p:nvPr/>
        </p:nvSpPr>
        <p:spPr>
          <a:xfrm>
            <a:off x="2079928" y="1254269"/>
            <a:ext cx="1693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rgbClr val="FF0000"/>
                </a:solidFill>
              </a:rPr>
              <a:t>“password1234”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7E32381-37CB-4903-B1D0-50CAE0F8EF17}"/>
              </a:ext>
            </a:extLst>
          </p:cNvPr>
          <p:cNvCxnSpPr>
            <a:cxnSpLocks/>
          </p:cNvCxnSpPr>
          <p:nvPr/>
        </p:nvCxnSpPr>
        <p:spPr>
          <a:xfrm>
            <a:off x="3696555" y="1409562"/>
            <a:ext cx="8279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순서도: 수행의 시작/종료 69">
            <a:extLst>
              <a:ext uri="{FF2B5EF4-FFF2-40B4-BE49-F238E27FC236}">
                <a16:creationId xmlns:a16="http://schemas.microsoft.com/office/drawing/2014/main" id="{67B4C8E2-DCD9-4E1B-962D-078E68AFABD3}"/>
              </a:ext>
            </a:extLst>
          </p:cNvPr>
          <p:cNvSpPr/>
          <p:nvPr/>
        </p:nvSpPr>
        <p:spPr>
          <a:xfrm>
            <a:off x="2139052" y="1155747"/>
            <a:ext cx="1567332" cy="50482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CD99300-D25D-42CB-8298-80026D205C81}"/>
              </a:ext>
            </a:extLst>
          </p:cNvPr>
          <p:cNvSpPr/>
          <p:nvPr/>
        </p:nvSpPr>
        <p:spPr>
          <a:xfrm>
            <a:off x="6922723" y="1151168"/>
            <a:ext cx="1566050" cy="518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수행의 시작/종료 77">
            <a:extLst>
              <a:ext uri="{FF2B5EF4-FFF2-40B4-BE49-F238E27FC236}">
                <a16:creationId xmlns:a16="http://schemas.microsoft.com/office/drawing/2014/main" id="{525AC2F2-C686-4174-BA8F-F4ABFC4A4210}"/>
              </a:ext>
            </a:extLst>
          </p:cNvPr>
          <p:cNvSpPr/>
          <p:nvPr/>
        </p:nvSpPr>
        <p:spPr>
          <a:xfrm>
            <a:off x="4539323" y="2319715"/>
            <a:ext cx="1567332" cy="50482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6551F26-B380-4416-84A9-4EEED08CBF07}"/>
              </a:ext>
            </a:extLst>
          </p:cNvPr>
          <p:cNvSpPr txBox="1"/>
          <p:nvPr/>
        </p:nvSpPr>
        <p:spPr>
          <a:xfrm>
            <a:off x="4345710" y="1240096"/>
            <a:ext cx="1937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rgbClr val="FF0000"/>
                </a:solidFill>
              </a:rPr>
              <a:t>“k2j3hd …… 249”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81" name="순서도: 수행의 시작/종료 80">
            <a:extLst>
              <a:ext uri="{FF2B5EF4-FFF2-40B4-BE49-F238E27FC236}">
                <a16:creationId xmlns:a16="http://schemas.microsoft.com/office/drawing/2014/main" id="{354487B4-A180-43EB-8230-EC55F50AA89B}"/>
              </a:ext>
            </a:extLst>
          </p:cNvPr>
          <p:cNvSpPr/>
          <p:nvPr/>
        </p:nvSpPr>
        <p:spPr>
          <a:xfrm>
            <a:off x="4530888" y="1155747"/>
            <a:ext cx="1567332" cy="50482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21E52C0-2810-40A6-91BB-5463C8354DC5}"/>
              </a:ext>
            </a:extLst>
          </p:cNvPr>
          <p:cNvSpPr txBox="1"/>
          <p:nvPr/>
        </p:nvSpPr>
        <p:spPr>
          <a:xfrm>
            <a:off x="6858889" y="1254269"/>
            <a:ext cx="1693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Save password</a:t>
            </a:r>
            <a:endParaRPr lang="en-US" altLang="ko-KR" sz="1400" dirty="0"/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3925098-F047-4491-AE7F-6156DBD7DFD0}"/>
              </a:ext>
            </a:extLst>
          </p:cNvPr>
          <p:cNvCxnSpPr>
            <a:cxnSpLocks/>
          </p:cNvCxnSpPr>
          <p:nvPr/>
        </p:nvCxnSpPr>
        <p:spPr>
          <a:xfrm>
            <a:off x="8488773" y="1400684"/>
            <a:ext cx="2190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D0ADB6E0-C2EA-400E-95E3-700544C3397D}"/>
              </a:ext>
            </a:extLst>
          </p:cNvPr>
          <p:cNvCxnSpPr>
            <a:cxnSpLocks/>
          </p:cNvCxnSpPr>
          <p:nvPr/>
        </p:nvCxnSpPr>
        <p:spPr>
          <a:xfrm>
            <a:off x="8707848" y="1400684"/>
            <a:ext cx="0" cy="1058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9DF9CB9D-1733-4639-AC98-3BBCE489B581}"/>
              </a:ext>
            </a:extLst>
          </p:cNvPr>
          <p:cNvCxnSpPr>
            <a:cxnSpLocks/>
          </p:cNvCxnSpPr>
          <p:nvPr/>
        </p:nvCxnSpPr>
        <p:spPr>
          <a:xfrm>
            <a:off x="8707848" y="2459330"/>
            <a:ext cx="5026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순서도: 판단 87">
            <a:extLst>
              <a:ext uri="{FF2B5EF4-FFF2-40B4-BE49-F238E27FC236}">
                <a16:creationId xmlns:a16="http://schemas.microsoft.com/office/drawing/2014/main" id="{0FD5C0EF-784E-4F8D-850B-6071448E4B75}"/>
              </a:ext>
            </a:extLst>
          </p:cNvPr>
          <p:cNvSpPr/>
          <p:nvPr/>
        </p:nvSpPr>
        <p:spPr>
          <a:xfrm>
            <a:off x="6919964" y="2319002"/>
            <a:ext cx="1562895" cy="50482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B0D6B75-6CA5-4F86-B22D-2C4979B3C706}"/>
              </a:ext>
            </a:extLst>
          </p:cNvPr>
          <p:cNvSpPr txBox="1"/>
          <p:nvPr/>
        </p:nvSpPr>
        <p:spPr>
          <a:xfrm>
            <a:off x="6858889" y="2417524"/>
            <a:ext cx="1693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Match</a:t>
            </a:r>
            <a:endParaRPr lang="en-US" altLang="ko-KR" sz="1400" dirty="0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FEB4C2DC-4116-45D1-B485-D9D5F6F6B489}"/>
              </a:ext>
            </a:extLst>
          </p:cNvPr>
          <p:cNvCxnSpPr>
            <a:cxnSpLocks/>
          </p:cNvCxnSpPr>
          <p:nvPr/>
        </p:nvCxnSpPr>
        <p:spPr>
          <a:xfrm flipH="1">
            <a:off x="8453041" y="2566830"/>
            <a:ext cx="7752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017EDEFC-774C-481C-A621-FD5ADE2964CC}"/>
              </a:ext>
            </a:extLst>
          </p:cNvPr>
          <p:cNvSpPr txBox="1"/>
          <p:nvPr/>
        </p:nvSpPr>
        <p:spPr>
          <a:xfrm>
            <a:off x="3246538" y="4159142"/>
            <a:ext cx="1693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hashing</a:t>
            </a:r>
            <a:endParaRPr lang="en-US" altLang="ko-KR" sz="14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CE96303-B4F6-4F03-AC5F-8A3B865028DF}"/>
              </a:ext>
            </a:extLst>
          </p:cNvPr>
          <p:cNvSpPr txBox="1"/>
          <p:nvPr/>
        </p:nvSpPr>
        <p:spPr>
          <a:xfrm>
            <a:off x="2083077" y="4285673"/>
            <a:ext cx="1693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rgbClr val="FF0000"/>
                </a:solidFill>
              </a:rPr>
              <a:t>“key123@@”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86B8FC01-641F-4FD7-9B99-ABE01D6664DF}"/>
              </a:ext>
            </a:extLst>
          </p:cNvPr>
          <p:cNvCxnSpPr>
            <a:cxnSpLocks/>
          </p:cNvCxnSpPr>
          <p:nvPr/>
        </p:nvCxnSpPr>
        <p:spPr>
          <a:xfrm>
            <a:off x="3699704" y="4440966"/>
            <a:ext cx="8279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순서도: 수행의 시작/종료 123">
            <a:extLst>
              <a:ext uri="{FF2B5EF4-FFF2-40B4-BE49-F238E27FC236}">
                <a16:creationId xmlns:a16="http://schemas.microsoft.com/office/drawing/2014/main" id="{65EDFE73-485B-41BD-89E3-5116F7BC572F}"/>
              </a:ext>
            </a:extLst>
          </p:cNvPr>
          <p:cNvSpPr/>
          <p:nvPr/>
        </p:nvSpPr>
        <p:spPr>
          <a:xfrm>
            <a:off x="2142201" y="4187151"/>
            <a:ext cx="1567332" cy="50482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559B841-0202-4763-9A0E-4BB04D46E3B9}"/>
              </a:ext>
            </a:extLst>
          </p:cNvPr>
          <p:cNvSpPr txBox="1"/>
          <p:nvPr/>
        </p:nvSpPr>
        <p:spPr>
          <a:xfrm>
            <a:off x="4354145" y="4281091"/>
            <a:ext cx="1937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rgbClr val="FF0000"/>
                </a:solidFill>
              </a:rPr>
              <a:t>“08ffxa …… 4r2”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0AA14598-5A4D-42A3-BCD8-29B3878B6C25}"/>
              </a:ext>
            </a:extLst>
          </p:cNvPr>
          <p:cNvSpPr txBox="1"/>
          <p:nvPr/>
        </p:nvSpPr>
        <p:spPr>
          <a:xfrm>
            <a:off x="3243389" y="3404258"/>
            <a:ext cx="1693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hashing</a:t>
            </a:r>
            <a:endParaRPr lang="en-US" altLang="ko-KR" sz="14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76BE504-62ED-43FF-A70D-B4EB25C2CBCD}"/>
              </a:ext>
            </a:extLst>
          </p:cNvPr>
          <p:cNvSpPr txBox="1"/>
          <p:nvPr/>
        </p:nvSpPr>
        <p:spPr>
          <a:xfrm>
            <a:off x="2079928" y="3530789"/>
            <a:ext cx="1693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rgbClr val="FF0000"/>
                </a:solidFill>
              </a:rPr>
              <a:t>“q1w2e3r4”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B24C38F6-C289-46FC-BD1D-3A337FFDC084}"/>
              </a:ext>
            </a:extLst>
          </p:cNvPr>
          <p:cNvCxnSpPr>
            <a:cxnSpLocks/>
          </p:cNvCxnSpPr>
          <p:nvPr/>
        </p:nvCxnSpPr>
        <p:spPr>
          <a:xfrm>
            <a:off x="3696555" y="3686082"/>
            <a:ext cx="8279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순서도: 수행의 시작/종료 128">
            <a:extLst>
              <a:ext uri="{FF2B5EF4-FFF2-40B4-BE49-F238E27FC236}">
                <a16:creationId xmlns:a16="http://schemas.microsoft.com/office/drawing/2014/main" id="{F3504EE8-AB4C-4A6E-8BC1-C49AAB281A84}"/>
              </a:ext>
            </a:extLst>
          </p:cNvPr>
          <p:cNvSpPr/>
          <p:nvPr/>
        </p:nvSpPr>
        <p:spPr>
          <a:xfrm>
            <a:off x="2139052" y="3432267"/>
            <a:ext cx="1567332" cy="50482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순서도: 수행의 시작/종료 129">
            <a:extLst>
              <a:ext uri="{FF2B5EF4-FFF2-40B4-BE49-F238E27FC236}">
                <a16:creationId xmlns:a16="http://schemas.microsoft.com/office/drawing/2014/main" id="{1F132776-210F-40ED-AF7D-424AB6469B3E}"/>
              </a:ext>
            </a:extLst>
          </p:cNvPr>
          <p:cNvSpPr/>
          <p:nvPr/>
        </p:nvSpPr>
        <p:spPr>
          <a:xfrm>
            <a:off x="4539323" y="4196742"/>
            <a:ext cx="1567332" cy="50482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AFD55EB-FCB3-4A61-BAD1-C412F29BB985}"/>
              </a:ext>
            </a:extLst>
          </p:cNvPr>
          <p:cNvSpPr txBox="1"/>
          <p:nvPr/>
        </p:nvSpPr>
        <p:spPr>
          <a:xfrm>
            <a:off x="4345710" y="3516616"/>
            <a:ext cx="1937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rgbClr val="FF0000"/>
                </a:solidFill>
              </a:rPr>
              <a:t>“0cu443 …… enm”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132" name="순서도: 수행의 시작/종료 131">
            <a:extLst>
              <a:ext uri="{FF2B5EF4-FFF2-40B4-BE49-F238E27FC236}">
                <a16:creationId xmlns:a16="http://schemas.microsoft.com/office/drawing/2014/main" id="{40E21BDA-3C6C-4559-BC56-0F56D349BBEB}"/>
              </a:ext>
            </a:extLst>
          </p:cNvPr>
          <p:cNvSpPr/>
          <p:nvPr/>
        </p:nvSpPr>
        <p:spPr>
          <a:xfrm>
            <a:off x="4530888" y="3432267"/>
            <a:ext cx="1567332" cy="50482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F816BD7-D23E-45F7-8E63-12D3588EB3C6}"/>
              </a:ext>
            </a:extLst>
          </p:cNvPr>
          <p:cNvSpPr txBox="1"/>
          <p:nvPr/>
        </p:nvSpPr>
        <p:spPr>
          <a:xfrm>
            <a:off x="3243389" y="5218523"/>
            <a:ext cx="1693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hashing</a:t>
            </a:r>
            <a:endParaRPr lang="en-US" altLang="ko-KR" sz="14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8A6D5BC-B46B-434E-AB26-325BF9079148}"/>
              </a:ext>
            </a:extLst>
          </p:cNvPr>
          <p:cNvSpPr txBox="1"/>
          <p:nvPr/>
        </p:nvSpPr>
        <p:spPr>
          <a:xfrm>
            <a:off x="2079928" y="5345054"/>
            <a:ext cx="1693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rgbClr val="FF0000"/>
                </a:solidFill>
              </a:rPr>
              <a:t>“abcdefg”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30BCC457-D737-49D3-B152-DC686D0D26BB}"/>
              </a:ext>
            </a:extLst>
          </p:cNvPr>
          <p:cNvCxnSpPr>
            <a:cxnSpLocks/>
          </p:cNvCxnSpPr>
          <p:nvPr/>
        </p:nvCxnSpPr>
        <p:spPr>
          <a:xfrm>
            <a:off x="3696555" y="5500347"/>
            <a:ext cx="8279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순서도: 수행의 시작/종료 147">
            <a:extLst>
              <a:ext uri="{FF2B5EF4-FFF2-40B4-BE49-F238E27FC236}">
                <a16:creationId xmlns:a16="http://schemas.microsoft.com/office/drawing/2014/main" id="{5749923C-8A0E-41EF-9816-98B408E3FE54}"/>
              </a:ext>
            </a:extLst>
          </p:cNvPr>
          <p:cNvSpPr/>
          <p:nvPr/>
        </p:nvSpPr>
        <p:spPr>
          <a:xfrm>
            <a:off x="2139052" y="5246532"/>
            <a:ext cx="1567332" cy="50482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38F54E6-2B20-471C-B258-229E9BC2B437}"/>
              </a:ext>
            </a:extLst>
          </p:cNvPr>
          <p:cNvSpPr txBox="1"/>
          <p:nvPr/>
        </p:nvSpPr>
        <p:spPr>
          <a:xfrm>
            <a:off x="4350996" y="5340472"/>
            <a:ext cx="1937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rgbClr val="FF0000"/>
                </a:solidFill>
              </a:rPr>
              <a:t>“akd2jd …… 1f2”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150" name="순서도: 수행의 시작/종료 149">
            <a:extLst>
              <a:ext uri="{FF2B5EF4-FFF2-40B4-BE49-F238E27FC236}">
                <a16:creationId xmlns:a16="http://schemas.microsoft.com/office/drawing/2014/main" id="{3F4EB171-FDED-4E68-8A57-8DB112A120BE}"/>
              </a:ext>
            </a:extLst>
          </p:cNvPr>
          <p:cNvSpPr/>
          <p:nvPr/>
        </p:nvSpPr>
        <p:spPr>
          <a:xfrm>
            <a:off x="4536174" y="5256123"/>
            <a:ext cx="1567332" cy="50482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EECA951-F6AA-49AC-B5B1-EA8B79469EBC}"/>
              </a:ext>
            </a:extLst>
          </p:cNvPr>
          <p:cNvSpPr txBox="1"/>
          <p:nvPr/>
        </p:nvSpPr>
        <p:spPr>
          <a:xfrm rot="5400000">
            <a:off x="2666162" y="4788178"/>
            <a:ext cx="56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. . .</a:t>
            </a:r>
            <a:endParaRPr lang="en-US" altLang="ko-KR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8E63661-0A7E-4688-841D-6608C1D66383}"/>
              </a:ext>
            </a:extLst>
          </p:cNvPr>
          <p:cNvSpPr txBox="1"/>
          <p:nvPr/>
        </p:nvSpPr>
        <p:spPr>
          <a:xfrm rot="5400000">
            <a:off x="5081910" y="4799731"/>
            <a:ext cx="56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. . .</a:t>
            </a:r>
            <a:endParaRPr lang="en-US" altLang="ko-KR" b="1" dirty="0"/>
          </a:p>
        </p:txBody>
      </p:sp>
      <p:sp>
        <p:nvSpPr>
          <p:cNvPr id="158" name="순서도: 판단 157">
            <a:extLst>
              <a:ext uri="{FF2B5EF4-FFF2-40B4-BE49-F238E27FC236}">
                <a16:creationId xmlns:a16="http://schemas.microsoft.com/office/drawing/2014/main" id="{1C3FAB75-D2CA-4060-B102-2BFCA74B45D1}"/>
              </a:ext>
            </a:extLst>
          </p:cNvPr>
          <p:cNvSpPr/>
          <p:nvPr/>
        </p:nvSpPr>
        <p:spPr>
          <a:xfrm>
            <a:off x="6919964" y="4307985"/>
            <a:ext cx="1562895" cy="50482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5798DDF1-4E7C-44B0-8923-C0278A949244}"/>
              </a:ext>
            </a:extLst>
          </p:cNvPr>
          <p:cNvSpPr txBox="1"/>
          <p:nvPr/>
        </p:nvSpPr>
        <p:spPr>
          <a:xfrm>
            <a:off x="6858889" y="4406507"/>
            <a:ext cx="1693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Match</a:t>
            </a:r>
            <a:endParaRPr lang="en-US" altLang="ko-KR" sz="1400" dirty="0"/>
          </a:p>
        </p:txBody>
      </p: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31A78A91-05CA-4493-820B-19620CF1E458}"/>
              </a:ext>
            </a:extLst>
          </p:cNvPr>
          <p:cNvCxnSpPr>
            <a:cxnSpLocks/>
          </p:cNvCxnSpPr>
          <p:nvPr/>
        </p:nvCxnSpPr>
        <p:spPr>
          <a:xfrm flipH="1">
            <a:off x="8472655" y="4556228"/>
            <a:ext cx="233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1698BBBE-AFC1-47BD-9B64-D0E564CFAAC4}"/>
              </a:ext>
            </a:extLst>
          </p:cNvPr>
          <p:cNvCxnSpPr>
            <a:cxnSpLocks/>
          </p:cNvCxnSpPr>
          <p:nvPr/>
        </p:nvCxnSpPr>
        <p:spPr>
          <a:xfrm>
            <a:off x="6282954" y="4557304"/>
            <a:ext cx="6335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8" name="그림 167" descr="밤하늘이(가) 표시된 사진&#10;&#10;자동 생성된 설명">
            <a:extLst>
              <a:ext uri="{FF2B5EF4-FFF2-40B4-BE49-F238E27FC236}">
                <a16:creationId xmlns:a16="http://schemas.microsoft.com/office/drawing/2014/main" id="{8C5ED6DF-3898-4D2C-B2E5-F068B0A8B1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42" y="4140392"/>
            <a:ext cx="653053" cy="653053"/>
          </a:xfrm>
          <a:prstGeom prst="rect">
            <a:avLst/>
          </a:prstGeom>
        </p:spPr>
      </p:pic>
      <p:sp>
        <p:nvSpPr>
          <p:cNvPr id="169" name="TextBox 168">
            <a:extLst>
              <a:ext uri="{FF2B5EF4-FFF2-40B4-BE49-F238E27FC236}">
                <a16:creationId xmlns:a16="http://schemas.microsoft.com/office/drawing/2014/main" id="{1E5A4FF7-3559-4193-BAAD-5D9109B0D88D}"/>
              </a:ext>
            </a:extLst>
          </p:cNvPr>
          <p:cNvSpPr txBox="1"/>
          <p:nvPr/>
        </p:nvSpPr>
        <p:spPr>
          <a:xfrm>
            <a:off x="360796" y="4815120"/>
            <a:ext cx="1297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Hacker</a:t>
            </a:r>
            <a:endParaRPr lang="en-US" altLang="ko-KR" sz="1600" dirty="0"/>
          </a:p>
        </p:txBody>
      </p: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8ED7AF77-C4A9-4178-ACE4-5D681DE7C97E}"/>
              </a:ext>
            </a:extLst>
          </p:cNvPr>
          <p:cNvCxnSpPr>
            <a:cxnSpLocks/>
          </p:cNvCxnSpPr>
          <p:nvPr/>
        </p:nvCxnSpPr>
        <p:spPr>
          <a:xfrm>
            <a:off x="1313415" y="4550783"/>
            <a:ext cx="6352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7353589B-BFB1-437F-9E11-0B73B9E30260}"/>
              </a:ext>
            </a:extLst>
          </p:cNvPr>
          <p:cNvCxnSpPr>
            <a:cxnSpLocks/>
          </p:cNvCxnSpPr>
          <p:nvPr/>
        </p:nvCxnSpPr>
        <p:spPr>
          <a:xfrm flipH="1">
            <a:off x="1621352" y="1482258"/>
            <a:ext cx="9689" cy="10823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FB274F49-D0BE-467A-88E8-AE2A6B4D9E54}"/>
              </a:ext>
            </a:extLst>
          </p:cNvPr>
          <p:cNvCxnSpPr>
            <a:cxnSpLocks/>
          </p:cNvCxnSpPr>
          <p:nvPr/>
        </p:nvCxnSpPr>
        <p:spPr>
          <a:xfrm flipV="1">
            <a:off x="1314679" y="1482258"/>
            <a:ext cx="31636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863BBBFE-E1F5-42E9-B6DE-944BCD5EA8E5}"/>
              </a:ext>
            </a:extLst>
          </p:cNvPr>
          <p:cNvCxnSpPr>
            <a:cxnSpLocks/>
          </p:cNvCxnSpPr>
          <p:nvPr/>
        </p:nvCxnSpPr>
        <p:spPr>
          <a:xfrm flipH="1">
            <a:off x="7376374" y="2759807"/>
            <a:ext cx="118439" cy="325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9E4DD859-BB5D-4068-A36B-98A0AF4D0B7E}"/>
              </a:ext>
            </a:extLst>
          </p:cNvPr>
          <p:cNvCxnSpPr>
            <a:cxnSpLocks/>
          </p:cNvCxnSpPr>
          <p:nvPr/>
        </p:nvCxnSpPr>
        <p:spPr>
          <a:xfrm>
            <a:off x="7931513" y="2751792"/>
            <a:ext cx="154851" cy="327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C6A027D4-4605-433A-81E1-721254177C0A}"/>
              </a:ext>
            </a:extLst>
          </p:cNvPr>
          <p:cNvCxnSpPr>
            <a:cxnSpLocks/>
          </p:cNvCxnSpPr>
          <p:nvPr/>
        </p:nvCxnSpPr>
        <p:spPr>
          <a:xfrm flipH="1">
            <a:off x="7376374" y="4742347"/>
            <a:ext cx="118439" cy="325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D9080B7C-DB1D-4B6D-B58D-E59DB0F35485}"/>
              </a:ext>
            </a:extLst>
          </p:cNvPr>
          <p:cNvCxnSpPr>
            <a:cxnSpLocks/>
          </p:cNvCxnSpPr>
          <p:nvPr/>
        </p:nvCxnSpPr>
        <p:spPr>
          <a:xfrm>
            <a:off x="7931513" y="4734332"/>
            <a:ext cx="154851" cy="327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7C7171E7-11D3-4CBE-8F07-7354AFBB6AAA}"/>
              </a:ext>
            </a:extLst>
          </p:cNvPr>
          <p:cNvSpPr txBox="1"/>
          <p:nvPr/>
        </p:nvSpPr>
        <p:spPr>
          <a:xfrm>
            <a:off x="7516779" y="2716653"/>
            <a:ext cx="1693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match</a:t>
            </a:r>
            <a:endParaRPr lang="en-US" altLang="ko-KR" sz="14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5CF7C5F1-2507-4660-8B09-0BF1580AD66C}"/>
              </a:ext>
            </a:extLst>
          </p:cNvPr>
          <p:cNvSpPr txBox="1"/>
          <p:nvPr/>
        </p:nvSpPr>
        <p:spPr>
          <a:xfrm>
            <a:off x="6126134" y="2728244"/>
            <a:ext cx="1693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no match</a:t>
            </a:r>
            <a:endParaRPr lang="en-US" altLang="ko-KR" sz="14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42DED793-650E-4D22-94CD-6E6905C57427}"/>
              </a:ext>
            </a:extLst>
          </p:cNvPr>
          <p:cNvSpPr txBox="1"/>
          <p:nvPr/>
        </p:nvSpPr>
        <p:spPr>
          <a:xfrm>
            <a:off x="7516779" y="4701468"/>
            <a:ext cx="1693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match</a:t>
            </a:r>
            <a:endParaRPr lang="en-US" altLang="ko-KR" sz="1400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28383473-638A-47AE-972D-172EBF56DA31}"/>
              </a:ext>
            </a:extLst>
          </p:cNvPr>
          <p:cNvSpPr txBox="1"/>
          <p:nvPr/>
        </p:nvSpPr>
        <p:spPr>
          <a:xfrm>
            <a:off x="6126134" y="4691315"/>
            <a:ext cx="1693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no match</a:t>
            </a:r>
            <a:endParaRPr lang="en-US" altLang="ko-KR" sz="1400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50AF4CBD-A931-42DC-A458-91C81B7CEDDF}"/>
              </a:ext>
            </a:extLst>
          </p:cNvPr>
          <p:cNvSpPr txBox="1"/>
          <p:nvPr/>
        </p:nvSpPr>
        <p:spPr>
          <a:xfrm>
            <a:off x="7284287" y="3036685"/>
            <a:ext cx="1693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Granted</a:t>
            </a:r>
            <a:endParaRPr lang="en-US" altLang="ko-KR" sz="1400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ED8BCBD6-904F-4F54-92D1-DB3AEBFC8F7D}"/>
              </a:ext>
            </a:extLst>
          </p:cNvPr>
          <p:cNvSpPr txBox="1"/>
          <p:nvPr/>
        </p:nvSpPr>
        <p:spPr>
          <a:xfrm>
            <a:off x="6517318" y="3036685"/>
            <a:ext cx="1693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Denied</a:t>
            </a:r>
            <a:endParaRPr lang="en-US" altLang="ko-KR" sz="1400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1D0F6125-F222-4938-B4C2-2D100AF569CC}"/>
              </a:ext>
            </a:extLst>
          </p:cNvPr>
          <p:cNvSpPr txBox="1"/>
          <p:nvPr/>
        </p:nvSpPr>
        <p:spPr>
          <a:xfrm>
            <a:off x="7303063" y="5038965"/>
            <a:ext cx="1693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Succeeded</a:t>
            </a:r>
            <a:endParaRPr lang="en-US" altLang="ko-KR" sz="1400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B2812E02-B095-4551-ACCD-44A44F942C4E}"/>
              </a:ext>
            </a:extLst>
          </p:cNvPr>
          <p:cNvSpPr txBox="1"/>
          <p:nvPr/>
        </p:nvSpPr>
        <p:spPr>
          <a:xfrm>
            <a:off x="6479486" y="5038964"/>
            <a:ext cx="1693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Failed</a:t>
            </a:r>
            <a:endParaRPr lang="en-US" altLang="ko-KR" sz="14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845F245-297D-4716-84F3-D24E001D95F5}"/>
              </a:ext>
            </a:extLst>
          </p:cNvPr>
          <p:cNvSpPr/>
          <p:nvPr/>
        </p:nvSpPr>
        <p:spPr>
          <a:xfrm>
            <a:off x="1950720" y="2186402"/>
            <a:ext cx="4336081" cy="7355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B5D34D8D-7D6B-407F-AF7A-65E582B78991}"/>
              </a:ext>
            </a:extLst>
          </p:cNvPr>
          <p:cNvSpPr/>
          <p:nvPr/>
        </p:nvSpPr>
        <p:spPr>
          <a:xfrm>
            <a:off x="1961077" y="1049589"/>
            <a:ext cx="4336081" cy="7355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BDB4EFF0-6837-4DFD-BD56-512F2044341C}"/>
              </a:ext>
            </a:extLst>
          </p:cNvPr>
          <p:cNvCxnSpPr>
            <a:cxnSpLocks/>
          </p:cNvCxnSpPr>
          <p:nvPr/>
        </p:nvCxnSpPr>
        <p:spPr>
          <a:xfrm>
            <a:off x="1313415" y="1392002"/>
            <a:ext cx="6352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300F8B58-FC8F-42E4-B031-99FB3E81AA3E}"/>
              </a:ext>
            </a:extLst>
          </p:cNvPr>
          <p:cNvCxnSpPr>
            <a:cxnSpLocks/>
          </p:cNvCxnSpPr>
          <p:nvPr/>
        </p:nvCxnSpPr>
        <p:spPr>
          <a:xfrm>
            <a:off x="1621352" y="2571412"/>
            <a:ext cx="3368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4009B442-C695-4301-AF3B-230AEC15327E}"/>
              </a:ext>
            </a:extLst>
          </p:cNvPr>
          <p:cNvSpPr txBox="1"/>
          <p:nvPr/>
        </p:nvSpPr>
        <p:spPr>
          <a:xfrm>
            <a:off x="1958248" y="732609"/>
            <a:ext cx="3755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(a) Registrarion</a:t>
            </a:r>
            <a:endParaRPr lang="en-US" altLang="ko-KR" sz="1600" dirty="0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0C3FEBF8-5E25-4429-A9C4-6C5944F3755C}"/>
              </a:ext>
            </a:extLst>
          </p:cNvPr>
          <p:cNvCxnSpPr>
            <a:cxnSpLocks/>
          </p:cNvCxnSpPr>
          <p:nvPr/>
        </p:nvCxnSpPr>
        <p:spPr>
          <a:xfrm>
            <a:off x="6291832" y="2553656"/>
            <a:ext cx="6335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D2DEEC6E-9037-4A27-9E0A-577628B14979}"/>
              </a:ext>
            </a:extLst>
          </p:cNvPr>
          <p:cNvCxnSpPr>
            <a:cxnSpLocks/>
          </p:cNvCxnSpPr>
          <p:nvPr/>
        </p:nvCxnSpPr>
        <p:spPr>
          <a:xfrm>
            <a:off x="6291832" y="1406525"/>
            <a:ext cx="6335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74D385C-576B-40CC-B596-3DE34D83E443}"/>
              </a:ext>
            </a:extLst>
          </p:cNvPr>
          <p:cNvSpPr txBox="1"/>
          <p:nvPr/>
        </p:nvSpPr>
        <p:spPr>
          <a:xfrm>
            <a:off x="1948668" y="1860315"/>
            <a:ext cx="3755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(b) Authentication</a:t>
            </a:r>
            <a:endParaRPr lang="en-US" altLang="ko-KR" sz="16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1EDC85E-1D22-46D2-8D5C-D32D8FE9D5BE}"/>
              </a:ext>
            </a:extLst>
          </p:cNvPr>
          <p:cNvSpPr txBox="1"/>
          <p:nvPr/>
        </p:nvSpPr>
        <p:spPr>
          <a:xfrm>
            <a:off x="1934307" y="2971493"/>
            <a:ext cx="3755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(c) Password cracking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360814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ACCADF2-EBA3-4B96-A2CA-8AD0C6672DF8}"/>
              </a:ext>
            </a:extLst>
          </p:cNvPr>
          <p:cNvSpPr txBox="1"/>
          <p:nvPr/>
        </p:nvSpPr>
        <p:spPr>
          <a:xfrm>
            <a:off x="3700104" y="5029859"/>
            <a:ext cx="1724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(a)</a:t>
            </a:r>
            <a:endParaRPr lang="en-US" altLang="ko-KR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FF2B86-06BF-42EE-8CBC-8BEF9D49FDAE}"/>
              </a:ext>
            </a:extLst>
          </p:cNvPr>
          <p:cNvSpPr txBox="1"/>
          <p:nvPr/>
        </p:nvSpPr>
        <p:spPr>
          <a:xfrm>
            <a:off x="7100266" y="5029859"/>
            <a:ext cx="1724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(b)</a:t>
            </a:r>
            <a:endParaRPr lang="en-US" altLang="ko-KR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77781F-F10A-4DC0-A38D-82E27B706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092" y="1803907"/>
            <a:ext cx="3267291" cy="325018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CEE5340-CF07-4DD0-9B66-A9865D6D8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3383" y="1779674"/>
            <a:ext cx="3244443" cy="325018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169FD2D-64AE-4798-A944-FEE91CCE1EBE}"/>
              </a:ext>
            </a:extLst>
          </p:cNvPr>
          <p:cNvSpPr/>
          <p:nvPr/>
        </p:nvSpPr>
        <p:spPr>
          <a:xfrm>
            <a:off x="4057650" y="4858305"/>
            <a:ext cx="1149350" cy="1779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CE403EE-98BE-4D1F-9AAB-4879D51F7E4B}"/>
              </a:ext>
            </a:extLst>
          </p:cNvPr>
          <p:cNvSpPr/>
          <p:nvPr/>
        </p:nvSpPr>
        <p:spPr>
          <a:xfrm>
            <a:off x="7410450" y="4858409"/>
            <a:ext cx="1149350" cy="1779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F02888-8DB4-415B-AD37-36583B186905}"/>
              </a:ext>
            </a:extLst>
          </p:cNvPr>
          <p:cNvSpPr txBox="1"/>
          <p:nvPr/>
        </p:nvSpPr>
        <p:spPr>
          <a:xfrm>
            <a:off x="2354885" y="4834208"/>
            <a:ext cx="3544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Security</a:t>
            </a:r>
            <a:r>
              <a:rPr lang="ko-KR" altLang="en-US" sz="1200"/>
              <a:t> </a:t>
            </a:r>
            <a:r>
              <a:rPr lang="en-US" altLang="ko-KR" sz="1200"/>
              <a:t>evaluation score</a:t>
            </a:r>
            <a:endParaRPr lang="en-US" altLang="ko-KR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54F5DA-C774-4E38-8285-59915C368FC5}"/>
              </a:ext>
            </a:extLst>
          </p:cNvPr>
          <p:cNvSpPr txBox="1"/>
          <p:nvPr/>
        </p:nvSpPr>
        <p:spPr>
          <a:xfrm>
            <a:off x="5727176" y="4834209"/>
            <a:ext cx="3544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Security</a:t>
            </a:r>
            <a:r>
              <a:rPr lang="ko-KR" altLang="en-US" sz="1200"/>
              <a:t> </a:t>
            </a:r>
            <a:r>
              <a:rPr lang="en-US" altLang="ko-KR" sz="1200"/>
              <a:t>evaluation score</a:t>
            </a:r>
            <a:endParaRPr lang="en-US" altLang="ko-KR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A99FEE-52C7-41D5-A763-9DF9B0345F6A}"/>
              </a:ext>
            </a:extLst>
          </p:cNvPr>
          <p:cNvSpPr/>
          <p:nvPr/>
        </p:nvSpPr>
        <p:spPr>
          <a:xfrm rot="16200000">
            <a:off x="1766384" y="3122081"/>
            <a:ext cx="1999004" cy="215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41BDD8-F443-4486-B2AF-0E1A1CE7F96F}"/>
              </a:ext>
            </a:extLst>
          </p:cNvPr>
          <p:cNvSpPr txBox="1"/>
          <p:nvPr/>
        </p:nvSpPr>
        <p:spPr>
          <a:xfrm rot="16200000">
            <a:off x="1009802" y="3569087"/>
            <a:ext cx="3544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Number of password leaks</a:t>
            </a:r>
            <a:endParaRPr lang="en-US" altLang="ko-KR" sz="12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08C0D81-449E-49D4-BF65-5A43BFC072D7}"/>
              </a:ext>
            </a:extLst>
          </p:cNvPr>
          <p:cNvSpPr/>
          <p:nvPr/>
        </p:nvSpPr>
        <p:spPr>
          <a:xfrm rot="16200000">
            <a:off x="5144136" y="3122080"/>
            <a:ext cx="1999004" cy="215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9C6F04-BC93-4CF7-BB63-5B69AADFA471}"/>
              </a:ext>
            </a:extLst>
          </p:cNvPr>
          <p:cNvSpPr txBox="1"/>
          <p:nvPr/>
        </p:nvSpPr>
        <p:spPr>
          <a:xfrm rot="16200000">
            <a:off x="4387554" y="3569086"/>
            <a:ext cx="3544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Number of password leaks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464752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7867D7-AC9A-4180-806E-0D91D825FFFA}"/>
              </a:ext>
            </a:extLst>
          </p:cNvPr>
          <p:cNvSpPr txBox="1"/>
          <p:nvPr/>
        </p:nvSpPr>
        <p:spPr>
          <a:xfrm>
            <a:off x="8112324" y="5429354"/>
            <a:ext cx="1724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(b)</a:t>
            </a:r>
            <a:endParaRPr lang="en-US" altLang="ko-KR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4933C6-7580-44C6-B6B9-743BB73EE90B}"/>
              </a:ext>
            </a:extLst>
          </p:cNvPr>
          <p:cNvSpPr txBox="1"/>
          <p:nvPr/>
        </p:nvSpPr>
        <p:spPr>
          <a:xfrm>
            <a:off x="4854210" y="5429354"/>
            <a:ext cx="1724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(a)</a:t>
            </a:r>
            <a:endParaRPr lang="en-US" altLang="ko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C0D793-32DA-478F-B173-556CCC86C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043" y="2155044"/>
            <a:ext cx="3342716" cy="32616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6288780-DA60-439C-A100-CFAD4334E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059" y="2142344"/>
            <a:ext cx="3250044" cy="326161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BCB7012-C43D-4265-AB9B-A76FB8D1D9CB}"/>
              </a:ext>
            </a:extLst>
          </p:cNvPr>
          <p:cNvSpPr/>
          <p:nvPr/>
        </p:nvSpPr>
        <p:spPr>
          <a:xfrm>
            <a:off x="5105400" y="5251450"/>
            <a:ext cx="1149350" cy="1779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37C05A-9CE4-402F-910B-60CF481A0690}"/>
              </a:ext>
            </a:extLst>
          </p:cNvPr>
          <p:cNvSpPr/>
          <p:nvPr/>
        </p:nvSpPr>
        <p:spPr>
          <a:xfrm>
            <a:off x="8356600" y="5238854"/>
            <a:ext cx="1149350" cy="1779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3B7394-1DB7-4E14-A545-1847B55B64A8}"/>
              </a:ext>
            </a:extLst>
          </p:cNvPr>
          <p:cNvSpPr/>
          <p:nvPr/>
        </p:nvSpPr>
        <p:spPr>
          <a:xfrm rot="16200000">
            <a:off x="2887132" y="3541181"/>
            <a:ext cx="1999004" cy="215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944F9E0-9988-4677-AC02-1D38D09EDE23}"/>
              </a:ext>
            </a:extLst>
          </p:cNvPr>
          <p:cNvSpPr/>
          <p:nvPr/>
        </p:nvSpPr>
        <p:spPr>
          <a:xfrm rot="16200000">
            <a:off x="6144007" y="3541181"/>
            <a:ext cx="1999004" cy="215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DF6D89-8E10-412A-B58A-79C2C9F0882F}"/>
              </a:ext>
            </a:extLst>
          </p:cNvPr>
          <p:cNvSpPr txBox="1"/>
          <p:nvPr/>
        </p:nvSpPr>
        <p:spPr>
          <a:xfrm rot="16200000">
            <a:off x="2130550" y="3988187"/>
            <a:ext cx="3544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Number of password leaks</a:t>
            </a:r>
            <a:endParaRPr lang="en-US" altLang="ko-KR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22CE8C-C360-48A5-8B05-523F3CE85DF9}"/>
              </a:ext>
            </a:extLst>
          </p:cNvPr>
          <p:cNvSpPr txBox="1"/>
          <p:nvPr/>
        </p:nvSpPr>
        <p:spPr>
          <a:xfrm rot="16200000">
            <a:off x="5397940" y="3988187"/>
            <a:ext cx="3544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Number of password leaks</a:t>
            </a:r>
            <a:endParaRPr lang="en-US" altLang="ko-KR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8CD113-DD85-48E9-8A42-381BB7451261}"/>
              </a:ext>
            </a:extLst>
          </p:cNvPr>
          <p:cNvSpPr txBox="1"/>
          <p:nvPr/>
        </p:nvSpPr>
        <p:spPr>
          <a:xfrm>
            <a:off x="3410814" y="5214654"/>
            <a:ext cx="3544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Security</a:t>
            </a:r>
            <a:r>
              <a:rPr lang="ko-KR" altLang="en-US" sz="1200"/>
              <a:t> </a:t>
            </a:r>
            <a:r>
              <a:rPr lang="en-US" altLang="ko-KR" sz="1200"/>
              <a:t>evaluation score</a:t>
            </a:r>
            <a:endParaRPr lang="en-US" altLang="ko-KR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492F03-15F9-44EA-B6CE-70915840F636}"/>
              </a:ext>
            </a:extLst>
          </p:cNvPr>
          <p:cNvSpPr txBox="1"/>
          <p:nvPr/>
        </p:nvSpPr>
        <p:spPr>
          <a:xfrm>
            <a:off x="3206750" y="127972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kern="0">
                <a:effectLst/>
                <a:latin typeface="Times New Roman" panose="02020603050405020304" pitchFamily="18" charset="0"/>
                <a:ea typeface="HY신명조" panose="02030600000101010101" pitchFamily="18" charset="-127"/>
              </a:rPr>
              <a:t>Security evaluation score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A4EA55-517E-42AD-AEC0-9ECD8F5817D9}"/>
              </a:ext>
            </a:extLst>
          </p:cNvPr>
          <p:cNvSpPr txBox="1"/>
          <p:nvPr/>
        </p:nvSpPr>
        <p:spPr>
          <a:xfrm>
            <a:off x="6673326" y="5214654"/>
            <a:ext cx="3544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Security</a:t>
            </a:r>
            <a:r>
              <a:rPr lang="ko-KR" altLang="en-US" sz="1200"/>
              <a:t> </a:t>
            </a:r>
            <a:r>
              <a:rPr lang="en-US" altLang="ko-KR" sz="1200"/>
              <a:t>evaluation score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676042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63D5A-BDC1-4CDE-931F-14736F243B6D}"/>
              </a:ext>
            </a:extLst>
          </p:cNvPr>
          <p:cNvSpPr txBox="1"/>
          <p:nvPr/>
        </p:nvSpPr>
        <p:spPr>
          <a:xfrm>
            <a:off x="2322742" y="2767510"/>
            <a:ext cx="5080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. . .</a:t>
            </a:r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A17302-6A66-47BD-88A9-3D655AD61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617" y="2102482"/>
            <a:ext cx="3162300" cy="8477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FD3316F-C6C3-462A-83EB-2DADC1684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617" y="3317557"/>
            <a:ext cx="3381375" cy="12477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3D48B5-12CF-48FD-815F-62AD35E84DAB}"/>
              </a:ext>
            </a:extLst>
          </p:cNvPr>
          <p:cNvSpPr txBox="1"/>
          <p:nvPr/>
        </p:nvSpPr>
        <p:spPr>
          <a:xfrm>
            <a:off x="6810076" y="2886043"/>
            <a:ext cx="5080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. . .</a:t>
            </a:r>
            <a:endParaRPr lang="en-US" altLang="ko-KR" sz="2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FDC3B64-3944-443B-A4A8-3AAAC99E4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0076" y="2102482"/>
            <a:ext cx="3390016" cy="89586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4D26BA0-D6E7-4BF8-947D-20B8EC1FCF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0076" y="3496732"/>
            <a:ext cx="3457417" cy="10262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B9D2F64-8FB1-488A-A65C-F7739A5797AF}"/>
              </a:ext>
            </a:extLst>
          </p:cNvPr>
          <p:cNvSpPr txBox="1"/>
          <p:nvPr/>
        </p:nvSpPr>
        <p:spPr>
          <a:xfrm>
            <a:off x="7524752" y="4759730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(b)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19E40-473B-4A25-8387-0B834F039CF2}"/>
              </a:ext>
            </a:extLst>
          </p:cNvPr>
          <p:cNvSpPr txBox="1"/>
          <p:nvPr/>
        </p:nvSpPr>
        <p:spPr>
          <a:xfrm>
            <a:off x="2943225" y="4759730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(a)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60846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63D5A-BDC1-4CDE-931F-14736F243B6D}"/>
              </a:ext>
            </a:extLst>
          </p:cNvPr>
          <p:cNvSpPr txBox="1"/>
          <p:nvPr/>
        </p:nvSpPr>
        <p:spPr>
          <a:xfrm>
            <a:off x="6770455" y="2921746"/>
            <a:ext cx="5080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. . .</a:t>
            </a:r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A17302-6A66-47BD-88A9-3D655AD61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9330" y="2256718"/>
            <a:ext cx="3162300" cy="8477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FD3316F-C6C3-462A-83EB-2DADC1684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330" y="3471793"/>
            <a:ext cx="3381375" cy="12477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3D48B5-12CF-48FD-815F-62AD35E84DAB}"/>
              </a:ext>
            </a:extLst>
          </p:cNvPr>
          <p:cNvSpPr txBox="1"/>
          <p:nvPr/>
        </p:nvSpPr>
        <p:spPr>
          <a:xfrm>
            <a:off x="2138553" y="3040279"/>
            <a:ext cx="5080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. . .</a:t>
            </a:r>
            <a:endParaRPr lang="en-US" altLang="ko-KR" sz="2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FDC3B64-3944-443B-A4A8-3AAAC99E4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8553" y="2256718"/>
            <a:ext cx="3390016" cy="89586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4D26BA0-D6E7-4BF8-947D-20B8EC1FCF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8553" y="3650968"/>
            <a:ext cx="3457417" cy="10262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B9D2F64-8FB1-488A-A65C-F7739A5797AF}"/>
              </a:ext>
            </a:extLst>
          </p:cNvPr>
          <p:cNvSpPr txBox="1"/>
          <p:nvPr/>
        </p:nvSpPr>
        <p:spPr>
          <a:xfrm>
            <a:off x="7524752" y="4759730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(b)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19E40-473B-4A25-8387-0B834F039CF2}"/>
              </a:ext>
            </a:extLst>
          </p:cNvPr>
          <p:cNvSpPr txBox="1"/>
          <p:nvPr/>
        </p:nvSpPr>
        <p:spPr>
          <a:xfrm>
            <a:off x="2943225" y="4759730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(a)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2539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C7A721C-FFEF-453D-BF4A-B5059976F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8" y="757238"/>
            <a:ext cx="7199590" cy="36030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A466D2-6AB6-457C-AEFE-1A88F16F7F8E}"/>
              </a:ext>
            </a:extLst>
          </p:cNvPr>
          <p:cNvSpPr txBox="1"/>
          <p:nvPr/>
        </p:nvSpPr>
        <p:spPr>
          <a:xfrm>
            <a:off x="6180415" y="1733251"/>
            <a:ext cx="932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(a)</a:t>
            </a:r>
            <a:endParaRPr lang="en-US" altLang="ko-K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9270F7-8C42-4A80-A79C-CFEF0C4B5726}"/>
              </a:ext>
            </a:extLst>
          </p:cNvPr>
          <p:cNvSpPr txBox="1"/>
          <p:nvPr/>
        </p:nvSpPr>
        <p:spPr>
          <a:xfrm>
            <a:off x="6180415" y="3772203"/>
            <a:ext cx="932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(b)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853527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B41BD32-3BCC-41BB-99EB-208CC1E201EA}"/>
              </a:ext>
            </a:extLst>
          </p:cNvPr>
          <p:cNvSpPr/>
          <p:nvPr/>
        </p:nvSpPr>
        <p:spPr>
          <a:xfrm>
            <a:off x="3332204" y="1896511"/>
            <a:ext cx="1566050" cy="518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E1FBB4-F4F7-4053-86A6-DEFC561A65B1}"/>
              </a:ext>
            </a:extLst>
          </p:cNvPr>
          <p:cNvSpPr txBox="1"/>
          <p:nvPr/>
        </p:nvSpPr>
        <p:spPr>
          <a:xfrm>
            <a:off x="3268704" y="1900885"/>
            <a:ext cx="1724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zxcvbn point</a:t>
            </a:r>
          </a:p>
          <a:p>
            <a:pPr algn="ctr"/>
            <a:r>
              <a:rPr lang="en-US" altLang="ko-KR" sz="1400"/>
              <a:t>calculation</a:t>
            </a:r>
            <a:endParaRPr lang="en-US" altLang="ko-KR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193363-1608-45D7-B012-8529A9AC017C}"/>
              </a:ext>
            </a:extLst>
          </p:cNvPr>
          <p:cNvSpPr txBox="1"/>
          <p:nvPr/>
        </p:nvSpPr>
        <p:spPr>
          <a:xfrm>
            <a:off x="3253215" y="1075171"/>
            <a:ext cx="1724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rgbClr val="FF0000"/>
                </a:solidFill>
              </a:rPr>
              <a:t>“pas123sword@”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EC098D-B8FE-4731-B08B-CCB850B19FE4}"/>
              </a:ext>
            </a:extLst>
          </p:cNvPr>
          <p:cNvSpPr txBox="1"/>
          <p:nvPr/>
        </p:nvSpPr>
        <p:spPr>
          <a:xfrm>
            <a:off x="3449992" y="4866512"/>
            <a:ext cx="3458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rgbClr val="FF0000"/>
                </a:solidFill>
              </a:rPr>
              <a:t>Security</a:t>
            </a:r>
            <a:r>
              <a:rPr lang="ko-KR" altLang="en-US" sz="1400">
                <a:solidFill>
                  <a:srgbClr val="FF0000"/>
                </a:solidFill>
              </a:rPr>
              <a:t> </a:t>
            </a:r>
            <a:r>
              <a:rPr lang="en-US" altLang="ko-KR" sz="1400">
                <a:solidFill>
                  <a:srgbClr val="FF0000"/>
                </a:solidFill>
              </a:rPr>
              <a:t>evaluation socre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397D41E-0617-492C-8EA9-6A1DA1D88A9C}"/>
              </a:ext>
            </a:extLst>
          </p:cNvPr>
          <p:cNvSpPr/>
          <p:nvPr/>
        </p:nvSpPr>
        <p:spPr>
          <a:xfrm>
            <a:off x="3332204" y="3028890"/>
            <a:ext cx="1566050" cy="518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B7BBE0-66D2-44CB-B5F8-1A5A9EF2A965}"/>
              </a:ext>
            </a:extLst>
          </p:cNvPr>
          <p:cNvSpPr txBox="1"/>
          <p:nvPr/>
        </p:nvSpPr>
        <p:spPr>
          <a:xfrm>
            <a:off x="3253216" y="3032541"/>
            <a:ext cx="1724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Verify</a:t>
            </a:r>
          </a:p>
          <a:p>
            <a:pPr algn="ctr"/>
            <a:r>
              <a:rPr lang="en-US" altLang="ko-KR" sz="1400"/>
              <a:t>string</a:t>
            </a:r>
            <a:r>
              <a:rPr lang="ko-KR" altLang="en-US" sz="1400"/>
              <a:t> </a:t>
            </a:r>
            <a:r>
              <a:rPr lang="en-US" altLang="ko-KR" sz="1400"/>
              <a:t>match</a:t>
            </a:r>
            <a:endParaRPr lang="en-US" altLang="ko-KR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8E7355-BF90-4F44-8D1D-2D8017E1ED40}"/>
              </a:ext>
            </a:extLst>
          </p:cNvPr>
          <p:cNvSpPr txBox="1"/>
          <p:nvPr/>
        </p:nvSpPr>
        <p:spPr>
          <a:xfrm>
            <a:off x="2703090" y="7697004"/>
            <a:ext cx="6098874" cy="402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fontAlgn="base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Name of a man used a lot by koreans</a:t>
            </a:r>
            <a:endParaRPr lang="en-US" altLang="ko-KR" sz="1800" kern="0" spc="0">
              <a:solidFill>
                <a:srgbClr val="000000"/>
              </a:solidFill>
              <a:effectLst/>
              <a:latin typeface="한양신명조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0DAC6B7-D2A2-4A97-89E0-86D830377341}"/>
              </a:ext>
            </a:extLst>
          </p:cNvPr>
          <p:cNvCxnSpPr>
            <a:cxnSpLocks/>
          </p:cNvCxnSpPr>
          <p:nvPr/>
        </p:nvCxnSpPr>
        <p:spPr>
          <a:xfrm>
            <a:off x="4133006" y="2407171"/>
            <a:ext cx="0" cy="614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424C627-E4A2-4F74-826B-C283178F33F9}"/>
              </a:ext>
            </a:extLst>
          </p:cNvPr>
          <p:cNvCxnSpPr>
            <a:cxnSpLocks/>
          </p:cNvCxnSpPr>
          <p:nvPr/>
        </p:nvCxnSpPr>
        <p:spPr>
          <a:xfrm>
            <a:off x="4133006" y="1358681"/>
            <a:ext cx="0" cy="518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F58B2C4-917A-4D18-B622-3944A7CE452F}"/>
              </a:ext>
            </a:extLst>
          </p:cNvPr>
          <p:cNvSpPr txBox="1"/>
          <p:nvPr/>
        </p:nvSpPr>
        <p:spPr>
          <a:xfrm>
            <a:off x="-765940" y="1723072"/>
            <a:ext cx="1724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rgbClr val="FF0000"/>
                </a:solidFill>
              </a:rPr>
              <a:t>“pas123sword@”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679FC71-B0C9-42F4-AB4C-D8E00C149DF8}"/>
              </a:ext>
            </a:extLst>
          </p:cNvPr>
          <p:cNvSpPr/>
          <p:nvPr/>
        </p:nvSpPr>
        <p:spPr>
          <a:xfrm>
            <a:off x="3347692" y="4171243"/>
            <a:ext cx="1566050" cy="518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E9330F-B3E1-4AEA-9B26-9875F7257F51}"/>
              </a:ext>
            </a:extLst>
          </p:cNvPr>
          <p:cNvSpPr txBox="1"/>
          <p:nvPr/>
        </p:nvSpPr>
        <p:spPr>
          <a:xfrm>
            <a:off x="3268704" y="4168789"/>
            <a:ext cx="1724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Password security</a:t>
            </a:r>
          </a:p>
          <a:p>
            <a:pPr algn="ctr"/>
            <a:r>
              <a:rPr lang="en-US" altLang="ko-KR" sz="1400"/>
              <a:t>assessment</a:t>
            </a:r>
            <a:endParaRPr lang="en-US" altLang="ko-KR" sz="14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A04D729-5358-45FA-9F36-437CDF4CDA18}"/>
              </a:ext>
            </a:extLst>
          </p:cNvPr>
          <p:cNvCxnSpPr>
            <a:cxnSpLocks/>
          </p:cNvCxnSpPr>
          <p:nvPr/>
        </p:nvCxnSpPr>
        <p:spPr>
          <a:xfrm>
            <a:off x="4120306" y="3543061"/>
            <a:ext cx="0" cy="614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DD8C989-7DB7-4E14-9BEE-877CFE97C741}"/>
              </a:ext>
            </a:extLst>
          </p:cNvPr>
          <p:cNvSpPr txBox="1"/>
          <p:nvPr/>
        </p:nvSpPr>
        <p:spPr>
          <a:xfrm>
            <a:off x="-1193556" y="2184429"/>
            <a:ext cx="2579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rgbClr val="FF0000"/>
                </a:solidFill>
              </a:rPr>
              <a:t>password security level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36C73DC-583B-4962-987C-4C4F33CDDDB7}"/>
              </a:ext>
            </a:extLst>
          </p:cNvPr>
          <p:cNvSpPr txBox="1"/>
          <p:nvPr/>
        </p:nvSpPr>
        <p:spPr>
          <a:xfrm>
            <a:off x="-1291145" y="3305466"/>
            <a:ext cx="2774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rgbClr val="FF0000"/>
                </a:solidFill>
              </a:rPr>
              <a:t>password security analysis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1027296-AAC4-433A-AF86-08F434C9D6EE}"/>
              </a:ext>
            </a:extLst>
          </p:cNvPr>
          <p:cNvSpPr txBox="1"/>
          <p:nvPr/>
        </p:nvSpPr>
        <p:spPr>
          <a:xfrm>
            <a:off x="-765940" y="2828130"/>
            <a:ext cx="1724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rgbClr val="FF0000"/>
                </a:solidFill>
              </a:rPr>
              <a:t>“password”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D816FC4-AB77-4BA8-A163-6BD4268353C7}"/>
              </a:ext>
            </a:extLst>
          </p:cNvPr>
          <p:cNvCxnSpPr>
            <a:cxnSpLocks/>
          </p:cNvCxnSpPr>
          <p:nvPr/>
        </p:nvCxnSpPr>
        <p:spPr>
          <a:xfrm>
            <a:off x="-1040742" y="2065132"/>
            <a:ext cx="226641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F8AA15A-0759-4108-8933-DF33227AD8B7}"/>
              </a:ext>
            </a:extLst>
          </p:cNvPr>
          <p:cNvCxnSpPr>
            <a:cxnSpLocks/>
          </p:cNvCxnSpPr>
          <p:nvPr/>
        </p:nvCxnSpPr>
        <p:spPr>
          <a:xfrm>
            <a:off x="-1028042" y="3170878"/>
            <a:ext cx="226641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2988B29-1B47-4A88-95F3-C54B5FAC9A05}"/>
              </a:ext>
            </a:extLst>
          </p:cNvPr>
          <p:cNvCxnSpPr>
            <a:cxnSpLocks/>
          </p:cNvCxnSpPr>
          <p:nvPr/>
        </p:nvCxnSpPr>
        <p:spPr>
          <a:xfrm flipH="1">
            <a:off x="-1080207" y="2220734"/>
            <a:ext cx="229317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BF7D134-CB4D-491D-AA8B-0DF3F1C8F796}"/>
              </a:ext>
            </a:extLst>
          </p:cNvPr>
          <p:cNvCxnSpPr>
            <a:cxnSpLocks/>
          </p:cNvCxnSpPr>
          <p:nvPr/>
        </p:nvCxnSpPr>
        <p:spPr>
          <a:xfrm flipH="1">
            <a:off x="-1080208" y="3322045"/>
            <a:ext cx="229317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AEF5CAD-9205-4600-B61D-A98AD82DD0A9}"/>
              </a:ext>
            </a:extLst>
          </p:cNvPr>
          <p:cNvCxnSpPr>
            <a:cxnSpLocks/>
          </p:cNvCxnSpPr>
          <p:nvPr/>
        </p:nvCxnSpPr>
        <p:spPr>
          <a:xfrm>
            <a:off x="4115227" y="4689523"/>
            <a:ext cx="0" cy="614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0125187-4F00-4804-9A21-2B8C6F1864B6}"/>
              </a:ext>
            </a:extLst>
          </p:cNvPr>
          <p:cNvSpPr/>
          <p:nvPr/>
        </p:nvSpPr>
        <p:spPr>
          <a:xfrm>
            <a:off x="3349981" y="5311731"/>
            <a:ext cx="1566050" cy="518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784EAD2-69AD-4793-9D45-721EF91D0B2E}"/>
              </a:ext>
            </a:extLst>
          </p:cNvPr>
          <p:cNvSpPr txBox="1"/>
          <p:nvPr/>
        </p:nvSpPr>
        <p:spPr>
          <a:xfrm>
            <a:off x="3270993" y="5309277"/>
            <a:ext cx="1724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Evaluation</a:t>
            </a:r>
          </a:p>
          <a:p>
            <a:pPr algn="ctr"/>
            <a:r>
              <a:rPr lang="en-US" altLang="ko-KR" sz="1400"/>
              <a:t>security score</a:t>
            </a:r>
            <a:endParaRPr lang="en-US" altLang="ko-KR" sz="14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AAAC79A-CB2C-4EEA-ADA4-05A885B779AF}"/>
              </a:ext>
            </a:extLst>
          </p:cNvPr>
          <p:cNvSpPr/>
          <p:nvPr/>
        </p:nvSpPr>
        <p:spPr>
          <a:xfrm>
            <a:off x="8859445" y="1345646"/>
            <a:ext cx="1983493" cy="41321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5FA2BABE-0827-4CEE-9278-80D97C427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22" b="94118" l="5446" r="93069">
                        <a14:foregroundMark x1="25248" y1="4202" x2="50990" y2="6303"/>
                        <a14:foregroundMark x1="50990" y1="6303" x2="72277" y2="17227"/>
                        <a14:foregroundMark x1="72277" y1="17227" x2="81188" y2="37815"/>
                        <a14:foregroundMark x1="81188" y1="37815" x2="79703" y2="62185"/>
                        <a14:foregroundMark x1="79703" y1="62185" x2="55941" y2="75630"/>
                        <a14:foregroundMark x1="55941" y1="75630" x2="34653" y2="63445"/>
                        <a14:foregroundMark x1="34653" y1="63445" x2="31683" y2="35714"/>
                        <a14:foregroundMark x1="31683" y1="35714" x2="36634" y2="31092"/>
                        <a14:foregroundMark x1="46535" y1="27731" x2="47525" y2="56303"/>
                        <a14:foregroundMark x1="41089" y1="30672" x2="40099" y2="57563"/>
                        <a14:foregroundMark x1="40099" y1="57563" x2="38614" y2="55462"/>
                        <a14:foregroundMark x1="11386" y1="21008" x2="13861" y2="63025"/>
                        <a14:foregroundMark x1="9406" y1="11765" x2="20792" y2="12605"/>
                        <a14:foregroundMark x1="20792" y1="3782" x2="51485" y2="4622"/>
                        <a14:foregroundMark x1="51485" y1="4622" x2="60891" y2="4622"/>
                        <a14:foregroundMark x1="68812" y1="5042" x2="80198" y2="16807"/>
                        <a14:foregroundMark x1="74752" y1="13866" x2="87129" y2="26471"/>
                        <a14:foregroundMark x1="80198" y1="14286" x2="89604" y2="24370"/>
                        <a14:foregroundMark x1="90594" y1="23109" x2="93564" y2="30252"/>
                        <a14:foregroundMark x1="93564" y1="30252" x2="91584" y2="44538"/>
                        <a14:foregroundMark x1="95050" y1="36975" x2="91584" y2="80672"/>
                        <a14:foregroundMark x1="91584" y1="80672" x2="68812" y2="91597"/>
                        <a14:foregroundMark x1="68812" y1="91597" x2="66832" y2="91597"/>
                        <a14:foregroundMark x1="93564" y1="67647" x2="92574" y2="85714"/>
                        <a14:foregroundMark x1="91584" y1="85714" x2="31188" y2="84034"/>
                        <a14:foregroundMark x1="81683" y1="86975" x2="81683" y2="94118"/>
                        <a14:foregroundMark x1="82673" y1="94118" x2="6436" y2="92857"/>
                        <a14:foregroundMark x1="7426" y1="94118" x2="7426" y2="27731"/>
                        <a14:foregroundMark x1="7426" y1="27731" x2="17822" y2="8403"/>
                        <a14:foregroundMark x1="17822" y1="8403" x2="23267" y2="5462"/>
                        <a14:foregroundMark x1="13861" y1="10084" x2="6931" y2="36134"/>
                        <a14:foregroundMark x1="5446" y1="11765" x2="7921" y2="22689"/>
                        <a14:foregroundMark x1="16337" y1="12605" x2="19307" y2="72269"/>
                        <a14:foregroundMark x1="19307" y1="37815" x2="17327" y2="76050"/>
                        <a14:foregroundMark x1="16337" y1="52101" x2="18317" y2="85714"/>
                        <a14:foregroundMark x1="17822" y1="80252" x2="44059" y2="86134"/>
                        <a14:foregroundMark x1="37129" y1="76050" x2="58911" y2="73950"/>
                        <a14:foregroundMark x1="14356" y1="68908" x2="54950" y2="71008"/>
                        <a14:foregroundMark x1="54950" y1="71008" x2="59901" y2="69328"/>
                        <a14:foregroundMark x1="28713" y1="24370" x2="40099" y2="23529"/>
                        <a14:foregroundMark x1="29703" y1="18908" x2="34653" y2="25630"/>
                        <a14:foregroundMark x1="33168" y1="16807" x2="36139" y2="28571"/>
                        <a14:foregroundMark x1="32178" y1="15966" x2="31683" y2="26471"/>
                        <a14:foregroundMark x1="27723" y1="20168" x2="33168" y2="28151"/>
                        <a14:foregroundMark x1="37129" y1="18908" x2="36634" y2="35714"/>
                        <a14:foregroundMark x1="29208" y1="23950" x2="29208" y2="52941"/>
                        <a14:foregroundMark x1="29208" y1="52941" x2="29208" y2="50840"/>
                        <a14:foregroundMark x1="27723" y1="23950" x2="30693" y2="49580"/>
                        <a14:foregroundMark x1="30693" y1="49580" x2="31188" y2="49160"/>
                        <a14:foregroundMark x1="29208" y1="30252" x2="28713" y2="65546"/>
                        <a14:foregroundMark x1="29208" y1="52101" x2="29208" y2="69748"/>
                        <a14:foregroundMark x1="31683" y1="52941" x2="32178" y2="68487"/>
                        <a14:foregroundMark x1="45545" y1="31933" x2="55941" y2="59244"/>
                        <a14:foregroundMark x1="55941" y1="59244" x2="55941" y2="54622"/>
                        <a14:foregroundMark x1="47030" y1="25630" x2="55941" y2="61765"/>
                        <a14:foregroundMark x1="55941" y1="61765" x2="55446" y2="58824"/>
                        <a14:foregroundMark x1="51980" y1="31092" x2="57921" y2="55042"/>
                        <a14:foregroundMark x1="57921" y1="55042" x2="57921" y2="47059"/>
                        <a14:foregroundMark x1="55941" y1="31092" x2="64851" y2="44118"/>
                        <a14:foregroundMark x1="64356" y1="20168" x2="71287" y2="37815"/>
                        <a14:foregroundMark x1="69307" y1="16807" x2="72772" y2="26891"/>
                        <a14:foregroundMark x1="69802" y1="19328" x2="71782" y2="36134"/>
                        <a14:foregroundMark x1="69307" y1="24370" x2="72277" y2="44538"/>
                        <a14:foregroundMark x1="70792" y1="32773" x2="72772" y2="64286"/>
                        <a14:foregroundMark x1="73267" y1="46639" x2="71782" y2="71008"/>
                        <a14:foregroundMark x1="71782" y1="71008" x2="71287" y2="72269"/>
                        <a14:foregroundMark x1="68317" y1="52521" x2="67822" y2="69328"/>
                        <a14:foregroundMark x1="66832" y1="59244" x2="67822" y2="68908"/>
                        <a14:foregroundMark x1="78218" y1="67227" x2="78713" y2="69748"/>
                        <a14:foregroundMark x1="77723" y1="65546" x2="76733" y2="75630"/>
                        <a14:foregroundMark x1="76733" y1="68908" x2="77723" y2="74370"/>
                        <a14:foregroundMark x1="79703" y1="68908" x2="73267" y2="73950"/>
                        <a14:foregroundMark x1="47030" y1="63025" x2="47030" y2="67227"/>
                        <a14:foregroundMark x1="45545" y1="60084" x2="47030" y2="65546"/>
                        <a14:foregroundMark x1="49010" y1="57563" x2="49505" y2="63866"/>
                        <a14:foregroundMark x1="44554" y1="57143" x2="44554" y2="67647"/>
                        <a14:foregroundMark x1="45050" y1="60084" x2="48020" y2="65966"/>
                        <a14:foregroundMark x1="87624" y1="86134" x2="93069" y2="64286"/>
                        <a14:foregroundMark x1="93069" y1="64286" x2="92079" y2="52521"/>
                        <a14:foregroundMark x1="86634" y1="84874" x2="86634" y2="84874"/>
                        <a14:foregroundMark x1="88614" y1="84874" x2="90594" y2="85294"/>
                        <a14:foregroundMark x1="83663" y1="84454" x2="88119" y2="83613"/>
                        <a14:foregroundMark x1="79703" y1="84874" x2="88614" y2="8403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05424" y="1456099"/>
            <a:ext cx="536109" cy="631653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F9C3902B-CA23-48D6-B57B-F65029BDF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22" b="94118" l="5446" r="93069">
                        <a14:foregroundMark x1="25248" y1="4202" x2="50990" y2="6303"/>
                        <a14:foregroundMark x1="50990" y1="6303" x2="72277" y2="17227"/>
                        <a14:foregroundMark x1="72277" y1="17227" x2="81188" y2="37815"/>
                        <a14:foregroundMark x1="81188" y1="37815" x2="79703" y2="62185"/>
                        <a14:foregroundMark x1="79703" y1="62185" x2="55941" y2="75630"/>
                        <a14:foregroundMark x1="55941" y1="75630" x2="34653" y2="63445"/>
                        <a14:foregroundMark x1="34653" y1="63445" x2="31683" y2="35714"/>
                        <a14:foregroundMark x1="31683" y1="35714" x2="36634" y2="31092"/>
                        <a14:foregroundMark x1="46535" y1="27731" x2="47525" y2="56303"/>
                        <a14:foregroundMark x1="41089" y1="30672" x2="40099" y2="57563"/>
                        <a14:foregroundMark x1="40099" y1="57563" x2="38614" y2="55462"/>
                        <a14:foregroundMark x1="11386" y1="21008" x2="13861" y2="63025"/>
                        <a14:foregroundMark x1="9406" y1="11765" x2="20792" y2="12605"/>
                        <a14:foregroundMark x1="20792" y1="3782" x2="51485" y2="4622"/>
                        <a14:foregroundMark x1="51485" y1="4622" x2="60891" y2="4622"/>
                        <a14:foregroundMark x1="68812" y1="5042" x2="80198" y2="16807"/>
                        <a14:foregroundMark x1="74752" y1="13866" x2="87129" y2="26471"/>
                        <a14:foregroundMark x1="80198" y1="14286" x2="89604" y2="24370"/>
                        <a14:foregroundMark x1="90594" y1="23109" x2="93564" y2="30252"/>
                        <a14:foregroundMark x1="93564" y1="30252" x2="91584" y2="44538"/>
                        <a14:foregroundMark x1="95050" y1="36975" x2="91584" y2="80672"/>
                        <a14:foregroundMark x1="91584" y1="80672" x2="68812" y2="91597"/>
                        <a14:foregroundMark x1="68812" y1="91597" x2="66832" y2="91597"/>
                        <a14:foregroundMark x1="93564" y1="67647" x2="92574" y2="85714"/>
                        <a14:foregroundMark x1="91584" y1="85714" x2="31188" y2="84034"/>
                        <a14:foregroundMark x1="81683" y1="86975" x2="81683" y2="94118"/>
                        <a14:foregroundMark x1="82673" y1="94118" x2="6436" y2="92857"/>
                        <a14:foregroundMark x1="7426" y1="94118" x2="7426" y2="27731"/>
                        <a14:foregroundMark x1="7426" y1="27731" x2="17822" y2="8403"/>
                        <a14:foregroundMark x1="17822" y1="8403" x2="23267" y2="5462"/>
                        <a14:foregroundMark x1="13861" y1="10084" x2="6931" y2="36134"/>
                        <a14:foregroundMark x1="5446" y1="11765" x2="7921" y2="22689"/>
                        <a14:foregroundMark x1="16337" y1="12605" x2="19307" y2="72269"/>
                        <a14:foregroundMark x1="19307" y1="37815" x2="17327" y2="76050"/>
                        <a14:foregroundMark x1="16337" y1="52101" x2="18317" y2="85714"/>
                        <a14:foregroundMark x1="17822" y1="80252" x2="44059" y2="86134"/>
                        <a14:foregroundMark x1="37129" y1="76050" x2="58911" y2="73950"/>
                        <a14:foregroundMark x1="14356" y1="68908" x2="54950" y2="71008"/>
                        <a14:foregroundMark x1="54950" y1="71008" x2="59901" y2="69328"/>
                        <a14:foregroundMark x1="28713" y1="24370" x2="40099" y2="23529"/>
                        <a14:foregroundMark x1="29703" y1="18908" x2="34653" y2="25630"/>
                        <a14:foregroundMark x1="33168" y1="16807" x2="36139" y2="28571"/>
                        <a14:foregroundMark x1="32178" y1="15966" x2="31683" y2="26471"/>
                        <a14:foregroundMark x1="27723" y1="20168" x2="33168" y2="28151"/>
                        <a14:foregroundMark x1="37129" y1="18908" x2="36634" y2="35714"/>
                        <a14:foregroundMark x1="29208" y1="23950" x2="29208" y2="52941"/>
                        <a14:foregroundMark x1="29208" y1="52941" x2="29208" y2="50840"/>
                        <a14:foregroundMark x1="27723" y1="23950" x2="30693" y2="49580"/>
                        <a14:foregroundMark x1="30693" y1="49580" x2="31188" y2="49160"/>
                        <a14:foregroundMark x1="29208" y1="30252" x2="28713" y2="65546"/>
                        <a14:foregroundMark x1="29208" y1="52101" x2="29208" y2="69748"/>
                        <a14:foregroundMark x1="31683" y1="52941" x2="32178" y2="68487"/>
                        <a14:foregroundMark x1="45545" y1="31933" x2="55941" y2="59244"/>
                        <a14:foregroundMark x1="55941" y1="59244" x2="55941" y2="54622"/>
                        <a14:foregroundMark x1="47030" y1="25630" x2="55941" y2="61765"/>
                        <a14:foregroundMark x1="55941" y1="61765" x2="55446" y2="58824"/>
                        <a14:foregroundMark x1="51980" y1="31092" x2="57921" y2="55042"/>
                        <a14:foregroundMark x1="57921" y1="55042" x2="57921" y2="47059"/>
                        <a14:foregroundMark x1="55941" y1="31092" x2="64851" y2="44118"/>
                        <a14:foregroundMark x1="64356" y1="20168" x2="71287" y2="37815"/>
                        <a14:foregroundMark x1="69307" y1="16807" x2="72772" y2="26891"/>
                        <a14:foregroundMark x1="69802" y1="19328" x2="71782" y2="36134"/>
                        <a14:foregroundMark x1="69307" y1="24370" x2="72277" y2="44538"/>
                        <a14:foregroundMark x1="70792" y1="32773" x2="72772" y2="64286"/>
                        <a14:foregroundMark x1="73267" y1="46639" x2="71782" y2="71008"/>
                        <a14:foregroundMark x1="71782" y1="71008" x2="71287" y2="72269"/>
                        <a14:foregroundMark x1="68317" y1="52521" x2="67822" y2="69328"/>
                        <a14:foregroundMark x1="66832" y1="59244" x2="67822" y2="68908"/>
                        <a14:foregroundMark x1="78218" y1="67227" x2="78713" y2="69748"/>
                        <a14:foregroundMark x1="77723" y1="65546" x2="76733" y2="75630"/>
                        <a14:foregroundMark x1="76733" y1="68908" x2="77723" y2="74370"/>
                        <a14:foregroundMark x1="79703" y1="68908" x2="73267" y2="73950"/>
                        <a14:foregroundMark x1="47030" y1="63025" x2="47030" y2="67227"/>
                        <a14:foregroundMark x1="45545" y1="60084" x2="47030" y2="65546"/>
                        <a14:foregroundMark x1="49010" y1="57563" x2="49505" y2="63866"/>
                        <a14:foregroundMark x1="44554" y1="57143" x2="44554" y2="67647"/>
                        <a14:foregroundMark x1="45050" y1="60084" x2="48020" y2="65966"/>
                        <a14:foregroundMark x1="87624" y1="86134" x2="93069" y2="64286"/>
                        <a14:foregroundMark x1="93069" y1="64286" x2="92079" y2="52521"/>
                        <a14:foregroundMark x1="86634" y1="84874" x2="86634" y2="84874"/>
                        <a14:foregroundMark x1="88614" y1="84874" x2="90594" y2="85294"/>
                        <a14:foregroundMark x1="83663" y1="84454" x2="88119" y2="83613"/>
                        <a14:foregroundMark x1="79703" y1="84874" x2="88614" y2="8403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05424" y="2435437"/>
            <a:ext cx="536109" cy="631653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8DA95993-31CF-46AC-8A42-960293F002A9}"/>
              </a:ext>
            </a:extLst>
          </p:cNvPr>
          <p:cNvSpPr txBox="1"/>
          <p:nvPr/>
        </p:nvSpPr>
        <p:spPr>
          <a:xfrm>
            <a:off x="9500440" y="1574665"/>
            <a:ext cx="128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Password</a:t>
            </a:r>
          </a:p>
          <a:p>
            <a:r>
              <a:rPr lang="en-US" altLang="ko-KR" sz="1200"/>
              <a:t>dictionary 1</a:t>
            </a:r>
            <a:endParaRPr lang="en-US" altLang="ko-KR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7D6C5A-3FD1-4C96-BC06-BFB2966BA831}"/>
              </a:ext>
            </a:extLst>
          </p:cNvPr>
          <p:cNvSpPr txBox="1"/>
          <p:nvPr/>
        </p:nvSpPr>
        <p:spPr>
          <a:xfrm rot="5400000">
            <a:off x="8934915" y="2119834"/>
            <a:ext cx="708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/>
              <a:t>.  .  .</a:t>
            </a:r>
            <a:endParaRPr lang="en-US" altLang="ko-KR" sz="1100" b="1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365C23B-CBE9-4247-A6C0-79E9FEE2882B}"/>
              </a:ext>
            </a:extLst>
          </p:cNvPr>
          <p:cNvSpPr/>
          <p:nvPr/>
        </p:nvSpPr>
        <p:spPr>
          <a:xfrm>
            <a:off x="8980474" y="3135601"/>
            <a:ext cx="1772955" cy="22387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8F83EFD-984E-4CE4-A6C3-03CB926E7C46}"/>
              </a:ext>
            </a:extLst>
          </p:cNvPr>
          <p:cNvSpPr txBox="1"/>
          <p:nvPr/>
        </p:nvSpPr>
        <p:spPr>
          <a:xfrm>
            <a:off x="9500440" y="2531169"/>
            <a:ext cx="128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Password</a:t>
            </a:r>
          </a:p>
          <a:p>
            <a:r>
              <a:rPr lang="en-US" altLang="ko-KR" sz="1200"/>
              <a:t>dictionary N</a:t>
            </a:r>
            <a:endParaRPr lang="en-US" altLang="ko-KR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99D04C8-2C62-478E-861E-966AE01302F6}"/>
              </a:ext>
            </a:extLst>
          </p:cNvPr>
          <p:cNvSpPr txBox="1"/>
          <p:nvPr/>
        </p:nvSpPr>
        <p:spPr>
          <a:xfrm>
            <a:off x="8772232" y="3120342"/>
            <a:ext cx="21894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/>
              <a:t>Korean word</a:t>
            </a:r>
          </a:p>
          <a:p>
            <a:pPr algn="ctr"/>
            <a:r>
              <a:rPr lang="en-US" altLang="ko-KR" sz="1300" b="1"/>
              <a:t>password dictionaries</a:t>
            </a:r>
            <a:endParaRPr lang="en-US" altLang="ko-KR" sz="1300" b="1" dirty="0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E0CA8A52-8071-43AB-A831-A7D3562BA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22" b="94118" l="5446" r="93069">
                        <a14:foregroundMark x1="25248" y1="4202" x2="50990" y2="6303"/>
                        <a14:foregroundMark x1="50990" y1="6303" x2="72277" y2="17227"/>
                        <a14:foregroundMark x1="72277" y1="17227" x2="81188" y2="37815"/>
                        <a14:foregroundMark x1="81188" y1="37815" x2="79703" y2="62185"/>
                        <a14:foregroundMark x1="79703" y1="62185" x2="55941" y2="75630"/>
                        <a14:foregroundMark x1="55941" y1="75630" x2="34653" y2="63445"/>
                        <a14:foregroundMark x1="34653" y1="63445" x2="31683" y2="35714"/>
                        <a14:foregroundMark x1="31683" y1="35714" x2="36634" y2="31092"/>
                        <a14:foregroundMark x1="46535" y1="27731" x2="47525" y2="56303"/>
                        <a14:foregroundMark x1="41089" y1="30672" x2="40099" y2="57563"/>
                        <a14:foregroundMark x1="40099" y1="57563" x2="38614" y2="55462"/>
                        <a14:foregroundMark x1="11386" y1="21008" x2="13861" y2="63025"/>
                        <a14:foregroundMark x1="9406" y1="11765" x2="20792" y2="12605"/>
                        <a14:foregroundMark x1="20792" y1="3782" x2="51485" y2="4622"/>
                        <a14:foregroundMark x1="51485" y1="4622" x2="60891" y2="4622"/>
                        <a14:foregroundMark x1="68812" y1="5042" x2="80198" y2="16807"/>
                        <a14:foregroundMark x1="74752" y1="13866" x2="87129" y2="26471"/>
                        <a14:foregroundMark x1="80198" y1="14286" x2="89604" y2="24370"/>
                        <a14:foregroundMark x1="90594" y1="23109" x2="93564" y2="30252"/>
                        <a14:foregroundMark x1="93564" y1="30252" x2="91584" y2="44538"/>
                        <a14:foregroundMark x1="95050" y1="36975" x2="91584" y2="80672"/>
                        <a14:foregroundMark x1="91584" y1="80672" x2="68812" y2="91597"/>
                        <a14:foregroundMark x1="68812" y1="91597" x2="66832" y2="91597"/>
                        <a14:foregroundMark x1="93564" y1="67647" x2="92574" y2="85714"/>
                        <a14:foregroundMark x1="91584" y1="85714" x2="31188" y2="84034"/>
                        <a14:foregroundMark x1="81683" y1="86975" x2="81683" y2="94118"/>
                        <a14:foregroundMark x1="82673" y1="94118" x2="6436" y2="92857"/>
                        <a14:foregroundMark x1="7426" y1="94118" x2="7426" y2="27731"/>
                        <a14:foregroundMark x1="7426" y1="27731" x2="17822" y2="8403"/>
                        <a14:foregroundMark x1="17822" y1="8403" x2="23267" y2="5462"/>
                        <a14:foregroundMark x1="13861" y1="10084" x2="6931" y2="36134"/>
                        <a14:foregroundMark x1="5446" y1="11765" x2="7921" y2="22689"/>
                        <a14:foregroundMark x1="16337" y1="12605" x2="19307" y2="72269"/>
                        <a14:foregroundMark x1="19307" y1="37815" x2="17327" y2="76050"/>
                        <a14:foregroundMark x1="16337" y1="52101" x2="18317" y2="85714"/>
                        <a14:foregroundMark x1="17822" y1="80252" x2="44059" y2="86134"/>
                        <a14:foregroundMark x1="37129" y1="76050" x2="58911" y2="73950"/>
                        <a14:foregroundMark x1="14356" y1="68908" x2="54950" y2="71008"/>
                        <a14:foregroundMark x1="54950" y1="71008" x2="59901" y2="69328"/>
                        <a14:foregroundMark x1="28713" y1="24370" x2="40099" y2="23529"/>
                        <a14:foregroundMark x1="29703" y1="18908" x2="34653" y2="25630"/>
                        <a14:foregroundMark x1="33168" y1="16807" x2="36139" y2="28571"/>
                        <a14:foregroundMark x1="32178" y1="15966" x2="31683" y2="26471"/>
                        <a14:foregroundMark x1="27723" y1="20168" x2="33168" y2="28151"/>
                        <a14:foregroundMark x1="37129" y1="18908" x2="36634" y2="35714"/>
                        <a14:foregroundMark x1="29208" y1="23950" x2="29208" y2="52941"/>
                        <a14:foregroundMark x1="29208" y1="52941" x2="29208" y2="50840"/>
                        <a14:foregroundMark x1="27723" y1="23950" x2="30693" y2="49580"/>
                        <a14:foregroundMark x1="30693" y1="49580" x2="31188" y2="49160"/>
                        <a14:foregroundMark x1="29208" y1="30252" x2="28713" y2="65546"/>
                        <a14:foregroundMark x1="29208" y1="52101" x2="29208" y2="69748"/>
                        <a14:foregroundMark x1="31683" y1="52941" x2="32178" y2="68487"/>
                        <a14:foregroundMark x1="45545" y1="31933" x2="55941" y2="59244"/>
                        <a14:foregroundMark x1="55941" y1="59244" x2="55941" y2="54622"/>
                        <a14:foregroundMark x1="47030" y1="25630" x2="55941" y2="61765"/>
                        <a14:foregroundMark x1="55941" y1="61765" x2="55446" y2="58824"/>
                        <a14:foregroundMark x1="51980" y1="31092" x2="57921" y2="55042"/>
                        <a14:foregroundMark x1="57921" y1="55042" x2="57921" y2="47059"/>
                        <a14:foregroundMark x1="55941" y1="31092" x2="64851" y2="44118"/>
                        <a14:foregroundMark x1="64356" y1="20168" x2="71287" y2="37815"/>
                        <a14:foregroundMark x1="69307" y1="16807" x2="72772" y2="26891"/>
                        <a14:foregroundMark x1="69802" y1="19328" x2="71782" y2="36134"/>
                        <a14:foregroundMark x1="69307" y1="24370" x2="72277" y2="44538"/>
                        <a14:foregroundMark x1="70792" y1="32773" x2="72772" y2="64286"/>
                        <a14:foregroundMark x1="73267" y1="46639" x2="71782" y2="71008"/>
                        <a14:foregroundMark x1="71782" y1="71008" x2="71287" y2="72269"/>
                        <a14:foregroundMark x1="68317" y1="52521" x2="67822" y2="69328"/>
                        <a14:foregroundMark x1="66832" y1="59244" x2="67822" y2="68908"/>
                        <a14:foregroundMark x1="78218" y1="67227" x2="78713" y2="69748"/>
                        <a14:foregroundMark x1="77723" y1="65546" x2="76733" y2="75630"/>
                        <a14:foregroundMark x1="76733" y1="68908" x2="77723" y2="74370"/>
                        <a14:foregroundMark x1="79703" y1="68908" x2="73267" y2="73950"/>
                        <a14:foregroundMark x1="47030" y1="63025" x2="47030" y2="67227"/>
                        <a14:foregroundMark x1="45545" y1="60084" x2="47030" y2="65546"/>
                        <a14:foregroundMark x1="49010" y1="57563" x2="49505" y2="63866"/>
                        <a14:foregroundMark x1="44554" y1="57143" x2="44554" y2="67647"/>
                        <a14:foregroundMark x1="45050" y1="60084" x2="48020" y2="65966"/>
                        <a14:foregroundMark x1="87624" y1="86134" x2="93069" y2="64286"/>
                        <a14:foregroundMark x1="93069" y1="64286" x2="92079" y2="52521"/>
                        <a14:foregroundMark x1="86634" y1="84874" x2="86634" y2="84874"/>
                        <a14:foregroundMark x1="88614" y1="84874" x2="90594" y2="85294"/>
                        <a14:foregroundMark x1="83663" y1="84454" x2="88119" y2="83613"/>
                        <a14:foregroundMark x1="79703" y1="84874" x2="88614" y2="8403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47010" y="3700862"/>
            <a:ext cx="536109" cy="631653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797B9417-5B45-4672-A4E2-77D3E5A6F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22" b="94118" l="5446" r="93069">
                        <a14:foregroundMark x1="25248" y1="4202" x2="50990" y2="6303"/>
                        <a14:foregroundMark x1="50990" y1="6303" x2="72277" y2="17227"/>
                        <a14:foregroundMark x1="72277" y1="17227" x2="81188" y2="37815"/>
                        <a14:foregroundMark x1="81188" y1="37815" x2="79703" y2="62185"/>
                        <a14:foregroundMark x1="79703" y1="62185" x2="55941" y2="75630"/>
                        <a14:foregroundMark x1="55941" y1="75630" x2="34653" y2="63445"/>
                        <a14:foregroundMark x1="34653" y1="63445" x2="31683" y2="35714"/>
                        <a14:foregroundMark x1="31683" y1="35714" x2="36634" y2="31092"/>
                        <a14:foregroundMark x1="46535" y1="27731" x2="47525" y2="56303"/>
                        <a14:foregroundMark x1="41089" y1="30672" x2="40099" y2="57563"/>
                        <a14:foregroundMark x1="40099" y1="57563" x2="38614" y2="55462"/>
                        <a14:foregroundMark x1="11386" y1="21008" x2="13861" y2="63025"/>
                        <a14:foregroundMark x1="9406" y1="11765" x2="20792" y2="12605"/>
                        <a14:foregroundMark x1="20792" y1="3782" x2="51485" y2="4622"/>
                        <a14:foregroundMark x1="51485" y1="4622" x2="60891" y2="4622"/>
                        <a14:foregroundMark x1="68812" y1="5042" x2="80198" y2="16807"/>
                        <a14:foregroundMark x1="74752" y1="13866" x2="87129" y2="26471"/>
                        <a14:foregroundMark x1="80198" y1="14286" x2="89604" y2="24370"/>
                        <a14:foregroundMark x1="90594" y1="23109" x2="93564" y2="30252"/>
                        <a14:foregroundMark x1="93564" y1="30252" x2="91584" y2="44538"/>
                        <a14:foregroundMark x1="95050" y1="36975" x2="91584" y2="80672"/>
                        <a14:foregroundMark x1="91584" y1="80672" x2="68812" y2="91597"/>
                        <a14:foregroundMark x1="68812" y1="91597" x2="66832" y2="91597"/>
                        <a14:foregroundMark x1="93564" y1="67647" x2="92574" y2="85714"/>
                        <a14:foregroundMark x1="91584" y1="85714" x2="31188" y2="84034"/>
                        <a14:foregroundMark x1="81683" y1="86975" x2="81683" y2="94118"/>
                        <a14:foregroundMark x1="82673" y1="94118" x2="6436" y2="92857"/>
                        <a14:foregroundMark x1="7426" y1="94118" x2="7426" y2="27731"/>
                        <a14:foregroundMark x1="7426" y1="27731" x2="17822" y2="8403"/>
                        <a14:foregroundMark x1="17822" y1="8403" x2="23267" y2="5462"/>
                        <a14:foregroundMark x1="13861" y1="10084" x2="6931" y2="36134"/>
                        <a14:foregroundMark x1="5446" y1="11765" x2="7921" y2="22689"/>
                        <a14:foregroundMark x1="16337" y1="12605" x2="19307" y2="72269"/>
                        <a14:foregroundMark x1="19307" y1="37815" x2="17327" y2="76050"/>
                        <a14:foregroundMark x1="16337" y1="52101" x2="18317" y2="85714"/>
                        <a14:foregroundMark x1="17822" y1="80252" x2="44059" y2="86134"/>
                        <a14:foregroundMark x1="37129" y1="76050" x2="58911" y2="73950"/>
                        <a14:foregroundMark x1="14356" y1="68908" x2="54950" y2="71008"/>
                        <a14:foregroundMark x1="54950" y1="71008" x2="59901" y2="69328"/>
                        <a14:foregroundMark x1="28713" y1="24370" x2="40099" y2="23529"/>
                        <a14:foregroundMark x1="29703" y1="18908" x2="34653" y2="25630"/>
                        <a14:foregroundMark x1="33168" y1="16807" x2="36139" y2="28571"/>
                        <a14:foregroundMark x1="32178" y1="15966" x2="31683" y2="26471"/>
                        <a14:foregroundMark x1="27723" y1="20168" x2="33168" y2="28151"/>
                        <a14:foregroundMark x1="37129" y1="18908" x2="36634" y2="35714"/>
                        <a14:foregroundMark x1="29208" y1="23950" x2="29208" y2="52941"/>
                        <a14:foregroundMark x1="29208" y1="52941" x2="29208" y2="50840"/>
                        <a14:foregroundMark x1="27723" y1="23950" x2="30693" y2="49580"/>
                        <a14:foregroundMark x1="30693" y1="49580" x2="31188" y2="49160"/>
                        <a14:foregroundMark x1="29208" y1="30252" x2="28713" y2="65546"/>
                        <a14:foregroundMark x1="29208" y1="52101" x2="29208" y2="69748"/>
                        <a14:foregroundMark x1="31683" y1="52941" x2="32178" y2="68487"/>
                        <a14:foregroundMark x1="45545" y1="31933" x2="55941" y2="59244"/>
                        <a14:foregroundMark x1="55941" y1="59244" x2="55941" y2="54622"/>
                        <a14:foregroundMark x1="47030" y1="25630" x2="55941" y2="61765"/>
                        <a14:foregroundMark x1="55941" y1="61765" x2="55446" y2="58824"/>
                        <a14:foregroundMark x1="51980" y1="31092" x2="57921" y2="55042"/>
                        <a14:foregroundMark x1="57921" y1="55042" x2="57921" y2="47059"/>
                        <a14:foregroundMark x1="55941" y1="31092" x2="64851" y2="44118"/>
                        <a14:foregroundMark x1="64356" y1="20168" x2="71287" y2="37815"/>
                        <a14:foregroundMark x1="69307" y1="16807" x2="72772" y2="26891"/>
                        <a14:foregroundMark x1="69802" y1="19328" x2="71782" y2="36134"/>
                        <a14:foregroundMark x1="69307" y1="24370" x2="72277" y2="44538"/>
                        <a14:foregroundMark x1="70792" y1="32773" x2="72772" y2="64286"/>
                        <a14:foregroundMark x1="73267" y1="46639" x2="71782" y2="71008"/>
                        <a14:foregroundMark x1="71782" y1="71008" x2="71287" y2="72269"/>
                        <a14:foregroundMark x1="68317" y1="52521" x2="67822" y2="69328"/>
                        <a14:foregroundMark x1="66832" y1="59244" x2="67822" y2="68908"/>
                        <a14:foregroundMark x1="78218" y1="67227" x2="78713" y2="69748"/>
                        <a14:foregroundMark x1="77723" y1="65546" x2="76733" y2="75630"/>
                        <a14:foregroundMark x1="76733" y1="68908" x2="77723" y2="74370"/>
                        <a14:foregroundMark x1="79703" y1="68908" x2="73267" y2="73950"/>
                        <a14:foregroundMark x1="47030" y1="63025" x2="47030" y2="67227"/>
                        <a14:foregroundMark x1="45545" y1="60084" x2="47030" y2="65546"/>
                        <a14:foregroundMark x1="49010" y1="57563" x2="49505" y2="63866"/>
                        <a14:foregroundMark x1="44554" y1="57143" x2="44554" y2="67647"/>
                        <a14:foregroundMark x1="45050" y1="60084" x2="48020" y2="65966"/>
                        <a14:foregroundMark x1="87624" y1="86134" x2="93069" y2="64286"/>
                        <a14:foregroundMark x1="93069" y1="64286" x2="92079" y2="52521"/>
                        <a14:foregroundMark x1="86634" y1="84874" x2="86634" y2="84874"/>
                        <a14:foregroundMark x1="88614" y1="84874" x2="90594" y2="85294"/>
                        <a14:foregroundMark x1="83663" y1="84454" x2="88119" y2="83613"/>
                        <a14:foregroundMark x1="79703" y1="84874" x2="88614" y2="8403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47010" y="4680200"/>
            <a:ext cx="536109" cy="63165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7522A242-FD12-4164-B3F2-700C2DD1210E}"/>
              </a:ext>
            </a:extLst>
          </p:cNvPr>
          <p:cNvSpPr txBox="1"/>
          <p:nvPr/>
        </p:nvSpPr>
        <p:spPr>
          <a:xfrm>
            <a:off x="9551392" y="3700612"/>
            <a:ext cx="128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Korean word</a:t>
            </a:r>
          </a:p>
          <a:p>
            <a:r>
              <a:rPr lang="en-US" altLang="ko-KR" sz="1200"/>
              <a:t>password</a:t>
            </a:r>
          </a:p>
          <a:p>
            <a:r>
              <a:rPr lang="en-US" altLang="ko-KR" sz="1200"/>
              <a:t>dictionary 1</a:t>
            </a:r>
            <a:endParaRPr lang="en-US" altLang="ko-KR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AA6C51-0CD1-43BF-B901-FC19DE219DE1}"/>
              </a:ext>
            </a:extLst>
          </p:cNvPr>
          <p:cNvSpPr txBox="1"/>
          <p:nvPr/>
        </p:nvSpPr>
        <p:spPr>
          <a:xfrm rot="5400000">
            <a:off x="8976501" y="4364597"/>
            <a:ext cx="708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/>
              <a:t>.  .  .</a:t>
            </a:r>
            <a:endParaRPr lang="en-US" altLang="ko-KR" sz="11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8D1684-E0A8-4CAA-96CB-8B776231ADDB}"/>
              </a:ext>
            </a:extLst>
          </p:cNvPr>
          <p:cNvSpPr txBox="1"/>
          <p:nvPr/>
        </p:nvSpPr>
        <p:spPr>
          <a:xfrm>
            <a:off x="9548581" y="4660096"/>
            <a:ext cx="128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Korean word</a:t>
            </a:r>
          </a:p>
          <a:p>
            <a:r>
              <a:rPr lang="en-US" altLang="ko-KR" sz="1200"/>
              <a:t>password</a:t>
            </a:r>
          </a:p>
          <a:p>
            <a:r>
              <a:rPr lang="en-US" altLang="ko-KR" sz="1200"/>
              <a:t>dictionary N</a:t>
            </a:r>
            <a:endParaRPr lang="en-US" altLang="ko-KR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BE84700-A942-4E07-B97F-305B2033A58F}"/>
              </a:ext>
            </a:extLst>
          </p:cNvPr>
          <p:cNvSpPr txBox="1"/>
          <p:nvPr/>
        </p:nvSpPr>
        <p:spPr>
          <a:xfrm>
            <a:off x="8653500" y="1058160"/>
            <a:ext cx="2189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/>
              <a:t>Password dictionaries</a:t>
            </a:r>
            <a:endParaRPr lang="en-US" altLang="ko-KR" sz="1400" b="1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F86FC89-64FD-4246-A58C-A66058E64176}"/>
              </a:ext>
            </a:extLst>
          </p:cNvPr>
          <p:cNvSpPr/>
          <p:nvPr/>
        </p:nvSpPr>
        <p:spPr>
          <a:xfrm>
            <a:off x="6547171" y="1762063"/>
            <a:ext cx="1983493" cy="1780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94EB943-6EFC-4CC8-B548-434D2E5DE6A8}"/>
              </a:ext>
            </a:extLst>
          </p:cNvPr>
          <p:cNvSpPr txBox="1"/>
          <p:nvPr/>
        </p:nvSpPr>
        <p:spPr>
          <a:xfrm>
            <a:off x="6333108" y="1261360"/>
            <a:ext cx="2373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/>
              <a:t>Password security</a:t>
            </a:r>
            <a:r>
              <a:rPr lang="ko-KR" altLang="en-US" sz="1400" b="1"/>
              <a:t> </a:t>
            </a:r>
            <a:r>
              <a:rPr lang="en-US" altLang="ko-KR" sz="1400" b="1"/>
              <a:t>evaluation index</a:t>
            </a:r>
            <a:endParaRPr lang="en-US" altLang="ko-KR" sz="1400" b="1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CAB1884-70D4-4C4C-8578-4538506C7E32}"/>
              </a:ext>
            </a:extLst>
          </p:cNvPr>
          <p:cNvSpPr/>
          <p:nvPr/>
        </p:nvSpPr>
        <p:spPr>
          <a:xfrm>
            <a:off x="2434737" y="-1537193"/>
            <a:ext cx="1566050" cy="518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B80D468-AE8C-4708-B0A9-447658FFE9AA}"/>
              </a:ext>
            </a:extLst>
          </p:cNvPr>
          <p:cNvSpPr txBox="1"/>
          <p:nvPr/>
        </p:nvSpPr>
        <p:spPr>
          <a:xfrm>
            <a:off x="2371237" y="-1532819"/>
            <a:ext cx="1724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zxcvbn point</a:t>
            </a:r>
          </a:p>
          <a:p>
            <a:pPr algn="ctr"/>
            <a:r>
              <a:rPr lang="en-US" altLang="ko-KR" sz="1400"/>
              <a:t>calculation</a:t>
            </a:r>
            <a:endParaRPr lang="en-US" altLang="ko-KR" sz="14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B7B517F-3C08-4CB3-9823-7389A4AE7BB8}"/>
              </a:ext>
            </a:extLst>
          </p:cNvPr>
          <p:cNvSpPr/>
          <p:nvPr/>
        </p:nvSpPr>
        <p:spPr>
          <a:xfrm>
            <a:off x="6759527" y="1872587"/>
            <a:ext cx="1566050" cy="518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25397EE-0A39-49BC-9833-E280871DFFC4}"/>
              </a:ext>
            </a:extLst>
          </p:cNvPr>
          <p:cNvSpPr txBox="1"/>
          <p:nvPr/>
        </p:nvSpPr>
        <p:spPr>
          <a:xfrm>
            <a:off x="6696027" y="1995494"/>
            <a:ext cx="1724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Evaluation score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0016654-5371-4F69-88EA-C3104A508CEB}"/>
              </a:ext>
            </a:extLst>
          </p:cNvPr>
          <p:cNvSpPr/>
          <p:nvPr/>
        </p:nvSpPr>
        <p:spPr>
          <a:xfrm>
            <a:off x="6759527" y="2904894"/>
            <a:ext cx="1566050" cy="518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471BC39-D7C1-49D7-A882-9BC8F52D1C9A}"/>
              </a:ext>
            </a:extLst>
          </p:cNvPr>
          <p:cNvSpPr txBox="1"/>
          <p:nvPr/>
        </p:nvSpPr>
        <p:spPr>
          <a:xfrm>
            <a:off x="6696027" y="2909268"/>
            <a:ext cx="1724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Whether password matches dictionary</a:t>
            </a:r>
            <a:endParaRPr lang="en-US" altLang="ko-KR" sz="1400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26A87BA-E56F-4963-9C44-EC5162FBD816}"/>
              </a:ext>
            </a:extLst>
          </p:cNvPr>
          <p:cNvCxnSpPr>
            <a:cxnSpLocks/>
          </p:cNvCxnSpPr>
          <p:nvPr/>
        </p:nvCxnSpPr>
        <p:spPr>
          <a:xfrm>
            <a:off x="4913742" y="2063199"/>
            <a:ext cx="184578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D4501A38-D8BF-4549-B9C1-1B36E5940378}"/>
              </a:ext>
            </a:extLst>
          </p:cNvPr>
          <p:cNvCxnSpPr>
            <a:cxnSpLocks/>
          </p:cNvCxnSpPr>
          <p:nvPr/>
        </p:nvCxnSpPr>
        <p:spPr>
          <a:xfrm>
            <a:off x="4913740" y="3170878"/>
            <a:ext cx="184578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4149FD8-094B-41CF-A539-7935FCB17FCF}"/>
              </a:ext>
            </a:extLst>
          </p:cNvPr>
          <p:cNvCxnSpPr>
            <a:cxnSpLocks/>
          </p:cNvCxnSpPr>
          <p:nvPr/>
        </p:nvCxnSpPr>
        <p:spPr>
          <a:xfrm flipH="1">
            <a:off x="4880369" y="2243331"/>
            <a:ext cx="1879158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41E4380-E221-4107-8FAC-4B0D20C830E1}"/>
              </a:ext>
            </a:extLst>
          </p:cNvPr>
          <p:cNvCxnSpPr>
            <a:cxnSpLocks/>
          </p:cNvCxnSpPr>
          <p:nvPr/>
        </p:nvCxnSpPr>
        <p:spPr>
          <a:xfrm flipH="1">
            <a:off x="4880369" y="3322045"/>
            <a:ext cx="1879158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7F0183E-1EFD-4CC7-9077-ABF5CCC69D81}"/>
              </a:ext>
            </a:extLst>
          </p:cNvPr>
          <p:cNvSpPr txBox="1"/>
          <p:nvPr/>
        </p:nvSpPr>
        <p:spPr>
          <a:xfrm>
            <a:off x="4912666" y="1762063"/>
            <a:ext cx="1724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rgbClr val="FF0000"/>
                </a:solidFill>
              </a:rPr>
              <a:t>“pas123sword@”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6E4CC12-7CFA-4592-8E67-75B2D2104216}"/>
              </a:ext>
            </a:extLst>
          </p:cNvPr>
          <p:cNvSpPr txBox="1"/>
          <p:nvPr/>
        </p:nvSpPr>
        <p:spPr>
          <a:xfrm>
            <a:off x="4892030" y="2848117"/>
            <a:ext cx="1724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rgbClr val="FF0000"/>
                </a:solidFill>
              </a:rPr>
              <a:t>“password”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FD2E510-C008-475B-B514-DD2A3E6B42BD}"/>
              </a:ext>
            </a:extLst>
          </p:cNvPr>
          <p:cNvSpPr txBox="1"/>
          <p:nvPr/>
        </p:nvSpPr>
        <p:spPr>
          <a:xfrm>
            <a:off x="4954844" y="2206692"/>
            <a:ext cx="1724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rgbClr val="FF0000"/>
                </a:solidFill>
              </a:rPr>
              <a:t>Evaluation score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95D0649-70E0-47AC-9440-6A9C4DA18733}"/>
              </a:ext>
            </a:extLst>
          </p:cNvPr>
          <p:cNvSpPr txBox="1"/>
          <p:nvPr/>
        </p:nvSpPr>
        <p:spPr>
          <a:xfrm>
            <a:off x="4916031" y="3285467"/>
            <a:ext cx="1724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rgbClr val="FF0000"/>
                </a:solidFill>
              </a:rPr>
              <a:t>Whether password matches dictionary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7C17E32B-3A07-4B76-ABBE-8D5527640093}"/>
              </a:ext>
            </a:extLst>
          </p:cNvPr>
          <p:cNvCxnSpPr>
            <a:cxnSpLocks/>
          </p:cNvCxnSpPr>
          <p:nvPr/>
        </p:nvCxnSpPr>
        <p:spPr>
          <a:xfrm>
            <a:off x="8325577" y="2056589"/>
            <a:ext cx="542498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A0009477-F02D-4E22-870B-9B138E59355C}"/>
              </a:ext>
            </a:extLst>
          </p:cNvPr>
          <p:cNvCxnSpPr>
            <a:cxnSpLocks/>
          </p:cNvCxnSpPr>
          <p:nvPr/>
        </p:nvCxnSpPr>
        <p:spPr>
          <a:xfrm>
            <a:off x="8325577" y="3164034"/>
            <a:ext cx="542498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8E82402-415D-45F8-BF28-1EF4891A1609}"/>
              </a:ext>
            </a:extLst>
          </p:cNvPr>
          <p:cNvCxnSpPr>
            <a:cxnSpLocks/>
          </p:cNvCxnSpPr>
          <p:nvPr/>
        </p:nvCxnSpPr>
        <p:spPr>
          <a:xfrm flipH="1">
            <a:off x="8335280" y="2227122"/>
            <a:ext cx="496027" cy="1174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9975AD9C-06E8-4A8C-8690-43A8CF8B43FA}"/>
              </a:ext>
            </a:extLst>
          </p:cNvPr>
          <p:cNvCxnSpPr>
            <a:cxnSpLocks/>
          </p:cNvCxnSpPr>
          <p:nvPr/>
        </p:nvCxnSpPr>
        <p:spPr>
          <a:xfrm flipH="1">
            <a:off x="8345641" y="3322045"/>
            <a:ext cx="496027" cy="1174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955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4438</TotalTime>
  <Words>556</Words>
  <Application>Microsoft Office PowerPoint</Application>
  <PresentationFormat>와이드스크린</PresentationFormat>
  <Paragraphs>180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한양신명조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HongGi-hyeon</dc:creator>
  <cp:lastModifiedBy>Ki-hyeon</cp:lastModifiedBy>
  <cp:revision>268</cp:revision>
  <dcterms:created xsi:type="dcterms:W3CDTF">2020-11-11T08:50:03Z</dcterms:created>
  <dcterms:modified xsi:type="dcterms:W3CDTF">2021-06-01T04:27:35Z</dcterms:modified>
</cp:coreProperties>
</file>