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3D"/>
    <a:srgbClr val="FF3B3B"/>
    <a:srgbClr val="FFFF99"/>
    <a:srgbClr val="FF0000"/>
    <a:srgbClr val="FF0066"/>
    <a:srgbClr val="CCCCFF"/>
    <a:srgbClr val="3A2EDA"/>
    <a:srgbClr val="ED7D31"/>
    <a:srgbClr val="E7C537"/>
    <a:srgbClr val="F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>
      <p:cViewPr varScale="1">
        <p:scale>
          <a:sx n="101" d="100"/>
          <a:sy n="101" d="100"/>
        </p:scale>
        <p:origin x="534" y="108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656693"/>
            <a:ext cx="9156700" cy="620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9342"/>
            <a:ext cx="9156700" cy="598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16">
            <a:extLst>
              <a:ext uri="{FF2B5EF4-FFF2-40B4-BE49-F238E27FC236}">
                <a16:creationId xmlns:a16="http://schemas.microsoft.com/office/drawing/2014/main" id="{EBD9B39C-978A-42C7-AF7F-B5BBCC232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15" y="641733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10" name="그림 16">
            <a:extLst>
              <a:ext uri="{FF2B5EF4-FFF2-40B4-BE49-F238E27FC236}">
                <a16:creationId xmlns:a16="http://schemas.microsoft.com/office/drawing/2014/main" id="{82507C95-C9F1-4435-99F0-F35D16F92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56678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0DA0A37-23C4-4EF2-B8F3-5A2BB0A4A914}"/>
              </a:ext>
            </a:extLst>
          </p:cNvPr>
          <p:cNvSpPr/>
          <p:nvPr/>
        </p:nvSpPr>
        <p:spPr>
          <a:xfrm>
            <a:off x="6565650" y="1232347"/>
            <a:ext cx="2316383" cy="37975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A52DE7C-76AC-4052-9C82-267799445792}"/>
              </a:ext>
            </a:extLst>
          </p:cNvPr>
          <p:cNvGrpSpPr/>
          <p:nvPr/>
        </p:nvGrpSpPr>
        <p:grpSpPr>
          <a:xfrm>
            <a:off x="899592" y="875751"/>
            <a:ext cx="2760172" cy="5018209"/>
            <a:chOff x="1271765" y="835065"/>
            <a:chExt cx="2760172" cy="5018209"/>
          </a:xfrm>
        </p:grpSpPr>
        <p:sp>
          <p:nvSpPr>
            <p:cNvPr id="6" name="직사각형 5"/>
            <p:cNvSpPr/>
            <p:nvPr/>
          </p:nvSpPr>
          <p:spPr>
            <a:xfrm>
              <a:off x="1369588" y="1194807"/>
              <a:ext cx="2662349" cy="3788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">
              <a:extLst>
                <a:ext uri="{FF2B5EF4-FFF2-40B4-BE49-F238E27FC236}">
                  <a16:creationId xmlns:a16="http://schemas.microsoft.com/office/drawing/2014/main" id="{60F862BB-1C61-4CF3-9F53-B9C93D86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264" y="3002508"/>
              <a:ext cx="1147652" cy="5107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Login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Activity</a:t>
              </a:r>
            </a:p>
          </p:txBody>
        </p:sp>
        <p:sp>
          <p:nvSpPr>
            <p:cNvPr id="53" name="모서리가 둥근 직사각형 3">
              <a:extLst>
                <a:ext uri="{FF2B5EF4-FFF2-40B4-BE49-F238E27FC236}">
                  <a16:creationId xmlns:a16="http://schemas.microsoft.com/office/drawing/2014/main" id="{C0E3192B-4F26-4618-B965-66D0F327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264" y="4011338"/>
              <a:ext cx="1147652" cy="565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Main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Activity</a:t>
              </a:r>
            </a:p>
          </p:txBody>
        </p:sp>
        <p:sp>
          <p:nvSpPr>
            <p:cNvPr id="55" name="모서리가 둥근 직사각형 3">
              <a:extLst>
                <a:ext uri="{FF2B5EF4-FFF2-40B4-BE49-F238E27FC236}">
                  <a16:creationId xmlns:a16="http://schemas.microsoft.com/office/drawing/2014/main" id="{120A5CBD-6EF9-4F37-9AF2-887CAFBD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084" y="2975316"/>
              <a:ext cx="1120723" cy="565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Register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Activity</a:t>
              </a:r>
            </a:p>
          </p:txBody>
        </p:sp>
        <p:sp>
          <p:nvSpPr>
            <p:cNvPr id="57" name="모서리가 둥근 직사각형 3">
              <a:extLst>
                <a:ext uri="{FF2B5EF4-FFF2-40B4-BE49-F238E27FC236}">
                  <a16:creationId xmlns:a16="http://schemas.microsoft.com/office/drawing/2014/main" id="{06BAE0DF-D0E0-428D-95F1-C82BB3FD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264" y="1381615"/>
              <a:ext cx="1147652" cy="5378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Splash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Activity</a:t>
              </a:r>
            </a:p>
          </p:txBody>
        </p:sp>
        <p:sp>
          <p:nvSpPr>
            <p:cNvPr id="60" name="모서리가 둥근 직사각형 3">
              <a:extLst>
                <a:ext uri="{FF2B5EF4-FFF2-40B4-BE49-F238E27FC236}">
                  <a16:creationId xmlns:a16="http://schemas.microsoft.com/office/drawing/2014/main" id="{F5B07B0D-70B8-4DE9-B14F-DD5EEBDF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652" y="4007225"/>
              <a:ext cx="1120723" cy="565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rIns="0"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Sampling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Activity</a:t>
              </a:r>
            </a:p>
          </p:txBody>
        </p:sp>
        <p:cxnSp>
          <p:nvCxnSpPr>
            <p:cNvPr id="24" name="직선 화살표 연결선 23"/>
            <p:cNvCxnSpPr>
              <a:cxnSpLocks/>
              <a:endCxn id="57" idx="1"/>
            </p:cNvCxnSpPr>
            <p:nvPr/>
          </p:nvCxnSpPr>
          <p:spPr>
            <a:xfrm>
              <a:off x="1271765" y="1650564"/>
              <a:ext cx="150649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cxnSpLocks/>
              <a:stCxn id="57" idx="2"/>
              <a:endCxn id="51" idx="0"/>
            </p:cNvCxnSpPr>
            <p:nvPr/>
          </p:nvCxnSpPr>
          <p:spPr>
            <a:xfrm>
              <a:off x="3352090" y="1919513"/>
              <a:ext cx="0" cy="108299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cxnSpLocks/>
              <a:stCxn id="53" idx="2"/>
              <a:endCxn id="59" idx="0"/>
            </p:cNvCxnSpPr>
            <p:nvPr/>
          </p:nvCxnSpPr>
          <p:spPr>
            <a:xfrm>
              <a:off x="3352090" y="4576446"/>
              <a:ext cx="0" cy="69667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2848034" y="5273120"/>
              <a:ext cx="1008112" cy="58015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음성</a:t>
              </a:r>
              <a:endParaRPr lang="en-US" altLang="ko-KR" dirty="0"/>
            </a:p>
            <a:p>
              <a:pPr algn="ctr"/>
              <a:r>
                <a:rPr lang="ko-KR" altLang="en-US" dirty="0"/>
                <a:t>출력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51960" y="835065"/>
              <a:ext cx="62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  <p:cxnSp>
          <p:nvCxnSpPr>
            <p:cNvPr id="69" name="직선 화살표 연결선 68"/>
            <p:cNvCxnSpPr>
              <a:cxnSpLocks/>
              <a:stCxn id="53" idx="1"/>
              <a:endCxn id="60" idx="3"/>
            </p:cNvCxnSpPr>
            <p:nvPr/>
          </p:nvCxnSpPr>
          <p:spPr>
            <a:xfrm flipH="1" flipV="1">
              <a:off x="2560375" y="4289779"/>
              <a:ext cx="217889" cy="411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3CFD8FE-658C-4BF6-8A79-CE487CCF311B}"/>
                </a:ext>
              </a:extLst>
            </p:cNvPr>
            <p:cNvCxnSpPr>
              <a:cxnSpLocks/>
              <a:stCxn id="51" idx="2"/>
              <a:endCxn id="53" idx="0"/>
            </p:cNvCxnSpPr>
            <p:nvPr/>
          </p:nvCxnSpPr>
          <p:spPr>
            <a:xfrm>
              <a:off x="3352090" y="3513232"/>
              <a:ext cx="0" cy="49810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4AD46046-4470-419B-9B85-B878A9B89483}"/>
                </a:ext>
              </a:extLst>
            </p:cNvPr>
            <p:cNvCxnSpPr>
              <a:cxnSpLocks/>
              <a:stCxn id="51" idx="1"/>
              <a:endCxn id="55" idx="3"/>
            </p:cNvCxnSpPr>
            <p:nvPr/>
          </p:nvCxnSpPr>
          <p:spPr>
            <a:xfrm flipH="1">
              <a:off x="2553807" y="3257870"/>
              <a:ext cx="22445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923928" y="1245084"/>
            <a:ext cx="2316383" cy="378824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8" y="1300198"/>
            <a:ext cx="808708" cy="4067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사용자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581" y="3486365"/>
            <a:ext cx="1580218" cy="71962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kern="0" dirty="0" err="1">
                <a:solidFill>
                  <a:srgbClr val="000000"/>
                </a:solidFill>
              </a:rPr>
              <a:t>personalization</a:t>
            </a:r>
            <a:r>
              <a:rPr lang="ko-KR" altLang="ko-KR" sz="1200" kern="0" dirty="0">
                <a:solidFill>
                  <a:srgbClr val="000000"/>
                </a:solidFill>
              </a:rPr>
              <a:t> </a:t>
            </a:r>
            <a:r>
              <a:rPr lang="ko-KR" altLang="ko-KR" sz="1200" kern="0" dirty="0" err="1">
                <a:solidFill>
                  <a:srgbClr val="000000"/>
                </a:solidFill>
              </a:rPr>
              <a:t>model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-1533563" y="5922048"/>
            <a:ext cx="1008112" cy="58015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학습</a:t>
            </a:r>
          </a:p>
        </p:txBody>
      </p:sp>
      <p:cxnSp>
        <p:nvCxnSpPr>
          <p:cNvPr id="30" name="직선 화살표 연결선 29"/>
          <p:cNvCxnSpPr>
            <a:cxnSpLocks/>
            <a:stCxn id="57" idx="3"/>
            <a:endCxn id="161" idx="1"/>
          </p:cNvCxnSpPr>
          <p:nvPr/>
        </p:nvCxnSpPr>
        <p:spPr>
          <a:xfrm>
            <a:off x="3553743" y="1691250"/>
            <a:ext cx="741686" cy="166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-1524277" y="3486365"/>
            <a:ext cx="141097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7" idx="0"/>
          </p:cNvCxnSpPr>
          <p:nvPr/>
        </p:nvCxnSpPr>
        <p:spPr>
          <a:xfrm>
            <a:off x="-1366863" y="5379067"/>
            <a:ext cx="337356" cy="5429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17" idx="6"/>
          </p:cNvCxnSpPr>
          <p:nvPr/>
        </p:nvCxnSpPr>
        <p:spPr>
          <a:xfrm>
            <a:off x="-525451" y="6212125"/>
            <a:ext cx="6246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6749" y="863015"/>
            <a:ext cx="116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FireBase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-1433852" y="3039882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/>
              <a:t>읽기용 텍스트 출력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1366863" y="2612933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/>
              <a:t>모델 갱신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433852" y="3543938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/>
              <a:t>음성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1715449" y="4198215"/>
            <a:ext cx="14023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/>
              <a:t>학습 버튼 클릭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1639357" y="2136971"/>
            <a:ext cx="163322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/>
              <a:t>개인 모델로 교체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4621" y="1500445"/>
            <a:ext cx="12222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/>
              <a:t>실행</a:t>
            </a:r>
          </a:p>
        </p:txBody>
      </p:sp>
      <p:sp>
        <p:nvSpPr>
          <p:cNvPr id="157" name="모서리가 둥근 직사각형 4">
            <a:extLst>
              <a:ext uri="{FF2B5EF4-FFF2-40B4-BE49-F238E27FC236}">
                <a16:creationId xmlns:a16="http://schemas.microsoft.com/office/drawing/2014/main" id="{E93360BE-26F3-40B0-AD26-31293D62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565" y="3047997"/>
            <a:ext cx="1025374" cy="488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</a:rPr>
              <a:t>RealTime</a:t>
            </a:r>
            <a:endParaRPr lang="en-US" altLang="ko-KR" sz="1200" kern="0" dirty="0">
              <a:solidFill>
                <a:srgbClr val="000000"/>
              </a:solidFill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</a:rPr>
              <a:t>DataBase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58" name="모서리가 둥근 직사각형 4">
            <a:extLst>
              <a:ext uri="{FF2B5EF4-FFF2-40B4-BE49-F238E27FC236}">
                <a16:creationId xmlns:a16="http://schemas.microsoft.com/office/drawing/2014/main" id="{3005D42D-79A8-431D-9343-319E6518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481" y="3047996"/>
            <a:ext cx="881594" cy="488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</a:rPr>
              <a:t>Storge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61" name="모서리가 둥근 직사각형 4">
            <a:extLst>
              <a:ext uri="{FF2B5EF4-FFF2-40B4-BE49-F238E27FC236}">
                <a16:creationId xmlns:a16="http://schemas.microsoft.com/office/drawing/2014/main" id="{ECC08957-5AFD-4EB6-B3E9-33406960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29" y="1448780"/>
            <a:ext cx="1477586" cy="488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</a:rPr>
              <a:t>RemoteConfig</a:t>
            </a:r>
            <a:endParaRPr lang="en-US" altLang="ko-KR" sz="1200" kern="0" dirty="0">
              <a:solidFill>
                <a:srgbClr val="000000"/>
              </a:solidFill>
            </a:endParaRPr>
          </a:p>
        </p:txBody>
      </p:sp>
      <p:sp>
        <p:nvSpPr>
          <p:cNvPr id="162" name="모서리가 둥근 직사각형 4">
            <a:extLst>
              <a:ext uri="{FF2B5EF4-FFF2-40B4-BE49-F238E27FC236}">
                <a16:creationId xmlns:a16="http://schemas.microsoft.com/office/drawing/2014/main" id="{15FFEC54-92C9-4A2E-9F3E-A97580E07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804" y="2274059"/>
            <a:ext cx="1017227" cy="488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>
                <a:solidFill>
                  <a:srgbClr val="000000"/>
                </a:solidFill>
              </a:rPr>
              <a:t>Function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7F3E5DE-B941-4B33-BF4B-66F28E673163}"/>
              </a:ext>
            </a:extLst>
          </p:cNvPr>
          <p:cNvCxnSpPr>
            <a:cxnSpLocks/>
            <a:stCxn id="55" idx="2"/>
            <a:endCxn id="157" idx="2"/>
          </p:cNvCxnSpPr>
          <p:nvPr/>
        </p:nvCxnSpPr>
        <p:spPr>
          <a:xfrm rot="5400000" flipH="1" flipV="1">
            <a:off x="3045837" y="2111695"/>
            <a:ext cx="44850" cy="2893979"/>
          </a:xfrm>
          <a:prstGeom prst="bentConnector3">
            <a:avLst>
              <a:gd name="adj1" fmla="val -339799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D45F8BB2-EB2B-4B34-BBFC-E41775953C27}"/>
              </a:ext>
            </a:extLst>
          </p:cNvPr>
          <p:cNvCxnSpPr>
            <a:cxnSpLocks/>
            <a:stCxn id="157" idx="1"/>
            <a:endCxn id="51" idx="3"/>
          </p:cNvCxnSpPr>
          <p:nvPr/>
        </p:nvCxnSpPr>
        <p:spPr>
          <a:xfrm flipH="1">
            <a:off x="3553743" y="3292129"/>
            <a:ext cx="448822" cy="642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6F190083-ED68-4F15-9CBE-47D0D6191FBD}"/>
              </a:ext>
            </a:extLst>
          </p:cNvPr>
          <p:cNvCxnSpPr>
            <a:cxnSpLocks/>
            <a:stCxn id="60" idx="0"/>
            <a:endCxn id="158" idx="2"/>
          </p:cNvCxnSpPr>
          <p:nvPr/>
        </p:nvCxnSpPr>
        <p:spPr>
          <a:xfrm rot="5400000" flipH="1" flipV="1">
            <a:off x="3349733" y="1814367"/>
            <a:ext cx="511652" cy="3955437"/>
          </a:xfrm>
          <a:prstGeom prst="bentConnector3">
            <a:avLst>
              <a:gd name="adj1" fmla="val 2952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D305455-8D03-4953-9BA7-74ECDC54367C}"/>
              </a:ext>
            </a:extLst>
          </p:cNvPr>
          <p:cNvCxnSpPr>
            <a:cxnSpLocks/>
            <a:stCxn id="158" idx="3"/>
            <a:endCxn id="53" idx="3"/>
          </p:cNvCxnSpPr>
          <p:nvPr/>
        </p:nvCxnSpPr>
        <p:spPr>
          <a:xfrm flipH="1">
            <a:off x="3553743" y="3292128"/>
            <a:ext cx="2470332" cy="1042450"/>
          </a:xfrm>
          <a:prstGeom prst="bentConnector3">
            <a:avLst>
              <a:gd name="adj1" fmla="val -616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61EF11FF-F583-4678-8B1F-06375F4AC37B}"/>
              </a:ext>
            </a:extLst>
          </p:cNvPr>
          <p:cNvCxnSpPr>
            <a:cxnSpLocks/>
            <a:stCxn id="157" idx="0"/>
            <a:endCxn id="162" idx="2"/>
          </p:cNvCxnSpPr>
          <p:nvPr/>
        </p:nvCxnSpPr>
        <p:spPr>
          <a:xfrm flipV="1">
            <a:off x="4515252" y="2762322"/>
            <a:ext cx="549166" cy="2856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B7041C69-F01E-4CD1-BF1F-9FF092D8FBC4}"/>
              </a:ext>
            </a:extLst>
          </p:cNvPr>
          <p:cNvCxnSpPr>
            <a:cxnSpLocks/>
            <a:stCxn id="158" idx="0"/>
            <a:endCxn id="162" idx="2"/>
          </p:cNvCxnSpPr>
          <p:nvPr/>
        </p:nvCxnSpPr>
        <p:spPr>
          <a:xfrm flipH="1" flipV="1">
            <a:off x="5064418" y="2762322"/>
            <a:ext cx="518860" cy="28567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1BA2DD97-5FE4-4503-85CE-B3701285F1F6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5573031" y="2518191"/>
            <a:ext cx="152947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모서리가 둥근 직사각형 4">
            <a:extLst>
              <a:ext uri="{FF2B5EF4-FFF2-40B4-BE49-F238E27FC236}">
                <a16:creationId xmlns:a16="http://schemas.microsoft.com/office/drawing/2014/main" id="{138DF661-8C4D-4C37-8CE7-C9CB7860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505" y="2154483"/>
            <a:ext cx="1580218" cy="71962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kern="0" dirty="0" err="1">
                <a:solidFill>
                  <a:srgbClr val="000000"/>
                </a:solidFill>
              </a:rPr>
              <a:t>BackEnd</a:t>
            </a:r>
            <a:r>
              <a:rPr lang="en-US" altLang="ko-KR" sz="1200" kern="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84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38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YunKi Hyeon</dc:creator>
  <cp:lastModifiedBy>YunKi Hyeon</cp:lastModifiedBy>
  <cp:revision>76</cp:revision>
  <dcterms:created xsi:type="dcterms:W3CDTF">2018-12-13T08:09:07Z</dcterms:created>
  <dcterms:modified xsi:type="dcterms:W3CDTF">2019-03-05T03:32:01Z</dcterms:modified>
</cp:coreProperties>
</file>