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70261-80D9-4418-B756-0EF9DBA5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1F6964-2363-46C7-861B-ED547E0D8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A2631-5659-4BF6-AF63-D5539DE4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B1A7B-9F4C-4D2B-8FAC-820829C2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70ED5-FF55-40EE-BCF6-B1212BE8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9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947BC-B3F9-4E52-A753-BE4404A4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579983-2C27-49E2-927B-7284B0D9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83621-D6D2-4F3D-9426-E5A9CD7A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3ACC9-5267-4E35-9F7F-3DAD9DE5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7147DD-9521-4B10-8843-C690C4F3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9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6B24C6-E704-4F47-86AC-43E740EBB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C5D9EA-77B5-41F6-AA58-E7E9B3DC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0DA0A-B9A9-4881-9655-509347EC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970C8-6EA4-4357-8ACE-45426891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742C5-BCC0-418A-B318-2F076547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41B18-0242-4E77-BDD8-EF012CF0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5985E8-90C7-426F-8BEF-F33FDE40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598B4-E769-47B9-84B1-018478D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B2EAF-AB28-437E-AC82-59A761BF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E4438-7D5E-48EC-88F3-7FE67BFE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93285-DE77-4621-8408-87B41B6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E463B4-54FC-45E6-8DF1-E080D008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5D95C-09E2-4108-ACD5-FEE9AF96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CCD0E-7320-4B95-B2D7-4BCDDE1D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8D793-A327-449A-932C-17A75EC0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9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5DF58-9C0D-4BA3-9E0B-1889003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39726-6510-491C-A601-4E9215F70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4DAC88-029C-42B7-AE69-3D05E089D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2D0402-2E53-46D6-8CDA-52F943EA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9C7E7D-299D-43AE-9123-95CA4C3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13175E-5A8F-4791-B60D-A9BB8936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7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583C6-B05E-406B-8E00-2923D1D3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48BB5B-0F10-4204-BE1C-F712736E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5B7B96-AE0F-4967-90ED-A0EA4FE9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6FEDA8-06D4-4BE6-88AC-8706972C2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8FA85C-D729-47E7-A792-B61A5501E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13FA4F-DD0B-4523-AFFE-1452937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CC54AD-7990-48C2-BA68-BE80E2F8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8AAB13-A3DA-4735-AD88-C934CC23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91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FAFED-33AA-4CC6-8E4A-4CBB54C4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0C6FAA-F88C-4080-9A11-A64DC350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7863F6-AEA2-47A0-9C6D-B239301D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4E4F2C-DA97-431D-A598-2E9661BA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39816F-B16F-41A2-AFA7-D874E4F2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6758A9-82F5-4524-8145-37464CE4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CE9230-159A-4E28-9E17-61AA7837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611DD-24A0-4559-9E7B-B0CA7FE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5B01B-A5EF-4870-81B9-3F952A40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0D01FD-01E8-4F9D-8137-5E0AFC2D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F054FD-2541-488A-80A5-BDCE8EA3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C94B47-B545-4AB5-BACB-62A6DF7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4348DE-64F4-4B86-AA4B-441C8B09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3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82058-6ECB-44DA-BCF1-8D7F5519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3EA227-BDA3-4705-9A17-7B560AEA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80490A-B2C8-487B-96A7-FE386BA5D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F2F177-279B-4363-9631-D921A0F6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3AF0F-27DD-45D3-A482-EDF54EC4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EFFA8-6D73-4C38-B0DF-AA4BB472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4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5C235D-7239-4A31-A186-074CBA6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CCCA4-2ACF-412B-B7EE-26A9D574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0207E-F108-41B7-A645-5D5EA03F5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B7DC-BA2F-449B-883B-D24FBF7B9EC1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534CD-862B-46CD-B414-0E5A69D2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59043-A482-4A3A-A223-8A3AA1DC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036D-E0A5-4743-8828-46EA1CE92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星, 屋外にある物体 が含まれている画像&#10;&#10;自動的に生成された説明">
            <a:extLst>
              <a:ext uri="{FF2B5EF4-FFF2-40B4-BE49-F238E27FC236}">
                <a16:creationId xmlns:a16="http://schemas.microsoft.com/office/drawing/2014/main" id="{1BA28F5C-E994-4B6B-BE68-92CD447E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図 8" descr="装置 が含まれている画像&#10;&#10;自動的に生成された説明">
            <a:extLst>
              <a:ext uri="{FF2B5EF4-FFF2-40B4-BE49-F238E27FC236}">
                <a16:creationId xmlns:a16="http://schemas.microsoft.com/office/drawing/2014/main" id="{0A82BAC4-52FD-45D9-91E9-8B7CAE467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51" y="307496"/>
            <a:ext cx="10179698" cy="533724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CA8992-4B1F-4A54-BCFC-98AAFA1A2024}"/>
              </a:ext>
            </a:extLst>
          </p:cNvPr>
          <p:cNvSpPr txBox="1"/>
          <p:nvPr/>
        </p:nvSpPr>
        <p:spPr>
          <a:xfrm>
            <a:off x="6521827" y="5882311"/>
            <a:ext cx="551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ゲーム企画・シナリオ</a:t>
            </a:r>
            <a:r>
              <a:rPr kumimoji="1"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年　チェジョンウク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CE4067-1721-46B3-B648-EC58B5397C75}"/>
              </a:ext>
            </a:extLst>
          </p:cNvPr>
          <p:cNvSpPr txBox="1"/>
          <p:nvPr/>
        </p:nvSpPr>
        <p:spPr>
          <a:xfrm>
            <a:off x="1006151" y="5789979"/>
            <a:ext cx="551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α</a:t>
            </a:r>
            <a:r>
              <a:rPr lang="ja-JP" altLang="en-US" sz="36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版進捗報告</a:t>
            </a:r>
            <a:endParaRPr kumimoji="1" lang="ja-JP" altLang="en-US" sz="36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8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星, 屋外にある物体 が含まれている画像&#10;&#10;自動的に生成された説明">
            <a:extLst>
              <a:ext uri="{FF2B5EF4-FFF2-40B4-BE49-F238E27FC236}">
                <a16:creationId xmlns:a16="http://schemas.microsoft.com/office/drawing/2014/main" id="{B412A939-9FE7-4263-9443-7E13029D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CEB1427-58BF-4178-9A75-9516F33F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7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2DUI</a:t>
            </a:r>
            <a:endParaRPr kumimoji="1" lang="ja-JP" alt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2658C8E-58CD-4FB1-A3A1-8CD20D6BCF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0" y="2105040"/>
            <a:ext cx="3240000" cy="324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BE43DAB-1FB4-4FF9-867A-74CBCDEA64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730" y="2105040"/>
            <a:ext cx="3240000" cy="324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B196F52-655C-44B3-8535-FC2923C5F0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95" y="2154777"/>
            <a:ext cx="3240000" cy="324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5C32CF-CD3A-418A-8561-F4DDA92366B7}"/>
              </a:ext>
            </a:extLst>
          </p:cNvPr>
          <p:cNvSpPr txBox="1"/>
          <p:nvPr/>
        </p:nvSpPr>
        <p:spPr>
          <a:xfrm>
            <a:off x="876972" y="5639854"/>
            <a:ext cx="269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ビーム用クロスヘア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30493-9EB6-4A88-A5FB-B39D8109E80C}"/>
              </a:ext>
            </a:extLst>
          </p:cNvPr>
          <p:cNvSpPr txBox="1"/>
          <p:nvPr/>
        </p:nvSpPr>
        <p:spPr>
          <a:xfrm>
            <a:off x="4486603" y="5664723"/>
            <a:ext cx="289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ミサイル用クロスヘア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65E13-6955-4E56-8012-2040FD71F3D0}"/>
              </a:ext>
            </a:extLst>
          </p:cNvPr>
          <p:cNvSpPr txBox="1"/>
          <p:nvPr/>
        </p:nvSpPr>
        <p:spPr>
          <a:xfrm>
            <a:off x="8193238" y="5664723"/>
            <a:ext cx="289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ターゲット設定状態</a:t>
            </a:r>
          </a:p>
        </p:txBody>
      </p:sp>
    </p:spTree>
    <p:extLst>
      <p:ext uri="{BB962C8B-B14F-4D97-AF65-F5344CB8AC3E}">
        <p14:creationId xmlns:p14="http://schemas.microsoft.com/office/powerpoint/2010/main" val="27053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星, 屋外にある物体 が含まれている画像&#10;&#10;自動的に生成された説明">
            <a:extLst>
              <a:ext uri="{FF2B5EF4-FFF2-40B4-BE49-F238E27FC236}">
                <a16:creationId xmlns:a16="http://schemas.microsoft.com/office/drawing/2014/main" id="{0D70725F-2AA6-4BC6-8EC3-E63286FC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FAFB1902-22DC-4263-A682-0DFC0204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  <a:latin typeface="Arial Black" panose="020B0A04020102020204" pitchFamily="34" charset="0"/>
              </a:rPr>
              <a:t>3DCG – </a:t>
            </a:r>
            <a:r>
              <a:rPr kumimoji="1" lang="ja-JP" altLang="en-US" b="1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障害物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8EBDA63-AA40-4B46-954B-A45FAE0AD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8" t="29735" r="34900" b="23958"/>
          <a:stretch/>
        </p:blipFill>
        <p:spPr>
          <a:xfrm>
            <a:off x="1246382" y="2270234"/>
            <a:ext cx="1363850" cy="28259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353BFF8-6FBE-429D-9211-EA4AC0D78D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2" t="34470" r="15612" b="43371"/>
          <a:stretch/>
        </p:blipFill>
        <p:spPr>
          <a:xfrm>
            <a:off x="3021485" y="1859844"/>
            <a:ext cx="2783659" cy="150781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BB7DA8B-12DC-4907-A7F6-1E95DCB59C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4" t="34660" r="25390" b="44507"/>
          <a:stretch/>
        </p:blipFill>
        <p:spPr>
          <a:xfrm>
            <a:off x="3021485" y="3743617"/>
            <a:ext cx="2149177" cy="168863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A69AA3-42E0-4B04-8C0C-1680176F491D}"/>
              </a:ext>
            </a:extLst>
          </p:cNvPr>
          <p:cNvSpPr txBox="1"/>
          <p:nvPr/>
        </p:nvSpPr>
        <p:spPr>
          <a:xfrm>
            <a:off x="1833500" y="5669105"/>
            <a:ext cx="269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スペースデブリ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234A9DC-A102-48B9-B291-48BB9FF6C6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0" t="35132" r="21505" b="39585"/>
          <a:stretch/>
        </p:blipFill>
        <p:spPr>
          <a:xfrm>
            <a:off x="6365114" y="1605847"/>
            <a:ext cx="2368712" cy="181737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1472FCC-0EC0-4D82-BCA4-C7268EFCB5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7" t="31439" r="23649" b="43087"/>
          <a:stretch/>
        </p:blipFill>
        <p:spPr>
          <a:xfrm>
            <a:off x="8985089" y="1265062"/>
            <a:ext cx="2368711" cy="18309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8DC8F4F-9900-45AF-B621-8195B6638A2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31155" b="22254"/>
          <a:stretch/>
        </p:blipFill>
        <p:spPr>
          <a:xfrm>
            <a:off x="6365114" y="3635475"/>
            <a:ext cx="2375518" cy="190492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C0F2BE3-EBCD-4E61-B4D3-8EBB888EAA6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23864" r="13200" b="25758"/>
          <a:stretch/>
        </p:blipFill>
        <p:spPr>
          <a:xfrm>
            <a:off x="8975346" y="3340016"/>
            <a:ext cx="2375519" cy="221715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BE1FA7-DD83-4D72-89D9-97E384751D2F}"/>
              </a:ext>
            </a:extLst>
          </p:cNvPr>
          <p:cNvSpPr txBox="1"/>
          <p:nvPr/>
        </p:nvSpPr>
        <p:spPr>
          <a:xfrm>
            <a:off x="7466130" y="5669105"/>
            <a:ext cx="269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アステロイド</a:t>
            </a:r>
          </a:p>
        </p:txBody>
      </p:sp>
    </p:spTree>
    <p:extLst>
      <p:ext uri="{BB962C8B-B14F-4D97-AF65-F5344CB8AC3E}">
        <p14:creationId xmlns:p14="http://schemas.microsoft.com/office/powerpoint/2010/main" val="169885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星, 屋外にある物体 が含まれている画像&#10;&#10;自動的に生成された説明">
            <a:extLst>
              <a:ext uri="{FF2B5EF4-FFF2-40B4-BE49-F238E27FC236}">
                <a16:creationId xmlns:a16="http://schemas.microsoft.com/office/drawing/2014/main" id="{FBB8BC86-61F9-45AB-9606-CABE918AC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765FA9-62D6-4D74-9C4F-85EC5524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  <a:latin typeface="Arial Black" panose="020B0A04020102020204" pitchFamily="34" charset="0"/>
              </a:rPr>
              <a:t>3DCG – </a:t>
            </a:r>
            <a:r>
              <a:rPr kumimoji="1" lang="ja-JP" altLang="en-US" b="1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機体</a:t>
            </a: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032C0E6-0F12-42CA-B6CA-24082CD323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20946" r="17175" b="17973"/>
          <a:stretch/>
        </p:blipFill>
        <p:spPr>
          <a:xfrm>
            <a:off x="7142605" y="1027906"/>
            <a:ext cx="4379054" cy="3011648"/>
          </a:xfrm>
          <a:prstGeom prst="rect">
            <a:avLst/>
          </a:prstGeom>
        </p:spPr>
      </p:pic>
      <p:pic>
        <p:nvPicPr>
          <p:cNvPr id="7" name="図 6" descr="風車, 屋外にある物体, 空, 飛んでいる が含まれている画像&#10;&#10;自動的に生成された説明">
            <a:extLst>
              <a:ext uri="{FF2B5EF4-FFF2-40B4-BE49-F238E27FC236}">
                <a16:creationId xmlns:a16="http://schemas.microsoft.com/office/drawing/2014/main" id="{FD74DCBC-0B5D-4E84-8E78-2A79FADF54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4" t="17142" r="1182" b="44355"/>
          <a:stretch/>
        </p:blipFill>
        <p:spPr>
          <a:xfrm>
            <a:off x="7947048" y="4227581"/>
            <a:ext cx="3602382" cy="24158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8" r="16656" b="1416"/>
          <a:stretch/>
        </p:blipFill>
        <p:spPr>
          <a:xfrm>
            <a:off x="523340" y="1667361"/>
            <a:ext cx="2646289" cy="27105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0000000-0008-0000-0600-000015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1876" r="2078" b="7656"/>
          <a:stretch/>
        </p:blipFill>
        <p:spPr>
          <a:xfrm>
            <a:off x="523340" y="4506686"/>
            <a:ext cx="4379054" cy="213671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C35A1B-D3AD-4B3D-B1CB-50AACD7449FF}"/>
              </a:ext>
            </a:extLst>
          </p:cNvPr>
          <p:cNvSpPr txBox="1"/>
          <p:nvPr/>
        </p:nvSpPr>
        <p:spPr>
          <a:xfrm>
            <a:off x="2859868" y="3980629"/>
            <a:ext cx="269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アセットモデル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6423D3-4E84-4E01-AF3A-4D2B67E8F552}"/>
              </a:ext>
            </a:extLst>
          </p:cNvPr>
          <p:cNvSpPr txBox="1"/>
          <p:nvPr/>
        </p:nvSpPr>
        <p:spPr>
          <a:xfrm>
            <a:off x="5719736" y="4215337"/>
            <a:ext cx="2696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オリジナル</a:t>
            </a:r>
            <a:endParaRPr kumimoji="1" lang="en-US" altLang="ja-JP" sz="24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367221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星, 屋外にある物体 が含まれている画像&#10;&#10;自動的に生成された説明">
            <a:extLst>
              <a:ext uri="{FF2B5EF4-FFF2-40B4-BE49-F238E27FC236}">
                <a16:creationId xmlns:a16="http://schemas.microsoft.com/office/drawing/2014/main" id="{52DD8425-D404-4007-8E89-F7E381AC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3B54A641-BEE5-4068-949F-92CB63D5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bg1"/>
                </a:solidFill>
                <a:latin typeface="Arial Black" panose="020B0A04020102020204" pitchFamily="34" charset="0"/>
              </a:rPr>
              <a:t>Program</a:t>
            </a:r>
            <a:endParaRPr kumimoji="1" lang="ja-JP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C4BEE6-9DA0-469C-AB52-54749C4EF579}"/>
              </a:ext>
            </a:extLst>
          </p:cNvPr>
          <p:cNvSpPr txBox="1"/>
          <p:nvPr/>
        </p:nvSpPr>
        <p:spPr>
          <a:xfrm>
            <a:off x="3902839" y="2875002"/>
            <a:ext cx="43863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実機試演</a:t>
            </a:r>
          </a:p>
        </p:txBody>
      </p:sp>
    </p:spTree>
    <p:extLst>
      <p:ext uri="{BB962C8B-B14F-4D97-AF65-F5344CB8AC3E}">
        <p14:creationId xmlns:p14="http://schemas.microsoft.com/office/powerpoint/2010/main" val="28833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星, 屋外にある物体 が含まれている画像&#10;&#10;自動的に生成された説明">
            <a:extLst>
              <a:ext uri="{FF2B5EF4-FFF2-40B4-BE49-F238E27FC236}">
                <a16:creationId xmlns:a16="http://schemas.microsoft.com/office/drawing/2014/main" id="{925D0554-73D7-43A4-8B92-F60EB0F06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ABBCB865-7EB6-452C-9F3F-BF2DAC1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進行中の作業</a:t>
            </a:r>
            <a:endParaRPr kumimoji="1" lang="ja-JP" altLang="en-US" b="1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1072E59-2B31-4F7F-9FC1-37B92715171A}"/>
              </a:ext>
            </a:extLst>
          </p:cNvPr>
          <p:cNvSpPr txBox="1">
            <a:spLocks/>
          </p:cNvSpPr>
          <p:nvPr/>
        </p:nvSpPr>
        <p:spPr>
          <a:xfrm>
            <a:off x="838200" y="1261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endParaRPr lang="ja-JP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C969F3-8EB3-4BB9-9248-F4AEFD0569AD}"/>
              </a:ext>
            </a:extLst>
          </p:cNvPr>
          <p:cNvSpPr txBox="1"/>
          <p:nvPr/>
        </p:nvSpPr>
        <p:spPr>
          <a:xfrm>
            <a:off x="1341539" y="2259091"/>
            <a:ext cx="6233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各種ウィンドウデザイン</a:t>
            </a:r>
            <a:r>
              <a:rPr kumimoji="1"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終了段階</a:t>
            </a:r>
            <a:r>
              <a:rPr kumimoji="1"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</a:p>
          <a:p>
            <a:r>
              <a:rPr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タイトルロゴブラッシュアップ</a:t>
            </a:r>
            <a:endParaRPr lang="en-US" altLang="ja-JP" sz="24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新規フォント制作</a:t>
            </a:r>
            <a:r>
              <a:rPr kumimoji="1"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プランナー</a:t>
            </a:r>
            <a:r>
              <a:rPr kumimoji="1"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endParaRPr kumimoji="1" lang="ja-JP" altLang="en-US" sz="24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84E6911D-3172-4460-BED2-63AB0707BB34}"/>
              </a:ext>
            </a:extLst>
          </p:cNvPr>
          <p:cNvSpPr txBox="1">
            <a:spLocks/>
          </p:cNvSpPr>
          <p:nvPr/>
        </p:nvSpPr>
        <p:spPr>
          <a:xfrm>
            <a:off x="838200" y="3205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endParaRPr lang="ja-JP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2D070E-EF20-439C-959D-D95B0CE813E3}"/>
              </a:ext>
            </a:extLst>
          </p:cNvPr>
          <p:cNvSpPr txBox="1"/>
          <p:nvPr/>
        </p:nvSpPr>
        <p:spPr>
          <a:xfrm>
            <a:off x="1341540" y="4174272"/>
            <a:ext cx="65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Fighter/</a:t>
            </a:r>
            <a:r>
              <a:rPr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Bomber</a:t>
            </a:r>
            <a:r>
              <a:rPr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モデル制作</a:t>
            </a:r>
            <a:r>
              <a:rPr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(Fighter</a:t>
            </a:r>
            <a:r>
              <a:rPr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は終了段階</a:t>
            </a:r>
            <a:r>
              <a:rPr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endParaRPr kumimoji="1" lang="en-US" altLang="ja-JP" sz="24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B0AF0F87-CE2C-4E0B-98DB-BA6EF3E3AEF5}"/>
              </a:ext>
            </a:extLst>
          </p:cNvPr>
          <p:cNvSpPr txBox="1">
            <a:spLocks/>
          </p:cNvSpPr>
          <p:nvPr/>
        </p:nvSpPr>
        <p:spPr>
          <a:xfrm>
            <a:off x="838200" y="4368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ja-JP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D00E10-7DE7-45DC-B81D-7EF8B21AF401}"/>
              </a:ext>
            </a:extLst>
          </p:cNvPr>
          <p:cNvSpPr txBox="1"/>
          <p:nvPr/>
        </p:nvSpPr>
        <p:spPr>
          <a:xfrm>
            <a:off x="1341540" y="5314644"/>
            <a:ext cx="6502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スクリプト作成（</a:t>
            </a:r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20%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lang="en-US" altLang="ja-JP" sz="2400" b="1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UI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（</a:t>
            </a:r>
            <a:r>
              <a:rPr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0%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lang="en-US" altLang="ja-JP" sz="2400" b="1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イベント（</a:t>
            </a:r>
            <a:r>
              <a:rPr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0%)</a:t>
            </a:r>
          </a:p>
          <a:p>
            <a:endParaRPr lang="en-US" altLang="ja-JP" sz="2400" b="1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6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星, 屋外にある物体 が含まれている画像&#10;&#10;自動的に生成された説明">
            <a:extLst>
              <a:ext uri="{FF2B5EF4-FFF2-40B4-BE49-F238E27FC236}">
                <a16:creationId xmlns:a16="http://schemas.microsoft.com/office/drawing/2014/main" id="{38D7ABDE-A9F7-45E0-B638-FC884D3DE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4383C40C-CD94-4DE7-B692-3C0A70E6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今後の予定</a:t>
            </a:r>
            <a:endParaRPr kumimoji="1" lang="ja-JP" altLang="en-US" b="1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FCD7D75-A1B2-41BC-A724-079F5FD2A10C}"/>
              </a:ext>
            </a:extLst>
          </p:cNvPr>
          <p:cNvSpPr txBox="1">
            <a:spLocks/>
          </p:cNvSpPr>
          <p:nvPr/>
        </p:nvSpPr>
        <p:spPr>
          <a:xfrm>
            <a:off x="838200" y="1261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endParaRPr lang="ja-JP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08D670-627B-44F2-A33A-B0F7BACA382F}"/>
              </a:ext>
            </a:extLst>
          </p:cNvPr>
          <p:cNvSpPr txBox="1"/>
          <p:nvPr/>
        </p:nvSpPr>
        <p:spPr>
          <a:xfrm>
            <a:off x="1341539" y="2233924"/>
            <a:ext cx="651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装備選択画面用</a:t>
            </a:r>
            <a:r>
              <a:rPr kumimoji="1" lang="en-US" altLang="ja-JP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UI</a:t>
            </a:r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及びモニターに映す内容制作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BB408A5-68A8-4C6E-A6D0-8C5629BC7FD6}"/>
              </a:ext>
            </a:extLst>
          </p:cNvPr>
          <p:cNvSpPr txBox="1">
            <a:spLocks/>
          </p:cNvSpPr>
          <p:nvPr/>
        </p:nvSpPr>
        <p:spPr>
          <a:xfrm>
            <a:off x="838200" y="24463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endParaRPr lang="ja-JP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B69BCD-742B-4AF5-9C82-9A961440D471}"/>
              </a:ext>
            </a:extLst>
          </p:cNvPr>
          <p:cNvSpPr txBox="1"/>
          <p:nvPr/>
        </p:nvSpPr>
        <p:spPr>
          <a:xfrm>
            <a:off x="1341538" y="3370463"/>
            <a:ext cx="651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自機及びコクピット制作</a:t>
            </a:r>
            <a:endParaRPr lang="en-US" altLang="ja-JP" sz="24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敵用新規モデル制作</a:t>
            </a:r>
            <a:endParaRPr kumimoji="1" lang="en-US" altLang="ja-JP" sz="24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リギング及びアニメーション制作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5509DCC3-E946-47D7-A8C0-42F496CD865B}"/>
              </a:ext>
            </a:extLst>
          </p:cNvPr>
          <p:cNvSpPr txBox="1">
            <a:spLocks/>
          </p:cNvSpPr>
          <p:nvPr/>
        </p:nvSpPr>
        <p:spPr>
          <a:xfrm>
            <a:off x="838200" y="4245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ja-JP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BCD602-485D-4655-B266-A287343028E3}"/>
              </a:ext>
            </a:extLst>
          </p:cNvPr>
          <p:cNvSpPr txBox="1"/>
          <p:nvPr/>
        </p:nvSpPr>
        <p:spPr>
          <a:xfrm>
            <a:off x="1341537" y="5145256"/>
            <a:ext cx="651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中ボスまでプレイできる様にする（</a:t>
            </a:r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6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月中旬）</a:t>
            </a:r>
            <a:endParaRPr lang="en-US" altLang="ja-JP" sz="2400" b="1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VR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対応（</a:t>
            </a:r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7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月下旬）</a:t>
            </a:r>
            <a:endParaRPr lang="en-US" altLang="ja-JP" sz="2400" b="1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完成（</a:t>
            </a:r>
            <a:r>
              <a:rPr lang="en-US" altLang="ja-JP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8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月下旬</a:t>
            </a:r>
            <a:r>
              <a:rPr lang="ja-JP" altLang="en-US" sz="2400" b="1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lang="en-US" altLang="ja-JP" sz="2400" b="1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10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128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HGP明朝B</vt:lpstr>
      <vt:lpstr>HGP明朝E</vt:lpstr>
      <vt:lpstr>游ゴシック</vt:lpstr>
      <vt:lpstr>游ゴシック Light</vt:lpstr>
      <vt:lpstr>Arial</vt:lpstr>
      <vt:lpstr>Arial Black</vt:lpstr>
      <vt:lpstr>Wingdings</vt:lpstr>
      <vt:lpstr>Office テーマ</vt:lpstr>
      <vt:lpstr>PowerPoint プレゼンテーション</vt:lpstr>
      <vt:lpstr>2DUI</vt:lpstr>
      <vt:lpstr>3DCG – 障害物</vt:lpstr>
      <vt:lpstr>3DCG – 機体</vt:lpstr>
      <vt:lpstr>Program</vt:lpstr>
      <vt:lpstr>進行中の作業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村崎 旭</dc:creator>
  <cp:lastModifiedBy>student</cp:lastModifiedBy>
  <cp:revision>12</cp:revision>
  <dcterms:created xsi:type="dcterms:W3CDTF">2019-05-30T13:07:16Z</dcterms:created>
  <dcterms:modified xsi:type="dcterms:W3CDTF">2019-05-31T00:44:12Z</dcterms:modified>
</cp:coreProperties>
</file>