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01472B3-0FEE-4FA4-A74E-130118435B44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1FB95A3D-6A5F-4DF8-86BA-115EDDEF6D7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Фосфид индия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5332038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Балан Кирилл, ИКТ-211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04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692696"/>
            <a:ext cx="7200800" cy="4373563"/>
          </a:xfrm>
        </p:spPr>
        <p:txBody>
          <a:bodyPr/>
          <a:lstStyle/>
          <a:p>
            <a:pPr algn="ctr"/>
            <a:r>
              <a:rPr lang="ru-RU" dirty="0" smtClean="0"/>
              <a:t>Фосфид Индия (</a:t>
            </a:r>
            <a:r>
              <a:rPr lang="ru-RU" dirty="0" err="1" smtClean="0"/>
              <a:t>InP</a:t>
            </a:r>
            <a:r>
              <a:rPr lang="ru-RU" dirty="0" smtClean="0"/>
              <a:t>) представляет собой бинарный полупроводник </a:t>
            </a:r>
            <a:r>
              <a:rPr lang="en-US" dirty="0" smtClean="0"/>
              <a:t>n-</a:t>
            </a:r>
            <a:r>
              <a:rPr lang="ru-RU" dirty="0" smtClean="0"/>
              <a:t>типа, состоящий из Индия и фосфора. Он имеет гранецентрированную кубическую кристаллическую структуру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1026" name="Picture 2" descr="https://www.rfwireless-world.com/images/Indium-Phosphide-InP-crystal-stru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36912"/>
            <a:ext cx="3462511" cy="359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5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57200" y="404813"/>
            <a:ext cx="7620000" cy="5721350"/>
          </a:xfrm>
        </p:spPr>
        <p:txBody>
          <a:bodyPr/>
          <a:lstStyle/>
          <a:p>
            <a:r>
              <a:rPr lang="ru-RU" dirty="0"/>
              <a:t>Фосфид индия является одним из важнейших полупроводников, благодаря сочетанию в себе ряда </a:t>
            </a:r>
            <a:r>
              <a:rPr lang="ru-RU" dirty="0" smtClean="0"/>
              <a:t>свойств:</a:t>
            </a:r>
          </a:p>
          <a:p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высокая подвижность носителей заряда (подвижность электронов 5000 см</a:t>
            </a:r>
            <a:r>
              <a:rPr lang="ru-RU" baseline="30000" dirty="0"/>
              <a:t>2</a:t>
            </a:r>
            <a:r>
              <a:rPr lang="ru-RU" dirty="0"/>
              <a:t>/(</a:t>
            </a:r>
            <a:r>
              <a:rPr lang="ru-RU" dirty="0" err="1"/>
              <a:t>Вхс</a:t>
            </a:r>
            <a:r>
              <a:rPr lang="ru-RU" dirty="0" smtClean="0"/>
              <a:t>))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большая ширина запрещенной зоны (1,34 эВ</a:t>
            </a:r>
            <a:r>
              <a:rPr lang="ru-RU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благоприятные теплофизические характеристики (температурный коэффициент  линейного расширения </a:t>
            </a:r>
            <a:r>
              <a:rPr lang="ru-RU" dirty="0" smtClean="0"/>
              <a:t>4,75*10</a:t>
            </a:r>
            <a:r>
              <a:rPr lang="ru-RU" baseline="30000" dirty="0" smtClean="0"/>
              <a:t>-6</a:t>
            </a:r>
            <a:r>
              <a:rPr lang="ru-RU" dirty="0"/>
              <a:t> К</a:t>
            </a:r>
            <a:r>
              <a:rPr lang="ru-RU" baseline="30000" dirty="0"/>
              <a:t>-1</a:t>
            </a:r>
            <a:r>
              <a:rPr lang="ru-RU" dirty="0"/>
              <a:t>; теплопроводность 67,2 Вт/(</a:t>
            </a:r>
            <a:r>
              <a:rPr lang="ru-RU" dirty="0" smtClean="0"/>
              <a:t>м*К))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22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7620000" cy="5289451"/>
          </a:xfrm>
        </p:spPr>
        <p:txBody>
          <a:bodyPr/>
          <a:lstStyle/>
          <a:p>
            <a:pPr algn="ctr"/>
            <a:r>
              <a:rPr lang="ru-RU" dirty="0"/>
              <a:t>Фосфид индия </a:t>
            </a:r>
            <a:r>
              <a:rPr lang="ru-RU" dirty="0" smtClean="0"/>
              <a:t>используется </a:t>
            </a:r>
            <a:r>
              <a:rPr lang="ru-RU" dirty="0"/>
              <a:t>для создания сверхвысокочастотных транзисторов, диодов Ганна. </a:t>
            </a:r>
          </a:p>
        </p:txBody>
      </p:sp>
      <p:pic>
        <p:nvPicPr>
          <p:cNvPr id="2050" name="Picture 2" descr="https://ratingservices.ru/wp-content/uploads/0/1/8/0184998b7f4cbc226d44a9d0c34e2f8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643024"/>
            <a:ext cx="3188404" cy="318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prochip.ru/upload/iblock/77a/77af8708efa034a96b458c4dc47f355a/440120_1000x75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69188"/>
            <a:ext cx="2934037" cy="31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11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620688"/>
            <a:ext cx="8136904" cy="4373563"/>
          </a:xfrm>
        </p:spPr>
        <p:txBody>
          <a:bodyPr/>
          <a:lstStyle/>
          <a:p>
            <a:pPr algn="ctr"/>
            <a:r>
              <a:rPr lang="ru-RU" dirty="0"/>
              <a:t>Твердые растворы на основе Фосфида индия используются для создания светодиодов, лазерных диодов, лавинных фотодиодов.</a:t>
            </a:r>
          </a:p>
          <a:p>
            <a:pPr algn="ctr"/>
            <a:endParaRPr lang="ru-RU" dirty="0"/>
          </a:p>
        </p:txBody>
      </p:sp>
      <p:pic>
        <p:nvPicPr>
          <p:cNvPr id="1026" name="Picture 2" descr="https://static.chipdip.ru/lib/261/DOC0082613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91840"/>
            <a:ext cx="1884408" cy="18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pressebox.de/a/64c69b8d41fa6f7f/attachments/0918522.attachment/filename/905nm_PL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41536"/>
            <a:ext cx="307147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enlasers.ru/upload/iblock/43f/lavin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70" y="3289995"/>
            <a:ext cx="2167021" cy="220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9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84976" cy="111604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Фосфид индия в           светодиоде</a:t>
            </a:r>
            <a:endParaRPr lang="ru-RU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628800"/>
            <a:ext cx="4636107" cy="45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8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52718"/>
            <a:ext cx="8784976" cy="1371600"/>
          </a:xfrm>
        </p:spPr>
        <p:txBody>
          <a:bodyPr/>
          <a:lstStyle/>
          <a:p>
            <a:pPr algn="ctr"/>
            <a:r>
              <a:rPr lang="ru-RU" dirty="0"/>
              <a:t>Фосфид индия </a:t>
            </a:r>
            <a:r>
              <a:rPr lang="ru-RU" dirty="0" smtClean="0"/>
              <a:t>в       лазерном диоде </a:t>
            </a:r>
            <a:endParaRPr lang="ru-RU" dirty="0"/>
          </a:p>
        </p:txBody>
      </p:sp>
      <p:pic>
        <p:nvPicPr>
          <p:cNvPr id="2050" name="Picture 2" descr="не определе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88840"/>
            <a:ext cx="5987400" cy="39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www.electronicshub.org/wp-content/uploads/2018/01/Laser-Diode-Images-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6541539" cy="473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8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435280" cy="1371600"/>
          </a:xfrm>
        </p:spPr>
        <p:txBody>
          <a:bodyPr/>
          <a:lstStyle/>
          <a:p>
            <a:pPr algn="ctr"/>
            <a:r>
              <a:rPr lang="ru-RU" dirty="0" smtClean="0"/>
              <a:t>Фосфид индия </a:t>
            </a:r>
            <a:r>
              <a:rPr lang="ru-RU" dirty="0" smtClean="0"/>
              <a:t>в  фотодиоде</a:t>
            </a:r>
            <a:endParaRPr lang="ru-RU" dirty="0"/>
          </a:p>
        </p:txBody>
      </p:sp>
      <p:pic>
        <p:nvPicPr>
          <p:cNvPr id="3074" name="Picture 2" descr="https://studfile.net/html/71867/349/html_YkV3ayxFEq.RFEu/htmlconvd-cOpuD6_html_b121b93545542a8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852936"/>
            <a:ext cx="4418671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profgbo.ru/wp-content/uploads/7/4/2/742226d7148b50854660aa2e347b1a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60848"/>
            <a:ext cx="633501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810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127</TotalTime>
  <Words>89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Главная</vt:lpstr>
      <vt:lpstr>Фосфид индия</vt:lpstr>
      <vt:lpstr>Презентация PowerPoint</vt:lpstr>
      <vt:lpstr>Презентация PowerPoint</vt:lpstr>
      <vt:lpstr>Презентация PowerPoint</vt:lpstr>
      <vt:lpstr>Презентация PowerPoint</vt:lpstr>
      <vt:lpstr>Фосфид индия в           светодиоде</vt:lpstr>
      <vt:lpstr>Фосфид индия в       лазерном диоде </vt:lpstr>
      <vt:lpstr>Фосфид индия в  фотодиоде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Фосфид индия</dc:title>
  <dc:creator>Microsoft Office</dc:creator>
  <cp:lastModifiedBy>Microsoft Office</cp:lastModifiedBy>
  <cp:revision>10</cp:revision>
  <dcterms:created xsi:type="dcterms:W3CDTF">2023-04-26T20:08:36Z</dcterms:created>
  <dcterms:modified xsi:type="dcterms:W3CDTF">2023-06-06T21:15:54Z</dcterms:modified>
</cp:coreProperties>
</file>