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, коллекция картинок, визитка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44817F99-9044-86FF-B197-BCA9E0AE5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B78DC-1B50-AB6A-6EF0-E28599B60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1918" y="3103418"/>
            <a:ext cx="6770254" cy="1579418"/>
          </a:xfrm>
        </p:spPr>
        <p:txBody>
          <a:bodyPr anchor="ctr" anchorCtr="0">
            <a:no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E9D548-6441-2533-0D2C-E3C8786E9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9954" y="4929352"/>
            <a:ext cx="5634183" cy="793729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9D647C-3C3D-A845-7A9F-100BF74D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DD4-D0B1-4A78-931E-2A02A85F28C5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2211AC-B22B-DBC7-381D-1C27C7CE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790B48-ADBE-7792-422A-71CFF9AC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B697-4594-4BDA-80D2-F18396054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93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F4908-661B-C4D4-25F6-3B16D99C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F82D81-75CE-1CE3-50F3-88F941D77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C720A-2342-9528-08F6-FC1BEBEE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DD4-D0B1-4A78-931E-2A02A85F28C5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042440-7A91-EDE7-020F-7EFF99C9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498597-5E3A-3AE8-0397-1A9D637B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B697-4594-4BDA-80D2-F18396054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89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DE8D71B-FCC4-84EB-65F4-DDD21E938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257287-43B8-983B-4315-04DF83BB6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BC14F2-BC75-0D7F-BFF6-911B83AE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DD4-D0B1-4A78-931E-2A02A85F28C5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7AE225-2A77-6419-8C19-0C9F0980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9603A5-57B8-A428-00A7-B8FC81A6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B697-4594-4BDA-80D2-F18396054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90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FEB54-B26F-A19D-647E-388FB93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3A328B-7F0B-B3A7-A174-423F45D88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B6962E-5D7E-A630-B800-72DC87DE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DD4-D0B1-4A78-931E-2A02A85F28C5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BE598F-50CD-EB4E-89A4-F561135E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13DD9E-480B-448E-49CB-FCC7674E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B697-4594-4BDA-80D2-F18396054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31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09E61-EA5B-30C0-31B3-12BCD123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4A0F21-98A5-2065-2D83-35A6E43C2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1B7D4C-05F9-F4DA-E017-F440ADE8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DD4-D0B1-4A78-931E-2A02A85F28C5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5FF4AC-9836-0DAC-FF9B-2C1548F7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C1B3B-D7D8-AA8A-0591-2D4F556D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B697-4594-4BDA-80D2-F18396054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79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49E1F-6BA1-19DA-624F-0AFF3B92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468EBF-01DE-3B73-7799-DD606848A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C5CF47-7C47-4C45-F331-EF7F9A4D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B1212D-64B8-D470-E052-8FDC9451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DD4-D0B1-4A78-931E-2A02A85F28C5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1593FA-300B-9BE6-EEDE-A41C96D4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CB48AF-7239-DA0D-515F-9D482371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B697-4594-4BDA-80D2-F18396054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87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261DEF-35CD-107C-3922-5F1FDDF0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179CE2-EE90-B95F-C13D-FD1F244B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81286C-7B95-C471-9A0D-39C68B01A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F966556-646C-E881-498D-18DEA9C72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68878ED-B8AA-E570-CAA6-E0680F5E2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A3EE80A-757C-5B2A-E171-D12A2C64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DD4-D0B1-4A78-931E-2A02A85F28C5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A87A71-150D-A9F0-0947-5FAFF652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FC6DF0-D238-90F9-14F8-D2AE6FA3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B697-4594-4BDA-80D2-F18396054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97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5D29EA-22FE-EDE7-CA22-F0D17310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747C14-FA56-08FB-B3B7-F2DF0047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DD4-D0B1-4A78-931E-2A02A85F28C5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4A7588-88A3-B25A-D997-2DC4EE54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5CE6BA-485B-607C-5CAB-93B590BF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B697-4594-4BDA-80D2-F18396054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45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D976E7-2936-CA8A-B75C-93DD94B0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DD4-D0B1-4A78-931E-2A02A85F28C5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B0F9644-860E-CBBE-F609-0BAE8FB3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86DD71-C3B7-247E-B44E-329DE56A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B697-4594-4BDA-80D2-F18396054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07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0A0AA-FD8D-4F8F-5A17-07EC7718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762C21-625A-8969-D39F-72139FD0C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A11C51-CDF2-D423-455E-6AB1C28BE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EE9C37-31BC-E6A5-DF31-A63CAC3E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DD4-D0B1-4A78-931E-2A02A85F28C5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7DA152-111B-331C-576E-BC036F91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9BDD9E-0E1B-3414-282F-57906F8A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B697-4594-4BDA-80D2-F18396054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99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43888-738B-9A43-3AA6-BB55B4E9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E0BA90-62F3-8814-BA80-4FACDBDE3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117FCA-18D9-C2E9-F6BB-044637866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2B8E4F-9714-A5A8-4641-72FA11F8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DD4-D0B1-4A78-931E-2A02A85F28C5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AFAEB8-96B6-8931-8D01-6BC280A7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E31AE3-AE03-CF4D-1935-6D4DE9A4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2B697-4594-4BDA-80D2-F18396054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18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8F25E2-690A-C919-175F-76098821C5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43671B-DBC4-E91C-0097-54D3F0FA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285F71-11DA-B147-02BF-B9D95BA55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423CAB-730D-93B4-40ED-4BCF6C230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13DD4-D0B1-4A78-931E-2A02A85F28C5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9344D6-8114-34E3-F585-7DCACAEB2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EDDA4A-AACC-830F-FC6D-7D325194B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2B697-4594-4BDA-80D2-F183960545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6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416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32FB9-DBC6-4BAC-BD22-815E7B100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1918" y="3223490"/>
            <a:ext cx="6770254" cy="1413165"/>
          </a:xfrm>
        </p:spPr>
        <p:txBody>
          <a:bodyPr/>
          <a:lstStyle/>
          <a:p>
            <a:r>
              <a:rPr lang="ru-RU" sz="4400" dirty="0">
                <a:latin typeface="Artifakt Element Black" panose="020B0A03050000020004" pitchFamily="34" charset="-52"/>
                <a:ea typeface="Artifakt Element Black" panose="020B0A03050000020004" pitchFamily="34" charset="-52"/>
              </a:rPr>
              <a:t>Нелинейные системы. Преобразование Лапласа-Стилтьеса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770516-8E35-4B4A-9328-2B151AFF6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Выполнили: Балан К.А., Валиахметов В.А., </a:t>
            </a:r>
            <a:r>
              <a:rPr lang="ru-RU" dirty="0" err="1"/>
              <a:t>Орехва</a:t>
            </a:r>
            <a:r>
              <a:rPr lang="ru-RU" dirty="0"/>
              <a:t> В.Э.</a:t>
            </a:r>
          </a:p>
        </p:txBody>
      </p:sp>
    </p:spTree>
    <p:extLst>
      <p:ext uri="{BB962C8B-B14F-4D97-AF65-F5344CB8AC3E}">
        <p14:creationId xmlns:p14="http://schemas.microsoft.com/office/powerpoint/2010/main" val="1483863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78CBCA-F31C-4069-A8A5-71E64B0C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FE261E-C971-4DDA-9D7F-D858B2EAA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заключение, нелинейные фильтры преобразования Лапласа-Стилтьеса представляют собой мощный инструмент для работы с нелинейными системами в различных областях, таких как обработка сигналов, управление системами, медицинская диагностика и другие. Они позволяют эффективно управлять нелинейной динамикой и обрабатывать сигналы, что открывает широкие возможности для развития различных технологий и приложений.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136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82008B-6B4A-4907-ACB3-714D8725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7056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496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1A45E87-1FA6-4D93-8E74-8DEC175FC87B}"/>
              </a:ext>
            </a:extLst>
          </p:cNvPr>
          <p:cNvSpPr/>
          <p:nvPr/>
        </p:nvSpPr>
        <p:spPr>
          <a:xfrm>
            <a:off x="1099127" y="2743200"/>
            <a:ext cx="6225309" cy="1717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13280-9B30-49BD-8C37-BC869A70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384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9AB097-DD66-499F-8D6E-191C46A37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145" y="1825625"/>
            <a:ext cx="10097655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основных понятий: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Нелинейные системы </a:t>
            </a:r>
          </a:p>
          <a:p>
            <a:r>
              <a:rPr lang="ru-RU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Фильтры</a:t>
            </a:r>
          </a:p>
          <a:p>
            <a:r>
              <a:rPr lang="ru-RU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Лапласа-Стилтьеса</a:t>
            </a:r>
          </a:p>
        </p:txBody>
      </p:sp>
    </p:spTree>
    <p:extLst>
      <p:ext uri="{BB962C8B-B14F-4D97-AF65-F5344CB8AC3E}">
        <p14:creationId xmlns:p14="http://schemas.microsoft.com/office/powerpoint/2010/main" val="186047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48A90-DBB3-477F-BD14-D6135B0A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Лапласа-Стилтьеса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0EAA3F-4491-4D10-A916-4C9739691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математический метод, который обобщает классическое преобразование Лапласа, расширяя его при помощи обобщенных функций и называемых функций Стилтьеса.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Лапласа-Стилтьеса представляет собой интегральное преобразование, которое позволяет перейти от функции времени к функции комплексной переменной.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преобразование обычно используется для решения дифференциальных и разностных уравнений, а также для анализа динамических систем.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Лапласа-Стилтьеса имеет широкий спектр применений в области управления, теории сигналов, теории упругости и других областях науки и техники.</a:t>
            </a:r>
          </a:p>
        </p:txBody>
      </p:sp>
    </p:spTree>
    <p:extLst>
      <p:ext uri="{BB962C8B-B14F-4D97-AF65-F5344CB8AC3E}">
        <p14:creationId xmlns:p14="http://schemas.microsoft.com/office/powerpoint/2010/main" val="405888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1369D-65B2-4B3C-A079-0EE2BC82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6618"/>
            <a:ext cx="10515600" cy="73892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в анализе и моделировании нелинейных систем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4E9001-9ABD-4D8B-87EE-4972E4801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анализа нелинейных систем преобразование Лапласа-Стилтьеса помогает линеаризовать систему в окрестности некоторой рабочей точки.</a:t>
            </a:r>
          </a:p>
          <a:p>
            <a:r>
              <a:rPr lang="ru-RU" dirty="0"/>
              <a:t>При линеаризации функций нелинейности описывают в окрестности точки равновесия разложением в ряд Тейлора, что позволяет работать с системой как с линейной.</a:t>
            </a:r>
          </a:p>
          <a:p>
            <a:r>
              <a:rPr lang="ru-RU" dirty="0"/>
              <a:t>Используя этот подход, можно анализировать и проектировать управляющие системы для нелинейных объектов, учитывая их динамические свойства.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791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B88E8D4-3F07-4358-8D2C-913888343954}"/>
              </a:ext>
            </a:extLst>
          </p:cNvPr>
          <p:cNvSpPr/>
          <p:nvPr/>
        </p:nvSpPr>
        <p:spPr>
          <a:xfrm>
            <a:off x="838200" y="1662545"/>
            <a:ext cx="10670309" cy="3860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05406-2C28-4E5B-81B9-724F1964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Необходимость нелинейных фильтров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52587E-9B30-493B-8058-A17EA9E82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18" y="1976581"/>
            <a:ext cx="10282382" cy="420038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Нелинейные фильтры играют важную роль в обработке сигналов и управлении в силу их способности эффективно работать с нелинейными системами, которые встречаются в реальных приложениях. Вот почему нелинейные фильтры являются неотъемлемой частью многих систем управления и обработки сигналов. Ниже приведены примеры задач, в которых нелинейные фильтры проявляют свою высокую эффективность по сравнению с линейными.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906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528A65D-AA8F-4EA8-B5B2-47AE57BE6E05}"/>
              </a:ext>
            </a:extLst>
          </p:cNvPr>
          <p:cNvSpPr/>
          <p:nvPr/>
        </p:nvSpPr>
        <p:spPr>
          <a:xfrm>
            <a:off x="838200" y="4867564"/>
            <a:ext cx="6440055" cy="4618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F880635-62B0-4A24-BCB2-9CCE91768588}"/>
              </a:ext>
            </a:extLst>
          </p:cNvPr>
          <p:cNvSpPr/>
          <p:nvPr/>
        </p:nvSpPr>
        <p:spPr>
          <a:xfrm>
            <a:off x="838200" y="1791855"/>
            <a:ext cx="5839691" cy="4802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E5833F5-98B5-4CBB-8909-6B389154D0C8}"/>
              </a:ext>
            </a:extLst>
          </p:cNvPr>
          <p:cNvSpPr/>
          <p:nvPr/>
        </p:nvSpPr>
        <p:spPr>
          <a:xfrm>
            <a:off x="766618" y="2678545"/>
            <a:ext cx="9374909" cy="17826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C5D44-6B2F-46EF-B2A7-F5BC853D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1CC3FD-831C-4BA3-878A-673A30D49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855"/>
            <a:ext cx="10515600" cy="438510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Устранение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переизбыточных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шумов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Компенсация и управление нелинейными искажениями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системами с насыщением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параметров нелинейных систем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356138C-96E7-4CD3-A6A3-3A3FD7CC959D}"/>
              </a:ext>
            </a:extLst>
          </p:cNvPr>
          <p:cNvCxnSpPr/>
          <p:nvPr/>
        </p:nvCxnSpPr>
        <p:spPr>
          <a:xfrm>
            <a:off x="942109" y="3528291"/>
            <a:ext cx="894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79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1ED44-9979-4522-B62D-157D7686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43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работы нелинейных фильтров преобразования Лапласа-Стилтьеса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15723B-229B-4037-833D-883018B1F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582" y="1825625"/>
            <a:ext cx="1039321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Нелинейные фильтры преобразования Лапласа-Стилтьеса работают на основе использования нелинейных операций на входных данных, представленных в частотной области после преобразования Лапласа-Стилтьеса. Они применяют нелинейные функции к спектральным характеристикам сигналов для обработки или управления ими. Основной принцип работы нелинейных фильтров состоит в том, что они изменяют спектральные характеристики сигнала на основе нелинейных операций, что позволяет эффективно управлять или обработать сигналы с нелинейной динамикой.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5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9B3E5-5841-4ABD-82F8-58D7CBEC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78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различных типов нелинейных фильтров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C60191-E60E-4BD4-8516-CFE16B37F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0473"/>
            <a:ext cx="10515600" cy="4126490"/>
          </a:xfrm>
        </p:spPr>
        <p:txBody>
          <a:bodyPr/>
          <a:lstStyle/>
          <a:p>
            <a:r>
              <a:rPr lang="ru-RU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Нелинейные фильтры с нелинейной обратной связью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Нелинейные фильтры с нелинейной обработкой входного сигнала</a:t>
            </a:r>
          </a:p>
          <a:p>
            <a:r>
              <a:rPr lang="ru-RU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Адаптивные нелинейные фильтры</a:t>
            </a:r>
          </a:p>
          <a:p>
            <a:r>
              <a:rPr lang="ru-RU" dirty="0">
                <a:solidFill>
                  <a:schemeClr val="bg1">
                    <a:lumMod val="85000"/>
                  </a:schemeClr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Нелинейные фильтры с нестандартной обработкой спектральных характеристик</a:t>
            </a:r>
          </a:p>
        </p:txBody>
      </p:sp>
    </p:spTree>
    <p:extLst>
      <p:ext uri="{BB962C8B-B14F-4D97-AF65-F5344CB8AC3E}">
        <p14:creationId xmlns:p14="http://schemas.microsoft.com/office/powerpoint/2010/main" val="132415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59B0A-B766-412A-AE74-0B5E98FD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720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нелинейных фильтров в практике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3D2D07-95A4-40BA-B2DE-1C8AA4E35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291"/>
            <a:ext cx="10515600" cy="417267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изображений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звука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системами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Медицинская обработка сигналов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связи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8223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1069">
  <a:themeElements>
    <a:clrScheme name="Custom 5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FA1"/>
      </a:accent1>
      <a:accent2>
        <a:srgbClr val="FE716F"/>
      </a:accent2>
      <a:accent3>
        <a:srgbClr val="A5A5A5"/>
      </a:accent3>
      <a:accent4>
        <a:srgbClr val="FFC000"/>
      </a:accent4>
      <a:accent5>
        <a:srgbClr val="A9DBE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powerpointbase.com-1069</Template>
  <TotalTime>38</TotalTime>
  <Words>433</Words>
  <Application>Microsoft Office PowerPoint</Application>
  <PresentationFormat>Широкоэкранный</PresentationFormat>
  <Paragraphs>44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Artifakt Element Black</vt:lpstr>
      <vt:lpstr>Calibri</vt:lpstr>
      <vt:lpstr>Calibri Light</vt:lpstr>
      <vt:lpstr>Times New Roman</vt:lpstr>
      <vt:lpstr>powerpointbase.com-1069</vt:lpstr>
      <vt:lpstr>Нелинейные системы. Преобразование Лапласа-Стилтьеса</vt:lpstr>
      <vt:lpstr>Введение</vt:lpstr>
      <vt:lpstr>Преобразование Лапласа-Стилтьеса</vt:lpstr>
      <vt:lpstr>Применение в анализе и моделировании нелинейных систем</vt:lpstr>
      <vt:lpstr>Необходимость нелинейных фильтров</vt:lpstr>
      <vt:lpstr>Примеры задач</vt:lpstr>
      <vt:lpstr>Принцип работы нелинейных фильтров преобразования Лапласа-Стилтьеса</vt:lpstr>
      <vt:lpstr>Классификация различных типов нелинейных фильтров</vt:lpstr>
      <vt:lpstr>Применение нелинейных фильтров в практике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Нелинейные системы и Преобразование Лапласа-Стилтьеса</dc:title>
  <dc:creator>Vladbit _</dc:creator>
  <cp:lastModifiedBy>Vladbit _</cp:lastModifiedBy>
  <cp:revision>29</cp:revision>
  <dcterms:created xsi:type="dcterms:W3CDTF">2024-05-05T20:55:54Z</dcterms:created>
  <dcterms:modified xsi:type="dcterms:W3CDTF">2024-05-05T21:36:15Z</dcterms:modified>
</cp:coreProperties>
</file>