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7" autoAdjust="0"/>
    <p:restoredTop sz="94660"/>
  </p:normalViewPr>
  <p:slideViewPr>
    <p:cSldViewPr snapToGrid="0">
      <p:cViewPr varScale="1">
        <p:scale>
          <a:sx n="83" d="100"/>
          <a:sy n="83" d="100"/>
        </p:scale>
        <p:origin x="-614" y="-77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C5301DF-161E-4844-A6F3-80131ABEF810}" type="datetimeFigureOut">
              <a:rPr lang="ru-RU" smtClean="0"/>
              <a:t>05.12.2024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3CCC562-2D14-4084-8A14-1410FFB1E69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8941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3CCC562-2D14-4084-8A14-1410FFB1E692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3967053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AD347D-5ACD-4C99-B74B-A9C85AD731AF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>
          <a:xfrm>
            <a:off x="1930400" y="3771174"/>
            <a:ext cx="727964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/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accent1"/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accent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40000"/>
                  <a:lumOff val="60000"/>
                  <a:alpha val="7000"/>
                </a:schemeClr>
              </a:gs>
              <a:gs pos="69000">
                <a:schemeClr val="bg2">
                  <a:lumMod val="40000"/>
                  <a:lumOff val="60000"/>
                  <a:alpha val="0"/>
                </a:schemeClr>
              </a:gs>
              <a:gs pos="36000">
                <a:schemeClr val="bg2">
                  <a:lumMod val="40000"/>
                  <a:lumOff val="6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9012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509A250-FF31-4206-8172-F9D3106AACB1}" type="datetimeFigureOut">
              <a:rPr lang="en-US" dirty="0"/>
              <a:t>12/5/2024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64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0FA2D820-8FE8-F0C2-8366-9C5166A5AAD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ru-RU" dirty="0"/>
              <a:t>Анализ рекламы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xmlns="" id="{5610B381-C02F-4A48-F608-ADEC71925EE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algn="r"/>
            <a:r>
              <a:rPr lang="ru-RU" dirty="0"/>
              <a:t>Балан Кирилл, рцт-22</a:t>
            </a:r>
          </a:p>
        </p:txBody>
      </p:sp>
    </p:spTree>
    <p:extLst>
      <p:ext uri="{BB962C8B-B14F-4D97-AF65-F5344CB8AC3E}">
        <p14:creationId xmlns:p14="http://schemas.microsoft.com/office/powerpoint/2010/main" val="1517423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E50A1D1-042E-6051-70E8-960A70F382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“Share a Coke”</a:t>
            </a:r>
            <a:endParaRPr lang="ru-RU" dirty="0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xmlns="" id="{998934AD-7E8E-0038-4421-ABC341FB118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74949" y="1522173"/>
            <a:ext cx="6347046" cy="47437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45987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xmlns="" id="{C8F7FC87-0049-6ED2-8481-3ED2B0B45F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“The epic split”</a:t>
            </a:r>
            <a:endParaRPr lang="ru-RU" dirty="0"/>
          </a:p>
        </p:txBody>
      </p:sp>
      <p:pic>
        <p:nvPicPr>
          <p:cNvPr id="9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1850" y="1513029"/>
            <a:ext cx="8433370" cy="474377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452749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Ион">
  <a:themeElements>
    <a:clrScheme name="Ion">
      <a:dk1>
        <a:sysClr val="windowText" lastClr="000000"/>
      </a:dk1>
      <a:lt1>
        <a:sysClr val="window" lastClr="FFFFFF"/>
      </a:lt1>
      <a:dk2>
        <a:srgbClr val="0E5580"/>
      </a:dk2>
      <a:lt2>
        <a:srgbClr val="EBEBEB"/>
      </a:lt2>
      <a:accent1>
        <a:srgbClr val="ACD433"/>
      </a:accent1>
      <a:accent2>
        <a:srgbClr val="E6C133"/>
      </a:accent2>
      <a:accent3>
        <a:srgbClr val="EF7A24"/>
      </a:accent3>
      <a:accent4>
        <a:srgbClr val="5AA0F5"/>
      </a:accent4>
      <a:accent5>
        <a:srgbClr val="75CEEC"/>
      </a:accent5>
      <a:accent6>
        <a:srgbClr val="65D6A0"/>
      </a:accent6>
      <a:hlink>
        <a:srgbClr val="C4E46E"/>
      </a:hlink>
      <a:folHlink>
        <a:srgbClr val="BDE0F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2000"/>
                <a:hueMod val="96000"/>
                <a:satMod val="128000"/>
                <a:lumMod val="114000"/>
              </a:schemeClr>
            </a:gs>
            <a:gs pos="100000">
              <a:schemeClr val="phClr">
                <a:shade val="62000"/>
                <a:hueMod val="100000"/>
                <a:satMod val="13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2000"/>
                <a:hueMod val="108000"/>
                <a:satMod val="164000"/>
                <a:lumMod val="69000"/>
              </a:schemeClr>
              <a:schemeClr val="phClr">
                <a:tint val="96000"/>
                <a:hueMod val="90000"/>
                <a:satMod val="130000"/>
                <a:lumMod val="134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Ion" id="{B8441ADB-2E43-4AF7-B97A-BD870242C6A8}" vid="{BACC050B-8757-4460-95D8-E37B46A6B421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57</TotalTime>
  <Words>17</Words>
  <Application>Microsoft Office PowerPoint</Application>
  <PresentationFormat>Произвольный</PresentationFormat>
  <Paragraphs>5</Paragraphs>
  <Slides>3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3</vt:i4>
      </vt:variant>
    </vt:vector>
  </HeadingPairs>
  <TitlesOfParts>
    <vt:vector size="4" baseType="lpstr">
      <vt:lpstr>Ион</vt:lpstr>
      <vt:lpstr>Анализ рекламы</vt:lpstr>
      <vt:lpstr>“Share a Coke”</vt:lpstr>
      <vt:lpstr>“The epic split”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Анализ рекламы</dc:title>
  <dc:creator>Root</dc:creator>
  <cp:lastModifiedBy>Microsoft Office</cp:lastModifiedBy>
  <cp:revision>2</cp:revision>
  <dcterms:created xsi:type="dcterms:W3CDTF">2024-12-05T04:31:45Z</dcterms:created>
  <dcterms:modified xsi:type="dcterms:W3CDTF">2024-12-05T13:11:52Z</dcterms:modified>
</cp:coreProperties>
</file>