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9" r:id="rId5"/>
    <p:sldId id="261" r:id="rId6"/>
    <p:sldId id="264" r:id="rId7"/>
    <p:sldId id="267" r:id="rId8"/>
    <p:sldId id="263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B8D01D5E-A19A-4E1E-BBB6-B06186F1270E}" type="datetimeFigureOut">
              <a:rPr lang="ru-RU" smtClean="0"/>
              <a:t>08.12.2024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0648A5A-5FBF-4669-AF4C-AD7DCB252D5C}" type="slidenum">
              <a:rPr lang="ru-RU" smtClean="0"/>
              <a:t>‹#›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4.jpeg" Type="http://schemas.openxmlformats.org/officeDocument/2006/relationships/image"/></Relationships>
</file>

<file path=ppt/slides/_rels/slide3.xml.rels><?xml version="1.0" encoding="UTF-8" standalone="yes" ?><Relationships xmlns="http://schemas.openxmlformats.org/package/2006/relationships"><Relationship Id="rId3" Target="../media/image3.jpeg" Type="http://schemas.openxmlformats.org/officeDocument/2006/relationships/image"/><Relationship Id="rId7" Target="../media/image7.jpeg" Type="http://schemas.openxmlformats.org/officeDocument/2006/relationships/image"/><Relationship Id="rId2" Target="../media/image2.jpeg" Type="http://schemas.openxmlformats.org/officeDocument/2006/relationships/image"/><Relationship Id="rId1" Target="../slideLayouts/slideLayout1.xml" Type="http://schemas.openxmlformats.org/officeDocument/2006/relationships/slideLayout"/><Relationship Id="rId6" Target="../media/image6.jpeg" Type="http://schemas.openxmlformats.org/officeDocument/2006/relationships/image"/><Relationship Id="rId5" Target="../media/image5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3" Target="../media/image9.jpeg" Type="http://schemas.openxmlformats.org/officeDocument/2006/relationships/image"/><Relationship Id="rId2" Target="../media/image8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10.jpe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13.jpeg" Type="http://schemas.openxmlformats.org/officeDocument/2006/relationships/image"/></Relationships>
</file>

<file path=ppt/slides/_rels/slide6.xml.rels><?xml version="1.0" encoding="UTF-8" standalone="yes" ?><Relationships xmlns="http://schemas.openxmlformats.org/package/2006/relationships"><Relationship Id="rId2" Target="../media/image14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2" Target="../media/image15.jpeg" Type="http://schemas.openxmlformats.org/officeDocument/2006/relationships/image"/><Relationship Id="rId1" Target="../slideLayouts/slideLayout1.xml" Type="http://schemas.openxmlformats.org/officeDocument/2006/relationships/slideLayout"/></Relationships>
</file>

<file path=ppt/slides/_rels/slide8.xml.rels><?xml version="1.0" encoding="UTF-8" standalone="yes" ?><Relationships xmlns="http://schemas.openxmlformats.org/package/2006/relationships"><Relationship Id="rId3" Target="../media/image17.jpeg" Type="http://schemas.openxmlformats.org/officeDocument/2006/relationships/image"/><Relationship Id="rId2" Target="../media/image16.jpeg" Type="http://schemas.openxmlformats.org/officeDocument/2006/relationships/image"/><Relationship Id="rId1" Target="../slideLayouts/slideLayout1.xml" Type="http://schemas.openxmlformats.org/officeDocument/2006/relationships/slideLayout"/><Relationship Id="rId4" Target="../media/image18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Анализ одежды политиков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Балан К., РЦТ-22</a:t>
            </a:r>
          </a:p>
        </p:txBody>
      </p:sp>
    </p:spTree>
    <p:extLst>
      <p:ext uri="{BB962C8B-B14F-4D97-AF65-F5344CB8AC3E}">
        <p14:creationId xmlns:p14="http://schemas.microsoft.com/office/powerpoint/2010/main" val="17737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81855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Медведев Д. А.</a:t>
            </a: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28" y="1700807"/>
            <a:ext cx="1905876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5"/>
            <a:ext cx="168082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26" y="1700805"/>
            <a:ext cx="1869335" cy="4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903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818553"/>
          </a:xfrm>
        </p:spPr>
        <p:txBody>
          <a:bodyPr>
            <a:noAutofit/>
          </a:bodyPr>
          <a:lstStyle/>
          <a:p>
            <a:pPr algn="ctr"/>
            <a:r>
              <a:rPr lang="ru-RU" b="1" dirty="0"/>
              <a:t>Медведев Д. А.</a:t>
            </a:r>
            <a:endParaRPr lang="ru-RU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028" y="1700807"/>
            <a:ext cx="1905876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700805"/>
            <a:ext cx="168082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26" y="1700805"/>
            <a:ext cx="1869335" cy="4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10" y="1700808"/>
            <a:ext cx="1695450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32" y="1695071"/>
            <a:ext cx="3478212" cy="4606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65" y="1695072"/>
            <a:ext cx="2616651" cy="4606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548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890561"/>
          </a:xfrm>
        </p:spPr>
        <p:txBody>
          <a:bodyPr/>
          <a:lstStyle/>
          <a:p>
            <a:pPr algn="ctr"/>
            <a:r>
              <a:rPr lang="ru-RU" b="1" dirty="0" err="1"/>
              <a:t>Набиуллина</a:t>
            </a:r>
            <a:r>
              <a:rPr lang="ru-RU" b="1" dirty="0"/>
              <a:t> Э. С.</a:t>
            </a:r>
            <a:endParaRPr lang="ru-RU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731087"/>
            <a:ext cx="1943704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488" y="1731089"/>
            <a:ext cx="3960952" cy="4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01" y="1731087"/>
            <a:ext cx="191458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144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81855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/>
              <a:t>Сальва</a:t>
            </a:r>
            <a:r>
              <a:rPr lang="ru-RU" b="1" dirty="0"/>
              <a:t> </a:t>
            </a:r>
            <a:r>
              <a:rPr lang="ru-RU" b="1" dirty="0" err="1"/>
              <a:t>Киир</a:t>
            </a:r>
            <a:endParaRPr lang="ru-RU" b="1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2699" y="1731089"/>
            <a:ext cx="3249476" cy="4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28801"/>
            <a:ext cx="2168891" cy="4600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12" y="1728801"/>
            <a:ext cx="1994096" cy="459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8984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81855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/>
              <a:t>Сальва</a:t>
            </a:r>
            <a:r>
              <a:rPr lang="ru-RU" b="1" dirty="0"/>
              <a:t> </a:t>
            </a:r>
            <a:r>
              <a:rPr lang="ru-RU" b="1" dirty="0" err="1"/>
              <a:t>Киир</a:t>
            </a:r>
            <a:endParaRPr lang="ru-RU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675659"/>
            <a:ext cx="5868340" cy="4650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1689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818553"/>
          </a:xfrm>
        </p:spPr>
        <p:txBody>
          <a:bodyPr>
            <a:noAutofit/>
          </a:bodyPr>
          <a:lstStyle/>
          <a:p>
            <a:pPr algn="ctr"/>
            <a:r>
              <a:rPr lang="ru-RU" sz="5400" b="1" dirty="0" err="1"/>
              <a:t>Сальва</a:t>
            </a:r>
            <a:r>
              <a:rPr lang="ru-RU" b="1" dirty="0"/>
              <a:t> </a:t>
            </a:r>
            <a:r>
              <a:rPr lang="ru-RU" b="1" dirty="0" err="1"/>
              <a:t>Киир</a:t>
            </a:r>
            <a:endParaRPr lang="ru-RU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4865185" cy="4650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6732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404664"/>
            <a:ext cx="9144000" cy="962569"/>
          </a:xfrm>
        </p:spPr>
        <p:txBody>
          <a:bodyPr/>
          <a:lstStyle/>
          <a:p>
            <a:pPr algn="ctr"/>
            <a:r>
              <a:rPr lang="ru-RU" b="1" dirty="0"/>
              <a:t>Мишель Обама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28800"/>
            <a:ext cx="1985719" cy="4591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327" y="1709375"/>
            <a:ext cx="2611092" cy="459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139" y="1710520"/>
            <a:ext cx="2462977" cy="4591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70835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ерспектива">
  <a:themeElements>
    <a:clrScheme name="Перспектива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ерспектива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94</TotalTime>
  <Words>30</Words>
  <Application>Microsoft Office PowerPoint</Application>
  <PresentationFormat>Экран (4:3)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Wingdings</vt:lpstr>
      <vt:lpstr>Перспектива</vt:lpstr>
      <vt:lpstr>Анализ одежды политиков</vt:lpstr>
      <vt:lpstr>Медведев Д. А.</vt:lpstr>
      <vt:lpstr>Медведев Д. А.</vt:lpstr>
      <vt:lpstr>Набиуллина Э. С.</vt:lpstr>
      <vt:lpstr>Сальва Киир</vt:lpstr>
      <vt:lpstr>Сальва Киир</vt:lpstr>
      <vt:lpstr>Сальва Киир</vt:lpstr>
      <vt:lpstr>Мишель Обама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</dc:creator>
  <cp:lastModifiedBy>Root</cp:lastModifiedBy>
  <cp:revision>8</cp:revision>
  <dcterms:created xsi:type="dcterms:W3CDTF">2024-11-21T11:43:38Z</dcterms:created>
  <dcterms:modified xsi:type="dcterms:W3CDTF">2024-12-08T10:54:47Z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406332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S10.3.1</vt:lpwstr>
  </property>
</Properties>
</file>