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4E74D-2192-470E-BC6E-12DF1A53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75F5E2-2442-496A-979E-B82475E2D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F7956-2E15-49D0-83AB-562BD669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1C69-EBB7-47B8-AFC3-9DCEDE95CC6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7B459-ECA2-41AD-891E-9AA62169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44835-ED3A-49B2-90EF-8589C5A1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A55D-2744-4992-A7ED-F223FB8B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E3BB8-2601-4112-A04A-2DAB6DCC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62F0BC-3311-4A11-8F31-365F112B1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65C91-CC13-4D48-B8A9-ADE20AD7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1C69-EBB7-47B8-AFC3-9DCEDE95CC6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B434A-11E4-459E-B313-2D936849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094D7-6249-45E9-9F87-038956D8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A55D-2744-4992-A7ED-F223FB8B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8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0413F3-E018-40AA-A4BE-F9EBFD23A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3E5224-DE65-442F-891D-8F3DD9C51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8FC1B-CD5F-4C95-84C0-530539A9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1C69-EBB7-47B8-AFC3-9DCEDE95CC6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630B-D3A5-44AF-A6B6-65912BEE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C7D29-09BB-4DF4-89F6-8012C400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A55D-2744-4992-A7ED-F223FB8B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7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7589F-128E-4E37-9B9F-F8527945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1A8D4-2978-4420-A3B2-534063B0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6E198-8A58-4113-B04D-7A2E8A66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1C69-EBB7-47B8-AFC3-9DCEDE95CC6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8706C-2636-4572-AE5B-47AC595F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4DB2C-A6A3-402F-9FC7-E34FC462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A55D-2744-4992-A7ED-F223FB8B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4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AA076-4EC5-4CFE-9401-5E92B8FD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63799-C6B5-456B-8055-E875EC24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09508-40E2-4EA9-9993-B1017A88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1C69-EBB7-47B8-AFC3-9DCEDE95CC6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854D4-987C-481D-B70B-021CB65C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20D5D-4592-48DC-9EE7-23A542B4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A55D-2744-4992-A7ED-F223FB8B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9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91755-DBA1-4EC9-9A84-75C6D1A1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5AE73-A627-49B1-A618-89B9E1176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2C023B-0D0D-48C4-97A1-37D2519B6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EA5E2-2E42-42B8-934B-668A1EB5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1C69-EBB7-47B8-AFC3-9DCEDE95CC6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D8576-C84A-4ED6-8DF1-610CFB21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739B8-BEF8-456B-B0AC-F75BED83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A55D-2744-4992-A7ED-F223FB8B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23B98-957A-4ED3-90AD-40D6EDE2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DA908-9F77-4EAA-8C9F-885A9509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9F51F7-D88C-4DFB-8144-DA95222FF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37BB40-F6EE-40A7-9B5E-8E4F71750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1C1C14-D2A9-4AFC-9D8D-32CEEA89E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7594A5-497A-4AC9-A75C-8CA0F461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1C69-EBB7-47B8-AFC3-9DCEDE95CC6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BC4FAC-C075-4DEC-B581-E46A90D5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B3DB22-8FC8-48C1-BD44-27B5E461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A55D-2744-4992-A7ED-F223FB8B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DAC14-62C7-4842-90EB-740F0299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39CDFE-4CDF-4C52-9150-CEF17E0E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1C69-EBB7-47B8-AFC3-9DCEDE95CC6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2F87A5-D54D-4A0F-BE72-C3A44F2D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A838F5-F974-47FE-9F0E-59E10BE9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A55D-2744-4992-A7ED-F223FB8B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9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1EBF56-9FF5-4213-8C5A-00E9592C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1C69-EBB7-47B8-AFC3-9DCEDE95CC6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66C64F-F61A-44A1-9749-9EC6D90E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CBB143-0C5E-4C08-9A3E-D865E2E4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A55D-2744-4992-A7ED-F223FB8B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1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58DDD-1753-42DE-9DD2-CE278258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FAE3F-D052-4D5F-B27E-58E57066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6F7638-3143-4FBF-8276-FFA4FC5B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F40EA-874C-422B-BC1F-47C6943D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1C69-EBB7-47B8-AFC3-9DCEDE95CC6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7ECC92-0F54-4344-948B-50307048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75C55-9AE2-4088-969D-A2D0E7A7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A55D-2744-4992-A7ED-F223FB8B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B652A-FC19-4A62-8C6B-C3290617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FE38DF-13E6-494E-889B-62647E6C9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4C8085-2876-4592-81FD-73DF3BA3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A1F81E-A7E3-41F0-8073-13A271A0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1C69-EBB7-47B8-AFC3-9DCEDE95CC6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882F7-8992-4BFF-AE0A-56CF602A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4D3C3-BD96-46FA-A8F2-DB1C52A7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A55D-2744-4992-A7ED-F223FB8B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5F3FC8-10F4-4D30-86CF-1A57EBA9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5046D-0831-43B6-846F-E4004FC7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2C3DE-A5D2-4BB6-A217-528A66958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61C69-EBB7-47B8-AFC3-9DCEDE95CC6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12A8E-EDC5-4B17-8895-16CDA5A81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5EAF9-B0E6-4ED2-815E-910FD2F75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DA55D-2744-4992-A7ED-F223FB8B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6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6DCE06-0C3D-4374-93B7-9F7B5DFC30E4}"/>
              </a:ext>
            </a:extLst>
          </p:cNvPr>
          <p:cNvSpPr/>
          <p:nvPr/>
        </p:nvSpPr>
        <p:spPr>
          <a:xfrm>
            <a:off x="857839" y="1725105"/>
            <a:ext cx="119720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词法分析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0115B6-F21C-4A2D-92A8-D55CC9AC9455}"/>
              </a:ext>
            </a:extLst>
          </p:cNvPr>
          <p:cNvSpPr/>
          <p:nvPr/>
        </p:nvSpPr>
        <p:spPr>
          <a:xfrm>
            <a:off x="2499674" y="1725105"/>
            <a:ext cx="119720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语法分析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9EBAB8-8BD4-4A55-95CD-CA9A88B8B642}"/>
              </a:ext>
            </a:extLst>
          </p:cNvPr>
          <p:cNvSpPr/>
          <p:nvPr/>
        </p:nvSpPr>
        <p:spPr>
          <a:xfrm>
            <a:off x="4141509" y="1725105"/>
            <a:ext cx="119720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语义分析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3DCA46-AFE0-45F9-8EA1-4DF757E37342}"/>
              </a:ext>
            </a:extLst>
          </p:cNvPr>
          <p:cNvSpPr/>
          <p:nvPr/>
        </p:nvSpPr>
        <p:spPr>
          <a:xfrm>
            <a:off x="4195231" y="3542299"/>
            <a:ext cx="119720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中间代码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BC0982-811C-4C3C-8738-4ACA41BC88FD}"/>
              </a:ext>
            </a:extLst>
          </p:cNvPr>
          <p:cNvSpPr/>
          <p:nvPr/>
        </p:nvSpPr>
        <p:spPr>
          <a:xfrm>
            <a:off x="5981160" y="3542299"/>
            <a:ext cx="119720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汇编码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66F29C-9AEE-4071-9D04-075375F49AA1}"/>
              </a:ext>
            </a:extLst>
          </p:cNvPr>
          <p:cNvSpPr/>
          <p:nvPr/>
        </p:nvSpPr>
        <p:spPr>
          <a:xfrm>
            <a:off x="7749637" y="3542299"/>
            <a:ext cx="119720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机器码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FD9E29-D44C-4913-9C2C-FA43397C839C}"/>
              </a:ext>
            </a:extLst>
          </p:cNvPr>
          <p:cNvSpPr/>
          <p:nvPr/>
        </p:nvSpPr>
        <p:spPr>
          <a:xfrm>
            <a:off x="697584" y="1315039"/>
            <a:ext cx="4824956" cy="135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505F0F-FCB9-49FA-A989-71A5E87E215C}"/>
              </a:ext>
            </a:extLst>
          </p:cNvPr>
          <p:cNvSpPr/>
          <p:nvPr/>
        </p:nvSpPr>
        <p:spPr>
          <a:xfrm>
            <a:off x="4034978" y="3205289"/>
            <a:ext cx="5089568" cy="1157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411837-EEC5-4D83-8BD7-7F31900CF260}"/>
              </a:ext>
            </a:extLst>
          </p:cNvPr>
          <p:cNvSpPr txBox="1"/>
          <p:nvPr/>
        </p:nvSpPr>
        <p:spPr>
          <a:xfrm>
            <a:off x="2713348" y="820132"/>
            <a:ext cx="983530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3699F7-C334-4775-BECF-0F9FA896EA98}"/>
              </a:ext>
            </a:extLst>
          </p:cNvPr>
          <p:cNvSpPr txBox="1"/>
          <p:nvPr/>
        </p:nvSpPr>
        <p:spPr>
          <a:xfrm>
            <a:off x="6331670" y="2713916"/>
            <a:ext cx="983530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5EEFA80-EB35-4833-A73A-5353A745318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55043" y="1993769"/>
            <a:ext cx="444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0AAEF3-A32F-44F4-A892-3C3F5934F9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696878" y="1993769"/>
            <a:ext cx="444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70518EA-9FE7-4BD6-8440-1C65F7710204}"/>
              </a:ext>
            </a:extLst>
          </p:cNvPr>
          <p:cNvCxnSpPr>
            <a:cxnSpLocks/>
          </p:cNvCxnSpPr>
          <p:nvPr/>
        </p:nvCxnSpPr>
        <p:spPr>
          <a:xfrm>
            <a:off x="4756826" y="2373549"/>
            <a:ext cx="0" cy="105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F3E23D-D793-410E-ACAB-FDEE1A439FF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392435" y="3810963"/>
            <a:ext cx="58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D4077C0-DDBA-49C9-BFF0-2877EC06EF9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178364" y="3810963"/>
            <a:ext cx="57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71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043616-6A66-44EF-A551-9C66B7114B3E}"/>
              </a:ext>
            </a:extLst>
          </p:cNvPr>
          <p:cNvSpPr/>
          <p:nvPr/>
        </p:nvSpPr>
        <p:spPr>
          <a:xfrm>
            <a:off x="1040860" y="97277"/>
            <a:ext cx="5055139" cy="6507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600"/>
              <a:t>冒号左边是一个词法符号的标识，右边是其正则描述</a:t>
            </a:r>
            <a:endParaRPr lang="en-US" altLang="zh-CN" sz="1600"/>
          </a:p>
          <a:p>
            <a:pPr>
              <a:lnSpc>
                <a:spcPct val="120000"/>
              </a:lnSpc>
            </a:pPr>
            <a:endParaRPr lang="en-US" altLang="zh-CN" sz="1600"/>
          </a:p>
          <a:p>
            <a:pPr>
              <a:lnSpc>
                <a:spcPct val="120000"/>
              </a:lnSpc>
            </a:pPr>
            <a:r>
              <a:rPr lang="en-US" altLang="zh-CN" sz="1600"/>
              <a:t>IF:  ‘if’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THEN:  ‘then’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PLUS:  ‘+’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MINUS:  ‘-’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MUL:  ‘*’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DIV:  ‘/’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LPAREN:  ‘(‘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RPAREN:  ‘)’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COMMA:  ‘,’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ASSIGN:  ‘=‘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GT:  ‘&gt;’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GE:  ‘&gt;=‘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LT:  ‘&lt;‘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LE:  ‘&lt;=‘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EQ:  ‘==‘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NE:  ‘~=‘</a:t>
            </a:r>
          </a:p>
          <a:p>
            <a:pPr>
              <a:lnSpc>
                <a:spcPct val="120000"/>
              </a:lnSpc>
            </a:pPr>
            <a:endParaRPr lang="en-US" altLang="zh-CN" sz="1600"/>
          </a:p>
          <a:p>
            <a:pPr>
              <a:lnSpc>
                <a:spcPct val="120000"/>
              </a:lnSpc>
            </a:pPr>
            <a:r>
              <a:rPr lang="en-US" altLang="zh-CN" sz="1600"/>
              <a:t>NUM:  </a:t>
            </a:r>
            <a:r>
              <a:rPr lang="zh-CN" altLang="en-US" sz="1600"/>
              <a:t>一位或者多位十进制数字</a:t>
            </a:r>
            <a:endParaRPr lang="en-US" altLang="zh-CN" sz="1600"/>
          </a:p>
          <a:p>
            <a:pPr>
              <a:lnSpc>
                <a:spcPct val="120000"/>
              </a:lnSpc>
            </a:pPr>
            <a:r>
              <a:rPr lang="en-US" altLang="zh-CN" sz="1600"/>
              <a:t>ID:  </a:t>
            </a:r>
            <a:r>
              <a:rPr lang="zh-CN" altLang="en-US" sz="1600"/>
              <a:t>由字母和十进制数字组成，首字符必须是字母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F654CF-61F4-43F1-9924-A2A917469F34}"/>
              </a:ext>
            </a:extLst>
          </p:cNvPr>
          <p:cNvSpPr/>
          <p:nvPr/>
        </p:nvSpPr>
        <p:spPr>
          <a:xfrm>
            <a:off x="6721813" y="97277"/>
            <a:ext cx="5058383" cy="6507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600"/>
              <a:t>冒号左边是一个词法符号的标识，右边是其正则描述</a:t>
            </a:r>
            <a:endParaRPr lang="en-US" altLang="zh-CN" sz="1600"/>
          </a:p>
          <a:p>
            <a:pPr>
              <a:lnSpc>
                <a:spcPct val="120000"/>
              </a:lnSpc>
            </a:pPr>
            <a:endParaRPr lang="en-US" altLang="zh-CN" sz="1600"/>
          </a:p>
          <a:p>
            <a:pPr>
              <a:lnSpc>
                <a:spcPct val="120000"/>
              </a:lnSpc>
            </a:pPr>
            <a:r>
              <a:rPr lang="en-US" altLang="zh-CN" sz="1600"/>
              <a:t>IF:  ‘if’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THEN:  ‘then’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PLUS:  ‘+’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MINUS:  ‘-’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MUL:  ‘*’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DIV:  ‘/’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LPAREN:  ‘(‘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RPAREN:  ‘)’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COMMA:  ‘,’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ASSIGN:  ‘=‘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GT:  ‘&gt;’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GE:  ‘&gt;=‘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LT:  ‘&lt;‘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LE:  ‘&lt;=‘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EQ:  ‘==‘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NE:  ‘~=‘</a:t>
            </a:r>
          </a:p>
          <a:p>
            <a:pPr>
              <a:lnSpc>
                <a:spcPct val="120000"/>
              </a:lnSpc>
            </a:pPr>
            <a:endParaRPr lang="en-US" altLang="zh-CN" sz="1600"/>
          </a:p>
          <a:p>
            <a:pPr>
              <a:lnSpc>
                <a:spcPct val="120000"/>
              </a:lnSpc>
            </a:pPr>
            <a:r>
              <a:rPr lang="en-US" altLang="zh-CN" sz="1600"/>
              <a:t>NUM:  [0-9]+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ID:  [A-Za-z][A-Za-z0-9]*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39666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178</Words>
  <Application>Microsoft Office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 luya</dc:creator>
  <cp:lastModifiedBy>ki luya</cp:lastModifiedBy>
  <cp:revision>9</cp:revision>
  <dcterms:created xsi:type="dcterms:W3CDTF">2019-11-26T04:16:10Z</dcterms:created>
  <dcterms:modified xsi:type="dcterms:W3CDTF">2019-11-26T08:56:43Z</dcterms:modified>
</cp:coreProperties>
</file>