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5" r:id="rId5"/>
    <p:sldId id="27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9"/>
    <a:srgbClr val="F34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1E254-805B-4E2D-8AD1-9B1B1C9F8F58}" v="26" dt="2024-07-24T07:55:30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94BFA-5573-4652-93C6-72025C243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859574-39F5-81B0-BFD2-DA3859E9D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3C8C4-2624-71B6-39B6-29191BAA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CBF-AF42-4A03-81A7-8C58E7F40E8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2F3FF-AE64-08E2-4D0D-F79D0FC7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694B1-8043-36ED-9756-5EA20197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E08B-C313-4279-9896-593E86B5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9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E2713-8F0C-1E3E-4E78-59413E52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2BB55-EB71-141A-440F-15188195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28BF1-7B2B-D570-5F9E-7DEDB6C3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CBF-AF42-4A03-81A7-8C58E7F40E8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A4D0A-5B59-F607-40F1-CF361363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DB7F8-E317-CAEC-5C69-55A78C39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E08B-C313-4279-9896-593E86B5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7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457A8B-2DA9-314D-DA5E-5DE43FC75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98DF8-9DA2-601B-5E10-2AED643AC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7DC00-526B-76C6-F3BA-F2F2D448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CBF-AF42-4A03-81A7-8C58E7F40E8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C4CD5-EBA8-D9C7-A569-AD74F7D2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CBDC6-80D7-D5B8-60F1-0D29B7FA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E08B-C313-4279-9896-593E86B5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9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90997-2D9F-2906-8177-393288FC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231E6-1ACD-C0C9-BC27-08F20F045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A7767-7B6C-2D63-D748-D6CBF73A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CBF-AF42-4A03-81A7-8C58E7F40E8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6B820-9E13-A99D-5F4E-F2F8A798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0B3C9-946F-250E-5B7D-D3985A9B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E08B-C313-4279-9896-593E86B5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9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4688D-F193-D15E-FC17-B102E13D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0EC50-EC63-3CC4-48E1-54E97A7D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2355D-84BA-C0A2-EE5C-9D89F760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CBF-AF42-4A03-81A7-8C58E7F40E8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D007F-2605-5083-3CA2-B7043F2F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2B2A9-2C98-FCDB-B1DF-75B4DC16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E08B-C313-4279-9896-593E86B5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6E2A-8149-1986-639D-C4522BD0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F3534-13BB-D7AB-01C5-F94994A2B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55795-475A-6412-3C03-842AA751D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FEAA6B-AD50-1F79-B57D-72F2EBD0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CBF-AF42-4A03-81A7-8C58E7F40E8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793B1-6359-504D-1556-417F7332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A1CEE-16BA-7F2C-4C84-B7A0F4C0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E08B-C313-4279-9896-593E86B5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D2817-192A-DB0F-36DD-964EF7AE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56E9A-28A2-AA2D-687A-45EBEA72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4E653-7ED4-6B7F-4198-05AAEE281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67B44A-6F20-3D6F-A31E-0EFFD6408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6025EB-F5C0-1355-90FD-BEEA2D9D0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D9E7B8-AA7D-81CF-606F-539ABF46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CBF-AF42-4A03-81A7-8C58E7F40E8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A61BE-986C-879A-8455-B93A4A41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6448E1-5A60-1366-A88B-5A672456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E08B-C313-4279-9896-593E86B5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3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689D-2E06-EE31-06B8-3C565948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C7C3FB-97A1-698F-0783-DC4F98D6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CBF-AF42-4A03-81A7-8C58E7F40E8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5A7E91-91EF-463A-E5CC-BA500488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4B7302-4589-52F1-4C7A-8D11B36F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E08B-C313-4279-9896-593E86B5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5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11AD2A-B1A5-15E2-4616-E3D456C8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CBF-AF42-4A03-81A7-8C58E7F40E8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C0BA72-2BA7-B762-7117-A1E1D0F5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C09CE2-D201-729E-8BEC-1085D7AC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E08B-C313-4279-9896-593E86B5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8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ED582-58F3-F261-198D-C8C84A25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787A9-12C8-659E-6EAA-AE0DE89D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7A097-4F1E-29EC-87FE-5CEE528F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57C86-56C0-40EA-B319-0CB89ADC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CBF-AF42-4A03-81A7-8C58E7F40E8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25E4F-6787-1E5C-7739-CFC3259D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3B8C5-3728-BBDF-0F77-8106C39A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E08B-C313-4279-9896-593E86B5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6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279AA-544D-7C74-285F-1BE14B57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039575-41B9-F12B-1EB9-CE24F8689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553C3-3450-5D6C-3D04-57E70C61E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08FC1-2E5A-221F-CD69-C3B95924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CBF-AF42-4A03-81A7-8C58E7F40E8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CD016-1FC8-2AC7-BD29-B78DBBCE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85F35-324D-FCCD-A4C8-07B6847D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E08B-C313-4279-9896-593E86B5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7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241831-2240-09EE-8B5A-ACFCDBAD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8B112-5F2C-0FDE-1AB9-DBDD9A558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8D9B1-B97C-0696-07BC-C8557523D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B0CBF-AF42-4A03-81A7-8C58E7F40E8A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259DE-C969-D117-549B-27C935B56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AA1A4-2120-8B69-AD4C-FBD0C5B97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1E08B-C313-4279-9896-593E86B5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9B2DEEE-681C-73D5-1C59-B02F51D2E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22"/>
          <a:stretch/>
        </p:blipFill>
        <p:spPr>
          <a:xfrm>
            <a:off x="219430" y="160266"/>
            <a:ext cx="4919972" cy="24179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B25BA6-C736-94AA-2563-B1DDDC123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828"/>
          <a:stretch/>
        </p:blipFill>
        <p:spPr>
          <a:xfrm>
            <a:off x="509741" y="4033507"/>
            <a:ext cx="4796549" cy="1905503"/>
          </a:xfrm>
          <a:prstGeom prst="rect">
            <a:avLst/>
          </a:prstGeom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F8BD24-3002-7A68-8EA0-52A302FBD2A1}"/>
              </a:ext>
            </a:extLst>
          </p:cNvPr>
          <p:cNvSpPr/>
          <p:nvPr/>
        </p:nvSpPr>
        <p:spPr>
          <a:xfrm>
            <a:off x="656440" y="3355815"/>
            <a:ext cx="4649850" cy="64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프리젠테이션 5 Medium" pitchFamily="2" charset="-127"/>
                <a:ea typeface="프리젠테이션 5 Medium" pitchFamily="2" charset="-127"/>
              </a:rPr>
              <a:t>예약할 상품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E39964-CBDB-A6BD-0847-83A3B34A671D}"/>
              </a:ext>
            </a:extLst>
          </p:cNvPr>
          <p:cNvSpPr/>
          <p:nvPr/>
        </p:nvSpPr>
        <p:spPr>
          <a:xfrm>
            <a:off x="1419225" y="488561"/>
            <a:ext cx="2689668" cy="447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프리젠테이션 5 Medium" pitchFamily="2" charset="-127"/>
                <a:ea typeface="프리젠테이션 5 Medium" pitchFamily="2" charset="-127"/>
              </a:rPr>
              <a:t>예약할 상품 검색하기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813EE02-B236-83FC-808E-8602A00D0C33}"/>
              </a:ext>
            </a:extLst>
          </p:cNvPr>
          <p:cNvSpPr/>
          <p:nvPr/>
        </p:nvSpPr>
        <p:spPr>
          <a:xfrm>
            <a:off x="4559167" y="1831833"/>
            <a:ext cx="468000" cy="468000"/>
          </a:xfrm>
          <a:prstGeom prst="ellipse">
            <a:avLst/>
          </a:prstGeom>
          <a:solidFill>
            <a:srgbClr val="F345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V</a:t>
            </a:r>
            <a:endParaRPr lang="ko-KR" altLang="en-US" sz="28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7980F10-288C-C2AD-2F4E-FD35A65E298F}"/>
              </a:ext>
            </a:extLst>
          </p:cNvPr>
          <p:cNvSpPr/>
          <p:nvPr/>
        </p:nvSpPr>
        <p:spPr>
          <a:xfrm>
            <a:off x="4787767" y="4203500"/>
            <a:ext cx="468000" cy="468000"/>
          </a:xfrm>
          <a:prstGeom prst="ellipse">
            <a:avLst/>
          </a:prstGeom>
          <a:solidFill>
            <a:srgbClr val="F345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X</a:t>
            </a:r>
            <a:endParaRPr lang="ko-KR" altLang="en-US" sz="28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A8081A-6BAA-7C23-D75B-5FABA784348C}"/>
              </a:ext>
            </a:extLst>
          </p:cNvPr>
          <p:cNvSpPr/>
          <p:nvPr/>
        </p:nvSpPr>
        <p:spPr>
          <a:xfrm>
            <a:off x="4787767" y="5071255"/>
            <a:ext cx="468000" cy="468000"/>
          </a:xfrm>
          <a:prstGeom prst="ellipse">
            <a:avLst/>
          </a:prstGeom>
          <a:solidFill>
            <a:srgbClr val="F345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X</a:t>
            </a:r>
            <a:endParaRPr lang="ko-KR" altLang="en-US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351B18-7862-A274-E851-96A3D52A3B28}"/>
              </a:ext>
            </a:extLst>
          </p:cNvPr>
          <p:cNvSpPr/>
          <p:nvPr/>
        </p:nvSpPr>
        <p:spPr>
          <a:xfrm>
            <a:off x="2177489" y="5735683"/>
            <a:ext cx="1607751" cy="406654"/>
          </a:xfrm>
          <a:prstGeom prst="rect">
            <a:avLst/>
          </a:prstGeom>
          <a:solidFill>
            <a:srgbClr val="F345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프리젠테이션 5 Medium" pitchFamily="2" charset="-127"/>
                <a:ea typeface="프리젠테이션 5 Medium" pitchFamily="2" charset="-127"/>
              </a:rPr>
              <a:t>예약선택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96F881-D3DC-7082-19EA-5878AB1B0711}"/>
              </a:ext>
            </a:extLst>
          </p:cNvPr>
          <p:cNvGrpSpPr/>
          <p:nvPr/>
        </p:nvGrpSpPr>
        <p:grpSpPr>
          <a:xfrm>
            <a:off x="6095389" y="488561"/>
            <a:ext cx="1914422" cy="2204857"/>
            <a:chOff x="6095389" y="488561"/>
            <a:chExt cx="1914422" cy="220485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207C5A7-966E-F5D4-7FAD-F34CD5005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182"/>
            <a:stretch/>
          </p:blipFill>
          <p:spPr>
            <a:xfrm>
              <a:off x="6095390" y="779210"/>
              <a:ext cx="1914421" cy="191420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AB3D38D-6148-5FBB-5C9D-54A379F2CF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6818"/>
            <a:stretch/>
          </p:blipFill>
          <p:spPr>
            <a:xfrm>
              <a:off x="6095389" y="488561"/>
              <a:ext cx="1914421" cy="290649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F201740E-AD1F-208E-3279-0CA248212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478" y="933534"/>
            <a:ext cx="1707321" cy="160556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37639D8-2A88-C51F-003F-8FBBBCDBE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818"/>
          <a:stretch/>
        </p:blipFill>
        <p:spPr>
          <a:xfrm>
            <a:off x="8555454" y="492317"/>
            <a:ext cx="1914421" cy="290649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0E90E3-A755-981C-C30A-7873631B0C95}"/>
              </a:ext>
            </a:extLst>
          </p:cNvPr>
          <p:cNvSpPr/>
          <p:nvPr/>
        </p:nvSpPr>
        <p:spPr>
          <a:xfrm>
            <a:off x="8625478" y="557505"/>
            <a:ext cx="1914420" cy="182141"/>
          </a:xfrm>
          <a:prstGeom prst="roundRect">
            <a:avLst>
              <a:gd name="adj" fmla="val 36820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시간을 선택해주세요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C72114F-5D59-EE62-17E0-F0B3E1B334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051" t="40446" b="12215"/>
          <a:stretch/>
        </p:blipFill>
        <p:spPr>
          <a:xfrm>
            <a:off x="6095390" y="2984067"/>
            <a:ext cx="4374486" cy="262851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4F2967-D39B-6927-40F1-0DE614DDD025}"/>
              </a:ext>
            </a:extLst>
          </p:cNvPr>
          <p:cNvSpPr/>
          <p:nvPr/>
        </p:nvSpPr>
        <p:spPr>
          <a:xfrm>
            <a:off x="7343849" y="5735683"/>
            <a:ext cx="1607751" cy="406654"/>
          </a:xfrm>
          <a:prstGeom prst="rect">
            <a:avLst/>
          </a:prstGeom>
          <a:solidFill>
            <a:srgbClr val="F345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프리젠테이션 5 Medium" pitchFamily="2" charset="-127"/>
                <a:ea typeface="프리젠테이션 5 Medium" pitchFamily="2" charset="-127"/>
              </a:rPr>
              <a:t>예약신청</a:t>
            </a:r>
          </a:p>
        </p:txBody>
      </p:sp>
    </p:spTree>
    <p:extLst>
      <p:ext uri="{BB962C8B-B14F-4D97-AF65-F5344CB8AC3E}">
        <p14:creationId xmlns:p14="http://schemas.microsoft.com/office/powerpoint/2010/main" val="229530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FA69708-ADFF-EEBD-FFE5-8FBE5A85E2E5}"/>
              </a:ext>
            </a:extLst>
          </p:cNvPr>
          <p:cNvGrpSpPr/>
          <p:nvPr/>
        </p:nvGrpSpPr>
        <p:grpSpPr>
          <a:xfrm>
            <a:off x="402310" y="228600"/>
            <a:ext cx="2930170" cy="5857240"/>
            <a:chOff x="219430" y="127000"/>
            <a:chExt cx="4093552" cy="756412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99B2B8B-A316-8FCA-BABB-5A8DFE251CD8}"/>
                </a:ext>
              </a:extLst>
            </p:cNvPr>
            <p:cNvGrpSpPr/>
            <p:nvPr/>
          </p:nvGrpSpPr>
          <p:grpSpPr>
            <a:xfrm>
              <a:off x="642230" y="5165149"/>
              <a:ext cx="3406612" cy="2525971"/>
              <a:chOff x="6095390" y="2984067"/>
              <a:chExt cx="4374486" cy="3158270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BC72114F-5D59-EE62-17E0-F0B3E1B334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0051" t="40446" b="12215"/>
              <a:stretch/>
            </p:blipFill>
            <p:spPr>
              <a:xfrm>
                <a:off x="6095390" y="2984067"/>
                <a:ext cx="4374486" cy="2628519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4F2967-D39B-6927-40F1-0DE614DDD025}"/>
                  </a:ext>
                </a:extLst>
              </p:cNvPr>
              <p:cNvSpPr/>
              <p:nvPr/>
            </p:nvSpPr>
            <p:spPr>
              <a:xfrm>
                <a:off x="7343849" y="5735683"/>
                <a:ext cx="1607751" cy="406654"/>
              </a:xfrm>
              <a:prstGeom prst="rect">
                <a:avLst/>
              </a:prstGeom>
              <a:solidFill>
                <a:srgbClr val="F3454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프리젠테이션 5 Medium" pitchFamily="2" charset="-127"/>
                    <a:ea typeface="프리젠테이션 5 Medium" pitchFamily="2" charset="-127"/>
                  </a:rPr>
                  <a:t>예약신청</a:t>
                </a:r>
                <a:endParaRPr lang="ko-KR" altLang="en-US" sz="2000" dirty="0">
                  <a:latin typeface="프리젠테이션 5 Medium" pitchFamily="2" charset="-127"/>
                  <a:ea typeface="프리젠테이션 5 Medium" pitchFamily="2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1DCCFAB-A207-D21F-EC4F-5E910B6B78CC}"/>
                </a:ext>
              </a:extLst>
            </p:cNvPr>
            <p:cNvGrpSpPr/>
            <p:nvPr/>
          </p:nvGrpSpPr>
          <p:grpSpPr>
            <a:xfrm>
              <a:off x="219430" y="127000"/>
              <a:ext cx="4093552" cy="4953000"/>
              <a:chOff x="499144" y="990600"/>
              <a:chExt cx="4288623" cy="506730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11B39AB-4209-E642-D962-6417E83EEDE4}"/>
                  </a:ext>
                </a:extLst>
              </p:cNvPr>
              <p:cNvGrpSpPr/>
              <p:nvPr/>
            </p:nvGrpSpPr>
            <p:grpSpPr>
              <a:xfrm>
                <a:off x="499144" y="990600"/>
                <a:ext cx="4288623" cy="3093720"/>
                <a:chOff x="304073" y="160020"/>
                <a:chExt cx="4919972" cy="4655574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7B556254-FEC1-8130-02AF-1B967C3FA619}"/>
                    </a:ext>
                  </a:extLst>
                </p:cNvPr>
                <p:cNvGrpSpPr/>
                <p:nvPr/>
              </p:nvGrpSpPr>
              <p:grpSpPr>
                <a:xfrm>
                  <a:off x="304073" y="160020"/>
                  <a:ext cx="4919972" cy="4655574"/>
                  <a:chOff x="-282497" y="137406"/>
                  <a:chExt cx="4919972" cy="4655574"/>
                </a:xfrm>
              </p:grpSpPr>
              <p:grpSp>
                <p:nvGrpSpPr>
                  <p:cNvPr id="7" name="그룹 6">
                    <a:extLst>
                      <a:ext uri="{FF2B5EF4-FFF2-40B4-BE49-F238E27FC236}">
                        <a16:creationId xmlns:a16="http://schemas.microsoft.com/office/drawing/2014/main" id="{97F171DB-DB65-EE68-9876-11EB52070230}"/>
                      </a:ext>
                    </a:extLst>
                  </p:cNvPr>
                  <p:cNvGrpSpPr/>
                  <p:nvPr/>
                </p:nvGrpSpPr>
                <p:grpSpPr>
                  <a:xfrm>
                    <a:off x="-282497" y="137406"/>
                    <a:ext cx="4919972" cy="4655574"/>
                    <a:chOff x="219430" y="160266"/>
                    <a:chExt cx="4919972" cy="4655574"/>
                  </a:xfrm>
                </p:grpSpPr>
                <p:pic>
                  <p:nvPicPr>
                    <p:cNvPr id="2" name="그림 1">
                      <a:extLst>
                        <a:ext uri="{FF2B5EF4-FFF2-40B4-BE49-F238E27FC236}">
                          <a16:creationId xmlns:a16="http://schemas.microsoft.com/office/drawing/2014/main" id="{79B2DEEE-681C-73D5-1C59-B02F51D2E6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b="16222"/>
                    <a:stretch/>
                  </p:blipFill>
                  <p:spPr>
                    <a:xfrm>
                      <a:off x="219430" y="160266"/>
                      <a:ext cx="4919972" cy="241795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" name="그룹 3">
                      <a:extLst>
                        <a:ext uri="{FF2B5EF4-FFF2-40B4-BE49-F238E27FC236}">
                          <a16:creationId xmlns:a16="http://schemas.microsoft.com/office/drawing/2014/main" id="{4A8F6310-18EE-322C-58A3-739A654B5C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161" y="2491894"/>
                      <a:ext cx="4682241" cy="2323946"/>
                      <a:chOff x="6095389" y="488561"/>
                      <a:chExt cx="4444509" cy="2204857"/>
                    </a:xfrm>
                  </p:grpSpPr>
                  <p:grpSp>
                    <p:nvGrpSpPr>
                      <p:cNvPr id="30" name="그룹 29">
                        <a:extLst>
                          <a:ext uri="{FF2B5EF4-FFF2-40B4-BE49-F238E27FC236}">
                            <a16:creationId xmlns:a16="http://schemas.microsoft.com/office/drawing/2014/main" id="{FD96F881-D3DC-7082-19EA-5878AB1B07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95389" y="488561"/>
                        <a:ext cx="1914422" cy="2204857"/>
                        <a:chOff x="6095389" y="488561"/>
                        <a:chExt cx="1914422" cy="2204857"/>
                      </a:xfrm>
                    </p:grpSpPr>
                    <p:pic>
                      <p:nvPicPr>
                        <p:cNvPr id="22" name="그림 21">
                          <a:extLst>
                            <a:ext uri="{FF2B5EF4-FFF2-40B4-BE49-F238E27FC236}">
                              <a16:creationId xmlns:a16="http://schemas.microsoft.com/office/drawing/2014/main" id="{F207C5A7-966E-F5D4-7FAD-F34CD5005A6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/>
                        <a:srcRect b="13182"/>
                        <a:stretch/>
                      </p:blipFill>
                      <p:spPr>
                        <a:xfrm>
                          <a:off x="6095390" y="779210"/>
                          <a:ext cx="1914421" cy="191420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" name="그림 24">
                          <a:extLst>
                            <a:ext uri="{FF2B5EF4-FFF2-40B4-BE49-F238E27FC236}">
                              <a16:creationId xmlns:a16="http://schemas.microsoft.com/office/drawing/2014/main" id="{6AB3D38D-6148-5FBB-5C9D-54A379F2CF9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/>
                        <a:srcRect t="86818"/>
                        <a:stretch/>
                      </p:blipFill>
                      <p:spPr>
                        <a:xfrm>
                          <a:off x="6095389" y="488561"/>
                          <a:ext cx="1914421" cy="290649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28" name="그림 27">
                        <a:extLst>
                          <a:ext uri="{FF2B5EF4-FFF2-40B4-BE49-F238E27FC236}">
                            <a16:creationId xmlns:a16="http://schemas.microsoft.com/office/drawing/2014/main" id="{F201740E-AD1F-208E-3279-0CA24821206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25478" y="933534"/>
                        <a:ext cx="1707321" cy="160556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1" name="사각형: 둥근 모서리 30">
                        <a:extLst>
                          <a:ext uri="{FF2B5EF4-FFF2-40B4-BE49-F238E27FC236}">
                            <a16:creationId xmlns:a16="http://schemas.microsoft.com/office/drawing/2014/main" id="{730E90E3-A755-981C-C30A-7873631B0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25478" y="557505"/>
                        <a:ext cx="1914420" cy="182141"/>
                      </a:xfrm>
                      <a:prstGeom prst="roundRect">
                        <a:avLst>
                          <a:gd name="adj" fmla="val 36820"/>
                        </a:avLst>
                      </a:prstGeom>
                      <a:solidFill>
                        <a:srgbClr val="F7F7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100" dirty="0">
                            <a:solidFill>
                              <a:schemeClr val="tx1"/>
                            </a:solidFill>
                          </a:rPr>
                          <a:t>시간을 선택해주세요</a:t>
                        </a:r>
                        <a:r>
                          <a:rPr lang="en-US" altLang="ko-KR" sz="1100" dirty="0">
                            <a:solidFill>
                              <a:schemeClr val="tx1"/>
                            </a:solidFill>
                          </a:rPr>
                          <a:t>.</a:t>
                        </a:r>
                        <a:endParaRPr lang="ko-KR" altLang="en-US" sz="11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5813EE02-B236-83FC-808E-8602A00D0C33}"/>
                      </a:ext>
                    </a:extLst>
                  </p:cNvPr>
                  <p:cNvSpPr/>
                  <p:nvPr/>
                </p:nvSpPr>
                <p:spPr>
                  <a:xfrm>
                    <a:off x="4108893" y="1812937"/>
                    <a:ext cx="468000" cy="468000"/>
                  </a:xfrm>
                  <a:prstGeom prst="ellipse">
                    <a:avLst/>
                  </a:prstGeom>
                  <a:solidFill>
                    <a:srgbClr val="F345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800" b="1" dirty="0"/>
                      <a:t>V</a:t>
                    </a:r>
                    <a:endParaRPr lang="ko-KR" altLang="en-US" sz="2800" b="1" dirty="0"/>
                  </a:p>
                </p:txBody>
              </p:sp>
            </p:grp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E6E39964-CBDB-A6BD-0847-83A3B34A671D}"/>
                    </a:ext>
                  </a:extLst>
                </p:cNvPr>
                <p:cNvSpPr/>
                <p:nvPr/>
              </p:nvSpPr>
              <p:spPr>
                <a:xfrm>
                  <a:off x="1419225" y="488561"/>
                  <a:ext cx="2689668" cy="4470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  <a:latin typeface="프리젠테이션 5 Medium" pitchFamily="2" charset="-127"/>
                      <a:ea typeface="프리젠테이션 5 Medium" pitchFamily="2" charset="-127"/>
                    </a:rPr>
                    <a:t>예약할 상품 검색하기</a:t>
                  </a: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3423AABA-D32A-2A15-EA0E-8F39CB52F5B2}"/>
                  </a:ext>
                </a:extLst>
              </p:cNvPr>
              <p:cNvGrpSpPr/>
              <p:nvPr/>
            </p:nvGrpSpPr>
            <p:grpSpPr>
              <a:xfrm>
                <a:off x="829495" y="4112030"/>
                <a:ext cx="3681545" cy="1945870"/>
                <a:chOff x="509741" y="3355815"/>
                <a:chExt cx="4796549" cy="2786522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9BE7F142-9B35-B2C5-10BC-16B993F604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54828"/>
                <a:stretch/>
              </p:blipFill>
              <p:spPr>
                <a:xfrm>
                  <a:off x="509741" y="4033507"/>
                  <a:ext cx="4796549" cy="1905503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E131462A-1BFD-87B0-0A65-4162CC4652DC}"/>
                    </a:ext>
                  </a:extLst>
                </p:cNvPr>
                <p:cNvSpPr/>
                <p:nvPr/>
              </p:nvSpPr>
              <p:spPr>
                <a:xfrm>
                  <a:off x="656439" y="3355815"/>
                  <a:ext cx="4649851" cy="641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  <a:latin typeface="프리젠테이션 5 Medium" pitchFamily="2" charset="-127"/>
                      <a:ea typeface="프리젠테이션 5 Medium" pitchFamily="2" charset="-127"/>
                    </a:rPr>
                    <a:t>예약할 상품</a:t>
                  </a: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D60AFE3E-C395-CBDB-B6CA-6E4091C4F487}"/>
                    </a:ext>
                  </a:extLst>
                </p:cNvPr>
                <p:cNvSpPr/>
                <p:nvPr/>
              </p:nvSpPr>
              <p:spPr>
                <a:xfrm>
                  <a:off x="4787767" y="4203500"/>
                  <a:ext cx="468000" cy="468000"/>
                </a:xfrm>
                <a:prstGeom prst="ellipse">
                  <a:avLst/>
                </a:prstGeom>
                <a:solidFill>
                  <a:srgbClr val="F3454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/>
                    <a:t>X</a:t>
                  </a:r>
                  <a:endParaRPr lang="ko-KR" altLang="en-US" sz="2800" b="1" dirty="0"/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8287518A-9002-FF72-05DB-75F892123A51}"/>
                    </a:ext>
                  </a:extLst>
                </p:cNvPr>
                <p:cNvSpPr/>
                <p:nvPr/>
              </p:nvSpPr>
              <p:spPr>
                <a:xfrm>
                  <a:off x="4787767" y="5071255"/>
                  <a:ext cx="468000" cy="468000"/>
                </a:xfrm>
                <a:prstGeom prst="ellipse">
                  <a:avLst/>
                </a:prstGeom>
                <a:solidFill>
                  <a:srgbClr val="F3454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/>
                    <a:t>X</a:t>
                  </a:r>
                  <a:endParaRPr lang="ko-KR" altLang="en-US" sz="2800" b="1" dirty="0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1CAA308E-CA86-0909-2266-3312ADF7A52C}"/>
                    </a:ext>
                  </a:extLst>
                </p:cNvPr>
                <p:cNvSpPr/>
                <p:nvPr/>
              </p:nvSpPr>
              <p:spPr>
                <a:xfrm>
                  <a:off x="2177489" y="5735683"/>
                  <a:ext cx="1607751" cy="406654"/>
                </a:xfrm>
                <a:prstGeom prst="rect">
                  <a:avLst/>
                </a:prstGeom>
                <a:solidFill>
                  <a:srgbClr val="F3454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프리젠테이션 5 Medium" pitchFamily="2" charset="-127"/>
                      <a:ea typeface="프리젠테이션 5 Medium" pitchFamily="2" charset="-127"/>
                    </a:rPr>
                    <a:t>예약선택</a:t>
                  </a:r>
                </a:p>
              </p:txBody>
            </p:sp>
          </p:grp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05FBF3-FDAD-907A-0278-870995ED6BA6}"/>
              </a:ext>
            </a:extLst>
          </p:cNvPr>
          <p:cNvSpPr txBox="1"/>
          <p:nvPr/>
        </p:nvSpPr>
        <p:spPr>
          <a:xfrm>
            <a:off x="3332480" y="2353575"/>
            <a:ext cx="67281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밑에 파일은 </a:t>
            </a:r>
            <a:r>
              <a:rPr lang="ko-KR" altLang="en-US" sz="3200" dirty="0" err="1"/>
              <a:t>안쓸거지만</a:t>
            </a:r>
            <a:r>
              <a:rPr lang="ko-KR" altLang="en-US" sz="3200" dirty="0"/>
              <a:t> 혹시 모르니까 지우지 말아주세요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138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993258E47534D43A879A9A03D837CC2" ma:contentTypeVersion="12" ma:contentTypeDescription="새 문서를 만듭니다." ma:contentTypeScope="" ma:versionID="500b4ea489f79b2d0c29ff8fa912a928">
  <xsd:schema xmlns:xsd="http://www.w3.org/2001/XMLSchema" xmlns:xs="http://www.w3.org/2001/XMLSchema" xmlns:p="http://schemas.microsoft.com/office/2006/metadata/properties" xmlns:ns3="cd4e68ba-8888-4cbe-86c3-4072904ab9dd" targetNamespace="http://schemas.microsoft.com/office/2006/metadata/properties" ma:root="true" ma:fieldsID="d901688f773078d2c17d1d47156dae88" ns3:_="">
    <xsd:import namespace="cd4e68ba-8888-4cbe-86c3-4072904ab9d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e68ba-8888-4cbe-86c3-4072904ab9d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4e68ba-8888-4cbe-86c3-4072904ab9dd" xsi:nil="true"/>
  </documentManagement>
</p:properties>
</file>

<file path=customXml/itemProps1.xml><?xml version="1.0" encoding="utf-8"?>
<ds:datastoreItem xmlns:ds="http://schemas.openxmlformats.org/officeDocument/2006/customXml" ds:itemID="{2954ADFD-8247-46C6-97C0-2D7FF55C6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4e68ba-8888-4cbe-86c3-4072904ab9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8FD700-906D-49F4-A1E4-79C7C7BCED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8214E5-863B-4BB4-B1BA-CCE1E1CE7072}">
  <ds:schemaRefs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cd4e68ba-8888-4cbe-86c3-4072904ab9d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34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프리젠테이션 5 Medium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aischool116</dc:creator>
  <cp:lastModifiedBy>aischool116</cp:lastModifiedBy>
  <cp:revision>3</cp:revision>
  <dcterms:created xsi:type="dcterms:W3CDTF">2024-07-21T03:23:31Z</dcterms:created>
  <dcterms:modified xsi:type="dcterms:W3CDTF">2024-07-24T07:57:13Z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0x010100B993258E47534D43A879A9A03D837CC2</vt:lpwstr>
  </property>
</Properties>
</file>