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3" r:id="rId11"/>
    <p:sldId id="282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7465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3786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6457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8252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0169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5034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11.11.2021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noProof="1">
                <a:solidFill>
                  <a:srgbClr val="FFFFFF"/>
                </a:solidFill>
              </a:rPr>
              <a:t>Aim training</a:t>
            </a:r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>
                <a:solidFill>
                  <a:srgbClr val="FFFFFF"/>
                </a:solidFill>
              </a:rPr>
              <a:t>Ефимов Иван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DCDFD-DEEB-4818-A001-D0C4C89D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заключается в проверке своих навыков так называемой точности наведения на объекты появляющиеся на экране. Данный проект даст возможность вам проверить свои навыки и улучшать их, проделывая регулярные тренировки. Сам результат вы можете наблюдать при виде своего времени прохождения теста, условия тестирования навыков всегда равны, поэтому наблюдать за своим прогрессом будет проще простого.</a:t>
            </a:r>
          </a:p>
          <a:p>
            <a:r>
              <a:rPr lang="en-US" dirty="0"/>
              <a:t>“</a:t>
            </a:r>
            <a:r>
              <a:rPr lang="ru-RU" dirty="0"/>
              <a:t>Кому может быть полезен?</a:t>
            </a:r>
            <a:r>
              <a:rPr lang="en-US" dirty="0"/>
              <a:t>” – </a:t>
            </a:r>
            <a:r>
              <a:rPr lang="ru-RU" dirty="0"/>
              <a:t>Ответ очень прост, ведь с каждым годом растет индустрия киберспорта и игр в частности, во многих из которых нужна скорость и точность управления мышкой. Примером могут послужить две самые популярные игровые дисциплины </a:t>
            </a:r>
            <a:r>
              <a:rPr lang="en-US" dirty="0"/>
              <a:t>CS:GO </a:t>
            </a:r>
            <a:r>
              <a:rPr lang="ru-RU" dirty="0"/>
              <a:t>и </a:t>
            </a:r>
            <a:r>
              <a:rPr lang="en-US" dirty="0"/>
              <a:t>DOTA 2. </a:t>
            </a:r>
            <a:r>
              <a:rPr lang="ru-RU" dirty="0"/>
              <a:t>В каждой из которых необходима каждая миллисекунда 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Мнение эксперта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CA68151-EEC8-463A-A3E0-62B50D57B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234" y="2783098"/>
            <a:ext cx="5920175" cy="3137642"/>
          </a:xfr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653CC6E-9710-4AD8-9410-FE104F6D7D9D}"/>
              </a:ext>
            </a:extLst>
          </p:cNvPr>
          <p:cNvSpPr/>
          <p:nvPr/>
        </p:nvSpPr>
        <p:spPr>
          <a:xfrm>
            <a:off x="701322" y="1859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Максим</a:t>
            </a:r>
            <a:r>
              <a:rPr lang="en-US" dirty="0"/>
              <a:t> “</a:t>
            </a:r>
            <a:r>
              <a:rPr lang="en-US" dirty="0" err="1"/>
              <a:t>FrayZz</a:t>
            </a:r>
            <a:r>
              <a:rPr lang="en-US" dirty="0"/>
              <a:t>” </a:t>
            </a:r>
            <a:r>
              <a:rPr lang="ru-RU" dirty="0"/>
              <a:t>Моисеев</a:t>
            </a:r>
            <a:r>
              <a:rPr lang="en-US" dirty="0"/>
              <a:t> 18 </a:t>
            </a:r>
            <a:r>
              <a:rPr lang="ru-RU" dirty="0"/>
              <a:t>Лет</a:t>
            </a:r>
            <a:r>
              <a:rPr lang="en-US" dirty="0"/>
              <a:t>. </a:t>
            </a:r>
            <a:r>
              <a:rPr lang="ru-RU" dirty="0"/>
              <a:t>В данный момент профессионально играет в </a:t>
            </a:r>
            <a:r>
              <a:rPr lang="en-US" dirty="0"/>
              <a:t>Counter-Strike: Global Offensive. </a:t>
            </a:r>
            <a:r>
              <a:rPr lang="ru-RU" dirty="0"/>
              <a:t>В данный момент играет за клуб </a:t>
            </a:r>
            <a:r>
              <a:rPr lang="en-US" dirty="0"/>
              <a:t>Team </a:t>
            </a:r>
            <a:r>
              <a:rPr lang="en-US" dirty="0" err="1"/>
              <a:t>ExpElonS</a:t>
            </a:r>
            <a:r>
              <a:rPr lang="en-US" dirty="0"/>
              <a:t>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13AA905-3C67-481F-BAB1-85AD7137C6B2}"/>
              </a:ext>
            </a:extLst>
          </p:cNvPr>
          <p:cNvSpPr/>
          <p:nvPr/>
        </p:nvSpPr>
        <p:spPr>
          <a:xfrm>
            <a:off x="6885234" y="2783098"/>
            <a:ext cx="5086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его комментарий к данному проекту</a:t>
            </a:r>
            <a:r>
              <a:rPr lang="en-US" dirty="0"/>
              <a:t>: “</a:t>
            </a:r>
            <a:r>
              <a:rPr lang="ru-RU" dirty="0"/>
              <a:t>Каждый уважающий себя игрок, который хочет достичь результатов в соревновательной игре </a:t>
            </a:r>
            <a:r>
              <a:rPr lang="en-US" dirty="0"/>
              <a:t>Counter-Strike: Global Offensive </a:t>
            </a:r>
            <a:r>
              <a:rPr lang="ru-RU" dirty="0"/>
              <a:t>должен регулярно тренировать свои навыки </a:t>
            </a:r>
            <a:r>
              <a:rPr lang="en-US" dirty="0"/>
              <a:t>aim’</a:t>
            </a:r>
            <a:r>
              <a:rPr lang="ru-RU" dirty="0"/>
              <a:t>а, эта программа позволяет улучшить эти самые навыки, что позволит вам тренироваться.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13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DCDFD-DEEB-4818-A001-D0C4C89D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ru-RU" dirty="0"/>
              <a:t>Структура тренировочной системы идет очень просто. К изначальной кнопке присвоено при нажатии запускать следующую функцию, таким образом идёт до конца прохождения всех 30 кнопок появившихся на экране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0FAEFA-649C-4F3A-B038-E91B972C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1" y="3360419"/>
            <a:ext cx="4728972" cy="28670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6B2BCA-74FE-41FF-8FAF-F3970EF4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9" y="3360419"/>
            <a:ext cx="5859779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7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секундомер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DCDFD-DEEB-4818-A001-D0C4C89D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ru-RU" dirty="0"/>
              <a:t>Используя библиотеку </a:t>
            </a:r>
            <a:r>
              <a:rPr lang="en-US" dirty="0"/>
              <a:t>PyQT5.QtCore </a:t>
            </a:r>
            <a:r>
              <a:rPr lang="ru-RU" dirty="0"/>
              <a:t>был взят элемент </a:t>
            </a:r>
            <a:r>
              <a:rPr lang="en-US" dirty="0" err="1"/>
              <a:t>Qtimer</a:t>
            </a:r>
            <a:r>
              <a:rPr lang="ru-RU" dirty="0"/>
              <a:t>, с помощью которого был интегрирован секундомер, который позволяет отслеживать результат тренировок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2DB80-9F69-4590-9982-DC9A9FE9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13" y="4762499"/>
            <a:ext cx="2962275" cy="11806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163BD5-748C-49E7-96A0-77B150BAD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14" y="3363913"/>
            <a:ext cx="2962275" cy="1247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9D5C8C-51CC-4BE4-AD32-F020EAEF5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7" y="3363914"/>
            <a:ext cx="5046800" cy="12477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10753B-4271-43DC-B7DE-FF9EE3A83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037" y="4814644"/>
            <a:ext cx="3365443" cy="11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6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noProof="1"/>
              <a:t>SQLITE3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DCDFD-DEEB-4818-A001-D0C4C89D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ru-RU" dirty="0"/>
              <a:t>Была создана база данных, которая выводит время профессиональных игроков, </a:t>
            </a:r>
            <a:r>
              <a:rPr lang="en-US" dirty="0"/>
              <a:t>“</a:t>
            </a:r>
            <a:r>
              <a:rPr lang="ru-RU" dirty="0"/>
              <a:t>прошедших</a:t>
            </a:r>
            <a:r>
              <a:rPr lang="en-US" dirty="0"/>
              <a:t>” </a:t>
            </a:r>
            <a:r>
              <a:rPr lang="ru-RU" dirty="0"/>
              <a:t>данное тестирование и их лучшее время, результаты которых вы можете увидеть в списках лучших игроков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3DB251-80AE-47E1-A1C4-C6642CA7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429000"/>
            <a:ext cx="7620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РЕЗУЛЬТАТЫ ТРЕНИРОВКИ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DCDFD-DEEB-4818-A001-D0C4C89D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ru-RU" dirty="0"/>
              <a:t>Функция, при активации которой происходит вывод результатов тренировки с показом вашего времени, получение </a:t>
            </a:r>
            <a:r>
              <a:rPr lang="en-US" dirty="0"/>
              <a:t>“</a:t>
            </a:r>
            <a:r>
              <a:rPr lang="ru-RU" dirty="0"/>
              <a:t>Формального рейтинга</a:t>
            </a:r>
            <a:r>
              <a:rPr lang="en-US" dirty="0"/>
              <a:t>” (</a:t>
            </a:r>
            <a:r>
              <a:rPr lang="ru-RU" dirty="0"/>
              <a:t>Серебро, золото и алмаз) в соответствии от скорости прохождения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245DE8-5489-431D-B474-C409EECB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313244"/>
            <a:ext cx="6867525" cy="32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DCDFD-DEEB-4818-A001-D0C4C89D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781300"/>
          </a:xfrm>
        </p:spPr>
        <p:txBody>
          <a:bodyPr>
            <a:normAutofit/>
          </a:bodyPr>
          <a:lstStyle/>
          <a:p>
            <a:r>
              <a:rPr lang="ru-RU" dirty="0"/>
              <a:t>В итоге всей работы была создана программа-тестировщик навыков точности, которая способна в случайном месте на определенном поле создавать объекты при прохождении которых выводится ваш результат, который вы можете сравнить с лучшими игроками во всем мире.</a:t>
            </a:r>
          </a:p>
          <a:p>
            <a:r>
              <a:rPr lang="ru-RU" dirty="0"/>
              <a:t>Доработать проект можно многими вещами, к примеру создать ещё несколько режимов тренировок, отличающихся друг от друга, при входе запрашивать ваши уникальные данные, в результате чего можно проводить соревнования между людьми у которых будут выводится их индивидуальные результаты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5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405</Words>
  <Application>Microsoft Office PowerPoint</Application>
  <PresentationFormat>Широкоэкранный</PresentationFormat>
  <Paragraphs>27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Комплекс</vt:lpstr>
      <vt:lpstr>Aim training</vt:lpstr>
      <vt:lpstr>ВВЕДЕНИЕ</vt:lpstr>
      <vt:lpstr>Мнение эксперта </vt:lpstr>
      <vt:lpstr>РЕАЛИЗАЦИЯ</vt:lpstr>
      <vt:lpstr>секундомер</vt:lpstr>
      <vt:lpstr>SQLITE3</vt:lpstr>
      <vt:lpstr>РЕЗУЛЬТАТЫ ТРЕНИРОВКИ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2021-11-09T14:04:10Z</dcterms:created>
  <dcterms:modified xsi:type="dcterms:W3CDTF">2021-11-10T22:30:08Z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