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 snapToObjects="1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6045-B94A-1EA1-DABA-4E8FCF7D7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59DEE-0CCD-C045-84C6-0C4B61E6D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11973-82D4-6292-C8D0-3E60EC26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20E9-8662-21B0-71C2-2C399A28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E19C-9D58-059E-EB81-0B5EA2DC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2854-F976-5DB4-BBE6-3E487232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BCA56-A40A-53DD-C003-6C9EC7EFB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032E-443F-9A5C-3D23-772E3E99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411E-0B0D-3BAB-4C1E-B447BFB7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3515-A63B-12A8-C1C2-BDC1200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F2754-4AC0-D4A0-C65D-5E6E24FBE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25D94-0686-F5A5-C343-955864A89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DD05-9D93-69CB-0EEC-A32C4122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E80B-2D73-68A7-CDE7-ECCE1E80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6E79-098D-B749-A513-B374FE4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5B3-AFE9-E766-E117-075DDA1C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C2E0-19D4-D0B2-3848-C3A27E0C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753E-D5A4-5E1C-0144-3DE1CEB4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303F1-B157-2202-F0FC-A5BB4589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D3E5-B654-8D24-431B-3FA69DA3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F098-53EC-5704-C2F1-3B937CF3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4E8DB-65A8-B559-8CA0-A8492CEF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5AC1-F7C7-4904-32B6-A88F2A9A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D1417-B103-B793-B571-AB3C2AC8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9CD4-310A-46DD-3801-3AA3EC2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F2C-90C5-EB23-9971-98418EEB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BF10-FEA6-B524-6A10-FEC866AF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13EC6-EDA4-E314-4139-119DF9C8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4F040-50D1-E498-38D0-277F4381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0B4A-C35C-B934-535F-129F238E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1EADC-EB50-FC8F-E96E-F4A1B140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402D-1DA7-75E5-DA32-1F475040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0990-8276-29B9-9065-6BA361A6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8A445-E866-D294-5C2A-C5BF4E4A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61A50-DF01-DDA5-BC95-176CF395E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D56D0-1F6F-E94A-7E71-351D95AF7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93281-34A2-9EB9-A0CE-C031C2C6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FB00D-FC93-7B8B-047B-7013CDA9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0A2C4-B331-3312-239E-2E4B1F90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66EE-8FE9-6ED7-26F6-266E2476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B5892-3401-E8C8-ED2E-739A3288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4BC1A-A448-4A45-D3DB-2533CE18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0E97D-53FF-D9B1-2D9D-7D884A7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30BDD-8756-29B5-5896-F8F9DEDD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FC432-A295-BE6B-FA27-8898AC10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A73E6-131E-0C8B-65EB-40EE548B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AF2-1A2D-51E5-31A1-6C9EBAA3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41C6-1F75-0F5D-D054-231D088C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73C6F-453F-0BEA-3133-C6664A7D4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452E-EFD6-250C-4DF0-A58DB6F9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F9D98-5C32-A98A-8E18-28C25F45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D569-E73E-798F-F6F5-C9C554B9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B037-E831-AE79-1F55-6C782D2E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C0A6-30C3-6419-402A-581647E3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FE4E9-D872-C7F6-8D0B-135F5EC18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88895-B632-4E16-2A6E-BEFD63CE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993B7-FE2B-1100-A974-7C07A30F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937C0-F9CC-9E7D-1CC5-DA038E33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820B4-227E-F91B-BD93-3DBC6DFE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7306-516C-5C0D-2613-57B92442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3249-8393-FFF8-A130-8B93A0635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559A-AF3B-204B-AF62-7B1B6D726803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439E-0E20-A054-302F-15C69DF6B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B06E-3C5D-06AD-616D-FB313DA9B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8B5DD-CFB4-ED44-A57B-CF2DEB06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DAA65-8B78-341D-16C4-96ADB423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29930" y="389478"/>
            <a:ext cx="7366003" cy="557106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827F1CDE-BF8C-7D62-611C-D43370390052}"/>
              </a:ext>
            </a:extLst>
          </p:cNvPr>
          <p:cNvSpPr/>
          <p:nvPr/>
        </p:nvSpPr>
        <p:spPr>
          <a:xfrm>
            <a:off x="3149600" y="5655701"/>
            <a:ext cx="1185333" cy="194766"/>
          </a:xfrm>
          <a:custGeom>
            <a:avLst/>
            <a:gdLst>
              <a:gd name="connsiteX0" fmla="*/ 0 w 1185333"/>
              <a:gd name="connsiteY0" fmla="*/ 0 h 321759"/>
              <a:gd name="connsiteX1" fmla="*/ 635000 w 1185333"/>
              <a:gd name="connsiteY1" fmla="*/ 321733 h 321759"/>
              <a:gd name="connsiteX2" fmla="*/ 1185333 w 1185333"/>
              <a:gd name="connsiteY2" fmla="*/ 16933 h 32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321759">
                <a:moveTo>
                  <a:pt x="0" y="0"/>
                </a:moveTo>
                <a:cubicBezTo>
                  <a:pt x="218722" y="159455"/>
                  <a:pt x="437445" y="318911"/>
                  <a:pt x="635000" y="321733"/>
                </a:cubicBezTo>
                <a:cubicBezTo>
                  <a:pt x="832555" y="324555"/>
                  <a:pt x="1079500" y="101600"/>
                  <a:pt x="1185333" y="1693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5F3AD90-6C90-C348-023E-256DB7401BAE}"/>
              </a:ext>
            </a:extLst>
          </p:cNvPr>
          <p:cNvSpPr/>
          <p:nvPr/>
        </p:nvSpPr>
        <p:spPr>
          <a:xfrm flipV="1">
            <a:off x="3169263" y="5376332"/>
            <a:ext cx="2345267" cy="292077"/>
          </a:xfrm>
          <a:custGeom>
            <a:avLst/>
            <a:gdLst>
              <a:gd name="connsiteX0" fmla="*/ 0 w 1185333"/>
              <a:gd name="connsiteY0" fmla="*/ 0 h 321759"/>
              <a:gd name="connsiteX1" fmla="*/ 635000 w 1185333"/>
              <a:gd name="connsiteY1" fmla="*/ 321733 h 321759"/>
              <a:gd name="connsiteX2" fmla="*/ 1185333 w 1185333"/>
              <a:gd name="connsiteY2" fmla="*/ 16933 h 32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321759">
                <a:moveTo>
                  <a:pt x="0" y="0"/>
                </a:moveTo>
                <a:cubicBezTo>
                  <a:pt x="218722" y="159455"/>
                  <a:pt x="437445" y="318911"/>
                  <a:pt x="635000" y="321733"/>
                </a:cubicBezTo>
                <a:cubicBezTo>
                  <a:pt x="832555" y="324555"/>
                  <a:pt x="1079500" y="101600"/>
                  <a:pt x="1185333" y="1693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01435F0-0708-564E-D8B9-1289CFEE6363}"/>
              </a:ext>
            </a:extLst>
          </p:cNvPr>
          <p:cNvSpPr/>
          <p:nvPr/>
        </p:nvSpPr>
        <p:spPr>
          <a:xfrm>
            <a:off x="3149598" y="5647269"/>
            <a:ext cx="3547537" cy="601147"/>
          </a:xfrm>
          <a:custGeom>
            <a:avLst/>
            <a:gdLst>
              <a:gd name="connsiteX0" fmla="*/ 0 w 1185333"/>
              <a:gd name="connsiteY0" fmla="*/ 0 h 321759"/>
              <a:gd name="connsiteX1" fmla="*/ 635000 w 1185333"/>
              <a:gd name="connsiteY1" fmla="*/ 321733 h 321759"/>
              <a:gd name="connsiteX2" fmla="*/ 1185333 w 1185333"/>
              <a:gd name="connsiteY2" fmla="*/ 16933 h 32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321759">
                <a:moveTo>
                  <a:pt x="0" y="0"/>
                </a:moveTo>
                <a:cubicBezTo>
                  <a:pt x="218722" y="159455"/>
                  <a:pt x="437445" y="318911"/>
                  <a:pt x="635000" y="321733"/>
                </a:cubicBezTo>
                <a:cubicBezTo>
                  <a:pt x="832555" y="324555"/>
                  <a:pt x="1079500" y="101600"/>
                  <a:pt x="1185333" y="1693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3EBE829-71BF-341E-903A-2674E3EBB1AF}"/>
              </a:ext>
            </a:extLst>
          </p:cNvPr>
          <p:cNvSpPr/>
          <p:nvPr/>
        </p:nvSpPr>
        <p:spPr>
          <a:xfrm flipV="1">
            <a:off x="3143859" y="4753975"/>
            <a:ext cx="4732874" cy="927163"/>
          </a:xfrm>
          <a:custGeom>
            <a:avLst/>
            <a:gdLst>
              <a:gd name="connsiteX0" fmla="*/ 0 w 1185333"/>
              <a:gd name="connsiteY0" fmla="*/ 0 h 321759"/>
              <a:gd name="connsiteX1" fmla="*/ 635000 w 1185333"/>
              <a:gd name="connsiteY1" fmla="*/ 321733 h 321759"/>
              <a:gd name="connsiteX2" fmla="*/ 1185333 w 1185333"/>
              <a:gd name="connsiteY2" fmla="*/ 16933 h 32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321759">
                <a:moveTo>
                  <a:pt x="0" y="0"/>
                </a:moveTo>
                <a:cubicBezTo>
                  <a:pt x="218722" y="159455"/>
                  <a:pt x="437445" y="318911"/>
                  <a:pt x="635000" y="321733"/>
                </a:cubicBezTo>
                <a:cubicBezTo>
                  <a:pt x="832555" y="324555"/>
                  <a:pt x="1079500" y="101600"/>
                  <a:pt x="1185333" y="1693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42E140-7FED-791E-8AFC-338E9AC29584}"/>
              </a:ext>
            </a:extLst>
          </p:cNvPr>
          <p:cNvSpPr/>
          <p:nvPr/>
        </p:nvSpPr>
        <p:spPr>
          <a:xfrm>
            <a:off x="3149597" y="5647269"/>
            <a:ext cx="5935136" cy="927164"/>
          </a:xfrm>
          <a:custGeom>
            <a:avLst/>
            <a:gdLst>
              <a:gd name="connsiteX0" fmla="*/ 0 w 1185333"/>
              <a:gd name="connsiteY0" fmla="*/ 0 h 321759"/>
              <a:gd name="connsiteX1" fmla="*/ 635000 w 1185333"/>
              <a:gd name="connsiteY1" fmla="*/ 321733 h 321759"/>
              <a:gd name="connsiteX2" fmla="*/ 1185333 w 1185333"/>
              <a:gd name="connsiteY2" fmla="*/ 16933 h 32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321759">
                <a:moveTo>
                  <a:pt x="0" y="0"/>
                </a:moveTo>
                <a:cubicBezTo>
                  <a:pt x="218722" y="159455"/>
                  <a:pt x="437445" y="318911"/>
                  <a:pt x="635000" y="321733"/>
                </a:cubicBezTo>
                <a:cubicBezTo>
                  <a:pt x="832555" y="324555"/>
                  <a:pt x="1079500" y="101600"/>
                  <a:pt x="1185333" y="1693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1685B-93A4-455E-8EDD-EB46932A38E8}"/>
              </a:ext>
            </a:extLst>
          </p:cNvPr>
          <p:cNvSpPr txBox="1"/>
          <p:nvPr/>
        </p:nvSpPr>
        <p:spPr>
          <a:xfrm>
            <a:off x="3355211" y="5487448"/>
            <a:ext cx="98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0.0093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B85C4-943C-30F9-8A8A-B414C1A23C3B}"/>
              </a:ext>
            </a:extLst>
          </p:cNvPr>
          <p:cNvSpPr txBox="1"/>
          <p:nvPr/>
        </p:nvSpPr>
        <p:spPr>
          <a:xfrm>
            <a:off x="4638502" y="5123436"/>
            <a:ext cx="98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0.0088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DCE353-C059-AFC5-FE9D-667F8B2DDA57}"/>
              </a:ext>
            </a:extLst>
          </p:cNvPr>
          <p:cNvSpPr txBox="1"/>
          <p:nvPr/>
        </p:nvSpPr>
        <p:spPr>
          <a:xfrm>
            <a:off x="4655169" y="5900194"/>
            <a:ext cx="89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45123-3943-1382-1DE5-EB28174E1D63}"/>
              </a:ext>
            </a:extLst>
          </p:cNvPr>
          <p:cNvSpPr txBox="1"/>
          <p:nvPr/>
        </p:nvSpPr>
        <p:spPr>
          <a:xfrm>
            <a:off x="5849680" y="4466104"/>
            <a:ext cx="97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0.013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8920EC-0BC1-4FF8-36DB-8EC4A3EF1678}"/>
              </a:ext>
            </a:extLst>
          </p:cNvPr>
          <p:cNvSpPr txBox="1"/>
          <p:nvPr/>
        </p:nvSpPr>
        <p:spPr>
          <a:xfrm>
            <a:off x="5991746" y="6224587"/>
            <a:ext cx="94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0.011</a:t>
            </a:r>
          </a:p>
        </p:txBody>
      </p:sp>
    </p:spTree>
    <p:extLst>
      <p:ext uri="{BB962C8B-B14F-4D97-AF65-F5344CB8AC3E}">
        <p14:creationId xmlns:p14="http://schemas.microsoft.com/office/powerpoint/2010/main" val="171345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KIRIN HONG</dc:creator>
  <cp:lastModifiedBy>KIRIN HONG</cp:lastModifiedBy>
  <cp:revision>5</cp:revision>
  <cp:lastPrinted>2022-06-10T05:37:11Z</cp:lastPrinted>
  <dcterms:created xsi:type="dcterms:W3CDTF">2022-06-09T20:24:14Z</dcterms:created>
  <dcterms:modified xsi:type="dcterms:W3CDTF">2022-06-14T20:56:56Z</dcterms:modified>
</cp:coreProperties>
</file>