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November 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2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November 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5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November 1,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4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November 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7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3B6246-1990-4886-80C6-E486FAC0C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fr-FR" dirty="0"/>
              <a:t>Création d’un site sur WP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CF7A22-DCB8-4B7F-A772-268EAEC14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92500" lnSpcReduction="10000"/>
          </a:bodyPr>
          <a:lstStyle/>
          <a:p>
            <a:r>
              <a:rPr lang="fr-FR" sz="6400" dirty="0"/>
              <a:t>Team 7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 descr="Une image contenant flou, lumière&#10;&#10;Description générée automatiquement">
            <a:extLst>
              <a:ext uri="{FF2B5EF4-FFF2-40B4-BE49-F238E27FC236}">
                <a16:creationId xmlns:a16="http://schemas.microsoft.com/office/drawing/2014/main" id="{4DCDF629-3904-4DBB-8316-C69F116D1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24" b="19511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7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1F3D-309C-441B-BDEE-EBC16C72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11301984" cy="588353"/>
          </a:xfrm>
        </p:spPr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820A4-4496-441E-A74C-8719972AC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77152"/>
            <a:ext cx="11293200" cy="4541061"/>
          </a:xfrm>
        </p:spPr>
        <p:txBody>
          <a:bodyPr/>
          <a:lstStyle/>
          <a:p>
            <a:r>
              <a:rPr lang="fr-FR" dirty="0"/>
              <a:t>Missions ensemble</a:t>
            </a:r>
          </a:p>
          <a:p>
            <a:r>
              <a:rPr lang="fr-FR" dirty="0"/>
              <a:t>Clara</a:t>
            </a:r>
          </a:p>
          <a:p>
            <a:r>
              <a:rPr lang="fr-FR" dirty="0"/>
              <a:t>Salim</a:t>
            </a:r>
          </a:p>
          <a:p>
            <a:r>
              <a:rPr lang="fr-FR" dirty="0"/>
              <a:t>Tom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0207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7F861-213A-479E-80EA-E6861323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Missions ensemble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40F9A-6F0E-4A78-B6EE-0A60D7EC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4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264824-BFB8-4F42-B863-B2A46E2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1BBED-8E23-4C0E-8AF5-B316EA27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1141200"/>
          </a:xfrm>
        </p:spPr>
        <p:txBody>
          <a:bodyPr>
            <a:normAutofit/>
          </a:bodyPr>
          <a:lstStyle/>
          <a:p>
            <a:r>
              <a:rPr lang="fr-FR" dirty="0"/>
              <a:t>(Salim) 	</a:t>
            </a:r>
            <a:br>
              <a:rPr lang="fr-FR" dirty="0"/>
            </a:br>
            <a:r>
              <a:rPr lang="fr-FR" dirty="0"/>
              <a:t>Création de la page Ecole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117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B16012-967B-4149-A634-1F7DD6B8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0" y="323999"/>
            <a:ext cx="5184000" cy="1303200"/>
          </a:xfrm>
        </p:spPr>
        <p:txBody>
          <a:bodyPr>
            <a:normAutofit/>
          </a:bodyPr>
          <a:lstStyle/>
          <a:p>
            <a:r>
              <a:rPr lang="en-US" dirty="0"/>
              <a:t>Recherche sur Internet </a:t>
            </a:r>
          </a:p>
          <a:p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3982432-D5FA-4D92-AE5A-61BF6070F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4" b="-1"/>
          <a:stretch/>
        </p:blipFill>
        <p:spPr>
          <a:xfrm>
            <a:off x="449997" y="1844675"/>
            <a:ext cx="10843200" cy="45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8164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739B7"/>
      </a:accent1>
      <a:accent2>
        <a:srgbClr val="A327C5"/>
      </a:accent2>
      <a:accent3>
        <a:srgbClr val="7339D7"/>
      </a:accent3>
      <a:accent4>
        <a:srgbClr val="373EC9"/>
      </a:accent4>
      <a:accent5>
        <a:srgbClr val="3983D7"/>
      </a:accent5>
      <a:accent6>
        <a:srgbClr val="27B2C5"/>
      </a:accent6>
      <a:hlink>
        <a:srgbClr val="3F65BF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Grand écran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Source Sans Pro</vt:lpstr>
      <vt:lpstr>Source Sans Pro Light</vt:lpstr>
      <vt:lpstr>ThinLineVTI</vt:lpstr>
      <vt:lpstr>Création d’un site sur WP</vt:lpstr>
      <vt:lpstr>Sommaire </vt:lpstr>
      <vt:lpstr>Missions ensemble</vt:lpstr>
      <vt:lpstr>(Salim)   Création de la page Ecole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Bite</dc:title>
  <dc:creator>tomla</dc:creator>
  <cp:lastModifiedBy>Zohra Alarcon</cp:lastModifiedBy>
  <cp:revision>3</cp:revision>
  <dcterms:created xsi:type="dcterms:W3CDTF">2021-10-28T10:44:25Z</dcterms:created>
  <dcterms:modified xsi:type="dcterms:W3CDTF">2021-11-01T17:01:22Z</dcterms:modified>
</cp:coreProperties>
</file>