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FF88-6108-4F1A-A761-E68B2830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3" y="225063"/>
            <a:ext cx="5106077" cy="1141200"/>
          </a:xfrm>
        </p:spPr>
        <p:txBody>
          <a:bodyPr/>
          <a:lstStyle/>
          <a:p>
            <a:r>
              <a:rPr lang="fr-FR" dirty="0"/>
              <a:t>Partie Tom : CV html pourcentage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2C93-DBD1-4256-A3E6-214D263E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6" y="1096367"/>
            <a:ext cx="2549902" cy="552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EC4B4-7436-4830-83F3-DFD0332687A6}"/>
              </a:ext>
            </a:extLst>
          </p:cNvPr>
          <p:cNvSpPr txBox="1"/>
          <p:nvPr/>
        </p:nvSpPr>
        <p:spPr>
          <a:xfrm>
            <a:off x="-55927" y="1397675"/>
            <a:ext cx="174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: html elementor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Création du body des compétences en pourcentage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682B9-C354-445E-AACA-DAAEABD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91" y="1096367"/>
            <a:ext cx="3089044" cy="552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B20AE-0DD3-4865-8B09-FF35CB2B6D11}"/>
              </a:ext>
            </a:extLst>
          </p:cNvPr>
          <p:cNvSpPr txBox="1"/>
          <p:nvPr/>
        </p:nvSpPr>
        <p:spPr>
          <a:xfrm>
            <a:off x="4868332" y="422202"/>
            <a:ext cx="33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stylisé le « body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6CF8B-57DB-460D-9665-9CF4D947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533" y="2569989"/>
            <a:ext cx="3682333" cy="1718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679AC-B12A-452F-83F7-3FCAA0296059}"/>
              </a:ext>
            </a:extLst>
          </p:cNvPr>
          <p:cNvSpPr txBox="1"/>
          <p:nvPr/>
        </p:nvSpPr>
        <p:spPr>
          <a:xfrm>
            <a:off x="4225779" y="2921167"/>
            <a:ext cx="29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954D3-ED8D-4DC5-A26E-C41669401E39}"/>
              </a:ext>
            </a:extLst>
          </p:cNvPr>
          <p:cNvSpPr txBox="1"/>
          <p:nvPr/>
        </p:nvSpPr>
        <p:spPr>
          <a:xfrm>
            <a:off x="7831135" y="2997200"/>
            <a:ext cx="50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7996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C446-A0C8-47C7-B807-F91979C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A2FFF-91DE-4AE5-906E-097D59A38E35}"/>
              </a:ext>
            </a:extLst>
          </p:cNvPr>
          <p:cNvSpPr txBox="1"/>
          <p:nvPr/>
        </p:nvSpPr>
        <p:spPr>
          <a:xfrm>
            <a:off x="192203" y="1498829"/>
            <a:ext cx="248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la bar de progression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7468-FA79-49C2-BCFF-BECE1DD9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2" y="1075932"/>
            <a:ext cx="2832350" cy="5393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15345-DF72-4CED-844A-EB92DFFE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55" y="3103110"/>
            <a:ext cx="6257916" cy="7407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377083-33D6-4ADD-B79F-E4432E03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55" y="3632451"/>
            <a:ext cx="5325218" cy="8002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7778F-ADCF-4E33-AC5A-EDC2B5DF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55" y="4239306"/>
            <a:ext cx="5287113" cy="6858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72EFC1-B429-4084-8C06-5E2C9281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55" y="4864116"/>
            <a:ext cx="5353797" cy="7716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050C8-F015-4599-AC4B-A27BEDB61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355" y="5467983"/>
            <a:ext cx="5391902" cy="73352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2E4396-DD0C-4CEB-99CE-557F58F343EE}"/>
              </a:ext>
            </a:extLst>
          </p:cNvPr>
          <p:cNvCxnSpPr/>
          <p:nvPr/>
        </p:nvCxnSpPr>
        <p:spPr>
          <a:xfrm flipV="1">
            <a:off x="4130807" y="3318933"/>
            <a:ext cx="6350926" cy="92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465D-810B-44D2-B1C8-E32386A2A030}"/>
              </a:ext>
            </a:extLst>
          </p:cNvPr>
          <p:cNvCxnSpPr>
            <a:cxnSpLocks/>
          </p:cNvCxnSpPr>
          <p:nvPr/>
        </p:nvCxnSpPr>
        <p:spPr>
          <a:xfrm flipV="1">
            <a:off x="4040559" y="3980535"/>
            <a:ext cx="5078041" cy="70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0BD157-5F04-4D6B-A481-03E4E59914C2}"/>
              </a:ext>
            </a:extLst>
          </p:cNvPr>
          <p:cNvCxnSpPr>
            <a:cxnSpLocks/>
          </p:cNvCxnSpPr>
          <p:nvPr/>
        </p:nvCxnSpPr>
        <p:spPr>
          <a:xfrm flipV="1">
            <a:off x="4040559" y="4569310"/>
            <a:ext cx="3528641" cy="59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CD1AAF-E858-4635-9E9F-0FBB637120DA}"/>
              </a:ext>
            </a:extLst>
          </p:cNvPr>
          <p:cNvCxnSpPr>
            <a:cxnSpLocks/>
          </p:cNvCxnSpPr>
          <p:nvPr/>
        </p:nvCxnSpPr>
        <p:spPr>
          <a:xfrm flipV="1">
            <a:off x="4040559" y="5168845"/>
            <a:ext cx="5078041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ECEEB9-DEA3-4AF3-9BF1-3C09DAC5D526}"/>
              </a:ext>
            </a:extLst>
          </p:cNvPr>
          <p:cNvCxnSpPr>
            <a:cxnSpLocks/>
          </p:cNvCxnSpPr>
          <p:nvPr/>
        </p:nvCxnSpPr>
        <p:spPr>
          <a:xfrm flipV="1">
            <a:off x="4037889" y="5811550"/>
            <a:ext cx="4953711" cy="3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50C742B6-C452-4729-BE4D-3B0C4E290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614" y="899201"/>
            <a:ext cx="4915586" cy="352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F02A81-4150-4E9B-BF73-46A7FC3AC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498" y="383054"/>
            <a:ext cx="5104550" cy="235277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27D29C-CD40-45A8-8A8B-0C8CCAE654DC}"/>
              </a:ext>
            </a:extLst>
          </p:cNvPr>
          <p:cNvCxnSpPr/>
          <p:nvPr/>
        </p:nvCxnSpPr>
        <p:spPr>
          <a:xfrm flipV="1">
            <a:off x="3767667" y="829733"/>
            <a:ext cx="3031066" cy="700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0E3F2F-110E-4A5A-BF59-F27FFDF7048E}"/>
              </a:ext>
            </a:extLst>
          </p:cNvPr>
          <p:cNvCxnSpPr/>
          <p:nvPr/>
        </p:nvCxnSpPr>
        <p:spPr>
          <a:xfrm flipV="1">
            <a:off x="3852333" y="829733"/>
            <a:ext cx="2946400" cy="1227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953AFD-08BE-4CDB-A852-6BF2FC7DBBC9}"/>
              </a:ext>
            </a:extLst>
          </p:cNvPr>
          <p:cNvCxnSpPr/>
          <p:nvPr/>
        </p:nvCxnSpPr>
        <p:spPr>
          <a:xfrm flipV="1">
            <a:off x="3767667" y="829733"/>
            <a:ext cx="3031066" cy="1701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8581E5-E648-4A0D-BF09-D80260EF1001}"/>
              </a:ext>
            </a:extLst>
          </p:cNvPr>
          <p:cNvCxnSpPr/>
          <p:nvPr/>
        </p:nvCxnSpPr>
        <p:spPr>
          <a:xfrm flipV="1">
            <a:off x="3767667" y="828907"/>
            <a:ext cx="3031066" cy="2206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19E08F-5B1F-4A53-B82F-CD9AD24B2576}"/>
              </a:ext>
            </a:extLst>
          </p:cNvPr>
          <p:cNvCxnSpPr/>
          <p:nvPr/>
        </p:nvCxnSpPr>
        <p:spPr>
          <a:xfrm flipV="1">
            <a:off x="3767667" y="829733"/>
            <a:ext cx="3031066" cy="2691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913C50-834B-42DB-90A3-4B945488C02C}"/>
              </a:ext>
            </a:extLst>
          </p:cNvPr>
          <p:cNvCxnSpPr/>
          <p:nvPr/>
        </p:nvCxnSpPr>
        <p:spPr>
          <a:xfrm>
            <a:off x="7679267" y="828907"/>
            <a:ext cx="3674533" cy="2644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EE4-0FB8-4E67-8B20-7706358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3FEA-EF16-4ACB-A804-DEA200AB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" y="2460276"/>
            <a:ext cx="11718544" cy="334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44A7D-F5CD-42C3-931F-3559B211CD59}"/>
              </a:ext>
            </a:extLst>
          </p:cNvPr>
          <p:cNvSpPr txBox="1"/>
          <p:nvPr/>
        </p:nvSpPr>
        <p:spPr>
          <a:xfrm>
            <a:off x="4897967" y="1671972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 Compétence en pourcentage</a:t>
            </a:r>
          </a:p>
        </p:txBody>
      </p:sp>
    </p:spTree>
    <p:extLst>
      <p:ext uri="{BB962C8B-B14F-4D97-AF65-F5344CB8AC3E}">
        <p14:creationId xmlns:p14="http://schemas.microsoft.com/office/powerpoint/2010/main" val="36106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57055-4F0D-4438-9401-2F30282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 Clara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7074A-91CD-4F76-AC85-971EBB1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6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399859F-F366-4AF3-B2CF-491BC512B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C74B-0F53-4892-A581-35BAB8B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2826000"/>
          </a:xfrm>
        </p:spPr>
        <p:txBody>
          <a:bodyPr>
            <a:normAutofit/>
          </a:bodyPr>
          <a:lstStyle/>
          <a:p>
            <a:r>
              <a:rPr lang="fr-FR"/>
              <a:t>(Salim)</a:t>
            </a:r>
            <a:br>
              <a:rPr lang="fr-FR"/>
            </a:br>
            <a:r>
              <a:rPr lang="fr-FR"/>
              <a:t>Page Cours</a:t>
            </a:r>
            <a:endParaRPr lang="fr-FR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6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6B135-6C28-410B-9B37-7BD1966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2887200"/>
          </a:xfrm>
        </p:spPr>
        <p:txBody>
          <a:bodyPr>
            <a:normAutofit/>
          </a:bodyPr>
          <a:lstStyle/>
          <a:p>
            <a:r>
              <a:rPr lang="fr-FR" dirty="0"/>
              <a:t>Source prit des Cours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693033-5FB5-45D9-9F41-1E7636F4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792"/>
          <a:stretch/>
        </p:blipFill>
        <p:spPr>
          <a:xfrm>
            <a:off x="448056" y="3650400"/>
            <a:ext cx="3295227" cy="2772000"/>
          </a:xfrm>
          <a:custGeom>
            <a:avLst/>
            <a:gdLst/>
            <a:ahLst/>
            <a:cxnLst/>
            <a:rect l="l" t="t" r="r" b="b"/>
            <a:pathLst>
              <a:path w="3295227" h="2772000">
                <a:moveTo>
                  <a:pt x="0" y="0"/>
                </a:moveTo>
                <a:lnTo>
                  <a:pt x="3295227" y="0"/>
                </a:lnTo>
                <a:lnTo>
                  <a:pt x="3295227" y="2772000"/>
                </a:lnTo>
                <a:lnTo>
                  <a:pt x="0" y="277200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D118CE-2B21-4B4B-AD01-70F18857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3"/>
          <a:stretch/>
        </p:blipFill>
        <p:spPr>
          <a:xfrm>
            <a:off x="3925227" y="3643200"/>
            <a:ext cx="7374013" cy="2772000"/>
          </a:xfrm>
          <a:custGeom>
            <a:avLst/>
            <a:gdLst/>
            <a:ahLst/>
            <a:cxnLst/>
            <a:rect l="l" t="t" r="r" b="b"/>
            <a:pathLst>
              <a:path w="7374013" h="2772000">
                <a:moveTo>
                  <a:pt x="0" y="0"/>
                </a:moveTo>
                <a:lnTo>
                  <a:pt x="7374013" y="0"/>
                </a:lnTo>
                <a:lnTo>
                  <a:pt x="7374013" y="2772000"/>
                </a:lnTo>
                <a:lnTo>
                  <a:pt x="0" y="277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2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1B2C3-0E07-4E9F-B36C-831FA0E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fr-FR" sz="6400"/>
              <a:t>(Salim) Gant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172DB2-9085-4A4D-9846-8DA9E402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1" y="2059200"/>
            <a:ext cx="6857444" cy="3891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B9326-185E-4D74-AC62-0929267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/>
              <a:t>Gestion du temps</a:t>
            </a:r>
          </a:p>
          <a:p>
            <a:r>
              <a:rPr lang="fr-FR" noProof="1"/>
              <a:t>Organisation des tâches </a:t>
            </a:r>
          </a:p>
          <a:p>
            <a:pPr marL="1944" indent="0">
              <a:buNone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280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C542-9A91-4943-B9AB-656B5F0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6063-53B8-405E-A8E6-9EDCF6B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2983638"/>
            <a:ext cx="6951133" cy="445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492C6-C463-4F46-BD1C-2324BEAC7D16}"/>
              </a:ext>
            </a:extLst>
          </p:cNvPr>
          <p:cNvSpPr txBox="1"/>
          <p:nvPr/>
        </p:nvSpPr>
        <p:spPr>
          <a:xfrm>
            <a:off x="441960" y="959400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63635-F808-4F4C-9E78-8026F86E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32340"/>
            <a:ext cx="3915321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44680-C835-4A7E-84DB-0F1E01C3EEFF}"/>
              </a:ext>
            </a:extLst>
          </p:cNvPr>
          <p:cNvSpPr txBox="1"/>
          <p:nvPr/>
        </p:nvSpPr>
        <p:spPr>
          <a:xfrm>
            <a:off x="531234" y="1646504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6AF46-EDE7-421C-9B6F-8025253D6A0F}"/>
              </a:ext>
            </a:extLst>
          </p:cNvPr>
          <p:cNvSpPr txBox="1"/>
          <p:nvPr/>
        </p:nvSpPr>
        <p:spPr>
          <a:xfrm>
            <a:off x="6471285" y="164403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974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962D-C895-410E-A0BC-8DA2640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88A8-B88C-4B3D-9B93-F991951D2965}"/>
              </a:ext>
            </a:extLst>
          </p:cNvPr>
          <p:cNvSpPr txBox="1"/>
          <p:nvPr/>
        </p:nvSpPr>
        <p:spPr>
          <a:xfrm>
            <a:off x="4157133" y="683848"/>
            <a:ext cx="387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du formulaire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BB09-739C-4EB8-B311-B0852BECE41A}"/>
              </a:ext>
            </a:extLst>
          </p:cNvPr>
          <p:cNvSpPr txBox="1"/>
          <p:nvPr/>
        </p:nvSpPr>
        <p:spPr>
          <a:xfrm>
            <a:off x="448056" y="1761066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 WordPress : </a:t>
            </a:r>
            <a:r>
              <a:rPr lang="fr-FR" b="1" dirty="0"/>
              <a:t>Contact Form 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89B18-A7D0-40B2-B1FC-B6755D3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" y="3040759"/>
            <a:ext cx="8145012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2B2A2-C383-49BA-A54B-340D74E1FD37}"/>
              </a:ext>
            </a:extLst>
          </p:cNvPr>
          <p:cNvSpPr txBox="1"/>
          <p:nvPr/>
        </p:nvSpPr>
        <p:spPr>
          <a:xfrm>
            <a:off x="168656" y="2553861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345F2-776E-4640-AB7F-A1BB2FF3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75" y="1885532"/>
            <a:ext cx="2936139" cy="472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37292-95BA-4708-A92E-21FB0F135B13}"/>
              </a:ext>
            </a:extLst>
          </p:cNvPr>
          <p:cNvSpPr txBox="1"/>
          <p:nvPr/>
        </p:nvSpPr>
        <p:spPr>
          <a:xfrm>
            <a:off x="9010211" y="13384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328-83AA-4848-91ED-EE68ADF22A97}"/>
              </a:ext>
            </a:extLst>
          </p:cNvPr>
          <p:cNvSpPr txBox="1"/>
          <p:nvPr/>
        </p:nvSpPr>
        <p:spPr>
          <a:xfrm>
            <a:off x="441959" y="1032934"/>
            <a:ext cx="22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132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Parti Clara</vt:lpstr>
      <vt:lpstr>(Salim)   Création de la page Ecole </vt:lpstr>
      <vt:lpstr>(Salim) Page Cours</vt:lpstr>
      <vt:lpstr>(Salim) Gant Project</vt:lpstr>
      <vt:lpstr>Partie Tom</vt:lpstr>
      <vt:lpstr>Partie Tom</vt:lpstr>
      <vt:lpstr>Partie Tom : CV html pourcentage</vt:lpstr>
      <vt:lpstr>Partie Tom</vt:lpstr>
      <vt:lpstr>Partie 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Oui</cp:lastModifiedBy>
  <cp:revision>15</cp:revision>
  <dcterms:created xsi:type="dcterms:W3CDTF">2021-10-28T10:44:25Z</dcterms:created>
  <dcterms:modified xsi:type="dcterms:W3CDTF">2021-11-02T01:02:10Z</dcterms:modified>
</cp:coreProperties>
</file>