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6D1E49-CC0E-46FB-BB97-6594D27B1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745F8F3-C09A-4113-88F8-215148FAE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AC14FC-D5DD-445C-A64D-F3F470140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2646-0030-459A-BB6D-19B28BC0E14B}" type="datetimeFigureOut">
              <a:rPr lang="fr-FR" smtClean="0"/>
              <a:t>28/10/2021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EA7AAD-17D0-4B79-BC2C-555357CE0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EEBC7B-3588-425A-97D3-FC20A492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87A2-9167-49E8-8D37-2334D74A6B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8490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2DBE0F-8918-4E79-B5A2-45FE9851A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484EB57-E138-4E9B-AB9C-CEA616299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4ECC96-53F5-4B66-A449-3D5E0DBC4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2646-0030-459A-BB6D-19B28BC0E14B}" type="datetimeFigureOut">
              <a:rPr lang="fr-FR" smtClean="0"/>
              <a:t>28/10/2021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08EAD2-0083-4F8B-8562-37A1705CF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6991B7-E539-44F7-957B-324EEEF4E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87A2-9167-49E8-8D37-2334D74A6B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215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0A447E9-ADB4-45A9-A02D-33C0848DC3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BC02C09-299A-48F7-B31D-4C205785E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E7AAA5-4B6C-4EA5-A8DF-24AA2916F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2646-0030-459A-BB6D-19B28BC0E14B}" type="datetimeFigureOut">
              <a:rPr lang="fr-FR" smtClean="0"/>
              <a:t>28/10/2021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318414-13F6-4B66-99F5-0F727980D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D2FC79-826A-4AE5-BDD5-77D01BC32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87A2-9167-49E8-8D37-2334D74A6B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48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794BBC-5587-4DC7-AF40-16E796FC6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49006C-45F9-48A3-A274-D7CAA1D02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3A175A-1FCE-413F-B171-940D0FB34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2646-0030-459A-BB6D-19B28BC0E14B}" type="datetimeFigureOut">
              <a:rPr lang="fr-FR" smtClean="0"/>
              <a:t>28/10/2021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83C661-616B-452E-BAAE-DCE785569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E2199E-A015-42FE-A488-E29A73AF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87A2-9167-49E8-8D37-2334D74A6B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135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2049C4-A994-4FDA-AA71-DE760BD9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8A1A28-EB26-4D05-A5FA-79042DF45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46389C-556F-47FE-A8D2-C9114020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2646-0030-459A-BB6D-19B28BC0E14B}" type="datetimeFigureOut">
              <a:rPr lang="fr-FR" smtClean="0"/>
              <a:t>28/10/2021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52BD6D-40B2-4A5B-B5FA-5F8EE64B0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661F57-4FFE-437C-BFCD-76CAEF1C3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87A2-9167-49E8-8D37-2334D74A6B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0640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DBA078-0EAB-4A69-AFB0-136AF48D7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697B7D-C746-413E-ABA3-A6706BD565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F0782B-CD20-44F9-95CE-6CB125910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5756D1-51AC-425B-B062-19342699C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2646-0030-459A-BB6D-19B28BC0E14B}" type="datetimeFigureOut">
              <a:rPr lang="fr-FR" smtClean="0"/>
              <a:t>28/10/2021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26C303-2E39-4C21-ACB1-9BDAE80CD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40D5C3A-2ADD-4568-B097-F362BFA74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87A2-9167-49E8-8D37-2334D74A6B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553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29AC84-0F38-47B6-A0B4-803F9B61D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B3BCED-2AD6-4595-8404-72BF487AA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783C3DC-0847-4D11-81DA-7B7D29B5A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1003273-D10C-4FCB-ACE4-B2A1C984E1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C15D4CD-0194-45F7-AAFA-007D59B86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27E2E7B-E683-4874-9EAD-F1BC1114B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2646-0030-459A-BB6D-19B28BC0E14B}" type="datetimeFigureOut">
              <a:rPr lang="fr-FR" smtClean="0"/>
              <a:t>28/10/2021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EC79AE9-703E-42B6-A661-2A5333828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EFBC75-1D1E-4E30-81C8-AC47FD8B5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87A2-9167-49E8-8D37-2334D74A6B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604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84DB71-9B0A-4454-B5E6-8AC3921E9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2F3E334-CAC1-45EB-8145-E9865249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2646-0030-459A-BB6D-19B28BC0E14B}" type="datetimeFigureOut">
              <a:rPr lang="fr-FR" smtClean="0"/>
              <a:t>28/10/2021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D7F2EA-78AD-4821-9965-7A7305265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8EEB63D-C5C0-45D6-9036-E2B7D5820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87A2-9167-49E8-8D37-2334D74A6B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190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A2A6764-396B-4FA8-A364-179531065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2646-0030-459A-BB6D-19B28BC0E14B}" type="datetimeFigureOut">
              <a:rPr lang="fr-FR" smtClean="0"/>
              <a:t>28/10/2021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3CDC874-83B4-41CB-9307-FB07498EE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B7FD8EA-B579-469B-A937-1EE8D37C5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87A2-9167-49E8-8D37-2334D74A6B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2787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8C392F-F5A5-441A-A3EB-CF313D76B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059771-F342-4FC2-A582-F39B641A5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53F94E9-68E5-4A57-AB41-DE8CC11DF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3BB4DD-DC3D-4DF3-BEB3-710D7C4F0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2646-0030-459A-BB6D-19B28BC0E14B}" type="datetimeFigureOut">
              <a:rPr lang="fr-FR" smtClean="0"/>
              <a:t>28/10/2021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2DB151-CD09-4650-A632-134602A92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F008C50-827E-4234-A27D-C9C94F444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87A2-9167-49E8-8D37-2334D74A6B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631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5EEFB1-5F75-4355-B27F-C268F6D89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D0889BD-C7AF-40F8-AA55-9E5648E740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A81CB1A-CF80-4CAD-85DE-5DC56578E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376EEEE-4005-4C02-97A3-E1CC99C7F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2646-0030-459A-BB6D-19B28BC0E14B}" type="datetimeFigureOut">
              <a:rPr lang="fr-FR" smtClean="0"/>
              <a:t>28/10/2021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FDC927-1976-4FE4-BCDD-0447A063F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8FB095E-2034-422D-9DEB-A03A64A02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87A2-9167-49E8-8D37-2334D74A6B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4825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346C1E8-6CF9-4173-B3E2-36CCD5C06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CE0434-A03A-45CB-9537-1A47D953C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D5DEE5-F132-41F7-9CF0-48F430F435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92646-0030-459A-BB6D-19B28BC0E14B}" type="datetimeFigureOut">
              <a:rPr lang="fr-FR" smtClean="0"/>
              <a:t>28/10/2021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95E32E-81BD-42DC-BD99-75863934AC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5A3B37-E86B-45F8-80E3-3846F0EED1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C87A2-9167-49E8-8D37-2334D74A6B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120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3B6246-1990-4886-80C6-E486FAC0CD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Bite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ACF7A22-DCB8-4B7F-A772-268EAEC14B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02775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Bite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Bite</dc:title>
  <dc:creator>tomla</dc:creator>
  <cp:lastModifiedBy> </cp:lastModifiedBy>
  <cp:revision>1</cp:revision>
  <dcterms:created xsi:type="dcterms:W3CDTF">2021-10-28T10:44:25Z</dcterms:created>
  <dcterms:modified xsi:type="dcterms:W3CDTF">2021-10-28T10:44:42Z</dcterms:modified>
</cp:coreProperties>
</file>