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November 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2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1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November 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5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5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5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Monday, November 1,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4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4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November 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7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3B6246-1990-4886-80C6-E486FAC0C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fr-FR" dirty="0"/>
              <a:t>Création d’un site sur WP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CF7A22-DCB8-4B7F-A772-268EAEC14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92500" lnSpcReduction="10000"/>
          </a:bodyPr>
          <a:lstStyle/>
          <a:p>
            <a:r>
              <a:rPr lang="fr-FR" sz="6400" dirty="0"/>
              <a:t>Team 7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 descr="Une image contenant flou, lumière&#10;&#10;Description générée automatiquement">
            <a:extLst>
              <a:ext uri="{FF2B5EF4-FFF2-40B4-BE49-F238E27FC236}">
                <a16:creationId xmlns:a16="http://schemas.microsoft.com/office/drawing/2014/main" id="{4DCDF629-3904-4DBB-8316-C69F116D1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24" b="19511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7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E1F3D-309C-441B-BDEE-EBC16C72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11301984" cy="588353"/>
          </a:xfrm>
        </p:spPr>
        <p:txBody>
          <a:bodyPr/>
          <a:lstStyle/>
          <a:p>
            <a:pPr algn="ctr"/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820A4-4496-441E-A74C-8719972AC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77152"/>
            <a:ext cx="11293200" cy="4541061"/>
          </a:xfrm>
        </p:spPr>
        <p:txBody>
          <a:bodyPr/>
          <a:lstStyle/>
          <a:p>
            <a:r>
              <a:rPr lang="fr-FR" dirty="0"/>
              <a:t>Missions ensemble</a:t>
            </a:r>
          </a:p>
          <a:p>
            <a:r>
              <a:rPr lang="fr-FR" dirty="0"/>
              <a:t>Clara</a:t>
            </a:r>
          </a:p>
          <a:p>
            <a:r>
              <a:rPr lang="fr-FR" dirty="0"/>
              <a:t>Salim</a:t>
            </a:r>
          </a:p>
          <a:p>
            <a:r>
              <a:rPr lang="fr-FR" dirty="0"/>
              <a:t>Tom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0207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7F861-213A-479E-80EA-E6861323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Missions ensemble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040F9A-6F0E-4A78-B6EE-0A60D7EC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44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57055-4F0D-4438-9401-2F30282F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 Clara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47074A-91CD-4F76-AC85-971EBB12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6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264824-BFB8-4F42-B863-B2A46E2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31BBED-8E23-4C0E-8AF5-B316EA27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4694400" cy="1141200"/>
          </a:xfrm>
        </p:spPr>
        <p:txBody>
          <a:bodyPr>
            <a:normAutofit/>
          </a:bodyPr>
          <a:lstStyle/>
          <a:p>
            <a:r>
              <a:rPr lang="fr-FR" dirty="0"/>
              <a:t>(Salim) 	</a:t>
            </a:r>
            <a:br>
              <a:rPr lang="fr-FR" dirty="0"/>
            </a:br>
            <a:r>
              <a:rPr lang="fr-FR" dirty="0"/>
              <a:t>Création de la page Ecole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117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B16012-967B-4149-A634-1F7DD6B8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0" y="323999"/>
            <a:ext cx="5184000" cy="1303200"/>
          </a:xfrm>
        </p:spPr>
        <p:txBody>
          <a:bodyPr>
            <a:normAutofit/>
          </a:bodyPr>
          <a:lstStyle/>
          <a:p>
            <a:r>
              <a:rPr lang="en-US" dirty="0"/>
              <a:t>Recherche sur Internet </a:t>
            </a:r>
          </a:p>
          <a:p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3982432-D5FA-4D92-AE5A-61BF6070F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4" b="-1"/>
          <a:stretch/>
        </p:blipFill>
        <p:spPr>
          <a:xfrm>
            <a:off x="449997" y="1844675"/>
            <a:ext cx="10843200" cy="45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3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1399859F-F366-4AF3-B2CF-491BC512B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16C74B-0F53-4892-A581-35BAB8BE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4694400" cy="2826000"/>
          </a:xfrm>
        </p:spPr>
        <p:txBody>
          <a:bodyPr>
            <a:normAutofit/>
          </a:bodyPr>
          <a:lstStyle/>
          <a:p>
            <a:r>
              <a:rPr lang="fr-FR"/>
              <a:t>(Salim)</a:t>
            </a:r>
            <a:br>
              <a:rPr lang="fr-FR"/>
            </a:br>
            <a:r>
              <a:rPr lang="fr-FR"/>
              <a:t>Page Cours</a:t>
            </a:r>
            <a:endParaRPr lang="fr-FR" dirty="0"/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276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C6B135-6C28-410B-9B37-7BD19661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0" y="323999"/>
            <a:ext cx="5184000" cy="2887200"/>
          </a:xfrm>
        </p:spPr>
        <p:txBody>
          <a:bodyPr>
            <a:normAutofit/>
          </a:bodyPr>
          <a:lstStyle/>
          <a:p>
            <a:r>
              <a:rPr lang="fr-FR" dirty="0"/>
              <a:t>Source prit des Cours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693033-5FB5-45D9-9F41-1E7636F43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" r="31792"/>
          <a:stretch/>
        </p:blipFill>
        <p:spPr>
          <a:xfrm>
            <a:off x="448056" y="3650400"/>
            <a:ext cx="3295227" cy="2772000"/>
          </a:xfrm>
          <a:custGeom>
            <a:avLst/>
            <a:gdLst/>
            <a:ahLst/>
            <a:cxnLst/>
            <a:rect l="l" t="t" r="r" b="b"/>
            <a:pathLst>
              <a:path w="3295227" h="2772000">
                <a:moveTo>
                  <a:pt x="0" y="0"/>
                </a:moveTo>
                <a:lnTo>
                  <a:pt x="3295227" y="0"/>
                </a:lnTo>
                <a:lnTo>
                  <a:pt x="3295227" y="2772000"/>
                </a:lnTo>
                <a:lnTo>
                  <a:pt x="0" y="2772000"/>
                </a:lnTo>
                <a:close/>
              </a:path>
            </a:pathLst>
          </a:cu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2D118CE-2B21-4B4B-AD01-70F188571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833"/>
          <a:stretch/>
        </p:blipFill>
        <p:spPr>
          <a:xfrm>
            <a:off x="3925227" y="3643200"/>
            <a:ext cx="7374013" cy="2772000"/>
          </a:xfrm>
          <a:custGeom>
            <a:avLst/>
            <a:gdLst/>
            <a:ahLst/>
            <a:cxnLst/>
            <a:rect l="l" t="t" r="r" b="b"/>
            <a:pathLst>
              <a:path w="7374013" h="2772000">
                <a:moveTo>
                  <a:pt x="0" y="0"/>
                </a:moveTo>
                <a:lnTo>
                  <a:pt x="7374013" y="0"/>
                </a:lnTo>
                <a:lnTo>
                  <a:pt x="7374013" y="2772000"/>
                </a:lnTo>
                <a:lnTo>
                  <a:pt x="0" y="2772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421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40AE45-0F40-4658-AECB-189ADDFFC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A1B2C3-0E07-4E9F-B36C-831FA0E8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fr-FR" sz="6400"/>
              <a:t>(Salim) Gant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B172DB2-9085-4A4D-9846-8DA9E4020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71" y="2059200"/>
            <a:ext cx="6857444" cy="38916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CB9326-185E-4D74-AC62-0929267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588" y="1944000"/>
            <a:ext cx="3490212" cy="4006800"/>
          </a:xfrm>
        </p:spPr>
        <p:txBody>
          <a:bodyPr>
            <a:normAutofit/>
          </a:bodyPr>
          <a:lstStyle/>
          <a:p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tâches</a:t>
            </a:r>
            <a:endParaRPr lang="en-US" dirty="0"/>
          </a:p>
          <a:p>
            <a:r>
              <a:rPr lang="en-US" dirty="0"/>
              <a:t>Gestion du temps</a:t>
            </a:r>
          </a:p>
          <a:p>
            <a:r>
              <a:rPr lang="fr-FR" noProof="1"/>
              <a:t>Organisation des tâches </a:t>
            </a:r>
          </a:p>
          <a:p>
            <a:pPr marL="1944" indent="0">
              <a:buNone/>
            </a:pP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22807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1C542-9A91-4943-B9AB-656B5F06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Partie Tom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CF53EB-0FC2-457A-A18C-3AE5E131D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454114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739B7"/>
      </a:accent1>
      <a:accent2>
        <a:srgbClr val="A327C5"/>
      </a:accent2>
      <a:accent3>
        <a:srgbClr val="7339D7"/>
      </a:accent3>
      <a:accent4>
        <a:srgbClr val="373EC9"/>
      </a:accent4>
      <a:accent5>
        <a:srgbClr val="3983D7"/>
      </a:accent5>
      <a:accent6>
        <a:srgbClr val="27B2C5"/>
      </a:accent6>
      <a:hlink>
        <a:srgbClr val="3F65BF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Grand écran</PresentationFormat>
  <Paragraphs>19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Source Sans Pro</vt:lpstr>
      <vt:lpstr>Source Sans Pro Light</vt:lpstr>
      <vt:lpstr>ThinLineVTI</vt:lpstr>
      <vt:lpstr>Création d’un site sur WP</vt:lpstr>
      <vt:lpstr>Sommaire </vt:lpstr>
      <vt:lpstr>Missions ensemble</vt:lpstr>
      <vt:lpstr>Parti Clara</vt:lpstr>
      <vt:lpstr>(Salim)   Création de la page Ecole </vt:lpstr>
      <vt:lpstr>(Salim) Page Cours</vt:lpstr>
      <vt:lpstr>(Salim) Gant Project</vt:lpstr>
      <vt:lpstr>Partie 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Bite</dc:title>
  <dc:creator>tomla</dc:creator>
  <cp:lastModifiedBy>Zohra Alarcon</cp:lastModifiedBy>
  <cp:revision>6</cp:revision>
  <dcterms:created xsi:type="dcterms:W3CDTF">2021-10-28T10:44:25Z</dcterms:created>
  <dcterms:modified xsi:type="dcterms:W3CDTF">2021-11-01T17:59:53Z</dcterms:modified>
</cp:coreProperties>
</file>