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40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00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BE12FC-453B-4F2C-A93E-14F3B20FA82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0B84EF-694C-4FE1-9114-CD10544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Nguyễn Đắc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Huy – PH55128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93711"/>
            <a:ext cx="3328052" cy="1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15" y="-134121"/>
            <a:ext cx="4616414" cy="1325562"/>
          </a:xfrm>
        </p:spPr>
        <p:txBody>
          <a:bodyPr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1197" y="998991"/>
            <a:ext cx="4669864" cy="57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game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animation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9" y="1206250"/>
            <a:ext cx="4768807" cy="55603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91" y="5636079"/>
            <a:ext cx="3328052" cy="113048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84239" y="-106249"/>
            <a:ext cx="518378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3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27908"/>
            <a:ext cx="7782341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257365" y="-26126"/>
            <a:ext cx="4524974" cy="125403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2340" y="1227908"/>
            <a:ext cx="3712973" cy="563009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A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D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Bẫy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Xu: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0043" y="5605372"/>
            <a:ext cx="5622254" cy="5994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Level 1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28682" y="0"/>
            <a:ext cx="4524974" cy="125403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2338" y="412533"/>
            <a:ext cx="3712973" cy="594360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A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D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Xu: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Bẫy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0042" y="5756649"/>
            <a:ext cx="5622254" cy="5994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Level 2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36"/>
            <a:ext cx="7782339" cy="4677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545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83608" y="-95709"/>
            <a:ext cx="4524974" cy="125403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2337" y="914399"/>
            <a:ext cx="3712973" cy="594360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A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 D 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Xu: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Bẫy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0042" y="5874019"/>
            <a:ext cx="5622254" cy="5994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Level 3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399"/>
            <a:ext cx="7782338" cy="49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59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60" y="222069"/>
            <a:ext cx="9692640" cy="1325562"/>
          </a:xfrm>
        </p:spPr>
        <p:txBody>
          <a:bodyPr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500" y="1828800"/>
            <a:ext cx="859536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</a:t>
            </a:r>
            <a:r>
              <a:rPr lang="en-US" dirty="0" err="1" smtClean="0"/>
              <a:t>quái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Thiếu</a:t>
            </a:r>
            <a:r>
              <a:rPr lang="en-US" dirty="0"/>
              <a:t> </a:t>
            </a: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map,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map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6" y="5614896"/>
            <a:ext cx="3328052" cy="1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60" y="222069"/>
            <a:ext cx="9692640" cy="1325562"/>
          </a:xfrm>
        </p:spPr>
        <p:txBody>
          <a:bodyPr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500" y="1828800"/>
            <a:ext cx="859536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tòi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Google, </a:t>
            </a:r>
            <a:r>
              <a:rPr lang="en-US" dirty="0" err="1" smtClean="0"/>
              <a:t>Youtube</a:t>
            </a:r>
            <a:r>
              <a:rPr lang="en-US" dirty="0" smtClean="0"/>
              <a:t>,…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đáo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Unity Asset Store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game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game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hay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53" y="5330825"/>
            <a:ext cx="3328052" cy="1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758" y="1412094"/>
            <a:ext cx="9418320" cy="4041648"/>
          </a:xfrm>
        </p:spPr>
        <p:txBody>
          <a:bodyPr anchor="ctr"/>
          <a:lstStyle/>
          <a:p>
            <a:pPr algn="ctr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144</TotalTime>
  <Words>475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Dự án Game “Bóng tối huyền bí”</vt:lpstr>
      <vt:lpstr>Sơ đồ UseCase</vt:lpstr>
      <vt:lpstr>PowerPoint Presentation</vt:lpstr>
      <vt:lpstr>PowerPoint Presentation</vt:lpstr>
      <vt:lpstr>PowerPoint Presentation</vt:lpstr>
      <vt:lpstr>Những khó khăn, vướng mắc</vt:lpstr>
      <vt:lpstr>Dự kiến nâng cấp, thay đổi</vt:lpstr>
      <vt:lpstr>Em xin cảm ơn thầy cô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Game “Bóng tối huyền bí”</dc:title>
  <dc:creator>Huy Nguyễn Đắc</dc:creator>
  <cp:lastModifiedBy>Huy Nguyễn Đắc</cp:lastModifiedBy>
  <cp:revision>30</cp:revision>
  <dcterms:created xsi:type="dcterms:W3CDTF">2024-06-10T10:56:42Z</dcterms:created>
  <dcterms:modified xsi:type="dcterms:W3CDTF">2024-06-12T10:27:26Z</dcterms:modified>
</cp:coreProperties>
</file>