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4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4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8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EAD6-E402-4098-9C80-5FBEF5DDF55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01BA-71A5-4184-8A9B-97D943FA1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6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840226"/>
            <a:ext cx="5915025" cy="6877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45000" endPos="13000" dist="50800" dir="5400000" sy="-100000" algn="bl" rotWithShape="0"/>
          </a:effectLst>
        </p:spPr>
        <p:txBody>
          <a:bodyPr/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보건교육 개발 및 평가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82209"/>
              </p:ext>
            </p:extLst>
          </p:nvPr>
        </p:nvGraphicFramePr>
        <p:xfrm>
          <a:off x="556421" y="2072058"/>
          <a:ext cx="5830092" cy="545970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43364">
                  <a:extLst>
                    <a:ext uri="{9D8B030D-6E8A-4147-A177-3AD203B41FA5}">
                      <a16:colId xmlns:a16="http://schemas.microsoft.com/office/drawing/2014/main" val="1543115722"/>
                    </a:ext>
                  </a:extLst>
                </a:gridCol>
                <a:gridCol w="1943364">
                  <a:extLst>
                    <a:ext uri="{9D8B030D-6E8A-4147-A177-3AD203B41FA5}">
                      <a16:colId xmlns:a16="http://schemas.microsoft.com/office/drawing/2014/main" val="4073111365"/>
                    </a:ext>
                  </a:extLst>
                </a:gridCol>
                <a:gridCol w="1943364">
                  <a:extLst>
                    <a:ext uri="{9D8B030D-6E8A-4147-A177-3AD203B41FA5}">
                      <a16:colId xmlns:a16="http://schemas.microsoft.com/office/drawing/2014/main" val="1115112765"/>
                    </a:ext>
                  </a:extLst>
                </a:gridCol>
              </a:tblGrid>
              <a:tr h="18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SWOT </a:t>
                      </a:r>
                      <a:r>
                        <a:rPr lang="ko-KR" altLang="en-US" sz="2000" dirty="0" smtClean="0"/>
                        <a:t>분석</a:t>
                      </a:r>
                      <a:endParaRPr lang="ko-KR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marL="100044" marR="100044" marT="50022" marB="50022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2000" dirty="0" smtClean="0"/>
                        <a:t>강점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강점은 </a:t>
                      </a:r>
                      <a:r>
                        <a:rPr lang="ko-KR" altLang="en-US" sz="1200" dirty="0" err="1" smtClean="0"/>
                        <a:t>어쩌구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저쩌구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ㅇㅇㅇㅇㅇㅇㅇㅇㅇㅇㅇ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ㅇㅇㅇㅇㅇㅇㅇㅇㅇㅇㅇ</a:t>
                      </a:r>
                      <a:endParaRPr lang="en-US" altLang="ko-KR" sz="1200" b="0" dirty="0" smtClean="0"/>
                    </a:p>
                  </a:txBody>
                  <a:tcPr marL="100044" marR="100044" marT="50022" marB="50022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2000" dirty="0" smtClean="0"/>
                        <a:t>약점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ㅊㄹㄹㄹㄹㄹㄹ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ㅇㅇㅇㅇㅇㅇㅇㅇㅇ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ㄹㄹㄹㄹㄹㄹㄹㄹㄹㄹ</a:t>
                      </a:r>
                      <a:endParaRPr lang="ko-KR" altLang="en-US" sz="1200" b="0" dirty="0"/>
                    </a:p>
                  </a:txBody>
                  <a:tcPr marL="100044" marR="100044" marT="50022" marB="50022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154795"/>
                  </a:ext>
                </a:extLst>
              </a:tr>
              <a:tr h="181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기회</a:t>
                      </a:r>
                      <a:endParaRPr lang="en-US" altLang="ko-KR" sz="2000" dirty="0" smtClean="0"/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err="1" smtClean="0"/>
                        <a:t>ㄹㄹㄹㄹㄹ</a:t>
                      </a:r>
                      <a:endParaRPr lang="ko-KR" altLang="en-US" sz="1200" dirty="0"/>
                    </a:p>
                  </a:txBody>
                  <a:tcPr marL="100044" marR="100044" marT="50022" marB="5002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SO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marL="100044" marR="100044" marT="50022" marB="5002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WO</a:t>
                      </a:r>
                      <a:endParaRPr lang="ko-KR" altLang="en-US" sz="2000" dirty="0"/>
                    </a:p>
                  </a:txBody>
                  <a:tcPr marL="100044" marR="100044" marT="50022" marB="50022"/>
                </a:tc>
                <a:extLst>
                  <a:ext uri="{0D108BD9-81ED-4DB2-BD59-A6C34878D82A}">
                    <a16:rowId xmlns:a16="http://schemas.microsoft.com/office/drawing/2014/main" val="1299042868"/>
                  </a:ext>
                </a:extLst>
              </a:tr>
              <a:tr h="181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위협</a:t>
                      </a:r>
                      <a:endParaRPr lang="ko-KR" altLang="en-US" sz="2000" dirty="0"/>
                    </a:p>
                  </a:txBody>
                  <a:tcPr marL="100044" marR="100044" marT="50022" marB="5002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ST</a:t>
                      </a:r>
                      <a:endParaRPr lang="ko-KR" altLang="en-US" sz="2000" dirty="0"/>
                    </a:p>
                  </a:txBody>
                  <a:tcPr marL="100044" marR="100044" marT="50022" marB="5002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WT</a:t>
                      </a:r>
                      <a:endParaRPr lang="ko-KR" altLang="en-US" sz="2000" dirty="0"/>
                    </a:p>
                  </a:txBody>
                  <a:tcPr marL="100044" marR="100044" marT="50022" marB="50022"/>
                </a:tc>
                <a:extLst>
                  <a:ext uri="{0D108BD9-81ED-4DB2-BD59-A6C34878D82A}">
                    <a16:rowId xmlns:a16="http://schemas.microsoft.com/office/drawing/2014/main" val="265572258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75091"/>
              </p:ext>
            </p:extLst>
          </p:nvPr>
        </p:nvGraphicFramePr>
        <p:xfrm>
          <a:off x="2165683" y="8515558"/>
          <a:ext cx="4220830" cy="772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415">
                  <a:extLst>
                    <a:ext uri="{9D8B030D-6E8A-4147-A177-3AD203B41FA5}">
                      <a16:colId xmlns:a16="http://schemas.microsoft.com/office/drawing/2014/main" val="1027411633"/>
                    </a:ext>
                  </a:extLst>
                </a:gridCol>
                <a:gridCol w="2110415">
                  <a:extLst>
                    <a:ext uri="{9D8B030D-6E8A-4147-A177-3AD203B41FA5}">
                      <a16:colId xmlns:a16="http://schemas.microsoft.com/office/drawing/2014/main" val="3020717605"/>
                    </a:ext>
                  </a:extLst>
                </a:gridCol>
              </a:tblGrid>
              <a:tr h="257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보건복지학과</a:t>
                      </a:r>
                      <a:endParaRPr lang="ko-KR" altLang="en-US" sz="1100" dirty="0"/>
                    </a:p>
                  </a:txBody>
                  <a:tcPr marL="54187" marR="54187" marT="27094" marB="27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허아롱</a:t>
                      </a:r>
                      <a:r>
                        <a:rPr lang="ko-KR" altLang="en-US" sz="1100" dirty="0" smtClean="0"/>
                        <a:t>  교수</a:t>
                      </a:r>
                      <a:endParaRPr lang="ko-KR" altLang="en-US" sz="1100" dirty="0"/>
                    </a:p>
                  </a:txBody>
                  <a:tcPr marL="54187" marR="54187" marT="27094" marB="27094"/>
                </a:tc>
                <a:extLst>
                  <a:ext uri="{0D108BD9-81ED-4DB2-BD59-A6C34878D82A}">
                    <a16:rowId xmlns:a16="http://schemas.microsoft.com/office/drawing/2014/main" val="414561318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학번</a:t>
                      </a:r>
                      <a:endParaRPr lang="ko-KR" altLang="en-US" sz="1100" dirty="0"/>
                    </a:p>
                  </a:txBody>
                  <a:tcPr marL="54187" marR="54187" marT="27094" marB="27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202240018</a:t>
                      </a:r>
                      <a:endParaRPr lang="ko-KR" altLang="en-US" sz="1100" dirty="0"/>
                    </a:p>
                  </a:txBody>
                  <a:tcPr marL="54187" marR="54187" marT="27094" marB="27094"/>
                </a:tc>
                <a:extLst>
                  <a:ext uri="{0D108BD9-81ED-4DB2-BD59-A6C34878D82A}">
                    <a16:rowId xmlns:a16="http://schemas.microsoft.com/office/drawing/2014/main" val="2727965519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marL="54187" marR="54187" marT="27094" marB="2709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  양  자</a:t>
                      </a:r>
                      <a:endParaRPr lang="ko-KR" altLang="en-US" sz="1100" dirty="0"/>
                    </a:p>
                  </a:txBody>
                  <a:tcPr marL="54187" marR="54187" marT="27094" marB="27094"/>
                </a:tc>
                <a:extLst>
                  <a:ext uri="{0D108BD9-81ED-4DB2-BD59-A6C34878D82A}">
                    <a16:rowId xmlns:a16="http://schemas.microsoft.com/office/drawing/2014/main" val="312195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1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32</Words>
  <Application>Microsoft Office PowerPoint</Application>
  <PresentationFormat>A4 용지(210x297mm)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보건교육 개발 및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보건교육 개발 및 평가</dc:title>
  <dc:creator>SHS</dc:creator>
  <cp:lastModifiedBy>SHS</cp:lastModifiedBy>
  <cp:revision>4</cp:revision>
  <dcterms:created xsi:type="dcterms:W3CDTF">2023-04-18T10:58:50Z</dcterms:created>
  <dcterms:modified xsi:type="dcterms:W3CDTF">2023-04-18T11:19:00Z</dcterms:modified>
</cp:coreProperties>
</file>