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791325" cy="99218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5CEF"/>
    <a:srgbClr val="6A5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78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78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BB067-76B0-403E-884E-66F3A5969562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39838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133" y="4774902"/>
            <a:ext cx="5433060" cy="39067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4060"/>
            <a:ext cx="2942908" cy="4978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6846" y="9424060"/>
            <a:ext cx="2942908" cy="4978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630C9-3569-4E58-89FB-FAAB28D8E8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4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0535-87BE-4EDC-8E09-018102FC8619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8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B864-016A-4CFE-ABF5-A1A4A72949C0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48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8E3F-334F-477E-B4FD-881A4DD4AE70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8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D235-90AA-461D-A109-8440F8215073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17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A251-EDBB-4581-A214-44513374E159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9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4171-250C-45A2-8465-6BD835EC9200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38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F2B4F-B725-42C5-8245-299478293E37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5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DED0F-317B-4068-B45F-EEBE9555EB48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1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B4268-E685-4449-9FAA-1437C8DA0C02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7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983E-F724-4E13-9E26-FF2C5E899713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5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6C3A-6C0C-4632-8950-4A207C623062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6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851DF-9C29-4193-9E3C-B2A1C9EE6963}" type="datetime1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B561-3D64-4B03-82E0-5BBC5F0A84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1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CBBD43E6-ED51-EEA6-CA63-11F7B056C5A0}"/>
              </a:ext>
            </a:extLst>
          </p:cNvPr>
          <p:cNvSpPr/>
          <p:nvPr/>
        </p:nvSpPr>
        <p:spPr>
          <a:xfrm>
            <a:off x="3772495" y="-2356416"/>
            <a:ext cx="7740216" cy="7740216"/>
          </a:xfrm>
          <a:prstGeom prst="ellipse">
            <a:avLst/>
          </a:prstGeom>
          <a:solidFill>
            <a:srgbClr val="2B8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87183" y="1800727"/>
            <a:ext cx="3457135" cy="1203148"/>
          </a:xfrm>
        </p:spPr>
        <p:txBody>
          <a:bodyPr>
            <a:no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코딩기초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4487867"/>
            <a:ext cx="4214806" cy="573376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단계</a:t>
            </a:r>
            <a:r>
              <a:rPr lang="en-US" altLang="ko-KR" sz="3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 시스템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E22BEA8-7742-3A59-7E18-2FE653B055B7}"/>
              </a:ext>
            </a:extLst>
          </p:cNvPr>
          <p:cNvSpPr txBox="1">
            <a:spLocks/>
          </p:cNvSpPr>
          <p:nvPr/>
        </p:nvSpPr>
        <p:spPr>
          <a:xfrm>
            <a:off x="6167510" y="3035997"/>
            <a:ext cx="2676808" cy="617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altLang="ko-KR" sz="18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endParaRPr lang="en-US" altLang="ko-KR" sz="18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8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신현정보미디어학원</a:t>
            </a:r>
            <a:endParaRPr lang="en-US" altLang="ko-KR" sz="18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8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이기선 강사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E7CB4446-495A-3224-C67E-E0C6DCF2B4ED}"/>
              </a:ext>
            </a:extLst>
          </p:cNvPr>
          <p:cNvSpPr txBox="1">
            <a:spLocks/>
          </p:cNvSpPr>
          <p:nvPr/>
        </p:nvSpPr>
        <p:spPr>
          <a:xfrm>
            <a:off x="3997797" y="5166446"/>
            <a:ext cx="4846521" cy="404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교시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코딩이란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661D6347-79B6-6228-C3F2-503CA05E5CAB}"/>
              </a:ext>
            </a:extLst>
          </p:cNvPr>
          <p:cNvSpPr txBox="1">
            <a:spLocks/>
          </p:cNvSpPr>
          <p:nvPr/>
        </p:nvSpPr>
        <p:spPr>
          <a:xfrm>
            <a:off x="3997797" y="5565941"/>
            <a:ext cx="4846521" cy="404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교시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 과학은 어떤 학문일까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A58F43B3-248A-71AA-C392-058E6AF523B0}"/>
              </a:ext>
            </a:extLst>
          </p:cNvPr>
          <p:cNvSpPr txBox="1">
            <a:spLocks/>
          </p:cNvSpPr>
          <p:nvPr/>
        </p:nvSpPr>
        <p:spPr>
          <a:xfrm>
            <a:off x="3997797" y="5992069"/>
            <a:ext cx="4846521" cy="404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교시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진단테스트 및 코딩기본능력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513D08A-5E79-F2F1-D259-6BE97165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6A76FD4-3F0D-6AEC-7E29-0A627750BCEC}"/>
              </a:ext>
            </a:extLst>
          </p:cNvPr>
          <p:cNvGrpSpPr/>
          <p:nvPr/>
        </p:nvGrpSpPr>
        <p:grpSpPr>
          <a:xfrm>
            <a:off x="892746" y="1107187"/>
            <a:ext cx="3918951" cy="4133962"/>
            <a:chOff x="387034" y="555362"/>
            <a:chExt cx="3918951" cy="4133962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29AF8BB-95C0-DFE5-E020-D6ECFCF76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0794" y="1803839"/>
              <a:ext cx="2581997" cy="181835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3D05A40-CF27-DBAA-6624-EF1A419CA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7034" y="1247871"/>
              <a:ext cx="2627983" cy="3441453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6E5B9D0-9D69-B752-E745-8085DB0F1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3785" y="2263629"/>
              <a:ext cx="1442200" cy="1136457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99F8F87-CAFA-EC66-D3C9-E0F123E80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3264" y="1444869"/>
              <a:ext cx="917055" cy="818760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2818305-47DB-D16F-2AC4-F6DF9DA26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35249" y="555362"/>
              <a:ext cx="531552" cy="531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037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5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BA68629-61F2-0CB5-8E61-96CE588E9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91" y="438150"/>
            <a:ext cx="7248525" cy="6419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0013" y="2721114"/>
            <a:ext cx="3121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 시스템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FFE504-4848-36D4-309B-0212037A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8B160-4172-6D94-4A42-B934A1DCD442}"/>
              </a:ext>
            </a:extLst>
          </p:cNvPr>
          <p:cNvSpPr txBox="1"/>
          <p:nvPr/>
        </p:nvSpPr>
        <p:spPr>
          <a:xfrm>
            <a:off x="2662954" y="940954"/>
            <a:ext cx="417614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0" b="1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컴퓨터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6B1B5-15CF-A390-28E4-5910F74200A4}"/>
              </a:ext>
            </a:extLst>
          </p:cNvPr>
          <p:cNvSpPr txBox="1"/>
          <p:nvPr/>
        </p:nvSpPr>
        <p:spPr>
          <a:xfrm>
            <a:off x="2691592" y="3594119"/>
            <a:ext cx="4437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컴퓨터가 작동하는데 필요한 두 가지를 합쳐서 부르는 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B6499-8CF8-FD80-7649-10EFAA0DC293}"/>
              </a:ext>
            </a:extLst>
          </p:cNvPr>
          <p:cNvSpPr txBox="1"/>
          <p:nvPr/>
        </p:nvSpPr>
        <p:spPr>
          <a:xfrm>
            <a:off x="3792053" y="4505525"/>
            <a:ext cx="1797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  +   ?</a:t>
            </a:r>
            <a:endParaRPr lang="ko-KR" altLang="en-US" sz="4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00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5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BA68629-61F2-0CB5-8E61-96CE588E9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91" y="438150"/>
            <a:ext cx="7248525" cy="6419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62124" y="2241133"/>
            <a:ext cx="3857146" cy="856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 과학이란</a:t>
            </a: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4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FFE504-4848-36D4-309B-0212037A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8B160-4172-6D94-4A42-B934A1DCD442}"/>
              </a:ext>
            </a:extLst>
          </p:cNvPr>
          <p:cNvSpPr txBox="1"/>
          <p:nvPr/>
        </p:nvSpPr>
        <p:spPr>
          <a:xfrm>
            <a:off x="3062101" y="940954"/>
            <a:ext cx="33778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컴퓨터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6B1B5-15CF-A390-28E4-5910F74200A4}"/>
              </a:ext>
            </a:extLst>
          </p:cNvPr>
          <p:cNvSpPr txBox="1"/>
          <p:nvPr/>
        </p:nvSpPr>
        <p:spPr>
          <a:xfrm>
            <a:off x="2394332" y="2896508"/>
            <a:ext cx="4873841" cy="1005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컴퓨터를 연구하고 컴퓨터 기술을 이용해 문제 해결 방법을 연구하는 학문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B6499-8CF8-FD80-7649-10EFAA0DC293}"/>
              </a:ext>
            </a:extLst>
          </p:cNvPr>
          <p:cNvSpPr txBox="1"/>
          <p:nvPr/>
        </p:nvSpPr>
        <p:spPr>
          <a:xfrm>
            <a:off x="2195575" y="3919997"/>
            <a:ext cx="5110899" cy="122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컴퓨터시스템</a:t>
            </a: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프로그래밍규칙</a:t>
            </a: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데이터분석</a:t>
            </a: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네트워킹</a:t>
            </a: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인터넷 등을 연구</a:t>
            </a:r>
            <a:r>
              <a:rPr lang="en-US" altLang="ko-KR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생활에 어떤 영향을 주는지 연구하는 학문</a:t>
            </a:r>
          </a:p>
        </p:txBody>
      </p:sp>
    </p:spTree>
    <p:extLst>
      <p:ext uri="{BB962C8B-B14F-4D97-AF65-F5344CB8AC3E}">
        <p14:creationId xmlns:p14="http://schemas.microsoft.com/office/powerpoint/2010/main" val="1560250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5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BA68629-61F2-0CB5-8E61-96CE588E9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91" y="438150"/>
            <a:ext cx="7248525" cy="6419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74011" y="2182422"/>
            <a:ext cx="4833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6B5CE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컴퓨터과학 </a:t>
            </a:r>
            <a:r>
              <a:rPr lang="en-US" altLang="ko-KR" sz="4000" b="1" dirty="0">
                <a:solidFill>
                  <a:srgbClr val="6B5CE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4000" b="1" dirty="0">
                <a:solidFill>
                  <a:srgbClr val="6B5CE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개념분야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FFE504-4848-36D4-309B-0212037A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8B160-4172-6D94-4A42-B934A1DCD442}"/>
              </a:ext>
            </a:extLst>
          </p:cNvPr>
          <p:cNvSpPr txBox="1"/>
          <p:nvPr/>
        </p:nvSpPr>
        <p:spPr>
          <a:xfrm>
            <a:off x="3062101" y="940954"/>
            <a:ext cx="33778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컴퓨터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6B1B5-15CF-A390-28E4-5910F74200A4}"/>
              </a:ext>
            </a:extLst>
          </p:cNvPr>
          <p:cNvSpPr txBox="1"/>
          <p:nvPr/>
        </p:nvSpPr>
        <p:spPr>
          <a:xfrm>
            <a:off x="2394332" y="2896508"/>
            <a:ext cx="48738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컴퓨터시스템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알고리즘과 프로그래밍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데이터와 분석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네트워크와 인터넷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컴퓨터의 영향력</a:t>
            </a:r>
          </a:p>
        </p:txBody>
      </p:sp>
    </p:spTree>
    <p:extLst>
      <p:ext uri="{BB962C8B-B14F-4D97-AF65-F5344CB8AC3E}">
        <p14:creationId xmlns:p14="http://schemas.microsoft.com/office/powerpoint/2010/main" val="271447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5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BA68629-61F2-0CB5-8E61-96CE588E9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91" y="438150"/>
            <a:ext cx="7248525" cy="64198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FFE504-4848-36D4-309B-0212037A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8B160-4172-6D94-4A42-B934A1DCD442}"/>
              </a:ext>
            </a:extLst>
          </p:cNvPr>
          <p:cNvSpPr txBox="1"/>
          <p:nvPr/>
        </p:nvSpPr>
        <p:spPr>
          <a:xfrm>
            <a:off x="3594299" y="940954"/>
            <a:ext cx="23134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미션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086F4E-AF21-CCE7-2D5D-79BFC2B0CB63}"/>
              </a:ext>
            </a:extLst>
          </p:cNvPr>
          <p:cNvGrpSpPr/>
          <p:nvPr/>
        </p:nvGrpSpPr>
        <p:grpSpPr>
          <a:xfrm>
            <a:off x="2358971" y="2471792"/>
            <a:ext cx="4909202" cy="1914415"/>
            <a:chOff x="2358971" y="2182422"/>
            <a:chExt cx="4909202" cy="1914415"/>
          </a:xfrm>
        </p:grpSpPr>
        <p:sp>
          <p:nvSpPr>
            <p:cNvPr id="3" name="TextBox 2"/>
            <p:cNvSpPr txBox="1"/>
            <p:nvPr/>
          </p:nvSpPr>
          <p:spPr>
            <a:xfrm>
              <a:off x="2358971" y="2182422"/>
              <a:ext cx="46634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600" b="1" dirty="0">
                  <a:solidFill>
                    <a:srgbClr val="6B5CE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코딩을 위한 미션</a:t>
              </a:r>
              <a:r>
                <a:rPr lang="en-US" altLang="ko-KR" sz="3600" b="1" dirty="0">
                  <a:solidFill>
                    <a:srgbClr val="6B5CE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-1</a:t>
              </a:r>
              <a:r>
                <a:rPr lang="ko-KR" altLang="en-US" sz="3600" b="1" dirty="0">
                  <a:solidFill>
                    <a:srgbClr val="6B5CE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단계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86B1B5-15CF-A390-28E4-5910F74200A4}"/>
                </a:ext>
              </a:extLst>
            </p:cNvPr>
            <p:cNvSpPr txBox="1"/>
            <p:nvPr/>
          </p:nvSpPr>
          <p:spPr>
            <a:xfrm>
              <a:off x="2394332" y="2896508"/>
              <a:ext cx="48738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ko-KR" altLang="en-US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기간 </a:t>
              </a:r>
              <a:r>
                <a:rPr lang="en-US" altLang="ko-KR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1~2</a:t>
              </a:r>
              <a:r>
                <a:rPr lang="ko-KR" altLang="en-US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달</a:t>
              </a:r>
              <a:r>
                <a:rPr lang="en-US" altLang="ko-KR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선착순</a:t>
              </a:r>
              <a:r>
                <a:rPr lang="en-US" altLang="ko-KR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ko-KR" altLang="en-US" sz="2400" b="1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영타</a:t>
              </a:r>
              <a:r>
                <a:rPr lang="ko-KR" altLang="en-US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150</a:t>
              </a:r>
              <a:r>
                <a:rPr lang="ko-KR" altLang="en-US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타 </a:t>
              </a:r>
              <a:r>
                <a:rPr lang="en-US" altLang="ko-KR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 </a:t>
              </a:r>
              <a:r>
                <a:rPr lang="ko-KR" altLang="en-US" sz="2400" b="1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한타</a:t>
              </a:r>
              <a:r>
                <a:rPr lang="ko-KR" altLang="en-US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300</a:t>
              </a:r>
              <a:r>
                <a:rPr lang="ko-KR" altLang="en-US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타 </a:t>
              </a:r>
              <a:r>
                <a:rPr lang="en-US" altLang="ko-KR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인증샷</a:t>
              </a:r>
              <a:r>
                <a:rPr lang="en-US" altLang="ko-KR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ko-KR" altLang="en-US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마우스클릭 </a:t>
              </a:r>
              <a:r>
                <a:rPr lang="en-US" altLang="ko-KR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60 </a:t>
              </a:r>
              <a:r>
                <a:rPr lang="ko-KR" altLang="en-US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이상</a:t>
              </a:r>
              <a:r>
                <a:rPr lang="en-US" altLang="ko-KR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인증샷</a:t>
              </a:r>
              <a:r>
                <a:rPr lang="en-US" altLang="ko-KR" sz="2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85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5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BA68629-61F2-0CB5-8E61-96CE588E9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91" y="438150"/>
            <a:ext cx="7248525" cy="64198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FFE504-4848-36D4-309B-0212037A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8B160-4172-6D94-4A42-B934A1DCD442}"/>
              </a:ext>
            </a:extLst>
          </p:cNvPr>
          <p:cNvSpPr txBox="1"/>
          <p:nvPr/>
        </p:nvSpPr>
        <p:spPr>
          <a:xfrm>
            <a:off x="2436932" y="940954"/>
            <a:ext cx="46281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진단테스트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442" y="2141283"/>
            <a:ext cx="515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6B5CE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 활용 기초진단 평가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6B1B5-15CF-A390-28E4-5910F74200A4}"/>
              </a:ext>
            </a:extLst>
          </p:cNvPr>
          <p:cNvSpPr txBox="1"/>
          <p:nvPr/>
        </p:nvSpPr>
        <p:spPr>
          <a:xfrm>
            <a:off x="2394332" y="3185878"/>
            <a:ext cx="4873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나누어 준 평가지를 작성해 주세요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완료시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제출해 주세요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제한 시간 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20~30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분입니다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62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5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95C8E8-77DD-FF8E-5D1C-92723AF0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Picture 2" descr="https://greenart.co.kr/upimage/new_editor/2021/08/84c1845ebf019d90a8bd40a4c3567188.jpg">
            <a:extLst>
              <a:ext uri="{FF2B5EF4-FFF2-40B4-BE49-F238E27FC236}">
                <a16:creationId xmlns:a16="http://schemas.microsoft.com/office/drawing/2014/main" id="{8A060E96-826B-F747-4A83-B4C4561BA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90177" y="988838"/>
            <a:ext cx="6536619" cy="586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5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30595F-8D25-29ED-1911-61A79628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Picture 2" descr="https://greenart.co.kr/upimage/new_editor/2021/08/8b8f848b5d18e5242371cefe6c9da927.jpg">
            <a:extLst>
              <a:ext uri="{FF2B5EF4-FFF2-40B4-BE49-F238E27FC236}">
                <a16:creationId xmlns:a16="http://schemas.microsoft.com/office/drawing/2014/main" id="{0C44762A-64A2-A641-38DC-CC8F6F572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983" y="434762"/>
            <a:ext cx="7252614" cy="642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13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5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3DC46A-4572-FA69-D726-C8183DD0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EFFA2C1-C643-6DF5-2008-72D6810F3DDC}"/>
              </a:ext>
            </a:extLst>
          </p:cNvPr>
          <p:cNvGrpSpPr/>
          <p:nvPr/>
        </p:nvGrpSpPr>
        <p:grpSpPr>
          <a:xfrm>
            <a:off x="1007983" y="434762"/>
            <a:ext cx="7252614" cy="6423238"/>
            <a:chOff x="1007983" y="434762"/>
            <a:chExt cx="7252614" cy="6423238"/>
          </a:xfrm>
        </p:grpSpPr>
        <p:pic>
          <p:nvPicPr>
            <p:cNvPr id="5" name="Picture 2" descr="https://greenart.co.kr/upimage/new_editor/2021/08/8b8f848b5d18e5242371cefe6c9da927.jpg">
              <a:extLst>
                <a:ext uri="{FF2B5EF4-FFF2-40B4-BE49-F238E27FC236}">
                  <a16:creationId xmlns:a16="http://schemas.microsoft.com/office/drawing/2014/main" id="{6CD6D885-3B1D-0110-398C-E5099E1035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07983" y="434762"/>
              <a:ext cx="7252614" cy="6423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8E96D8A-ED34-48C1-0029-26D98B3C7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8047" y="767874"/>
              <a:ext cx="5321489" cy="429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430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5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C415DE-9E4D-2B3E-954B-53CC3934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220D7C-C2EF-DAD1-ADC1-88C74C220C71}"/>
              </a:ext>
            </a:extLst>
          </p:cNvPr>
          <p:cNvGrpSpPr/>
          <p:nvPr/>
        </p:nvGrpSpPr>
        <p:grpSpPr>
          <a:xfrm>
            <a:off x="1007983" y="434762"/>
            <a:ext cx="7252614" cy="6423238"/>
            <a:chOff x="1007983" y="434762"/>
            <a:chExt cx="7252614" cy="6423238"/>
          </a:xfrm>
        </p:grpSpPr>
        <p:pic>
          <p:nvPicPr>
            <p:cNvPr id="4" name="Picture 2" descr="https://greenart.co.kr/upimage/new_editor/2021/08/8b8f848b5d18e5242371cefe6c9da927.jpg">
              <a:extLst>
                <a:ext uri="{FF2B5EF4-FFF2-40B4-BE49-F238E27FC236}">
                  <a16:creationId xmlns:a16="http://schemas.microsoft.com/office/drawing/2014/main" id="{BCA41E9B-EAE8-61DB-CBE0-689EC824E9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07983" y="434762"/>
              <a:ext cx="7252614" cy="6423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1DA187D-6563-3AB0-8792-203565217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4616" y="830779"/>
              <a:ext cx="4999347" cy="41877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269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5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85466E-0760-DAB4-0E26-0A5D45B0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38ACFE7-11FD-38AC-E6A4-88F809A0E1BF}"/>
              </a:ext>
            </a:extLst>
          </p:cNvPr>
          <p:cNvGrpSpPr/>
          <p:nvPr/>
        </p:nvGrpSpPr>
        <p:grpSpPr>
          <a:xfrm>
            <a:off x="1007983" y="434762"/>
            <a:ext cx="7252614" cy="6423238"/>
            <a:chOff x="1007983" y="434762"/>
            <a:chExt cx="7252614" cy="6423238"/>
          </a:xfrm>
        </p:grpSpPr>
        <p:pic>
          <p:nvPicPr>
            <p:cNvPr id="7" name="Picture 2" descr="https://greenart.co.kr/upimage/new_editor/2021/08/8b8f848b5d18e5242371cefe6c9da927.jpg">
              <a:extLst>
                <a:ext uri="{FF2B5EF4-FFF2-40B4-BE49-F238E27FC236}">
                  <a16:creationId xmlns:a16="http://schemas.microsoft.com/office/drawing/2014/main" id="{65D0563B-30CA-FFA2-6616-45EE1EE294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007983" y="434762"/>
              <a:ext cx="7252614" cy="6423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09BECAD-4BEB-D07A-EAC3-25E790F8B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9471" y="867905"/>
              <a:ext cx="4961125" cy="4129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46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5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3371" y="1704814"/>
            <a:ext cx="722665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0" b="1" dirty="0" err="1">
                <a:solidFill>
                  <a:srgbClr val="FFFF00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타자연습</a:t>
            </a:r>
            <a:r>
              <a:rPr lang="ko-KR" altLang="en-US" sz="11000" b="1" dirty="0" err="1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은</a:t>
            </a:r>
            <a:r>
              <a:rPr lang="ko-KR" altLang="en-US" sz="11000" b="1" dirty="0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 </a:t>
            </a:r>
            <a:endParaRPr lang="en-US" altLang="ko-KR" sz="11000" b="1" dirty="0">
              <a:solidFill>
                <a:schemeClr val="bg1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  <a:p>
            <a:r>
              <a:rPr lang="ko-KR" altLang="en-US" sz="11000" b="1" dirty="0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필수다 </a:t>
            </a:r>
            <a:r>
              <a:rPr lang="en-US" altLang="ko-KR" sz="11000" b="1" dirty="0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!!!</a:t>
            </a:r>
            <a:endParaRPr lang="ko-KR" altLang="en-US" sz="11000" b="1" dirty="0">
              <a:solidFill>
                <a:schemeClr val="bg1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5F2115-6E7E-5A5F-E2FC-FEDE10E9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44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5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1893" y="635431"/>
            <a:ext cx="4857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개발자의 </a:t>
            </a:r>
            <a:r>
              <a:rPr lang="ko-KR" altLang="en-US" sz="3200" b="1" dirty="0" err="1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영타</a:t>
            </a:r>
            <a:r>
              <a:rPr lang="ko-KR" altLang="en-US" sz="3200" b="1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3200" b="1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영문 타이핑</a:t>
            </a:r>
            <a:r>
              <a:rPr lang="en-US" altLang="ko-KR" sz="3200" b="1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4917" y="1220206"/>
            <a:ext cx="7121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FF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https://www.typingclub.com/sportal/</a:t>
            </a:r>
            <a:endParaRPr lang="ko-KR" altLang="en-US" sz="3200" b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FFE504-4848-36D4-309B-0212037A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Picture 2" descr="https://velog.velcdn.com/images/dvshinny/post/fd6a510b-5670-408b-80e8-6fb41867e4e1/image.png">
            <a:extLst>
              <a:ext uri="{FF2B5EF4-FFF2-40B4-BE49-F238E27FC236}">
                <a16:creationId xmlns:a16="http://schemas.microsoft.com/office/drawing/2014/main" id="{E58E3C64-C9B1-E505-9497-D4E1E577E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917" y="2014321"/>
            <a:ext cx="6606800" cy="364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85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5B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BA68629-61F2-0CB5-8E61-96CE588E9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91" y="438150"/>
            <a:ext cx="7248525" cy="6419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9212" y="2282925"/>
            <a:ext cx="3122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 </a:t>
            </a:r>
            <a:r>
              <a:rPr lang="en-US" altLang="ko-KR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4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정보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FFE504-4848-36D4-309B-0212037A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561-3D64-4B03-82E0-5BBC5F0A847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8B160-4172-6D94-4A42-B934A1DCD442}"/>
              </a:ext>
            </a:extLst>
          </p:cNvPr>
          <p:cNvSpPr txBox="1"/>
          <p:nvPr/>
        </p:nvSpPr>
        <p:spPr>
          <a:xfrm>
            <a:off x="3062101" y="940954"/>
            <a:ext cx="33778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컴퓨터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6B1B5-15CF-A390-28E4-5910F74200A4}"/>
              </a:ext>
            </a:extLst>
          </p:cNvPr>
          <p:cNvSpPr txBox="1"/>
          <p:nvPr/>
        </p:nvSpPr>
        <p:spPr>
          <a:xfrm>
            <a:off x="2691592" y="3212379"/>
            <a:ext cx="4437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컴퓨터는 정보를 저장하고 처리하는 장치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복잡한 계산을 쉽게 하기도 하고 엄청난 양의 정보를 새롭게 구성하거나 저장할 수도 있다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17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195</Words>
  <Application>Microsoft Office PowerPoint</Application>
  <PresentationFormat>화면 슬라이드 쇼(4:3)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SB 어그로 Bold</vt:lpstr>
      <vt:lpstr>나눔스퀘어</vt:lpstr>
      <vt:lpstr>맑은 고딕</vt:lpstr>
      <vt:lpstr>Arial</vt:lpstr>
      <vt:lpstr>Calibri</vt:lpstr>
      <vt:lpstr>Calibri Light</vt:lpstr>
      <vt:lpstr>Office 테마</vt:lpstr>
      <vt:lpstr>코딩기초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코딩기초반</dc:title>
  <dc:creator>SHS</dc:creator>
  <cp:lastModifiedBy>ks lee</cp:lastModifiedBy>
  <cp:revision>14</cp:revision>
  <cp:lastPrinted>2023-05-02T03:24:50Z</cp:lastPrinted>
  <dcterms:created xsi:type="dcterms:W3CDTF">2023-05-01T14:52:33Z</dcterms:created>
  <dcterms:modified xsi:type="dcterms:W3CDTF">2023-05-02T07:00:37Z</dcterms:modified>
</cp:coreProperties>
</file>