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4"/>
  </p:notesMasterIdLst>
  <p:sldIdLst>
    <p:sldId id="256" r:id="rId2"/>
    <p:sldId id="261" r:id="rId3"/>
    <p:sldId id="298" r:id="rId4"/>
    <p:sldId id="280" r:id="rId5"/>
    <p:sldId id="259" r:id="rId6"/>
    <p:sldId id="299" r:id="rId7"/>
    <p:sldId id="274" r:id="rId8"/>
    <p:sldId id="295" r:id="rId9"/>
    <p:sldId id="260" r:id="rId10"/>
    <p:sldId id="297" r:id="rId11"/>
    <p:sldId id="296" r:id="rId12"/>
    <p:sldId id="300" r:id="rId13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Titillium Web" panose="00000500000000000000" pitchFamily="2" charset="-18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8D347E4-8D0D-48F3-AB85-A3CE05522D68}">
  <a:tblStyle styleId="{A8D347E4-8D0D-48F3-AB85-A3CE05522D6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1209E37-47DD-4D05-A5F4-EA4EC5330A3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97" d="100"/>
          <a:sy n="97" d="100"/>
        </p:scale>
        <p:origin x="104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96384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19522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4476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65351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31368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52441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6639" y="-3725"/>
            <a:ext cx="9157265" cy="5150962"/>
            <a:chOff x="-6639" y="-3725"/>
            <a:chExt cx="9157265" cy="5150962"/>
          </a:xfrm>
        </p:grpSpPr>
        <p:sp>
          <p:nvSpPr>
            <p:cNvPr id="11" name="Google Shape;11;p2"/>
            <p:cNvSpPr/>
            <p:nvPr/>
          </p:nvSpPr>
          <p:spPr>
            <a:xfrm>
              <a:off x="-6639" y="-3725"/>
              <a:ext cx="9157265" cy="5150962"/>
            </a:xfrm>
            <a:custGeom>
              <a:avLst/>
              <a:gdLst/>
              <a:ahLst/>
              <a:cxnLst/>
              <a:rect l="l" t="t" r="r" b="b"/>
              <a:pathLst>
                <a:path w="6064414" h="3411233" extrusionOk="0">
                  <a:moveTo>
                    <a:pt x="6064415" y="0"/>
                  </a:moveTo>
                  <a:lnTo>
                    <a:pt x="2575197" y="0"/>
                  </a:lnTo>
                  <a:lnTo>
                    <a:pt x="0" y="1486792"/>
                  </a:lnTo>
                  <a:lnTo>
                    <a:pt x="0" y="3411233"/>
                  </a:lnTo>
                  <a:lnTo>
                    <a:pt x="4626390" y="3411233"/>
                  </a:lnTo>
                  <a:lnTo>
                    <a:pt x="6064415" y="2580977"/>
                  </a:lnTo>
                  <a:lnTo>
                    <a:pt x="6064415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26000">
                  <a:schemeClr val="accent3"/>
                </a:gs>
                <a:gs pos="78000">
                  <a:schemeClr val="accent2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-6639" y="-3725"/>
              <a:ext cx="9157265" cy="5150962"/>
            </a:xfrm>
            <a:custGeom>
              <a:avLst/>
              <a:gdLst/>
              <a:ahLst/>
              <a:cxnLst/>
              <a:rect l="l" t="t" r="r" b="b"/>
              <a:pathLst>
                <a:path w="6064414" h="3411233" extrusionOk="0">
                  <a:moveTo>
                    <a:pt x="4928695" y="1319642"/>
                  </a:moveTo>
                  <a:cubicBezTo>
                    <a:pt x="4926074" y="1332462"/>
                    <a:pt x="4934349" y="1344973"/>
                    <a:pt x="4947173" y="1347586"/>
                  </a:cubicBezTo>
                  <a:cubicBezTo>
                    <a:pt x="4959996" y="1350198"/>
                    <a:pt x="4972504" y="1341925"/>
                    <a:pt x="4975126" y="1329105"/>
                  </a:cubicBezTo>
                  <a:cubicBezTo>
                    <a:pt x="4977716" y="1316291"/>
                    <a:pt x="4969472" y="1303783"/>
                    <a:pt x="4956648" y="1301164"/>
                  </a:cubicBezTo>
                  <a:lnTo>
                    <a:pt x="4956648" y="1092226"/>
                  </a:lnTo>
                  <a:lnTo>
                    <a:pt x="4899321" y="1092226"/>
                  </a:lnTo>
                  <a:cubicBezTo>
                    <a:pt x="4896699" y="1079409"/>
                    <a:pt x="4884191" y="1071137"/>
                    <a:pt x="4871368" y="1073755"/>
                  </a:cubicBezTo>
                  <a:cubicBezTo>
                    <a:pt x="4858544" y="1076370"/>
                    <a:pt x="4850268" y="1088885"/>
                    <a:pt x="4852890" y="1101702"/>
                  </a:cubicBezTo>
                  <a:cubicBezTo>
                    <a:pt x="4855512" y="1114519"/>
                    <a:pt x="4868019" y="1122792"/>
                    <a:pt x="4880843" y="1120173"/>
                  </a:cubicBezTo>
                  <a:cubicBezTo>
                    <a:pt x="4890161" y="1118275"/>
                    <a:pt x="4897426" y="1111004"/>
                    <a:pt x="4899321" y="1101702"/>
                  </a:cubicBezTo>
                  <a:lnTo>
                    <a:pt x="4947173" y="1101702"/>
                  </a:lnTo>
                  <a:lnTo>
                    <a:pt x="4947173" y="1301322"/>
                  </a:lnTo>
                  <a:cubicBezTo>
                    <a:pt x="4937918" y="1303198"/>
                    <a:pt x="4930654" y="1310397"/>
                    <a:pt x="4928695" y="1319642"/>
                  </a:cubicBezTo>
                  <a:close/>
                  <a:moveTo>
                    <a:pt x="4876105" y="1111178"/>
                  </a:moveTo>
                  <a:cubicBezTo>
                    <a:pt x="4868241" y="1111178"/>
                    <a:pt x="4861892" y="1104813"/>
                    <a:pt x="4861892" y="1096964"/>
                  </a:cubicBezTo>
                  <a:cubicBezTo>
                    <a:pt x="4861892" y="1089115"/>
                    <a:pt x="4868241" y="1082751"/>
                    <a:pt x="4876105" y="1082751"/>
                  </a:cubicBezTo>
                  <a:cubicBezTo>
                    <a:pt x="4883970" y="1082751"/>
                    <a:pt x="4890319" y="1089115"/>
                    <a:pt x="4890319" y="1096964"/>
                  </a:cubicBezTo>
                  <a:cubicBezTo>
                    <a:pt x="4890287" y="1104807"/>
                    <a:pt x="4883939" y="1111159"/>
                    <a:pt x="4876105" y="1111178"/>
                  </a:cubicBezTo>
                  <a:close/>
                  <a:moveTo>
                    <a:pt x="4951911" y="1310166"/>
                  </a:moveTo>
                  <a:cubicBezTo>
                    <a:pt x="4959775" y="1310166"/>
                    <a:pt x="4966124" y="1316531"/>
                    <a:pt x="4966124" y="1324380"/>
                  </a:cubicBezTo>
                  <a:cubicBezTo>
                    <a:pt x="4966124" y="1332229"/>
                    <a:pt x="4959775" y="1338593"/>
                    <a:pt x="4951911" y="1338593"/>
                  </a:cubicBezTo>
                  <a:cubicBezTo>
                    <a:pt x="4944046" y="1338593"/>
                    <a:pt x="4937697" y="1332229"/>
                    <a:pt x="4937697" y="1324380"/>
                  </a:cubicBezTo>
                  <a:cubicBezTo>
                    <a:pt x="4937666" y="1316547"/>
                    <a:pt x="4944014" y="1310185"/>
                    <a:pt x="4951847" y="1310166"/>
                  </a:cubicBezTo>
                  <a:cubicBezTo>
                    <a:pt x="4951879" y="1310166"/>
                    <a:pt x="4951879" y="1310166"/>
                    <a:pt x="4951911" y="1310166"/>
                  </a:cubicBezTo>
                  <a:close/>
                  <a:moveTo>
                    <a:pt x="5335674" y="164245"/>
                  </a:moveTo>
                  <a:cubicBezTo>
                    <a:pt x="5322850" y="161631"/>
                    <a:pt x="5310343" y="169905"/>
                    <a:pt x="5307721" y="182724"/>
                  </a:cubicBezTo>
                  <a:cubicBezTo>
                    <a:pt x="5305131" y="195543"/>
                    <a:pt x="5313375" y="208054"/>
                    <a:pt x="5326199" y="210668"/>
                  </a:cubicBezTo>
                  <a:cubicBezTo>
                    <a:pt x="5339022" y="213281"/>
                    <a:pt x="5351530" y="205013"/>
                    <a:pt x="5354152" y="192198"/>
                  </a:cubicBezTo>
                  <a:lnTo>
                    <a:pt x="5487285" y="192198"/>
                  </a:lnTo>
                  <a:lnTo>
                    <a:pt x="5487285" y="0"/>
                  </a:lnTo>
                  <a:lnTo>
                    <a:pt x="5477809" y="0"/>
                  </a:lnTo>
                  <a:lnTo>
                    <a:pt x="5477809" y="182564"/>
                  </a:lnTo>
                  <a:lnTo>
                    <a:pt x="5354152" y="182564"/>
                  </a:lnTo>
                  <a:cubicBezTo>
                    <a:pt x="5352194" y="173315"/>
                    <a:pt x="5344929" y="166112"/>
                    <a:pt x="5335674" y="164245"/>
                  </a:cubicBezTo>
                  <a:close/>
                  <a:moveTo>
                    <a:pt x="5330937" y="201673"/>
                  </a:moveTo>
                  <a:cubicBezTo>
                    <a:pt x="5323072" y="201673"/>
                    <a:pt x="5316723" y="195310"/>
                    <a:pt x="5316723" y="187460"/>
                  </a:cubicBezTo>
                  <a:cubicBezTo>
                    <a:pt x="5316723" y="179610"/>
                    <a:pt x="5323072" y="173246"/>
                    <a:pt x="5330937" y="173246"/>
                  </a:cubicBezTo>
                  <a:cubicBezTo>
                    <a:pt x="5338801" y="173246"/>
                    <a:pt x="5345150" y="179610"/>
                    <a:pt x="5345150" y="187460"/>
                  </a:cubicBezTo>
                  <a:cubicBezTo>
                    <a:pt x="5345055" y="195241"/>
                    <a:pt x="5338706" y="201499"/>
                    <a:pt x="5330937" y="201515"/>
                  </a:cubicBezTo>
                  <a:close/>
                  <a:moveTo>
                    <a:pt x="6008445" y="59065"/>
                  </a:moveTo>
                  <a:cubicBezTo>
                    <a:pt x="6021269" y="61681"/>
                    <a:pt x="6033777" y="53409"/>
                    <a:pt x="6036398" y="40587"/>
                  </a:cubicBezTo>
                  <a:cubicBezTo>
                    <a:pt x="6039020" y="27766"/>
                    <a:pt x="6030745" y="15251"/>
                    <a:pt x="6017921" y="12634"/>
                  </a:cubicBezTo>
                  <a:lnTo>
                    <a:pt x="6017921" y="0"/>
                  </a:lnTo>
                  <a:lnTo>
                    <a:pt x="6008445" y="0"/>
                  </a:lnTo>
                  <a:lnTo>
                    <a:pt x="6008445" y="12634"/>
                  </a:lnTo>
                  <a:cubicBezTo>
                    <a:pt x="5995621" y="15238"/>
                    <a:pt x="5987346" y="27742"/>
                    <a:pt x="5989936" y="40564"/>
                  </a:cubicBezTo>
                  <a:cubicBezTo>
                    <a:pt x="5991831" y="49886"/>
                    <a:pt x="5999127" y="57172"/>
                    <a:pt x="6008445" y="59065"/>
                  </a:cubicBezTo>
                  <a:close/>
                  <a:moveTo>
                    <a:pt x="6013183" y="21636"/>
                  </a:moveTo>
                  <a:cubicBezTo>
                    <a:pt x="6021048" y="21636"/>
                    <a:pt x="6027397" y="28000"/>
                    <a:pt x="6027397" y="35850"/>
                  </a:cubicBezTo>
                  <a:cubicBezTo>
                    <a:pt x="6027397" y="43699"/>
                    <a:pt x="6021048" y="50063"/>
                    <a:pt x="6013183" y="50063"/>
                  </a:cubicBezTo>
                  <a:cubicBezTo>
                    <a:pt x="6005318" y="50063"/>
                    <a:pt x="5998970" y="43699"/>
                    <a:pt x="5998970" y="35850"/>
                  </a:cubicBezTo>
                  <a:cubicBezTo>
                    <a:pt x="5998875" y="28018"/>
                    <a:pt x="6005129" y="21584"/>
                    <a:pt x="6012962" y="21479"/>
                  </a:cubicBezTo>
                  <a:cubicBezTo>
                    <a:pt x="6013025" y="21478"/>
                    <a:pt x="6013120" y="21478"/>
                    <a:pt x="6013183" y="21478"/>
                  </a:cubicBezTo>
                  <a:close/>
                  <a:moveTo>
                    <a:pt x="2776776" y="485785"/>
                  </a:moveTo>
                  <a:cubicBezTo>
                    <a:pt x="2774160" y="472967"/>
                    <a:pt x="2761646" y="464695"/>
                    <a:pt x="2748829" y="467314"/>
                  </a:cubicBezTo>
                  <a:cubicBezTo>
                    <a:pt x="2736008" y="469929"/>
                    <a:pt x="2727739" y="482443"/>
                    <a:pt x="2730354" y="495261"/>
                  </a:cubicBezTo>
                  <a:cubicBezTo>
                    <a:pt x="2732973" y="508078"/>
                    <a:pt x="2745484" y="516350"/>
                    <a:pt x="2758304" y="513732"/>
                  </a:cubicBezTo>
                  <a:cubicBezTo>
                    <a:pt x="2767606" y="511833"/>
                    <a:pt x="2774877" y="504562"/>
                    <a:pt x="2776776" y="495261"/>
                  </a:cubicBezTo>
                  <a:lnTo>
                    <a:pt x="2900433" y="495261"/>
                  </a:lnTo>
                  <a:lnTo>
                    <a:pt x="2900433" y="694881"/>
                  </a:lnTo>
                  <a:cubicBezTo>
                    <a:pt x="2887615" y="697496"/>
                    <a:pt x="2879343" y="710010"/>
                    <a:pt x="2881962" y="722828"/>
                  </a:cubicBezTo>
                  <a:cubicBezTo>
                    <a:pt x="2884577" y="735648"/>
                    <a:pt x="2897091" y="743917"/>
                    <a:pt x="2909908" y="741302"/>
                  </a:cubicBezTo>
                  <a:cubicBezTo>
                    <a:pt x="2922729" y="738684"/>
                    <a:pt x="2930998" y="726173"/>
                    <a:pt x="2928380" y="713352"/>
                  </a:cubicBezTo>
                  <a:cubicBezTo>
                    <a:pt x="2926481" y="704050"/>
                    <a:pt x="2919210" y="696779"/>
                    <a:pt x="2909908" y="694881"/>
                  </a:cubicBezTo>
                  <a:lnTo>
                    <a:pt x="2909908" y="485785"/>
                  </a:lnTo>
                  <a:close/>
                  <a:moveTo>
                    <a:pt x="2753560" y="504736"/>
                  </a:moveTo>
                  <a:cubicBezTo>
                    <a:pt x="2745711" y="504736"/>
                    <a:pt x="2739347" y="498372"/>
                    <a:pt x="2739347" y="490523"/>
                  </a:cubicBezTo>
                  <a:cubicBezTo>
                    <a:pt x="2739347" y="482674"/>
                    <a:pt x="2745711" y="476309"/>
                    <a:pt x="2753560" y="476309"/>
                  </a:cubicBezTo>
                  <a:cubicBezTo>
                    <a:pt x="2761409" y="476309"/>
                    <a:pt x="2767774" y="482674"/>
                    <a:pt x="2767774" y="490523"/>
                  </a:cubicBezTo>
                  <a:cubicBezTo>
                    <a:pt x="2767758" y="498365"/>
                    <a:pt x="2761403" y="504720"/>
                    <a:pt x="2753560" y="504736"/>
                  </a:cubicBezTo>
                  <a:close/>
                  <a:moveTo>
                    <a:pt x="2919384" y="717938"/>
                  </a:moveTo>
                  <a:cubicBezTo>
                    <a:pt x="2919384" y="725787"/>
                    <a:pt x="2913020" y="732152"/>
                    <a:pt x="2905171" y="732152"/>
                  </a:cubicBezTo>
                  <a:cubicBezTo>
                    <a:pt x="2897321" y="732152"/>
                    <a:pt x="2890957" y="725787"/>
                    <a:pt x="2890957" y="717938"/>
                  </a:cubicBezTo>
                  <a:cubicBezTo>
                    <a:pt x="2890957" y="710089"/>
                    <a:pt x="2897321" y="703725"/>
                    <a:pt x="2905171" y="703725"/>
                  </a:cubicBezTo>
                  <a:cubicBezTo>
                    <a:pt x="2913020" y="703725"/>
                    <a:pt x="2919384" y="710089"/>
                    <a:pt x="2919384" y="717938"/>
                  </a:cubicBezTo>
                  <a:close/>
                  <a:moveTo>
                    <a:pt x="2748822" y="892764"/>
                  </a:moveTo>
                  <a:cubicBezTo>
                    <a:pt x="2761640" y="895382"/>
                    <a:pt x="2774154" y="887113"/>
                    <a:pt x="2776772" y="874296"/>
                  </a:cubicBezTo>
                  <a:cubicBezTo>
                    <a:pt x="2776776" y="874293"/>
                    <a:pt x="2776776" y="874290"/>
                    <a:pt x="2776776" y="874286"/>
                  </a:cubicBezTo>
                  <a:lnTo>
                    <a:pt x="2871121" y="874286"/>
                  </a:lnTo>
                  <a:lnTo>
                    <a:pt x="3022732" y="722676"/>
                  </a:lnTo>
                  <a:lnTo>
                    <a:pt x="3213034" y="722676"/>
                  </a:lnTo>
                  <a:lnTo>
                    <a:pt x="3213034" y="513738"/>
                  </a:lnTo>
                  <a:cubicBezTo>
                    <a:pt x="3225858" y="511123"/>
                    <a:pt x="3234133" y="498609"/>
                    <a:pt x="3231512" y="485791"/>
                  </a:cubicBezTo>
                  <a:cubicBezTo>
                    <a:pt x="3228890" y="472971"/>
                    <a:pt x="3216382" y="464702"/>
                    <a:pt x="3203559" y="467317"/>
                  </a:cubicBezTo>
                  <a:cubicBezTo>
                    <a:pt x="3190735" y="469932"/>
                    <a:pt x="3182460" y="482446"/>
                    <a:pt x="3185081" y="495267"/>
                  </a:cubicBezTo>
                  <a:cubicBezTo>
                    <a:pt x="3186976" y="504569"/>
                    <a:pt x="3194241" y="511840"/>
                    <a:pt x="3203559" y="513738"/>
                  </a:cubicBezTo>
                  <a:lnTo>
                    <a:pt x="3203559" y="713200"/>
                  </a:lnTo>
                  <a:lnTo>
                    <a:pt x="3018784" y="713200"/>
                  </a:lnTo>
                  <a:lnTo>
                    <a:pt x="2867173" y="864811"/>
                  </a:lnTo>
                  <a:lnTo>
                    <a:pt x="2776776" y="864811"/>
                  </a:lnTo>
                  <a:cubicBezTo>
                    <a:pt x="2774157" y="851993"/>
                    <a:pt x="2761640" y="843724"/>
                    <a:pt x="2748822" y="846346"/>
                  </a:cubicBezTo>
                  <a:cubicBezTo>
                    <a:pt x="2736005" y="848964"/>
                    <a:pt x="2727736" y="861482"/>
                    <a:pt x="2730358" y="874299"/>
                  </a:cubicBezTo>
                  <a:cubicBezTo>
                    <a:pt x="2732259" y="883598"/>
                    <a:pt x="2739524" y="890862"/>
                    <a:pt x="2748822" y="892764"/>
                  </a:cubicBezTo>
                  <a:close/>
                  <a:moveTo>
                    <a:pt x="3194178" y="490523"/>
                  </a:moveTo>
                  <a:cubicBezTo>
                    <a:pt x="3194178" y="482674"/>
                    <a:pt x="3200526" y="476309"/>
                    <a:pt x="3208391" y="476309"/>
                  </a:cubicBezTo>
                  <a:cubicBezTo>
                    <a:pt x="3216256" y="476309"/>
                    <a:pt x="3222605" y="482674"/>
                    <a:pt x="3222605" y="490523"/>
                  </a:cubicBezTo>
                  <a:cubicBezTo>
                    <a:pt x="3222605" y="498372"/>
                    <a:pt x="3216256" y="504736"/>
                    <a:pt x="3208391" y="504736"/>
                  </a:cubicBezTo>
                  <a:cubicBezTo>
                    <a:pt x="3200526" y="504736"/>
                    <a:pt x="3194178" y="498372"/>
                    <a:pt x="3194178" y="490523"/>
                  </a:cubicBezTo>
                  <a:close/>
                  <a:moveTo>
                    <a:pt x="2753560" y="855335"/>
                  </a:moveTo>
                  <a:cubicBezTo>
                    <a:pt x="2761409" y="855335"/>
                    <a:pt x="2767774" y="861700"/>
                    <a:pt x="2767774" y="869549"/>
                  </a:cubicBezTo>
                  <a:cubicBezTo>
                    <a:pt x="2767774" y="877398"/>
                    <a:pt x="2761409" y="883762"/>
                    <a:pt x="2753560" y="883762"/>
                  </a:cubicBezTo>
                  <a:cubicBezTo>
                    <a:pt x="2745711" y="883762"/>
                    <a:pt x="2739347" y="877398"/>
                    <a:pt x="2739347" y="869549"/>
                  </a:cubicBezTo>
                  <a:cubicBezTo>
                    <a:pt x="2739328" y="861715"/>
                    <a:pt x="2745664" y="855354"/>
                    <a:pt x="2753497" y="855335"/>
                  </a:cubicBezTo>
                  <a:cubicBezTo>
                    <a:pt x="2753519" y="855335"/>
                    <a:pt x="2753538" y="855335"/>
                    <a:pt x="2753560" y="855335"/>
                  </a:cubicBezTo>
                  <a:close/>
                  <a:moveTo>
                    <a:pt x="3440545" y="1329117"/>
                  </a:moveTo>
                  <a:lnTo>
                    <a:pt x="3440545" y="1168031"/>
                  </a:lnTo>
                  <a:lnTo>
                    <a:pt x="3364740" y="1168031"/>
                  </a:lnTo>
                  <a:lnTo>
                    <a:pt x="3364740" y="1120179"/>
                  </a:lnTo>
                  <a:cubicBezTo>
                    <a:pt x="3377563" y="1117564"/>
                    <a:pt x="3385838" y="1105050"/>
                    <a:pt x="3383217" y="1092233"/>
                  </a:cubicBezTo>
                  <a:cubicBezTo>
                    <a:pt x="3380596" y="1079412"/>
                    <a:pt x="3368087" y="1071143"/>
                    <a:pt x="3355264" y="1073758"/>
                  </a:cubicBezTo>
                  <a:cubicBezTo>
                    <a:pt x="3342440" y="1076374"/>
                    <a:pt x="3334165" y="1088888"/>
                    <a:pt x="3336786" y="1101708"/>
                  </a:cubicBezTo>
                  <a:cubicBezTo>
                    <a:pt x="3338682" y="1111010"/>
                    <a:pt x="3345946" y="1118281"/>
                    <a:pt x="3355264" y="1120179"/>
                  </a:cubicBezTo>
                  <a:lnTo>
                    <a:pt x="3355264" y="1177507"/>
                  </a:lnTo>
                  <a:lnTo>
                    <a:pt x="3431069" y="1177507"/>
                  </a:lnTo>
                  <a:lnTo>
                    <a:pt x="3431069" y="1319642"/>
                  </a:lnTo>
                  <a:lnTo>
                    <a:pt x="3355264" y="1319642"/>
                  </a:lnTo>
                  <a:lnTo>
                    <a:pt x="3355264" y="1632338"/>
                  </a:lnTo>
                  <a:lnTo>
                    <a:pt x="3582679" y="1632338"/>
                  </a:lnTo>
                  <a:lnTo>
                    <a:pt x="3582679" y="1935559"/>
                  </a:lnTo>
                  <a:lnTo>
                    <a:pt x="3743765" y="1935559"/>
                  </a:lnTo>
                  <a:lnTo>
                    <a:pt x="3743765" y="1622863"/>
                  </a:lnTo>
                  <a:lnTo>
                    <a:pt x="3658485" y="1622863"/>
                  </a:lnTo>
                  <a:lnTo>
                    <a:pt x="3658485" y="1831959"/>
                  </a:lnTo>
                  <a:cubicBezTo>
                    <a:pt x="3649167" y="1833857"/>
                    <a:pt x="3641902" y="1841131"/>
                    <a:pt x="3640007" y="1850436"/>
                  </a:cubicBezTo>
                  <a:lnTo>
                    <a:pt x="3640007" y="1850436"/>
                  </a:lnTo>
                  <a:cubicBezTo>
                    <a:pt x="3637385" y="1863253"/>
                    <a:pt x="3645661" y="1875768"/>
                    <a:pt x="3658485" y="1878386"/>
                  </a:cubicBezTo>
                  <a:cubicBezTo>
                    <a:pt x="3658485" y="1878389"/>
                    <a:pt x="3658485" y="1878389"/>
                    <a:pt x="3658485" y="1878389"/>
                  </a:cubicBezTo>
                  <a:cubicBezTo>
                    <a:pt x="3671371" y="1880941"/>
                    <a:pt x="3683879" y="1872568"/>
                    <a:pt x="3686438" y="1859681"/>
                  </a:cubicBezTo>
                  <a:cubicBezTo>
                    <a:pt x="3687038" y="1856630"/>
                    <a:pt x="3687038" y="1853487"/>
                    <a:pt x="3686438" y="1850436"/>
                  </a:cubicBezTo>
                  <a:cubicBezTo>
                    <a:pt x="3684543" y="1841125"/>
                    <a:pt x="3677278" y="1833847"/>
                    <a:pt x="3667960" y="1831959"/>
                  </a:cubicBezTo>
                  <a:lnTo>
                    <a:pt x="3667960" y="1632338"/>
                  </a:lnTo>
                  <a:lnTo>
                    <a:pt x="3734290" y="1632338"/>
                  </a:lnTo>
                  <a:lnTo>
                    <a:pt x="3734290" y="1926083"/>
                  </a:lnTo>
                  <a:lnTo>
                    <a:pt x="3592155" y="1926083"/>
                  </a:lnTo>
                  <a:lnTo>
                    <a:pt x="3592155" y="1622863"/>
                  </a:lnTo>
                  <a:lnTo>
                    <a:pt x="3364740" y="1622863"/>
                  </a:lnTo>
                  <a:lnTo>
                    <a:pt x="3364740" y="1329117"/>
                  </a:lnTo>
                  <a:close/>
                  <a:moveTo>
                    <a:pt x="3345788" y="1096964"/>
                  </a:moveTo>
                  <a:cubicBezTo>
                    <a:pt x="3345788" y="1089115"/>
                    <a:pt x="3352137" y="1082751"/>
                    <a:pt x="3360002" y="1082751"/>
                  </a:cubicBezTo>
                  <a:cubicBezTo>
                    <a:pt x="3367866" y="1082751"/>
                    <a:pt x="3374215" y="1089115"/>
                    <a:pt x="3374215" y="1096964"/>
                  </a:cubicBezTo>
                  <a:cubicBezTo>
                    <a:pt x="3374215" y="1104813"/>
                    <a:pt x="3367866" y="1111178"/>
                    <a:pt x="3360002" y="1111178"/>
                  </a:cubicBezTo>
                  <a:cubicBezTo>
                    <a:pt x="3352137" y="1111178"/>
                    <a:pt x="3345788" y="1104813"/>
                    <a:pt x="3345788" y="1096964"/>
                  </a:cubicBezTo>
                  <a:close/>
                  <a:moveTo>
                    <a:pt x="3676551" y="1850278"/>
                  </a:moveTo>
                  <a:cubicBezTo>
                    <a:pt x="3677625" y="1853345"/>
                    <a:pt x="3677625" y="1856684"/>
                    <a:pt x="3676551" y="1859754"/>
                  </a:cubicBezTo>
                  <a:cubicBezTo>
                    <a:pt x="3673930" y="1867148"/>
                    <a:pt x="3665781" y="1871011"/>
                    <a:pt x="3658390" y="1868380"/>
                  </a:cubicBezTo>
                  <a:cubicBezTo>
                    <a:pt x="3658390" y="1868377"/>
                    <a:pt x="3658390" y="1868377"/>
                    <a:pt x="3658390" y="1868377"/>
                  </a:cubicBezTo>
                  <a:lnTo>
                    <a:pt x="3658390" y="1868377"/>
                  </a:lnTo>
                  <a:cubicBezTo>
                    <a:pt x="3650999" y="1865720"/>
                    <a:pt x="3647145" y="1857562"/>
                    <a:pt x="3649799" y="1850158"/>
                  </a:cubicBezTo>
                  <a:cubicBezTo>
                    <a:pt x="3651220" y="1846153"/>
                    <a:pt x="3654378" y="1842998"/>
                    <a:pt x="3658390" y="1841560"/>
                  </a:cubicBezTo>
                  <a:lnTo>
                    <a:pt x="3658390" y="1841560"/>
                  </a:lnTo>
                  <a:cubicBezTo>
                    <a:pt x="3665812" y="1838952"/>
                    <a:pt x="3673930" y="1842856"/>
                    <a:pt x="3676551" y="1850278"/>
                  </a:cubicBezTo>
                  <a:close/>
                  <a:moveTo>
                    <a:pt x="3488302" y="1319642"/>
                  </a:moveTo>
                  <a:cubicBezTo>
                    <a:pt x="3485680" y="1332462"/>
                    <a:pt x="3493956" y="1344973"/>
                    <a:pt x="3506779" y="1347586"/>
                  </a:cubicBezTo>
                  <a:cubicBezTo>
                    <a:pt x="3519603" y="1350198"/>
                    <a:pt x="3532111" y="1341925"/>
                    <a:pt x="3534732" y="1329105"/>
                  </a:cubicBezTo>
                  <a:cubicBezTo>
                    <a:pt x="3537323" y="1316291"/>
                    <a:pt x="3529079" y="1303783"/>
                    <a:pt x="3516255" y="1301164"/>
                  </a:cubicBezTo>
                  <a:lnTo>
                    <a:pt x="3516255" y="1092226"/>
                  </a:lnTo>
                  <a:lnTo>
                    <a:pt x="3458927" y="1092226"/>
                  </a:lnTo>
                  <a:cubicBezTo>
                    <a:pt x="3456306" y="1079409"/>
                    <a:pt x="3443798" y="1071137"/>
                    <a:pt x="3430974" y="1073755"/>
                  </a:cubicBezTo>
                  <a:cubicBezTo>
                    <a:pt x="3418150" y="1076370"/>
                    <a:pt x="3409875" y="1088885"/>
                    <a:pt x="3412497" y="1101702"/>
                  </a:cubicBezTo>
                  <a:cubicBezTo>
                    <a:pt x="3415118" y="1114519"/>
                    <a:pt x="3427626" y="1122792"/>
                    <a:pt x="3440450" y="1120173"/>
                  </a:cubicBezTo>
                  <a:cubicBezTo>
                    <a:pt x="3449767" y="1118275"/>
                    <a:pt x="3457032" y="1111004"/>
                    <a:pt x="3458927" y="1101702"/>
                  </a:cubicBezTo>
                  <a:lnTo>
                    <a:pt x="3506779" y="1101702"/>
                  </a:lnTo>
                  <a:lnTo>
                    <a:pt x="3506779" y="1301322"/>
                  </a:lnTo>
                  <a:cubicBezTo>
                    <a:pt x="3497556" y="1303230"/>
                    <a:pt x="3490323" y="1310422"/>
                    <a:pt x="3488397" y="1319642"/>
                  </a:cubicBezTo>
                  <a:close/>
                  <a:moveTo>
                    <a:pt x="3435712" y="1111178"/>
                  </a:moveTo>
                  <a:cubicBezTo>
                    <a:pt x="3427847" y="1111178"/>
                    <a:pt x="3421499" y="1104813"/>
                    <a:pt x="3421499" y="1096964"/>
                  </a:cubicBezTo>
                  <a:cubicBezTo>
                    <a:pt x="3421499" y="1089115"/>
                    <a:pt x="3427847" y="1082751"/>
                    <a:pt x="3435712" y="1082751"/>
                  </a:cubicBezTo>
                  <a:cubicBezTo>
                    <a:pt x="3443577" y="1082751"/>
                    <a:pt x="3449926" y="1089115"/>
                    <a:pt x="3449926" y="1096964"/>
                  </a:cubicBezTo>
                  <a:cubicBezTo>
                    <a:pt x="3449894" y="1104769"/>
                    <a:pt x="3443608" y="1111108"/>
                    <a:pt x="3435807" y="1111178"/>
                  </a:cubicBezTo>
                  <a:close/>
                  <a:moveTo>
                    <a:pt x="3511517" y="1310166"/>
                  </a:moveTo>
                  <a:cubicBezTo>
                    <a:pt x="3519382" y="1310166"/>
                    <a:pt x="3525731" y="1316531"/>
                    <a:pt x="3525731" y="1324380"/>
                  </a:cubicBezTo>
                  <a:cubicBezTo>
                    <a:pt x="3525731" y="1332229"/>
                    <a:pt x="3519382" y="1338593"/>
                    <a:pt x="3511517" y="1338593"/>
                  </a:cubicBezTo>
                  <a:cubicBezTo>
                    <a:pt x="3503652" y="1338593"/>
                    <a:pt x="3497304" y="1332229"/>
                    <a:pt x="3497304" y="1324380"/>
                  </a:cubicBezTo>
                  <a:cubicBezTo>
                    <a:pt x="3497272" y="1316547"/>
                    <a:pt x="3503621" y="1310182"/>
                    <a:pt x="3511454" y="1310166"/>
                  </a:cubicBezTo>
                  <a:cubicBezTo>
                    <a:pt x="3511517" y="1310166"/>
                    <a:pt x="3511549" y="1310166"/>
                    <a:pt x="3511612" y="1310166"/>
                  </a:cubicBezTo>
                  <a:close/>
                  <a:moveTo>
                    <a:pt x="4947078" y="1044374"/>
                  </a:moveTo>
                  <a:cubicBezTo>
                    <a:pt x="4959902" y="1046986"/>
                    <a:pt x="4972410" y="1038714"/>
                    <a:pt x="4975031" y="1025894"/>
                  </a:cubicBezTo>
                  <a:cubicBezTo>
                    <a:pt x="4977621" y="1013076"/>
                    <a:pt x="4969378" y="1000565"/>
                    <a:pt x="4956554" y="997950"/>
                  </a:cubicBezTo>
                  <a:cubicBezTo>
                    <a:pt x="4943730" y="995338"/>
                    <a:pt x="4931222" y="1003607"/>
                    <a:pt x="4928601" y="1016421"/>
                  </a:cubicBezTo>
                  <a:lnTo>
                    <a:pt x="4520200" y="1016421"/>
                  </a:lnTo>
                  <a:cubicBezTo>
                    <a:pt x="4517579" y="1003604"/>
                    <a:pt x="4505071" y="995331"/>
                    <a:pt x="4492247" y="997950"/>
                  </a:cubicBezTo>
                  <a:cubicBezTo>
                    <a:pt x="4479423" y="1000565"/>
                    <a:pt x="4471148" y="1013079"/>
                    <a:pt x="4473769" y="1025897"/>
                  </a:cubicBezTo>
                  <a:cubicBezTo>
                    <a:pt x="4476391" y="1038714"/>
                    <a:pt x="4488899" y="1046986"/>
                    <a:pt x="4501723" y="1044368"/>
                  </a:cubicBezTo>
                  <a:cubicBezTo>
                    <a:pt x="4511040" y="1042470"/>
                    <a:pt x="4518305" y="1035199"/>
                    <a:pt x="4520200" y="1025897"/>
                  </a:cubicBezTo>
                  <a:lnTo>
                    <a:pt x="4928601" y="1025897"/>
                  </a:lnTo>
                  <a:cubicBezTo>
                    <a:pt x="4930527" y="1035230"/>
                    <a:pt x="4937823" y="1042511"/>
                    <a:pt x="4947173" y="1044374"/>
                  </a:cubicBezTo>
                  <a:close/>
                  <a:moveTo>
                    <a:pt x="4951816" y="1006945"/>
                  </a:moveTo>
                  <a:cubicBezTo>
                    <a:pt x="4959681" y="1006945"/>
                    <a:pt x="4966029" y="1013310"/>
                    <a:pt x="4966029" y="1021159"/>
                  </a:cubicBezTo>
                  <a:cubicBezTo>
                    <a:pt x="4966029" y="1029008"/>
                    <a:pt x="4959681" y="1035372"/>
                    <a:pt x="4951816" y="1035372"/>
                  </a:cubicBezTo>
                  <a:cubicBezTo>
                    <a:pt x="4943951" y="1035372"/>
                    <a:pt x="4937602" y="1029008"/>
                    <a:pt x="4937602" y="1021159"/>
                  </a:cubicBezTo>
                  <a:cubicBezTo>
                    <a:pt x="4937571" y="1013326"/>
                    <a:pt x="4943919" y="1006961"/>
                    <a:pt x="4951753" y="1006945"/>
                  </a:cubicBezTo>
                  <a:cubicBezTo>
                    <a:pt x="4951816" y="1006945"/>
                    <a:pt x="4951847" y="1006945"/>
                    <a:pt x="4951911" y="1006945"/>
                  </a:cubicBezTo>
                  <a:close/>
                  <a:moveTo>
                    <a:pt x="4496985" y="1035372"/>
                  </a:moveTo>
                  <a:cubicBezTo>
                    <a:pt x="4489120" y="1035372"/>
                    <a:pt x="4482771" y="1029008"/>
                    <a:pt x="4482771" y="1021159"/>
                  </a:cubicBezTo>
                  <a:cubicBezTo>
                    <a:pt x="4482771" y="1013310"/>
                    <a:pt x="4489120" y="1006945"/>
                    <a:pt x="4496985" y="1006945"/>
                  </a:cubicBezTo>
                  <a:cubicBezTo>
                    <a:pt x="4504849" y="1006945"/>
                    <a:pt x="4511198" y="1013310"/>
                    <a:pt x="4511198" y="1021159"/>
                  </a:cubicBezTo>
                  <a:cubicBezTo>
                    <a:pt x="4511167" y="1028964"/>
                    <a:pt x="4504881" y="1035303"/>
                    <a:pt x="4497080" y="1035372"/>
                  </a:cubicBezTo>
                  <a:close/>
                  <a:moveTo>
                    <a:pt x="3127848" y="1575011"/>
                  </a:moveTo>
                  <a:cubicBezTo>
                    <a:pt x="3140666" y="1577629"/>
                    <a:pt x="3153180" y="1569360"/>
                    <a:pt x="3155798" y="1556543"/>
                  </a:cubicBezTo>
                  <a:cubicBezTo>
                    <a:pt x="3155801" y="1556539"/>
                    <a:pt x="3155801" y="1556536"/>
                    <a:pt x="3155801" y="1556533"/>
                  </a:cubicBezTo>
                  <a:lnTo>
                    <a:pt x="3213129" y="1556533"/>
                  </a:lnTo>
                  <a:lnTo>
                    <a:pt x="3213129" y="1177507"/>
                  </a:lnTo>
                  <a:lnTo>
                    <a:pt x="3288934" y="1177507"/>
                  </a:lnTo>
                  <a:lnTo>
                    <a:pt x="3288934" y="1092226"/>
                  </a:lnTo>
                  <a:lnTo>
                    <a:pt x="3079996" y="1092226"/>
                  </a:lnTo>
                  <a:cubicBezTo>
                    <a:pt x="3077381" y="1079409"/>
                    <a:pt x="3064867" y="1071137"/>
                    <a:pt x="3052049" y="1073755"/>
                  </a:cubicBezTo>
                  <a:cubicBezTo>
                    <a:pt x="3039229" y="1076370"/>
                    <a:pt x="3030960" y="1088885"/>
                    <a:pt x="3033575" y="1101702"/>
                  </a:cubicBezTo>
                  <a:cubicBezTo>
                    <a:pt x="3036194" y="1114519"/>
                    <a:pt x="3048705" y="1122792"/>
                    <a:pt x="3061525" y="1120173"/>
                  </a:cubicBezTo>
                  <a:cubicBezTo>
                    <a:pt x="3070827" y="1118275"/>
                    <a:pt x="3078098" y="1111004"/>
                    <a:pt x="3079996" y="1101702"/>
                  </a:cubicBezTo>
                  <a:lnTo>
                    <a:pt x="3279459" y="1101702"/>
                  </a:lnTo>
                  <a:lnTo>
                    <a:pt x="3279459" y="1168031"/>
                  </a:lnTo>
                  <a:lnTo>
                    <a:pt x="3203654" y="1168031"/>
                  </a:lnTo>
                  <a:lnTo>
                    <a:pt x="3203654" y="1547057"/>
                  </a:lnTo>
                  <a:lnTo>
                    <a:pt x="3155801" y="1547057"/>
                  </a:lnTo>
                  <a:cubicBezTo>
                    <a:pt x="3153183" y="1534240"/>
                    <a:pt x="3140666" y="1525971"/>
                    <a:pt x="3127848" y="1528593"/>
                  </a:cubicBezTo>
                  <a:cubicBezTo>
                    <a:pt x="3115031" y="1531211"/>
                    <a:pt x="3106762" y="1543728"/>
                    <a:pt x="3109383" y="1556546"/>
                  </a:cubicBezTo>
                  <a:cubicBezTo>
                    <a:pt x="3111285" y="1565844"/>
                    <a:pt x="3118549" y="1573109"/>
                    <a:pt x="3127848" y="1575011"/>
                  </a:cubicBezTo>
                  <a:close/>
                  <a:moveTo>
                    <a:pt x="3056781" y="1111178"/>
                  </a:moveTo>
                  <a:cubicBezTo>
                    <a:pt x="3048932" y="1111178"/>
                    <a:pt x="3042568" y="1104813"/>
                    <a:pt x="3042568" y="1096964"/>
                  </a:cubicBezTo>
                  <a:cubicBezTo>
                    <a:pt x="3042568" y="1089115"/>
                    <a:pt x="3048932" y="1082751"/>
                    <a:pt x="3056781" y="1082751"/>
                  </a:cubicBezTo>
                  <a:cubicBezTo>
                    <a:pt x="3064630" y="1082751"/>
                    <a:pt x="3070994" y="1089115"/>
                    <a:pt x="3070994" y="1096964"/>
                  </a:cubicBezTo>
                  <a:cubicBezTo>
                    <a:pt x="3070979" y="1104807"/>
                    <a:pt x="3064624" y="1111159"/>
                    <a:pt x="3056781" y="1111178"/>
                  </a:cubicBezTo>
                  <a:close/>
                  <a:moveTo>
                    <a:pt x="3132586" y="1537582"/>
                  </a:moveTo>
                  <a:cubicBezTo>
                    <a:pt x="3140435" y="1537582"/>
                    <a:pt x="3146800" y="1543946"/>
                    <a:pt x="3146800" y="1551795"/>
                  </a:cubicBezTo>
                  <a:cubicBezTo>
                    <a:pt x="3146800" y="1559644"/>
                    <a:pt x="3140435" y="1566009"/>
                    <a:pt x="3132586" y="1566009"/>
                  </a:cubicBezTo>
                  <a:cubicBezTo>
                    <a:pt x="3124737" y="1566009"/>
                    <a:pt x="3118373" y="1559644"/>
                    <a:pt x="3118373" y="1551795"/>
                  </a:cubicBezTo>
                  <a:cubicBezTo>
                    <a:pt x="3118354" y="1543962"/>
                    <a:pt x="3124690" y="1537601"/>
                    <a:pt x="3132523" y="1537582"/>
                  </a:cubicBezTo>
                  <a:cubicBezTo>
                    <a:pt x="3132545" y="1537582"/>
                    <a:pt x="3132564" y="1537582"/>
                    <a:pt x="3132586" y="1537582"/>
                  </a:cubicBezTo>
                  <a:close/>
                  <a:moveTo>
                    <a:pt x="2881955" y="2911551"/>
                  </a:moveTo>
                  <a:cubicBezTo>
                    <a:pt x="2879343" y="2924371"/>
                    <a:pt x="2887615" y="2936882"/>
                    <a:pt x="2900436" y="2939494"/>
                  </a:cubicBezTo>
                  <a:cubicBezTo>
                    <a:pt x="2913253" y="2942106"/>
                    <a:pt x="2925764" y="2933834"/>
                    <a:pt x="2928380" y="2921014"/>
                  </a:cubicBezTo>
                  <a:cubicBezTo>
                    <a:pt x="2930992" y="2908199"/>
                    <a:pt x="2922723" y="2895692"/>
                    <a:pt x="2909908" y="2893073"/>
                  </a:cubicBezTo>
                  <a:lnTo>
                    <a:pt x="2909908" y="2835745"/>
                  </a:lnTo>
                  <a:lnTo>
                    <a:pt x="2834103" y="2835745"/>
                  </a:lnTo>
                  <a:lnTo>
                    <a:pt x="2834103" y="2484673"/>
                  </a:lnTo>
                  <a:cubicBezTo>
                    <a:pt x="2846924" y="2482058"/>
                    <a:pt x="2855193" y="2469543"/>
                    <a:pt x="2852574" y="2456726"/>
                  </a:cubicBezTo>
                  <a:cubicBezTo>
                    <a:pt x="2849959" y="2443905"/>
                    <a:pt x="2837445" y="2435636"/>
                    <a:pt x="2824628" y="2438252"/>
                  </a:cubicBezTo>
                  <a:cubicBezTo>
                    <a:pt x="2811810" y="2440870"/>
                    <a:pt x="2803538" y="2453381"/>
                    <a:pt x="2806156" y="2466202"/>
                  </a:cubicBezTo>
                  <a:cubicBezTo>
                    <a:pt x="2808055" y="2475504"/>
                    <a:pt x="2815326" y="2482775"/>
                    <a:pt x="2824628" y="2484673"/>
                  </a:cubicBezTo>
                  <a:lnTo>
                    <a:pt x="2824628" y="2845221"/>
                  </a:lnTo>
                  <a:lnTo>
                    <a:pt x="2900433" y="2845221"/>
                  </a:lnTo>
                  <a:lnTo>
                    <a:pt x="2900433" y="2893231"/>
                  </a:lnTo>
                  <a:cubicBezTo>
                    <a:pt x="2891172" y="2895107"/>
                    <a:pt x="2883910" y="2902306"/>
                    <a:pt x="2881955" y="2911551"/>
                  </a:cubicBezTo>
                  <a:close/>
                  <a:moveTo>
                    <a:pt x="2815152" y="2461457"/>
                  </a:moveTo>
                  <a:cubicBezTo>
                    <a:pt x="2815152" y="2453608"/>
                    <a:pt x="2821516" y="2447244"/>
                    <a:pt x="2829365" y="2447244"/>
                  </a:cubicBezTo>
                  <a:cubicBezTo>
                    <a:pt x="2837214" y="2447244"/>
                    <a:pt x="2843579" y="2453608"/>
                    <a:pt x="2843579" y="2461457"/>
                  </a:cubicBezTo>
                  <a:cubicBezTo>
                    <a:pt x="2843579" y="2469306"/>
                    <a:pt x="2837214" y="2475671"/>
                    <a:pt x="2829365" y="2475671"/>
                  </a:cubicBezTo>
                  <a:cubicBezTo>
                    <a:pt x="2821516" y="2475671"/>
                    <a:pt x="2815152" y="2469306"/>
                    <a:pt x="2815152" y="2461457"/>
                  </a:cubicBezTo>
                  <a:close/>
                  <a:moveTo>
                    <a:pt x="2905171" y="2902075"/>
                  </a:moveTo>
                  <a:cubicBezTo>
                    <a:pt x="2913020" y="2902075"/>
                    <a:pt x="2919384" y="2908439"/>
                    <a:pt x="2919384" y="2916288"/>
                  </a:cubicBezTo>
                  <a:cubicBezTo>
                    <a:pt x="2919384" y="2924137"/>
                    <a:pt x="2913020" y="2930502"/>
                    <a:pt x="2905171" y="2930502"/>
                  </a:cubicBezTo>
                  <a:cubicBezTo>
                    <a:pt x="2897321" y="2930502"/>
                    <a:pt x="2890957" y="2924137"/>
                    <a:pt x="2890957" y="2916288"/>
                  </a:cubicBezTo>
                  <a:cubicBezTo>
                    <a:pt x="2890938" y="2908455"/>
                    <a:pt x="2897274" y="2902094"/>
                    <a:pt x="2905107" y="2902075"/>
                  </a:cubicBezTo>
                  <a:cubicBezTo>
                    <a:pt x="2905130" y="2902075"/>
                    <a:pt x="2905148" y="2902075"/>
                    <a:pt x="2905171" y="2902075"/>
                  </a:cubicBezTo>
                  <a:close/>
                  <a:moveTo>
                    <a:pt x="5098783" y="892764"/>
                  </a:moveTo>
                  <a:cubicBezTo>
                    <a:pt x="5100331" y="893077"/>
                    <a:pt x="5101942" y="893238"/>
                    <a:pt x="5103521" y="893238"/>
                  </a:cubicBezTo>
                  <a:cubicBezTo>
                    <a:pt x="5116597" y="893238"/>
                    <a:pt x="5127210" y="882631"/>
                    <a:pt x="5127210" y="869549"/>
                  </a:cubicBezTo>
                  <a:cubicBezTo>
                    <a:pt x="5127210" y="868023"/>
                    <a:pt x="5127052" y="866501"/>
                    <a:pt x="5126768" y="865000"/>
                  </a:cubicBezTo>
                  <a:cubicBezTo>
                    <a:pt x="5124273" y="852161"/>
                    <a:pt x="5111828" y="843784"/>
                    <a:pt x="5098972" y="846289"/>
                  </a:cubicBezTo>
                  <a:cubicBezTo>
                    <a:pt x="5089592" y="848124"/>
                    <a:pt x="5082232" y="855433"/>
                    <a:pt x="5080306" y="864811"/>
                  </a:cubicBezTo>
                  <a:lnTo>
                    <a:pt x="4533055" y="864811"/>
                  </a:lnTo>
                  <a:lnTo>
                    <a:pt x="4416537" y="981298"/>
                  </a:lnTo>
                  <a:lnTo>
                    <a:pt x="4416537" y="1452933"/>
                  </a:lnTo>
                  <a:cubicBezTo>
                    <a:pt x="4403713" y="1455548"/>
                    <a:pt x="4395437" y="1468062"/>
                    <a:pt x="4398059" y="1480879"/>
                  </a:cubicBezTo>
                  <a:cubicBezTo>
                    <a:pt x="4400681" y="1493700"/>
                    <a:pt x="4413188" y="1501969"/>
                    <a:pt x="4426012" y="1499354"/>
                  </a:cubicBezTo>
                  <a:cubicBezTo>
                    <a:pt x="4438836" y="1496739"/>
                    <a:pt x="4447111" y="1484224"/>
                    <a:pt x="4444490" y="1471404"/>
                  </a:cubicBezTo>
                  <a:cubicBezTo>
                    <a:pt x="4442595" y="1462102"/>
                    <a:pt x="4435330" y="1454831"/>
                    <a:pt x="4426012" y="1452933"/>
                  </a:cubicBezTo>
                  <a:lnTo>
                    <a:pt x="4426012" y="985467"/>
                  </a:lnTo>
                  <a:lnTo>
                    <a:pt x="4536940" y="874571"/>
                  </a:lnTo>
                  <a:lnTo>
                    <a:pt x="5080211" y="874571"/>
                  </a:lnTo>
                  <a:cubicBezTo>
                    <a:pt x="5082232" y="883794"/>
                    <a:pt x="5089528" y="890941"/>
                    <a:pt x="5098783" y="892764"/>
                  </a:cubicBezTo>
                  <a:close/>
                  <a:moveTo>
                    <a:pt x="5098783" y="856125"/>
                  </a:moveTo>
                  <a:cubicBezTo>
                    <a:pt x="5106174" y="853519"/>
                    <a:pt x="5114291" y="857407"/>
                    <a:pt x="5116913" y="864811"/>
                  </a:cubicBezTo>
                  <a:cubicBezTo>
                    <a:pt x="5119503" y="872218"/>
                    <a:pt x="5115618" y="880332"/>
                    <a:pt x="5108227" y="882938"/>
                  </a:cubicBezTo>
                  <a:cubicBezTo>
                    <a:pt x="5100805" y="885544"/>
                    <a:pt x="5092719" y="881658"/>
                    <a:pt x="5090097" y="874255"/>
                  </a:cubicBezTo>
                  <a:cubicBezTo>
                    <a:pt x="5087507" y="866851"/>
                    <a:pt x="5091392" y="858746"/>
                    <a:pt x="5098783" y="856125"/>
                  </a:cubicBezTo>
                  <a:close/>
                  <a:moveTo>
                    <a:pt x="4435488" y="1475990"/>
                  </a:moveTo>
                  <a:cubicBezTo>
                    <a:pt x="4435488" y="1483839"/>
                    <a:pt x="4429139" y="1490203"/>
                    <a:pt x="4421274" y="1490203"/>
                  </a:cubicBezTo>
                  <a:cubicBezTo>
                    <a:pt x="4413410" y="1490203"/>
                    <a:pt x="4407061" y="1483839"/>
                    <a:pt x="4407061" y="1475990"/>
                  </a:cubicBezTo>
                  <a:cubicBezTo>
                    <a:pt x="4407061" y="1468141"/>
                    <a:pt x="4413410" y="1461777"/>
                    <a:pt x="4421274" y="1461777"/>
                  </a:cubicBezTo>
                  <a:cubicBezTo>
                    <a:pt x="4429139" y="1461777"/>
                    <a:pt x="4435488" y="1468141"/>
                    <a:pt x="4435488" y="1475990"/>
                  </a:cubicBezTo>
                  <a:close/>
                  <a:moveTo>
                    <a:pt x="5629419" y="134712"/>
                  </a:moveTo>
                  <a:cubicBezTo>
                    <a:pt x="5642243" y="137331"/>
                    <a:pt x="5654751" y="129062"/>
                    <a:pt x="5657373" y="116244"/>
                  </a:cubicBezTo>
                  <a:cubicBezTo>
                    <a:pt x="5657373" y="116241"/>
                    <a:pt x="5657373" y="116238"/>
                    <a:pt x="5657373" y="116235"/>
                  </a:cubicBezTo>
                  <a:lnTo>
                    <a:pt x="5942116" y="116235"/>
                  </a:lnTo>
                  <a:lnTo>
                    <a:pt x="5942116" y="0"/>
                  </a:lnTo>
                  <a:lnTo>
                    <a:pt x="5932640" y="0"/>
                  </a:lnTo>
                  <a:lnTo>
                    <a:pt x="5932640" y="106759"/>
                  </a:lnTo>
                  <a:lnTo>
                    <a:pt x="5657373" y="106759"/>
                  </a:lnTo>
                  <a:cubicBezTo>
                    <a:pt x="5654751" y="93941"/>
                    <a:pt x="5642243" y="85674"/>
                    <a:pt x="5629419" y="88293"/>
                  </a:cubicBezTo>
                  <a:cubicBezTo>
                    <a:pt x="5616596" y="90913"/>
                    <a:pt x="5608320" y="103429"/>
                    <a:pt x="5610942" y="116247"/>
                  </a:cubicBezTo>
                  <a:cubicBezTo>
                    <a:pt x="5612869" y="125545"/>
                    <a:pt x="5620133" y="132812"/>
                    <a:pt x="5629419" y="134712"/>
                  </a:cubicBezTo>
                  <a:close/>
                  <a:moveTo>
                    <a:pt x="5634157" y="97283"/>
                  </a:moveTo>
                  <a:cubicBezTo>
                    <a:pt x="5642022" y="97283"/>
                    <a:pt x="5648371" y="103647"/>
                    <a:pt x="5648371" y="111497"/>
                  </a:cubicBezTo>
                  <a:cubicBezTo>
                    <a:pt x="5648371" y="119347"/>
                    <a:pt x="5642022" y="125710"/>
                    <a:pt x="5634157" y="125710"/>
                  </a:cubicBezTo>
                  <a:cubicBezTo>
                    <a:pt x="5626293" y="125710"/>
                    <a:pt x="5619944" y="119347"/>
                    <a:pt x="5619944" y="111497"/>
                  </a:cubicBezTo>
                  <a:cubicBezTo>
                    <a:pt x="5619912" y="103664"/>
                    <a:pt x="5626261" y="97301"/>
                    <a:pt x="5634094" y="97283"/>
                  </a:cubicBezTo>
                  <a:cubicBezTo>
                    <a:pt x="5634126" y="97283"/>
                    <a:pt x="5634126" y="97283"/>
                    <a:pt x="5634157" y="97283"/>
                  </a:cubicBezTo>
                  <a:close/>
                  <a:moveTo>
                    <a:pt x="3109371" y="1471252"/>
                  </a:moveTo>
                  <a:cubicBezTo>
                    <a:pt x="3106759" y="1484073"/>
                    <a:pt x="3115031" y="1496584"/>
                    <a:pt x="3127851" y="1499196"/>
                  </a:cubicBezTo>
                  <a:cubicBezTo>
                    <a:pt x="3140669" y="1501808"/>
                    <a:pt x="3153180" y="1493536"/>
                    <a:pt x="3155795" y="1480715"/>
                  </a:cubicBezTo>
                  <a:cubicBezTo>
                    <a:pt x="3158407" y="1467901"/>
                    <a:pt x="3150138" y="1455393"/>
                    <a:pt x="3137324" y="1452775"/>
                  </a:cubicBezTo>
                  <a:lnTo>
                    <a:pt x="3137324" y="1195985"/>
                  </a:lnTo>
                  <a:cubicBezTo>
                    <a:pt x="3150144" y="1193369"/>
                    <a:pt x="3158413" y="1180855"/>
                    <a:pt x="3155795" y="1168038"/>
                  </a:cubicBezTo>
                  <a:cubicBezTo>
                    <a:pt x="3153180" y="1155217"/>
                    <a:pt x="3140666" y="1146948"/>
                    <a:pt x="3127848" y="1149563"/>
                  </a:cubicBezTo>
                  <a:cubicBezTo>
                    <a:pt x="3115031" y="1152179"/>
                    <a:pt x="3106759" y="1164693"/>
                    <a:pt x="3109377" y="1177513"/>
                  </a:cubicBezTo>
                  <a:cubicBezTo>
                    <a:pt x="3111275" y="1186815"/>
                    <a:pt x="3118546" y="1194086"/>
                    <a:pt x="3127848" y="1195985"/>
                  </a:cubicBezTo>
                  <a:lnTo>
                    <a:pt x="3127848" y="1452933"/>
                  </a:lnTo>
                  <a:cubicBezTo>
                    <a:pt x="3118587" y="1454809"/>
                    <a:pt x="3111326" y="1462007"/>
                    <a:pt x="3109371" y="1471252"/>
                  </a:cubicBezTo>
                  <a:close/>
                  <a:moveTo>
                    <a:pt x="3118373" y="1172769"/>
                  </a:moveTo>
                  <a:cubicBezTo>
                    <a:pt x="3118373" y="1164920"/>
                    <a:pt x="3124737" y="1158556"/>
                    <a:pt x="3132586" y="1158556"/>
                  </a:cubicBezTo>
                  <a:cubicBezTo>
                    <a:pt x="3140435" y="1158556"/>
                    <a:pt x="3146800" y="1164920"/>
                    <a:pt x="3146800" y="1172769"/>
                  </a:cubicBezTo>
                  <a:cubicBezTo>
                    <a:pt x="3146800" y="1180618"/>
                    <a:pt x="3140435" y="1186983"/>
                    <a:pt x="3132586" y="1186983"/>
                  </a:cubicBezTo>
                  <a:cubicBezTo>
                    <a:pt x="3124737" y="1186983"/>
                    <a:pt x="3118373" y="1180618"/>
                    <a:pt x="3118373" y="1172769"/>
                  </a:cubicBezTo>
                  <a:close/>
                  <a:moveTo>
                    <a:pt x="3132586" y="1461777"/>
                  </a:moveTo>
                  <a:cubicBezTo>
                    <a:pt x="3140435" y="1461777"/>
                    <a:pt x="3146800" y="1468141"/>
                    <a:pt x="3146800" y="1475990"/>
                  </a:cubicBezTo>
                  <a:cubicBezTo>
                    <a:pt x="3146800" y="1483839"/>
                    <a:pt x="3140435" y="1490203"/>
                    <a:pt x="3132586" y="1490203"/>
                  </a:cubicBezTo>
                  <a:cubicBezTo>
                    <a:pt x="3124737" y="1490203"/>
                    <a:pt x="3118373" y="1483839"/>
                    <a:pt x="3118373" y="1475990"/>
                  </a:cubicBezTo>
                  <a:cubicBezTo>
                    <a:pt x="3118354" y="1468157"/>
                    <a:pt x="3124690" y="1461796"/>
                    <a:pt x="3132523" y="1461777"/>
                  </a:cubicBezTo>
                  <a:cubicBezTo>
                    <a:pt x="3132545" y="1461777"/>
                    <a:pt x="3132564" y="1461777"/>
                    <a:pt x="3132586" y="1461777"/>
                  </a:cubicBezTo>
                  <a:close/>
                  <a:moveTo>
                    <a:pt x="5781030" y="58907"/>
                  </a:moveTo>
                  <a:cubicBezTo>
                    <a:pt x="5793853" y="61523"/>
                    <a:pt x="5806361" y="53251"/>
                    <a:pt x="5808983" y="40429"/>
                  </a:cubicBezTo>
                  <a:cubicBezTo>
                    <a:pt x="5811604" y="27608"/>
                    <a:pt x="5803329" y="15093"/>
                    <a:pt x="5790505" y="12476"/>
                  </a:cubicBezTo>
                  <a:lnTo>
                    <a:pt x="5790505" y="0"/>
                  </a:lnTo>
                  <a:lnTo>
                    <a:pt x="5781030" y="0"/>
                  </a:lnTo>
                  <a:lnTo>
                    <a:pt x="5781030" y="12634"/>
                  </a:lnTo>
                  <a:cubicBezTo>
                    <a:pt x="5768206" y="15238"/>
                    <a:pt x="5759931" y="27742"/>
                    <a:pt x="5762521" y="40564"/>
                  </a:cubicBezTo>
                  <a:cubicBezTo>
                    <a:pt x="5764416" y="49886"/>
                    <a:pt x="5771712" y="57172"/>
                    <a:pt x="5781030" y="59065"/>
                  </a:cubicBezTo>
                  <a:close/>
                  <a:moveTo>
                    <a:pt x="5785768" y="21478"/>
                  </a:moveTo>
                  <a:cubicBezTo>
                    <a:pt x="5793632" y="21478"/>
                    <a:pt x="5799981" y="27842"/>
                    <a:pt x="5799981" y="35692"/>
                  </a:cubicBezTo>
                  <a:cubicBezTo>
                    <a:pt x="5799981" y="43542"/>
                    <a:pt x="5793632" y="49905"/>
                    <a:pt x="5785768" y="49905"/>
                  </a:cubicBezTo>
                  <a:cubicBezTo>
                    <a:pt x="5777903" y="49905"/>
                    <a:pt x="5771554" y="43542"/>
                    <a:pt x="5771554" y="35692"/>
                  </a:cubicBezTo>
                  <a:cubicBezTo>
                    <a:pt x="5771523" y="27859"/>
                    <a:pt x="5777871" y="21496"/>
                    <a:pt x="5785704" y="21478"/>
                  </a:cubicBezTo>
                  <a:cubicBezTo>
                    <a:pt x="5785736" y="21478"/>
                    <a:pt x="5785736" y="21478"/>
                    <a:pt x="5785768" y="21478"/>
                  </a:cubicBezTo>
                  <a:close/>
                  <a:moveTo>
                    <a:pt x="2700970" y="789006"/>
                  </a:moveTo>
                  <a:cubicBezTo>
                    <a:pt x="2698355" y="776188"/>
                    <a:pt x="2685841" y="767916"/>
                    <a:pt x="2673023" y="770534"/>
                  </a:cubicBezTo>
                  <a:cubicBezTo>
                    <a:pt x="2660203" y="773150"/>
                    <a:pt x="2651934" y="785664"/>
                    <a:pt x="2654549" y="798481"/>
                  </a:cubicBezTo>
                  <a:cubicBezTo>
                    <a:pt x="2657168" y="811299"/>
                    <a:pt x="2669679" y="819571"/>
                    <a:pt x="2682499" y="816952"/>
                  </a:cubicBezTo>
                  <a:cubicBezTo>
                    <a:pt x="2691801" y="815054"/>
                    <a:pt x="2699072" y="807783"/>
                    <a:pt x="2700970" y="798481"/>
                  </a:cubicBezTo>
                  <a:lnTo>
                    <a:pt x="2834103" y="798481"/>
                  </a:lnTo>
                  <a:lnTo>
                    <a:pt x="2834103" y="589543"/>
                  </a:lnTo>
                  <a:cubicBezTo>
                    <a:pt x="2846924" y="586928"/>
                    <a:pt x="2855193" y="574414"/>
                    <a:pt x="2852574" y="561596"/>
                  </a:cubicBezTo>
                  <a:cubicBezTo>
                    <a:pt x="2849959" y="548776"/>
                    <a:pt x="2837445" y="540507"/>
                    <a:pt x="2824628" y="543122"/>
                  </a:cubicBezTo>
                  <a:cubicBezTo>
                    <a:pt x="2811810" y="545737"/>
                    <a:pt x="2803538" y="558251"/>
                    <a:pt x="2806156" y="571072"/>
                  </a:cubicBezTo>
                  <a:cubicBezTo>
                    <a:pt x="2808055" y="580374"/>
                    <a:pt x="2815326" y="587645"/>
                    <a:pt x="2824628" y="589543"/>
                  </a:cubicBezTo>
                  <a:lnTo>
                    <a:pt x="2824628" y="789006"/>
                  </a:lnTo>
                  <a:close/>
                  <a:moveTo>
                    <a:pt x="2677755" y="807957"/>
                  </a:moveTo>
                  <a:cubicBezTo>
                    <a:pt x="2669906" y="807957"/>
                    <a:pt x="2663542" y="801592"/>
                    <a:pt x="2663542" y="793743"/>
                  </a:cubicBezTo>
                  <a:cubicBezTo>
                    <a:pt x="2663542" y="785894"/>
                    <a:pt x="2669906" y="779530"/>
                    <a:pt x="2677755" y="779530"/>
                  </a:cubicBezTo>
                  <a:cubicBezTo>
                    <a:pt x="2685604" y="779530"/>
                    <a:pt x="2691969" y="785894"/>
                    <a:pt x="2691969" y="793743"/>
                  </a:cubicBezTo>
                  <a:cubicBezTo>
                    <a:pt x="2691953" y="801586"/>
                    <a:pt x="2685598" y="807941"/>
                    <a:pt x="2677755" y="807957"/>
                  </a:cubicBezTo>
                  <a:close/>
                  <a:moveTo>
                    <a:pt x="2815152" y="566328"/>
                  </a:moveTo>
                  <a:cubicBezTo>
                    <a:pt x="2815152" y="558479"/>
                    <a:pt x="2821516" y="552114"/>
                    <a:pt x="2829365" y="552114"/>
                  </a:cubicBezTo>
                  <a:cubicBezTo>
                    <a:pt x="2837214" y="552114"/>
                    <a:pt x="2843579" y="558479"/>
                    <a:pt x="2843579" y="566328"/>
                  </a:cubicBezTo>
                  <a:cubicBezTo>
                    <a:pt x="2843579" y="574177"/>
                    <a:pt x="2837214" y="580541"/>
                    <a:pt x="2829365" y="580541"/>
                  </a:cubicBezTo>
                  <a:cubicBezTo>
                    <a:pt x="2821516" y="580541"/>
                    <a:pt x="2815152" y="574177"/>
                    <a:pt x="2815152" y="566328"/>
                  </a:cubicBezTo>
                  <a:close/>
                  <a:moveTo>
                    <a:pt x="4217074" y="485785"/>
                  </a:moveTo>
                  <a:cubicBezTo>
                    <a:pt x="4214453" y="472967"/>
                    <a:pt x="4201945" y="464695"/>
                    <a:pt x="4189121" y="467314"/>
                  </a:cubicBezTo>
                  <a:cubicBezTo>
                    <a:pt x="4176297" y="469929"/>
                    <a:pt x="4168022" y="482443"/>
                    <a:pt x="4170643" y="495261"/>
                  </a:cubicBezTo>
                  <a:cubicBezTo>
                    <a:pt x="4173265" y="508078"/>
                    <a:pt x="4185773" y="516350"/>
                    <a:pt x="4198597" y="513732"/>
                  </a:cubicBezTo>
                  <a:cubicBezTo>
                    <a:pt x="4207914" y="511833"/>
                    <a:pt x="4215179" y="504562"/>
                    <a:pt x="4217074" y="495261"/>
                  </a:cubicBezTo>
                  <a:lnTo>
                    <a:pt x="4340731" y="495261"/>
                  </a:lnTo>
                  <a:lnTo>
                    <a:pt x="4340731" y="694881"/>
                  </a:lnTo>
                  <a:cubicBezTo>
                    <a:pt x="4327907" y="697496"/>
                    <a:pt x="4319632" y="710010"/>
                    <a:pt x="4322254" y="722828"/>
                  </a:cubicBezTo>
                  <a:cubicBezTo>
                    <a:pt x="4324875" y="735648"/>
                    <a:pt x="4337383" y="743917"/>
                    <a:pt x="4350207" y="741302"/>
                  </a:cubicBezTo>
                  <a:cubicBezTo>
                    <a:pt x="4363031" y="738684"/>
                    <a:pt x="4371306" y="726173"/>
                    <a:pt x="4368684" y="713352"/>
                  </a:cubicBezTo>
                  <a:cubicBezTo>
                    <a:pt x="4366789" y="704050"/>
                    <a:pt x="4359525" y="696779"/>
                    <a:pt x="4350207" y="694881"/>
                  </a:cubicBezTo>
                  <a:lnTo>
                    <a:pt x="4350207" y="485785"/>
                  </a:lnTo>
                  <a:close/>
                  <a:moveTo>
                    <a:pt x="4193859" y="504736"/>
                  </a:moveTo>
                  <a:cubicBezTo>
                    <a:pt x="4185994" y="504736"/>
                    <a:pt x="4179645" y="498372"/>
                    <a:pt x="4179645" y="490523"/>
                  </a:cubicBezTo>
                  <a:cubicBezTo>
                    <a:pt x="4179645" y="482674"/>
                    <a:pt x="4185994" y="476309"/>
                    <a:pt x="4193859" y="476309"/>
                  </a:cubicBezTo>
                  <a:cubicBezTo>
                    <a:pt x="4201724" y="476309"/>
                    <a:pt x="4208072" y="482674"/>
                    <a:pt x="4208072" y="490523"/>
                  </a:cubicBezTo>
                  <a:cubicBezTo>
                    <a:pt x="4208041" y="498365"/>
                    <a:pt x="4201692" y="504720"/>
                    <a:pt x="4193859" y="504736"/>
                  </a:cubicBezTo>
                  <a:close/>
                  <a:moveTo>
                    <a:pt x="4359683" y="717938"/>
                  </a:moveTo>
                  <a:cubicBezTo>
                    <a:pt x="4359683" y="725787"/>
                    <a:pt x="4353334" y="732152"/>
                    <a:pt x="4345469" y="732152"/>
                  </a:cubicBezTo>
                  <a:cubicBezTo>
                    <a:pt x="4337604" y="732152"/>
                    <a:pt x="4331256" y="725787"/>
                    <a:pt x="4331256" y="717938"/>
                  </a:cubicBezTo>
                  <a:cubicBezTo>
                    <a:pt x="4331256" y="710089"/>
                    <a:pt x="4337604" y="703725"/>
                    <a:pt x="4345469" y="703725"/>
                  </a:cubicBezTo>
                  <a:cubicBezTo>
                    <a:pt x="4353334" y="703725"/>
                    <a:pt x="4359683" y="710089"/>
                    <a:pt x="4359683" y="717938"/>
                  </a:cubicBezTo>
                  <a:close/>
                  <a:moveTo>
                    <a:pt x="5022978" y="968569"/>
                  </a:moveTo>
                  <a:cubicBezTo>
                    <a:pt x="5035802" y="971181"/>
                    <a:pt x="5048310" y="962909"/>
                    <a:pt x="5050931" y="950088"/>
                  </a:cubicBezTo>
                  <a:cubicBezTo>
                    <a:pt x="5053521" y="937271"/>
                    <a:pt x="5045277" y="924760"/>
                    <a:pt x="5032454" y="922145"/>
                  </a:cubicBezTo>
                  <a:cubicBezTo>
                    <a:pt x="5019630" y="919533"/>
                    <a:pt x="5007122" y="927802"/>
                    <a:pt x="5004501" y="940616"/>
                  </a:cubicBezTo>
                  <a:lnTo>
                    <a:pt x="4596100" y="940616"/>
                  </a:lnTo>
                  <a:cubicBezTo>
                    <a:pt x="4593479" y="927799"/>
                    <a:pt x="4580970" y="919526"/>
                    <a:pt x="4568147" y="922145"/>
                  </a:cubicBezTo>
                  <a:cubicBezTo>
                    <a:pt x="4555323" y="924760"/>
                    <a:pt x="4547048" y="937274"/>
                    <a:pt x="4549669" y="950092"/>
                  </a:cubicBezTo>
                  <a:cubicBezTo>
                    <a:pt x="4552291" y="962909"/>
                    <a:pt x="4564799" y="971181"/>
                    <a:pt x="4577623" y="968563"/>
                  </a:cubicBezTo>
                  <a:cubicBezTo>
                    <a:pt x="4586940" y="966664"/>
                    <a:pt x="4594205" y="959394"/>
                    <a:pt x="4596100" y="950092"/>
                  </a:cubicBezTo>
                  <a:lnTo>
                    <a:pt x="5004501" y="950092"/>
                  </a:lnTo>
                  <a:cubicBezTo>
                    <a:pt x="5006396" y="959397"/>
                    <a:pt x="5013660" y="966671"/>
                    <a:pt x="5022978" y="968569"/>
                  </a:cubicBezTo>
                  <a:close/>
                  <a:moveTo>
                    <a:pt x="5027716" y="931140"/>
                  </a:moveTo>
                  <a:cubicBezTo>
                    <a:pt x="5035581" y="931140"/>
                    <a:pt x="5041929" y="937505"/>
                    <a:pt x="5041929" y="945354"/>
                  </a:cubicBezTo>
                  <a:cubicBezTo>
                    <a:pt x="5041929" y="953203"/>
                    <a:pt x="5035581" y="959567"/>
                    <a:pt x="5027716" y="959567"/>
                  </a:cubicBezTo>
                  <a:cubicBezTo>
                    <a:pt x="5019851" y="959567"/>
                    <a:pt x="5013502" y="953203"/>
                    <a:pt x="5013502" y="945354"/>
                  </a:cubicBezTo>
                  <a:cubicBezTo>
                    <a:pt x="5013471" y="937521"/>
                    <a:pt x="5019819" y="931159"/>
                    <a:pt x="5027653" y="931140"/>
                  </a:cubicBezTo>
                  <a:cubicBezTo>
                    <a:pt x="5027684" y="931140"/>
                    <a:pt x="5027684" y="931140"/>
                    <a:pt x="5027716" y="931140"/>
                  </a:cubicBezTo>
                  <a:close/>
                  <a:moveTo>
                    <a:pt x="4572885" y="959567"/>
                  </a:moveTo>
                  <a:cubicBezTo>
                    <a:pt x="4565020" y="959567"/>
                    <a:pt x="4558671" y="953203"/>
                    <a:pt x="4558671" y="945354"/>
                  </a:cubicBezTo>
                  <a:cubicBezTo>
                    <a:pt x="4558671" y="937505"/>
                    <a:pt x="4565020" y="931140"/>
                    <a:pt x="4572885" y="931140"/>
                  </a:cubicBezTo>
                  <a:cubicBezTo>
                    <a:pt x="4580749" y="931140"/>
                    <a:pt x="4587098" y="937505"/>
                    <a:pt x="4587098" y="945354"/>
                  </a:cubicBezTo>
                  <a:cubicBezTo>
                    <a:pt x="4587067" y="953196"/>
                    <a:pt x="4580718" y="959548"/>
                    <a:pt x="4572885" y="959567"/>
                  </a:cubicBezTo>
                  <a:close/>
                  <a:moveTo>
                    <a:pt x="5335674" y="88439"/>
                  </a:moveTo>
                  <a:cubicBezTo>
                    <a:pt x="5322850" y="85826"/>
                    <a:pt x="5310343" y="94099"/>
                    <a:pt x="5307721" y="106919"/>
                  </a:cubicBezTo>
                  <a:cubicBezTo>
                    <a:pt x="5305131" y="119738"/>
                    <a:pt x="5313375" y="132249"/>
                    <a:pt x="5326199" y="134863"/>
                  </a:cubicBezTo>
                  <a:cubicBezTo>
                    <a:pt x="5339022" y="137476"/>
                    <a:pt x="5351530" y="129207"/>
                    <a:pt x="5354152" y="116393"/>
                  </a:cubicBezTo>
                  <a:lnTo>
                    <a:pt x="5411480" y="116393"/>
                  </a:lnTo>
                  <a:lnTo>
                    <a:pt x="5411480" y="0"/>
                  </a:lnTo>
                  <a:lnTo>
                    <a:pt x="5402004" y="0"/>
                  </a:lnTo>
                  <a:lnTo>
                    <a:pt x="5402004" y="106759"/>
                  </a:lnTo>
                  <a:lnTo>
                    <a:pt x="5354152" y="106759"/>
                  </a:lnTo>
                  <a:cubicBezTo>
                    <a:pt x="5352194" y="97509"/>
                    <a:pt x="5344929" y="90306"/>
                    <a:pt x="5335674" y="88439"/>
                  </a:cubicBezTo>
                  <a:close/>
                  <a:moveTo>
                    <a:pt x="5330937" y="125868"/>
                  </a:moveTo>
                  <a:cubicBezTo>
                    <a:pt x="5323072" y="125868"/>
                    <a:pt x="5316723" y="119505"/>
                    <a:pt x="5316723" y="111655"/>
                  </a:cubicBezTo>
                  <a:cubicBezTo>
                    <a:pt x="5316723" y="103805"/>
                    <a:pt x="5323072" y="97441"/>
                    <a:pt x="5330937" y="97441"/>
                  </a:cubicBezTo>
                  <a:cubicBezTo>
                    <a:pt x="5338801" y="97441"/>
                    <a:pt x="5345150" y="103805"/>
                    <a:pt x="5345150" y="111655"/>
                  </a:cubicBezTo>
                  <a:cubicBezTo>
                    <a:pt x="5345055" y="119435"/>
                    <a:pt x="5338706" y="125694"/>
                    <a:pt x="5330937" y="125710"/>
                  </a:cubicBezTo>
                  <a:close/>
                  <a:moveTo>
                    <a:pt x="4490415" y="789164"/>
                  </a:moveTo>
                  <a:lnTo>
                    <a:pt x="4340731" y="938816"/>
                  </a:lnTo>
                  <a:lnTo>
                    <a:pt x="4340731" y="1301322"/>
                  </a:lnTo>
                  <a:cubicBezTo>
                    <a:pt x="4327907" y="1303938"/>
                    <a:pt x="4319632" y="1316452"/>
                    <a:pt x="4322254" y="1329269"/>
                  </a:cubicBezTo>
                  <a:cubicBezTo>
                    <a:pt x="4324875" y="1342090"/>
                    <a:pt x="4337383" y="1350359"/>
                    <a:pt x="4350207" y="1347743"/>
                  </a:cubicBezTo>
                  <a:cubicBezTo>
                    <a:pt x="4363031" y="1345128"/>
                    <a:pt x="4371306" y="1332614"/>
                    <a:pt x="4368684" y="1319793"/>
                  </a:cubicBezTo>
                  <a:cubicBezTo>
                    <a:pt x="4366789" y="1310492"/>
                    <a:pt x="4359525" y="1303221"/>
                    <a:pt x="4350207" y="1301322"/>
                  </a:cubicBezTo>
                  <a:lnTo>
                    <a:pt x="4350207" y="942543"/>
                  </a:lnTo>
                  <a:lnTo>
                    <a:pt x="4494300" y="798481"/>
                  </a:lnTo>
                  <a:lnTo>
                    <a:pt x="4729233" y="798481"/>
                  </a:lnTo>
                  <a:lnTo>
                    <a:pt x="4729233" y="513738"/>
                  </a:lnTo>
                  <a:cubicBezTo>
                    <a:pt x="4742056" y="511123"/>
                    <a:pt x="4750332" y="498609"/>
                    <a:pt x="4747710" y="485791"/>
                  </a:cubicBezTo>
                  <a:cubicBezTo>
                    <a:pt x="4745089" y="472971"/>
                    <a:pt x="4732581" y="464702"/>
                    <a:pt x="4719757" y="467317"/>
                  </a:cubicBezTo>
                  <a:cubicBezTo>
                    <a:pt x="4706933" y="469932"/>
                    <a:pt x="4698658" y="482446"/>
                    <a:pt x="4701280" y="495267"/>
                  </a:cubicBezTo>
                  <a:cubicBezTo>
                    <a:pt x="4703175" y="504569"/>
                    <a:pt x="4710439" y="511840"/>
                    <a:pt x="4719757" y="513738"/>
                  </a:cubicBezTo>
                  <a:lnTo>
                    <a:pt x="4719757" y="789006"/>
                  </a:lnTo>
                  <a:close/>
                  <a:moveTo>
                    <a:pt x="4359683" y="1324538"/>
                  </a:moveTo>
                  <a:cubicBezTo>
                    <a:pt x="4359683" y="1332387"/>
                    <a:pt x="4353334" y="1338751"/>
                    <a:pt x="4345469" y="1338751"/>
                  </a:cubicBezTo>
                  <a:cubicBezTo>
                    <a:pt x="4337604" y="1338751"/>
                    <a:pt x="4331256" y="1332387"/>
                    <a:pt x="4331256" y="1324538"/>
                  </a:cubicBezTo>
                  <a:cubicBezTo>
                    <a:pt x="4331256" y="1316689"/>
                    <a:pt x="4337604" y="1310324"/>
                    <a:pt x="4345469" y="1310324"/>
                  </a:cubicBezTo>
                  <a:cubicBezTo>
                    <a:pt x="4353271" y="1310324"/>
                    <a:pt x="4359588" y="1316591"/>
                    <a:pt x="4359683" y="1324380"/>
                  </a:cubicBezTo>
                  <a:close/>
                  <a:moveTo>
                    <a:pt x="4710282" y="490681"/>
                  </a:moveTo>
                  <a:cubicBezTo>
                    <a:pt x="4710282" y="482832"/>
                    <a:pt x="4716630" y="476467"/>
                    <a:pt x="4724495" y="476467"/>
                  </a:cubicBezTo>
                  <a:cubicBezTo>
                    <a:pt x="4732360" y="476467"/>
                    <a:pt x="4738709" y="482832"/>
                    <a:pt x="4738709" y="490681"/>
                  </a:cubicBezTo>
                  <a:cubicBezTo>
                    <a:pt x="4738709" y="498530"/>
                    <a:pt x="4732360" y="504894"/>
                    <a:pt x="4724495" y="504894"/>
                  </a:cubicBezTo>
                  <a:cubicBezTo>
                    <a:pt x="4716630" y="504894"/>
                    <a:pt x="4710282" y="498533"/>
                    <a:pt x="4710282" y="490681"/>
                  </a:cubicBezTo>
                  <a:cubicBezTo>
                    <a:pt x="4710282" y="490630"/>
                    <a:pt x="4710282" y="490576"/>
                    <a:pt x="4710282" y="490523"/>
                  </a:cubicBezTo>
                  <a:close/>
                  <a:moveTo>
                    <a:pt x="5856835" y="59065"/>
                  </a:moveTo>
                  <a:cubicBezTo>
                    <a:pt x="5869659" y="61681"/>
                    <a:pt x="5882167" y="53409"/>
                    <a:pt x="5884788" y="40587"/>
                  </a:cubicBezTo>
                  <a:cubicBezTo>
                    <a:pt x="5887410" y="27766"/>
                    <a:pt x="5879134" y="15251"/>
                    <a:pt x="5866311" y="12634"/>
                  </a:cubicBezTo>
                  <a:lnTo>
                    <a:pt x="5866311" y="0"/>
                  </a:lnTo>
                  <a:lnTo>
                    <a:pt x="5856835" y="0"/>
                  </a:lnTo>
                  <a:lnTo>
                    <a:pt x="5856835" y="12634"/>
                  </a:lnTo>
                  <a:cubicBezTo>
                    <a:pt x="5844011" y="15238"/>
                    <a:pt x="5835736" y="27742"/>
                    <a:pt x="5838326" y="40564"/>
                  </a:cubicBezTo>
                  <a:cubicBezTo>
                    <a:pt x="5840221" y="49886"/>
                    <a:pt x="5847517" y="57172"/>
                    <a:pt x="5856835" y="59065"/>
                  </a:cubicBezTo>
                  <a:close/>
                  <a:moveTo>
                    <a:pt x="5861573" y="21636"/>
                  </a:moveTo>
                  <a:cubicBezTo>
                    <a:pt x="5869438" y="21636"/>
                    <a:pt x="5875786" y="28000"/>
                    <a:pt x="5875786" y="35850"/>
                  </a:cubicBezTo>
                  <a:cubicBezTo>
                    <a:pt x="5875786" y="43699"/>
                    <a:pt x="5869438" y="50063"/>
                    <a:pt x="5861573" y="50063"/>
                  </a:cubicBezTo>
                  <a:cubicBezTo>
                    <a:pt x="5853708" y="50063"/>
                    <a:pt x="5847359" y="43699"/>
                    <a:pt x="5847359" y="35850"/>
                  </a:cubicBezTo>
                  <a:cubicBezTo>
                    <a:pt x="5847264" y="28018"/>
                    <a:pt x="5853518" y="21584"/>
                    <a:pt x="5861352" y="21479"/>
                  </a:cubicBezTo>
                  <a:cubicBezTo>
                    <a:pt x="5861415" y="21478"/>
                    <a:pt x="5861510" y="21478"/>
                    <a:pt x="5861573" y="21478"/>
                  </a:cubicBezTo>
                  <a:close/>
                  <a:moveTo>
                    <a:pt x="5705225" y="59065"/>
                  </a:moveTo>
                  <a:cubicBezTo>
                    <a:pt x="5718048" y="61679"/>
                    <a:pt x="5730556" y="53405"/>
                    <a:pt x="5733178" y="40585"/>
                  </a:cubicBezTo>
                  <a:cubicBezTo>
                    <a:pt x="5735768" y="27766"/>
                    <a:pt x="5727524" y="15255"/>
                    <a:pt x="5714700" y="12642"/>
                  </a:cubicBezTo>
                  <a:cubicBezTo>
                    <a:pt x="5701876" y="10029"/>
                    <a:pt x="5689369" y="18297"/>
                    <a:pt x="5686747" y="31112"/>
                  </a:cubicBezTo>
                  <a:lnTo>
                    <a:pt x="5638895" y="31112"/>
                  </a:lnTo>
                  <a:lnTo>
                    <a:pt x="5638895" y="0"/>
                  </a:lnTo>
                  <a:lnTo>
                    <a:pt x="5629419" y="0"/>
                  </a:lnTo>
                  <a:lnTo>
                    <a:pt x="5629419" y="40429"/>
                  </a:lnTo>
                  <a:lnTo>
                    <a:pt x="5686747" y="40429"/>
                  </a:lnTo>
                  <a:cubicBezTo>
                    <a:pt x="5688642" y="49736"/>
                    <a:pt x="5695907" y="57009"/>
                    <a:pt x="5705225" y="58907"/>
                  </a:cubicBezTo>
                  <a:close/>
                  <a:moveTo>
                    <a:pt x="5709962" y="21636"/>
                  </a:moveTo>
                  <a:cubicBezTo>
                    <a:pt x="5717827" y="21636"/>
                    <a:pt x="5724176" y="28000"/>
                    <a:pt x="5724176" y="35850"/>
                  </a:cubicBezTo>
                  <a:cubicBezTo>
                    <a:pt x="5724176" y="43699"/>
                    <a:pt x="5717827" y="50063"/>
                    <a:pt x="5709962" y="50063"/>
                  </a:cubicBezTo>
                  <a:cubicBezTo>
                    <a:pt x="5702098" y="50063"/>
                    <a:pt x="5695749" y="43699"/>
                    <a:pt x="5695749" y="35850"/>
                  </a:cubicBezTo>
                  <a:cubicBezTo>
                    <a:pt x="5695654" y="28018"/>
                    <a:pt x="5701908" y="21584"/>
                    <a:pt x="5709741" y="21479"/>
                  </a:cubicBezTo>
                  <a:cubicBezTo>
                    <a:pt x="5709804" y="21478"/>
                    <a:pt x="5709899" y="21478"/>
                    <a:pt x="5709962" y="21478"/>
                  </a:cubicBezTo>
                  <a:close/>
                  <a:moveTo>
                    <a:pt x="4189121" y="892922"/>
                  </a:moveTo>
                  <a:cubicBezTo>
                    <a:pt x="4201945" y="895540"/>
                    <a:pt x="4214453" y="887271"/>
                    <a:pt x="4217074" y="874454"/>
                  </a:cubicBezTo>
                  <a:cubicBezTo>
                    <a:pt x="4217074" y="874451"/>
                    <a:pt x="4217074" y="874448"/>
                    <a:pt x="4217074" y="874444"/>
                  </a:cubicBezTo>
                  <a:lnTo>
                    <a:pt x="4311420" y="874444"/>
                  </a:lnTo>
                  <a:lnTo>
                    <a:pt x="4463030" y="722834"/>
                  </a:lnTo>
                  <a:lnTo>
                    <a:pt x="4653333" y="722834"/>
                  </a:lnTo>
                  <a:lnTo>
                    <a:pt x="4653333" y="513738"/>
                  </a:lnTo>
                  <a:cubicBezTo>
                    <a:pt x="4666157" y="511123"/>
                    <a:pt x="4674432" y="498609"/>
                    <a:pt x="4671810" y="485791"/>
                  </a:cubicBezTo>
                  <a:cubicBezTo>
                    <a:pt x="4669189" y="472971"/>
                    <a:pt x="4656681" y="464702"/>
                    <a:pt x="4643857" y="467317"/>
                  </a:cubicBezTo>
                  <a:cubicBezTo>
                    <a:pt x="4631033" y="469932"/>
                    <a:pt x="4622758" y="482446"/>
                    <a:pt x="4625380" y="495267"/>
                  </a:cubicBezTo>
                  <a:cubicBezTo>
                    <a:pt x="4627275" y="504569"/>
                    <a:pt x="4634540" y="511840"/>
                    <a:pt x="4643857" y="513738"/>
                  </a:cubicBezTo>
                  <a:lnTo>
                    <a:pt x="4643857" y="713200"/>
                  </a:lnTo>
                  <a:lnTo>
                    <a:pt x="4459082" y="713200"/>
                  </a:lnTo>
                  <a:lnTo>
                    <a:pt x="4307472" y="864811"/>
                  </a:lnTo>
                  <a:lnTo>
                    <a:pt x="4216979" y="864811"/>
                  </a:lnTo>
                  <a:cubicBezTo>
                    <a:pt x="4214358" y="851993"/>
                    <a:pt x="4201850" y="843724"/>
                    <a:pt x="4189026" y="846346"/>
                  </a:cubicBezTo>
                  <a:cubicBezTo>
                    <a:pt x="4176202" y="848964"/>
                    <a:pt x="4167927" y="861482"/>
                    <a:pt x="4170549" y="874299"/>
                  </a:cubicBezTo>
                  <a:cubicBezTo>
                    <a:pt x="4172475" y="883598"/>
                    <a:pt x="4179740" y="890862"/>
                    <a:pt x="4189026" y="892764"/>
                  </a:cubicBezTo>
                  <a:close/>
                  <a:moveTo>
                    <a:pt x="4634476" y="490681"/>
                  </a:moveTo>
                  <a:cubicBezTo>
                    <a:pt x="4634476" y="482832"/>
                    <a:pt x="4640825" y="476467"/>
                    <a:pt x="4648690" y="476467"/>
                  </a:cubicBezTo>
                  <a:cubicBezTo>
                    <a:pt x="4656555" y="476467"/>
                    <a:pt x="4662903" y="482832"/>
                    <a:pt x="4662903" y="490681"/>
                  </a:cubicBezTo>
                  <a:cubicBezTo>
                    <a:pt x="4662903" y="498530"/>
                    <a:pt x="4656555" y="504894"/>
                    <a:pt x="4648690" y="504894"/>
                  </a:cubicBezTo>
                  <a:cubicBezTo>
                    <a:pt x="4640825" y="504894"/>
                    <a:pt x="4634476" y="498533"/>
                    <a:pt x="4634476" y="490681"/>
                  </a:cubicBezTo>
                  <a:cubicBezTo>
                    <a:pt x="4634476" y="490630"/>
                    <a:pt x="4634476" y="490576"/>
                    <a:pt x="4634476" y="490523"/>
                  </a:cubicBezTo>
                  <a:close/>
                  <a:moveTo>
                    <a:pt x="4193859" y="855493"/>
                  </a:moveTo>
                  <a:cubicBezTo>
                    <a:pt x="4201724" y="855493"/>
                    <a:pt x="4208072" y="861857"/>
                    <a:pt x="4208072" y="869707"/>
                  </a:cubicBezTo>
                  <a:cubicBezTo>
                    <a:pt x="4208072" y="877555"/>
                    <a:pt x="4201724" y="883920"/>
                    <a:pt x="4193859" y="883920"/>
                  </a:cubicBezTo>
                  <a:cubicBezTo>
                    <a:pt x="4185994" y="883920"/>
                    <a:pt x="4179645" y="877555"/>
                    <a:pt x="4179645" y="869707"/>
                  </a:cubicBezTo>
                  <a:cubicBezTo>
                    <a:pt x="4179550" y="861873"/>
                    <a:pt x="4185804" y="855443"/>
                    <a:pt x="4193637" y="855335"/>
                  </a:cubicBezTo>
                  <a:cubicBezTo>
                    <a:pt x="4193701" y="855335"/>
                    <a:pt x="4193795" y="855335"/>
                    <a:pt x="4193859" y="855335"/>
                  </a:cubicBezTo>
                  <a:close/>
                  <a:moveTo>
                    <a:pt x="3412592" y="1926241"/>
                  </a:moveTo>
                  <a:cubicBezTo>
                    <a:pt x="3409970" y="1939062"/>
                    <a:pt x="3418245" y="1951573"/>
                    <a:pt x="3431069" y="1954185"/>
                  </a:cubicBezTo>
                  <a:cubicBezTo>
                    <a:pt x="3443893" y="1956797"/>
                    <a:pt x="3456401" y="1948525"/>
                    <a:pt x="3459022" y="1935704"/>
                  </a:cubicBezTo>
                  <a:cubicBezTo>
                    <a:pt x="3461612" y="1922890"/>
                    <a:pt x="3453368" y="1910382"/>
                    <a:pt x="3440545" y="1907764"/>
                  </a:cubicBezTo>
                  <a:lnTo>
                    <a:pt x="3440545" y="1774473"/>
                  </a:lnTo>
                  <a:lnTo>
                    <a:pt x="3355264" y="1774473"/>
                  </a:lnTo>
                  <a:lnTo>
                    <a:pt x="3355264" y="1850278"/>
                  </a:lnTo>
                  <a:lnTo>
                    <a:pt x="3127848" y="1850278"/>
                  </a:lnTo>
                  <a:lnTo>
                    <a:pt x="3127848" y="2077694"/>
                  </a:lnTo>
                  <a:lnTo>
                    <a:pt x="3004191" y="2077694"/>
                  </a:lnTo>
                  <a:cubicBezTo>
                    <a:pt x="3001576" y="2064876"/>
                    <a:pt x="2989062" y="2056604"/>
                    <a:pt x="2976244" y="2059223"/>
                  </a:cubicBezTo>
                  <a:cubicBezTo>
                    <a:pt x="2963424" y="2061838"/>
                    <a:pt x="2955155" y="2074352"/>
                    <a:pt x="2957770" y="2087169"/>
                  </a:cubicBezTo>
                  <a:cubicBezTo>
                    <a:pt x="2960388" y="2099987"/>
                    <a:pt x="2972899" y="2108259"/>
                    <a:pt x="2985720" y="2105641"/>
                  </a:cubicBezTo>
                  <a:cubicBezTo>
                    <a:pt x="2995022" y="2103742"/>
                    <a:pt x="3002293" y="2096471"/>
                    <a:pt x="3004191" y="2087169"/>
                  </a:cubicBezTo>
                  <a:lnTo>
                    <a:pt x="3137324" y="2087169"/>
                  </a:lnTo>
                  <a:lnTo>
                    <a:pt x="3137324" y="1859754"/>
                  </a:lnTo>
                  <a:lnTo>
                    <a:pt x="3364740" y="1859754"/>
                  </a:lnTo>
                  <a:lnTo>
                    <a:pt x="3364740" y="1783949"/>
                  </a:lnTo>
                  <a:lnTo>
                    <a:pt x="3431069" y="1783949"/>
                  </a:lnTo>
                  <a:lnTo>
                    <a:pt x="3431069" y="1907764"/>
                  </a:lnTo>
                  <a:cubicBezTo>
                    <a:pt x="3421814" y="1909640"/>
                    <a:pt x="3414550" y="1916838"/>
                    <a:pt x="3412592" y="1926083"/>
                  </a:cubicBezTo>
                  <a:close/>
                  <a:moveTo>
                    <a:pt x="2980976" y="2096803"/>
                  </a:moveTo>
                  <a:cubicBezTo>
                    <a:pt x="2973127" y="2096803"/>
                    <a:pt x="2966762" y="2090438"/>
                    <a:pt x="2966762" y="2082589"/>
                  </a:cubicBezTo>
                  <a:cubicBezTo>
                    <a:pt x="2966762" y="2074740"/>
                    <a:pt x="2973127" y="2068376"/>
                    <a:pt x="2980976" y="2068376"/>
                  </a:cubicBezTo>
                  <a:cubicBezTo>
                    <a:pt x="2988825" y="2068376"/>
                    <a:pt x="2995189" y="2074740"/>
                    <a:pt x="2995189" y="2082589"/>
                  </a:cubicBezTo>
                  <a:cubicBezTo>
                    <a:pt x="2995085" y="2090369"/>
                    <a:pt x="2988758" y="2096629"/>
                    <a:pt x="2980976" y="2096645"/>
                  </a:cubicBezTo>
                  <a:close/>
                  <a:moveTo>
                    <a:pt x="3435807" y="1916765"/>
                  </a:moveTo>
                  <a:cubicBezTo>
                    <a:pt x="3443672" y="1916765"/>
                    <a:pt x="3450020" y="1923130"/>
                    <a:pt x="3450020" y="1930979"/>
                  </a:cubicBezTo>
                  <a:cubicBezTo>
                    <a:pt x="3450020" y="1938828"/>
                    <a:pt x="3443672" y="1945192"/>
                    <a:pt x="3435807" y="1945192"/>
                  </a:cubicBezTo>
                  <a:cubicBezTo>
                    <a:pt x="3427942" y="1945192"/>
                    <a:pt x="3421593" y="1938828"/>
                    <a:pt x="3421593" y="1930979"/>
                  </a:cubicBezTo>
                  <a:cubicBezTo>
                    <a:pt x="3421499" y="1923146"/>
                    <a:pt x="3427752" y="1916712"/>
                    <a:pt x="3435586" y="1916608"/>
                  </a:cubicBezTo>
                  <a:cubicBezTo>
                    <a:pt x="3435649" y="1916608"/>
                    <a:pt x="3435744" y="1916608"/>
                    <a:pt x="3435807" y="1916608"/>
                  </a:cubicBezTo>
                  <a:close/>
                  <a:moveTo>
                    <a:pt x="4871368" y="59065"/>
                  </a:moveTo>
                  <a:cubicBezTo>
                    <a:pt x="4884191" y="61684"/>
                    <a:pt x="4896699" y="53415"/>
                    <a:pt x="4899321" y="40597"/>
                  </a:cubicBezTo>
                  <a:cubicBezTo>
                    <a:pt x="4899321" y="40594"/>
                    <a:pt x="4899321" y="40591"/>
                    <a:pt x="4899321" y="40587"/>
                  </a:cubicBezTo>
                  <a:lnTo>
                    <a:pt x="5307721" y="40587"/>
                  </a:lnTo>
                  <a:cubicBezTo>
                    <a:pt x="5310343" y="53406"/>
                    <a:pt x="5322850" y="61677"/>
                    <a:pt x="5335674" y="59060"/>
                  </a:cubicBezTo>
                  <a:cubicBezTo>
                    <a:pt x="5348498" y="56443"/>
                    <a:pt x="5356773" y="43930"/>
                    <a:pt x="5354152" y="31112"/>
                  </a:cubicBezTo>
                  <a:cubicBezTo>
                    <a:pt x="5351530" y="18293"/>
                    <a:pt x="5339022" y="10022"/>
                    <a:pt x="5326199" y="12639"/>
                  </a:cubicBezTo>
                  <a:cubicBezTo>
                    <a:pt x="5316881" y="14538"/>
                    <a:pt x="5309616" y="21809"/>
                    <a:pt x="5307721" y="31112"/>
                  </a:cubicBezTo>
                  <a:lnTo>
                    <a:pt x="4899321" y="31112"/>
                  </a:lnTo>
                  <a:cubicBezTo>
                    <a:pt x="4896699" y="18294"/>
                    <a:pt x="4884191" y="10026"/>
                    <a:pt x="4871368" y="12646"/>
                  </a:cubicBezTo>
                  <a:cubicBezTo>
                    <a:pt x="4858544" y="15266"/>
                    <a:pt x="4850268" y="27781"/>
                    <a:pt x="4852890" y="40599"/>
                  </a:cubicBezTo>
                  <a:cubicBezTo>
                    <a:pt x="4854817" y="49898"/>
                    <a:pt x="4862081" y="57164"/>
                    <a:pt x="4871368" y="59065"/>
                  </a:cubicBezTo>
                  <a:close/>
                  <a:moveTo>
                    <a:pt x="5330937" y="21478"/>
                  </a:moveTo>
                  <a:cubicBezTo>
                    <a:pt x="5338801" y="21478"/>
                    <a:pt x="5345150" y="27842"/>
                    <a:pt x="5345150" y="35692"/>
                  </a:cubicBezTo>
                  <a:cubicBezTo>
                    <a:pt x="5345150" y="43542"/>
                    <a:pt x="5338801" y="49905"/>
                    <a:pt x="5330937" y="49905"/>
                  </a:cubicBezTo>
                  <a:cubicBezTo>
                    <a:pt x="5323072" y="49905"/>
                    <a:pt x="5316723" y="43542"/>
                    <a:pt x="5316723" y="35692"/>
                  </a:cubicBezTo>
                  <a:cubicBezTo>
                    <a:pt x="5316691" y="27859"/>
                    <a:pt x="5323040" y="21496"/>
                    <a:pt x="5330873" y="21478"/>
                  </a:cubicBezTo>
                  <a:cubicBezTo>
                    <a:pt x="5330905" y="21478"/>
                    <a:pt x="5330905" y="21478"/>
                    <a:pt x="5330937" y="21478"/>
                  </a:cubicBezTo>
                  <a:close/>
                  <a:moveTo>
                    <a:pt x="4876105" y="21478"/>
                  </a:moveTo>
                  <a:cubicBezTo>
                    <a:pt x="4883970" y="21478"/>
                    <a:pt x="4890319" y="27842"/>
                    <a:pt x="4890319" y="35692"/>
                  </a:cubicBezTo>
                  <a:cubicBezTo>
                    <a:pt x="4890319" y="43542"/>
                    <a:pt x="4883970" y="49905"/>
                    <a:pt x="4876105" y="49905"/>
                  </a:cubicBezTo>
                  <a:cubicBezTo>
                    <a:pt x="4868241" y="49905"/>
                    <a:pt x="4861892" y="43542"/>
                    <a:pt x="4861892" y="35692"/>
                  </a:cubicBezTo>
                  <a:cubicBezTo>
                    <a:pt x="4861860" y="27859"/>
                    <a:pt x="4868209" y="21496"/>
                    <a:pt x="4876042" y="21478"/>
                  </a:cubicBezTo>
                  <a:cubicBezTo>
                    <a:pt x="4876074" y="21478"/>
                    <a:pt x="4876074" y="21478"/>
                    <a:pt x="4876105" y="21478"/>
                  </a:cubicBezTo>
                  <a:close/>
                  <a:moveTo>
                    <a:pt x="2445602" y="2029842"/>
                  </a:moveTo>
                  <a:cubicBezTo>
                    <a:pt x="2458419" y="2032460"/>
                    <a:pt x="2470933" y="2024191"/>
                    <a:pt x="2473552" y="2011374"/>
                  </a:cubicBezTo>
                  <a:cubicBezTo>
                    <a:pt x="2473555" y="2011370"/>
                    <a:pt x="2473555" y="2011367"/>
                    <a:pt x="2473555" y="2011364"/>
                  </a:cubicBezTo>
                  <a:lnTo>
                    <a:pt x="2606688" y="2011364"/>
                  </a:lnTo>
                  <a:lnTo>
                    <a:pt x="2606688" y="1708143"/>
                  </a:lnTo>
                  <a:lnTo>
                    <a:pt x="3185176" y="1708143"/>
                  </a:lnTo>
                  <a:cubicBezTo>
                    <a:pt x="3187798" y="1720961"/>
                    <a:pt x="3200305" y="1729233"/>
                    <a:pt x="3213129" y="1726615"/>
                  </a:cubicBezTo>
                  <a:cubicBezTo>
                    <a:pt x="3225953" y="1723999"/>
                    <a:pt x="3234228" y="1711485"/>
                    <a:pt x="3231607" y="1698668"/>
                  </a:cubicBezTo>
                  <a:cubicBezTo>
                    <a:pt x="3228985" y="1685850"/>
                    <a:pt x="3216477" y="1677578"/>
                    <a:pt x="3203654" y="1680197"/>
                  </a:cubicBezTo>
                  <a:cubicBezTo>
                    <a:pt x="3194336" y="1682095"/>
                    <a:pt x="3187071" y="1689366"/>
                    <a:pt x="3185176" y="1698668"/>
                  </a:cubicBezTo>
                  <a:lnTo>
                    <a:pt x="2597212" y="1698668"/>
                  </a:lnTo>
                  <a:lnTo>
                    <a:pt x="2597212" y="2001888"/>
                  </a:lnTo>
                  <a:lnTo>
                    <a:pt x="2473555" y="2001888"/>
                  </a:lnTo>
                  <a:cubicBezTo>
                    <a:pt x="2470936" y="1989071"/>
                    <a:pt x="2458419" y="1980802"/>
                    <a:pt x="2445602" y="1983424"/>
                  </a:cubicBezTo>
                  <a:cubicBezTo>
                    <a:pt x="2432784" y="1986042"/>
                    <a:pt x="2424515" y="1998559"/>
                    <a:pt x="2427137" y="2011377"/>
                  </a:cubicBezTo>
                  <a:cubicBezTo>
                    <a:pt x="2429038" y="2020675"/>
                    <a:pt x="2436303" y="2027940"/>
                    <a:pt x="2445602" y="2029842"/>
                  </a:cubicBezTo>
                  <a:close/>
                  <a:moveTo>
                    <a:pt x="3208391" y="1689192"/>
                  </a:moveTo>
                  <a:cubicBezTo>
                    <a:pt x="3216256" y="1689192"/>
                    <a:pt x="3222605" y="1695557"/>
                    <a:pt x="3222605" y="1703406"/>
                  </a:cubicBezTo>
                  <a:cubicBezTo>
                    <a:pt x="3222605" y="1711254"/>
                    <a:pt x="3216256" y="1717619"/>
                    <a:pt x="3208391" y="1717619"/>
                  </a:cubicBezTo>
                  <a:cubicBezTo>
                    <a:pt x="3200526" y="1717619"/>
                    <a:pt x="3194178" y="1711254"/>
                    <a:pt x="3194178" y="1703406"/>
                  </a:cubicBezTo>
                  <a:cubicBezTo>
                    <a:pt x="3194146" y="1695572"/>
                    <a:pt x="3200495" y="1689211"/>
                    <a:pt x="3208328" y="1689192"/>
                  </a:cubicBezTo>
                  <a:cubicBezTo>
                    <a:pt x="3208360" y="1689192"/>
                    <a:pt x="3208360" y="1689192"/>
                    <a:pt x="3208391" y="1689192"/>
                  </a:cubicBezTo>
                  <a:close/>
                  <a:moveTo>
                    <a:pt x="2450340" y="1992413"/>
                  </a:moveTo>
                  <a:cubicBezTo>
                    <a:pt x="2458188" y="1992413"/>
                    <a:pt x="2464553" y="1998777"/>
                    <a:pt x="2464553" y="2006626"/>
                  </a:cubicBezTo>
                  <a:cubicBezTo>
                    <a:pt x="2464553" y="2014475"/>
                    <a:pt x="2458188" y="2020840"/>
                    <a:pt x="2450340" y="2020840"/>
                  </a:cubicBezTo>
                  <a:cubicBezTo>
                    <a:pt x="2442490" y="2020840"/>
                    <a:pt x="2436126" y="2014475"/>
                    <a:pt x="2436126" y="2006626"/>
                  </a:cubicBezTo>
                  <a:cubicBezTo>
                    <a:pt x="2436107" y="1998793"/>
                    <a:pt x="2442443" y="1992432"/>
                    <a:pt x="2450276" y="1992413"/>
                  </a:cubicBezTo>
                  <a:cubicBezTo>
                    <a:pt x="2450298" y="1992413"/>
                    <a:pt x="2450317" y="1992413"/>
                    <a:pt x="2450340" y="1992413"/>
                  </a:cubicBezTo>
                  <a:close/>
                  <a:moveTo>
                    <a:pt x="3050116" y="789006"/>
                  </a:moveTo>
                  <a:lnTo>
                    <a:pt x="2900433" y="938658"/>
                  </a:lnTo>
                  <a:lnTo>
                    <a:pt x="2900433" y="1301322"/>
                  </a:lnTo>
                  <a:cubicBezTo>
                    <a:pt x="2887615" y="1303938"/>
                    <a:pt x="2879343" y="1316452"/>
                    <a:pt x="2881962" y="1329269"/>
                  </a:cubicBezTo>
                  <a:cubicBezTo>
                    <a:pt x="2884577" y="1342090"/>
                    <a:pt x="2897091" y="1350359"/>
                    <a:pt x="2909908" y="1347743"/>
                  </a:cubicBezTo>
                  <a:cubicBezTo>
                    <a:pt x="2922729" y="1345128"/>
                    <a:pt x="2930998" y="1332614"/>
                    <a:pt x="2928380" y="1319793"/>
                  </a:cubicBezTo>
                  <a:cubicBezTo>
                    <a:pt x="2926481" y="1310492"/>
                    <a:pt x="2919210" y="1303221"/>
                    <a:pt x="2909908" y="1301322"/>
                  </a:cubicBezTo>
                  <a:lnTo>
                    <a:pt x="2909908" y="942543"/>
                  </a:lnTo>
                  <a:lnTo>
                    <a:pt x="3054001" y="798481"/>
                  </a:lnTo>
                  <a:lnTo>
                    <a:pt x="3288934" y="798481"/>
                  </a:lnTo>
                  <a:lnTo>
                    <a:pt x="3288934" y="513738"/>
                  </a:lnTo>
                  <a:cubicBezTo>
                    <a:pt x="3301758" y="511123"/>
                    <a:pt x="3310033" y="498609"/>
                    <a:pt x="3307412" y="485791"/>
                  </a:cubicBezTo>
                  <a:cubicBezTo>
                    <a:pt x="3304790" y="472971"/>
                    <a:pt x="3292282" y="464702"/>
                    <a:pt x="3279459" y="467317"/>
                  </a:cubicBezTo>
                  <a:cubicBezTo>
                    <a:pt x="3266635" y="469932"/>
                    <a:pt x="3258359" y="482446"/>
                    <a:pt x="3260981" y="495267"/>
                  </a:cubicBezTo>
                  <a:cubicBezTo>
                    <a:pt x="3262876" y="504569"/>
                    <a:pt x="3270141" y="511840"/>
                    <a:pt x="3279459" y="513738"/>
                  </a:cubicBezTo>
                  <a:lnTo>
                    <a:pt x="3279459" y="789006"/>
                  </a:lnTo>
                  <a:close/>
                  <a:moveTo>
                    <a:pt x="2919384" y="1324380"/>
                  </a:moveTo>
                  <a:cubicBezTo>
                    <a:pt x="2919384" y="1332229"/>
                    <a:pt x="2913020" y="1338593"/>
                    <a:pt x="2905171" y="1338593"/>
                  </a:cubicBezTo>
                  <a:cubicBezTo>
                    <a:pt x="2897321" y="1338593"/>
                    <a:pt x="2890957" y="1332229"/>
                    <a:pt x="2890957" y="1324380"/>
                  </a:cubicBezTo>
                  <a:cubicBezTo>
                    <a:pt x="2890957" y="1316531"/>
                    <a:pt x="2897321" y="1310166"/>
                    <a:pt x="2905171" y="1310166"/>
                  </a:cubicBezTo>
                  <a:cubicBezTo>
                    <a:pt x="2913020" y="1310166"/>
                    <a:pt x="2919384" y="1316531"/>
                    <a:pt x="2919384" y="1324380"/>
                  </a:cubicBezTo>
                  <a:close/>
                  <a:moveTo>
                    <a:pt x="3269983" y="490523"/>
                  </a:moveTo>
                  <a:cubicBezTo>
                    <a:pt x="3269983" y="482674"/>
                    <a:pt x="3276332" y="476309"/>
                    <a:pt x="3284197" y="476309"/>
                  </a:cubicBezTo>
                  <a:cubicBezTo>
                    <a:pt x="3292061" y="476309"/>
                    <a:pt x="3298410" y="482674"/>
                    <a:pt x="3298410" y="490523"/>
                  </a:cubicBezTo>
                  <a:cubicBezTo>
                    <a:pt x="3298410" y="498372"/>
                    <a:pt x="3292061" y="504736"/>
                    <a:pt x="3284197" y="504736"/>
                  </a:cubicBezTo>
                  <a:cubicBezTo>
                    <a:pt x="3276332" y="504736"/>
                    <a:pt x="3269983" y="498372"/>
                    <a:pt x="3269983" y="490523"/>
                  </a:cubicBezTo>
                  <a:close/>
                  <a:moveTo>
                    <a:pt x="5383526" y="334175"/>
                  </a:moveTo>
                  <a:cubicBezTo>
                    <a:pt x="5380905" y="346995"/>
                    <a:pt x="5389180" y="359506"/>
                    <a:pt x="5402004" y="362118"/>
                  </a:cubicBezTo>
                  <a:cubicBezTo>
                    <a:pt x="5414827" y="364733"/>
                    <a:pt x="5427336" y="356458"/>
                    <a:pt x="5429957" y="343638"/>
                  </a:cubicBezTo>
                  <a:cubicBezTo>
                    <a:pt x="5432547" y="330823"/>
                    <a:pt x="5424303" y="318315"/>
                    <a:pt x="5411480" y="315697"/>
                  </a:cubicBezTo>
                  <a:lnTo>
                    <a:pt x="5411480" y="258369"/>
                  </a:lnTo>
                  <a:lnTo>
                    <a:pt x="5326199" y="258369"/>
                  </a:lnTo>
                  <a:lnTo>
                    <a:pt x="5326199" y="419455"/>
                  </a:lnTo>
                  <a:lnTo>
                    <a:pt x="5402004" y="419455"/>
                  </a:lnTo>
                  <a:lnTo>
                    <a:pt x="5402004" y="485785"/>
                  </a:lnTo>
                  <a:lnTo>
                    <a:pt x="5354152" y="485785"/>
                  </a:lnTo>
                  <a:cubicBezTo>
                    <a:pt x="5351530" y="472967"/>
                    <a:pt x="5339022" y="464695"/>
                    <a:pt x="5326199" y="467314"/>
                  </a:cubicBezTo>
                  <a:cubicBezTo>
                    <a:pt x="5313375" y="469929"/>
                    <a:pt x="5305099" y="482443"/>
                    <a:pt x="5307721" y="495261"/>
                  </a:cubicBezTo>
                  <a:cubicBezTo>
                    <a:pt x="5310343" y="508078"/>
                    <a:pt x="5322850" y="516350"/>
                    <a:pt x="5335674" y="513732"/>
                  </a:cubicBezTo>
                  <a:cubicBezTo>
                    <a:pt x="5344992" y="511833"/>
                    <a:pt x="5352257" y="504562"/>
                    <a:pt x="5354152" y="495261"/>
                  </a:cubicBezTo>
                  <a:lnTo>
                    <a:pt x="5411480" y="495261"/>
                  </a:lnTo>
                  <a:lnTo>
                    <a:pt x="5411480" y="409980"/>
                  </a:lnTo>
                  <a:lnTo>
                    <a:pt x="5335674" y="409980"/>
                  </a:lnTo>
                  <a:lnTo>
                    <a:pt x="5335674" y="267845"/>
                  </a:lnTo>
                  <a:lnTo>
                    <a:pt x="5402004" y="267845"/>
                  </a:lnTo>
                  <a:lnTo>
                    <a:pt x="5402004" y="315855"/>
                  </a:lnTo>
                  <a:cubicBezTo>
                    <a:pt x="5392749" y="317731"/>
                    <a:pt x="5385485" y="324929"/>
                    <a:pt x="5383526" y="334175"/>
                  </a:cubicBezTo>
                  <a:close/>
                  <a:moveTo>
                    <a:pt x="5330937" y="504736"/>
                  </a:moveTo>
                  <a:cubicBezTo>
                    <a:pt x="5323072" y="504736"/>
                    <a:pt x="5316723" y="498372"/>
                    <a:pt x="5316723" y="490523"/>
                  </a:cubicBezTo>
                  <a:cubicBezTo>
                    <a:pt x="5316723" y="482674"/>
                    <a:pt x="5323072" y="476309"/>
                    <a:pt x="5330937" y="476309"/>
                  </a:cubicBezTo>
                  <a:cubicBezTo>
                    <a:pt x="5338801" y="476309"/>
                    <a:pt x="5345150" y="482674"/>
                    <a:pt x="5345150" y="490523"/>
                  </a:cubicBezTo>
                  <a:cubicBezTo>
                    <a:pt x="5345118" y="498365"/>
                    <a:pt x="5338770" y="504720"/>
                    <a:pt x="5330937" y="504736"/>
                  </a:cubicBezTo>
                  <a:close/>
                  <a:moveTo>
                    <a:pt x="5406742" y="324699"/>
                  </a:moveTo>
                  <a:cubicBezTo>
                    <a:pt x="5414606" y="324699"/>
                    <a:pt x="5420955" y="331063"/>
                    <a:pt x="5420955" y="338912"/>
                  </a:cubicBezTo>
                  <a:cubicBezTo>
                    <a:pt x="5420955" y="346761"/>
                    <a:pt x="5414606" y="353126"/>
                    <a:pt x="5406742" y="353126"/>
                  </a:cubicBezTo>
                  <a:cubicBezTo>
                    <a:pt x="5398877" y="353126"/>
                    <a:pt x="5392528" y="346761"/>
                    <a:pt x="5392528" y="338912"/>
                  </a:cubicBezTo>
                  <a:cubicBezTo>
                    <a:pt x="5392497" y="331079"/>
                    <a:pt x="5398845" y="324718"/>
                    <a:pt x="5406678" y="324699"/>
                  </a:cubicBezTo>
                  <a:cubicBezTo>
                    <a:pt x="5406710" y="324699"/>
                    <a:pt x="5406710" y="324699"/>
                    <a:pt x="5406742" y="324699"/>
                  </a:cubicBezTo>
                  <a:close/>
                  <a:moveTo>
                    <a:pt x="3054001" y="2238780"/>
                  </a:moveTo>
                  <a:lnTo>
                    <a:pt x="3288934" y="2238780"/>
                  </a:lnTo>
                  <a:lnTo>
                    <a:pt x="3288934" y="1954037"/>
                  </a:lnTo>
                  <a:cubicBezTo>
                    <a:pt x="3301758" y="1951421"/>
                    <a:pt x="3310033" y="1938907"/>
                    <a:pt x="3307412" y="1926090"/>
                  </a:cubicBezTo>
                  <a:cubicBezTo>
                    <a:pt x="3304790" y="1913269"/>
                    <a:pt x="3292282" y="1905000"/>
                    <a:pt x="3279459" y="1907615"/>
                  </a:cubicBezTo>
                  <a:cubicBezTo>
                    <a:pt x="3266635" y="1910234"/>
                    <a:pt x="3258359" y="1922745"/>
                    <a:pt x="3260981" y="1935565"/>
                  </a:cubicBezTo>
                  <a:cubicBezTo>
                    <a:pt x="3262876" y="1944867"/>
                    <a:pt x="3270141" y="1952138"/>
                    <a:pt x="3279459" y="1954037"/>
                  </a:cubicBezTo>
                  <a:lnTo>
                    <a:pt x="3279459" y="2229304"/>
                  </a:lnTo>
                  <a:lnTo>
                    <a:pt x="3050116" y="2229304"/>
                  </a:lnTo>
                  <a:lnTo>
                    <a:pt x="2900433" y="2378956"/>
                  </a:lnTo>
                  <a:lnTo>
                    <a:pt x="2900433" y="2741621"/>
                  </a:lnTo>
                  <a:cubicBezTo>
                    <a:pt x="2887615" y="2744236"/>
                    <a:pt x="2879343" y="2756750"/>
                    <a:pt x="2881962" y="2769568"/>
                  </a:cubicBezTo>
                  <a:cubicBezTo>
                    <a:pt x="2884577" y="2782388"/>
                    <a:pt x="2897091" y="2790657"/>
                    <a:pt x="2909908" y="2788042"/>
                  </a:cubicBezTo>
                  <a:cubicBezTo>
                    <a:pt x="2922729" y="2785423"/>
                    <a:pt x="2930998" y="2772912"/>
                    <a:pt x="2928380" y="2760092"/>
                  </a:cubicBezTo>
                  <a:cubicBezTo>
                    <a:pt x="2926481" y="2750790"/>
                    <a:pt x="2919210" y="2743519"/>
                    <a:pt x="2909908" y="2741621"/>
                  </a:cubicBezTo>
                  <a:lnTo>
                    <a:pt x="2909908" y="2382841"/>
                  </a:lnTo>
                  <a:close/>
                  <a:moveTo>
                    <a:pt x="3269983" y="1930821"/>
                  </a:moveTo>
                  <a:cubicBezTo>
                    <a:pt x="3269983" y="1922972"/>
                    <a:pt x="3276332" y="1916608"/>
                    <a:pt x="3284197" y="1916608"/>
                  </a:cubicBezTo>
                  <a:cubicBezTo>
                    <a:pt x="3292061" y="1916608"/>
                    <a:pt x="3298410" y="1922972"/>
                    <a:pt x="3298410" y="1930821"/>
                  </a:cubicBezTo>
                  <a:cubicBezTo>
                    <a:pt x="3298410" y="1938670"/>
                    <a:pt x="3292061" y="1945035"/>
                    <a:pt x="3284197" y="1945035"/>
                  </a:cubicBezTo>
                  <a:cubicBezTo>
                    <a:pt x="3276332" y="1945035"/>
                    <a:pt x="3269983" y="1938670"/>
                    <a:pt x="3269983" y="1930821"/>
                  </a:cubicBezTo>
                  <a:close/>
                  <a:moveTo>
                    <a:pt x="2919384" y="2764678"/>
                  </a:moveTo>
                  <a:cubicBezTo>
                    <a:pt x="2919384" y="2772527"/>
                    <a:pt x="2913020" y="2778892"/>
                    <a:pt x="2905171" y="2778892"/>
                  </a:cubicBezTo>
                  <a:cubicBezTo>
                    <a:pt x="2897321" y="2778892"/>
                    <a:pt x="2890957" y="2772527"/>
                    <a:pt x="2890957" y="2764678"/>
                  </a:cubicBezTo>
                  <a:cubicBezTo>
                    <a:pt x="2890957" y="2756829"/>
                    <a:pt x="2897321" y="2750465"/>
                    <a:pt x="2905171" y="2750465"/>
                  </a:cubicBezTo>
                  <a:cubicBezTo>
                    <a:pt x="2913020" y="2750465"/>
                    <a:pt x="2919384" y="2756829"/>
                    <a:pt x="2919384" y="2764678"/>
                  </a:cubicBezTo>
                  <a:close/>
                  <a:moveTo>
                    <a:pt x="2048098" y="1319642"/>
                  </a:moveTo>
                  <a:cubicBezTo>
                    <a:pt x="2045486" y="1332462"/>
                    <a:pt x="2053758" y="1344973"/>
                    <a:pt x="2066579" y="1347586"/>
                  </a:cubicBezTo>
                  <a:cubicBezTo>
                    <a:pt x="2079396" y="1350198"/>
                    <a:pt x="2091907" y="1341925"/>
                    <a:pt x="2094522" y="1329105"/>
                  </a:cubicBezTo>
                  <a:cubicBezTo>
                    <a:pt x="2097135" y="1316291"/>
                    <a:pt x="2088865" y="1303783"/>
                    <a:pt x="2076051" y="1301164"/>
                  </a:cubicBezTo>
                  <a:lnTo>
                    <a:pt x="2076051" y="1092226"/>
                  </a:lnTo>
                  <a:lnTo>
                    <a:pt x="2018724" y="1092226"/>
                  </a:lnTo>
                  <a:cubicBezTo>
                    <a:pt x="2016108" y="1079409"/>
                    <a:pt x="2003594" y="1071137"/>
                    <a:pt x="1990777" y="1073755"/>
                  </a:cubicBezTo>
                  <a:cubicBezTo>
                    <a:pt x="1977956" y="1076370"/>
                    <a:pt x="1969687" y="1088885"/>
                    <a:pt x="1972302" y="1101702"/>
                  </a:cubicBezTo>
                  <a:cubicBezTo>
                    <a:pt x="1974921" y="1114519"/>
                    <a:pt x="1987432" y="1122792"/>
                    <a:pt x="2000252" y="1120173"/>
                  </a:cubicBezTo>
                  <a:cubicBezTo>
                    <a:pt x="2009554" y="1118275"/>
                    <a:pt x="2016825" y="1111004"/>
                    <a:pt x="2018724" y="1101702"/>
                  </a:cubicBezTo>
                  <a:lnTo>
                    <a:pt x="2066576" y="1101702"/>
                  </a:lnTo>
                  <a:lnTo>
                    <a:pt x="2066576" y="1301322"/>
                  </a:lnTo>
                  <a:cubicBezTo>
                    <a:pt x="2057315" y="1303198"/>
                    <a:pt x="2050053" y="1310397"/>
                    <a:pt x="2048098" y="1319642"/>
                  </a:cubicBezTo>
                  <a:close/>
                  <a:moveTo>
                    <a:pt x="1995508" y="1111178"/>
                  </a:moveTo>
                  <a:cubicBezTo>
                    <a:pt x="1987659" y="1111178"/>
                    <a:pt x="1981295" y="1104813"/>
                    <a:pt x="1981295" y="1096964"/>
                  </a:cubicBezTo>
                  <a:cubicBezTo>
                    <a:pt x="1981295" y="1089115"/>
                    <a:pt x="1987659" y="1082751"/>
                    <a:pt x="1995508" y="1082751"/>
                  </a:cubicBezTo>
                  <a:cubicBezTo>
                    <a:pt x="2003357" y="1082751"/>
                    <a:pt x="2009722" y="1089115"/>
                    <a:pt x="2009722" y="1096964"/>
                  </a:cubicBezTo>
                  <a:cubicBezTo>
                    <a:pt x="2009706" y="1104807"/>
                    <a:pt x="2003351" y="1111159"/>
                    <a:pt x="1995508" y="1111178"/>
                  </a:cubicBezTo>
                  <a:close/>
                  <a:moveTo>
                    <a:pt x="2071314" y="1310166"/>
                  </a:moveTo>
                  <a:cubicBezTo>
                    <a:pt x="2079163" y="1310166"/>
                    <a:pt x="2085527" y="1316531"/>
                    <a:pt x="2085527" y="1324380"/>
                  </a:cubicBezTo>
                  <a:cubicBezTo>
                    <a:pt x="2085527" y="1332229"/>
                    <a:pt x="2079163" y="1338593"/>
                    <a:pt x="2071314" y="1338593"/>
                  </a:cubicBezTo>
                  <a:cubicBezTo>
                    <a:pt x="2063464" y="1338593"/>
                    <a:pt x="2057100" y="1332229"/>
                    <a:pt x="2057100" y="1324380"/>
                  </a:cubicBezTo>
                  <a:cubicBezTo>
                    <a:pt x="2057081" y="1316547"/>
                    <a:pt x="2063417" y="1310185"/>
                    <a:pt x="2071250" y="1310166"/>
                  </a:cubicBezTo>
                  <a:cubicBezTo>
                    <a:pt x="2071273" y="1310166"/>
                    <a:pt x="2071291" y="1310166"/>
                    <a:pt x="2071314" y="1310166"/>
                  </a:cubicBezTo>
                  <a:close/>
                  <a:moveTo>
                    <a:pt x="3582679" y="968569"/>
                  </a:moveTo>
                  <a:cubicBezTo>
                    <a:pt x="3595503" y="971181"/>
                    <a:pt x="3608011" y="962909"/>
                    <a:pt x="3610633" y="950088"/>
                  </a:cubicBezTo>
                  <a:cubicBezTo>
                    <a:pt x="3613222" y="937271"/>
                    <a:pt x="3604979" y="924760"/>
                    <a:pt x="3592155" y="922145"/>
                  </a:cubicBezTo>
                  <a:cubicBezTo>
                    <a:pt x="3579331" y="919533"/>
                    <a:pt x="3566823" y="927802"/>
                    <a:pt x="3564202" y="940616"/>
                  </a:cubicBezTo>
                  <a:lnTo>
                    <a:pt x="3155801" y="940616"/>
                  </a:lnTo>
                  <a:cubicBezTo>
                    <a:pt x="3153186" y="927799"/>
                    <a:pt x="3140672" y="919526"/>
                    <a:pt x="3127855" y="922145"/>
                  </a:cubicBezTo>
                  <a:cubicBezTo>
                    <a:pt x="3115034" y="924760"/>
                    <a:pt x="3106765" y="937274"/>
                    <a:pt x="3109380" y="950092"/>
                  </a:cubicBezTo>
                  <a:cubicBezTo>
                    <a:pt x="3111999" y="962909"/>
                    <a:pt x="3124510" y="971181"/>
                    <a:pt x="3137330" y="968563"/>
                  </a:cubicBezTo>
                  <a:cubicBezTo>
                    <a:pt x="3146632" y="966664"/>
                    <a:pt x="3153903" y="959394"/>
                    <a:pt x="3155801" y="950092"/>
                  </a:cubicBezTo>
                  <a:lnTo>
                    <a:pt x="3564202" y="950092"/>
                  </a:lnTo>
                  <a:cubicBezTo>
                    <a:pt x="3566097" y="959397"/>
                    <a:pt x="3573361" y="966671"/>
                    <a:pt x="3582679" y="968569"/>
                  </a:cubicBezTo>
                  <a:close/>
                  <a:moveTo>
                    <a:pt x="3587417" y="931140"/>
                  </a:moveTo>
                  <a:cubicBezTo>
                    <a:pt x="3595282" y="931140"/>
                    <a:pt x="3601631" y="937505"/>
                    <a:pt x="3601631" y="945354"/>
                  </a:cubicBezTo>
                  <a:cubicBezTo>
                    <a:pt x="3601631" y="953203"/>
                    <a:pt x="3595282" y="959567"/>
                    <a:pt x="3587417" y="959567"/>
                  </a:cubicBezTo>
                  <a:cubicBezTo>
                    <a:pt x="3579552" y="959567"/>
                    <a:pt x="3573204" y="953203"/>
                    <a:pt x="3573204" y="945354"/>
                  </a:cubicBezTo>
                  <a:cubicBezTo>
                    <a:pt x="3573172" y="937521"/>
                    <a:pt x="3579521" y="931159"/>
                    <a:pt x="3587354" y="931140"/>
                  </a:cubicBezTo>
                  <a:cubicBezTo>
                    <a:pt x="3587386" y="931140"/>
                    <a:pt x="3587386" y="931140"/>
                    <a:pt x="3587417" y="931140"/>
                  </a:cubicBezTo>
                  <a:close/>
                  <a:moveTo>
                    <a:pt x="3132586" y="959567"/>
                  </a:moveTo>
                  <a:cubicBezTo>
                    <a:pt x="3124737" y="959567"/>
                    <a:pt x="3118373" y="953203"/>
                    <a:pt x="3118373" y="945354"/>
                  </a:cubicBezTo>
                  <a:cubicBezTo>
                    <a:pt x="3118373" y="937505"/>
                    <a:pt x="3124737" y="931140"/>
                    <a:pt x="3132586" y="931140"/>
                  </a:cubicBezTo>
                  <a:cubicBezTo>
                    <a:pt x="3140435" y="931140"/>
                    <a:pt x="3146800" y="937505"/>
                    <a:pt x="3146800" y="945354"/>
                  </a:cubicBezTo>
                  <a:cubicBezTo>
                    <a:pt x="3146784" y="953196"/>
                    <a:pt x="3140429" y="959548"/>
                    <a:pt x="3132586" y="959567"/>
                  </a:cubicBezTo>
                  <a:close/>
                  <a:moveTo>
                    <a:pt x="3506874" y="1044374"/>
                  </a:moveTo>
                  <a:cubicBezTo>
                    <a:pt x="3519698" y="1046986"/>
                    <a:pt x="3532206" y="1038714"/>
                    <a:pt x="3534827" y="1025894"/>
                  </a:cubicBezTo>
                  <a:cubicBezTo>
                    <a:pt x="3537417" y="1013076"/>
                    <a:pt x="3529173" y="1000565"/>
                    <a:pt x="3516350" y="997950"/>
                  </a:cubicBezTo>
                  <a:cubicBezTo>
                    <a:pt x="3503526" y="995338"/>
                    <a:pt x="3491018" y="1003607"/>
                    <a:pt x="3488397" y="1016421"/>
                  </a:cubicBezTo>
                  <a:lnTo>
                    <a:pt x="3079996" y="1016421"/>
                  </a:lnTo>
                  <a:cubicBezTo>
                    <a:pt x="3077381" y="1003604"/>
                    <a:pt x="3064867" y="995331"/>
                    <a:pt x="3052049" y="997950"/>
                  </a:cubicBezTo>
                  <a:cubicBezTo>
                    <a:pt x="3039229" y="1000565"/>
                    <a:pt x="3030960" y="1013079"/>
                    <a:pt x="3033575" y="1025897"/>
                  </a:cubicBezTo>
                  <a:cubicBezTo>
                    <a:pt x="3036194" y="1038714"/>
                    <a:pt x="3048705" y="1046986"/>
                    <a:pt x="3061525" y="1044368"/>
                  </a:cubicBezTo>
                  <a:cubicBezTo>
                    <a:pt x="3070827" y="1042470"/>
                    <a:pt x="3078098" y="1035199"/>
                    <a:pt x="3079996" y="1025897"/>
                  </a:cubicBezTo>
                  <a:lnTo>
                    <a:pt x="3488397" y="1025897"/>
                  </a:lnTo>
                  <a:cubicBezTo>
                    <a:pt x="3490292" y="1035202"/>
                    <a:pt x="3497556" y="1042476"/>
                    <a:pt x="3506874" y="1044374"/>
                  </a:cubicBezTo>
                  <a:close/>
                  <a:moveTo>
                    <a:pt x="3511612" y="1006945"/>
                  </a:moveTo>
                  <a:cubicBezTo>
                    <a:pt x="3519477" y="1006945"/>
                    <a:pt x="3525826" y="1013310"/>
                    <a:pt x="3525826" y="1021159"/>
                  </a:cubicBezTo>
                  <a:cubicBezTo>
                    <a:pt x="3525826" y="1029008"/>
                    <a:pt x="3519477" y="1035372"/>
                    <a:pt x="3511612" y="1035372"/>
                  </a:cubicBezTo>
                  <a:cubicBezTo>
                    <a:pt x="3503747" y="1035372"/>
                    <a:pt x="3497399" y="1029008"/>
                    <a:pt x="3497399" y="1021159"/>
                  </a:cubicBezTo>
                  <a:cubicBezTo>
                    <a:pt x="3497367" y="1013326"/>
                    <a:pt x="3503716" y="1006964"/>
                    <a:pt x="3511549" y="1006945"/>
                  </a:cubicBezTo>
                  <a:cubicBezTo>
                    <a:pt x="3511580" y="1006945"/>
                    <a:pt x="3511580" y="1006945"/>
                    <a:pt x="3511612" y="1006945"/>
                  </a:cubicBezTo>
                  <a:close/>
                  <a:moveTo>
                    <a:pt x="3056781" y="1035372"/>
                  </a:moveTo>
                  <a:cubicBezTo>
                    <a:pt x="3048932" y="1035372"/>
                    <a:pt x="3042568" y="1029008"/>
                    <a:pt x="3042568" y="1021159"/>
                  </a:cubicBezTo>
                  <a:cubicBezTo>
                    <a:pt x="3042568" y="1013310"/>
                    <a:pt x="3048932" y="1006945"/>
                    <a:pt x="3056781" y="1006945"/>
                  </a:cubicBezTo>
                  <a:cubicBezTo>
                    <a:pt x="3064630" y="1006945"/>
                    <a:pt x="3070994" y="1013310"/>
                    <a:pt x="3070994" y="1021159"/>
                  </a:cubicBezTo>
                  <a:cubicBezTo>
                    <a:pt x="3070979" y="1029002"/>
                    <a:pt x="3064624" y="1035353"/>
                    <a:pt x="3056781" y="1035372"/>
                  </a:cubicBezTo>
                  <a:close/>
                  <a:moveTo>
                    <a:pt x="2673017" y="2712088"/>
                  </a:moveTo>
                  <a:cubicBezTo>
                    <a:pt x="2685835" y="2714707"/>
                    <a:pt x="2698349" y="2706438"/>
                    <a:pt x="2700967" y="2693620"/>
                  </a:cubicBezTo>
                  <a:cubicBezTo>
                    <a:pt x="2700970" y="2693617"/>
                    <a:pt x="2700970" y="2693614"/>
                    <a:pt x="2700970" y="2693611"/>
                  </a:cubicBezTo>
                  <a:lnTo>
                    <a:pt x="2748822" y="2693611"/>
                  </a:lnTo>
                  <a:lnTo>
                    <a:pt x="2748822" y="2921026"/>
                  </a:lnTo>
                  <a:lnTo>
                    <a:pt x="2806150" y="2921026"/>
                  </a:lnTo>
                  <a:cubicBezTo>
                    <a:pt x="2808765" y="2933844"/>
                    <a:pt x="2821279" y="2942116"/>
                    <a:pt x="2834097" y="2939498"/>
                  </a:cubicBezTo>
                  <a:cubicBezTo>
                    <a:pt x="2846917" y="2936882"/>
                    <a:pt x="2855187" y="2924368"/>
                    <a:pt x="2852571" y="2911551"/>
                  </a:cubicBezTo>
                  <a:cubicBezTo>
                    <a:pt x="2849953" y="2898733"/>
                    <a:pt x="2837442" y="2890461"/>
                    <a:pt x="2824621" y="2893080"/>
                  </a:cubicBezTo>
                  <a:cubicBezTo>
                    <a:pt x="2815319" y="2894978"/>
                    <a:pt x="2808048" y="2902249"/>
                    <a:pt x="2806150" y="2911551"/>
                  </a:cubicBezTo>
                  <a:lnTo>
                    <a:pt x="2758298" y="2911551"/>
                  </a:lnTo>
                  <a:lnTo>
                    <a:pt x="2758298" y="2684135"/>
                  </a:lnTo>
                  <a:lnTo>
                    <a:pt x="2700970" y="2684135"/>
                  </a:lnTo>
                  <a:cubicBezTo>
                    <a:pt x="2698352" y="2671318"/>
                    <a:pt x="2685835" y="2663049"/>
                    <a:pt x="2673017" y="2665670"/>
                  </a:cubicBezTo>
                  <a:cubicBezTo>
                    <a:pt x="2660200" y="2668289"/>
                    <a:pt x="2651931" y="2680806"/>
                    <a:pt x="2654552" y="2693623"/>
                  </a:cubicBezTo>
                  <a:cubicBezTo>
                    <a:pt x="2656454" y="2702922"/>
                    <a:pt x="2663718" y="2710187"/>
                    <a:pt x="2673017" y="2712088"/>
                  </a:cubicBezTo>
                  <a:close/>
                  <a:moveTo>
                    <a:pt x="2829365" y="2902075"/>
                  </a:moveTo>
                  <a:cubicBezTo>
                    <a:pt x="2837214" y="2902075"/>
                    <a:pt x="2843579" y="2908439"/>
                    <a:pt x="2843579" y="2916288"/>
                  </a:cubicBezTo>
                  <a:cubicBezTo>
                    <a:pt x="2843579" y="2924137"/>
                    <a:pt x="2837214" y="2930502"/>
                    <a:pt x="2829365" y="2930502"/>
                  </a:cubicBezTo>
                  <a:cubicBezTo>
                    <a:pt x="2821516" y="2930502"/>
                    <a:pt x="2815152" y="2924137"/>
                    <a:pt x="2815152" y="2916288"/>
                  </a:cubicBezTo>
                  <a:cubicBezTo>
                    <a:pt x="2815133" y="2908455"/>
                    <a:pt x="2821469" y="2902094"/>
                    <a:pt x="2829302" y="2902075"/>
                  </a:cubicBezTo>
                  <a:cubicBezTo>
                    <a:pt x="2829324" y="2902075"/>
                    <a:pt x="2829343" y="2902075"/>
                    <a:pt x="2829365" y="2902075"/>
                  </a:cubicBezTo>
                  <a:close/>
                  <a:moveTo>
                    <a:pt x="2677755" y="2674659"/>
                  </a:moveTo>
                  <a:cubicBezTo>
                    <a:pt x="2685604" y="2674659"/>
                    <a:pt x="2691969" y="2681024"/>
                    <a:pt x="2691969" y="2688873"/>
                  </a:cubicBezTo>
                  <a:cubicBezTo>
                    <a:pt x="2691969" y="2696722"/>
                    <a:pt x="2685604" y="2703086"/>
                    <a:pt x="2677755" y="2703086"/>
                  </a:cubicBezTo>
                  <a:cubicBezTo>
                    <a:pt x="2669906" y="2703086"/>
                    <a:pt x="2663542" y="2696722"/>
                    <a:pt x="2663542" y="2688873"/>
                  </a:cubicBezTo>
                  <a:cubicBezTo>
                    <a:pt x="2663523" y="2681040"/>
                    <a:pt x="2669859" y="2674679"/>
                    <a:pt x="2677692" y="2674659"/>
                  </a:cubicBezTo>
                  <a:cubicBezTo>
                    <a:pt x="2677714" y="2674659"/>
                    <a:pt x="2677733" y="2674659"/>
                    <a:pt x="2677755" y="2674659"/>
                  </a:cubicBezTo>
                  <a:close/>
                  <a:moveTo>
                    <a:pt x="5098783" y="2333062"/>
                  </a:moveTo>
                  <a:cubicBezTo>
                    <a:pt x="5100331" y="2333375"/>
                    <a:pt x="5101942" y="2333536"/>
                    <a:pt x="5103521" y="2333536"/>
                  </a:cubicBezTo>
                  <a:cubicBezTo>
                    <a:pt x="5116597" y="2333536"/>
                    <a:pt x="5127210" y="2322930"/>
                    <a:pt x="5127210" y="2309847"/>
                  </a:cubicBezTo>
                  <a:cubicBezTo>
                    <a:pt x="5127210" y="2308322"/>
                    <a:pt x="5127052" y="2306799"/>
                    <a:pt x="5126768" y="2305299"/>
                  </a:cubicBezTo>
                  <a:cubicBezTo>
                    <a:pt x="5124273" y="2292459"/>
                    <a:pt x="5111828" y="2284083"/>
                    <a:pt x="5098972" y="2286587"/>
                  </a:cubicBezTo>
                  <a:cubicBezTo>
                    <a:pt x="5089592" y="2288423"/>
                    <a:pt x="5082232" y="2295731"/>
                    <a:pt x="5080306" y="2305109"/>
                  </a:cubicBezTo>
                  <a:lnTo>
                    <a:pt x="4533055" y="2305109"/>
                  </a:lnTo>
                  <a:lnTo>
                    <a:pt x="4416537" y="2421597"/>
                  </a:lnTo>
                  <a:lnTo>
                    <a:pt x="4416537" y="2893231"/>
                  </a:lnTo>
                  <a:cubicBezTo>
                    <a:pt x="4403713" y="2895846"/>
                    <a:pt x="4395437" y="2908360"/>
                    <a:pt x="4398059" y="2921178"/>
                  </a:cubicBezTo>
                  <a:cubicBezTo>
                    <a:pt x="4400681" y="2933998"/>
                    <a:pt x="4413188" y="2942268"/>
                    <a:pt x="4426012" y="2939652"/>
                  </a:cubicBezTo>
                  <a:cubicBezTo>
                    <a:pt x="4438836" y="2937034"/>
                    <a:pt x="4447111" y="2924523"/>
                    <a:pt x="4444490" y="2911702"/>
                  </a:cubicBezTo>
                  <a:cubicBezTo>
                    <a:pt x="4442595" y="2902400"/>
                    <a:pt x="4435330" y="2895129"/>
                    <a:pt x="4426012" y="2893231"/>
                  </a:cubicBezTo>
                  <a:lnTo>
                    <a:pt x="4426012" y="2425766"/>
                  </a:lnTo>
                  <a:lnTo>
                    <a:pt x="4536940" y="2314869"/>
                  </a:lnTo>
                  <a:lnTo>
                    <a:pt x="5080211" y="2314869"/>
                  </a:lnTo>
                  <a:cubicBezTo>
                    <a:pt x="5082232" y="2324092"/>
                    <a:pt x="5089528" y="2331240"/>
                    <a:pt x="5098783" y="2333062"/>
                  </a:cubicBezTo>
                  <a:close/>
                  <a:moveTo>
                    <a:pt x="5098783" y="2296423"/>
                  </a:moveTo>
                  <a:cubicBezTo>
                    <a:pt x="5106174" y="2293817"/>
                    <a:pt x="5114291" y="2297706"/>
                    <a:pt x="5116913" y="2305109"/>
                  </a:cubicBezTo>
                  <a:cubicBezTo>
                    <a:pt x="5119503" y="2312516"/>
                    <a:pt x="5115618" y="2320630"/>
                    <a:pt x="5108227" y="2323236"/>
                  </a:cubicBezTo>
                  <a:cubicBezTo>
                    <a:pt x="5100805" y="2325842"/>
                    <a:pt x="5092719" y="2321957"/>
                    <a:pt x="5090097" y="2314553"/>
                  </a:cubicBezTo>
                  <a:cubicBezTo>
                    <a:pt x="5087507" y="2307150"/>
                    <a:pt x="5091392" y="2299045"/>
                    <a:pt x="5098783" y="2296423"/>
                  </a:cubicBezTo>
                  <a:close/>
                  <a:moveTo>
                    <a:pt x="4435488" y="2916288"/>
                  </a:moveTo>
                  <a:cubicBezTo>
                    <a:pt x="4435488" y="2924137"/>
                    <a:pt x="4429139" y="2930502"/>
                    <a:pt x="4421274" y="2930502"/>
                  </a:cubicBezTo>
                  <a:cubicBezTo>
                    <a:pt x="4413410" y="2930502"/>
                    <a:pt x="4407061" y="2924137"/>
                    <a:pt x="4407061" y="2916288"/>
                  </a:cubicBezTo>
                  <a:cubicBezTo>
                    <a:pt x="4407061" y="2908439"/>
                    <a:pt x="4413410" y="2902075"/>
                    <a:pt x="4421274" y="2902075"/>
                  </a:cubicBezTo>
                  <a:cubicBezTo>
                    <a:pt x="4429139" y="2902075"/>
                    <a:pt x="4435488" y="2908439"/>
                    <a:pt x="4435488" y="2916288"/>
                  </a:cubicBezTo>
                  <a:close/>
                  <a:moveTo>
                    <a:pt x="5022978" y="1057103"/>
                  </a:moveTo>
                  <a:lnTo>
                    <a:pt x="5022978" y="1395447"/>
                  </a:lnTo>
                  <a:lnTo>
                    <a:pt x="4899321" y="1395447"/>
                  </a:lnTo>
                  <a:cubicBezTo>
                    <a:pt x="4896699" y="1382630"/>
                    <a:pt x="4884191" y="1374357"/>
                    <a:pt x="4871368" y="1376976"/>
                  </a:cubicBezTo>
                  <a:cubicBezTo>
                    <a:pt x="4858544" y="1379591"/>
                    <a:pt x="4850268" y="1392105"/>
                    <a:pt x="4852890" y="1404923"/>
                  </a:cubicBezTo>
                  <a:cubicBezTo>
                    <a:pt x="4855512" y="1417740"/>
                    <a:pt x="4868019" y="1426012"/>
                    <a:pt x="4880843" y="1423394"/>
                  </a:cubicBezTo>
                  <a:cubicBezTo>
                    <a:pt x="4890161" y="1421496"/>
                    <a:pt x="4897426" y="1414225"/>
                    <a:pt x="4899321" y="1404923"/>
                  </a:cubicBezTo>
                  <a:lnTo>
                    <a:pt x="5032454" y="1404923"/>
                  </a:lnTo>
                  <a:lnTo>
                    <a:pt x="5032454" y="1060988"/>
                  </a:lnTo>
                  <a:lnTo>
                    <a:pt x="5259869" y="833573"/>
                  </a:lnTo>
                  <a:lnTo>
                    <a:pt x="5259869" y="741154"/>
                  </a:lnTo>
                  <a:cubicBezTo>
                    <a:pt x="5272693" y="738538"/>
                    <a:pt x="5280968" y="726024"/>
                    <a:pt x="5278347" y="713207"/>
                  </a:cubicBezTo>
                  <a:cubicBezTo>
                    <a:pt x="5275725" y="700386"/>
                    <a:pt x="5263217" y="692117"/>
                    <a:pt x="5250394" y="694732"/>
                  </a:cubicBezTo>
                  <a:cubicBezTo>
                    <a:pt x="5237570" y="697348"/>
                    <a:pt x="5229294" y="709862"/>
                    <a:pt x="5231916" y="722682"/>
                  </a:cubicBezTo>
                  <a:cubicBezTo>
                    <a:pt x="5233811" y="731984"/>
                    <a:pt x="5241076" y="739255"/>
                    <a:pt x="5250394" y="741154"/>
                  </a:cubicBezTo>
                  <a:lnTo>
                    <a:pt x="5250394" y="829593"/>
                  </a:lnTo>
                  <a:close/>
                  <a:moveTo>
                    <a:pt x="4876105" y="1414398"/>
                  </a:moveTo>
                  <a:cubicBezTo>
                    <a:pt x="4868241" y="1414398"/>
                    <a:pt x="4861892" y="1408034"/>
                    <a:pt x="4861892" y="1400185"/>
                  </a:cubicBezTo>
                  <a:cubicBezTo>
                    <a:pt x="4861892" y="1392336"/>
                    <a:pt x="4868241" y="1385971"/>
                    <a:pt x="4876105" y="1385971"/>
                  </a:cubicBezTo>
                  <a:cubicBezTo>
                    <a:pt x="4883970" y="1385971"/>
                    <a:pt x="4890319" y="1392336"/>
                    <a:pt x="4890319" y="1400185"/>
                  </a:cubicBezTo>
                  <a:cubicBezTo>
                    <a:pt x="4890287" y="1408028"/>
                    <a:pt x="4883939" y="1414379"/>
                    <a:pt x="4876105" y="1414398"/>
                  </a:cubicBezTo>
                  <a:close/>
                  <a:moveTo>
                    <a:pt x="5240918" y="717938"/>
                  </a:moveTo>
                  <a:cubicBezTo>
                    <a:pt x="5240918" y="710089"/>
                    <a:pt x="5247267" y="703725"/>
                    <a:pt x="5255131" y="703725"/>
                  </a:cubicBezTo>
                  <a:cubicBezTo>
                    <a:pt x="5262996" y="703725"/>
                    <a:pt x="5269345" y="710089"/>
                    <a:pt x="5269345" y="717938"/>
                  </a:cubicBezTo>
                  <a:cubicBezTo>
                    <a:pt x="5269345" y="725787"/>
                    <a:pt x="5262996" y="732152"/>
                    <a:pt x="5255131" y="732152"/>
                  </a:cubicBezTo>
                  <a:cubicBezTo>
                    <a:pt x="5247267" y="732152"/>
                    <a:pt x="5240918" y="725787"/>
                    <a:pt x="5240918" y="717938"/>
                  </a:cubicBezTo>
                  <a:close/>
                  <a:moveTo>
                    <a:pt x="5004501" y="2380914"/>
                  </a:moveTo>
                  <a:lnTo>
                    <a:pt x="4596100" y="2380914"/>
                  </a:lnTo>
                  <a:cubicBezTo>
                    <a:pt x="4593479" y="2368097"/>
                    <a:pt x="4580970" y="2359825"/>
                    <a:pt x="4568147" y="2362443"/>
                  </a:cubicBezTo>
                  <a:cubicBezTo>
                    <a:pt x="4555323" y="2365059"/>
                    <a:pt x="4547048" y="2377573"/>
                    <a:pt x="4549669" y="2390390"/>
                  </a:cubicBezTo>
                  <a:cubicBezTo>
                    <a:pt x="4552291" y="2403207"/>
                    <a:pt x="4564799" y="2411480"/>
                    <a:pt x="4577623" y="2408861"/>
                  </a:cubicBezTo>
                  <a:cubicBezTo>
                    <a:pt x="4586940" y="2406963"/>
                    <a:pt x="4594205" y="2399692"/>
                    <a:pt x="4596100" y="2390390"/>
                  </a:cubicBezTo>
                  <a:lnTo>
                    <a:pt x="5004501" y="2390390"/>
                  </a:lnTo>
                  <a:cubicBezTo>
                    <a:pt x="5007122" y="2403207"/>
                    <a:pt x="5019630" y="2411480"/>
                    <a:pt x="5032454" y="2408861"/>
                  </a:cubicBezTo>
                  <a:cubicBezTo>
                    <a:pt x="5045277" y="2406246"/>
                    <a:pt x="5053553" y="2393732"/>
                    <a:pt x="5050931" y="2380914"/>
                  </a:cubicBezTo>
                  <a:cubicBezTo>
                    <a:pt x="5048310" y="2368097"/>
                    <a:pt x="5035802" y="2359825"/>
                    <a:pt x="5022978" y="2362443"/>
                  </a:cubicBezTo>
                  <a:cubicBezTo>
                    <a:pt x="5013660" y="2364341"/>
                    <a:pt x="5006396" y="2371612"/>
                    <a:pt x="5004501" y="2380914"/>
                  </a:cubicBezTo>
                  <a:close/>
                  <a:moveTo>
                    <a:pt x="4572885" y="2399866"/>
                  </a:moveTo>
                  <a:cubicBezTo>
                    <a:pt x="4565020" y="2399866"/>
                    <a:pt x="4558671" y="2393501"/>
                    <a:pt x="4558671" y="2385652"/>
                  </a:cubicBezTo>
                  <a:cubicBezTo>
                    <a:pt x="4558671" y="2377803"/>
                    <a:pt x="4565020" y="2371439"/>
                    <a:pt x="4572885" y="2371439"/>
                  </a:cubicBezTo>
                  <a:cubicBezTo>
                    <a:pt x="4580749" y="2371439"/>
                    <a:pt x="4587098" y="2377803"/>
                    <a:pt x="4587098" y="2385652"/>
                  </a:cubicBezTo>
                  <a:cubicBezTo>
                    <a:pt x="4587067" y="2393495"/>
                    <a:pt x="4580718" y="2399847"/>
                    <a:pt x="4572885" y="2399866"/>
                  </a:cubicBezTo>
                  <a:close/>
                  <a:moveTo>
                    <a:pt x="5041929" y="2385652"/>
                  </a:moveTo>
                  <a:cubicBezTo>
                    <a:pt x="5041929" y="2393501"/>
                    <a:pt x="5035581" y="2399866"/>
                    <a:pt x="5027716" y="2399866"/>
                  </a:cubicBezTo>
                  <a:cubicBezTo>
                    <a:pt x="5019851" y="2399866"/>
                    <a:pt x="5013502" y="2393501"/>
                    <a:pt x="5013502" y="2385652"/>
                  </a:cubicBezTo>
                  <a:cubicBezTo>
                    <a:pt x="5013502" y="2377803"/>
                    <a:pt x="5019851" y="2371439"/>
                    <a:pt x="5027716" y="2371439"/>
                  </a:cubicBezTo>
                  <a:cubicBezTo>
                    <a:pt x="5035581" y="2371439"/>
                    <a:pt x="5041929" y="2377803"/>
                    <a:pt x="5041929" y="2385652"/>
                  </a:cubicBezTo>
                  <a:close/>
                  <a:moveTo>
                    <a:pt x="2597212" y="2636283"/>
                  </a:moveTo>
                  <a:cubicBezTo>
                    <a:pt x="2610029" y="2638902"/>
                    <a:pt x="2622544" y="2630633"/>
                    <a:pt x="2625162" y="2617815"/>
                  </a:cubicBezTo>
                  <a:cubicBezTo>
                    <a:pt x="2625165" y="2617812"/>
                    <a:pt x="2625165" y="2617809"/>
                    <a:pt x="2625165" y="2617806"/>
                  </a:cubicBezTo>
                  <a:lnTo>
                    <a:pt x="2758298" y="2617806"/>
                  </a:lnTo>
                  <a:lnTo>
                    <a:pt x="2758298" y="2390390"/>
                  </a:lnTo>
                  <a:lnTo>
                    <a:pt x="2806150" y="2390390"/>
                  </a:lnTo>
                  <a:cubicBezTo>
                    <a:pt x="2808765" y="2403207"/>
                    <a:pt x="2821279" y="2411480"/>
                    <a:pt x="2834097" y="2408861"/>
                  </a:cubicBezTo>
                  <a:cubicBezTo>
                    <a:pt x="2846917" y="2406246"/>
                    <a:pt x="2855187" y="2393732"/>
                    <a:pt x="2852571" y="2380914"/>
                  </a:cubicBezTo>
                  <a:cubicBezTo>
                    <a:pt x="2849953" y="2368097"/>
                    <a:pt x="2837442" y="2359825"/>
                    <a:pt x="2824621" y="2362443"/>
                  </a:cubicBezTo>
                  <a:cubicBezTo>
                    <a:pt x="2815319" y="2364341"/>
                    <a:pt x="2808048" y="2371612"/>
                    <a:pt x="2806150" y="2380914"/>
                  </a:cubicBezTo>
                  <a:lnTo>
                    <a:pt x="2748822" y="2380914"/>
                  </a:lnTo>
                  <a:lnTo>
                    <a:pt x="2748822" y="2608330"/>
                  </a:lnTo>
                  <a:lnTo>
                    <a:pt x="2625165" y="2608330"/>
                  </a:lnTo>
                  <a:cubicBezTo>
                    <a:pt x="2622547" y="2595513"/>
                    <a:pt x="2610029" y="2587244"/>
                    <a:pt x="2597212" y="2589865"/>
                  </a:cubicBezTo>
                  <a:cubicBezTo>
                    <a:pt x="2584395" y="2592484"/>
                    <a:pt x="2576126" y="2605001"/>
                    <a:pt x="2578747" y="2617818"/>
                  </a:cubicBezTo>
                  <a:cubicBezTo>
                    <a:pt x="2580649" y="2627117"/>
                    <a:pt x="2587913" y="2634382"/>
                    <a:pt x="2597212" y="2636283"/>
                  </a:cubicBezTo>
                  <a:close/>
                  <a:moveTo>
                    <a:pt x="2829365" y="2371439"/>
                  </a:moveTo>
                  <a:cubicBezTo>
                    <a:pt x="2837214" y="2371439"/>
                    <a:pt x="2843579" y="2377803"/>
                    <a:pt x="2843579" y="2385652"/>
                  </a:cubicBezTo>
                  <a:cubicBezTo>
                    <a:pt x="2843579" y="2393501"/>
                    <a:pt x="2837214" y="2399866"/>
                    <a:pt x="2829365" y="2399866"/>
                  </a:cubicBezTo>
                  <a:cubicBezTo>
                    <a:pt x="2821516" y="2399866"/>
                    <a:pt x="2815152" y="2393501"/>
                    <a:pt x="2815152" y="2385652"/>
                  </a:cubicBezTo>
                  <a:cubicBezTo>
                    <a:pt x="2815133" y="2377819"/>
                    <a:pt x="2821469" y="2371458"/>
                    <a:pt x="2829302" y="2371439"/>
                  </a:cubicBezTo>
                  <a:cubicBezTo>
                    <a:pt x="2829324" y="2371439"/>
                    <a:pt x="2829343" y="2371439"/>
                    <a:pt x="2829365" y="2371439"/>
                  </a:cubicBezTo>
                  <a:close/>
                  <a:moveTo>
                    <a:pt x="2601950" y="2598854"/>
                  </a:moveTo>
                  <a:cubicBezTo>
                    <a:pt x="2609799" y="2598854"/>
                    <a:pt x="2616163" y="2605219"/>
                    <a:pt x="2616163" y="2613068"/>
                  </a:cubicBezTo>
                  <a:cubicBezTo>
                    <a:pt x="2616163" y="2620917"/>
                    <a:pt x="2609799" y="2627281"/>
                    <a:pt x="2601950" y="2627281"/>
                  </a:cubicBezTo>
                  <a:cubicBezTo>
                    <a:pt x="2594101" y="2627281"/>
                    <a:pt x="2587736" y="2620917"/>
                    <a:pt x="2587736" y="2613068"/>
                  </a:cubicBezTo>
                  <a:cubicBezTo>
                    <a:pt x="2587717" y="2605235"/>
                    <a:pt x="2594054" y="2598873"/>
                    <a:pt x="2601887" y="2598854"/>
                  </a:cubicBezTo>
                  <a:cubicBezTo>
                    <a:pt x="2601909" y="2598854"/>
                    <a:pt x="2601928" y="2598854"/>
                    <a:pt x="2601950" y="2598854"/>
                  </a:cubicBezTo>
                  <a:close/>
                  <a:moveTo>
                    <a:pt x="1412282" y="1025897"/>
                  </a:moveTo>
                  <a:cubicBezTo>
                    <a:pt x="1414894" y="1013076"/>
                    <a:pt x="1406622" y="1000565"/>
                    <a:pt x="1393801" y="997953"/>
                  </a:cubicBezTo>
                  <a:cubicBezTo>
                    <a:pt x="1380984" y="995338"/>
                    <a:pt x="1368473" y="1003613"/>
                    <a:pt x="1365858" y="1016434"/>
                  </a:cubicBezTo>
                  <a:cubicBezTo>
                    <a:pt x="1363246" y="1029248"/>
                    <a:pt x="1371515" y="1041756"/>
                    <a:pt x="1384329" y="1044374"/>
                  </a:cubicBezTo>
                  <a:lnTo>
                    <a:pt x="1384329" y="1404923"/>
                  </a:lnTo>
                  <a:lnTo>
                    <a:pt x="1460134" y="1404923"/>
                  </a:lnTo>
                  <a:lnTo>
                    <a:pt x="1460134" y="1452933"/>
                  </a:lnTo>
                  <a:cubicBezTo>
                    <a:pt x="1447317" y="1455548"/>
                    <a:pt x="1439045" y="1468062"/>
                    <a:pt x="1441663" y="1480879"/>
                  </a:cubicBezTo>
                  <a:cubicBezTo>
                    <a:pt x="1444278" y="1493700"/>
                    <a:pt x="1456792" y="1501969"/>
                    <a:pt x="1469610" y="1499354"/>
                  </a:cubicBezTo>
                  <a:cubicBezTo>
                    <a:pt x="1482427" y="1496739"/>
                    <a:pt x="1490699" y="1484224"/>
                    <a:pt x="1488081" y="1471404"/>
                  </a:cubicBezTo>
                  <a:cubicBezTo>
                    <a:pt x="1486183" y="1462102"/>
                    <a:pt x="1478912" y="1454831"/>
                    <a:pt x="1469610" y="1452933"/>
                  </a:cubicBezTo>
                  <a:lnTo>
                    <a:pt x="1469610" y="1395447"/>
                  </a:lnTo>
                  <a:lnTo>
                    <a:pt x="1393805" y="1395447"/>
                  </a:lnTo>
                  <a:lnTo>
                    <a:pt x="1393805" y="1044374"/>
                  </a:lnTo>
                  <a:cubicBezTo>
                    <a:pt x="1403116" y="1042485"/>
                    <a:pt x="1410393" y="1035208"/>
                    <a:pt x="1412282" y="1025897"/>
                  </a:cubicBezTo>
                  <a:close/>
                  <a:moveTo>
                    <a:pt x="1479085" y="1475990"/>
                  </a:moveTo>
                  <a:cubicBezTo>
                    <a:pt x="1479085" y="1483839"/>
                    <a:pt x="1472721" y="1490203"/>
                    <a:pt x="1464872" y="1490203"/>
                  </a:cubicBezTo>
                  <a:cubicBezTo>
                    <a:pt x="1457023" y="1490203"/>
                    <a:pt x="1450659" y="1483839"/>
                    <a:pt x="1450659" y="1475990"/>
                  </a:cubicBezTo>
                  <a:cubicBezTo>
                    <a:pt x="1450659" y="1468141"/>
                    <a:pt x="1457023" y="1461777"/>
                    <a:pt x="1464872" y="1461777"/>
                  </a:cubicBezTo>
                  <a:cubicBezTo>
                    <a:pt x="1472721" y="1461777"/>
                    <a:pt x="1479085" y="1468141"/>
                    <a:pt x="1479085" y="1475990"/>
                  </a:cubicBezTo>
                  <a:close/>
                  <a:moveTo>
                    <a:pt x="1389067" y="1035372"/>
                  </a:moveTo>
                  <a:cubicBezTo>
                    <a:pt x="1381218" y="1035372"/>
                    <a:pt x="1374853" y="1029008"/>
                    <a:pt x="1374853" y="1021159"/>
                  </a:cubicBezTo>
                  <a:cubicBezTo>
                    <a:pt x="1374853" y="1013310"/>
                    <a:pt x="1381218" y="1006945"/>
                    <a:pt x="1389067" y="1006945"/>
                  </a:cubicBezTo>
                  <a:cubicBezTo>
                    <a:pt x="1396916" y="1006945"/>
                    <a:pt x="1403280" y="1013310"/>
                    <a:pt x="1403280" y="1021159"/>
                  </a:cubicBezTo>
                  <a:cubicBezTo>
                    <a:pt x="1403264" y="1029002"/>
                    <a:pt x="1396910" y="1035353"/>
                    <a:pt x="1389067" y="1035372"/>
                  </a:cubicBezTo>
                  <a:close/>
                  <a:moveTo>
                    <a:pt x="3971181" y="2349676"/>
                  </a:moveTo>
                  <a:lnTo>
                    <a:pt x="3971181" y="2087169"/>
                  </a:lnTo>
                  <a:lnTo>
                    <a:pt x="4122791" y="2087169"/>
                  </a:lnTo>
                  <a:lnTo>
                    <a:pt x="4122791" y="1783949"/>
                  </a:lnTo>
                  <a:lnTo>
                    <a:pt x="4701280" y="1783949"/>
                  </a:lnTo>
                  <a:cubicBezTo>
                    <a:pt x="4703901" y="1796766"/>
                    <a:pt x="4716409" y="1805038"/>
                    <a:pt x="4729233" y="1802420"/>
                  </a:cubicBezTo>
                  <a:cubicBezTo>
                    <a:pt x="4742056" y="1799805"/>
                    <a:pt x="4750332" y="1787290"/>
                    <a:pt x="4747710" y="1774473"/>
                  </a:cubicBezTo>
                  <a:cubicBezTo>
                    <a:pt x="4745089" y="1761656"/>
                    <a:pt x="4732581" y="1753383"/>
                    <a:pt x="4719757" y="1756002"/>
                  </a:cubicBezTo>
                  <a:cubicBezTo>
                    <a:pt x="4710439" y="1757900"/>
                    <a:pt x="4703175" y="1765171"/>
                    <a:pt x="4701280" y="1774473"/>
                  </a:cubicBezTo>
                  <a:lnTo>
                    <a:pt x="4113316" y="1774473"/>
                  </a:lnTo>
                  <a:lnTo>
                    <a:pt x="4113316" y="2077694"/>
                  </a:lnTo>
                  <a:lnTo>
                    <a:pt x="3961705" y="2077694"/>
                  </a:lnTo>
                  <a:lnTo>
                    <a:pt x="3961705" y="2345791"/>
                  </a:lnTo>
                  <a:lnTo>
                    <a:pt x="3734290" y="2573207"/>
                  </a:lnTo>
                  <a:lnTo>
                    <a:pt x="3734290" y="2590010"/>
                  </a:lnTo>
                  <a:cubicBezTo>
                    <a:pt x="3721466" y="2592626"/>
                    <a:pt x="3713191" y="2605140"/>
                    <a:pt x="3715812" y="2617957"/>
                  </a:cubicBezTo>
                  <a:cubicBezTo>
                    <a:pt x="3718434" y="2630778"/>
                    <a:pt x="3730942" y="2639047"/>
                    <a:pt x="3743765" y="2636432"/>
                  </a:cubicBezTo>
                  <a:cubicBezTo>
                    <a:pt x="3756589" y="2633813"/>
                    <a:pt x="3764864" y="2621302"/>
                    <a:pt x="3762243" y="2608482"/>
                  </a:cubicBezTo>
                  <a:cubicBezTo>
                    <a:pt x="3760348" y="2599180"/>
                    <a:pt x="3753083" y="2591909"/>
                    <a:pt x="3743765" y="2590010"/>
                  </a:cubicBezTo>
                  <a:lnTo>
                    <a:pt x="3743765" y="2577376"/>
                  </a:lnTo>
                  <a:close/>
                  <a:moveTo>
                    <a:pt x="4724495" y="1764997"/>
                  </a:moveTo>
                  <a:cubicBezTo>
                    <a:pt x="4732360" y="1764997"/>
                    <a:pt x="4738709" y="1771362"/>
                    <a:pt x="4738709" y="1779211"/>
                  </a:cubicBezTo>
                  <a:cubicBezTo>
                    <a:pt x="4738709" y="1787060"/>
                    <a:pt x="4732360" y="1793424"/>
                    <a:pt x="4724495" y="1793424"/>
                  </a:cubicBezTo>
                  <a:cubicBezTo>
                    <a:pt x="4716630" y="1793424"/>
                    <a:pt x="4710282" y="1787060"/>
                    <a:pt x="4710282" y="1779211"/>
                  </a:cubicBezTo>
                  <a:cubicBezTo>
                    <a:pt x="4710250" y="1771378"/>
                    <a:pt x="4716599" y="1765016"/>
                    <a:pt x="4724432" y="1764997"/>
                  </a:cubicBezTo>
                  <a:cubicBezTo>
                    <a:pt x="4724463" y="1764997"/>
                    <a:pt x="4724463" y="1764997"/>
                    <a:pt x="4724495" y="1764997"/>
                  </a:cubicBezTo>
                  <a:close/>
                  <a:moveTo>
                    <a:pt x="3753241" y="2613068"/>
                  </a:moveTo>
                  <a:cubicBezTo>
                    <a:pt x="3753241" y="2620917"/>
                    <a:pt x="3746892" y="2627281"/>
                    <a:pt x="3739028" y="2627281"/>
                  </a:cubicBezTo>
                  <a:cubicBezTo>
                    <a:pt x="3731163" y="2627281"/>
                    <a:pt x="3724814" y="2620917"/>
                    <a:pt x="3724814" y="2613068"/>
                  </a:cubicBezTo>
                  <a:cubicBezTo>
                    <a:pt x="3724814" y="2605219"/>
                    <a:pt x="3731163" y="2598854"/>
                    <a:pt x="3739028" y="2598854"/>
                  </a:cubicBezTo>
                  <a:cubicBezTo>
                    <a:pt x="3746892" y="2598854"/>
                    <a:pt x="3753241" y="2605219"/>
                    <a:pt x="3753241" y="2613068"/>
                  </a:cubicBezTo>
                  <a:close/>
                  <a:moveTo>
                    <a:pt x="3734290" y="2257257"/>
                  </a:moveTo>
                  <a:cubicBezTo>
                    <a:pt x="3747113" y="2259869"/>
                    <a:pt x="3759621" y="2251597"/>
                    <a:pt x="3762243" y="2238777"/>
                  </a:cubicBezTo>
                  <a:cubicBezTo>
                    <a:pt x="3764833" y="2225959"/>
                    <a:pt x="3756589" y="2213448"/>
                    <a:pt x="3743765" y="2210833"/>
                  </a:cubicBezTo>
                  <a:cubicBezTo>
                    <a:pt x="3730942" y="2208221"/>
                    <a:pt x="3718434" y="2216490"/>
                    <a:pt x="3715812" y="2229304"/>
                  </a:cubicBezTo>
                  <a:lnTo>
                    <a:pt x="3364740" y="2229304"/>
                  </a:lnTo>
                  <a:lnTo>
                    <a:pt x="3364740" y="1954037"/>
                  </a:lnTo>
                  <a:cubicBezTo>
                    <a:pt x="3377563" y="1951421"/>
                    <a:pt x="3385838" y="1938907"/>
                    <a:pt x="3383217" y="1926090"/>
                  </a:cubicBezTo>
                  <a:cubicBezTo>
                    <a:pt x="3380596" y="1913269"/>
                    <a:pt x="3368087" y="1905000"/>
                    <a:pt x="3355264" y="1907615"/>
                  </a:cubicBezTo>
                  <a:cubicBezTo>
                    <a:pt x="3342440" y="1910234"/>
                    <a:pt x="3334165" y="1922745"/>
                    <a:pt x="3336786" y="1935565"/>
                  </a:cubicBezTo>
                  <a:cubicBezTo>
                    <a:pt x="3338682" y="1944867"/>
                    <a:pt x="3345946" y="1952138"/>
                    <a:pt x="3355264" y="1954037"/>
                  </a:cubicBezTo>
                  <a:lnTo>
                    <a:pt x="3355264" y="2238780"/>
                  </a:lnTo>
                  <a:lnTo>
                    <a:pt x="3715812" y="2238780"/>
                  </a:lnTo>
                  <a:cubicBezTo>
                    <a:pt x="3717707" y="2248082"/>
                    <a:pt x="3724972" y="2255353"/>
                    <a:pt x="3734290" y="2257257"/>
                  </a:cubicBezTo>
                  <a:close/>
                  <a:moveTo>
                    <a:pt x="3739028" y="2219828"/>
                  </a:moveTo>
                  <a:cubicBezTo>
                    <a:pt x="3746892" y="2219828"/>
                    <a:pt x="3753241" y="2226193"/>
                    <a:pt x="3753241" y="2234042"/>
                  </a:cubicBezTo>
                  <a:cubicBezTo>
                    <a:pt x="3753241" y="2241891"/>
                    <a:pt x="3746892" y="2248255"/>
                    <a:pt x="3739028" y="2248255"/>
                  </a:cubicBezTo>
                  <a:cubicBezTo>
                    <a:pt x="3731163" y="2248255"/>
                    <a:pt x="3724814" y="2241891"/>
                    <a:pt x="3724814" y="2234042"/>
                  </a:cubicBezTo>
                  <a:cubicBezTo>
                    <a:pt x="3724783" y="2226209"/>
                    <a:pt x="3731131" y="2219847"/>
                    <a:pt x="3738964" y="2219828"/>
                  </a:cubicBezTo>
                  <a:cubicBezTo>
                    <a:pt x="3738996" y="2219828"/>
                    <a:pt x="3738996" y="2219828"/>
                    <a:pt x="3739028" y="2219828"/>
                  </a:cubicBezTo>
                  <a:close/>
                  <a:moveTo>
                    <a:pt x="3345788" y="1930821"/>
                  </a:moveTo>
                  <a:cubicBezTo>
                    <a:pt x="3345788" y="1922972"/>
                    <a:pt x="3352137" y="1916608"/>
                    <a:pt x="3360002" y="1916608"/>
                  </a:cubicBezTo>
                  <a:cubicBezTo>
                    <a:pt x="3367866" y="1916608"/>
                    <a:pt x="3374215" y="1922972"/>
                    <a:pt x="3374215" y="1930821"/>
                  </a:cubicBezTo>
                  <a:cubicBezTo>
                    <a:pt x="3374215" y="1938670"/>
                    <a:pt x="3367866" y="1945035"/>
                    <a:pt x="3360002" y="1945035"/>
                  </a:cubicBezTo>
                  <a:cubicBezTo>
                    <a:pt x="3352137" y="1945035"/>
                    <a:pt x="3345788" y="1938670"/>
                    <a:pt x="3345788" y="1930821"/>
                  </a:cubicBezTo>
                  <a:close/>
                  <a:moveTo>
                    <a:pt x="474667" y="1774473"/>
                  </a:moveTo>
                  <a:lnTo>
                    <a:pt x="474667" y="1850278"/>
                  </a:lnTo>
                  <a:lnTo>
                    <a:pt x="247251" y="1850278"/>
                  </a:lnTo>
                  <a:lnTo>
                    <a:pt x="247251" y="2077694"/>
                  </a:lnTo>
                  <a:lnTo>
                    <a:pt x="123594" y="2077694"/>
                  </a:lnTo>
                  <a:cubicBezTo>
                    <a:pt x="120977" y="2064876"/>
                    <a:pt x="108465" y="2056604"/>
                    <a:pt x="95646" y="2059223"/>
                  </a:cubicBezTo>
                  <a:cubicBezTo>
                    <a:pt x="82827" y="2061838"/>
                    <a:pt x="74556" y="2074352"/>
                    <a:pt x="77173" y="2087169"/>
                  </a:cubicBezTo>
                  <a:cubicBezTo>
                    <a:pt x="79790" y="2099987"/>
                    <a:pt x="92303" y="2108259"/>
                    <a:pt x="105121" y="2105641"/>
                  </a:cubicBezTo>
                  <a:cubicBezTo>
                    <a:pt x="114424" y="2103742"/>
                    <a:pt x="121695" y="2096471"/>
                    <a:pt x="123594" y="2087169"/>
                  </a:cubicBezTo>
                  <a:lnTo>
                    <a:pt x="256727" y="2087169"/>
                  </a:lnTo>
                  <a:lnTo>
                    <a:pt x="256727" y="1859754"/>
                  </a:lnTo>
                  <a:lnTo>
                    <a:pt x="484142" y="1859754"/>
                  </a:lnTo>
                  <a:lnTo>
                    <a:pt x="484142" y="1783949"/>
                  </a:lnTo>
                  <a:lnTo>
                    <a:pt x="550472" y="1783949"/>
                  </a:lnTo>
                  <a:lnTo>
                    <a:pt x="550472" y="1907764"/>
                  </a:lnTo>
                  <a:cubicBezTo>
                    <a:pt x="537655" y="1910379"/>
                    <a:pt x="529382" y="1922893"/>
                    <a:pt x="532001" y="1935711"/>
                  </a:cubicBezTo>
                  <a:cubicBezTo>
                    <a:pt x="534616" y="1948531"/>
                    <a:pt x="547130" y="1956800"/>
                    <a:pt x="559948" y="1954185"/>
                  </a:cubicBezTo>
                  <a:cubicBezTo>
                    <a:pt x="572765" y="1951566"/>
                    <a:pt x="581037" y="1939055"/>
                    <a:pt x="578419" y="1926235"/>
                  </a:cubicBezTo>
                  <a:cubicBezTo>
                    <a:pt x="576521" y="1916933"/>
                    <a:pt x="569250" y="1909662"/>
                    <a:pt x="559948" y="1907764"/>
                  </a:cubicBezTo>
                  <a:lnTo>
                    <a:pt x="559948" y="1774473"/>
                  </a:lnTo>
                  <a:close/>
                  <a:moveTo>
                    <a:pt x="100379" y="2096645"/>
                  </a:moveTo>
                  <a:cubicBezTo>
                    <a:pt x="92529" y="2096645"/>
                    <a:pt x="86165" y="2090280"/>
                    <a:pt x="86165" y="2082431"/>
                  </a:cubicBezTo>
                  <a:cubicBezTo>
                    <a:pt x="86165" y="2074582"/>
                    <a:pt x="92529" y="2068218"/>
                    <a:pt x="100379" y="2068218"/>
                  </a:cubicBezTo>
                  <a:cubicBezTo>
                    <a:pt x="108229" y="2068218"/>
                    <a:pt x="114592" y="2074582"/>
                    <a:pt x="114592" y="2082431"/>
                  </a:cubicBezTo>
                  <a:cubicBezTo>
                    <a:pt x="114575" y="2090274"/>
                    <a:pt x="108221" y="2096626"/>
                    <a:pt x="100379" y="2096645"/>
                  </a:cubicBezTo>
                  <a:close/>
                  <a:moveTo>
                    <a:pt x="569423" y="1930821"/>
                  </a:moveTo>
                  <a:cubicBezTo>
                    <a:pt x="569423" y="1938670"/>
                    <a:pt x="563059" y="1945035"/>
                    <a:pt x="555210" y="1945035"/>
                  </a:cubicBezTo>
                  <a:cubicBezTo>
                    <a:pt x="547361" y="1945035"/>
                    <a:pt x="540996" y="1938670"/>
                    <a:pt x="540996" y="1930821"/>
                  </a:cubicBezTo>
                  <a:cubicBezTo>
                    <a:pt x="540996" y="1922972"/>
                    <a:pt x="547361" y="1916608"/>
                    <a:pt x="555210" y="1916608"/>
                  </a:cubicBezTo>
                  <a:cubicBezTo>
                    <a:pt x="563059" y="1916608"/>
                    <a:pt x="569423" y="1922972"/>
                    <a:pt x="569423" y="1930821"/>
                  </a:cubicBezTo>
                  <a:close/>
                  <a:moveTo>
                    <a:pt x="2748822" y="3015309"/>
                  </a:moveTo>
                  <a:cubicBezTo>
                    <a:pt x="2761640" y="3017927"/>
                    <a:pt x="2774154" y="3009658"/>
                    <a:pt x="2776772" y="2996841"/>
                  </a:cubicBezTo>
                  <a:cubicBezTo>
                    <a:pt x="2776776" y="2996838"/>
                    <a:pt x="2776776" y="2996835"/>
                    <a:pt x="2776776" y="2996831"/>
                  </a:cubicBezTo>
                  <a:lnTo>
                    <a:pt x="3061519" y="2996831"/>
                  </a:lnTo>
                  <a:lnTo>
                    <a:pt x="3061519" y="2636283"/>
                  </a:lnTo>
                  <a:cubicBezTo>
                    <a:pt x="3074339" y="2633668"/>
                    <a:pt x="3082608" y="2621154"/>
                    <a:pt x="3079990" y="2608336"/>
                  </a:cubicBezTo>
                  <a:cubicBezTo>
                    <a:pt x="3077375" y="2595516"/>
                    <a:pt x="3064861" y="2587247"/>
                    <a:pt x="3052043" y="2589862"/>
                  </a:cubicBezTo>
                  <a:cubicBezTo>
                    <a:pt x="3039226" y="2592480"/>
                    <a:pt x="3030954" y="2604991"/>
                    <a:pt x="3033572" y="2617812"/>
                  </a:cubicBezTo>
                  <a:cubicBezTo>
                    <a:pt x="3035470" y="2627114"/>
                    <a:pt x="3042741" y="2634385"/>
                    <a:pt x="3052043" y="2636283"/>
                  </a:cubicBezTo>
                  <a:lnTo>
                    <a:pt x="3052043" y="2987356"/>
                  </a:lnTo>
                  <a:lnTo>
                    <a:pt x="2776776" y="2987356"/>
                  </a:lnTo>
                  <a:cubicBezTo>
                    <a:pt x="2774157" y="2974538"/>
                    <a:pt x="2761640" y="2966269"/>
                    <a:pt x="2748822" y="2968891"/>
                  </a:cubicBezTo>
                  <a:cubicBezTo>
                    <a:pt x="2736005" y="2971509"/>
                    <a:pt x="2727736" y="2984027"/>
                    <a:pt x="2730358" y="2996844"/>
                  </a:cubicBezTo>
                  <a:cubicBezTo>
                    <a:pt x="2732259" y="3006143"/>
                    <a:pt x="2739524" y="3013407"/>
                    <a:pt x="2748822" y="3015309"/>
                  </a:cubicBezTo>
                  <a:close/>
                  <a:moveTo>
                    <a:pt x="3042568" y="2613068"/>
                  </a:moveTo>
                  <a:cubicBezTo>
                    <a:pt x="3042568" y="2605219"/>
                    <a:pt x="3048932" y="2598854"/>
                    <a:pt x="3056781" y="2598854"/>
                  </a:cubicBezTo>
                  <a:cubicBezTo>
                    <a:pt x="3064630" y="2598854"/>
                    <a:pt x="3070994" y="2605219"/>
                    <a:pt x="3070994" y="2613068"/>
                  </a:cubicBezTo>
                  <a:cubicBezTo>
                    <a:pt x="3070994" y="2620917"/>
                    <a:pt x="3064630" y="2627281"/>
                    <a:pt x="3056781" y="2627281"/>
                  </a:cubicBezTo>
                  <a:cubicBezTo>
                    <a:pt x="3048932" y="2627281"/>
                    <a:pt x="3042568" y="2620917"/>
                    <a:pt x="3042568" y="2613068"/>
                  </a:cubicBezTo>
                  <a:close/>
                  <a:moveTo>
                    <a:pt x="2753560" y="2977880"/>
                  </a:moveTo>
                  <a:cubicBezTo>
                    <a:pt x="2761409" y="2977880"/>
                    <a:pt x="2767774" y="2984245"/>
                    <a:pt x="2767774" y="2992094"/>
                  </a:cubicBezTo>
                  <a:cubicBezTo>
                    <a:pt x="2767774" y="2999943"/>
                    <a:pt x="2761409" y="3006307"/>
                    <a:pt x="2753560" y="3006307"/>
                  </a:cubicBezTo>
                  <a:cubicBezTo>
                    <a:pt x="2745711" y="3006307"/>
                    <a:pt x="2739347" y="2999943"/>
                    <a:pt x="2739347" y="2992094"/>
                  </a:cubicBezTo>
                  <a:cubicBezTo>
                    <a:pt x="2739328" y="2984260"/>
                    <a:pt x="2745664" y="2977899"/>
                    <a:pt x="2753497" y="2977880"/>
                  </a:cubicBezTo>
                  <a:cubicBezTo>
                    <a:pt x="2753519" y="2977880"/>
                    <a:pt x="2753538" y="2977880"/>
                    <a:pt x="2753560" y="2977880"/>
                  </a:cubicBezTo>
                  <a:close/>
                  <a:moveTo>
                    <a:pt x="3506874" y="2105647"/>
                  </a:moveTo>
                  <a:cubicBezTo>
                    <a:pt x="3519698" y="2108265"/>
                    <a:pt x="3532206" y="2099996"/>
                    <a:pt x="3534827" y="2087179"/>
                  </a:cubicBezTo>
                  <a:cubicBezTo>
                    <a:pt x="3534827" y="2087176"/>
                    <a:pt x="3534827" y="2087173"/>
                    <a:pt x="3534827" y="2087169"/>
                  </a:cubicBezTo>
                  <a:lnTo>
                    <a:pt x="3627278" y="2087169"/>
                  </a:lnTo>
                  <a:lnTo>
                    <a:pt x="3703083" y="2011364"/>
                  </a:lnTo>
                  <a:lnTo>
                    <a:pt x="3715718" y="2011364"/>
                  </a:lnTo>
                  <a:cubicBezTo>
                    <a:pt x="3718339" y="2024181"/>
                    <a:pt x="3730847" y="2032454"/>
                    <a:pt x="3743671" y="2029835"/>
                  </a:cubicBezTo>
                  <a:cubicBezTo>
                    <a:pt x="3756494" y="2027220"/>
                    <a:pt x="3764770" y="2014706"/>
                    <a:pt x="3762148" y="2001888"/>
                  </a:cubicBezTo>
                  <a:cubicBezTo>
                    <a:pt x="3759527" y="1989071"/>
                    <a:pt x="3747019" y="1980799"/>
                    <a:pt x="3734195" y="1983417"/>
                  </a:cubicBezTo>
                  <a:cubicBezTo>
                    <a:pt x="3724877" y="1985315"/>
                    <a:pt x="3717613" y="1992586"/>
                    <a:pt x="3715718" y="2001888"/>
                  </a:cubicBezTo>
                  <a:lnTo>
                    <a:pt x="3699104" y="2001888"/>
                  </a:lnTo>
                  <a:lnTo>
                    <a:pt x="3658390" y="2042634"/>
                  </a:lnTo>
                  <a:lnTo>
                    <a:pt x="3658390" y="2042634"/>
                  </a:lnTo>
                  <a:lnTo>
                    <a:pt x="3623298" y="2077757"/>
                  </a:lnTo>
                  <a:lnTo>
                    <a:pt x="3534859" y="2077757"/>
                  </a:lnTo>
                  <a:cubicBezTo>
                    <a:pt x="3532237" y="2064939"/>
                    <a:pt x="3519729" y="2056670"/>
                    <a:pt x="3506906" y="2059292"/>
                  </a:cubicBezTo>
                  <a:cubicBezTo>
                    <a:pt x="3494082" y="2061910"/>
                    <a:pt x="3485807" y="2074428"/>
                    <a:pt x="3488428" y="2087245"/>
                  </a:cubicBezTo>
                  <a:cubicBezTo>
                    <a:pt x="3490355" y="2096544"/>
                    <a:pt x="3497620" y="2103809"/>
                    <a:pt x="3506906" y="2105710"/>
                  </a:cubicBezTo>
                  <a:close/>
                  <a:moveTo>
                    <a:pt x="3739028" y="1992413"/>
                  </a:moveTo>
                  <a:cubicBezTo>
                    <a:pt x="3746892" y="1992413"/>
                    <a:pt x="3753241" y="1998777"/>
                    <a:pt x="3753241" y="2006626"/>
                  </a:cubicBezTo>
                  <a:cubicBezTo>
                    <a:pt x="3753241" y="2014475"/>
                    <a:pt x="3746892" y="2020840"/>
                    <a:pt x="3739028" y="2020840"/>
                  </a:cubicBezTo>
                  <a:cubicBezTo>
                    <a:pt x="3731163" y="2020840"/>
                    <a:pt x="3724814" y="2014475"/>
                    <a:pt x="3724814" y="2006626"/>
                  </a:cubicBezTo>
                  <a:cubicBezTo>
                    <a:pt x="3724783" y="1998793"/>
                    <a:pt x="3731131" y="1992432"/>
                    <a:pt x="3738964" y="1992413"/>
                  </a:cubicBezTo>
                  <a:cubicBezTo>
                    <a:pt x="3738996" y="1992413"/>
                    <a:pt x="3738996" y="1992413"/>
                    <a:pt x="3739028" y="1992413"/>
                  </a:cubicBezTo>
                  <a:close/>
                  <a:moveTo>
                    <a:pt x="3511612" y="2068218"/>
                  </a:moveTo>
                  <a:cubicBezTo>
                    <a:pt x="3519477" y="2068218"/>
                    <a:pt x="3525826" y="2074582"/>
                    <a:pt x="3525826" y="2082431"/>
                  </a:cubicBezTo>
                  <a:cubicBezTo>
                    <a:pt x="3525826" y="2090280"/>
                    <a:pt x="3519477" y="2096645"/>
                    <a:pt x="3511612" y="2096645"/>
                  </a:cubicBezTo>
                  <a:cubicBezTo>
                    <a:pt x="3503747" y="2096645"/>
                    <a:pt x="3497399" y="2090280"/>
                    <a:pt x="3497399" y="2082431"/>
                  </a:cubicBezTo>
                  <a:cubicBezTo>
                    <a:pt x="3497367" y="2074598"/>
                    <a:pt x="3503716" y="2068237"/>
                    <a:pt x="3511549" y="2068218"/>
                  </a:cubicBezTo>
                  <a:cubicBezTo>
                    <a:pt x="3511580" y="2068218"/>
                    <a:pt x="3511580" y="2068218"/>
                    <a:pt x="3511612" y="2068218"/>
                  </a:cubicBezTo>
                  <a:close/>
                  <a:moveTo>
                    <a:pt x="742796" y="2077694"/>
                  </a:moveTo>
                  <a:lnTo>
                    <a:pt x="654357" y="2077694"/>
                  </a:lnTo>
                  <a:cubicBezTo>
                    <a:pt x="651741" y="2064876"/>
                    <a:pt x="639227" y="2056604"/>
                    <a:pt x="626410" y="2059223"/>
                  </a:cubicBezTo>
                  <a:cubicBezTo>
                    <a:pt x="613589" y="2061838"/>
                    <a:pt x="605320" y="2074352"/>
                    <a:pt x="607935" y="2087169"/>
                  </a:cubicBezTo>
                  <a:cubicBezTo>
                    <a:pt x="610551" y="2099987"/>
                    <a:pt x="623065" y="2108259"/>
                    <a:pt x="635885" y="2105641"/>
                  </a:cubicBezTo>
                  <a:cubicBezTo>
                    <a:pt x="645187" y="2103742"/>
                    <a:pt x="652458" y="2096471"/>
                    <a:pt x="654357" y="2087169"/>
                  </a:cubicBezTo>
                  <a:lnTo>
                    <a:pt x="746681" y="2087169"/>
                  </a:lnTo>
                  <a:lnTo>
                    <a:pt x="777888" y="2055931"/>
                  </a:lnTo>
                  <a:lnTo>
                    <a:pt x="822486" y="2011364"/>
                  </a:lnTo>
                  <a:lnTo>
                    <a:pt x="835120" y="2011364"/>
                  </a:lnTo>
                  <a:cubicBezTo>
                    <a:pt x="837736" y="2024181"/>
                    <a:pt x="850250" y="2032454"/>
                    <a:pt x="863067" y="2029835"/>
                  </a:cubicBezTo>
                  <a:cubicBezTo>
                    <a:pt x="875888" y="2027220"/>
                    <a:pt x="884157" y="2014706"/>
                    <a:pt x="881542" y="2001888"/>
                  </a:cubicBezTo>
                  <a:cubicBezTo>
                    <a:pt x="878926" y="1989071"/>
                    <a:pt x="866412" y="1980799"/>
                    <a:pt x="853592" y="1983417"/>
                  </a:cubicBezTo>
                  <a:cubicBezTo>
                    <a:pt x="844290" y="1985315"/>
                    <a:pt x="837019" y="1992586"/>
                    <a:pt x="835120" y="2001888"/>
                  </a:cubicBezTo>
                  <a:lnTo>
                    <a:pt x="818507" y="2001888"/>
                  </a:lnTo>
                  <a:lnTo>
                    <a:pt x="777793" y="2042634"/>
                  </a:lnTo>
                  <a:lnTo>
                    <a:pt x="777793" y="2042634"/>
                  </a:lnTo>
                  <a:close/>
                  <a:moveTo>
                    <a:pt x="631015" y="2096645"/>
                  </a:moveTo>
                  <a:cubicBezTo>
                    <a:pt x="623166" y="2096645"/>
                    <a:pt x="616802" y="2090280"/>
                    <a:pt x="616802" y="2082431"/>
                  </a:cubicBezTo>
                  <a:cubicBezTo>
                    <a:pt x="616802" y="2074582"/>
                    <a:pt x="623166" y="2068218"/>
                    <a:pt x="631015" y="2068218"/>
                  </a:cubicBezTo>
                  <a:cubicBezTo>
                    <a:pt x="638864" y="2068218"/>
                    <a:pt x="645228" y="2074582"/>
                    <a:pt x="645228" y="2082431"/>
                  </a:cubicBezTo>
                  <a:cubicBezTo>
                    <a:pt x="645213" y="2090274"/>
                    <a:pt x="638858" y="2096626"/>
                    <a:pt x="631015" y="2096645"/>
                  </a:cubicBezTo>
                  <a:close/>
                  <a:moveTo>
                    <a:pt x="858431" y="1992413"/>
                  </a:moveTo>
                  <a:cubicBezTo>
                    <a:pt x="866280" y="1992413"/>
                    <a:pt x="872644" y="1998777"/>
                    <a:pt x="872644" y="2006626"/>
                  </a:cubicBezTo>
                  <a:cubicBezTo>
                    <a:pt x="872644" y="2014475"/>
                    <a:pt x="866280" y="2020840"/>
                    <a:pt x="858431" y="2020840"/>
                  </a:cubicBezTo>
                  <a:cubicBezTo>
                    <a:pt x="850582" y="2020840"/>
                    <a:pt x="844217" y="2014475"/>
                    <a:pt x="844217" y="2006626"/>
                  </a:cubicBezTo>
                  <a:cubicBezTo>
                    <a:pt x="844198" y="1998793"/>
                    <a:pt x="850534" y="1992432"/>
                    <a:pt x="858367" y="1992413"/>
                  </a:cubicBezTo>
                  <a:cubicBezTo>
                    <a:pt x="858389" y="1992413"/>
                    <a:pt x="858408" y="1992413"/>
                    <a:pt x="858431" y="1992413"/>
                  </a:cubicBezTo>
                  <a:close/>
                  <a:moveTo>
                    <a:pt x="559948" y="2029842"/>
                  </a:moveTo>
                  <a:cubicBezTo>
                    <a:pt x="572765" y="2027226"/>
                    <a:pt x="581037" y="2014712"/>
                    <a:pt x="578419" y="2001895"/>
                  </a:cubicBezTo>
                  <a:cubicBezTo>
                    <a:pt x="575804" y="1989074"/>
                    <a:pt x="563289" y="1980805"/>
                    <a:pt x="550472" y="1983420"/>
                  </a:cubicBezTo>
                  <a:cubicBezTo>
                    <a:pt x="537655" y="1986039"/>
                    <a:pt x="529382" y="1998550"/>
                    <a:pt x="532001" y="2011370"/>
                  </a:cubicBezTo>
                  <a:cubicBezTo>
                    <a:pt x="533899" y="2020672"/>
                    <a:pt x="541170" y="2027943"/>
                    <a:pt x="550472" y="2029842"/>
                  </a:cubicBezTo>
                  <a:lnTo>
                    <a:pt x="550472" y="2162974"/>
                  </a:lnTo>
                  <a:lnTo>
                    <a:pt x="822486" y="2162974"/>
                  </a:lnTo>
                  <a:lnTo>
                    <a:pt x="938974" y="2046456"/>
                  </a:lnTo>
                  <a:lnTo>
                    <a:pt x="938974" y="1547057"/>
                  </a:lnTo>
                  <a:lnTo>
                    <a:pt x="578425" y="1547057"/>
                  </a:lnTo>
                  <a:cubicBezTo>
                    <a:pt x="575810" y="1534240"/>
                    <a:pt x="563296" y="1525968"/>
                    <a:pt x="550478" y="1528586"/>
                  </a:cubicBezTo>
                  <a:cubicBezTo>
                    <a:pt x="537658" y="1531201"/>
                    <a:pt x="529389" y="1543716"/>
                    <a:pt x="532004" y="1556533"/>
                  </a:cubicBezTo>
                  <a:cubicBezTo>
                    <a:pt x="534622" y="1569350"/>
                    <a:pt x="547133" y="1577623"/>
                    <a:pt x="559954" y="1575004"/>
                  </a:cubicBezTo>
                  <a:cubicBezTo>
                    <a:pt x="569256" y="1573106"/>
                    <a:pt x="576527" y="1565835"/>
                    <a:pt x="578425" y="1556533"/>
                  </a:cubicBezTo>
                  <a:lnTo>
                    <a:pt x="929498" y="1556533"/>
                  </a:lnTo>
                  <a:lnTo>
                    <a:pt x="929498" y="2042571"/>
                  </a:lnTo>
                  <a:lnTo>
                    <a:pt x="818601" y="2153499"/>
                  </a:lnTo>
                  <a:lnTo>
                    <a:pt x="559948" y="2153499"/>
                  </a:lnTo>
                  <a:close/>
                  <a:moveTo>
                    <a:pt x="555210" y="1566009"/>
                  </a:moveTo>
                  <a:cubicBezTo>
                    <a:pt x="547361" y="1566009"/>
                    <a:pt x="540996" y="1559644"/>
                    <a:pt x="540996" y="1551795"/>
                  </a:cubicBezTo>
                  <a:cubicBezTo>
                    <a:pt x="540996" y="1543946"/>
                    <a:pt x="547361" y="1537582"/>
                    <a:pt x="555210" y="1537582"/>
                  </a:cubicBezTo>
                  <a:cubicBezTo>
                    <a:pt x="563059" y="1537582"/>
                    <a:pt x="569423" y="1543946"/>
                    <a:pt x="569423" y="1551795"/>
                  </a:cubicBezTo>
                  <a:cubicBezTo>
                    <a:pt x="569407" y="1559638"/>
                    <a:pt x="563052" y="1565990"/>
                    <a:pt x="555210" y="1566009"/>
                  </a:cubicBezTo>
                  <a:close/>
                  <a:moveTo>
                    <a:pt x="540996" y="2006626"/>
                  </a:moveTo>
                  <a:cubicBezTo>
                    <a:pt x="540996" y="1998777"/>
                    <a:pt x="547361" y="1992413"/>
                    <a:pt x="555210" y="1992413"/>
                  </a:cubicBezTo>
                  <a:cubicBezTo>
                    <a:pt x="563059" y="1992413"/>
                    <a:pt x="569423" y="1998777"/>
                    <a:pt x="569423" y="2006626"/>
                  </a:cubicBezTo>
                  <a:cubicBezTo>
                    <a:pt x="569423" y="2014475"/>
                    <a:pt x="563059" y="2020840"/>
                    <a:pt x="555210" y="2020840"/>
                  </a:cubicBezTo>
                  <a:cubicBezTo>
                    <a:pt x="547361" y="2020840"/>
                    <a:pt x="540996" y="2014475"/>
                    <a:pt x="540996" y="2006626"/>
                  </a:cubicBezTo>
                  <a:close/>
                  <a:moveTo>
                    <a:pt x="4823516" y="495261"/>
                  </a:moveTo>
                  <a:cubicBezTo>
                    <a:pt x="4826137" y="482440"/>
                    <a:pt x="4817862" y="469929"/>
                    <a:pt x="4805038" y="467317"/>
                  </a:cubicBezTo>
                  <a:cubicBezTo>
                    <a:pt x="4792214" y="464702"/>
                    <a:pt x="4779706" y="472977"/>
                    <a:pt x="4777085" y="485798"/>
                  </a:cubicBezTo>
                  <a:cubicBezTo>
                    <a:pt x="4774495" y="498612"/>
                    <a:pt x="4782739" y="511120"/>
                    <a:pt x="4795562" y="513738"/>
                  </a:cubicBezTo>
                  <a:lnTo>
                    <a:pt x="4795562" y="798481"/>
                  </a:lnTo>
                  <a:lnTo>
                    <a:pt x="5156111" y="798481"/>
                  </a:lnTo>
                  <a:cubicBezTo>
                    <a:pt x="5158732" y="811299"/>
                    <a:pt x="5171240" y="819571"/>
                    <a:pt x="5184064" y="816952"/>
                  </a:cubicBezTo>
                  <a:cubicBezTo>
                    <a:pt x="5196888" y="814337"/>
                    <a:pt x="5205163" y="801823"/>
                    <a:pt x="5202541" y="789006"/>
                  </a:cubicBezTo>
                  <a:cubicBezTo>
                    <a:pt x="5199920" y="776188"/>
                    <a:pt x="5187412" y="767916"/>
                    <a:pt x="5174588" y="770534"/>
                  </a:cubicBezTo>
                  <a:cubicBezTo>
                    <a:pt x="5165270" y="772433"/>
                    <a:pt x="5158006" y="779704"/>
                    <a:pt x="5156111" y="789006"/>
                  </a:cubicBezTo>
                  <a:lnTo>
                    <a:pt x="4805038" y="789006"/>
                  </a:lnTo>
                  <a:lnTo>
                    <a:pt x="4805038" y="513738"/>
                  </a:lnTo>
                  <a:cubicBezTo>
                    <a:pt x="4814356" y="511849"/>
                    <a:pt x="4821620" y="504572"/>
                    <a:pt x="4823516" y="495261"/>
                  </a:cubicBezTo>
                  <a:close/>
                  <a:moveTo>
                    <a:pt x="5179326" y="779530"/>
                  </a:moveTo>
                  <a:cubicBezTo>
                    <a:pt x="5187191" y="779530"/>
                    <a:pt x="5193540" y="785894"/>
                    <a:pt x="5193540" y="793743"/>
                  </a:cubicBezTo>
                  <a:cubicBezTo>
                    <a:pt x="5193540" y="801592"/>
                    <a:pt x="5187191" y="807957"/>
                    <a:pt x="5179326" y="807957"/>
                  </a:cubicBezTo>
                  <a:cubicBezTo>
                    <a:pt x="5171461" y="807957"/>
                    <a:pt x="5165113" y="801592"/>
                    <a:pt x="5165113" y="793743"/>
                  </a:cubicBezTo>
                  <a:cubicBezTo>
                    <a:pt x="5165081" y="785910"/>
                    <a:pt x="5171430" y="779549"/>
                    <a:pt x="5179263" y="779530"/>
                  </a:cubicBezTo>
                  <a:cubicBezTo>
                    <a:pt x="5179295" y="779530"/>
                    <a:pt x="5179295" y="779530"/>
                    <a:pt x="5179326" y="779530"/>
                  </a:cubicBezTo>
                  <a:close/>
                  <a:moveTo>
                    <a:pt x="4800300" y="504736"/>
                  </a:moveTo>
                  <a:cubicBezTo>
                    <a:pt x="4792436" y="504736"/>
                    <a:pt x="4786087" y="498372"/>
                    <a:pt x="4786087" y="490523"/>
                  </a:cubicBezTo>
                  <a:cubicBezTo>
                    <a:pt x="4786087" y="482674"/>
                    <a:pt x="4792436" y="476309"/>
                    <a:pt x="4800300" y="476309"/>
                  </a:cubicBezTo>
                  <a:cubicBezTo>
                    <a:pt x="4808165" y="476309"/>
                    <a:pt x="4814514" y="482674"/>
                    <a:pt x="4814514" y="490523"/>
                  </a:cubicBezTo>
                  <a:cubicBezTo>
                    <a:pt x="4814482" y="498365"/>
                    <a:pt x="4808133" y="504720"/>
                    <a:pt x="4800300" y="504736"/>
                  </a:cubicBezTo>
                  <a:close/>
                  <a:moveTo>
                    <a:pt x="3658485" y="1095006"/>
                  </a:moveTo>
                  <a:lnTo>
                    <a:pt x="3658485" y="1404923"/>
                  </a:lnTo>
                  <a:lnTo>
                    <a:pt x="3791618" y="1404923"/>
                  </a:lnTo>
                  <a:cubicBezTo>
                    <a:pt x="3794239" y="1417740"/>
                    <a:pt x="3806747" y="1426012"/>
                    <a:pt x="3819571" y="1423394"/>
                  </a:cubicBezTo>
                  <a:cubicBezTo>
                    <a:pt x="3832394" y="1420779"/>
                    <a:pt x="3840670" y="1408264"/>
                    <a:pt x="3838048" y="1395447"/>
                  </a:cubicBezTo>
                  <a:cubicBezTo>
                    <a:pt x="3835427" y="1382630"/>
                    <a:pt x="3822918" y="1374357"/>
                    <a:pt x="3810095" y="1376976"/>
                  </a:cubicBezTo>
                  <a:cubicBezTo>
                    <a:pt x="3800777" y="1378874"/>
                    <a:pt x="3793513" y="1386145"/>
                    <a:pt x="3791618" y="1395447"/>
                  </a:cubicBezTo>
                  <a:lnTo>
                    <a:pt x="3667960" y="1395447"/>
                  </a:lnTo>
                  <a:lnTo>
                    <a:pt x="3667960" y="1098891"/>
                  </a:lnTo>
                  <a:lnTo>
                    <a:pt x="3895376" y="871475"/>
                  </a:lnTo>
                  <a:lnTo>
                    <a:pt x="3895376" y="665348"/>
                  </a:lnTo>
                  <a:cubicBezTo>
                    <a:pt x="3908199" y="662733"/>
                    <a:pt x="3916475" y="650219"/>
                    <a:pt x="3913853" y="637402"/>
                  </a:cubicBezTo>
                  <a:cubicBezTo>
                    <a:pt x="3911232" y="624581"/>
                    <a:pt x="3898724" y="616312"/>
                    <a:pt x="3885900" y="618927"/>
                  </a:cubicBezTo>
                  <a:cubicBezTo>
                    <a:pt x="3873076" y="621542"/>
                    <a:pt x="3864801" y="634057"/>
                    <a:pt x="3867423" y="646877"/>
                  </a:cubicBezTo>
                  <a:cubicBezTo>
                    <a:pt x="3869318" y="656179"/>
                    <a:pt x="3876582" y="663450"/>
                    <a:pt x="3885900" y="665348"/>
                  </a:cubicBezTo>
                  <a:lnTo>
                    <a:pt x="3885900" y="867496"/>
                  </a:lnTo>
                  <a:close/>
                  <a:moveTo>
                    <a:pt x="3814833" y="1385971"/>
                  </a:moveTo>
                  <a:cubicBezTo>
                    <a:pt x="3822698" y="1385971"/>
                    <a:pt x="3829046" y="1392336"/>
                    <a:pt x="3829046" y="1400185"/>
                  </a:cubicBezTo>
                  <a:cubicBezTo>
                    <a:pt x="3829046" y="1408034"/>
                    <a:pt x="3822698" y="1414398"/>
                    <a:pt x="3814833" y="1414398"/>
                  </a:cubicBezTo>
                  <a:cubicBezTo>
                    <a:pt x="3806968" y="1414398"/>
                    <a:pt x="3800619" y="1408034"/>
                    <a:pt x="3800619" y="1400185"/>
                  </a:cubicBezTo>
                  <a:cubicBezTo>
                    <a:pt x="3800588" y="1392352"/>
                    <a:pt x="3806936" y="1385990"/>
                    <a:pt x="3814770" y="1385971"/>
                  </a:cubicBezTo>
                  <a:cubicBezTo>
                    <a:pt x="3814801" y="1385971"/>
                    <a:pt x="3814801" y="1385971"/>
                    <a:pt x="3814833" y="1385971"/>
                  </a:cubicBezTo>
                  <a:close/>
                  <a:moveTo>
                    <a:pt x="3876425" y="642133"/>
                  </a:moveTo>
                  <a:cubicBezTo>
                    <a:pt x="3876425" y="634284"/>
                    <a:pt x="3882773" y="627920"/>
                    <a:pt x="3890638" y="627920"/>
                  </a:cubicBezTo>
                  <a:cubicBezTo>
                    <a:pt x="3898503" y="627920"/>
                    <a:pt x="3904851" y="634284"/>
                    <a:pt x="3904851" y="642133"/>
                  </a:cubicBezTo>
                  <a:cubicBezTo>
                    <a:pt x="3904851" y="649982"/>
                    <a:pt x="3898503" y="656347"/>
                    <a:pt x="3890638" y="656347"/>
                  </a:cubicBezTo>
                  <a:cubicBezTo>
                    <a:pt x="3882773" y="656347"/>
                    <a:pt x="3876425" y="649982"/>
                    <a:pt x="3876425" y="642133"/>
                  </a:cubicBezTo>
                  <a:close/>
                  <a:moveTo>
                    <a:pt x="2881955" y="1471252"/>
                  </a:moveTo>
                  <a:cubicBezTo>
                    <a:pt x="2879343" y="1484073"/>
                    <a:pt x="2887615" y="1496584"/>
                    <a:pt x="2900436" y="1499196"/>
                  </a:cubicBezTo>
                  <a:cubicBezTo>
                    <a:pt x="2913253" y="1501808"/>
                    <a:pt x="2925764" y="1493536"/>
                    <a:pt x="2928380" y="1480715"/>
                  </a:cubicBezTo>
                  <a:cubicBezTo>
                    <a:pt x="2930992" y="1467901"/>
                    <a:pt x="2922723" y="1455393"/>
                    <a:pt x="2909908" y="1452775"/>
                  </a:cubicBezTo>
                  <a:lnTo>
                    <a:pt x="2909908" y="1395447"/>
                  </a:lnTo>
                  <a:lnTo>
                    <a:pt x="2834103" y="1395447"/>
                  </a:lnTo>
                  <a:lnTo>
                    <a:pt x="2834103" y="1044374"/>
                  </a:lnTo>
                  <a:cubicBezTo>
                    <a:pt x="2846924" y="1041759"/>
                    <a:pt x="2855193" y="1029245"/>
                    <a:pt x="2852574" y="1016427"/>
                  </a:cubicBezTo>
                  <a:cubicBezTo>
                    <a:pt x="2849959" y="1003607"/>
                    <a:pt x="2837445" y="995338"/>
                    <a:pt x="2824628" y="997953"/>
                  </a:cubicBezTo>
                  <a:cubicBezTo>
                    <a:pt x="2811810" y="1000568"/>
                    <a:pt x="2803538" y="1013083"/>
                    <a:pt x="2806156" y="1025903"/>
                  </a:cubicBezTo>
                  <a:cubicBezTo>
                    <a:pt x="2808055" y="1035205"/>
                    <a:pt x="2815326" y="1042476"/>
                    <a:pt x="2824628" y="1044374"/>
                  </a:cubicBezTo>
                  <a:lnTo>
                    <a:pt x="2824628" y="1404923"/>
                  </a:lnTo>
                  <a:lnTo>
                    <a:pt x="2900433" y="1404923"/>
                  </a:lnTo>
                  <a:lnTo>
                    <a:pt x="2900433" y="1452933"/>
                  </a:lnTo>
                  <a:cubicBezTo>
                    <a:pt x="2891172" y="1454809"/>
                    <a:pt x="2883910" y="1462007"/>
                    <a:pt x="2881955" y="1471252"/>
                  </a:cubicBezTo>
                  <a:close/>
                  <a:moveTo>
                    <a:pt x="2815152" y="1021159"/>
                  </a:moveTo>
                  <a:cubicBezTo>
                    <a:pt x="2815152" y="1013310"/>
                    <a:pt x="2821516" y="1006945"/>
                    <a:pt x="2829365" y="1006945"/>
                  </a:cubicBezTo>
                  <a:cubicBezTo>
                    <a:pt x="2837214" y="1006945"/>
                    <a:pt x="2843579" y="1013310"/>
                    <a:pt x="2843579" y="1021159"/>
                  </a:cubicBezTo>
                  <a:cubicBezTo>
                    <a:pt x="2843579" y="1029008"/>
                    <a:pt x="2837214" y="1035372"/>
                    <a:pt x="2829365" y="1035372"/>
                  </a:cubicBezTo>
                  <a:cubicBezTo>
                    <a:pt x="2821516" y="1035372"/>
                    <a:pt x="2815152" y="1029008"/>
                    <a:pt x="2815152" y="1021159"/>
                  </a:cubicBezTo>
                  <a:close/>
                  <a:moveTo>
                    <a:pt x="2905171" y="1461777"/>
                  </a:moveTo>
                  <a:cubicBezTo>
                    <a:pt x="2913020" y="1461777"/>
                    <a:pt x="2919384" y="1468141"/>
                    <a:pt x="2919384" y="1475990"/>
                  </a:cubicBezTo>
                  <a:cubicBezTo>
                    <a:pt x="2919384" y="1483839"/>
                    <a:pt x="2913020" y="1490203"/>
                    <a:pt x="2905171" y="1490203"/>
                  </a:cubicBezTo>
                  <a:cubicBezTo>
                    <a:pt x="2897321" y="1490203"/>
                    <a:pt x="2890957" y="1483839"/>
                    <a:pt x="2890957" y="1475990"/>
                  </a:cubicBezTo>
                  <a:cubicBezTo>
                    <a:pt x="2890938" y="1468157"/>
                    <a:pt x="2897274" y="1461796"/>
                    <a:pt x="2905107" y="1461777"/>
                  </a:cubicBezTo>
                  <a:cubicBezTo>
                    <a:pt x="2905130" y="1461777"/>
                    <a:pt x="2905148" y="1461777"/>
                    <a:pt x="2905171" y="1461777"/>
                  </a:cubicBezTo>
                  <a:close/>
                  <a:moveTo>
                    <a:pt x="2673017" y="1271790"/>
                  </a:moveTo>
                  <a:cubicBezTo>
                    <a:pt x="2685835" y="1274408"/>
                    <a:pt x="2698349" y="1266139"/>
                    <a:pt x="2700967" y="1253322"/>
                  </a:cubicBezTo>
                  <a:cubicBezTo>
                    <a:pt x="2700970" y="1253319"/>
                    <a:pt x="2700970" y="1253315"/>
                    <a:pt x="2700970" y="1253312"/>
                  </a:cubicBezTo>
                  <a:lnTo>
                    <a:pt x="2748822" y="1253312"/>
                  </a:lnTo>
                  <a:lnTo>
                    <a:pt x="2748822" y="1480728"/>
                  </a:lnTo>
                  <a:lnTo>
                    <a:pt x="2806150" y="1480728"/>
                  </a:lnTo>
                  <a:cubicBezTo>
                    <a:pt x="2808765" y="1493545"/>
                    <a:pt x="2821279" y="1501817"/>
                    <a:pt x="2834097" y="1499199"/>
                  </a:cubicBezTo>
                  <a:cubicBezTo>
                    <a:pt x="2846917" y="1496584"/>
                    <a:pt x="2855187" y="1484070"/>
                    <a:pt x="2852571" y="1471252"/>
                  </a:cubicBezTo>
                  <a:cubicBezTo>
                    <a:pt x="2849953" y="1458435"/>
                    <a:pt x="2837442" y="1450163"/>
                    <a:pt x="2824621" y="1452781"/>
                  </a:cubicBezTo>
                  <a:cubicBezTo>
                    <a:pt x="2815319" y="1454679"/>
                    <a:pt x="2808048" y="1461950"/>
                    <a:pt x="2806150" y="1471252"/>
                  </a:cubicBezTo>
                  <a:lnTo>
                    <a:pt x="2758298" y="1471252"/>
                  </a:lnTo>
                  <a:lnTo>
                    <a:pt x="2758298" y="1243837"/>
                  </a:lnTo>
                  <a:lnTo>
                    <a:pt x="2700970" y="1243837"/>
                  </a:lnTo>
                  <a:cubicBezTo>
                    <a:pt x="2698352" y="1231019"/>
                    <a:pt x="2685835" y="1222750"/>
                    <a:pt x="2673017" y="1225372"/>
                  </a:cubicBezTo>
                  <a:cubicBezTo>
                    <a:pt x="2660200" y="1227990"/>
                    <a:pt x="2651931" y="1240508"/>
                    <a:pt x="2654552" y="1253325"/>
                  </a:cubicBezTo>
                  <a:cubicBezTo>
                    <a:pt x="2656454" y="1262624"/>
                    <a:pt x="2663718" y="1269888"/>
                    <a:pt x="2673017" y="1271790"/>
                  </a:cubicBezTo>
                  <a:close/>
                  <a:moveTo>
                    <a:pt x="2829365" y="1461777"/>
                  </a:moveTo>
                  <a:cubicBezTo>
                    <a:pt x="2837214" y="1461777"/>
                    <a:pt x="2843579" y="1468141"/>
                    <a:pt x="2843579" y="1475990"/>
                  </a:cubicBezTo>
                  <a:cubicBezTo>
                    <a:pt x="2843579" y="1483839"/>
                    <a:pt x="2837214" y="1490203"/>
                    <a:pt x="2829365" y="1490203"/>
                  </a:cubicBezTo>
                  <a:cubicBezTo>
                    <a:pt x="2821516" y="1490203"/>
                    <a:pt x="2815152" y="1483839"/>
                    <a:pt x="2815152" y="1475990"/>
                  </a:cubicBezTo>
                  <a:cubicBezTo>
                    <a:pt x="2815133" y="1468157"/>
                    <a:pt x="2821469" y="1461796"/>
                    <a:pt x="2829302" y="1461777"/>
                  </a:cubicBezTo>
                  <a:cubicBezTo>
                    <a:pt x="2829324" y="1461777"/>
                    <a:pt x="2829343" y="1461777"/>
                    <a:pt x="2829365" y="1461777"/>
                  </a:cubicBezTo>
                  <a:close/>
                  <a:moveTo>
                    <a:pt x="2677755" y="1234361"/>
                  </a:moveTo>
                  <a:cubicBezTo>
                    <a:pt x="2685604" y="1234361"/>
                    <a:pt x="2691969" y="1240726"/>
                    <a:pt x="2691969" y="1248574"/>
                  </a:cubicBezTo>
                  <a:cubicBezTo>
                    <a:pt x="2691969" y="1256424"/>
                    <a:pt x="2685604" y="1262788"/>
                    <a:pt x="2677755" y="1262788"/>
                  </a:cubicBezTo>
                  <a:cubicBezTo>
                    <a:pt x="2669906" y="1262788"/>
                    <a:pt x="2663542" y="1256424"/>
                    <a:pt x="2663542" y="1248574"/>
                  </a:cubicBezTo>
                  <a:cubicBezTo>
                    <a:pt x="2663523" y="1240741"/>
                    <a:pt x="2669859" y="1234380"/>
                    <a:pt x="2677692" y="1234361"/>
                  </a:cubicBezTo>
                  <a:cubicBezTo>
                    <a:pt x="2677714" y="1234361"/>
                    <a:pt x="2677733" y="1234361"/>
                    <a:pt x="2677755" y="1234361"/>
                  </a:cubicBezTo>
                  <a:close/>
                  <a:moveTo>
                    <a:pt x="3913853" y="485785"/>
                  </a:moveTo>
                  <a:cubicBezTo>
                    <a:pt x="3911232" y="472967"/>
                    <a:pt x="3898724" y="464695"/>
                    <a:pt x="3885900" y="467314"/>
                  </a:cubicBezTo>
                  <a:cubicBezTo>
                    <a:pt x="3873076" y="469929"/>
                    <a:pt x="3864801" y="482443"/>
                    <a:pt x="3867423" y="495261"/>
                  </a:cubicBezTo>
                  <a:cubicBezTo>
                    <a:pt x="3870044" y="508078"/>
                    <a:pt x="3882552" y="516350"/>
                    <a:pt x="3895376" y="513732"/>
                  </a:cubicBezTo>
                  <a:cubicBezTo>
                    <a:pt x="3904693" y="511833"/>
                    <a:pt x="3911958" y="504562"/>
                    <a:pt x="3913853" y="495261"/>
                  </a:cubicBezTo>
                  <a:lnTo>
                    <a:pt x="3971181" y="495261"/>
                  </a:lnTo>
                  <a:lnTo>
                    <a:pt x="3971181" y="409980"/>
                  </a:lnTo>
                  <a:lnTo>
                    <a:pt x="3895376" y="409980"/>
                  </a:lnTo>
                  <a:lnTo>
                    <a:pt x="3895376" y="267845"/>
                  </a:lnTo>
                  <a:lnTo>
                    <a:pt x="3961705" y="267845"/>
                  </a:lnTo>
                  <a:lnTo>
                    <a:pt x="3961705" y="315855"/>
                  </a:lnTo>
                  <a:cubicBezTo>
                    <a:pt x="3948881" y="318470"/>
                    <a:pt x="3940606" y="330984"/>
                    <a:pt x="3943228" y="343802"/>
                  </a:cubicBezTo>
                  <a:cubicBezTo>
                    <a:pt x="3945849" y="356622"/>
                    <a:pt x="3958357" y="364891"/>
                    <a:pt x="3971181" y="362276"/>
                  </a:cubicBezTo>
                  <a:cubicBezTo>
                    <a:pt x="3984004" y="359661"/>
                    <a:pt x="3992280" y="347147"/>
                    <a:pt x="3989658" y="334326"/>
                  </a:cubicBezTo>
                  <a:cubicBezTo>
                    <a:pt x="3987763" y="325024"/>
                    <a:pt x="3980499" y="317753"/>
                    <a:pt x="3971181" y="315855"/>
                  </a:cubicBezTo>
                  <a:lnTo>
                    <a:pt x="3971181" y="258369"/>
                  </a:lnTo>
                  <a:lnTo>
                    <a:pt x="3885900" y="258369"/>
                  </a:lnTo>
                  <a:lnTo>
                    <a:pt x="3885900" y="419455"/>
                  </a:lnTo>
                  <a:lnTo>
                    <a:pt x="3961705" y="419455"/>
                  </a:lnTo>
                  <a:lnTo>
                    <a:pt x="3961705" y="485785"/>
                  </a:lnTo>
                  <a:close/>
                  <a:moveTo>
                    <a:pt x="3890638" y="504736"/>
                  </a:moveTo>
                  <a:cubicBezTo>
                    <a:pt x="3882773" y="504736"/>
                    <a:pt x="3876425" y="498372"/>
                    <a:pt x="3876425" y="490523"/>
                  </a:cubicBezTo>
                  <a:cubicBezTo>
                    <a:pt x="3876425" y="482674"/>
                    <a:pt x="3882773" y="476309"/>
                    <a:pt x="3890638" y="476309"/>
                  </a:cubicBezTo>
                  <a:cubicBezTo>
                    <a:pt x="3898503" y="476309"/>
                    <a:pt x="3904851" y="482674"/>
                    <a:pt x="3904851" y="490523"/>
                  </a:cubicBezTo>
                  <a:cubicBezTo>
                    <a:pt x="3904820" y="498365"/>
                    <a:pt x="3898471" y="504720"/>
                    <a:pt x="3890638" y="504736"/>
                  </a:cubicBezTo>
                  <a:close/>
                  <a:moveTo>
                    <a:pt x="3980657" y="338912"/>
                  </a:moveTo>
                  <a:cubicBezTo>
                    <a:pt x="3980657" y="346761"/>
                    <a:pt x="3974308" y="353126"/>
                    <a:pt x="3966443" y="353126"/>
                  </a:cubicBezTo>
                  <a:cubicBezTo>
                    <a:pt x="3958578" y="353126"/>
                    <a:pt x="3952230" y="346761"/>
                    <a:pt x="3952230" y="338912"/>
                  </a:cubicBezTo>
                  <a:cubicBezTo>
                    <a:pt x="3952230" y="331063"/>
                    <a:pt x="3958578" y="324699"/>
                    <a:pt x="3966443" y="324699"/>
                  </a:cubicBezTo>
                  <a:cubicBezTo>
                    <a:pt x="3974308" y="324699"/>
                    <a:pt x="3980657" y="331063"/>
                    <a:pt x="3980657" y="338912"/>
                  </a:cubicBezTo>
                  <a:close/>
                  <a:moveTo>
                    <a:pt x="3582679" y="1057103"/>
                  </a:moveTo>
                  <a:lnTo>
                    <a:pt x="3582679" y="1395447"/>
                  </a:lnTo>
                  <a:lnTo>
                    <a:pt x="3459022" y="1395447"/>
                  </a:lnTo>
                  <a:cubicBezTo>
                    <a:pt x="3456401" y="1382630"/>
                    <a:pt x="3443893" y="1374357"/>
                    <a:pt x="3431069" y="1376976"/>
                  </a:cubicBezTo>
                  <a:cubicBezTo>
                    <a:pt x="3418245" y="1379591"/>
                    <a:pt x="3409970" y="1392105"/>
                    <a:pt x="3412592" y="1404923"/>
                  </a:cubicBezTo>
                  <a:cubicBezTo>
                    <a:pt x="3415213" y="1417740"/>
                    <a:pt x="3427721" y="1426012"/>
                    <a:pt x="3440545" y="1423394"/>
                  </a:cubicBezTo>
                  <a:cubicBezTo>
                    <a:pt x="3449862" y="1421496"/>
                    <a:pt x="3457127" y="1414225"/>
                    <a:pt x="3459022" y="1404923"/>
                  </a:cubicBezTo>
                  <a:lnTo>
                    <a:pt x="3592155" y="1404923"/>
                  </a:lnTo>
                  <a:lnTo>
                    <a:pt x="3592155" y="1060988"/>
                  </a:lnTo>
                  <a:lnTo>
                    <a:pt x="3819571" y="833573"/>
                  </a:lnTo>
                  <a:lnTo>
                    <a:pt x="3819571" y="741154"/>
                  </a:lnTo>
                  <a:cubicBezTo>
                    <a:pt x="3832394" y="738538"/>
                    <a:pt x="3840670" y="726024"/>
                    <a:pt x="3838048" y="713207"/>
                  </a:cubicBezTo>
                  <a:cubicBezTo>
                    <a:pt x="3835427" y="700386"/>
                    <a:pt x="3822918" y="692117"/>
                    <a:pt x="3810095" y="694732"/>
                  </a:cubicBezTo>
                  <a:cubicBezTo>
                    <a:pt x="3797271" y="697348"/>
                    <a:pt x="3788996" y="709862"/>
                    <a:pt x="3791618" y="722682"/>
                  </a:cubicBezTo>
                  <a:cubicBezTo>
                    <a:pt x="3793513" y="731984"/>
                    <a:pt x="3800777" y="739255"/>
                    <a:pt x="3810095" y="741154"/>
                  </a:cubicBezTo>
                  <a:lnTo>
                    <a:pt x="3810095" y="829593"/>
                  </a:lnTo>
                  <a:close/>
                  <a:moveTo>
                    <a:pt x="3435807" y="1414398"/>
                  </a:moveTo>
                  <a:cubicBezTo>
                    <a:pt x="3427942" y="1414398"/>
                    <a:pt x="3421593" y="1408034"/>
                    <a:pt x="3421593" y="1400185"/>
                  </a:cubicBezTo>
                  <a:cubicBezTo>
                    <a:pt x="3421593" y="1392336"/>
                    <a:pt x="3427942" y="1385971"/>
                    <a:pt x="3435807" y="1385971"/>
                  </a:cubicBezTo>
                  <a:cubicBezTo>
                    <a:pt x="3443672" y="1385971"/>
                    <a:pt x="3450020" y="1392336"/>
                    <a:pt x="3450020" y="1400185"/>
                  </a:cubicBezTo>
                  <a:cubicBezTo>
                    <a:pt x="3449989" y="1408028"/>
                    <a:pt x="3443640" y="1414379"/>
                    <a:pt x="3435807" y="1414398"/>
                  </a:cubicBezTo>
                  <a:close/>
                  <a:moveTo>
                    <a:pt x="3800619" y="717938"/>
                  </a:moveTo>
                  <a:cubicBezTo>
                    <a:pt x="3800619" y="710089"/>
                    <a:pt x="3806968" y="703725"/>
                    <a:pt x="3814833" y="703725"/>
                  </a:cubicBezTo>
                  <a:cubicBezTo>
                    <a:pt x="3822698" y="703725"/>
                    <a:pt x="3829046" y="710089"/>
                    <a:pt x="3829046" y="717938"/>
                  </a:cubicBezTo>
                  <a:cubicBezTo>
                    <a:pt x="3829046" y="725787"/>
                    <a:pt x="3822698" y="732152"/>
                    <a:pt x="3814833" y="732152"/>
                  </a:cubicBezTo>
                  <a:cubicBezTo>
                    <a:pt x="3806968" y="732152"/>
                    <a:pt x="3800619" y="725787"/>
                    <a:pt x="3800619" y="717938"/>
                  </a:cubicBezTo>
                  <a:close/>
                  <a:moveTo>
                    <a:pt x="2606688" y="1149712"/>
                  </a:moveTo>
                  <a:cubicBezTo>
                    <a:pt x="2593867" y="1147100"/>
                    <a:pt x="2581356" y="1155372"/>
                    <a:pt x="2578744" y="1168193"/>
                  </a:cubicBezTo>
                  <a:cubicBezTo>
                    <a:pt x="2576132" y="1181010"/>
                    <a:pt x="2584404" y="1193521"/>
                    <a:pt x="2597225" y="1196136"/>
                  </a:cubicBezTo>
                  <a:cubicBezTo>
                    <a:pt x="2610039" y="1198748"/>
                    <a:pt x="2622547" y="1190479"/>
                    <a:pt x="2625165" y="1177665"/>
                  </a:cubicBezTo>
                  <a:lnTo>
                    <a:pt x="2758298" y="1177665"/>
                  </a:lnTo>
                  <a:lnTo>
                    <a:pt x="2758298" y="950250"/>
                  </a:lnTo>
                  <a:lnTo>
                    <a:pt x="2806150" y="950250"/>
                  </a:lnTo>
                  <a:cubicBezTo>
                    <a:pt x="2808765" y="963067"/>
                    <a:pt x="2821279" y="971339"/>
                    <a:pt x="2834097" y="968721"/>
                  </a:cubicBezTo>
                  <a:cubicBezTo>
                    <a:pt x="2846917" y="966105"/>
                    <a:pt x="2855187" y="953591"/>
                    <a:pt x="2852571" y="940774"/>
                  </a:cubicBezTo>
                  <a:cubicBezTo>
                    <a:pt x="2849953" y="927956"/>
                    <a:pt x="2837442" y="919684"/>
                    <a:pt x="2824621" y="922303"/>
                  </a:cubicBezTo>
                  <a:cubicBezTo>
                    <a:pt x="2815319" y="924201"/>
                    <a:pt x="2808048" y="931472"/>
                    <a:pt x="2806150" y="940774"/>
                  </a:cubicBezTo>
                  <a:lnTo>
                    <a:pt x="2748822" y="940774"/>
                  </a:lnTo>
                  <a:lnTo>
                    <a:pt x="2748822" y="1168189"/>
                  </a:lnTo>
                  <a:lnTo>
                    <a:pt x="2625165" y="1168189"/>
                  </a:lnTo>
                  <a:cubicBezTo>
                    <a:pt x="2623276" y="1158878"/>
                    <a:pt x="2615999" y="1151601"/>
                    <a:pt x="2606688" y="1149712"/>
                  </a:cubicBezTo>
                  <a:close/>
                  <a:moveTo>
                    <a:pt x="2601950" y="1187141"/>
                  </a:moveTo>
                  <a:cubicBezTo>
                    <a:pt x="2594101" y="1187141"/>
                    <a:pt x="2587736" y="1180776"/>
                    <a:pt x="2587736" y="1172927"/>
                  </a:cubicBezTo>
                  <a:cubicBezTo>
                    <a:pt x="2587736" y="1165078"/>
                    <a:pt x="2594101" y="1158714"/>
                    <a:pt x="2601950" y="1158714"/>
                  </a:cubicBezTo>
                  <a:cubicBezTo>
                    <a:pt x="2609799" y="1158714"/>
                    <a:pt x="2616163" y="1165078"/>
                    <a:pt x="2616163" y="1172927"/>
                  </a:cubicBezTo>
                  <a:cubicBezTo>
                    <a:pt x="2616059" y="1180707"/>
                    <a:pt x="2609733" y="1186967"/>
                    <a:pt x="2601950" y="1186983"/>
                  </a:cubicBezTo>
                  <a:close/>
                  <a:moveTo>
                    <a:pt x="2829365" y="931298"/>
                  </a:moveTo>
                  <a:cubicBezTo>
                    <a:pt x="2837214" y="931298"/>
                    <a:pt x="2843579" y="937663"/>
                    <a:pt x="2843579" y="945512"/>
                  </a:cubicBezTo>
                  <a:cubicBezTo>
                    <a:pt x="2843579" y="953361"/>
                    <a:pt x="2837214" y="959725"/>
                    <a:pt x="2829365" y="959725"/>
                  </a:cubicBezTo>
                  <a:cubicBezTo>
                    <a:pt x="2821516" y="959725"/>
                    <a:pt x="2815152" y="953361"/>
                    <a:pt x="2815152" y="945512"/>
                  </a:cubicBezTo>
                  <a:cubicBezTo>
                    <a:pt x="2815048" y="937678"/>
                    <a:pt x="2821311" y="931248"/>
                    <a:pt x="2829144" y="931140"/>
                  </a:cubicBezTo>
                  <a:cubicBezTo>
                    <a:pt x="2829217" y="931140"/>
                    <a:pt x="2829293" y="931140"/>
                    <a:pt x="2829365" y="931140"/>
                  </a:cubicBezTo>
                  <a:close/>
                  <a:moveTo>
                    <a:pt x="3885900" y="589701"/>
                  </a:moveTo>
                  <a:cubicBezTo>
                    <a:pt x="3898724" y="592320"/>
                    <a:pt x="3911232" y="584050"/>
                    <a:pt x="3913853" y="571233"/>
                  </a:cubicBezTo>
                  <a:cubicBezTo>
                    <a:pt x="3913853" y="571230"/>
                    <a:pt x="3913853" y="571227"/>
                    <a:pt x="3913853" y="571224"/>
                  </a:cubicBezTo>
                  <a:lnTo>
                    <a:pt x="4046986" y="571224"/>
                  </a:lnTo>
                  <a:lnTo>
                    <a:pt x="4046986" y="268003"/>
                  </a:lnTo>
                  <a:lnTo>
                    <a:pt x="4625475" y="268003"/>
                  </a:lnTo>
                  <a:cubicBezTo>
                    <a:pt x="4628096" y="280822"/>
                    <a:pt x="4640604" y="289092"/>
                    <a:pt x="4653428" y="286476"/>
                  </a:cubicBezTo>
                  <a:cubicBezTo>
                    <a:pt x="4666251" y="283859"/>
                    <a:pt x="4674527" y="271346"/>
                    <a:pt x="4671905" y="258527"/>
                  </a:cubicBezTo>
                  <a:cubicBezTo>
                    <a:pt x="4669284" y="245708"/>
                    <a:pt x="4656776" y="237438"/>
                    <a:pt x="4643952" y="240054"/>
                  </a:cubicBezTo>
                  <a:cubicBezTo>
                    <a:pt x="4634634" y="241954"/>
                    <a:pt x="4627370" y="249224"/>
                    <a:pt x="4625475" y="258527"/>
                  </a:cubicBezTo>
                  <a:lnTo>
                    <a:pt x="4037511" y="258527"/>
                  </a:lnTo>
                  <a:lnTo>
                    <a:pt x="4037511" y="561748"/>
                  </a:lnTo>
                  <a:lnTo>
                    <a:pt x="3913853" y="561748"/>
                  </a:lnTo>
                  <a:cubicBezTo>
                    <a:pt x="3911232" y="548931"/>
                    <a:pt x="3898724" y="540661"/>
                    <a:pt x="3885900" y="543283"/>
                  </a:cubicBezTo>
                  <a:cubicBezTo>
                    <a:pt x="3873076" y="545902"/>
                    <a:pt x="3864801" y="558419"/>
                    <a:pt x="3867423" y="571236"/>
                  </a:cubicBezTo>
                  <a:cubicBezTo>
                    <a:pt x="3869349" y="580535"/>
                    <a:pt x="3876614" y="587800"/>
                    <a:pt x="3885900" y="589701"/>
                  </a:cubicBezTo>
                  <a:close/>
                  <a:moveTo>
                    <a:pt x="4648690" y="248894"/>
                  </a:moveTo>
                  <a:cubicBezTo>
                    <a:pt x="4656555" y="248894"/>
                    <a:pt x="4662903" y="255257"/>
                    <a:pt x="4662903" y="263107"/>
                  </a:cubicBezTo>
                  <a:cubicBezTo>
                    <a:pt x="4662903" y="270957"/>
                    <a:pt x="4656555" y="277321"/>
                    <a:pt x="4648690" y="277321"/>
                  </a:cubicBezTo>
                  <a:cubicBezTo>
                    <a:pt x="4640825" y="277321"/>
                    <a:pt x="4634476" y="270957"/>
                    <a:pt x="4634476" y="263107"/>
                  </a:cubicBezTo>
                  <a:cubicBezTo>
                    <a:pt x="4634445" y="255275"/>
                    <a:pt x="4640794" y="248911"/>
                    <a:pt x="4648627" y="248894"/>
                  </a:cubicBezTo>
                  <a:cubicBezTo>
                    <a:pt x="4648658" y="248894"/>
                    <a:pt x="4648658" y="248894"/>
                    <a:pt x="4648690" y="248894"/>
                  </a:cubicBezTo>
                  <a:close/>
                  <a:moveTo>
                    <a:pt x="3890638" y="552114"/>
                  </a:moveTo>
                  <a:cubicBezTo>
                    <a:pt x="3898503" y="552114"/>
                    <a:pt x="3904851" y="558479"/>
                    <a:pt x="3904851" y="566328"/>
                  </a:cubicBezTo>
                  <a:cubicBezTo>
                    <a:pt x="3904851" y="574177"/>
                    <a:pt x="3898503" y="580541"/>
                    <a:pt x="3890638" y="580541"/>
                  </a:cubicBezTo>
                  <a:cubicBezTo>
                    <a:pt x="3882773" y="580541"/>
                    <a:pt x="3876425" y="574177"/>
                    <a:pt x="3876425" y="566328"/>
                  </a:cubicBezTo>
                  <a:cubicBezTo>
                    <a:pt x="3876393" y="558495"/>
                    <a:pt x="3882742" y="552133"/>
                    <a:pt x="3890575" y="552114"/>
                  </a:cubicBezTo>
                  <a:cubicBezTo>
                    <a:pt x="3890606" y="552114"/>
                    <a:pt x="3890606" y="552114"/>
                    <a:pt x="3890638" y="552114"/>
                  </a:cubicBezTo>
                  <a:close/>
                  <a:moveTo>
                    <a:pt x="3383217" y="495261"/>
                  </a:moveTo>
                  <a:cubicBezTo>
                    <a:pt x="3385838" y="482440"/>
                    <a:pt x="3377563" y="469929"/>
                    <a:pt x="3364740" y="467317"/>
                  </a:cubicBezTo>
                  <a:cubicBezTo>
                    <a:pt x="3351916" y="464702"/>
                    <a:pt x="3339408" y="472977"/>
                    <a:pt x="3336786" y="485798"/>
                  </a:cubicBezTo>
                  <a:cubicBezTo>
                    <a:pt x="3334196" y="498612"/>
                    <a:pt x="3342440" y="511120"/>
                    <a:pt x="3355264" y="513738"/>
                  </a:cubicBezTo>
                  <a:lnTo>
                    <a:pt x="3355264" y="798481"/>
                  </a:lnTo>
                  <a:lnTo>
                    <a:pt x="3715812" y="798481"/>
                  </a:lnTo>
                  <a:cubicBezTo>
                    <a:pt x="3718434" y="811299"/>
                    <a:pt x="3730942" y="819571"/>
                    <a:pt x="3743765" y="816952"/>
                  </a:cubicBezTo>
                  <a:cubicBezTo>
                    <a:pt x="3756589" y="814337"/>
                    <a:pt x="3764864" y="801823"/>
                    <a:pt x="3762243" y="789006"/>
                  </a:cubicBezTo>
                  <a:cubicBezTo>
                    <a:pt x="3759621" y="776188"/>
                    <a:pt x="3747113" y="767916"/>
                    <a:pt x="3734290" y="770534"/>
                  </a:cubicBezTo>
                  <a:cubicBezTo>
                    <a:pt x="3724972" y="772433"/>
                    <a:pt x="3717707" y="779704"/>
                    <a:pt x="3715812" y="789006"/>
                  </a:cubicBezTo>
                  <a:lnTo>
                    <a:pt x="3364740" y="789006"/>
                  </a:lnTo>
                  <a:lnTo>
                    <a:pt x="3364740" y="513738"/>
                  </a:lnTo>
                  <a:cubicBezTo>
                    <a:pt x="3374057" y="511849"/>
                    <a:pt x="3381322" y="504572"/>
                    <a:pt x="3383217" y="495261"/>
                  </a:cubicBezTo>
                  <a:close/>
                  <a:moveTo>
                    <a:pt x="3739028" y="779530"/>
                  </a:moveTo>
                  <a:cubicBezTo>
                    <a:pt x="3746892" y="779530"/>
                    <a:pt x="3753241" y="785894"/>
                    <a:pt x="3753241" y="793743"/>
                  </a:cubicBezTo>
                  <a:cubicBezTo>
                    <a:pt x="3753241" y="801592"/>
                    <a:pt x="3746892" y="807957"/>
                    <a:pt x="3739028" y="807957"/>
                  </a:cubicBezTo>
                  <a:cubicBezTo>
                    <a:pt x="3731163" y="807957"/>
                    <a:pt x="3724814" y="801592"/>
                    <a:pt x="3724814" y="793743"/>
                  </a:cubicBezTo>
                  <a:cubicBezTo>
                    <a:pt x="3724783" y="785910"/>
                    <a:pt x="3731131" y="779549"/>
                    <a:pt x="3738964" y="779530"/>
                  </a:cubicBezTo>
                  <a:cubicBezTo>
                    <a:pt x="3738996" y="779530"/>
                    <a:pt x="3738996" y="779530"/>
                    <a:pt x="3739028" y="779530"/>
                  </a:cubicBezTo>
                  <a:close/>
                  <a:moveTo>
                    <a:pt x="3360002" y="504736"/>
                  </a:moveTo>
                  <a:cubicBezTo>
                    <a:pt x="3352137" y="504736"/>
                    <a:pt x="3345788" y="498372"/>
                    <a:pt x="3345788" y="490523"/>
                  </a:cubicBezTo>
                  <a:cubicBezTo>
                    <a:pt x="3345788" y="482674"/>
                    <a:pt x="3352137" y="476309"/>
                    <a:pt x="3360002" y="476309"/>
                  </a:cubicBezTo>
                  <a:cubicBezTo>
                    <a:pt x="3367866" y="476309"/>
                    <a:pt x="3374215" y="482674"/>
                    <a:pt x="3374215" y="490523"/>
                  </a:cubicBezTo>
                  <a:cubicBezTo>
                    <a:pt x="3374184" y="498365"/>
                    <a:pt x="3367835" y="504720"/>
                    <a:pt x="3360002" y="504736"/>
                  </a:cubicBezTo>
                  <a:close/>
                  <a:moveTo>
                    <a:pt x="3506874" y="2011364"/>
                  </a:moveTo>
                  <a:lnTo>
                    <a:pt x="3564202" y="2011364"/>
                  </a:lnTo>
                  <a:cubicBezTo>
                    <a:pt x="3566823" y="2024181"/>
                    <a:pt x="3579331" y="2032454"/>
                    <a:pt x="3592155" y="2029835"/>
                  </a:cubicBezTo>
                  <a:cubicBezTo>
                    <a:pt x="3604979" y="2027220"/>
                    <a:pt x="3613254" y="2014706"/>
                    <a:pt x="3610633" y="2001888"/>
                  </a:cubicBezTo>
                  <a:cubicBezTo>
                    <a:pt x="3608011" y="1989071"/>
                    <a:pt x="3595503" y="1980799"/>
                    <a:pt x="3582679" y="1983417"/>
                  </a:cubicBezTo>
                  <a:cubicBezTo>
                    <a:pt x="3573361" y="1985315"/>
                    <a:pt x="3566097" y="1992586"/>
                    <a:pt x="3564202" y="2001888"/>
                  </a:cubicBezTo>
                  <a:lnTo>
                    <a:pt x="3516350" y="2001888"/>
                  </a:lnTo>
                  <a:lnTo>
                    <a:pt x="3516350" y="1698668"/>
                  </a:lnTo>
                  <a:lnTo>
                    <a:pt x="3288934" y="1698668"/>
                  </a:lnTo>
                  <a:lnTo>
                    <a:pt x="3288934" y="1253312"/>
                  </a:lnTo>
                  <a:lnTo>
                    <a:pt x="3336786" y="1253312"/>
                  </a:lnTo>
                  <a:cubicBezTo>
                    <a:pt x="3339408" y="1266130"/>
                    <a:pt x="3351916" y="1274402"/>
                    <a:pt x="3364740" y="1271784"/>
                  </a:cubicBezTo>
                  <a:cubicBezTo>
                    <a:pt x="3377563" y="1269168"/>
                    <a:pt x="3385838" y="1256654"/>
                    <a:pt x="3383217" y="1243837"/>
                  </a:cubicBezTo>
                  <a:cubicBezTo>
                    <a:pt x="3380596" y="1231019"/>
                    <a:pt x="3368087" y="1222747"/>
                    <a:pt x="3355264" y="1225365"/>
                  </a:cubicBezTo>
                  <a:cubicBezTo>
                    <a:pt x="3345946" y="1227264"/>
                    <a:pt x="3338682" y="1234535"/>
                    <a:pt x="3336786" y="1243837"/>
                  </a:cubicBezTo>
                  <a:lnTo>
                    <a:pt x="3279459" y="1243837"/>
                  </a:lnTo>
                  <a:lnTo>
                    <a:pt x="3279459" y="1708143"/>
                  </a:lnTo>
                  <a:lnTo>
                    <a:pt x="3506874" y="1708143"/>
                  </a:lnTo>
                  <a:close/>
                  <a:moveTo>
                    <a:pt x="3587417" y="1992413"/>
                  </a:moveTo>
                  <a:cubicBezTo>
                    <a:pt x="3595282" y="1992413"/>
                    <a:pt x="3601631" y="1998777"/>
                    <a:pt x="3601631" y="2006626"/>
                  </a:cubicBezTo>
                  <a:cubicBezTo>
                    <a:pt x="3601631" y="2014475"/>
                    <a:pt x="3595282" y="2020840"/>
                    <a:pt x="3587417" y="2020840"/>
                  </a:cubicBezTo>
                  <a:cubicBezTo>
                    <a:pt x="3579552" y="2020840"/>
                    <a:pt x="3573204" y="2014475"/>
                    <a:pt x="3573204" y="2006626"/>
                  </a:cubicBezTo>
                  <a:cubicBezTo>
                    <a:pt x="3573172" y="1998793"/>
                    <a:pt x="3579521" y="1992432"/>
                    <a:pt x="3587354" y="1992413"/>
                  </a:cubicBezTo>
                  <a:cubicBezTo>
                    <a:pt x="3587386" y="1992413"/>
                    <a:pt x="3587386" y="1992413"/>
                    <a:pt x="3587417" y="1992413"/>
                  </a:cubicBezTo>
                  <a:close/>
                  <a:moveTo>
                    <a:pt x="3360002" y="1234361"/>
                  </a:moveTo>
                  <a:cubicBezTo>
                    <a:pt x="3367866" y="1234361"/>
                    <a:pt x="3374215" y="1240726"/>
                    <a:pt x="3374215" y="1248574"/>
                  </a:cubicBezTo>
                  <a:cubicBezTo>
                    <a:pt x="3374215" y="1256424"/>
                    <a:pt x="3367866" y="1262788"/>
                    <a:pt x="3360002" y="1262788"/>
                  </a:cubicBezTo>
                  <a:cubicBezTo>
                    <a:pt x="3352137" y="1262788"/>
                    <a:pt x="3345788" y="1256424"/>
                    <a:pt x="3345788" y="1248574"/>
                  </a:cubicBezTo>
                  <a:cubicBezTo>
                    <a:pt x="3345757" y="1240741"/>
                    <a:pt x="3352105" y="1234380"/>
                    <a:pt x="3359938" y="1234361"/>
                  </a:cubicBezTo>
                  <a:cubicBezTo>
                    <a:pt x="3359970" y="1234361"/>
                    <a:pt x="3359970" y="1234361"/>
                    <a:pt x="3360002" y="1234361"/>
                  </a:cubicBezTo>
                  <a:close/>
                  <a:moveTo>
                    <a:pt x="3355264" y="334175"/>
                  </a:moveTo>
                  <a:lnTo>
                    <a:pt x="3355264" y="409980"/>
                  </a:lnTo>
                  <a:lnTo>
                    <a:pt x="3127848" y="409980"/>
                  </a:lnTo>
                  <a:lnTo>
                    <a:pt x="3127848" y="637395"/>
                  </a:lnTo>
                  <a:lnTo>
                    <a:pt x="3004191" y="637395"/>
                  </a:lnTo>
                  <a:cubicBezTo>
                    <a:pt x="3001576" y="624578"/>
                    <a:pt x="2989062" y="616306"/>
                    <a:pt x="2976244" y="618924"/>
                  </a:cubicBezTo>
                  <a:cubicBezTo>
                    <a:pt x="2963424" y="621539"/>
                    <a:pt x="2955155" y="634054"/>
                    <a:pt x="2957770" y="646871"/>
                  </a:cubicBezTo>
                  <a:cubicBezTo>
                    <a:pt x="2960388" y="659688"/>
                    <a:pt x="2972899" y="667961"/>
                    <a:pt x="2985720" y="665342"/>
                  </a:cubicBezTo>
                  <a:cubicBezTo>
                    <a:pt x="2995022" y="663444"/>
                    <a:pt x="3002293" y="656173"/>
                    <a:pt x="3004191" y="646871"/>
                  </a:cubicBezTo>
                  <a:lnTo>
                    <a:pt x="3137324" y="646871"/>
                  </a:lnTo>
                  <a:lnTo>
                    <a:pt x="3137324" y="419455"/>
                  </a:lnTo>
                  <a:lnTo>
                    <a:pt x="3364740" y="419455"/>
                  </a:lnTo>
                  <a:lnTo>
                    <a:pt x="3364740" y="343650"/>
                  </a:lnTo>
                  <a:lnTo>
                    <a:pt x="3431069" y="343650"/>
                  </a:lnTo>
                  <a:lnTo>
                    <a:pt x="3431069" y="467465"/>
                  </a:lnTo>
                  <a:cubicBezTo>
                    <a:pt x="3418245" y="470081"/>
                    <a:pt x="3409970" y="482595"/>
                    <a:pt x="3412592" y="495412"/>
                  </a:cubicBezTo>
                  <a:cubicBezTo>
                    <a:pt x="3415213" y="508233"/>
                    <a:pt x="3427721" y="516502"/>
                    <a:pt x="3440545" y="513886"/>
                  </a:cubicBezTo>
                  <a:cubicBezTo>
                    <a:pt x="3453368" y="511268"/>
                    <a:pt x="3461644" y="498757"/>
                    <a:pt x="3459022" y="485936"/>
                  </a:cubicBezTo>
                  <a:cubicBezTo>
                    <a:pt x="3457127" y="476635"/>
                    <a:pt x="3449862" y="469364"/>
                    <a:pt x="3440545" y="467465"/>
                  </a:cubicBezTo>
                  <a:lnTo>
                    <a:pt x="3440545" y="334175"/>
                  </a:lnTo>
                  <a:close/>
                  <a:moveTo>
                    <a:pt x="2980976" y="656347"/>
                  </a:moveTo>
                  <a:cubicBezTo>
                    <a:pt x="2973127" y="656347"/>
                    <a:pt x="2966762" y="649982"/>
                    <a:pt x="2966762" y="642133"/>
                  </a:cubicBezTo>
                  <a:cubicBezTo>
                    <a:pt x="2966762" y="634284"/>
                    <a:pt x="2973127" y="627920"/>
                    <a:pt x="2980976" y="627920"/>
                  </a:cubicBezTo>
                  <a:cubicBezTo>
                    <a:pt x="2988825" y="627920"/>
                    <a:pt x="2995189" y="634284"/>
                    <a:pt x="2995189" y="642133"/>
                  </a:cubicBezTo>
                  <a:cubicBezTo>
                    <a:pt x="2995173" y="649976"/>
                    <a:pt x="2988818" y="656331"/>
                    <a:pt x="2980976" y="656347"/>
                  </a:cubicBezTo>
                  <a:close/>
                  <a:moveTo>
                    <a:pt x="3450020" y="490523"/>
                  </a:moveTo>
                  <a:cubicBezTo>
                    <a:pt x="3450020" y="498372"/>
                    <a:pt x="3443672" y="504736"/>
                    <a:pt x="3435807" y="504736"/>
                  </a:cubicBezTo>
                  <a:cubicBezTo>
                    <a:pt x="3427942" y="504736"/>
                    <a:pt x="3421593" y="498372"/>
                    <a:pt x="3421593" y="490523"/>
                  </a:cubicBezTo>
                  <a:cubicBezTo>
                    <a:pt x="3421593" y="482674"/>
                    <a:pt x="3427942" y="476309"/>
                    <a:pt x="3435807" y="476309"/>
                  </a:cubicBezTo>
                  <a:cubicBezTo>
                    <a:pt x="3443672" y="476309"/>
                    <a:pt x="3450020" y="482674"/>
                    <a:pt x="3450020" y="490523"/>
                  </a:cubicBezTo>
                  <a:close/>
                  <a:moveTo>
                    <a:pt x="2445602" y="2560478"/>
                  </a:moveTo>
                  <a:cubicBezTo>
                    <a:pt x="2458419" y="2563096"/>
                    <a:pt x="2470933" y="2554827"/>
                    <a:pt x="2473552" y="2542010"/>
                  </a:cubicBezTo>
                  <a:cubicBezTo>
                    <a:pt x="2473555" y="2542007"/>
                    <a:pt x="2473555" y="2542004"/>
                    <a:pt x="2473555" y="2542000"/>
                  </a:cubicBezTo>
                  <a:lnTo>
                    <a:pt x="2682493" y="2542000"/>
                  </a:lnTo>
                  <a:lnTo>
                    <a:pt x="2682493" y="2333062"/>
                  </a:lnTo>
                  <a:cubicBezTo>
                    <a:pt x="2695313" y="2330447"/>
                    <a:pt x="2703582" y="2317933"/>
                    <a:pt x="2700964" y="2305116"/>
                  </a:cubicBezTo>
                  <a:cubicBezTo>
                    <a:pt x="2698349" y="2292295"/>
                    <a:pt x="2685835" y="2284026"/>
                    <a:pt x="2673017" y="2286641"/>
                  </a:cubicBezTo>
                  <a:cubicBezTo>
                    <a:pt x="2660200" y="2289260"/>
                    <a:pt x="2651928" y="2301771"/>
                    <a:pt x="2654546" y="2314591"/>
                  </a:cubicBezTo>
                  <a:cubicBezTo>
                    <a:pt x="2656444" y="2323893"/>
                    <a:pt x="2663715" y="2331164"/>
                    <a:pt x="2673017" y="2333062"/>
                  </a:cubicBezTo>
                  <a:lnTo>
                    <a:pt x="2673017" y="2532525"/>
                  </a:lnTo>
                  <a:lnTo>
                    <a:pt x="2473555" y="2532525"/>
                  </a:lnTo>
                  <a:cubicBezTo>
                    <a:pt x="2470936" y="2519707"/>
                    <a:pt x="2458419" y="2511438"/>
                    <a:pt x="2445602" y="2514060"/>
                  </a:cubicBezTo>
                  <a:cubicBezTo>
                    <a:pt x="2432784" y="2516678"/>
                    <a:pt x="2424515" y="2529196"/>
                    <a:pt x="2427137" y="2542013"/>
                  </a:cubicBezTo>
                  <a:cubicBezTo>
                    <a:pt x="2429038" y="2551312"/>
                    <a:pt x="2436303" y="2558576"/>
                    <a:pt x="2445602" y="2560478"/>
                  </a:cubicBezTo>
                  <a:close/>
                  <a:moveTo>
                    <a:pt x="2663542" y="2309847"/>
                  </a:moveTo>
                  <a:cubicBezTo>
                    <a:pt x="2663542" y="2301998"/>
                    <a:pt x="2669906" y="2295634"/>
                    <a:pt x="2677755" y="2295634"/>
                  </a:cubicBezTo>
                  <a:cubicBezTo>
                    <a:pt x="2685604" y="2295634"/>
                    <a:pt x="2691969" y="2301998"/>
                    <a:pt x="2691969" y="2309847"/>
                  </a:cubicBezTo>
                  <a:cubicBezTo>
                    <a:pt x="2691969" y="2317696"/>
                    <a:pt x="2685604" y="2324060"/>
                    <a:pt x="2677755" y="2324060"/>
                  </a:cubicBezTo>
                  <a:cubicBezTo>
                    <a:pt x="2669906" y="2324060"/>
                    <a:pt x="2663542" y="2317696"/>
                    <a:pt x="2663542" y="2309847"/>
                  </a:cubicBezTo>
                  <a:close/>
                  <a:moveTo>
                    <a:pt x="2450340" y="2523049"/>
                  </a:moveTo>
                  <a:cubicBezTo>
                    <a:pt x="2458188" y="2523049"/>
                    <a:pt x="2464553" y="2529414"/>
                    <a:pt x="2464553" y="2537263"/>
                  </a:cubicBezTo>
                  <a:cubicBezTo>
                    <a:pt x="2464553" y="2545112"/>
                    <a:pt x="2458188" y="2551476"/>
                    <a:pt x="2450340" y="2551476"/>
                  </a:cubicBezTo>
                  <a:cubicBezTo>
                    <a:pt x="2442490" y="2551476"/>
                    <a:pt x="2436126" y="2545112"/>
                    <a:pt x="2436126" y="2537263"/>
                  </a:cubicBezTo>
                  <a:cubicBezTo>
                    <a:pt x="2436107" y="2529429"/>
                    <a:pt x="2442443" y="2523068"/>
                    <a:pt x="2450276" y="2523049"/>
                  </a:cubicBezTo>
                  <a:cubicBezTo>
                    <a:pt x="2450298" y="2523049"/>
                    <a:pt x="2450317" y="2523049"/>
                    <a:pt x="2450340" y="2523049"/>
                  </a:cubicBezTo>
                  <a:close/>
                  <a:moveTo>
                    <a:pt x="3658485" y="892764"/>
                  </a:moveTo>
                  <a:cubicBezTo>
                    <a:pt x="3660032" y="893077"/>
                    <a:pt x="3661643" y="893238"/>
                    <a:pt x="3663222" y="893238"/>
                  </a:cubicBezTo>
                  <a:cubicBezTo>
                    <a:pt x="3676299" y="893238"/>
                    <a:pt x="3686912" y="882631"/>
                    <a:pt x="3686912" y="869549"/>
                  </a:cubicBezTo>
                  <a:cubicBezTo>
                    <a:pt x="3686912" y="868023"/>
                    <a:pt x="3686753" y="866501"/>
                    <a:pt x="3686469" y="865000"/>
                  </a:cubicBezTo>
                  <a:cubicBezTo>
                    <a:pt x="3683974" y="852161"/>
                    <a:pt x="3671529" y="843784"/>
                    <a:pt x="3658674" y="846289"/>
                  </a:cubicBezTo>
                  <a:cubicBezTo>
                    <a:pt x="3649293" y="848124"/>
                    <a:pt x="3641934" y="855433"/>
                    <a:pt x="3640007" y="864811"/>
                  </a:cubicBezTo>
                  <a:lnTo>
                    <a:pt x="3092757" y="864811"/>
                  </a:lnTo>
                  <a:lnTo>
                    <a:pt x="2976238" y="981298"/>
                  </a:lnTo>
                  <a:lnTo>
                    <a:pt x="2976238" y="1452933"/>
                  </a:lnTo>
                  <a:cubicBezTo>
                    <a:pt x="2963420" y="1455548"/>
                    <a:pt x="2955148" y="1468062"/>
                    <a:pt x="2957767" y="1480879"/>
                  </a:cubicBezTo>
                  <a:cubicBezTo>
                    <a:pt x="2960382" y="1493700"/>
                    <a:pt x="2972896" y="1501969"/>
                    <a:pt x="2985714" y="1499354"/>
                  </a:cubicBezTo>
                  <a:cubicBezTo>
                    <a:pt x="2998534" y="1496739"/>
                    <a:pt x="3006803" y="1484224"/>
                    <a:pt x="3004185" y="1471404"/>
                  </a:cubicBezTo>
                  <a:cubicBezTo>
                    <a:pt x="3002286" y="1462102"/>
                    <a:pt x="2995015" y="1454831"/>
                    <a:pt x="2985714" y="1452933"/>
                  </a:cubicBezTo>
                  <a:lnTo>
                    <a:pt x="2985714" y="985467"/>
                  </a:lnTo>
                  <a:lnTo>
                    <a:pt x="3096642" y="874286"/>
                  </a:lnTo>
                  <a:lnTo>
                    <a:pt x="3639912" y="874286"/>
                  </a:lnTo>
                  <a:cubicBezTo>
                    <a:pt x="3641839" y="883620"/>
                    <a:pt x="3649135" y="890900"/>
                    <a:pt x="3658485" y="892764"/>
                  </a:cubicBezTo>
                  <a:close/>
                  <a:moveTo>
                    <a:pt x="3658485" y="856125"/>
                  </a:moveTo>
                  <a:cubicBezTo>
                    <a:pt x="3665876" y="853519"/>
                    <a:pt x="3673993" y="857407"/>
                    <a:pt x="3676615" y="864811"/>
                  </a:cubicBezTo>
                  <a:cubicBezTo>
                    <a:pt x="3679204" y="872218"/>
                    <a:pt x="3675320" y="880332"/>
                    <a:pt x="3667929" y="882938"/>
                  </a:cubicBezTo>
                  <a:cubicBezTo>
                    <a:pt x="3660506" y="885544"/>
                    <a:pt x="3652420" y="881658"/>
                    <a:pt x="3649799" y="874255"/>
                  </a:cubicBezTo>
                  <a:cubicBezTo>
                    <a:pt x="3647208" y="866851"/>
                    <a:pt x="3651093" y="858746"/>
                    <a:pt x="3658485" y="856125"/>
                  </a:cubicBezTo>
                  <a:close/>
                  <a:moveTo>
                    <a:pt x="2995189" y="1475990"/>
                  </a:moveTo>
                  <a:cubicBezTo>
                    <a:pt x="2995189" y="1483839"/>
                    <a:pt x="2988825" y="1490203"/>
                    <a:pt x="2980976" y="1490203"/>
                  </a:cubicBezTo>
                  <a:cubicBezTo>
                    <a:pt x="2973127" y="1490203"/>
                    <a:pt x="2966762" y="1483839"/>
                    <a:pt x="2966762" y="1475990"/>
                  </a:cubicBezTo>
                  <a:cubicBezTo>
                    <a:pt x="2966762" y="1468141"/>
                    <a:pt x="2973127" y="1461777"/>
                    <a:pt x="2980976" y="1461777"/>
                  </a:cubicBezTo>
                  <a:cubicBezTo>
                    <a:pt x="2988825" y="1461777"/>
                    <a:pt x="2995189" y="1468141"/>
                    <a:pt x="2995189" y="1475990"/>
                  </a:cubicBezTo>
                  <a:close/>
                  <a:moveTo>
                    <a:pt x="2748822" y="1575011"/>
                  </a:moveTo>
                  <a:cubicBezTo>
                    <a:pt x="2761640" y="1577629"/>
                    <a:pt x="2774154" y="1569360"/>
                    <a:pt x="2776772" y="1556543"/>
                  </a:cubicBezTo>
                  <a:cubicBezTo>
                    <a:pt x="2776776" y="1556539"/>
                    <a:pt x="2776776" y="1556536"/>
                    <a:pt x="2776776" y="1556533"/>
                  </a:cubicBezTo>
                  <a:lnTo>
                    <a:pt x="3061519" y="1556533"/>
                  </a:lnTo>
                  <a:lnTo>
                    <a:pt x="3061519" y="1195985"/>
                  </a:lnTo>
                  <a:cubicBezTo>
                    <a:pt x="3074339" y="1193369"/>
                    <a:pt x="3082608" y="1180855"/>
                    <a:pt x="3079990" y="1168038"/>
                  </a:cubicBezTo>
                  <a:cubicBezTo>
                    <a:pt x="3077375" y="1155217"/>
                    <a:pt x="3064861" y="1146948"/>
                    <a:pt x="3052043" y="1149563"/>
                  </a:cubicBezTo>
                  <a:cubicBezTo>
                    <a:pt x="3039226" y="1152179"/>
                    <a:pt x="3030954" y="1164693"/>
                    <a:pt x="3033572" y="1177513"/>
                  </a:cubicBezTo>
                  <a:cubicBezTo>
                    <a:pt x="3035470" y="1186815"/>
                    <a:pt x="3042741" y="1194086"/>
                    <a:pt x="3052043" y="1195985"/>
                  </a:cubicBezTo>
                  <a:lnTo>
                    <a:pt x="3052043" y="1547057"/>
                  </a:lnTo>
                  <a:lnTo>
                    <a:pt x="2776776" y="1547057"/>
                  </a:lnTo>
                  <a:cubicBezTo>
                    <a:pt x="2774157" y="1534240"/>
                    <a:pt x="2761640" y="1525971"/>
                    <a:pt x="2748822" y="1528593"/>
                  </a:cubicBezTo>
                  <a:cubicBezTo>
                    <a:pt x="2736005" y="1531211"/>
                    <a:pt x="2727736" y="1543728"/>
                    <a:pt x="2730358" y="1556546"/>
                  </a:cubicBezTo>
                  <a:cubicBezTo>
                    <a:pt x="2732259" y="1565844"/>
                    <a:pt x="2739524" y="1573109"/>
                    <a:pt x="2748822" y="1575011"/>
                  </a:cubicBezTo>
                  <a:close/>
                  <a:moveTo>
                    <a:pt x="3042568" y="1172769"/>
                  </a:moveTo>
                  <a:cubicBezTo>
                    <a:pt x="3042568" y="1164920"/>
                    <a:pt x="3048932" y="1158556"/>
                    <a:pt x="3056781" y="1158556"/>
                  </a:cubicBezTo>
                  <a:cubicBezTo>
                    <a:pt x="3064630" y="1158556"/>
                    <a:pt x="3070994" y="1164920"/>
                    <a:pt x="3070994" y="1172769"/>
                  </a:cubicBezTo>
                  <a:cubicBezTo>
                    <a:pt x="3070994" y="1180618"/>
                    <a:pt x="3064630" y="1186983"/>
                    <a:pt x="3056781" y="1186983"/>
                  </a:cubicBezTo>
                  <a:cubicBezTo>
                    <a:pt x="3048932" y="1186983"/>
                    <a:pt x="3042568" y="1180618"/>
                    <a:pt x="3042568" y="1172769"/>
                  </a:cubicBezTo>
                  <a:close/>
                  <a:moveTo>
                    <a:pt x="2753560" y="1537582"/>
                  </a:moveTo>
                  <a:cubicBezTo>
                    <a:pt x="2761409" y="1537582"/>
                    <a:pt x="2767774" y="1543946"/>
                    <a:pt x="2767774" y="1551795"/>
                  </a:cubicBezTo>
                  <a:cubicBezTo>
                    <a:pt x="2767774" y="1559644"/>
                    <a:pt x="2761409" y="1566009"/>
                    <a:pt x="2753560" y="1566009"/>
                  </a:cubicBezTo>
                  <a:cubicBezTo>
                    <a:pt x="2745711" y="1566009"/>
                    <a:pt x="2739347" y="1559644"/>
                    <a:pt x="2739347" y="1551795"/>
                  </a:cubicBezTo>
                  <a:cubicBezTo>
                    <a:pt x="2739328" y="1543962"/>
                    <a:pt x="2745664" y="1537601"/>
                    <a:pt x="2753497" y="1537582"/>
                  </a:cubicBezTo>
                  <a:cubicBezTo>
                    <a:pt x="2753519" y="1537582"/>
                    <a:pt x="2753538" y="1537582"/>
                    <a:pt x="2753560" y="1537582"/>
                  </a:cubicBezTo>
                  <a:close/>
                  <a:moveTo>
                    <a:pt x="4795562" y="334175"/>
                  </a:moveTo>
                  <a:lnTo>
                    <a:pt x="4795562" y="409980"/>
                  </a:lnTo>
                  <a:lnTo>
                    <a:pt x="4568147" y="409980"/>
                  </a:lnTo>
                  <a:lnTo>
                    <a:pt x="4568147" y="637395"/>
                  </a:lnTo>
                  <a:lnTo>
                    <a:pt x="4444490" y="637395"/>
                  </a:lnTo>
                  <a:cubicBezTo>
                    <a:pt x="4441868" y="624578"/>
                    <a:pt x="4429360" y="616306"/>
                    <a:pt x="4416537" y="618924"/>
                  </a:cubicBezTo>
                  <a:cubicBezTo>
                    <a:pt x="4403713" y="621539"/>
                    <a:pt x="4395437" y="634054"/>
                    <a:pt x="4398059" y="646871"/>
                  </a:cubicBezTo>
                  <a:cubicBezTo>
                    <a:pt x="4400681" y="659688"/>
                    <a:pt x="4413188" y="667961"/>
                    <a:pt x="4426012" y="665342"/>
                  </a:cubicBezTo>
                  <a:cubicBezTo>
                    <a:pt x="4435330" y="663444"/>
                    <a:pt x="4442595" y="656173"/>
                    <a:pt x="4444490" y="646871"/>
                  </a:cubicBezTo>
                  <a:lnTo>
                    <a:pt x="4577623" y="646871"/>
                  </a:lnTo>
                  <a:lnTo>
                    <a:pt x="4577623" y="419455"/>
                  </a:lnTo>
                  <a:lnTo>
                    <a:pt x="4805038" y="419455"/>
                  </a:lnTo>
                  <a:lnTo>
                    <a:pt x="4805038" y="343650"/>
                  </a:lnTo>
                  <a:lnTo>
                    <a:pt x="4871368" y="343650"/>
                  </a:lnTo>
                  <a:lnTo>
                    <a:pt x="4871368" y="467465"/>
                  </a:lnTo>
                  <a:cubicBezTo>
                    <a:pt x="4858544" y="470081"/>
                    <a:pt x="4850268" y="482595"/>
                    <a:pt x="4852890" y="495412"/>
                  </a:cubicBezTo>
                  <a:cubicBezTo>
                    <a:pt x="4855512" y="508233"/>
                    <a:pt x="4868019" y="516502"/>
                    <a:pt x="4880843" y="513886"/>
                  </a:cubicBezTo>
                  <a:cubicBezTo>
                    <a:pt x="4893667" y="511268"/>
                    <a:pt x="4901942" y="498757"/>
                    <a:pt x="4899321" y="485936"/>
                  </a:cubicBezTo>
                  <a:cubicBezTo>
                    <a:pt x="4897426" y="476635"/>
                    <a:pt x="4890161" y="469364"/>
                    <a:pt x="4880843" y="467465"/>
                  </a:cubicBezTo>
                  <a:lnTo>
                    <a:pt x="4880843" y="334175"/>
                  </a:lnTo>
                  <a:close/>
                  <a:moveTo>
                    <a:pt x="4421274" y="656347"/>
                  </a:moveTo>
                  <a:cubicBezTo>
                    <a:pt x="4413410" y="656347"/>
                    <a:pt x="4407061" y="649982"/>
                    <a:pt x="4407061" y="642133"/>
                  </a:cubicBezTo>
                  <a:cubicBezTo>
                    <a:pt x="4407061" y="634284"/>
                    <a:pt x="4413410" y="627920"/>
                    <a:pt x="4421274" y="627920"/>
                  </a:cubicBezTo>
                  <a:cubicBezTo>
                    <a:pt x="4429139" y="627920"/>
                    <a:pt x="4435488" y="634284"/>
                    <a:pt x="4435488" y="642133"/>
                  </a:cubicBezTo>
                  <a:cubicBezTo>
                    <a:pt x="4435456" y="649976"/>
                    <a:pt x="4429108" y="656331"/>
                    <a:pt x="4421274" y="656347"/>
                  </a:cubicBezTo>
                  <a:close/>
                  <a:moveTo>
                    <a:pt x="4890319" y="490523"/>
                  </a:moveTo>
                  <a:cubicBezTo>
                    <a:pt x="4890319" y="498372"/>
                    <a:pt x="4883970" y="504736"/>
                    <a:pt x="4876105" y="504736"/>
                  </a:cubicBezTo>
                  <a:cubicBezTo>
                    <a:pt x="4868241" y="504736"/>
                    <a:pt x="4861892" y="498372"/>
                    <a:pt x="4861892" y="490523"/>
                  </a:cubicBezTo>
                  <a:cubicBezTo>
                    <a:pt x="4861892" y="482674"/>
                    <a:pt x="4868241" y="476309"/>
                    <a:pt x="4876105" y="476309"/>
                  </a:cubicBezTo>
                  <a:cubicBezTo>
                    <a:pt x="4883970" y="476309"/>
                    <a:pt x="4890319" y="482674"/>
                    <a:pt x="4890319" y="490523"/>
                  </a:cubicBezTo>
                  <a:close/>
                  <a:moveTo>
                    <a:pt x="4625475" y="3072637"/>
                  </a:moveTo>
                  <a:cubicBezTo>
                    <a:pt x="4628096" y="3085454"/>
                    <a:pt x="4640604" y="3093726"/>
                    <a:pt x="4653428" y="3091108"/>
                  </a:cubicBezTo>
                  <a:cubicBezTo>
                    <a:pt x="4666251" y="3088493"/>
                    <a:pt x="4674527" y="3075978"/>
                    <a:pt x="4671905" y="3063161"/>
                  </a:cubicBezTo>
                  <a:cubicBezTo>
                    <a:pt x="4669284" y="3050344"/>
                    <a:pt x="4656776" y="3042071"/>
                    <a:pt x="4643952" y="3044690"/>
                  </a:cubicBezTo>
                  <a:cubicBezTo>
                    <a:pt x="4634634" y="3046588"/>
                    <a:pt x="4627370" y="3053859"/>
                    <a:pt x="4625475" y="3063161"/>
                  </a:cubicBezTo>
                  <a:lnTo>
                    <a:pt x="4122791" y="3063161"/>
                  </a:lnTo>
                  <a:lnTo>
                    <a:pt x="4122791" y="2800686"/>
                  </a:lnTo>
                  <a:lnTo>
                    <a:pt x="3930436" y="2608330"/>
                  </a:lnTo>
                  <a:lnTo>
                    <a:pt x="3838048" y="2608330"/>
                  </a:lnTo>
                  <a:cubicBezTo>
                    <a:pt x="3835427" y="2595513"/>
                    <a:pt x="3822918" y="2587240"/>
                    <a:pt x="3810095" y="2589859"/>
                  </a:cubicBezTo>
                  <a:cubicBezTo>
                    <a:pt x="3797271" y="2592474"/>
                    <a:pt x="3788996" y="2604988"/>
                    <a:pt x="3791618" y="2617806"/>
                  </a:cubicBezTo>
                  <a:cubicBezTo>
                    <a:pt x="3794239" y="2630623"/>
                    <a:pt x="3806747" y="2638895"/>
                    <a:pt x="3819571" y="2636277"/>
                  </a:cubicBezTo>
                  <a:cubicBezTo>
                    <a:pt x="3828888" y="2634378"/>
                    <a:pt x="3836153" y="2627108"/>
                    <a:pt x="3838048" y="2617806"/>
                  </a:cubicBezTo>
                  <a:lnTo>
                    <a:pt x="3926487" y="2617806"/>
                  </a:lnTo>
                  <a:lnTo>
                    <a:pt x="4113158" y="2804476"/>
                  </a:lnTo>
                  <a:lnTo>
                    <a:pt x="4113158" y="3072637"/>
                  </a:lnTo>
                  <a:close/>
                  <a:moveTo>
                    <a:pt x="4648690" y="3053685"/>
                  </a:moveTo>
                  <a:cubicBezTo>
                    <a:pt x="4656555" y="3053685"/>
                    <a:pt x="4662903" y="3060050"/>
                    <a:pt x="4662903" y="3067899"/>
                  </a:cubicBezTo>
                  <a:cubicBezTo>
                    <a:pt x="4662903" y="3075748"/>
                    <a:pt x="4656555" y="3082112"/>
                    <a:pt x="4648690" y="3082112"/>
                  </a:cubicBezTo>
                  <a:cubicBezTo>
                    <a:pt x="4640825" y="3082112"/>
                    <a:pt x="4634476" y="3075748"/>
                    <a:pt x="4634476" y="3067899"/>
                  </a:cubicBezTo>
                  <a:cubicBezTo>
                    <a:pt x="4634445" y="3060066"/>
                    <a:pt x="4640794" y="3053704"/>
                    <a:pt x="4648627" y="3053685"/>
                  </a:cubicBezTo>
                  <a:cubicBezTo>
                    <a:pt x="4648658" y="3053685"/>
                    <a:pt x="4648658" y="3053685"/>
                    <a:pt x="4648690" y="3053685"/>
                  </a:cubicBezTo>
                  <a:close/>
                  <a:moveTo>
                    <a:pt x="3814833" y="2627281"/>
                  </a:moveTo>
                  <a:cubicBezTo>
                    <a:pt x="3806968" y="2627281"/>
                    <a:pt x="3800619" y="2620917"/>
                    <a:pt x="3800619" y="2613068"/>
                  </a:cubicBezTo>
                  <a:cubicBezTo>
                    <a:pt x="3800619" y="2605219"/>
                    <a:pt x="3806968" y="2598854"/>
                    <a:pt x="3814833" y="2598854"/>
                  </a:cubicBezTo>
                  <a:cubicBezTo>
                    <a:pt x="3822698" y="2598854"/>
                    <a:pt x="3829046" y="2605219"/>
                    <a:pt x="3829046" y="2613068"/>
                  </a:cubicBezTo>
                  <a:cubicBezTo>
                    <a:pt x="3829015" y="2620911"/>
                    <a:pt x="3822666" y="2627262"/>
                    <a:pt x="3814833" y="2627281"/>
                  </a:cubicBezTo>
                  <a:close/>
                  <a:moveTo>
                    <a:pt x="2473555" y="2987356"/>
                  </a:moveTo>
                  <a:cubicBezTo>
                    <a:pt x="2470940" y="2974538"/>
                    <a:pt x="2458425" y="2966266"/>
                    <a:pt x="2445608" y="2968885"/>
                  </a:cubicBezTo>
                  <a:cubicBezTo>
                    <a:pt x="2432787" y="2971500"/>
                    <a:pt x="2424518" y="2984014"/>
                    <a:pt x="2427134" y="2996831"/>
                  </a:cubicBezTo>
                  <a:cubicBezTo>
                    <a:pt x="2429752" y="3009649"/>
                    <a:pt x="2442263" y="3017921"/>
                    <a:pt x="2455084" y="3015303"/>
                  </a:cubicBezTo>
                  <a:cubicBezTo>
                    <a:pt x="2464385" y="3013404"/>
                    <a:pt x="2471656" y="3006133"/>
                    <a:pt x="2473555" y="2996831"/>
                  </a:cubicBezTo>
                  <a:lnTo>
                    <a:pt x="2530883" y="2996831"/>
                  </a:lnTo>
                  <a:lnTo>
                    <a:pt x="2530883" y="2876428"/>
                  </a:lnTo>
                  <a:lnTo>
                    <a:pt x="2414395" y="2759940"/>
                  </a:lnTo>
                  <a:lnTo>
                    <a:pt x="2321944" y="2759940"/>
                  </a:lnTo>
                  <a:cubicBezTo>
                    <a:pt x="2319329" y="2747123"/>
                    <a:pt x="2306815" y="2738851"/>
                    <a:pt x="2293998" y="2741469"/>
                  </a:cubicBezTo>
                  <a:cubicBezTo>
                    <a:pt x="2281177" y="2744084"/>
                    <a:pt x="2272908" y="2756599"/>
                    <a:pt x="2275523" y="2769416"/>
                  </a:cubicBezTo>
                  <a:cubicBezTo>
                    <a:pt x="2278142" y="2782233"/>
                    <a:pt x="2290653" y="2790506"/>
                    <a:pt x="2303473" y="2787887"/>
                  </a:cubicBezTo>
                  <a:cubicBezTo>
                    <a:pt x="2312775" y="2785989"/>
                    <a:pt x="2320046" y="2778718"/>
                    <a:pt x="2321944" y="2769416"/>
                  </a:cubicBezTo>
                  <a:lnTo>
                    <a:pt x="2410384" y="2769416"/>
                  </a:lnTo>
                  <a:lnTo>
                    <a:pt x="2521280" y="2880313"/>
                  </a:lnTo>
                  <a:lnTo>
                    <a:pt x="2521280" y="2987356"/>
                  </a:lnTo>
                  <a:close/>
                  <a:moveTo>
                    <a:pt x="2450340" y="3006307"/>
                  </a:moveTo>
                  <a:cubicBezTo>
                    <a:pt x="2442490" y="3006307"/>
                    <a:pt x="2436126" y="2999943"/>
                    <a:pt x="2436126" y="2992094"/>
                  </a:cubicBezTo>
                  <a:cubicBezTo>
                    <a:pt x="2436126" y="2984245"/>
                    <a:pt x="2442490" y="2977880"/>
                    <a:pt x="2450340" y="2977880"/>
                  </a:cubicBezTo>
                  <a:cubicBezTo>
                    <a:pt x="2458188" y="2977880"/>
                    <a:pt x="2464553" y="2984245"/>
                    <a:pt x="2464553" y="2992094"/>
                  </a:cubicBezTo>
                  <a:cubicBezTo>
                    <a:pt x="2464537" y="2999936"/>
                    <a:pt x="2458182" y="3006288"/>
                    <a:pt x="2450340" y="3006307"/>
                  </a:cubicBezTo>
                  <a:close/>
                  <a:moveTo>
                    <a:pt x="2298729" y="2778892"/>
                  </a:moveTo>
                  <a:cubicBezTo>
                    <a:pt x="2290880" y="2778892"/>
                    <a:pt x="2284516" y="2772527"/>
                    <a:pt x="2284516" y="2764678"/>
                  </a:cubicBezTo>
                  <a:cubicBezTo>
                    <a:pt x="2284516" y="2756829"/>
                    <a:pt x="2290880" y="2750465"/>
                    <a:pt x="2298729" y="2750465"/>
                  </a:cubicBezTo>
                  <a:cubicBezTo>
                    <a:pt x="2306578" y="2750465"/>
                    <a:pt x="2312943" y="2756829"/>
                    <a:pt x="2312943" y="2764678"/>
                  </a:cubicBezTo>
                  <a:cubicBezTo>
                    <a:pt x="2312927" y="2772521"/>
                    <a:pt x="2306572" y="2778873"/>
                    <a:pt x="2298729" y="2778892"/>
                  </a:cubicBezTo>
                  <a:close/>
                  <a:moveTo>
                    <a:pt x="2473555" y="1926083"/>
                  </a:moveTo>
                  <a:cubicBezTo>
                    <a:pt x="2470940" y="1913266"/>
                    <a:pt x="2458425" y="1904994"/>
                    <a:pt x="2445608" y="1907612"/>
                  </a:cubicBezTo>
                  <a:cubicBezTo>
                    <a:pt x="2432787" y="1910227"/>
                    <a:pt x="2424518" y="1922742"/>
                    <a:pt x="2427134" y="1935559"/>
                  </a:cubicBezTo>
                  <a:cubicBezTo>
                    <a:pt x="2429752" y="1948376"/>
                    <a:pt x="2442263" y="1956649"/>
                    <a:pt x="2455084" y="1954030"/>
                  </a:cubicBezTo>
                  <a:cubicBezTo>
                    <a:pt x="2464385" y="1952132"/>
                    <a:pt x="2471656" y="1944861"/>
                    <a:pt x="2473555" y="1935559"/>
                  </a:cubicBezTo>
                  <a:lnTo>
                    <a:pt x="2530883" y="1935559"/>
                  </a:lnTo>
                  <a:lnTo>
                    <a:pt x="2530883" y="1850278"/>
                  </a:lnTo>
                  <a:lnTo>
                    <a:pt x="2455077" y="1850278"/>
                  </a:lnTo>
                  <a:lnTo>
                    <a:pt x="2455077" y="1708143"/>
                  </a:lnTo>
                  <a:lnTo>
                    <a:pt x="2521407" y="1708143"/>
                  </a:lnTo>
                  <a:lnTo>
                    <a:pt x="2521407" y="1756153"/>
                  </a:lnTo>
                  <a:cubicBezTo>
                    <a:pt x="2508589" y="1758769"/>
                    <a:pt x="2500317" y="1771283"/>
                    <a:pt x="2502936" y="1784100"/>
                  </a:cubicBezTo>
                  <a:cubicBezTo>
                    <a:pt x="2505551" y="1796921"/>
                    <a:pt x="2518065" y="1805190"/>
                    <a:pt x="2530883" y="1802575"/>
                  </a:cubicBezTo>
                  <a:cubicBezTo>
                    <a:pt x="2543703" y="1799956"/>
                    <a:pt x="2551972" y="1787445"/>
                    <a:pt x="2549354" y="1774625"/>
                  </a:cubicBezTo>
                  <a:cubicBezTo>
                    <a:pt x="2547455" y="1765323"/>
                    <a:pt x="2540184" y="1758052"/>
                    <a:pt x="2530883" y="1756153"/>
                  </a:cubicBezTo>
                  <a:lnTo>
                    <a:pt x="2530883" y="1698668"/>
                  </a:lnTo>
                  <a:lnTo>
                    <a:pt x="2445602" y="1698668"/>
                  </a:lnTo>
                  <a:lnTo>
                    <a:pt x="2445602" y="1859754"/>
                  </a:lnTo>
                  <a:lnTo>
                    <a:pt x="2521407" y="1859754"/>
                  </a:lnTo>
                  <a:lnTo>
                    <a:pt x="2521407" y="1926083"/>
                  </a:lnTo>
                  <a:close/>
                  <a:moveTo>
                    <a:pt x="2450340" y="1945035"/>
                  </a:moveTo>
                  <a:cubicBezTo>
                    <a:pt x="2442490" y="1945035"/>
                    <a:pt x="2436126" y="1938670"/>
                    <a:pt x="2436126" y="1930821"/>
                  </a:cubicBezTo>
                  <a:cubicBezTo>
                    <a:pt x="2436126" y="1922972"/>
                    <a:pt x="2442490" y="1916608"/>
                    <a:pt x="2450340" y="1916608"/>
                  </a:cubicBezTo>
                  <a:cubicBezTo>
                    <a:pt x="2458188" y="1916608"/>
                    <a:pt x="2464553" y="1922972"/>
                    <a:pt x="2464553" y="1930821"/>
                  </a:cubicBezTo>
                  <a:cubicBezTo>
                    <a:pt x="2464537" y="1938664"/>
                    <a:pt x="2458182" y="1945016"/>
                    <a:pt x="2450340" y="1945035"/>
                  </a:cubicBezTo>
                  <a:close/>
                  <a:moveTo>
                    <a:pt x="2540358" y="1779211"/>
                  </a:moveTo>
                  <a:cubicBezTo>
                    <a:pt x="2540358" y="1787060"/>
                    <a:pt x="2533994" y="1793424"/>
                    <a:pt x="2526145" y="1793424"/>
                  </a:cubicBezTo>
                  <a:cubicBezTo>
                    <a:pt x="2518296" y="1793424"/>
                    <a:pt x="2511931" y="1787060"/>
                    <a:pt x="2511931" y="1779211"/>
                  </a:cubicBezTo>
                  <a:cubicBezTo>
                    <a:pt x="2511931" y="1771362"/>
                    <a:pt x="2518296" y="1764997"/>
                    <a:pt x="2526145" y="1764997"/>
                  </a:cubicBezTo>
                  <a:cubicBezTo>
                    <a:pt x="2533994" y="1764997"/>
                    <a:pt x="2540358" y="1771362"/>
                    <a:pt x="2540358" y="1779211"/>
                  </a:cubicBezTo>
                  <a:close/>
                  <a:moveTo>
                    <a:pt x="3913853" y="2987356"/>
                  </a:moveTo>
                  <a:cubicBezTo>
                    <a:pt x="3911232" y="2974538"/>
                    <a:pt x="3898724" y="2966266"/>
                    <a:pt x="3885900" y="2968885"/>
                  </a:cubicBezTo>
                  <a:cubicBezTo>
                    <a:pt x="3873076" y="2971500"/>
                    <a:pt x="3864801" y="2984014"/>
                    <a:pt x="3867423" y="2996831"/>
                  </a:cubicBezTo>
                  <a:cubicBezTo>
                    <a:pt x="3870044" y="3009649"/>
                    <a:pt x="3882552" y="3017921"/>
                    <a:pt x="3895376" y="3015303"/>
                  </a:cubicBezTo>
                  <a:cubicBezTo>
                    <a:pt x="3904693" y="3013404"/>
                    <a:pt x="3911958" y="3006133"/>
                    <a:pt x="3913853" y="2996831"/>
                  </a:cubicBezTo>
                  <a:lnTo>
                    <a:pt x="3971181" y="2996831"/>
                  </a:lnTo>
                  <a:lnTo>
                    <a:pt x="3971181" y="2876428"/>
                  </a:lnTo>
                  <a:lnTo>
                    <a:pt x="3854694" y="2759940"/>
                  </a:lnTo>
                  <a:lnTo>
                    <a:pt x="3762243" y="2759940"/>
                  </a:lnTo>
                  <a:cubicBezTo>
                    <a:pt x="3759621" y="2747123"/>
                    <a:pt x="3747113" y="2738851"/>
                    <a:pt x="3734290" y="2741469"/>
                  </a:cubicBezTo>
                  <a:cubicBezTo>
                    <a:pt x="3721466" y="2744084"/>
                    <a:pt x="3713191" y="2756599"/>
                    <a:pt x="3715812" y="2769416"/>
                  </a:cubicBezTo>
                  <a:cubicBezTo>
                    <a:pt x="3718434" y="2782233"/>
                    <a:pt x="3730942" y="2790506"/>
                    <a:pt x="3743765" y="2787887"/>
                  </a:cubicBezTo>
                  <a:cubicBezTo>
                    <a:pt x="3753083" y="2785989"/>
                    <a:pt x="3760348" y="2778718"/>
                    <a:pt x="3762243" y="2769416"/>
                  </a:cubicBezTo>
                  <a:lnTo>
                    <a:pt x="3850682" y="2769416"/>
                  </a:lnTo>
                  <a:lnTo>
                    <a:pt x="3961579" y="2880313"/>
                  </a:lnTo>
                  <a:lnTo>
                    <a:pt x="3961579" y="2987356"/>
                  </a:lnTo>
                  <a:close/>
                  <a:moveTo>
                    <a:pt x="3890638" y="3006307"/>
                  </a:moveTo>
                  <a:cubicBezTo>
                    <a:pt x="3882773" y="3006307"/>
                    <a:pt x="3876425" y="2999943"/>
                    <a:pt x="3876425" y="2992094"/>
                  </a:cubicBezTo>
                  <a:cubicBezTo>
                    <a:pt x="3876425" y="2984245"/>
                    <a:pt x="3882773" y="2977880"/>
                    <a:pt x="3890638" y="2977880"/>
                  </a:cubicBezTo>
                  <a:cubicBezTo>
                    <a:pt x="3898503" y="2977880"/>
                    <a:pt x="3904851" y="2984245"/>
                    <a:pt x="3904851" y="2992094"/>
                  </a:cubicBezTo>
                  <a:cubicBezTo>
                    <a:pt x="3904820" y="2999936"/>
                    <a:pt x="3898471" y="3006288"/>
                    <a:pt x="3890638" y="3006307"/>
                  </a:cubicBezTo>
                  <a:close/>
                  <a:moveTo>
                    <a:pt x="3739028" y="2778892"/>
                  </a:moveTo>
                  <a:cubicBezTo>
                    <a:pt x="3731163" y="2778892"/>
                    <a:pt x="3724814" y="2772527"/>
                    <a:pt x="3724814" y="2764678"/>
                  </a:cubicBezTo>
                  <a:cubicBezTo>
                    <a:pt x="3724814" y="2756829"/>
                    <a:pt x="3731163" y="2750465"/>
                    <a:pt x="3739028" y="2750465"/>
                  </a:cubicBezTo>
                  <a:cubicBezTo>
                    <a:pt x="3746892" y="2750465"/>
                    <a:pt x="3753241" y="2756829"/>
                    <a:pt x="3753241" y="2764678"/>
                  </a:cubicBezTo>
                  <a:cubicBezTo>
                    <a:pt x="3753209" y="2772521"/>
                    <a:pt x="3746861" y="2778873"/>
                    <a:pt x="3739028" y="2778892"/>
                  </a:cubicBezTo>
                  <a:close/>
                  <a:moveTo>
                    <a:pt x="2530883" y="2349676"/>
                  </a:moveTo>
                  <a:lnTo>
                    <a:pt x="2530883" y="2087169"/>
                  </a:lnTo>
                  <a:lnTo>
                    <a:pt x="2682493" y="2087169"/>
                  </a:lnTo>
                  <a:lnTo>
                    <a:pt x="2682493" y="1783949"/>
                  </a:lnTo>
                  <a:lnTo>
                    <a:pt x="3260981" y="1783949"/>
                  </a:lnTo>
                  <a:cubicBezTo>
                    <a:pt x="3263603" y="1796766"/>
                    <a:pt x="3276110" y="1805038"/>
                    <a:pt x="3288934" y="1802420"/>
                  </a:cubicBezTo>
                  <a:cubicBezTo>
                    <a:pt x="3301758" y="1799805"/>
                    <a:pt x="3310033" y="1787290"/>
                    <a:pt x="3307412" y="1774473"/>
                  </a:cubicBezTo>
                  <a:cubicBezTo>
                    <a:pt x="3304790" y="1761656"/>
                    <a:pt x="3292282" y="1753383"/>
                    <a:pt x="3279459" y="1756002"/>
                  </a:cubicBezTo>
                  <a:cubicBezTo>
                    <a:pt x="3270141" y="1757900"/>
                    <a:pt x="3262876" y="1765171"/>
                    <a:pt x="3260981" y="1774473"/>
                  </a:cubicBezTo>
                  <a:lnTo>
                    <a:pt x="2673017" y="1774473"/>
                  </a:lnTo>
                  <a:lnTo>
                    <a:pt x="2673017" y="2077694"/>
                  </a:lnTo>
                  <a:lnTo>
                    <a:pt x="2521407" y="2077694"/>
                  </a:lnTo>
                  <a:lnTo>
                    <a:pt x="2521407" y="2345791"/>
                  </a:lnTo>
                  <a:lnTo>
                    <a:pt x="2293991" y="2573207"/>
                  </a:lnTo>
                  <a:lnTo>
                    <a:pt x="2293991" y="2590010"/>
                  </a:lnTo>
                  <a:cubicBezTo>
                    <a:pt x="2281174" y="2592626"/>
                    <a:pt x="2272902" y="2605140"/>
                    <a:pt x="2275520" y="2617957"/>
                  </a:cubicBezTo>
                  <a:cubicBezTo>
                    <a:pt x="2278135" y="2630778"/>
                    <a:pt x="2290649" y="2639047"/>
                    <a:pt x="2303467" y="2636432"/>
                  </a:cubicBezTo>
                  <a:cubicBezTo>
                    <a:pt x="2316287" y="2633813"/>
                    <a:pt x="2324556" y="2621302"/>
                    <a:pt x="2321938" y="2608482"/>
                  </a:cubicBezTo>
                  <a:cubicBezTo>
                    <a:pt x="2320040" y="2599180"/>
                    <a:pt x="2312769" y="2591909"/>
                    <a:pt x="2303467" y="2590010"/>
                  </a:cubicBezTo>
                  <a:lnTo>
                    <a:pt x="2303467" y="2577376"/>
                  </a:lnTo>
                  <a:close/>
                  <a:moveTo>
                    <a:pt x="3284197" y="1764997"/>
                  </a:moveTo>
                  <a:cubicBezTo>
                    <a:pt x="3292061" y="1764997"/>
                    <a:pt x="3298410" y="1771362"/>
                    <a:pt x="3298410" y="1779211"/>
                  </a:cubicBezTo>
                  <a:cubicBezTo>
                    <a:pt x="3298410" y="1787060"/>
                    <a:pt x="3292061" y="1793424"/>
                    <a:pt x="3284197" y="1793424"/>
                  </a:cubicBezTo>
                  <a:cubicBezTo>
                    <a:pt x="3276332" y="1793424"/>
                    <a:pt x="3269983" y="1787060"/>
                    <a:pt x="3269983" y="1779211"/>
                  </a:cubicBezTo>
                  <a:cubicBezTo>
                    <a:pt x="3269951" y="1771378"/>
                    <a:pt x="3276300" y="1765016"/>
                    <a:pt x="3284133" y="1764997"/>
                  </a:cubicBezTo>
                  <a:cubicBezTo>
                    <a:pt x="3284165" y="1764997"/>
                    <a:pt x="3284165" y="1764997"/>
                    <a:pt x="3284197" y="1764997"/>
                  </a:cubicBezTo>
                  <a:close/>
                  <a:moveTo>
                    <a:pt x="2312943" y="2613068"/>
                  </a:moveTo>
                  <a:cubicBezTo>
                    <a:pt x="2312943" y="2620917"/>
                    <a:pt x="2306578" y="2627281"/>
                    <a:pt x="2298729" y="2627281"/>
                  </a:cubicBezTo>
                  <a:cubicBezTo>
                    <a:pt x="2290880" y="2627281"/>
                    <a:pt x="2284516" y="2620917"/>
                    <a:pt x="2284516" y="2613068"/>
                  </a:cubicBezTo>
                  <a:cubicBezTo>
                    <a:pt x="2284516" y="2605219"/>
                    <a:pt x="2290880" y="2598854"/>
                    <a:pt x="2298729" y="2598854"/>
                  </a:cubicBezTo>
                  <a:cubicBezTo>
                    <a:pt x="2306578" y="2598854"/>
                    <a:pt x="2312943" y="2605219"/>
                    <a:pt x="2312943" y="2613068"/>
                  </a:cubicBezTo>
                  <a:close/>
                  <a:moveTo>
                    <a:pt x="3185176" y="3072637"/>
                  </a:moveTo>
                  <a:cubicBezTo>
                    <a:pt x="3187798" y="3085454"/>
                    <a:pt x="3200305" y="3093726"/>
                    <a:pt x="3213129" y="3091108"/>
                  </a:cubicBezTo>
                  <a:cubicBezTo>
                    <a:pt x="3225953" y="3088493"/>
                    <a:pt x="3234228" y="3075978"/>
                    <a:pt x="3231607" y="3063161"/>
                  </a:cubicBezTo>
                  <a:cubicBezTo>
                    <a:pt x="3228985" y="3050344"/>
                    <a:pt x="3216477" y="3042071"/>
                    <a:pt x="3203654" y="3044690"/>
                  </a:cubicBezTo>
                  <a:cubicBezTo>
                    <a:pt x="3194336" y="3046588"/>
                    <a:pt x="3187071" y="3053859"/>
                    <a:pt x="3185176" y="3063161"/>
                  </a:cubicBezTo>
                  <a:lnTo>
                    <a:pt x="2682493" y="3063161"/>
                  </a:lnTo>
                  <a:lnTo>
                    <a:pt x="2682493" y="2800686"/>
                  </a:lnTo>
                  <a:lnTo>
                    <a:pt x="2490137" y="2608330"/>
                  </a:lnTo>
                  <a:lnTo>
                    <a:pt x="2397750" y="2608330"/>
                  </a:lnTo>
                  <a:cubicBezTo>
                    <a:pt x="2395134" y="2595513"/>
                    <a:pt x="2382620" y="2587240"/>
                    <a:pt x="2369803" y="2589859"/>
                  </a:cubicBezTo>
                  <a:cubicBezTo>
                    <a:pt x="2356982" y="2592474"/>
                    <a:pt x="2348713" y="2604988"/>
                    <a:pt x="2351328" y="2617806"/>
                  </a:cubicBezTo>
                  <a:cubicBezTo>
                    <a:pt x="2353947" y="2630623"/>
                    <a:pt x="2366458" y="2638895"/>
                    <a:pt x="2379278" y="2636277"/>
                  </a:cubicBezTo>
                  <a:cubicBezTo>
                    <a:pt x="2388580" y="2634378"/>
                    <a:pt x="2395851" y="2627108"/>
                    <a:pt x="2397750" y="2617806"/>
                  </a:cubicBezTo>
                  <a:lnTo>
                    <a:pt x="2486189" y="2617806"/>
                  </a:lnTo>
                  <a:lnTo>
                    <a:pt x="2672859" y="2804476"/>
                  </a:lnTo>
                  <a:lnTo>
                    <a:pt x="2672859" y="3072637"/>
                  </a:lnTo>
                  <a:close/>
                  <a:moveTo>
                    <a:pt x="3208391" y="3053685"/>
                  </a:moveTo>
                  <a:cubicBezTo>
                    <a:pt x="3216256" y="3053685"/>
                    <a:pt x="3222605" y="3060050"/>
                    <a:pt x="3222605" y="3067899"/>
                  </a:cubicBezTo>
                  <a:cubicBezTo>
                    <a:pt x="3222605" y="3075748"/>
                    <a:pt x="3216256" y="3082112"/>
                    <a:pt x="3208391" y="3082112"/>
                  </a:cubicBezTo>
                  <a:cubicBezTo>
                    <a:pt x="3200526" y="3082112"/>
                    <a:pt x="3194178" y="3075748"/>
                    <a:pt x="3194178" y="3067899"/>
                  </a:cubicBezTo>
                  <a:cubicBezTo>
                    <a:pt x="3194146" y="3060066"/>
                    <a:pt x="3200495" y="3053704"/>
                    <a:pt x="3208328" y="3053685"/>
                  </a:cubicBezTo>
                  <a:cubicBezTo>
                    <a:pt x="3208360" y="3053685"/>
                    <a:pt x="3208360" y="3053685"/>
                    <a:pt x="3208391" y="3053685"/>
                  </a:cubicBezTo>
                  <a:close/>
                  <a:moveTo>
                    <a:pt x="2374534" y="2627281"/>
                  </a:moveTo>
                  <a:cubicBezTo>
                    <a:pt x="2366685" y="2627281"/>
                    <a:pt x="2360321" y="2620917"/>
                    <a:pt x="2360321" y="2613068"/>
                  </a:cubicBezTo>
                  <a:cubicBezTo>
                    <a:pt x="2360321" y="2605219"/>
                    <a:pt x="2366685" y="2598854"/>
                    <a:pt x="2374534" y="2598854"/>
                  </a:cubicBezTo>
                  <a:cubicBezTo>
                    <a:pt x="2382383" y="2598854"/>
                    <a:pt x="2388748" y="2605219"/>
                    <a:pt x="2388748" y="2613068"/>
                  </a:cubicBezTo>
                  <a:cubicBezTo>
                    <a:pt x="2388732" y="2620911"/>
                    <a:pt x="2382377" y="2627262"/>
                    <a:pt x="2374534" y="2627281"/>
                  </a:cubicBezTo>
                  <a:close/>
                  <a:moveTo>
                    <a:pt x="4568147" y="1575011"/>
                  </a:moveTo>
                  <a:cubicBezTo>
                    <a:pt x="4580970" y="1577629"/>
                    <a:pt x="4593479" y="1569360"/>
                    <a:pt x="4596100" y="1556543"/>
                  </a:cubicBezTo>
                  <a:cubicBezTo>
                    <a:pt x="4596100" y="1556539"/>
                    <a:pt x="4596100" y="1556536"/>
                    <a:pt x="4596100" y="1556533"/>
                  </a:cubicBezTo>
                  <a:lnTo>
                    <a:pt x="4653428" y="1556533"/>
                  </a:lnTo>
                  <a:lnTo>
                    <a:pt x="4653428" y="1177507"/>
                  </a:lnTo>
                  <a:lnTo>
                    <a:pt x="4729233" y="1177507"/>
                  </a:lnTo>
                  <a:lnTo>
                    <a:pt x="4729233" y="1092226"/>
                  </a:lnTo>
                  <a:lnTo>
                    <a:pt x="4520295" y="1092226"/>
                  </a:lnTo>
                  <a:cubicBezTo>
                    <a:pt x="4517673" y="1079409"/>
                    <a:pt x="4505165" y="1071137"/>
                    <a:pt x="4492342" y="1073755"/>
                  </a:cubicBezTo>
                  <a:cubicBezTo>
                    <a:pt x="4479518" y="1076370"/>
                    <a:pt x="4471242" y="1088885"/>
                    <a:pt x="4473864" y="1101702"/>
                  </a:cubicBezTo>
                  <a:cubicBezTo>
                    <a:pt x="4476486" y="1114519"/>
                    <a:pt x="4488993" y="1122792"/>
                    <a:pt x="4501817" y="1120173"/>
                  </a:cubicBezTo>
                  <a:cubicBezTo>
                    <a:pt x="4511135" y="1118275"/>
                    <a:pt x="4518400" y="1111004"/>
                    <a:pt x="4520295" y="1101702"/>
                  </a:cubicBezTo>
                  <a:lnTo>
                    <a:pt x="4719757" y="1101702"/>
                  </a:lnTo>
                  <a:lnTo>
                    <a:pt x="4719757" y="1168031"/>
                  </a:lnTo>
                  <a:lnTo>
                    <a:pt x="4643952" y="1168031"/>
                  </a:lnTo>
                  <a:lnTo>
                    <a:pt x="4643952" y="1547057"/>
                  </a:lnTo>
                  <a:lnTo>
                    <a:pt x="4596100" y="1547057"/>
                  </a:lnTo>
                  <a:cubicBezTo>
                    <a:pt x="4593479" y="1534240"/>
                    <a:pt x="4580970" y="1525971"/>
                    <a:pt x="4568147" y="1528593"/>
                  </a:cubicBezTo>
                  <a:cubicBezTo>
                    <a:pt x="4555323" y="1531211"/>
                    <a:pt x="4547048" y="1543728"/>
                    <a:pt x="4549669" y="1556546"/>
                  </a:cubicBezTo>
                  <a:cubicBezTo>
                    <a:pt x="4551596" y="1565844"/>
                    <a:pt x="4558861" y="1573109"/>
                    <a:pt x="4568147" y="1575011"/>
                  </a:cubicBezTo>
                  <a:close/>
                  <a:moveTo>
                    <a:pt x="4497080" y="1111178"/>
                  </a:moveTo>
                  <a:cubicBezTo>
                    <a:pt x="4489215" y="1111178"/>
                    <a:pt x="4482866" y="1104813"/>
                    <a:pt x="4482866" y="1096964"/>
                  </a:cubicBezTo>
                  <a:cubicBezTo>
                    <a:pt x="4482866" y="1089115"/>
                    <a:pt x="4489215" y="1082751"/>
                    <a:pt x="4497080" y="1082751"/>
                  </a:cubicBezTo>
                  <a:cubicBezTo>
                    <a:pt x="4504944" y="1082751"/>
                    <a:pt x="4511293" y="1089115"/>
                    <a:pt x="4511293" y="1096964"/>
                  </a:cubicBezTo>
                  <a:cubicBezTo>
                    <a:pt x="4511261" y="1104807"/>
                    <a:pt x="4504913" y="1111159"/>
                    <a:pt x="4497080" y="1111178"/>
                  </a:cubicBezTo>
                  <a:close/>
                  <a:moveTo>
                    <a:pt x="4572885" y="1537582"/>
                  </a:moveTo>
                  <a:cubicBezTo>
                    <a:pt x="4580749" y="1537582"/>
                    <a:pt x="4587098" y="1543946"/>
                    <a:pt x="4587098" y="1551795"/>
                  </a:cubicBezTo>
                  <a:cubicBezTo>
                    <a:pt x="4587098" y="1559644"/>
                    <a:pt x="4580749" y="1566009"/>
                    <a:pt x="4572885" y="1566009"/>
                  </a:cubicBezTo>
                  <a:cubicBezTo>
                    <a:pt x="4565020" y="1566009"/>
                    <a:pt x="4558671" y="1559644"/>
                    <a:pt x="4558671" y="1551795"/>
                  </a:cubicBezTo>
                  <a:cubicBezTo>
                    <a:pt x="4558640" y="1543962"/>
                    <a:pt x="4564988" y="1537601"/>
                    <a:pt x="4572822" y="1537582"/>
                  </a:cubicBezTo>
                  <a:cubicBezTo>
                    <a:pt x="4572853" y="1537582"/>
                    <a:pt x="4572853" y="1537582"/>
                    <a:pt x="4572885" y="1537582"/>
                  </a:cubicBezTo>
                  <a:close/>
                  <a:moveTo>
                    <a:pt x="4549669" y="1471252"/>
                  </a:moveTo>
                  <a:cubicBezTo>
                    <a:pt x="4547048" y="1484073"/>
                    <a:pt x="4555323" y="1496584"/>
                    <a:pt x="4568147" y="1499196"/>
                  </a:cubicBezTo>
                  <a:cubicBezTo>
                    <a:pt x="4580970" y="1501808"/>
                    <a:pt x="4593479" y="1493536"/>
                    <a:pt x="4596100" y="1480715"/>
                  </a:cubicBezTo>
                  <a:cubicBezTo>
                    <a:pt x="4598690" y="1467901"/>
                    <a:pt x="4590446" y="1455393"/>
                    <a:pt x="4577623" y="1452775"/>
                  </a:cubicBezTo>
                  <a:lnTo>
                    <a:pt x="4577623" y="1195985"/>
                  </a:lnTo>
                  <a:cubicBezTo>
                    <a:pt x="4590446" y="1193369"/>
                    <a:pt x="4598721" y="1180855"/>
                    <a:pt x="4596100" y="1168038"/>
                  </a:cubicBezTo>
                  <a:cubicBezTo>
                    <a:pt x="4593479" y="1155217"/>
                    <a:pt x="4580970" y="1146948"/>
                    <a:pt x="4568147" y="1149563"/>
                  </a:cubicBezTo>
                  <a:cubicBezTo>
                    <a:pt x="4555323" y="1152179"/>
                    <a:pt x="4547048" y="1164693"/>
                    <a:pt x="4549669" y="1177513"/>
                  </a:cubicBezTo>
                  <a:cubicBezTo>
                    <a:pt x="4551565" y="1186815"/>
                    <a:pt x="4558829" y="1194086"/>
                    <a:pt x="4568147" y="1195985"/>
                  </a:cubicBezTo>
                  <a:lnTo>
                    <a:pt x="4568147" y="1452933"/>
                  </a:lnTo>
                  <a:cubicBezTo>
                    <a:pt x="4558892" y="1454809"/>
                    <a:pt x="4551628" y="1462007"/>
                    <a:pt x="4549669" y="1471252"/>
                  </a:cubicBezTo>
                  <a:close/>
                  <a:moveTo>
                    <a:pt x="4558671" y="1172769"/>
                  </a:moveTo>
                  <a:cubicBezTo>
                    <a:pt x="4558671" y="1164920"/>
                    <a:pt x="4565020" y="1158556"/>
                    <a:pt x="4572885" y="1158556"/>
                  </a:cubicBezTo>
                  <a:cubicBezTo>
                    <a:pt x="4580749" y="1158556"/>
                    <a:pt x="4587098" y="1164920"/>
                    <a:pt x="4587098" y="1172769"/>
                  </a:cubicBezTo>
                  <a:cubicBezTo>
                    <a:pt x="4587098" y="1180618"/>
                    <a:pt x="4580749" y="1186983"/>
                    <a:pt x="4572885" y="1186983"/>
                  </a:cubicBezTo>
                  <a:cubicBezTo>
                    <a:pt x="4565020" y="1186983"/>
                    <a:pt x="4558671" y="1180618"/>
                    <a:pt x="4558671" y="1172769"/>
                  </a:cubicBezTo>
                  <a:close/>
                  <a:moveTo>
                    <a:pt x="4572885" y="1461777"/>
                  </a:moveTo>
                  <a:cubicBezTo>
                    <a:pt x="4580749" y="1461777"/>
                    <a:pt x="4587098" y="1468141"/>
                    <a:pt x="4587098" y="1475990"/>
                  </a:cubicBezTo>
                  <a:cubicBezTo>
                    <a:pt x="4587098" y="1483839"/>
                    <a:pt x="4580749" y="1490203"/>
                    <a:pt x="4572885" y="1490203"/>
                  </a:cubicBezTo>
                  <a:cubicBezTo>
                    <a:pt x="4565020" y="1490203"/>
                    <a:pt x="4558671" y="1483839"/>
                    <a:pt x="4558671" y="1475990"/>
                  </a:cubicBezTo>
                  <a:cubicBezTo>
                    <a:pt x="4558640" y="1468157"/>
                    <a:pt x="4564988" y="1461796"/>
                    <a:pt x="4572822" y="1461777"/>
                  </a:cubicBezTo>
                  <a:cubicBezTo>
                    <a:pt x="4572853" y="1461777"/>
                    <a:pt x="4572853" y="1461777"/>
                    <a:pt x="4572885" y="1461777"/>
                  </a:cubicBezTo>
                  <a:close/>
                  <a:moveTo>
                    <a:pt x="3061519" y="2011364"/>
                  </a:moveTo>
                  <a:lnTo>
                    <a:pt x="3061519" y="1850278"/>
                  </a:lnTo>
                  <a:lnTo>
                    <a:pt x="2776776" y="1850278"/>
                  </a:lnTo>
                  <a:cubicBezTo>
                    <a:pt x="2774160" y="1837461"/>
                    <a:pt x="2761646" y="1829188"/>
                    <a:pt x="2748829" y="1831807"/>
                  </a:cubicBezTo>
                  <a:cubicBezTo>
                    <a:pt x="2736008" y="1834422"/>
                    <a:pt x="2727739" y="1846936"/>
                    <a:pt x="2730354" y="1859754"/>
                  </a:cubicBezTo>
                  <a:cubicBezTo>
                    <a:pt x="2732973" y="1872571"/>
                    <a:pt x="2745484" y="1880843"/>
                    <a:pt x="2758304" y="1878225"/>
                  </a:cubicBezTo>
                  <a:cubicBezTo>
                    <a:pt x="2767606" y="1876327"/>
                    <a:pt x="2774877" y="1869056"/>
                    <a:pt x="2776776" y="1859754"/>
                  </a:cubicBezTo>
                  <a:lnTo>
                    <a:pt x="3052043" y="1859754"/>
                  </a:lnTo>
                  <a:lnTo>
                    <a:pt x="3052043" y="2001888"/>
                  </a:lnTo>
                  <a:lnTo>
                    <a:pt x="2985714" y="2001888"/>
                  </a:lnTo>
                  <a:lnTo>
                    <a:pt x="2985714" y="1954037"/>
                  </a:lnTo>
                  <a:cubicBezTo>
                    <a:pt x="2998534" y="1951421"/>
                    <a:pt x="3006803" y="1938907"/>
                    <a:pt x="3004185" y="1926090"/>
                  </a:cubicBezTo>
                  <a:cubicBezTo>
                    <a:pt x="3001569" y="1913269"/>
                    <a:pt x="2989055" y="1905000"/>
                    <a:pt x="2976238" y="1907615"/>
                  </a:cubicBezTo>
                  <a:cubicBezTo>
                    <a:pt x="2963420" y="1910234"/>
                    <a:pt x="2955148" y="1922745"/>
                    <a:pt x="2957767" y="1935565"/>
                  </a:cubicBezTo>
                  <a:cubicBezTo>
                    <a:pt x="2959665" y="1944867"/>
                    <a:pt x="2966936" y="1952138"/>
                    <a:pt x="2976238" y="1954037"/>
                  </a:cubicBezTo>
                  <a:lnTo>
                    <a:pt x="2976238" y="2011364"/>
                  </a:lnTo>
                  <a:close/>
                  <a:moveTo>
                    <a:pt x="2766984" y="1859754"/>
                  </a:moveTo>
                  <a:cubicBezTo>
                    <a:pt x="2764369" y="1867157"/>
                    <a:pt x="2756242" y="1871039"/>
                    <a:pt x="2748838" y="1868424"/>
                  </a:cubicBezTo>
                  <a:cubicBezTo>
                    <a:pt x="2741434" y="1865809"/>
                    <a:pt x="2737553" y="1857682"/>
                    <a:pt x="2740168" y="1850278"/>
                  </a:cubicBezTo>
                  <a:cubicBezTo>
                    <a:pt x="2742783" y="1842874"/>
                    <a:pt x="2750910" y="1838993"/>
                    <a:pt x="2758314" y="1841608"/>
                  </a:cubicBezTo>
                  <a:cubicBezTo>
                    <a:pt x="2765718" y="1844223"/>
                    <a:pt x="2769599" y="1852350"/>
                    <a:pt x="2766984" y="1859754"/>
                  </a:cubicBezTo>
                  <a:close/>
                  <a:moveTo>
                    <a:pt x="2966762" y="1930853"/>
                  </a:moveTo>
                  <a:cubicBezTo>
                    <a:pt x="2966762" y="1923004"/>
                    <a:pt x="2973127" y="1916639"/>
                    <a:pt x="2980976" y="1916639"/>
                  </a:cubicBezTo>
                  <a:cubicBezTo>
                    <a:pt x="2988825" y="1916639"/>
                    <a:pt x="2995189" y="1923004"/>
                    <a:pt x="2995189" y="1930853"/>
                  </a:cubicBezTo>
                  <a:cubicBezTo>
                    <a:pt x="2995189" y="1938702"/>
                    <a:pt x="2988825" y="1945066"/>
                    <a:pt x="2980976" y="1945066"/>
                  </a:cubicBezTo>
                  <a:cubicBezTo>
                    <a:pt x="2973127" y="1945066"/>
                    <a:pt x="2966762" y="1938702"/>
                    <a:pt x="2966762" y="1930853"/>
                  </a:cubicBezTo>
                  <a:cubicBezTo>
                    <a:pt x="2966762" y="1930843"/>
                    <a:pt x="2966762" y="1930831"/>
                    <a:pt x="2966762" y="1930821"/>
                  </a:cubicBezTo>
                  <a:close/>
                  <a:moveTo>
                    <a:pt x="5383526" y="1774505"/>
                  </a:moveTo>
                  <a:cubicBezTo>
                    <a:pt x="5380905" y="1787325"/>
                    <a:pt x="5389180" y="1799836"/>
                    <a:pt x="5402004" y="1802448"/>
                  </a:cubicBezTo>
                  <a:cubicBezTo>
                    <a:pt x="5414827" y="1805060"/>
                    <a:pt x="5427336" y="1796788"/>
                    <a:pt x="5429957" y="1783968"/>
                  </a:cubicBezTo>
                  <a:cubicBezTo>
                    <a:pt x="5432547" y="1771153"/>
                    <a:pt x="5424303" y="1758645"/>
                    <a:pt x="5411480" y="1756027"/>
                  </a:cubicBezTo>
                  <a:lnTo>
                    <a:pt x="5411480" y="1698668"/>
                  </a:lnTo>
                  <a:lnTo>
                    <a:pt x="5326199" y="1698668"/>
                  </a:lnTo>
                  <a:lnTo>
                    <a:pt x="5326199" y="1859754"/>
                  </a:lnTo>
                  <a:lnTo>
                    <a:pt x="5402004" y="1859754"/>
                  </a:lnTo>
                  <a:lnTo>
                    <a:pt x="5402004" y="1926083"/>
                  </a:lnTo>
                  <a:lnTo>
                    <a:pt x="5354152" y="1926083"/>
                  </a:lnTo>
                  <a:cubicBezTo>
                    <a:pt x="5351530" y="1913266"/>
                    <a:pt x="5339022" y="1904994"/>
                    <a:pt x="5326199" y="1907612"/>
                  </a:cubicBezTo>
                  <a:cubicBezTo>
                    <a:pt x="5313375" y="1910227"/>
                    <a:pt x="5305099" y="1922742"/>
                    <a:pt x="5307721" y="1935559"/>
                  </a:cubicBezTo>
                  <a:cubicBezTo>
                    <a:pt x="5310343" y="1948376"/>
                    <a:pt x="5322850" y="1956649"/>
                    <a:pt x="5335674" y="1954030"/>
                  </a:cubicBezTo>
                  <a:cubicBezTo>
                    <a:pt x="5344992" y="1952132"/>
                    <a:pt x="5352257" y="1944861"/>
                    <a:pt x="5354152" y="1935559"/>
                  </a:cubicBezTo>
                  <a:lnTo>
                    <a:pt x="5411480" y="1935559"/>
                  </a:lnTo>
                  <a:lnTo>
                    <a:pt x="5411480" y="1850278"/>
                  </a:lnTo>
                  <a:lnTo>
                    <a:pt x="5335674" y="1850278"/>
                  </a:lnTo>
                  <a:lnTo>
                    <a:pt x="5335674" y="1708143"/>
                  </a:lnTo>
                  <a:lnTo>
                    <a:pt x="5402004" y="1708143"/>
                  </a:lnTo>
                  <a:lnTo>
                    <a:pt x="5402004" y="1756153"/>
                  </a:lnTo>
                  <a:cubicBezTo>
                    <a:pt x="5392749" y="1758030"/>
                    <a:pt x="5385485" y="1765228"/>
                    <a:pt x="5383526" y="1774473"/>
                  </a:cubicBezTo>
                  <a:close/>
                  <a:moveTo>
                    <a:pt x="5330937" y="1945066"/>
                  </a:moveTo>
                  <a:cubicBezTo>
                    <a:pt x="5323072" y="1945066"/>
                    <a:pt x="5316723" y="1938702"/>
                    <a:pt x="5316723" y="1930853"/>
                  </a:cubicBezTo>
                  <a:cubicBezTo>
                    <a:pt x="5316723" y="1923004"/>
                    <a:pt x="5323072" y="1916639"/>
                    <a:pt x="5330937" y="1916639"/>
                  </a:cubicBezTo>
                  <a:cubicBezTo>
                    <a:pt x="5338801" y="1916639"/>
                    <a:pt x="5345150" y="1923004"/>
                    <a:pt x="5345150" y="1930853"/>
                  </a:cubicBezTo>
                  <a:cubicBezTo>
                    <a:pt x="5345118" y="1938683"/>
                    <a:pt x="5338770" y="1945016"/>
                    <a:pt x="5330937" y="1945035"/>
                  </a:cubicBezTo>
                  <a:close/>
                  <a:moveTo>
                    <a:pt x="5406742" y="1765029"/>
                  </a:moveTo>
                  <a:cubicBezTo>
                    <a:pt x="5414606" y="1765029"/>
                    <a:pt x="5420955" y="1771393"/>
                    <a:pt x="5420955" y="1779242"/>
                  </a:cubicBezTo>
                  <a:cubicBezTo>
                    <a:pt x="5420955" y="1787091"/>
                    <a:pt x="5414606" y="1793456"/>
                    <a:pt x="5406742" y="1793456"/>
                  </a:cubicBezTo>
                  <a:cubicBezTo>
                    <a:pt x="5398877" y="1793456"/>
                    <a:pt x="5392528" y="1787091"/>
                    <a:pt x="5392528" y="1779242"/>
                  </a:cubicBezTo>
                  <a:cubicBezTo>
                    <a:pt x="5392497" y="1771409"/>
                    <a:pt x="5398814" y="1765032"/>
                    <a:pt x="5406647" y="1764997"/>
                  </a:cubicBezTo>
                  <a:cubicBezTo>
                    <a:pt x="5406678" y="1764997"/>
                    <a:pt x="5406710" y="1764997"/>
                    <a:pt x="5406742" y="1764997"/>
                  </a:cubicBezTo>
                  <a:close/>
                  <a:moveTo>
                    <a:pt x="5335674" y="871507"/>
                  </a:moveTo>
                  <a:lnTo>
                    <a:pt x="5335674" y="665348"/>
                  </a:lnTo>
                  <a:cubicBezTo>
                    <a:pt x="5348498" y="662733"/>
                    <a:pt x="5356773" y="650219"/>
                    <a:pt x="5354152" y="637402"/>
                  </a:cubicBezTo>
                  <a:cubicBezTo>
                    <a:pt x="5351530" y="624581"/>
                    <a:pt x="5339022" y="616312"/>
                    <a:pt x="5326199" y="618927"/>
                  </a:cubicBezTo>
                  <a:cubicBezTo>
                    <a:pt x="5313375" y="621542"/>
                    <a:pt x="5305099" y="634057"/>
                    <a:pt x="5307721" y="646877"/>
                  </a:cubicBezTo>
                  <a:cubicBezTo>
                    <a:pt x="5309616" y="656179"/>
                    <a:pt x="5316881" y="663450"/>
                    <a:pt x="5326199" y="665348"/>
                  </a:cubicBezTo>
                  <a:lnTo>
                    <a:pt x="5326199" y="867496"/>
                  </a:lnTo>
                  <a:lnTo>
                    <a:pt x="5098783" y="1094911"/>
                  </a:lnTo>
                  <a:lnTo>
                    <a:pt x="5098783" y="1404923"/>
                  </a:lnTo>
                  <a:lnTo>
                    <a:pt x="5231916" y="1404923"/>
                  </a:lnTo>
                  <a:cubicBezTo>
                    <a:pt x="5234538" y="1417740"/>
                    <a:pt x="5247045" y="1426012"/>
                    <a:pt x="5259869" y="1423394"/>
                  </a:cubicBezTo>
                  <a:cubicBezTo>
                    <a:pt x="5272693" y="1420779"/>
                    <a:pt x="5280968" y="1408264"/>
                    <a:pt x="5278347" y="1395447"/>
                  </a:cubicBezTo>
                  <a:cubicBezTo>
                    <a:pt x="5275725" y="1382630"/>
                    <a:pt x="5263217" y="1374357"/>
                    <a:pt x="5250394" y="1376976"/>
                  </a:cubicBezTo>
                  <a:cubicBezTo>
                    <a:pt x="5241076" y="1378874"/>
                    <a:pt x="5233811" y="1386145"/>
                    <a:pt x="5231916" y="1395447"/>
                  </a:cubicBezTo>
                  <a:lnTo>
                    <a:pt x="5108259" y="1395447"/>
                  </a:lnTo>
                  <a:lnTo>
                    <a:pt x="5108259" y="1098891"/>
                  </a:lnTo>
                  <a:close/>
                  <a:moveTo>
                    <a:pt x="5316723" y="642165"/>
                  </a:moveTo>
                  <a:cubicBezTo>
                    <a:pt x="5316723" y="634316"/>
                    <a:pt x="5323072" y="627951"/>
                    <a:pt x="5330937" y="627951"/>
                  </a:cubicBezTo>
                  <a:cubicBezTo>
                    <a:pt x="5338801" y="627951"/>
                    <a:pt x="5345150" y="634316"/>
                    <a:pt x="5345150" y="642165"/>
                  </a:cubicBezTo>
                  <a:cubicBezTo>
                    <a:pt x="5345150" y="650014"/>
                    <a:pt x="5338801" y="656378"/>
                    <a:pt x="5330937" y="656378"/>
                  </a:cubicBezTo>
                  <a:cubicBezTo>
                    <a:pt x="5323072" y="656378"/>
                    <a:pt x="5316723" y="650014"/>
                    <a:pt x="5316723" y="642165"/>
                  </a:cubicBezTo>
                  <a:cubicBezTo>
                    <a:pt x="5316723" y="642155"/>
                    <a:pt x="5316723" y="642143"/>
                    <a:pt x="5316723" y="642133"/>
                  </a:cubicBezTo>
                  <a:close/>
                  <a:moveTo>
                    <a:pt x="5255131" y="1386003"/>
                  </a:moveTo>
                  <a:cubicBezTo>
                    <a:pt x="5262996" y="1386003"/>
                    <a:pt x="5269345" y="1392367"/>
                    <a:pt x="5269345" y="1400216"/>
                  </a:cubicBezTo>
                  <a:cubicBezTo>
                    <a:pt x="5269345" y="1408065"/>
                    <a:pt x="5262996" y="1414430"/>
                    <a:pt x="5255131" y="1414430"/>
                  </a:cubicBezTo>
                  <a:cubicBezTo>
                    <a:pt x="5247267" y="1414430"/>
                    <a:pt x="5240918" y="1408065"/>
                    <a:pt x="5240918" y="1400216"/>
                  </a:cubicBezTo>
                  <a:cubicBezTo>
                    <a:pt x="5240886" y="1392383"/>
                    <a:pt x="5247203" y="1386006"/>
                    <a:pt x="5255037" y="1385971"/>
                  </a:cubicBezTo>
                  <a:cubicBezTo>
                    <a:pt x="5255068" y="1385971"/>
                    <a:pt x="5255100" y="1385971"/>
                    <a:pt x="5255131" y="1385971"/>
                  </a:cubicBezTo>
                  <a:close/>
                  <a:moveTo>
                    <a:pt x="5335674" y="2311805"/>
                  </a:moveTo>
                  <a:lnTo>
                    <a:pt x="5335674" y="2105647"/>
                  </a:lnTo>
                  <a:cubicBezTo>
                    <a:pt x="5348498" y="2103032"/>
                    <a:pt x="5356773" y="2090517"/>
                    <a:pt x="5354152" y="2077700"/>
                  </a:cubicBezTo>
                  <a:cubicBezTo>
                    <a:pt x="5351530" y="2064879"/>
                    <a:pt x="5339022" y="2056610"/>
                    <a:pt x="5326199" y="2059226"/>
                  </a:cubicBezTo>
                  <a:cubicBezTo>
                    <a:pt x="5313375" y="2061844"/>
                    <a:pt x="5305099" y="2074355"/>
                    <a:pt x="5307721" y="2087176"/>
                  </a:cubicBezTo>
                  <a:cubicBezTo>
                    <a:pt x="5309616" y="2096478"/>
                    <a:pt x="5316881" y="2103749"/>
                    <a:pt x="5326199" y="2105647"/>
                  </a:cubicBezTo>
                  <a:lnTo>
                    <a:pt x="5326199" y="2307794"/>
                  </a:lnTo>
                  <a:lnTo>
                    <a:pt x="5098783" y="2535210"/>
                  </a:lnTo>
                  <a:lnTo>
                    <a:pt x="5098783" y="2845221"/>
                  </a:lnTo>
                  <a:lnTo>
                    <a:pt x="5231916" y="2845221"/>
                  </a:lnTo>
                  <a:cubicBezTo>
                    <a:pt x="5234538" y="2858038"/>
                    <a:pt x="5247045" y="2866311"/>
                    <a:pt x="5259869" y="2863692"/>
                  </a:cubicBezTo>
                  <a:cubicBezTo>
                    <a:pt x="5272693" y="2861077"/>
                    <a:pt x="5280968" y="2848563"/>
                    <a:pt x="5278347" y="2835745"/>
                  </a:cubicBezTo>
                  <a:cubicBezTo>
                    <a:pt x="5275725" y="2822928"/>
                    <a:pt x="5263217" y="2814656"/>
                    <a:pt x="5250394" y="2817274"/>
                  </a:cubicBezTo>
                  <a:cubicBezTo>
                    <a:pt x="5241076" y="2819173"/>
                    <a:pt x="5233811" y="2826443"/>
                    <a:pt x="5231916" y="2835745"/>
                  </a:cubicBezTo>
                  <a:lnTo>
                    <a:pt x="5108259" y="2835745"/>
                  </a:lnTo>
                  <a:lnTo>
                    <a:pt x="5108259" y="2539189"/>
                  </a:lnTo>
                  <a:close/>
                  <a:moveTo>
                    <a:pt x="5316723" y="2082463"/>
                  </a:moveTo>
                  <a:cubicBezTo>
                    <a:pt x="5316723" y="2074614"/>
                    <a:pt x="5323072" y="2068250"/>
                    <a:pt x="5330937" y="2068250"/>
                  </a:cubicBezTo>
                  <a:cubicBezTo>
                    <a:pt x="5338801" y="2068250"/>
                    <a:pt x="5345150" y="2074614"/>
                    <a:pt x="5345150" y="2082463"/>
                  </a:cubicBezTo>
                  <a:cubicBezTo>
                    <a:pt x="5345150" y="2090312"/>
                    <a:pt x="5338801" y="2096677"/>
                    <a:pt x="5330937" y="2096677"/>
                  </a:cubicBezTo>
                  <a:cubicBezTo>
                    <a:pt x="5323072" y="2096677"/>
                    <a:pt x="5316723" y="2090312"/>
                    <a:pt x="5316723" y="2082463"/>
                  </a:cubicBezTo>
                  <a:cubicBezTo>
                    <a:pt x="5316723" y="2082454"/>
                    <a:pt x="5316723" y="2082441"/>
                    <a:pt x="5316723" y="2082431"/>
                  </a:cubicBezTo>
                  <a:close/>
                  <a:moveTo>
                    <a:pt x="5255131" y="2826301"/>
                  </a:moveTo>
                  <a:cubicBezTo>
                    <a:pt x="5262996" y="2826301"/>
                    <a:pt x="5269345" y="2832666"/>
                    <a:pt x="5269345" y="2840515"/>
                  </a:cubicBezTo>
                  <a:cubicBezTo>
                    <a:pt x="5269345" y="2848364"/>
                    <a:pt x="5262996" y="2854728"/>
                    <a:pt x="5255131" y="2854728"/>
                  </a:cubicBezTo>
                  <a:cubicBezTo>
                    <a:pt x="5247267" y="2854728"/>
                    <a:pt x="5240918" y="2848364"/>
                    <a:pt x="5240918" y="2840515"/>
                  </a:cubicBezTo>
                  <a:cubicBezTo>
                    <a:pt x="5240886" y="2832682"/>
                    <a:pt x="5247203" y="2826304"/>
                    <a:pt x="5255037" y="2826270"/>
                  </a:cubicBezTo>
                  <a:cubicBezTo>
                    <a:pt x="5255068" y="2826270"/>
                    <a:pt x="5255100" y="2826270"/>
                    <a:pt x="5255131" y="2826270"/>
                  </a:cubicBezTo>
                  <a:close/>
                  <a:moveTo>
                    <a:pt x="4141269" y="789037"/>
                  </a:moveTo>
                  <a:cubicBezTo>
                    <a:pt x="4138647" y="776220"/>
                    <a:pt x="4126139" y="767948"/>
                    <a:pt x="4113316" y="770566"/>
                  </a:cubicBezTo>
                  <a:cubicBezTo>
                    <a:pt x="4100492" y="773181"/>
                    <a:pt x="4092216" y="785695"/>
                    <a:pt x="4094838" y="798513"/>
                  </a:cubicBezTo>
                  <a:cubicBezTo>
                    <a:pt x="4097460" y="811330"/>
                    <a:pt x="4109967" y="819602"/>
                    <a:pt x="4122791" y="816984"/>
                  </a:cubicBezTo>
                  <a:cubicBezTo>
                    <a:pt x="4132109" y="815086"/>
                    <a:pt x="4139374" y="807815"/>
                    <a:pt x="4141269" y="798513"/>
                  </a:cubicBezTo>
                  <a:lnTo>
                    <a:pt x="4274402" y="798513"/>
                  </a:lnTo>
                  <a:lnTo>
                    <a:pt x="4274402" y="589543"/>
                  </a:lnTo>
                  <a:cubicBezTo>
                    <a:pt x="4287225" y="586928"/>
                    <a:pt x="4295501" y="574414"/>
                    <a:pt x="4292879" y="561596"/>
                  </a:cubicBezTo>
                  <a:cubicBezTo>
                    <a:pt x="4290258" y="548776"/>
                    <a:pt x="4277750" y="540507"/>
                    <a:pt x="4264926" y="543122"/>
                  </a:cubicBezTo>
                  <a:cubicBezTo>
                    <a:pt x="4252102" y="545737"/>
                    <a:pt x="4243827" y="558251"/>
                    <a:pt x="4246449" y="571072"/>
                  </a:cubicBezTo>
                  <a:cubicBezTo>
                    <a:pt x="4248344" y="580374"/>
                    <a:pt x="4255608" y="587645"/>
                    <a:pt x="4264926" y="589543"/>
                  </a:cubicBezTo>
                  <a:lnTo>
                    <a:pt x="4264926" y="789006"/>
                  </a:lnTo>
                  <a:close/>
                  <a:moveTo>
                    <a:pt x="4118054" y="807988"/>
                  </a:moveTo>
                  <a:cubicBezTo>
                    <a:pt x="4110189" y="807988"/>
                    <a:pt x="4103840" y="801624"/>
                    <a:pt x="4103840" y="793775"/>
                  </a:cubicBezTo>
                  <a:cubicBezTo>
                    <a:pt x="4103840" y="785926"/>
                    <a:pt x="4110189" y="779562"/>
                    <a:pt x="4118054" y="779562"/>
                  </a:cubicBezTo>
                  <a:cubicBezTo>
                    <a:pt x="4125918" y="779562"/>
                    <a:pt x="4132267" y="785926"/>
                    <a:pt x="4132267" y="793775"/>
                  </a:cubicBezTo>
                  <a:cubicBezTo>
                    <a:pt x="4132235" y="801605"/>
                    <a:pt x="4125887" y="807941"/>
                    <a:pt x="4118054" y="807957"/>
                  </a:cubicBezTo>
                  <a:close/>
                  <a:moveTo>
                    <a:pt x="4255451" y="566359"/>
                  </a:moveTo>
                  <a:cubicBezTo>
                    <a:pt x="4255451" y="558510"/>
                    <a:pt x="4261799" y="552146"/>
                    <a:pt x="4269664" y="552146"/>
                  </a:cubicBezTo>
                  <a:cubicBezTo>
                    <a:pt x="4277529" y="552146"/>
                    <a:pt x="4283877" y="558510"/>
                    <a:pt x="4283877" y="566359"/>
                  </a:cubicBezTo>
                  <a:cubicBezTo>
                    <a:pt x="4283877" y="574208"/>
                    <a:pt x="4277529" y="580573"/>
                    <a:pt x="4269664" y="580573"/>
                  </a:cubicBezTo>
                  <a:cubicBezTo>
                    <a:pt x="4261799" y="580573"/>
                    <a:pt x="4255451" y="574208"/>
                    <a:pt x="4255451" y="566359"/>
                  </a:cubicBezTo>
                  <a:cubicBezTo>
                    <a:pt x="4255451" y="566350"/>
                    <a:pt x="4255451" y="566337"/>
                    <a:pt x="4255451" y="566328"/>
                  </a:cubicBezTo>
                  <a:close/>
                  <a:moveTo>
                    <a:pt x="2218186" y="2535336"/>
                  </a:moveTo>
                  <a:lnTo>
                    <a:pt x="2218186" y="2845221"/>
                  </a:lnTo>
                  <a:lnTo>
                    <a:pt x="2351319" y="2845221"/>
                  </a:lnTo>
                  <a:cubicBezTo>
                    <a:pt x="2353934" y="2858038"/>
                    <a:pt x="2366448" y="2866311"/>
                    <a:pt x="2379266" y="2863692"/>
                  </a:cubicBezTo>
                  <a:cubicBezTo>
                    <a:pt x="2392086" y="2861077"/>
                    <a:pt x="2400355" y="2848563"/>
                    <a:pt x="2397740" y="2835745"/>
                  </a:cubicBezTo>
                  <a:cubicBezTo>
                    <a:pt x="2395122" y="2822928"/>
                    <a:pt x="2382611" y="2814656"/>
                    <a:pt x="2369790" y="2817274"/>
                  </a:cubicBezTo>
                  <a:cubicBezTo>
                    <a:pt x="2360488" y="2819173"/>
                    <a:pt x="2353217" y="2826443"/>
                    <a:pt x="2351319" y="2835745"/>
                  </a:cubicBezTo>
                  <a:lnTo>
                    <a:pt x="2227662" y="2835745"/>
                  </a:lnTo>
                  <a:lnTo>
                    <a:pt x="2227662" y="2539189"/>
                  </a:lnTo>
                  <a:lnTo>
                    <a:pt x="2455077" y="2311774"/>
                  </a:lnTo>
                  <a:lnTo>
                    <a:pt x="2455077" y="2105647"/>
                  </a:lnTo>
                  <a:cubicBezTo>
                    <a:pt x="2467898" y="2103032"/>
                    <a:pt x="2476167" y="2090517"/>
                    <a:pt x="2473548" y="2077700"/>
                  </a:cubicBezTo>
                  <a:cubicBezTo>
                    <a:pt x="2470933" y="2064879"/>
                    <a:pt x="2458419" y="2056610"/>
                    <a:pt x="2445602" y="2059226"/>
                  </a:cubicBezTo>
                  <a:cubicBezTo>
                    <a:pt x="2432784" y="2061844"/>
                    <a:pt x="2424512" y="2074355"/>
                    <a:pt x="2427130" y="2087176"/>
                  </a:cubicBezTo>
                  <a:cubicBezTo>
                    <a:pt x="2429029" y="2096478"/>
                    <a:pt x="2436300" y="2103749"/>
                    <a:pt x="2445602" y="2105647"/>
                  </a:cubicBezTo>
                  <a:lnTo>
                    <a:pt x="2445602" y="2307794"/>
                  </a:lnTo>
                  <a:close/>
                  <a:moveTo>
                    <a:pt x="2374534" y="2826301"/>
                  </a:moveTo>
                  <a:cubicBezTo>
                    <a:pt x="2382383" y="2826301"/>
                    <a:pt x="2388748" y="2832666"/>
                    <a:pt x="2388748" y="2840515"/>
                  </a:cubicBezTo>
                  <a:cubicBezTo>
                    <a:pt x="2388748" y="2848364"/>
                    <a:pt x="2382383" y="2854728"/>
                    <a:pt x="2374534" y="2854728"/>
                  </a:cubicBezTo>
                  <a:cubicBezTo>
                    <a:pt x="2366685" y="2854728"/>
                    <a:pt x="2360321" y="2848364"/>
                    <a:pt x="2360321" y="2840515"/>
                  </a:cubicBezTo>
                  <a:cubicBezTo>
                    <a:pt x="2360286" y="2832682"/>
                    <a:pt x="2366606" y="2826304"/>
                    <a:pt x="2374440" y="2826270"/>
                  </a:cubicBezTo>
                  <a:cubicBezTo>
                    <a:pt x="2374471" y="2826270"/>
                    <a:pt x="2374503" y="2826270"/>
                    <a:pt x="2374534" y="2826270"/>
                  </a:cubicBezTo>
                  <a:close/>
                  <a:moveTo>
                    <a:pt x="2436126" y="2082463"/>
                  </a:moveTo>
                  <a:cubicBezTo>
                    <a:pt x="2436126" y="2074614"/>
                    <a:pt x="2442490" y="2068250"/>
                    <a:pt x="2450340" y="2068250"/>
                  </a:cubicBezTo>
                  <a:cubicBezTo>
                    <a:pt x="2458188" y="2068250"/>
                    <a:pt x="2464553" y="2074614"/>
                    <a:pt x="2464553" y="2082463"/>
                  </a:cubicBezTo>
                  <a:cubicBezTo>
                    <a:pt x="2464553" y="2090312"/>
                    <a:pt x="2458188" y="2096677"/>
                    <a:pt x="2450340" y="2096677"/>
                  </a:cubicBezTo>
                  <a:cubicBezTo>
                    <a:pt x="2442490" y="2096677"/>
                    <a:pt x="2436126" y="2090312"/>
                    <a:pt x="2436126" y="2082463"/>
                  </a:cubicBezTo>
                  <a:cubicBezTo>
                    <a:pt x="2436126" y="2082454"/>
                    <a:pt x="2436126" y="2082441"/>
                    <a:pt x="2436126" y="2082431"/>
                  </a:cubicBezTo>
                  <a:close/>
                  <a:moveTo>
                    <a:pt x="2597212" y="2153530"/>
                  </a:moveTo>
                  <a:lnTo>
                    <a:pt x="2597212" y="2456751"/>
                  </a:lnTo>
                  <a:lnTo>
                    <a:pt x="2549360" y="2456751"/>
                  </a:lnTo>
                  <a:cubicBezTo>
                    <a:pt x="2546745" y="2443934"/>
                    <a:pt x="2534231" y="2435662"/>
                    <a:pt x="2521413" y="2438280"/>
                  </a:cubicBezTo>
                  <a:cubicBezTo>
                    <a:pt x="2508593" y="2440895"/>
                    <a:pt x="2500323" y="2453409"/>
                    <a:pt x="2502939" y="2466227"/>
                  </a:cubicBezTo>
                  <a:cubicBezTo>
                    <a:pt x="2505557" y="2479044"/>
                    <a:pt x="2518068" y="2487316"/>
                    <a:pt x="2530889" y="2484698"/>
                  </a:cubicBezTo>
                  <a:cubicBezTo>
                    <a:pt x="2540191" y="2482800"/>
                    <a:pt x="2547462" y="2475529"/>
                    <a:pt x="2549360" y="2466227"/>
                  </a:cubicBezTo>
                  <a:lnTo>
                    <a:pt x="2606688" y="2466227"/>
                  </a:lnTo>
                  <a:lnTo>
                    <a:pt x="2606688" y="2163006"/>
                  </a:lnTo>
                  <a:lnTo>
                    <a:pt x="2758298" y="2163006"/>
                  </a:lnTo>
                  <a:lnTo>
                    <a:pt x="2758298" y="2029842"/>
                  </a:lnTo>
                  <a:cubicBezTo>
                    <a:pt x="2771119" y="2027226"/>
                    <a:pt x="2779388" y="2014712"/>
                    <a:pt x="2776769" y="2001895"/>
                  </a:cubicBezTo>
                  <a:cubicBezTo>
                    <a:pt x="2774154" y="1989074"/>
                    <a:pt x="2761640" y="1980805"/>
                    <a:pt x="2748822" y="1983420"/>
                  </a:cubicBezTo>
                  <a:cubicBezTo>
                    <a:pt x="2736005" y="1986039"/>
                    <a:pt x="2727733" y="1998550"/>
                    <a:pt x="2730351" y="2011370"/>
                  </a:cubicBezTo>
                  <a:cubicBezTo>
                    <a:pt x="2732249" y="2020672"/>
                    <a:pt x="2739520" y="2027943"/>
                    <a:pt x="2748822" y="2029842"/>
                  </a:cubicBezTo>
                  <a:lnTo>
                    <a:pt x="2748822" y="2153499"/>
                  </a:lnTo>
                  <a:close/>
                  <a:moveTo>
                    <a:pt x="2526145" y="2475702"/>
                  </a:moveTo>
                  <a:cubicBezTo>
                    <a:pt x="2518296" y="2475702"/>
                    <a:pt x="2511931" y="2469338"/>
                    <a:pt x="2511931" y="2461489"/>
                  </a:cubicBezTo>
                  <a:cubicBezTo>
                    <a:pt x="2511931" y="2453640"/>
                    <a:pt x="2518296" y="2447276"/>
                    <a:pt x="2526145" y="2447276"/>
                  </a:cubicBezTo>
                  <a:cubicBezTo>
                    <a:pt x="2533994" y="2447276"/>
                    <a:pt x="2540358" y="2453640"/>
                    <a:pt x="2540358" y="2461489"/>
                  </a:cubicBezTo>
                  <a:cubicBezTo>
                    <a:pt x="2540323" y="2469319"/>
                    <a:pt x="2533975" y="2475652"/>
                    <a:pt x="2526145" y="2475671"/>
                  </a:cubicBezTo>
                  <a:close/>
                  <a:moveTo>
                    <a:pt x="2739347" y="2006658"/>
                  </a:moveTo>
                  <a:cubicBezTo>
                    <a:pt x="2739347" y="1998809"/>
                    <a:pt x="2745711" y="1992444"/>
                    <a:pt x="2753560" y="1992444"/>
                  </a:cubicBezTo>
                  <a:cubicBezTo>
                    <a:pt x="2761409" y="1992444"/>
                    <a:pt x="2767774" y="1998809"/>
                    <a:pt x="2767774" y="2006658"/>
                  </a:cubicBezTo>
                  <a:cubicBezTo>
                    <a:pt x="2767774" y="2014507"/>
                    <a:pt x="2761409" y="2020871"/>
                    <a:pt x="2753560" y="2020871"/>
                  </a:cubicBezTo>
                  <a:cubicBezTo>
                    <a:pt x="2745711" y="2020871"/>
                    <a:pt x="2739347" y="2014507"/>
                    <a:pt x="2739347" y="2006658"/>
                  </a:cubicBezTo>
                  <a:cubicBezTo>
                    <a:pt x="2739347" y="2006648"/>
                    <a:pt x="2739347" y="2006636"/>
                    <a:pt x="2739347" y="2006626"/>
                  </a:cubicBezTo>
                  <a:close/>
                  <a:moveTo>
                    <a:pt x="2881955" y="2153530"/>
                  </a:moveTo>
                  <a:cubicBezTo>
                    <a:pt x="2879343" y="2166351"/>
                    <a:pt x="2887615" y="2178862"/>
                    <a:pt x="2900436" y="2181474"/>
                  </a:cubicBezTo>
                  <a:cubicBezTo>
                    <a:pt x="2913253" y="2184086"/>
                    <a:pt x="2925764" y="2175814"/>
                    <a:pt x="2928380" y="2162994"/>
                  </a:cubicBezTo>
                  <a:cubicBezTo>
                    <a:pt x="2930992" y="2150179"/>
                    <a:pt x="2922723" y="2137671"/>
                    <a:pt x="2909908" y="2135053"/>
                  </a:cubicBezTo>
                  <a:lnTo>
                    <a:pt x="2909908" y="1926083"/>
                  </a:lnTo>
                  <a:lnTo>
                    <a:pt x="2776776" y="1926083"/>
                  </a:lnTo>
                  <a:cubicBezTo>
                    <a:pt x="2774160" y="1913266"/>
                    <a:pt x="2761646" y="1904994"/>
                    <a:pt x="2748829" y="1907612"/>
                  </a:cubicBezTo>
                  <a:cubicBezTo>
                    <a:pt x="2736008" y="1910227"/>
                    <a:pt x="2727739" y="1922742"/>
                    <a:pt x="2730354" y="1935559"/>
                  </a:cubicBezTo>
                  <a:cubicBezTo>
                    <a:pt x="2732973" y="1948376"/>
                    <a:pt x="2745484" y="1956649"/>
                    <a:pt x="2758304" y="1954030"/>
                  </a:cubicBezTo>
                  <a:cubicBezTo>
                    <a:pt x="2767606" y="1952132"/>
                    <a:pt x="2774877" y="1944861"/>
                    <a:pt x="2776776" y="1935559"/>
                  </a:cubicBezTo>
                  <a:lnTo>
                    <a:pt x="2900433" y="1935559"/>
                  </a:lnTo>
                  <a:lnTo>
                    <a:pt x="2900433" y="2135179"/>
                  </a:lnTo>
                  <a:cubicBezTo>
                    <a:pt x="2891172" y="2137055"/>
                    <a:pt x="2883910" y="2144254"/>
                    <a:pt x="2881955" y="2153499"/>
                  </a:cubicBezTo>
                  <a:close/>
                  <a:moveTo>
                    <a:pt x="2753560" y="1945066"/>
                  </a:moveTo>
                  <a:cubicBezTo>
                    <a:pt x="2745711" y="1945066"/>
                    <a:pt x="2739347" y="1938702"/>
                    <a:pt x="2739347" y="1930853"/>
                  </a:cubicBezTo>
                  <a:cubicBezTo>
                    <a:pt x="2739347" y="1923004"/>
                    <a:pt x="2745711" y="1916639"/>
                    <a:pt x="2753560" y="1916639"/>
                  </a:cubicBezTo>
                  <a:cubicBezTo>
                    <a:pt x="2761409" y="1916639"/>
                    <a:pt x="2767774" y="1923004"/>
                    <a:pt x="2767774" y="1930853"/>
                  </a:cubicBezTo>
                  <a:cubicBezTo>
                    <a:pt x="2767739" y="1938683"/>
                    <a:pt x="2761390" y="1945016"/>
                    <a:pt x="2753560" y="1945035"/>
                  </a:cubicBezTo>
                  <a:close/>
                  <a:moveTo>
                    <a:pt x="2905171" y="2144055"/>
                  </a:moveTo>
                  <a:cubicBezTo>
                    <a:pt x="2913020" y="2144055"/>
                    <a:pt x="2919384" y="2150419"/>
                    <a:pt x="2919384" y="2158268"/>
                  </a:cubicBezTo>
                  <a:cubicBezTo>
                    <a:pt x="2919384" y="2166117"/>
                    <a:pt x="2913020" y="2172482"/>
                    <a:pt x="2905171" y="2172482"/>
                  </a:cubicBezTo>
                  <a:cubicBezTo>
                    <a:pt x="2897321" y="2172482"/>
                    <a:pt x="2890957" y="2166117"/>
                    <a:pt x="2890957" y="2158268"/>
                  </a:cubicBezTo>
                  <a:cubicBezTo>
                    <a:pt x="2890922" y="2150435"/>
                    <a:pt x="2897243" y="2144058"/>
                    <a:pt x="2905076" y="2144023"/>
                  </a:cubicBezTo>
                  <a:cubicBezTo>
                    <a:pt x="2905107" y="2144023"/>
                    <a:pt x="2905139" y="2144023"/>
                    <a:pt x="2905171" y="2144023"/>
                  </a:cubicBezTo>
                  <a:close/>
                  <a:moveTo>
                    <a:pt x="2748822" y="2333094"/>
                  </a:moveTo>
                  <a:cubicBezTo>
                    <a:pt x="2761640" y="2335712"/>
                    <a:pt x="2774154" y="2327443"/>
                    <a:pt x="2776772" y="2314626"/>
                  </a:cubicBezTo>
                  <a:cubicBezTo>
                    <a:pt x="2776776" y="2314623"/>
                    <a:pt x="2776776" y="2314620"/>
                    <a:pt x="2776776" y="2314616"/>
                  </a:cubicBezTo>
                  <a:lnTo>
                    <a:pt x="2871121" y="2314616"/>
                  </a:lnTo>
                  <a:lnTo>
                    <a:pt x="3022732" y="2163006"/>
                  </a:lnTo>
                  <a:lnTo>
                    <a:pt x="3213034" y="2163006"/>
                  </a:lnTo>
                  <a:lnTo>
                    <a:pt x="3213034" y="1954037"/>
                  </a:lnTo>
                  <a:cubicBezTo>
                    <a:pt x="3225858" y="1951421"/>
                    <a:pt x="3234133" y="1938907"/>
                    <a:pt x="3231512" y="1926090"/>
                  </a:cubicBezTo>
                  <a:cubicBezTo>
                    <a:pt x="3228890" y="1913269"/>
                    <a:pt x="3216382" y="1905000"/>
                    <a:pt x="3203559" y="1907615"/>
                  </a:cubicBezTo>
                  <a:cubicBezTo>
                    <a:pt x="3190735" y="1910234"/>
                    <a:pt x="3182460" y="1922745"/>
                    <a:pt x="3185081" y="1935565"/>
                  </a:cubicBezTo>
                  <a:cubicBezTo>
                    <a:pt x="3186976" y="1944867"/>
                    <a:pt x="3194241" y="1952138"/>
                    <a:pt x="3203559" y="1954037"/>
                  </a:cubicBezTo>
                  <a:lnTo>
                    <a:pt x="3203559" y="2153499"/>
                  </a:lnTo>
                  <a:lnTo>
                    <a:pt x="3018784" y="2153499"/>
                  </a:lnTo>
                  <a:lnTo>
                    <a:pt x="2867173" y="2305109"/>
                  </a:lnTo>
                  <a:lnTo>
                    <a:pt x="2776776" y="2305109"/>
                  </a:lnTo>
                  <a:cubicBezTo>
                    <a:pt x="2774157" y="2292292"/>
                    <a:pt x="2761640" y="2284023"/>
                    <a:pt x="2748822" y="2286644"/>
                  </a:cubicBezTo>
                  <a:cubicBezTo>
                    <a:pt x="2736005" y="2289263"/>
                    <a:pt x="2727736" y="2301780"/>
                    <a:pt x="2730358" y="2314598"/>
                  </a:cubicBezTo>
                  <a:cubicBezTo>
                    <a:pt x="2732259" y="2323896"/>
                    <a:pt x="2739524" y="2331161"/>
                    <a:pt x="2748822" y="2333062"/>
                  </a:cubicBezTo>
                  <a:close/>
                  <a:moveTo>
                    <a:pt x="3194178" y="1930853"/>
                  </a:moveTo>
                  <a:cubicBezTo>
                    <a:pt x="3194178" y="1923004"/>
                    <a:pt x="3200526" y="1916639"/>
                    <a:pt x="3208391" y="1916639"/>
                  </a:cubicBezTo>
                  <a:cubicBezTo>
                    <a:pt x="3216256" y="1916639"/>
                    <a:pt x="3222605" y="1923004"/>
                    <a:pt x="3222605" y="1930853"/>
                  </a:cubicBezTo>
                  <a:cubicBezTo>
                    <a:pt x="3222605" y="1938702"/>
                    <a:pt x="3216256" y="1945066"/>
                    <a:pt x="3208391" y="1945066"/>
                  </a:cubicBezTo>
                  <a:cubicBezTo>
                    <a:pt x="3200526" y="1945066"/>
                    <a:pt x="3194178" y="1938702"/>
                    <a:pt x="3194178" y="1930853"/>
                  </a:cubicBezTo>
                  <a:cubicBezTo>
                    <a:pt x="3194178" y="1930843"/>
                    <a:pt x="3194178" y="1930831"/>
                    <a:pt x="3194178" y="1930821"/>
                  </a:cubicBezTo>
                  <a:close/>
                  <a:moveTo>
                    <a:pt x="2753560" y="2295634"/>
                  </a:moveTo>
                  <a:cubicBezTo>
                    <a:pt x="2761409" y="2295634"/>
                    <a:pt x="2767774" y="2301998"/>
                    <a:pt x="2767774" y="2309847"/>
                  </a:cubicBezTo>
                  <a:cubicBezTo>
                    <a:pt x="2767774" y="2317696"/>
                    <a:pt x="2761409" y="2324060"/>
                    <a:pt x="2753560" y="2324060"/>
                  </a:cubicBezTo>
                  <a:cubicBezTo>
                    <a:pt x="2745711" y="2324060"/>
                    <a:pt x="2739347" y="2317696"/>
                    <a:pt x="2739347" y="2309847"/>
                  </a:cubicBezTo>
                  <a:cubicBezTo>
                    <a:pt x="2739328" y="2302014"/>
                    <a:pt x="2745664" y="2295653"/>
                    <a:pt x="2753497" y="2295634"/>
                  </a:cubicBezTo>
                  <a:cubicBezTo>
                    <a:pt x="2753519" y="2295634"/>
                    <a:pt x="2753538" y="2295634"/>
                    <a:pt x="2753560" y="2295634"/>
                  </a:cubicBezTo>
                  <a:close/>
                  <a:moveTo>
                    <a:pt x="3885900" y="1499205"/>
                  </a:moveTo>
                  <a:cubicBezTo>
                    <a:pt x="3898724" y="1501817"/>
                    <a:pt x="3911232" y="1493545"/>
                    <a:pt x="3913853" y="1480725"/>
                  </a:cubicBezTo>
                  <a:cubicBezTo>
                    <a:pt x="3916443" y="1467907"/>
                    <a:pt x="3908199" y="1455396"/>
                    <a:pt x="3895376" y="1452781"/>
                  </a:cubicBezTo>
                  <a:cubicBezTo>
                    <a:pt x="3882552" y="1450169"/>
                    <a:pt x="3870044" y="1458438"/>
                    <a:pt x="3867423" y="1471252"/>
                  </a:cubicBezTo>
                  <a:lnTo>
                    <a:pt x="3459022" y="1471252"/>
                  </a:lnTo>
                  <a:cubicBezTo>
                    <a:pt x="3456401" y="1458435"/>
                    <a:pt x="3443893" y="1450163"/>
                    <a:pt x="3431069" y="1452781"/>
                  </a:cubicBezTo>
                  <a:cubicBezTo>
                    <a:pt x="3418245" y="1455396"/>
                    <a:pt x="3409970" y="1467910"/>
                    <a:pt x="3412592" y="1480728"/>
                  </a:cubicBezTo>
                  <a:cubicBezTo>
                    <a:pt x="3415213" y="1493545"/>
                    <a:pt x="3427721" y="1501817"/>
                    <a:pt x="3440545" y="1499199"/>
                  </a:cubicBezTo>
                  <a:cubicBezTo>
                    <a:pt x="3449862" y="1497301"/>
                    <a:pt x="3457127" y="1490030"/>
                    <a:pt x="3459022" y="1480728"/>
                  </a:cubicBezTo>
                  <a:lnTo>
                    <a:pt x="3867423" y="1480728"/>
                  </a:lnTo>
                  <a:cubicBezTo>
                    <a:pt x="3869318" y="1490033"/>
                    <a:pt x="3876582" y="1497307"/>
                    <a:pt x="3885900" y="1499205"/>
                  </a:cubicBezTo>
                  <a:close/>
                  <a:moveTo>
                    <a:pt x="3890638" y="1461777"/>
                  </a:moveTo>
                  <a:cubicBezTo>
                    <a:pt x="3898503" y="1461777"/>
                    <a:pt x="3904851" y="1468141"/>
                    <a:pt x="3904851" y="1475990"/>
                  </a:cubicBezTo>
                  <a:cubicBezTo>
                    <a:pt x="3904851" y="1483839"/>
                    <a:pt x="3898503" y="1490203"/>
                    <a:pt x="3890638" y="1490203"/>
                  </a:cubicBezTo>
                  <a:cubicBezTo>
                    <a:pt x="3882773" y="1490203"/>
                    <a:pt x="3876425" y="1483839"/>
                    <a:pt x="3876425" y="1475990"/>
                  </a:cubicBezTo>
                  <a:cubicBezTo>
                    <a:pt x="3876393" y="1468157"/>
                    <a:pt x="3882742" y="1461796"/>
                    <a:pt x="3890575" y="1461777"/>
                  </a:cubicBezTo>
                  <a:cubicBezTo>
                    <a:pt x="3890606" y="1461777"/>
                    <a:pt x="3890606" y="1461777"/>
                    <a:pt x="3890638" y="1461777"/>
                  </a:cubicBezTo>
                  <a:close/>
                  <a:moveTo>
                    <a:pt x="3435807" y="1490203"/>
                  </a:moveTo>
                  <a:cubicBezTo>
                    <a:pt x="3427942" y="1490203"/>
                    <a:pt x="3421593" y="1483839"/>
                    <a:pt x="3421593" y="1475990"/>
                  </a:cubicBezTo>
                  <a:cubicBezTo>
                    <a:pt x="3421593" y="1468141"/>
                    <a:pt x="3427942" y="1461777"/>
                    <a:pt x="3435807" y="1461777"/>
                  </a:cubicBezTo>
                  <a:cubicBezTo>
                    <a:pt x="3443672" y="1461777"/>
                    <a:pt x="3450020" y="1468141"/>
                    <a:pt x="3450020" y="1475990"/>
                  </a:cubicBezTo>
                  <a:cubicBezTo>
                    <a:pt x="3449989" y="1483833"/>
                    <a:pt x="3443640" y="1490185"/>
                    <a:pt x="3435807" y="1490203"/>
                  </a:cubicBezTo>
                  <a:close/>
                  <a:moveTo>
                    <a:pt x="247251" y="3015309"/>
                  </a:moveTo>
                  <a:cubicBezTo>
                    <a:pt x="260070" y="3017927"/>
                    <a:pt x="272584" y="3009658"/>
                    <a:pt x="275203" y="2996841"/>
                  </a:cubicBezTo>
                  <a:cubicBezTo>
                    <a:pt x="275203" y="2996838"/>
                    <a:pt x="275204" y="2996835"/>
                    <a:pt x="275204" y="2996831"/>
                  </a:cubicBezTo>
                  <a:lnTo>
                    <a:pt x="332532" y="2996831"/>
                  </a:lnTo>
                  <a:lnTo>
                    <a:pt x="332532" y="2617806"/>
                  </a:lnTo>
                  <a:lnTo>
                    <a:pt x="408337" y="2617806"/>
                  </a:lnTo>
                  <a:lnTo>
                    <a:pt x="408337" y="2532525"/>
                  </a:lnTo>
                  <a:lnTo>
                    <a:pt x="199399" y="2532525"/>
                  </a:lnTo>
                  <a:cubicBezTo>
                    <a:pt x="196783" y="2519707"/>
                    <a:pt x="184270" y="2511435"/>
                    <a:pt x="171451" y="2514054"/>
                  </a:cubicBezTo>
                  <a:cubicBezTo>
                    <a:pt x="158632" y="2516669"/>
                    <a:pt x="150361" y="2529183"/>
                    <a:pt x="152978" y="2542000"/>
                  </a:cubicBezTo>
                  <a:cubicBezTo>
                    <a:pt x="155595" y="2554818"/>
                    <a:pt x="168108" y="2563090"/>
                    <a:pt x="180926" y="2560472"/>
                  </a:cubicBezTo>
                  <a:cubicBezTo>
                    <a:pt x="190230" y="2558573"/>
                    <a:pt x="197500" y="2551302"/>
                    <a:pt x="199399" y="2542000"/>
                  </a:cubicBezTo>
                  <a:lnTo>
                    <a:pt x="398862" y="2542000"/>
                  </a:lnTo>
                  <a:lnTo>
                    <a:pt x="398862" y="2608330"/>
                  </a:lnTo>
                  <a:lnTo>
                    <a:pt x="323056" y="2608330"/>
                  </a:lnTo>
                  <a:lnTo>
                    <a:pt x="323056" y="2987356"/>
                  </a:lnTo>
                  <a:lnTo>
                    <a:pt x="275204" y="2987356"/>
                  </a:lnTo>
                  <a:cubicBezTo>
                    <a:pt x="272584" y="2974538"/>
                    <a:pt x="260069" y="2966269"/>
                    <a:pt x="247251" y="2968891"/>
                  </a:cubicBezTo>
                  <a:cubicBezTo>
                    <a:pt x="234433" y="2971509"/>
                    <a:pt x="226166" y="2984027"/>
                    <a:pt x="228786" y="2996844"/>
                  </a:cubicBezTo>
                  <a:cubicBezTo>
                    <a:pt x="230687" y="3006143"/>
                    <a:pt x="237953" y="3013407"/>
                    <a:pt x="247251" y="3015309"/>
                  </a:cubicBezTo>
                  <a:close/>
                  <a:moveTo>
                    <a:pt x="176184" y="2551476"/>
                  </a:moveTo>
                  <a:cubicBezTo>
                    <a:pt x="168334" y="2551476"/>
                    <a:pt x="161970" y="2545112"/>
                    <a:pt x="161970" y="2537263"/>
                  </a:cubicBezTo>
                  <a:cubicBezTo>
                    <a:pt x="161970" y="2529414"/>
                    <a:pt x="168334" y="2523049"/>
                    <a:pt x="176184" y="2523049"/>
                  </a:cubicBezTo>
                  <a:cubicBezTo>
                    <a:pt x="184034" y="2523049"/>
                    <a:pt x="190397" y="2529414"/>
                    <a:pt x="190397" y="2537263"/>
                  </a:cubicBezTo>
                  <a:cubicBezTo>
                    <a:pt x="190380" y="2545105"/>
                    <a:pt x="184027" y="2551457"/>
                    <a:pt x="176184" y="2551476"/>
                  </a:cubicBezTo>
                  <a:close/>
                  <a:moveTo>
                    <a:pt x="251989" y="2977880"/>
                  </a:moveTo>
                  <a:cubicBezTo>
                    <a:pt x="259839" y="2977880"/>
                    <a:pt x="266203" y="2984245"/>
                    <a:pt x="266203" y="2992094"/>
                  </a:cubicBezTo>
                  <a:cubicBezTo>
                    <a:pt x="266203" y="2999943"/>
                    <a:pt x="259839" y="3006307"/>
                    <a:pt x="251989" y="3006307"/>
                  </a:cubicBezTo>
                  <a:cubicBezTo>
                    <a:pt x="244139" y="3006307"/>
                    <a:pt x="237776" y="2999943"/>
                    <a:pt x="237776" y="2992094"/>
                  </a:cubicBezTo>
                  <a:cubicBezTo>
                    <a:pt x="237758" y="2984260"/>
                    <a:pt x="244093" y="2977899"/>
                    <a:pt x="251926" y="2977880"/>
                  </a:cubicBezTo>
                  <a:cubicBezTo>
                    <a:pt x="251947" y="2977880"/>
                    <a:pt x="251968" y="2977880"/>
                    <a:pt x="251989" y="2977880"/>
                  </a:cubicBezTo>
                  <a:close/>
                  <a:moveTo>
                    <a:pt x="216045" y="2314585"/>
                  </a:moveTo>
                  <a:lnTo>
                    <a:pt x="759315" y="2314585"/>
                  </a:lnTo>
                  <a:cubicBezTo>
                    <a:pt x="761214" y="2323890"/>
                    <a:pt x="768488" y="2331164"/>
                    <a:pt x="777793" y="2333062"/>
                  </a:cubicBezTo>
                  <a:cubicBezTo>
                    <a:pt x="779353" y="2333375"/>
                    <a:pt x="780939" y="2333536"/>
                    <a:pt x="782531" y="2333536"/>
                  </a:cubicBezTo>
                  <a:cubicBezTo>
                    <a:pt x="795613" y="2333536"/>
                    <a:pt x="806220" y="2322930"/>
                    <a:pt x="806220" y="2309847"/>
                  </a:cubicBezTo>
                  <a:cubicBezTo>
                    <a:pt x="806213" y="2308322"/>
                    <a:pt x="806065" y="2306799"/>
                    <a:pt x="805778" y="2305299"/>
                  </a:cubicBezTo>
                  <a:cubicBezTo>
                    <a:pt x="803270" y="2292459"/>
                    <a:pt x="790828" y="2284083"/>
                    <a:pt x="777989" y="2286587"/>
                  </a:cubicBezTo>
                  <a:cubicBezTo>
                    <a:pt x="768592" y="2288423"/>
                    <a:pt x="761226" y="2295731"/>
                    <a:pt x="759315" y="2305109"/>
                  </a:cubicBezTo>
                  <a:lnTo>
                    <a:pt x="212160" y="2305109"/>
                  </a:lnTo>
                  <a:lnTo>
                    <a:pt x="95641" y="2421597"/>
                  </a:lnTo>
                  <a:lnTo>
                    <a:pt x="95641" y="2893231"/>
                  </a:lnTo>
                  <a:cubicBezTo>
                    <a:pt x="82822" y="2895846"/>
                    <a:pt x="74552" y="2908360"/>
                    <a:pt x="77168" y="2921178"/>
                  </a:cubicBezTo>
                  <a:cubicBezTo>
                    <a:pt x="79785" y="2933998"/>
                    <a:pt x="92298" y="2942268"/>
                    <a:pt x="105117" y="2939652"/>
                  </a:cubicBezTo>
                  <a:cubicBezTo>
                    <a:pt x="117935" y="2937034"/>
                    <a:pt x="126206" y="2924523"/>
                    <a:pt x="123589" y="2911702"/>
                  </a:cubicBezTo>
                  <a:cubicBezTo>
                    <a:pt x="121690" y="2902400"/>
                    <a:pt x="114420" y="2895129"/>
                    <a:pt x="105117" y="2893231"/>
                  </a:cubicBezTo>
                  <a:lnTo>
                    <a:pt x="105117" y="2425766"/>
                  </a:lnTo>
                  <a:close/>
                  <a:moveTo>
                    <a:pt x="777888" y="2296423"/>
                  </a:moveTo>
                  <a:cubicBezTo>
                    <a:pt x="785291" y="2293817"/>
                    <a:pt x="793409" y="2297706"/>
                    <a:pt x="796014" y="2305109"/>
                  </a:cubicBezTo>
                  <a:cubicBezTo>
                    <a:pt x="798620" y="2312516"/>
                    <a:pt x="794732" y="2320630"/>
                    <a:pt x="787328" y="2323236"/>
                  </a:cubicBezTo>
                  <a:cubicBezTo>
                    <a:pt x="779925" y="2325842"/>
                    <a:pt x="771810" y="2321957"/>
                    <a:pt x="769202" y="2314553"/>
                  </a:cubicBezTo>
                  <a:cubicBezTo>
                    <a:pt x="766612" y="2307150"/>
                    <a:pt x="770493" y="2299045"/>
                    <a:pt x="777888" y="2296423"/>
                  </a:cubicBezTo>
                  <a:close/>
                  <a:moveTo>
                    <a:pt x="114592" y="2916288"/>
                  </a:moveTo>
                  <a:cubicBezTo>
                    <a:pt x="114592" y="2924137"/>
                    <a:pt x="108229" y="2930502"/>
                    <a:pt x="100379" y="2930502"/>
                  </a:cubicBezTo>
                  <a:cubicBezTo>
                    <a:pt x="92529" y="2930502"/>
                    <a:pt x="86165" y="2924137"/>
                    <a:pt x="86165" y="2916288"/>
                  </a:cubicBezTo>
                  <a:cubicBezTo>
                    <a:pt x="86165" y="2908439"/>
                    <a:pt x="92529" y="2902075"/>
                    <a:pt x="100379" y="2902075"/>
                  </a:cubicBezTo>
                  <a:cubicBezTo>
                    <a:pt x="108229" y="2902075"/>
                    <a:pt x="114592" y="2908439"/>
                    <a:pt x="114592" y="2916288"/>
                  </a:cubicBezTo>
                  <a:close/>
                  <a:moveTo>
                    <a:pt x="1744877" y="3072637"/>
                  </a:moveTo>
                  <a:cubicBezTo>
                    <a:pt x="1747493" y="3085454"/>
                    <a:pt x="1760007" y="3093726"/>
                    <a:pt x="1772824" y="3091108"/>
                  </a:cubicBezTo>
                  <a:cubicBezTo>
                    <a:pt x="1785645" y="3088493"/>
                    <a:pt x="1793914" y="3075978"/>
                    <a:pt x="1791299" y="3063161"/>
                  </a:cubicBezTo>
                  <a:cubicBezTo>
                    <a:pt x="1788680" y="3050344"/>
                    <a:pt x="1776169" y="3042071"/>
                    <a:pt x="1763349" y="3044690"/>
                  </a:cubicBezTo>
                  <a:cubicBezTo>
                    <a:pt x="1754047" y="3046588"/>
                    <a:pt x="1746776" y="3053859"/>
                    <a:pt x="1744877" y="3063161"/>
                  </a:cubicBezTo>
                  <a:lnTo>
                    <a:pt x="1242194" y="3063161"/>
                  </a:lnTo>
                  <a:lnTo>
                    <a:pt x="1242194" y="2800686"/>
                  </a:lnTo>
                  <a:lnTo>
                    <a:pt x="1049839" y="2608330"/>
                  </a:lnTo>
                  <a:lnTo>
                    <a:pt x="957451" y="2608330"/>
                  </a:lnTo>
                  <a:cubicBezTo>
                    <a:pt x="954836" y="2595513"/>
                    <a:pt x="942322" y="2587240"/>
                    <a:pt x="929504" y="2589859"/>
                  </a:cubicBezTo>
                  <a:cubicBezTo>
                    <a:pt x="916684" y="2592474"/>
                    <a:pt x="908415" y="2604988"/>
                    <a:pt x="911030" y="2617806"/>
                  </a:cubicBezTo>
                  <a:cubicBezTo>
                    <a:pt x="913645" y="2630623"/>
                    <a:pt x="926159" y="2638895"/>
                    <a:pt x="938980" y="2636277"/>
                  </a:cubicBezTo>
                  <a:cubicBezTo>
                    <a:pt x="948282" y="2634378"/>
                    <a:pt x="955553" y="2627108"/>
                    <a:pt x="957451" y="2617806"/>
                  </a:cubicBezTo>
                  <a:lnTo>
                    <a:pt x="1046048" y="2617806"/>
                  </a:lnTo>
                  <a:lnTo>
                    <a:pt x="1232719" y="2804476"/>
                  </a:lnTo>
                  <a:lnTo>
                    <a:pt x="1232719" y="3072637"/>
                  </a:lnTo>
                  <a:close/>
                  <a:moveTo>
                    <a:pt x="1768093" y="3053685"/>
                  </a:moveTo>
                  <a:cubicBezTo>
                    <a:pt x="1775942" y="3053685"/>
                    <a:pt x="1782306" y="3060050"/>
                    <a:pt x="1782306" y="3067899"/>
                  </a:cubicBezTo>
                  <a:cubicBezTo>
                    <a:pt x="1782306" y="3075748"/>
                    <a:pt x="1775942" y="3082112"/>
                    <a:pt x="1768093" y="3082112"/>
                  </a:cubicBezTo>
                  <a:cubicBezTo>
                    <a:pt x="1760244" y="3082112"/>
                    <a:pt x="1753879" y="3075748"/>
                    <a:pt x="1753879" y="3067899"/>
                  </a:cubicBezTo>
                  <a:cubicBezTo>
                    <a:pt x="1753860" y="3060066"/>
                    <a:pt x="1760196" y="3053704"/>
                    <a:pt x="1768030" y="3053685"/>
                  </a:cubicBezTo>
                  <a:cubicBezTo>
                    <a:pt x="1768052" y="3053685"/>
                    <a:pt x="1768071" y="3053685"/>
                    <a:pt x="1768093" y="3053685"/>
                  </a:cubicBezTo>
                  <a:close/>
                  <a:moveTo>
                    <a:pt x="934236" y="2627281"/>
                  </a:moveTo>
                  <a:cubicBezTo>
                    <a:pt x="926387" y="2627281"/>
                    <a:pt x="920022" y="2620917"/>
                    <a:pt x="920022" y="2613068"/>
                  </a:cubicBezTo>
                  <a:cubicBezTo>
                    <a:pt x="920022" y="2605219"/>
                    <a:pt x="926387" y="2598854"/>
                    <a:pt x="934236" y="2598854"/>
                  </a:cubicBezTo>
                  <a:cubicBezTo>
                    <a:pt x="942085" y="2598854"/>
                    <a:pt x="948449" y="2605219"/>
                    <a:pt x="948449" y="2613068"/>
                  </a:cubicBezTo>
                  <a:cubicBezTo>
                    <a:pt x="948433" y="2620911"/>
                    <a:pt x="942078" y="2627262"/>
                    <a:pt x="934236" y="2627281"/>
                  </a:cubicBezTo>
                  <a:close/>
                  <a:moveTo>
                    <a:pt x="3819571" y="1547057"/>
                  </a:moveTo>
                  <a:lnTo>
                    <a:pt x="3459022" y="1547057"/>
                  </a:lnTo>
                  <a:cubicBezTo>
                    <a:pt x="3456401" y="1534240"/>
                    <a:pt x="3443893" y="1525968"/>
                    <a:pt x="3431069" y="1528586"/>
                  </a:cubicBezTo>
                  <a:cubicBezTo>
                    <a:pt x="3418245" y="1531201"/>
                    <a:pt x="3409970" y="1543716"/>
                    <a:pt x="3412592" y="1556533"/>
                  </a:cubicBezTo>
                  <a:cubicBezTo>
                    <a:pt x="3415213" y="1569350"/>
                    <a:pt x="3427721" y="1577623"/>
                    <a:pt x="3440545" y="1575004"/>
                  </a:cubicBezTo>
                  <a:cubicBezTo>
                    <a:pt x="3449862" y="1573106"/>
                    <a:pt x="3457127" y="1565835"/>
                    <a:pt x="3459022" y="1556533"/>
                  </a:cubicBezTo>
                  <a:lnTo>
                    <a:pt x="3810095" y="1556533"/>
                  </a:lnTo>
                  <a:lnTo>
                    <a:pt x="3810095" y="2042571"/>
                  </a:lnTo>
                  <a:lnTo>
                    <a:pt x="3699198" y="2153499"/>
                  </a:lnTo>
                  <a:lnTo>
                    <a:pt x="3440545" y="2153499"/>
                  </a:lnTo>
                  <a:lnTo>
                    <a:pt x="3440545" y="2029842"/>
                  </a:lnTo>
                  <a:cubicBezTo>
                    <a:pt x="3453368" y="2027226"/>
                    <a:pt x="3461644" y="2014712"/>
                    <a:pt x="3459022" y="2001895"/>
                  </a:cubicBezTo>
                  <a:cubicBezTo>
                    <a:pt x="3456401" y="1989074"/>
                    <a:pt x="3443893" y="1980805"/>
                    <a:pt x="3431069" y="1983420"/>
                  </a:cubicBezTo>
                  <a:cubicBezTo>
                    <a:pt x="3418245" y="1986039"/>
                    <a:pt x="3409970" y="1998550"/>
                    <a:pt x="3412592" y="2011370"/>
                  </a:cubicBezTo>
                  <a:cubicBezTo>
                    <a:pt x="3414487" y="2020672"/>
                    <a:pt x="3421751" y="2027943"/>
                    <a:pt x="3431069" y="2029842"/>
                  </a:cubicBezTo>
                  <a:lnTo>
                    <a:pt x="3431069" y="2162974"/>
                  </a:lnTo>
                  <a:lnTo>
                    <a:pt x="3703083" y="2162974"/>
                  </a:lnTo>
                  <a:lnTo>
                    <a:pt x="3819571" y="2046456"/>
                  </a:lnTo>
                  <a:close/>
                  <a:moveTo>
                    <a:pt x="3435807" y="1566009"/>
                  </a:moveTo>
                  <a:cubicBezTo>
                    <a:pt x="3427942" y="1566009"/>
                    <a:pt x="3421593" y="1559644"/>
                    <a:pt x="3421593" y="1551795"/>
                  </a:cubicBezTo>
                  <a:cubicBezTo>
                    <a:pt x="3421593" y="1543946"/>
                    <a:pt x="3427942" y="1537582"/>
                    <a:pt x="3435807" y="1537582"/>
                  </a:cubicBezTo>
                  <a:cubicBezTo>
                    <a:pt x="3443672" y="1537582"/>
                    <a:pt x="3450020" y="1543946"/>
                    <a:pt x="3450020" y="1551795"/>
                  </a:cubicBezTo>
                  <a:cubicBezTo>
                    <a:pt x="3449989" y="1559638"/>
                    <a:pt x="3443640" y="1565990"/>
                    <a:pt x="3435807" y="1566009"/>
                  </a:cubicBezTo>
                  <a:close/>
                  <a:moveTo>
                    <a:pt x="3421593" y="2006626"/>
                  </a:moveTo>
                  <a:cubicBezTo>
                    <a:pt x="3421593" y="1998777"/>
                    <a:pt x="3427942" y="1992413"/>
                    <a:pt x="3435807" y="1992413"/>
                  </a:cubicBezTo>
                  <a:cubicBezTo>
                    <a:pt x="3443672" y="1992413"/>
                    <a:pt x="3450020" y="1998777"/>
                    <a:pt x="3450020" y="2006626"/>
                  </a:cubicBezTo>
                  <a:cubicBezTo>
                    <a:pt x="3450020" y="2014475"/>
                    <a:pt x="3443672" y="2020840"/>
                    <a:pt x="3435807" y="2020840"/>
                  </a:cubicBezTo>
                  <a:cubicBezTo>
                    <a:pt x="3427942" y="2020840"/>
                    <a:pt x="3421593" y="2014475"/>
                    <a:pt x="3421593" y="2006626"/>
                  </a:cubicBezTo>
                  <a:close/>
                  <a:moveTo>
                    <a:pt x="3658485" y="2535304"/>
                  </a:moveTo>
                  <a:lnTo>
                    <a:pt x="3658485" y="2845221"/>
                  </a:lnTo>
                  <a:lnTo>
                    <a:pt x="3791618" y="2845221"/>
                  </a:lnTo>
                  <a:cubicBezTo>
                    <a:pt x="3794239" y="2858038"/>
                    <a:pt x="3806747" y="2866311"/>
                    <a:pt x="3819571" y="2863692"/>
                  </a:cubicBezTo>
                  <a:cubicBezTo>
                    <a:pt x="3832394" y="2861077"/>
                    <a:pt x="3840670" y="2848563"/>
                    <a:pt x="3838048" y="2835745"/>
                  </a:cubicBezTo>
                  <a:cubicBezTo>
                    <a:pt x="3835427" y="2822928"/>
                    <a:pt x="3822918" y="2814656"/>
                    <a:pt x="3810095" y="2817274"/>
                  </a:cubicBezTo>
                  <a:cubicBezTo>
                    <a:pt x="3800777" y="2819173"/>
                    <a:pt x="3793513" y="2826443"/>
                    <a:pt x="3791618" y="2835745"/>
                  </a:cubicBezTo>
                  <a:lnTo>
                    <a:pt x="3667960" y="2835745"/>
                  </a:lnTo>
                  <a:lnTo>
                    <a:pt x="3667960" y="2539189"/>
                  </a:lnTo>
                  <a:lnTo>
                    <a:pt x="3895376" y="2311774"/>
                  </a:lnTo>
                  <a:lnTo>
                    <a:pt x="3895376" y="2105647"/>
                  </a:lnTo>
                  <a:cubicBezTo>
                    <a:pt x="3908199" y="2103032"/>
                    <a:pt x="3916475" y="2090517"/>
                    <a:pt x="3913853" y="2077700"/>
                  </a:cubicBezTo>
                  <a:cubicBezTo>
                    <a:pt x="3911232" y="2064879"/>
                    <a:pt x="3898724" y="2056610"/>
                    <a:pt x="3885900" y="2059226"/>
                  </a:cubicBezTo>
                  <a:cubicBezTo>
                    <a:pt x="3873076" y="2061844"/>
                    <a:pt x="3864801" y="2074355"/>
                    <a:pt x="3867423" y="2087176"/>
                  </a:cubicBezTo>
                  <a:cubicBezTo>
                    <a:pt x="3869318" y="2096478"/>
                    <a:pt x="3876582" y="2103749"/>
                    <a:pt x="3885900" y="2105647"/>
                  </a:cubicBezTo>
                  <a:lnTo>
                    <a:pt x="3885900" y="2307794"/>
                  </a:lnTo>
                  <a:close/>
                  <a:moveTo>
                    <a:pt x="3814833" y="2826270"/>
                  </a:moveTo>
                  <a:cubicBezTo>
                    <a:pt x="3822698" y="2826270"/>
                    <a:pt x="3829046" y="2832634"/>
                    <a:pt x="3829046" y="2840483"/>
                  </a:cubicBezTo>
                  <a:cubicBezTo>
                    <a:pt x="3829046" y="2848332"/>
                    <a:pt x="3822698" y="2854697"/>
                    <a:pt x="3814833" y="2854697"/>
                  </a:cubicBezTo>
                  <a:cubicBezTo>
                    <a:pt x="3806968" y="2854697"/>
                    <a:pt x="3800619" y="2848332"/>
                    <a:pt x="3800619" y="2840483"/>
                  </a:cubicBezTo>
                  <a:cubicBezTo>
                    <a:pt x="3800588" y="2832650"/>
                    <a:pt x="3806936" y="2826289"/>
                    <a:pt x="3814770" y="2826270"/>
                  </a:cubicBezTo>
                  <a:cubicBezTo>
                    <a:pt x="3814801" y="2826270"/>
                    <a:pt x="3814801" y="2826270"/>
                    <a:pt x="3814833" y="2826270"/>
                  </a:cubicBezTo>
                  <a:close/>
                  <a:moveTo>
                    <a:pt x="3876425" y="2082431"/>
                  </a:moveTo>
                  <a:cubicBezTo>
                    <a:pt x="3876425" y="2074582"/>
                    <a:pt x="3882773" y="2068218"/>
                    <a:pt x="3890638" y="2068218"/>
                  </a:cubicBezTo>
                  <a:cubicBezTo>
                    <a:pt x="3898503" y="2068218"/>
                    <a:pt x="3904851" y="2074582"/>
                    <a:pt x="3904851" y="2082431"/>
                  </a:cubicBezTo>
                  <a:cubicBezTo>
                    <a:pt x="3904851" y="2090280"/>
                    <a:pt x="3898503" y="2096645"/>
                    <a:pt x="3890638" y="2096645"/>
                  </a:cubicBezTo>
                  <a:cubicBezTo>
                    <a:pt x="3882773" y="2096645"/>
                    <a:pt x="3876425" y="2090280"/>
                    <a:pt x="3876425" y="2082431"/>
                  </a:cubicBezTo>
                  <a:close/>
                  <a:moveTo>
                    <a:pt x="173404" y="2238780"/>
                  </a:moveTo>
                  <a:lnTo>
                    <a:pt x="408337" y="2238780"/>
                  </a:lnTo>
                  <a:lnTo>
                    <a:pt x="408337" y="1954037"/>
                  </a:lnTo>
                  <a:cubicBezTo>
                    <a:pt x="421155" y="1951421"/>
                    <a:pt x="429427" y="1938907"/>
                    <a:pt x="426808" y="1926090"/>
                  </a:cubicBezTo>
                  <a:cubicBezTo>
                    <a:pt x="424193" y="1913269"/>
                    <a:pt x="411679" y="1905000"/>
                    <a:pt x="398862" y="1907615"/>
                  </a:cubicBezTo>
                  <a:cubicBezTo>
                    <a:pt x="386044" y="1910234"/>
                    <a:pt x="377772" y="1922745"/>
                    <a:pt x="380390" y="1935565"/>
                  </a:cubicBezTo>
                  <a:cubicBezTo>
                    <a:pt x="382289" y="1944867"/>
                    <a:pt x="389560" y="1952138"/>
                    <a:pt x="398862" y="1954037"/>
                  </a:cubicBezTo>
                  <a:lnTo>
                    <a:pt x="398862" y="2229304"/>
                  </a:lnTo>
                  <a:lnTo>
                    <a:pt x="169519" y="2229304"/>
                  </a:lnTo>
                  <a:lnTo>
                    <a:pt x="19836" y="2378956"/>
                  </a:lnTo>
                  <a:lnTo>
                    <a:pt x="19836" y="2741621"/>
                  </a:lnTo>
                  <a:cubicBezTo>
                    <a:pt x="7017" y="2744236"/>
                    <a:pt x="-1254" y="2756750"/>
                    <a:pt x="1363" y="2769568"/>
                  </a:cubicBezTo>
                  <a:cubicBezTo>
                    <a:pt x="3980" y="2782388"/>
                    <a:pt x="16493" y="2790657"/>
                    <a:pt x="29311" y="2788042"/>
                  </a:cubicBezTo>
                  <a:cubicBezTo>
                    <a:pt x="42130" y="2785423"/>
                    <a:pt x="50401" y="2772912"/>
                    <a:pt x="47784" y="2760092"/>
                  </a:cubicBezTo>
                  <a:cubicBezTo>
                    <a:pt x="45885" y="2750790"/>
                    <a:pt x="38615" y="2743519"/>
                    <a:pt x="29311" y="2741621"/>
                  </a:cubicBezTo>
                  <a:lnTo>
                    <a:pt x="29311" y="2382841"/>
                  </a:lnTo>
                  <a:close/>
                  <a:moveTo>
                    <a:pt x="389386" y="1930821"/>
                  </a:moveTo>
                  <a:cubicBezTo>
                    <a:pt x="389386" y="1922972"/>
                    <a:pt x="395750" y="1916608"/>
                    <a:pt x="403599" y="1916608"/>
                  </a:cubicBezTo>
                  <a:cubicBezTo>
                    <a:pt x="411448" y="1916608"/>
                    <a:pt x="417813" y="1922972"/>
                    <a:pt x="417813" y="1930821"/>
                  </a:cubicBezTo>
                  <a:cubicBezTo>
                    <a:pt x="417813" y="1938670"/>
                    <a:pt x="411448" y="1945035"/>
                    <a:pt x="403599" y="1945035"/>
                  </a:cubicBezTo>
                  <a:cubicBezTo>
                    <a:pt x="395750" y="1945035"/>
                    <a:pt x="389386" y="1938670"/>
                    <a:pt x="389386" y="1930821"/>
                  </a:cubicBezTo>
                  <a:close/>
                  <a:moveTo>
                    <a:pt x="38787" y="2764678"/>
                  </a:moveTo>
                  <a:cubicBezTo>
                    <a:pt x="38787" y="2772527"/>
                    <a:pt x="32423" y="2778892"/>
                    <a:pt x="24574" y="2778892"/>
                  </a:cubicBezTo>
                  <a:cubicBezTo>
                    <a:pt x="16724" y="2778892"/>
                    <a:pt x="10360" y="2772527"/>
                    <a:pt x="10360" y="2764678"/>
                  </a:cubicBezTo>
                  <a:cubicBezTo>
                    <a:pt x="10360" y="2756829"/>
                    <a:pt x="16724" y="2750465"/>
                    <a:pt x="24574" y="2750465"/>
                  </a:cubicBezTo>
                  <a:cubicBezTo>
                    <a:pt x="32423" y="2750465"/>
                    <a:pt x="38787" y="2756829"/>
                    <a:pt x="38787" y="2764678"/>
                  </a:cubicBezTo>
                  <a:close/>
                  <a:moveTo>
                    <a:pt x="3564202" y="2380914"/>
                  </a:moveTo>
                  <a:lnTo>
                    <a:pt x="3155801" y="2380914"/>
                  </a:lnTo>
                  <a:cubicBezTo>
                    <a:pt x="3153186" y="2368097"/>
                    <a:pt x="3140672" y="2359825"/>
                    <a:pt x="3127855" y="2362443"/>
                  </a:cubicBezTo>
                  <a:cubicBezTo>
                    <a:pt x="3115034" y="2365059"/>
                    <a:pt x="3106765" y="2377573"/>
                    <a:pt x="3109380" y="2390390"/>
                  </a:cubicBezTo>
                  <a:cubicBezTo>
                    <a:pt x="3111999" y="2403207"/>
                    <a:pt x="3124510" y="2411480"/>
                    <a:pt x="3137330" y="2408861"/>
                  </a:cubicBezTo>
                  <a:cubicBezTo>
                    <a:pt x="3146632" y="2406963"/>
                    <a:pt x="3153903" y="2399692"/>
                    <a:pt x="3155801" y="2390390"/>
                  </a:cubicBezTo>
                  <a:lnTo>
                    <a:pt x="3564202" y="2390390"/>
                  </a:lnTo>
                  <a:cubicBezTo>
                    <a:pt x="3566823" y="2403207"/>
                    <a:pt x="3579331" y="2411480"/>
                    <a:pt x="3592155" y="2408861"/>
                  </a:cubicBezTo>
                  <a:cubicBezTo>
                    <a:pt x="3604979" y="2406246"/>
                    <a:pt x="3613254" y="2393732"/>
                    <a:pt x="3610633" y="2380914"/>
                  </a:cubicBezTo>
                  <a:cubicBezTo>
                    <a:pt x="3608011" y="2368097"/>
                    <a:pt x="3595503" y="2359825"/>
                    <a:pt x="3582679" y="2362443"/>
                  </a:cubicBezTo>
                  <a:cubicBezTo>
                    <a:pt x="3573361" y="2364341"/>
                    <a:pt x="3566097" y="2371612"/>
                    <a:pt x="3564202" y="2380914"/>
                  </a:cubicBezTo>
                  <a:close/>
                  <a:moveTo>
                    <a:pt x="3132586" y="2399866"/>
                  </a:moveTo>
                  <a:cubicBezTo>
                    <a:pt x="3124737" y="2399866"/>
                    <a:pt x="3118373" y="2393501"/>
                    <a:pt x="3118373" y="2385652"/>
                  </a:cubicBezTo>
                  <a:cubicBezTo>
                    <a:pt x="3118373" y="2377803"/>
                    <a:pt x="3124737" y="2371439"/>
                    <a:pt x="3132586" y="2371439"/>
                  </a:cubicBezTo>
                  <a:cubicBezTo>
                    <a:pt x="3140435" y="2371439"/>
                    <a:pt x="3146800" y="2377803"/>
                    <a:pt x="3146800" y="2385652"/>
                  </a:cubicBezTo>
                  <a:cubicBezTo>
                    <a:pt x="3146784" y="2393495"/>
                    <a:pt x="3140429" y="2399847"/>
                    <a:pt x="3132586" y="2399866"/>
                  </a:cubicBezTo>
                  <a:close/>
                  <a:moveTo>
                    <a:pt x="3601631" y="2385652"/>
                  </a:moveTo>
                  <a:cubicBezTo>
                    <a:pt x="3601631" y="2393501"/>
                    <a:pt x="3595282" y="2399866"/>
                    <a:pt x="3587417" y="2399866"/>
                  </a:cubicBezTo>
                  <a:cubicBezTo>
                    <a:pt x="3579552" y="2399866"/>
                    <a:pt x="3573204" y="2393501"/>
                    <a:pt x="3573204" y="2385652"/>
                  </a:cubicBezTo>
                  <a:cubicBezTo>
                    <a:pt x="3573204" y="2377803"/>
                    <a:pt x="3579552" y="2371439"/>
                    <a:pt x="3587417" y="2371439"/>
                  </a:cubicBezTo>
                  <a:cubicBezTo>
                    <a:pt x="3595282" y="2371439"/>
                    <a:pt x="3601631" y="2377803"/>
                    <a:pt x="3601631" y="2385652"/>
                  </a:cubicBezTo>
                  <a:close/>
                  <a:moveTo>
                    <a:pt x="2673017" y="2257257"/>
                  </a:moveTo>
                  <a:cubicBezTo>
                    <a:pt x="2685835" y="2259876"/>
                    <a:pt x="2698349" y="2251607"/>
                    <a:pt x="2700967" y="2238789"/>
                  </a:cubicBezTo>
                  <a:cubicBezTo>
                    <a:pt x="2700970" y="2238786"/>
                    <a:pt x="2700970" y="2238783"/>
                    <a:pt x="2700970" y="2238780"/>
                  </a:cubicBezTo>
                  <a:lnTo>
                    <a:pt x="2834103" y="2238780"/>
                  </a:lnTo>
                  <a:lnTo>
                    <a:pt x="2834103" y="2029842"/>
                  </a:lnTo>
                  <a:cubicBezTo>
                    <a:pt x="2846924" y="2027226"/>
                    <a:pt x="2855193" y="2014712"/>
                    <a:pt x="2852574" y="2001895"/>
                  </a:cubicBezTo>
                  <a:cubicBezTo>
                    <a:pt x="2849959" y="1989074"/>
                    <a:pt x="2837445" y="1980805"/>
                    <a:pt x="2824628" y="1983420"/>
                  </a:cubicBezTo>
                  <a:cubicBezTo>
                    <a:pt x="2811810" y="1986039"/>
                    <a:pt x="2803538" y="1998550"/>
                    <a:pt x="2806156" y="2011370"/>
                  </a:cubicBezTo>
                  <a:cubicBezTo>
                    <a:pt x="2808055" y="2020672"/>
                    <a:pt x="2815326" y="2027943"/>
                    <a:pt x="2824628" y="2029842"/>
                  </a:cubicBezTo>
                  <a:lnTo>
                    <a:pt x="2824628" y="2229304"/>
                  </a:lnTo>
                  <a:lnTo>
                    <a:pt x="2700970" y="2229304"/>
                  </a:lnTo>
                  <a:cubicBezTo>
                    <a:pt x="2698352" y="2216487"/>
                    <a:pt x="2685835" y="2208218"/>
                    <a:pt x="2673017" y="2210839"/>
                  </a:cubicBezTo>
                  <a:cubicBezTo>
                    <a:pt x="2660200" y="2213458"/>
                    <a:pt x="2651931" y="2225975"/>
                    <a:pt x="2654552" y="2238792"/>
                  </a:cubicBezTo>
                  <a:cubicBezTo>
                    <a:pt x="2656454" y="2248091"/>
                    <a:pt x="2663718" y="2255356"/>
                    <a:pt x="2673017" y="2257257"/>
                  </a:cubicBezTo>
                  <a:close/>
                  <a:moveTo>
                    <a:pt x="2815152" y="2006626"/>
                  </a:moveTo>
                  <a:cubicBezTo>
                    <a:pt x="2815152" y="1998777"/>
                    <a:pt x="2821516" y="1992413"/>
                    <a:pt x="2829365" y="1992413"/>
                  </a:cubicBezTo>
                  <a:cubicBezTo>
                    <a:pt x="2837214" y="1992413"/>
                    <a:pt x="2843579" y="1998777"/>
                    <a:pt x="2843579" y="2006626"/>
                  </a:cubicBezTo>
                  <a:cubicBezTo>
                    <a:pt x="2843579" y="2014475"/>
                    <a:pt x="2837214" y="2020840"/>
                    <a:pt x="2829365" y="2020840"/>
                  </a:cubicBezTo>
                  <a:cubicBezTo>
                    <a:pt x="2821516" y="2020840"/>
                    <a:pt x="2815152" y="2014475"/>
                    <a:pt x="2815152" y="2006626"/>
                  </a:cubicBezTo>
                  <a:close/>
                  <a:moveTo>
                    <a:pt x="2677755" y="2219828"/>
                  </a:moveTo>
                  <a:cubicBezTo>
                    <a:pt x="2685604" y="2219828"/>
                    <a:pt x="2691969" y="2226193"/>
                    <a:pt x="2691969" y="2234042"/>
                  </a:cubicBezTo>
                  <a:cubicBezTo>
                    <a:pt x="2691969" y="2241891"/>
                    <a:pt x="2685604" y="2248255"/>
                    <a:pt x="2677755" y="2248255"/>
                  </a:cubicBezTo>
                  <a:cubicBezTo>
                    <a:pt x="2669906" y="2248255"/>
                    <a:pt x="2663542" y="2241891"/>
                    <a:pt x="2663542" y="2234042"/>
                  </a:cubicBezTo>
                  <a:cubicBezTo>
                    <a:pt x="2663523" y="2226209"/>
                    <a:pt x="2669859" y="2219847"/>
                    <a:pt x="2677692" y="2219828"/>
                  </a:cubicBezTo>
                  <a:cubicBezTo>
                    <a:pt x="2677714" y="2219828"/>
                    <a:pt x="2677733" y="2219828"/>
                    <a:pt x="2677755" y="2219828"/>
                  </a:cubicBezTo>
                  <a:close/>
                  <a:moveTo>
                    <a:pt x="3895376" y="1983569"/>
                  </a:moveTo>
                  <a:cubicBezTo>
                    <a:pt x="3882552" y="1980957"/>
                    <a:pt x="3870044" y="1989229"/>
                    <a:pt x="3867423" y="2002050"/>
                  </a:cubicBezTo>
                  <a:cubicBezTo>
                    <a:pt x="3864832" y="2014867"/>
                    <a:pt x="3873076" y="2027378"/>
                    <a:pt x="3885900" y="2029993"/>
                  </a:cubicBezTo>
                  <a:cubicBezTo>
                    <a:pt x="3898724" y="2032605"/>
                    <a:pt x="3911232" y="2024336"/>
                    <a:pt x="3913853" y="2011522"/>
                  </a:cubicBezTo>
                  <a:lnTo>
                    <a:pt x="4046986" y="2011522"/>
                  </a:lnTo>
                  <a:lnTo>
                    <a:pt x="4046986" y="1708301"/>
                  </a:lnTo>
                  <a:lnTo>
                    <a:pt x="4625475" y="1708301"/>
                  </a:lnTo>
                  <a:cubicBezTo>
                    <a:pt x="4628096" y="1721119"/>
                    <a:pt x="4640604" y="1729391"/>
                    <a:pt x="4653428" y="1726773"/>
                  </a:cubicBezTo>
                  <a:cubicBezTo>
                    <a:pt x="4666251" y="1724157"/>
                    <a:pt x="4674527" y="1711643"/>
                    <a:pt x="4671905" y="1698826"/>
                  </a:cubicBezTo>
                  <a:cubicBezTo>
                    <a:pt x="4669284" y="1686008"/>
                    <a:pt x="4656776" y="1677736"/>
                    <a:pt x="4643952" y="1680355"/>
                  </a:cubicBezTo>
                  <a:cubicBezTo>
                    <a:pt x="4634634" y="1682253"/>
                    <a:pt x="4627370" y="1689524"/>
                    <a:pt x="4625475" y="1698826"/>
                  </a:cubicBezTo>
                  <a:lnTo>
                    <a:pt x="4037511" y="1698826"/>
                  </a:lnTo>
                  <a:lnTo>
                    <a:pt x="4037511" y="2002046"/>
                  </a:lnTo>
                  <a:lnTo>
                    <a:pt x="3913853" y="2002046"/>
                  </a:lnTo>
                  <a:cubicBezTo>
                    <a:pt x="3911958" y="1992735"/>
                    <a:pt x="3904693" y="1985458"/>
                    <a:pt x="3895376" y="1983569"/>
                  </a:cubicBezTo>
                  <a:close/>
                  <a:moveTo>
                    <a:pt x="3890638" y="2020998"/>
                  </a:moveTo>
                  <a:cubicBezTo>
                    <a:pt x="3882773" y="2020998"/>
                    <a:pt x="3876425" y="2014633"/>
                    <a:pt x="3876425" y="2006784"/>
                  </a:cubicBezTo>
                  <a:cubicBezTo>
                    <a:pt x="3876425" y="1998935"/>
                    <a:pt x="3882773" y="1992571"/>
                    <a:pt x="3890638" y="1992571"/>
                  </a:cubicBezTo>
                  <a:cubicBezTo>
                    <a:pt x="3898503" y="1992571"/>
                    <a:pt x="3904851" y="1998935"/>
                    <a:pt x="3904851" y="2006784"/>
                  </a:cubicBezTo>
                  <a:cubicBezTo>
                    <a:pt x="3904757" y="2014564"/>
                    <a:pt x="3898408" y="2020824"/>
                    <a:pt x="3890638" y="2020840"/>
                  </a:cubicBezTo>
                  <a:close/>
                  <a:moveTo>
                    <a:pt x="4648690" y="1689350"/>
                  </a:moveTo>
                  <a:cubicBezTo>
                    <a:pt x="4656555" y="1689350"/>
                    <a:pt x="4662903" y="1695714"/>
                    <a:pt x="4662903" y="1703563"/>
                  </a:cubicBezTo>
                  <a:cubicBezTo>
                    <a:pt x="4662903" y="1711413"/>
                    <a:pt x="4656555" y="1717777"/>
                    <a:pt x="4648690" y="1717777"/>
                  </a:cubicBezTo>
                  <a:cubicBezTo>
                    <a:pt x="4640825" y="1717777"/>
                    <a:pt x="4634476" y="1711413"/>
                    <a:pt x="4634476" y="1703563"/>
                  </a:cubicBezTo>
                  <a:cubicBezTo>
                    <a:pt x="4634382" y="1695730"/>
                    <a:pt x="4640635" y="1689296"/>
                    <a:pt x="4648469" y="1689192"/>
                  </a:cubicBezTo>
                  <a:cubicBezTo>
                    <a:pt x="4648532" y="1689192"/>
                    <a:pt x="4648627" y="1689192"/>
                    <a:pt x="4648690" y="1689192"/>
                  </a:cubicBezTo>
                  <a:close/>
                  <a:moveTo>
                    <a:pt x="3658485" y="2333220"/>
                  </a:moveTo>
                  <a:cubicBezTo>
                    <a:pt x="3660032" y="2333533"/>
                    <a:pt x="3661643" y="2333694"/>
                    <a:pt x="3663222" y="2333694"/>
                  </a:cubicBezTo>
                  <a:cubicBezTo>
                    <a:pt x="3676299" y="2333694"/>
                    <a:pt x="3686912" y="2323088"/>
                    <a:pt x="3686912" y="2310005"/>
                  </a:cubicBezTo>
                  <a:cubicBezTo>
                    <a:pt x="3686912" y="2308479"/>
                    <a:pt x="3686753" y="2306957"/>
                    <a:pt x="3686469" y="2305457"/>
                  </a:cubicBezTo>
                  <a:cubicBezTo>
                    <a:pt x="3683974" y="2292617"/>
                    <a:pt x="3671529" y="2284241"/>
                    <a:pt x="3658674" y="2286746"/>
                  </a:cubicBezTo>
                  <a:cubicBezTo>
                    <a:pt x="3649293" y="2288581"/>
                    <a:pt x="3641934" y="2295889"/>
                    <a:pt x="3640007" y="2305267"/>
                  </a:cubicBezTo>
                  <a:lnTo>
                    <a:pt x="3092757" y="2305267"/>
                  </a:lnTo>
                  <a:lnTo>
                    <a:pt x="2976238" y="2421754"/>
                  </a:lnTo>
                  <a:lnTo>
                    <a:pt x="2976238" y="2893231"/>
                  </a:lnTo>
                  <a:cubicBezTo>
                    <a:pt x="2963420" y="2895846"/>
                    <a:pt x="2955148" y="2908360"/>
                    <a:pt x="2957767" y="2921178"/>
                  </a:cubicBezTo>
                  <a:cubicBezTo>
                    <a:pt x="2960382" y="2933998"/>
                    <a:pt x="2972896" y="2942268"/>
                    <a:pt x="2985714" y="2939652"/>
                  </a:cubicBezTo>
                  <a:cubicBezTo>
                    <a:pt x="2998534" y="2937034"/>
                    <a:pt x="3006803" y="2924523"/>
                    <a:pt x="3004185" y="2911702"/>
                  </a:cubicBezTo>
                  <a:cubicBezTo>
                    <a:pt x="3002286" y="2902400"/>
                    <a:pt x="2995015" y="2895129"/>
                    <a:pt x="2985714" y="2893231"/>
                  </a:cubicBezTo>
                  <a:lnTo>
                    <a:pt x="2985714" y="2425766"/>
                  </a:lnTo>
                  <a:lnTo>
                    <a:pt x="3096642" y="2314585"/>
                  </a:lnTo>
                  <a:lnTo>
                    <a:pt x="3639912" y="2314585"/>
                  </a:lnTo>
                  <a:cubicBezTo>
                    <a:pt x="3641839" y="2323918"/>
                    <a:pt x="3649135" y="2331199"/>
                    <a:pt x="3658485" y="2333062"/>
                  </a:cubicBezTo>
                  <a:close/>
                  <a:moveTo>
                    <a:pt x="3658485" y="2296581"/>
                  </a:moveTo>
                  <a:cubicBezTo>
                    <a:pt x="3665876" y="2293975"/>
                    <a:pt x="3673993" y="2297863"/>
                    <a:pt x="3676615" y="2305267"/>
                  </a:cubicBezTo>
                  <a:cubicBezTo>
                    <a:pt x="3679204" y="2312674"/>
                    <a:pt x="3675320" y="2320788"/>
                    <a:pt x="3667929" y="2323394"/>
                  </a:cubicBezTo>
                  <a:cubicBezTo>
                    <a:pt x="3660506" y="2326000"/>
                    <a:pt x="3652420" y="2322115"/>
                    <a:pt x="3649799" y="2314711"/>
                  </a:cubicBezTo>
                  <a:cubicBezTo>
                    <a:pt x="3647114" y="2307314"/>
                    <a:pt x="3650967" y="2299146"/>
                    <a:pt x="3658358" y="2296471"/>
                  </a:cubicBezTo>
                  <a:cubicBezTo>
                    <a:pt x="3658390" y="2296455"/>
                    <a:pt x="3658453" y="2296439"/>
                    <a:pt x="3658485" y="2296423"/>
                  </a:cubicBezTo>
                  <a:close/>
                  <a:moveTo>
                    <a:pt x="2995189" y="2916446"/>
                  </a:moveTo>
                  <a:cubicBezTo>
                    <a:pt x="2995189" y="2924295"/>
                    <a:pt x="2988825" y="2930660"/>
                    <a:pt x="2980976" y="2930660"/>
                  </a:cubicBezTo>
                  <a:cubicBezTo>
                    <a:pt x="2973127" y="2930660"/>
                    <a:pt x="2966762" y="2924295"/>
                    <a:pt x="2966762" y="2916446"/>
                  </a:cubicBezTo>
                  <a:cubicBezTo>
                    <a:pt x="2966762" y="2908597"/>
                    <a:pt x="2973127" y="2902233"/>
                    <a:pt x="2980976" y="2902233"/>
                  </a:cubicBezTo>
                  <a:cubicBezTo>
                    <a:pt x="2988765" y="2902233"/>
                    <a:pt x="2995104" y="2908499"/>
                    <a:pt x="2995189" y="2916288"/>
                  </a:cubicBezTo>
                  <a:close/>
                  <a:moveTo>
                    <a:pt x="3913853" y="1926241"/>
                  </a:moveTo>
                  <a:cubicBezTo>
                    <a:pt x="3911232" y="1913424"/>
                    <a:pt x="3898724" y="1905151"/>
                    <a:pt x="3885900" y="1907770"/>
                  </a:cubicBezTo>
                  <a:cubicBezTo>
                    <a:pt x="3873076" y="1910385"/>
                    <a:pt x="3864801" y="1922899"/>
                    <a:pt x="3867423" y="1935717"/>
                  </a:cubicBezTo>
                  <a:cubicBezTo>
                    <a:pt x="3870044" y="1948534"/>
                    <a:pt x="3882552" y="1956806"/>
                    <a:pt x="3895376" y="1954188"/>
                  </a:cubicBezTo>
                  <a:cubicBezTo>
                    <a:pt x="3904693" y="1952290"/>
                    <a:pt x="3911958" y="1945019"/>
                    <a:pt x="3913853" y="1935717"/>
                  </a:cubicBezTo>
                  <a:lnTo>
                    <a:pt x="3971181" y="1935717"/>
                  </a:lnTo>
                  <a:lnTo>
                    <a:pt x="3971181" y="1850436"/>
                  </a:lnTo>
                  <a:lnTo>
                    <a:pt x="3895376" y="1850436"/>
                  </a:lnTo>
                  <a:lnTo>
                    <a:pt x="3895376" y="1708301"/>
                  </a:lnTo>
                  <a:lnTo>
                    <a:pt x="3961705" y="1708301"/>
                  </a:lnTo>
                  <a:lnTo>
                    <a:pt x="3961705" y="1756153"/>
                  </a:lnTo>
                  <a:cubicBezTo>
                    <a:pt x="3948881" y="1758769"/>
                    <a:pt x="3940606" y="1771283"/>
                    <a:pt x="3943228" y="1784100"/>
                  </a:cubicBezTo>
                  <a:cubicBezTo>
                    <a:pt x="3945849" y="1796921"/>
                    <a:pt x="3958357" y="1805190"/>
                    <a:pt x="3971181" y="1802575"/>
                  </a:cubicBezTo>
                  <a:cubicBezTo>
                    <a:pt x="3984004" y="1799956"/>
                    <a:pt x="3992280" y="1787445"/>
                    <a:pt x="3989658" y="1774625"/>
                  </a:cubicBezTo>
                  <a:cubicBezTo>
                    <a:pt x="3987763" y="1765323"/>
                    <a:pt x="3980499" y="1758052"/>
                    <a:pt x="3971181" y="1756153"/>
                  </a:cubicBezTo>
                  <a:lnTo>
                    <a:pt x="3971181" y="1698668"/>
                  </a:lnTo>
                  <a:lnTo>
                    <a:pt x="3885900" y="1698668"/>
                  </a:lnTo>
                  <a:lnTo>
                    <a:pt x="3885900" y="1859754"/>
                  </a:lnTo>
                  <a:lnTo>
                    <a:pt x="3961705" y="1859754"/>
                  </a:lnTo>
                  <a:lnTo>
                    <a:pt x="3961705" y="1926083"/>
                  </a:lnTo>
                  <a:close/>
                  <a:moveTo>
                    <a:pt x="3890638" y="1945192"/>
                  </a:moveTo>
                  <a:cubicBezTo>
                    <a:pt x="3882773" y="1945192"/>
                    <a:pt x="3876425" y="1938828"/>
                    <a:pt x="3876425" y="1930979"/>
                  </a:cubicBezTo>
                  <a:cubicBezTo>
                    <a:pt x="3876425" y="1923130"/>
                    <a:pt x="3882773" y="1916765"/>
                    <a:pt x="3890638" y="1916765"/>
                  </a:cubicBezTo>
                  <a:cubicBezTo>
                    <a:pt x="3898503" y="1916765"/>
                    <a:pt x="3904851" y="1923130"/>
                    <a:pt x="3904851" y="1930979"/>
                  </a:cubicBezTo>
                  <a:cubicBezTo>
                    <a:pt x="3904757" y="1938759"/>
                    <a:pt x="3898408" y="1945019"/>
                    <a:pt x="3890638" y="1945035"/>
                  </a:cubicBezTo>
                  <a:close/>
                  <a:moveTo>
                    <a:pt x="3980657" y="1779369"/>
                  </a:moveTo>
                  <a:cubicBezTo>
                    <a:pt x="3980657" y="1787218"/>
                    <a:pt x="3974308" y="1793582"/>
                    <a:pt x="3966443" y="1793582"/>
                  </a:cubicBezTo>
                  <a:cubicBezTo>
                    <a:pt x="3958578" y="1793582"/>
                    <a:pt x="3952230" y="1787218"/>
                    <a:pt x="3952230" y="1779369"/>
                  </a:cubicBezTo>
                  <a:cubicBezTo>
                    <a:pt x="3952230" y="1771520"/>
                    <a:pt x="3958578" y="1765155"/>
                    <a:pt x="3966443" y="1765155"/>
                  </a:cubicBezTo>
                  <a:cubicBezTo>
                    <a:pt x="3974245" y="1765155"/>
                    <a:pt x="3980562" y="1771422"/>
                    <a:pt x="3980657" y="1779211"/>
                  </a:cubicBezTo>
                  <a:close/>
                  <a:moveTo>
                    <a:pt x="228774" y="2911551"/>
                  </a:moveTo>
                  <a:cubicBezTo>
                    <a:pt x="226077" y="2924352"/>
                    <a:pt x="234268" y="2936917"/>
                    <a:pt x="247070" y="2939614"/>
                  </a:cubicBezTo>
                  <a:cubicBezTo>
                    <a:pt x="259872" y="2942312"/>
                    <a:pt x="272437" y="2934119"/>
                    <a:pt x="275134" y="2921317"/>
                  </a:cubicBezTo>
                  <a:cubicBezTo>
                    <a:pt x="277831" y="2908515"/>
                    <a:pt x="269640" y="2895951"/>
                    <a:pt x="256838" y="2893253"/>
                  </a:cubicBezTo>
                  <a:cubicBezTo>
                    <a:pt x="256801" y="2893247"/>
                    <a:pt x="256764" y="2893237"/>
                    <a:pt x="256727" y="2893231"/>
                  </a:cubicBezTo>
                  <a:lnTo>
                    <a:pt x="256727" y="2636441"/>
                  </a:lnTo>
                  <a:cubicBezTo>
                    <a:pt x="269546" y="2633826"/>
                    <a:pt x="277816" y="2621312"/>
                    <a:pt x="275200" y="2608494"/>
                  </a:cubicBezTo>
                  <a:cubicBezTo>
                    <a:pt x="272583" y="2595674"/>
                    <a:pt x="260070" y="2587405"/>
                    <a:pt x="247251" y="2590020"/>
                  </a:cubicBezTo>
                  <a:cubicBezTo>
                    <a:pt x="234432" y="2592638"/>
                    <a:pt x="226162" y="2605149"/>
                    <a:pt x="228778" y="2617970"/>
                  </a:cubicBezTo>
                  <a:cubicBezTo>
                    <a:pt x="230678" y="2627272"/>
                    <a:pt x="237948" y="2634543"/>
                    <a:pt x="247251" y="2636441"/>
                  </a:cubicBezTo>
                  <a:lnTo>
                    <a:pt x="247251" y="2893231"/>
                  </a:lnTo>
                  <a:cubicBezTo>
                    <a:pt x="237989" y="2895107"/>
                    <a:pt x="230728" y="2902306"/>
                    <a:pt x="228774" y="2911551"/>
                  </a:cubicBezTo>
                  <a:close/>
                  <a:moveTo>
                    <a:pt x="237776" y="2613068"/>
                  </a:moveTo>
                  <a:cubicBezTo>
                    <a:pt x="237776" y="2605219"/>
                    <a:pt x="244139" y="2598854"/>
                    <a:pt x="251989" y="2598854"/>
                  </a:cubicBezTo>
                  <a:cubicBezTo>
                    <a:pt x="259839" y="2598854"/>
                    <a:pt x="266203" y="2605219"/>
                    <a:pt x="266203" y="2613068"/>
                  </a:cubicBezTo>
                  <a:cubicBezTo>
                    <a:pt x="266203" y="2620917"/>
                    <a:pt x="259839" y="2627281"/>
                    <a:pt x="251989" y="2627281"/>
                  </a:cubicBezTo>
                  <a:cubicBezTo>
                    <a:pt x="244139" y="2627281"/>
                    <a:pt x="237776" y="2620917"/>
                    <a:pt x="237776" y="2613068"/>
                  </a:cubicBezTo>
                  <a:close/>
                  <a:moveTo>
                    <a:pt x="251989" y="2902075"/>
                  </a:moveTo>
                  <a:cubicBezTo>
                    <a:pt x="259839" y="2902075"/>
                    <a:pt x="266203" y="2908439"/>
                    <a:pt x="266203" y="2916288"/>
                  </a:cubicBezTo>
                  <a:cubicBezTo>
                    <a:pt x="266203" y="2924137"/>
                    <a:pt x="259839" y="2930502"/>
                    <a:pt x="251989" y="2930502"/>
                  </a:cubicBezTo>
                  <a:cubicBezTo>
                    <a:pt x="244139" y="2930502"/>
                    <a:pt x="237776" y="2924137"/>
                    <a:pt x="237776" y="2916288"/>
                  </a:cubicBezTo>
                  <a:cubicBezTo>
                    <a:pt x="237758" y="2908455"/>
                    <a:pt x="244093" y="2902094"/>
                    <a:pt x="251926" y="2902075"/>
                  </a:cubicBezTo>
                  <a:cubicBezTo>
                    <a:pt x="251947" y="2902075"/>
                    <a:pt x="251968" y="2902075"/>
                    <a:pt x="251989" y="2902075"/>
                  </a:cubicBezTo>
                  <a:close/>
                  <a:moveTo>
                    <a:pt x="398862" y="3242725"/>
                  </a:moveTo>
                  <a:cubicBezTo>
                    <a:pt x="411682" y="3245346"/>
                    <a:pt x="424193" y="3237071"/>
                    <a:pt x="426805" y="3224247"/>
                  </a:cubicBezTo>
                  <a:cubicBezTo>
                    <a:pt x="429421" y="3211423"/>
                    <a:pt x="421145" y="3198916"/>
                    <a:pt x="408325" y="3196294"/>
                  </a:cubicBezTo>
                  <a:cubicBezTo>
                    <a:pt x="395510" y="3193704"/>
                    <a:pt x="383003" y="3201948"/>
                    <a:pt x="380384" y="3214771"/>
                  </a:cubicBezTo>
                  <a:lnTo>
                    <a:pt x="0" y="3214771"/>
                  </a:lnTo>
                  <a:lnTo>
                    <a:pt x="0" y="3224247"/>
                  </a:lnTo>
                  <a:lnTo>
                    <a:pt x="380384" y="3224247"/>
                  </a:lnTo>
                  <a:cubicBezTo>
                    <a:pt x="382289" y="3233565"/>
                    <a:pt x="389560" y="3240830"/>
                    <a:pt x="398862" y="3242725"/>
                  </a:cubicBezTo>
                  <a:close/>
                  <a:moveTo>
                    <a:pt x="403599" y="3205296"/>
                  </a:moveTo>
                  <a:cubicBezTo>
                    <a:pt x="411448" y="3205296"/>
                    <a:pt x="417813" y="3211644"/>
                    <a:pt x="417813" y="3219509"/>
                  </a:cubicBezTo>
                  <a:cubicBezTo>
                    <a:pt x="417813" y="3227374"/>
                    <a:pt x="411448" y="3233723"/>
                    <a:pt x="403599" y="3233723"/>
                  </a:cubicBezTo>
                  <a:cubicBezTo>
                    <a:pt x="395750" y="3233723"/>
                    <a:pt x="389386" y="3227374"/>
                    <a:pt x="389386" y="3219509"/>
                  </a:cubicBezTo>
                  <a:cubicBezTo>
                    <a:pt x="389367" y="3211676"/>
                    <a:pt x="395703" y="3205327"/>
                    <a:pt x="403536" y="3205296"/>
                  </a:cubicBezTo>
                  <a:cubicBezTo>
                    <a:pt x="403558" y="3205296"/>
                    <a:pt x="403577" y="3205296"/>
                    <a:pt x="403599" y="3205296"/>
                  </a:cubicBezTo>
                  <a:close/>
                  <a:moveTo>
                    <a:pt x="408337" y="2693611"/>
                  </a:moveTo>
                  <a:lnTo>
                    <a:pt x="456189" y="2693611"/>
                  </a:lnTo>
                  <a:cubicBezTo>
                    <a:pt x="458805" y="2706428"/>
                    <a:pt x="471319" y="2714700"/>
                    <a:pt x="484136" y="2712082"/>
                  </a:cubicBezTo>
                  <a:cubicBezTo>
                    <a:pt x="496957" y="2709467"/>
                    <a:pt x="505226" y="2696952"/>
                    <a:pt x="502610" y="2684135"/>
                  </a:cubicBezTo>
                  <a:cubicBezTo>
                    <a:pt x="499992" y="2671318"/>
                    <a:pt x="487481" y="2663045"/>
                    <a:pt x="474660" y="2665664"/>
                  </a:cubicBezTo>
                  <a:cubicBezTo>
                    <a:pt x="465359" y="2667562"/>
                    <a:pt x="458088" y="2674833"/>
                    <a:pt x="456189" y="2684135"/>
                  </a:cubicBezTo>
                  <a:lnTo>
                    <a:pt x="398862" y="2684135"/>
                  </a:lnTo>
                  <a:lnTo>
                    <a:pt x="398862" y="3148442"/>
                  </a:lnTo>
                  <a:lnTo>
                    <a:pt x="626277" y="3148442"/>
                  </a:lnTo>
                  <a:lnTo>
                    <a:pt x="626277" y="3411233"/>
                  </a:lnTo>
                  <a:lnTo>
                    <a:pt x="635753" y="3411233"/>
                  </a:lnTo>
                  <a:lnTo>
                    <a:pt x="635753" y="3138966"/>
                  </a:lnTo>
                  <a:lnTo>
                    <a:pt x="408337" y="3138966"/>
                  </a:lnTo>
                  <a:close/>
                  <a:moveTo>
                    <a:pt x="479405" y="2674659"/>
                  </a:moveTo>
                  <a:cubicBezTo>
                    <a:pt x="487254" y="2674659"/>
                    <a:pt x="493618" y="2681024"/>
                    <a:pt x="493618" y="2688873"/>
                  </a:cubicBezTo>
                  <a:cubicBezTo>
                    <a:pt x="493618" y="2696722"/>
                    <a:pt x="487254" y="2703086"/>
                    <a:pt x="479405" y="2703086"/>
                  </a:cubicBezTo>
                  <a:cubicBezTo>
                    <a:pt x="471556" y="2703086"/>
                    <a:pt x="465191" y="2696722"/>
                    <a:pt x="465191" y="2688873"/>
                  </a:cubicBezTo>
                  <a:cubicBezTo>
                    <a:pt x="465172" y="2681040"/>
                    <a:pt x="471508" y="2674679"/>
                    <a:pt x="479341" y="2674659"/>
                  </a:cubicBezTo>
                  <a:cubicBezTo>
                    <a:pt x="479364" y="2674659"/>
                    <a:pt x="479382" y="2674659"/>
                    <a:pt x="479405" y="2674659"/>
                  </a:cubicBezTo>
                  <a:close/>
                  <a:moveTo>
                    <a:pt x="484142" y="3347904"/>
                  </a:moveTo>
                  <a:cubicBezTo>
                    <a:pt x="471322" y="3345283"/>
                    <a:pt x="458805" y="3353558"/>
                    <a:pt x="456189" y="3366382"/>
                  </a:cubicBezTo>
                  <a:cubicBezTo>
                    <a:pt x="453574" y="3379205"/>
                    <a:pt x="461846" y="3391713"/>
                    <a:pt x="474667" y="3394335"/>
                  </a:cubicBezTo>
                  <a:lnTo>
                    <a:pt x="474667" y="3411233"/>
                  </a:lnTo>
                  <a:lnTo>
                    <a:pt x="484142" y="3411233"/>
                  </a:lnTo>
                  <a:lnTo>
                    <a:pt x="484142" y="3394335"/>
                  </a:lnTo>
                  <a:cubicBezTo>
                    <a:pt x="496963" y="3391745"/>
                    <a:pt x="505248" y="3379237"/>
                    <a:pt x="502645" y="3366413"/>
                  </a:cubicBezTo>
                  <a:cubicBezTo>
                    <a:pt x="500750" y="3357096"/>
                    <a:pt x="493463" y="3349799"/>
                    <a:pt x="484142" y="3347904"/>
                  </a:cubicBezTo>
                  <a:close/>
                  <a:moveTo>
                    <a:pt x="479405" y="3385333"/>
                  </a:moveTo>
                  <a:cubicBezTo>
                    <a:pt x="471556" y="3385333"/>
                    <a:pt x="465191" y="3378984"/>
                    <a:pt x="465191" y="3371120"/>
                  </a:cubicBezTo>
                  <a:cubicBezTo>
                    <a:pt x="465191" y="3363255"/>
                    <a:pt x="471556" y="3356906"/>
                    <a:pt x="479405" y="3356906"/>
                  </a:cubicBezTo>
                  <a:cubicBezTo>
                    <a:pt x="487254" y="3356906"/>
                    <a:pt x="493618" y="3363255"/>
                    <a:pt x="493618" y="3371120"/>
                  </a:cubicBezTo>
                  <a:cubicBezTo>
                    <a:pt x="493602" y="3378953"/>
                    <a:pt x="487247" y="3385302"/>
                    <a:pt x="479405" y="3385333"/>
                  </a:cubicBezTo>
                  <a:close/>
                  <a:moveTo>
                    <a:pt x="559948" y="3347904"/>
                  </a:moveTo>
                  <a:lnTo>
                    <a:pt x="559948" y="3214771"/>
                  </a:lnTo>
                  <a:lnTo>
                    <a:pt x="474667" y="3214771"/>
                  </a:lnTo>
                  <a:lnTo>
                    <a:pt x="474667" y="3290577"/>
                  </a:lnTo>
                  <a:lnTo>
                    <a:pt x="247251" y="3290577"/>
                  </a:lnTo>
                  <a:lnTo>
                    <a:pt x="247251" y="3411233"/>
                  </a:lnTo>
                  <a:lnTo>
                    <a:pt x="256727" y="3411233"/>
                  </a:lnTo>
                  <a:lnTo>
                    <a:pt x="256727" y="3300052"/>
                  </a:lnTo>
                  <a:lnTo>
                    <a:pt x="484142" y="3300052"/>
                  </a:lnTo>
                  <a:lnTo>
                    <a:pt x="484142" y="3224247"/>
                  </a:lnTo>
                  <a:lnTo>
                    <a:pt x="550472" y="3224247"/>
                  </a:lnTo>
                  <a:lnTo>
                    <a:pt x="550472" y="3348062"/>
                  </a:lnTo>
                  <a:cubicBezTo>
                    <a:pt x="537655" y="3350684"/>
                    <a:pt x="529382" y="3363192"/>
                    <a:pt x="532001" y="3376015"/>
                  </a:cubicBezTo>
                  <a:cubicBezTo>
                    <a:pt x="534616" y="3388839"/>
                    <a:pt x="547130" y="3397115"/>
                    <a:pt x="559948" y="3394493"/>
                  </a:cubicBezTo>
                  <a:cubicBezTo>
                    <a:pt x="572765" y="3391871"/>
                    <a:pt x="581037" y="3379363"/>
                    <a:pt x="578419" y="3366540"/>
                  </a:cubicBezTo>
                  <a:cubicBezTo>
                    <a:pt x="576521" y="3357222"/>
                    <a:pt x="569250" y="3349957"/>
                    <a:pt x="559948" y="3348062"/>
                  </a:cubicBezTo>
                  <a:close/>
                  <a:moveTo>
                    <a:pt x="555210" y="3385333"/>
                  </a:moveTo>
                  <a:cubicBezTo>
                    <a:pt x="547361" y="3385333"/>
                    <a:pt x="540996" y="3378984"/>
                    <a:pt x="540996" y="3371120"/>
                  </a:cubicBezTo>
                  <a:cubicBezTo>
                    <a:pt x="540996" y="3363255"/>
                    <a:pt x="547361" y="3356906"/>
                    <a:pt x="555210" y="3356906"/>
                  </a:cubicBezTo>
                  <a:cubicBezTo>
                    <a:pt x="563059" y="3356906"/>
                    <a:pt x="569423" y="3363255"/>
                    <a:pt x="569423" y="3371120"/>
                  </a:cubicBezTo>
                  <a:cubicBezTo>
                    <a:pt x="569407" y="3378953"/>
                    <a:pt x="563052" y="3385302"/>
                    <a:pt x="555210" y="3385333"/>
                  </a:cubicBezTo>
                  <a:close/>
                  <a:moveTo>
                    <a:pt x="408337" y="3348062"/>
                  </a:moveTo>
                  <a:cubicBezTo>
                    <a:pt x="395517" y="3345441"/>
                    <a:pt x="382999" y="3353716"/>
                    <a:pt x="380384" y="3366540"/>
                  </a:cubicBezTo>
                  <a:cubicBezTo>
                    <a:pt x="377769" y="3379363"/>
                    <a:pt x="386041" y="3391871"/>
                    <a:pt x="398862" y="3394493"/>
                  </a:cubicBezTo>
                  <a:lnTo>
                    <a:pt x="398862" y="3411233"/>
                  </a:lnTo>
                  <a:lnTo>
                    <a:pt x="408337" y="3411233"/>
                  </a:lnTo>
                  <a:lnTo>
                    <a:pt x="408337" y="3394335"/>
                  </a:lnTo>
                  <a:cubicBezTo>
                    <a:pt x="421158" y="3391745"/>
                    <a:pt x="429443" y="3379237"/>
                    <a:pt x="426840" y="3366413"/>
                  </a:cubicBezTo>
                  <a:cubicBezTo>
                    <a:pt x="424945" y="3357096"/>
                    <a:pt x="417658" y="3349799"/>
                    <a:pt x="408337" y="3347904"/>
                  </a:cubicBezTo>
                  <a:close/>
                  <a:moveTo>
                    <a:pt x="403599" y="3385491"/>
                  </a:moveTo>
                  <a:cubicBezTo>
                    <a:pt x="395750" y="3385491"/>
                    <a:pt x="389386" y="3379142"/>
                    <a:pt x="389386" y="3371277"/>
                  </a:cubicBezTo>
                  <a:cubicBezTo>
                    <a:pt x="389386" y="3363413"/>
                    <a:pt x="395750" y="3357064"/>
                    <a:pt x="403599" y="3357064"/>
                  </a:cubicBezTo>
                  <a:cubicBezTo>
                    <a:pt x="411448" y="3357064"/>
                    <a:pt x="417813" y="3363413"/>
                    <a:pt x="417813" y="3371277"/>
                  </a:cubicBezTo>
                  <a:cubicBezTo>
                    <a:pt x="417709" y="3379048"/>
                    <a:pt x="411382" y="3385302"/>
                    <a:pt x="403599" y="3385333"/>
                  </a:cubicBezTo>
                  <a:close/>
                  <a:moveTo>
                    <a:pt x="1090584" y="3196452"/>
                  </a:moveTo>
                  <a:lnTo>
                    <a:pt x="1090584" y="3138966"/>
                  </a:lnTo>
                  <a:lnTo>
                    <a:pt x="1005303" y="3138966"/>
                  </a:lnTo>
                  <a:lnTo>
                    <a:pt x="1005303" y="3300052"/>
                  </a:lnTo>
                  <a:lnTo>
                    <a:pt x="1081108" y="3300052"/>
                  </a:lnTo>
                  <a:lnTo>
                    <a:pt x="1081108" y="3366382"/>
                  </a:lnTo>
                  <a:lnTo>
                    <a:pt x="1033256" y="3366382"/>
                  </a:lnTo>
                  <a:cubicBezTo>
                    <a:pt x="1030641" y="3353558"/>
                    <a:pt x="1018127" y="3345283"/>
                    <a:pt x="1005309" y="3347904"/>
                  </a:cubicBezTo>
                  <a:cubicBezTo>
                    <a:pt x="992489" y="3350526"/>
                    <a:pt x="984220" y="3363034"/>
                    <a:pt x="986835" y="3375858"/>
                  </a:cubicBezTo>
                  <a:cubicBezTo>
                    <a:pt x="989450" y="3388681"/>
                    <a:pt x="1001964" y="3396956"/>
                    <a:pt x="1014785" y="3394335"/>
                  </a:cubicBezTo>
                  <a:cubicBezTo>
                    <a:pt x="1024087" y="3392440"/>
                    <a:pt x="1031358" y="3385175"/>
                    <a:pt x="1033256" y="3375858"/>
                  </a:cubicBezTo>
                  <a:lnTo>
                    <a:pt x="1090584" y="3375858"/>
                  </a:lnTo>
                  <a:lnTo>
                    <a:pt x="1090584" y="3290577"/>
                  </a:lnTo>
                  <a:lnTo>
                    <a:pt x="1014779" y="3290577"/>
                  </a:lnTo>
                  <a:lnTo>
                    <a:pt x="1014779" y="3148442"/>
                  </a:lnTo>
                  <a:lnTo>
                    <a:pt x="1081108" y="3148442"/>
                  </a:lnTo>
                  <a:lnTo>
                    <a:pt x="1081108" y="3196452"/>
                  </a:lnTo>
                  <a:cubicBezTo>
                    <a:pt x="1068291" y="3199073"/>
                    <a:pt x="1060019" y="3211581"/>
                    <a:pt x="1062637" y="3224405"/>
                  </a:cubicBezTo>
                  <a:cubicBezTo>
                    <a:pt x="1065252" y="3237229"/>
                    <a:pt x="1077766" y="3245504"/>
                    <a:pt x="1090584" y="3242882"/>
                  </a:cubicBezTo>
                  <a:cubicBezTo>
                    <a:pt x="1103401" y="3240261"/>
                    <a:pt x="1111674" y="3227753"/>
                    <a:pt x="1109055" y="3214929"/>
                  </a:cubicBezTo>
                  <a:cubicBezTo>
                    <a:pt x="1107157" y="3205612"/>
                    <a:pt x="1099886" y="3198347"/>
                    <a:pt x="1090584" y="3196452"/>
                  </a:cubicBezTo>
                  <a:close/>
                  <a:moveTo>
                    <a:pt x="1010041" y="3385491"/>
                  </a:moveTo>
                  <a:cubicBezTo>
                    <a:pt x="1002192" y="3385491"/>
                    <a:pt x="995827" y="3379142"/>
                    <a:pt x="995827" y="3371277"/>
                  </a:cubicBezTo>
                  <a:cubicBezTo>
                    <a:pt x="995827" y="3363413"/>
                    <a:pt x="1002192" y="3357064"/>
                    <a:pt x="1010041" y="3357064"/>
                  </a:cubicBezTo>
                  <a:cubicBezTo>
                    <a:pt x="1017890" y="3357064"/>
                    <a:pt x="1024254" y="3363413"/>
                    <a:pt x="1024254" y="3371277"/>
                  </a:cubicBezTo>
                  <a:cubicBezTo>
                    <a:pt x="1024150" y="3379048"/>
                    <a:pt x="1017824" y="3385302"/>
                    <a:pt x="1010041" y="3385333"/>
                  </a:cubicBezTo>
                  <a:close/>
                  <a:moveTo>
                    <a:pt x="1085846" y="3233881"/>
                  </a:moveTo>
                  <a:cubicBezTo>
                    <a:pt x="1077997" y="3233881"/>
                    <a:pt x="1071633" y="3227532"/>
                    <a:pt x="1071633" y="3219667"/>
                  </a:cubicBezTo>
                  <a:cubicBezTo>
                    <a:pt x="1071633" y="3211802"/>
                    <a:pt x="1077997" y="3205454"/>
                    <a:pt x="1085846" y="3205454"/>
                  </a:cubicBezTo>
                  <a:cubicBezTo>
                    <a:pt x="1093695" y="3205454"/>
                    <a:pt x="1100060" y="3211802"/>
                    <a:pt x="1100060" y="3219667"/>
                  </a:cubicBezTo>
                  <a:cubicBezTo>
                    <a:pt x="1099955" y="3227437"/>
                    <a:pt x="1093629" y="3233691"/>
                    <a:pt x="1085846" y="3233723"/>
                  </a:cubicBezTo>
                  <a:close/>
                  <a:moveTo>
                    <a:pt x="332532" y="3348062"/>
                  </a:moveTo>
                  <a:cubicBezTo>
                    <a:pt x="319712" y="3345441"/>
                    <a:pt x="307195" y="3353716"/>
                    <a:pt x="304579" y="3366540"/>
                  </a:cubicBezTo>
                  <a:cubicBezTo>
                    <a:pt x="301962" y="3379363"/>
                    <a:pt x="310235" y="3391871"/>
                    <a:pt x="323056" y="3394493"/>
                  </a:cubicBezTo>
                  <a:lnTo>
                    <a:pt x="323056" y="3411233"/>
                  </a:lnTo>
                  <a:lnTo>
                    <a:pt x="332532" y="3411233"/>
                  </a:lnTo>
                  <a:lnTo>
                    <a:pt x="332532" y="3394335"/>
                  </a:lnTo>
                  <a:cubicBezTo>
                    <a:pt x="345353" y="3391745"/>
                    <a:pt x="353637" y="3379237"/>
                    <a:pt x="351035" y="3366413"/>
                  </a:cubicBezTo>
                  <a:cubicBezTo>
                    <a:pt x="349140" y="3357096"/>
                    <a:pt x="341853" y="3349799"/>
                    <a:pt x="332532" y="3347904"/>
                  </a:cubicBezTo>
                  <a:close/>
                  <a:moveTo>
                    <a:pt x="327794" y="3385491"/>
                  </a:moveTo>
                  <a:cubicBezTo>
                    <a:pt x="319945" y="3385491"/>
                    <a:pt x="313581" y="3379142"/>
                    <a:pt x="313581" y="3371277"/>
                  </a:cubicBezTo>
                  <a:cubicBezTo>
                    <a:pt x="313581" y="3363413"/>
                    <a:pt x="319945" y="3357064"/>
                    <a:pt x="327794" y="3357064"/>
                  </a:cubicBezTo>
                  <a:cubicBezTo>
                    <a:pt x="335643" y="3357064"/>
                    <a:pt x="342008" y="3363413"/>
                    <a:pt x="342008" y="3371277"/>
                  </a:cubicBezTo>
                  <a:cubicBezTo>
                    <a:pt x="341903" y="3379048"/>
                    <a:pt x="335577" y="3385302"/>
                    <a:pt x="327794" y="3385333"/>
                  </a:cubicBezTo>
                  <a:close/>
                  <a:moveTo>
                    <a:pt x="777888" y="3272257"/>
                  </a:moveTo>
                  <a:cubicBezTo>
                    <a:pt x="768582" y="3274152"/>
                    <a:pt x="761308" y="3281417"/>
                    <a:pt x="759410" y="3290734"/>
                  </a:cubicBezTo>
                  <a:lnTo>
                    <a:pt x="759410" y="3290734"/>
                  </a:lnTo>
                  <a:cubicBezTo>
                    <a:pt x="756792" y="3303558"/>
                    <a:pt x="765061" y="3316066"/>
                    <a:pt x="777878" y="3318687"/>
                  </a:cubicBezTo>
                  <a:cubicBezTo>
                    <a:pt x="777881" y="3318687"/>
                    <a:pt x="777884" y="3318687"/>
                    <a:pt x="777888" y="3318687"/>
                  </a:cubicBezTo>
                  <a:cubicBezTo>
                    <a:pt x="790771" y="3321246"/>
                    <a:pt x="803289" y="3312876"/>
                    <a:pt x="805841" y="3299989"/>
                  </a:cubicBezTo>
                  <a:cubicBezTo>
                    <a:pt x="806444" y="3296925"/>
                    <a:pt x="806444" y="3293798"/>
                    <a:pt x="805841" y="3290734"/>
                  </a:cubicBezTo>
                  <a:cubicBezTo>
                    <a:pt x="803952" y="3281417"/>
                    <a:pt x="796675" y="3274152"/>
                    <a:pt x="787363" y="3272257"/>
                  </a:cubicBezTo>
                  <a:lnTo>
                    <a:pt x="787363" y="3072637"/>
                  </a:lnTo>
                  <a:lnTo>
                    <a:pt x="853693" y="3072637"/>
                  </a:lnTo>
                  <a:lnTo>
                    <a:pt x="853693" y="3366382"/>
                  </a:lnTo>
                  <a:lnTo>
                    <a:pt x="711558" y="3366382"/>
                  </a:lnTo>
                  <a:lnTo>
                    <a:pt x="711558" y="3063161"/>
                  </a:lnTo>
                  <a:lnTo>
                    <a:pt x="484142" y="3063161"/>
                  </a:lnTo>
                  <a:lnTo>
                    <a:pt x="484142" y="2769416"/>
                  </a:lnTo>
                  <a:lnTo>
                    <a:pt x="559948" y="2769416"/>
                  </a:lnTo>
                  <a:lnTo>
                    <a:pt x="559948" y="2608330"/>
                  </a:lnTo>
                  <a:lnTo>
                    <a:pt x="484142" y="2608330"/>
                  </a:lnTo>
                  <a:lnTo>
                    <a:pt x="484142" y="2560478"/>
                  </a:lnTo>
                  <a:cubicBezTo>
                    <a:pt x="496960" y="2557863"/>
                    <a:pt x="505232" y="2545348"/>
                    <a:pt x="502614" y="2532531"/>
                  </a:cubicBezTo>
                  <a:cubicBezTo>
                    <a:pt x="499998" y="2519710"/>
                    <a:pt x="487484" y="2511441"/>
                    <a:pt x="474667" y="2514057"/>
                  </a:cubicBezTo>
                  <a:cubicBezTo>
                    <a:pt x="461849" y="2516675"/>
                    <a:pt x="453577" y="2529186"/>
                    <a:pt x="456196" y="2542007"/>
                  </a:cubicBezTo>
                  <a:cubicBezTo>
                    <a:pt x="458094" y="2551309"/>
                    <a:pt x="465365" y="2558580"/>
                    <a:pt x="474667" y="2560478"/>
                  </a:cubicBezTo>
                  <a:lnTo>
                    <a:pt x="474667" y="2617806"/>
                  </a:lnTo>
                  <a:lnTo>
                    <a:pt x="550472" y="2617806"/>
                  </a:lnTo>
                  <a:lnTo>
                    <a:pt x="550472" y="2759940"/>
                  </a:lnTo>
                  <a:lnTo>
                    <a:pt x="474667" y="2759940"/>
                  </a:lnTo>
                  <a:lnTo>
                    <a:pt x="474667" y="3072637"/>
                  </a:lnTo>
                  <a:lnTo>
                    <a:pt x="702082" y="3072637"/>
                  </a:lnTo>
                  <a:lnTo>
                    <a:pt x="702082" y="3375858"/>
                  </a:lnTo>
                  <a:lnTo>
                    <a:pt x="863168" y="3375858"/>
                  </a:lnTo>
                  <a:lnTo>
                    <a:pt x="863168" y="3063161"/>
                  </a:lnTo>
                  <a:lnTo>
                    <a:pt x="777888" y="3063161"/>
                  </a:lnTo>
                  <a:close/>
                  <a:moveTo>
                    <a:pt x="465191" y="2537420"/>
                  </a:moveTo>
                  <a:cubicBezTo>
                    <a:pt x="465191" y="2529571"/>
                    <a:pt x="471556" y="2523207"/>
                    <a:pt x="479405" y="2523207"/>
                  </a:cubicBezTo>
                  <a:cubicBezTo>
                    <a:pt x="487254" y="2523207"/>
                    <a:pt x="493618" y="2529571"/>
                    <a:pt x="493618" y="2537420"/>
                  </a:cubicBezTo>
                  <a:cubicBezTo>
                    <a:pt x="493618" y="2545270"/>
                    <a:pt x="487254" y="2551634"/>
                    <a:pt x="479405" y="2551634"/>
                  </a:cubicBezTo>
                  <a:cubicBezTo>
                    <a:pt x="471556" y="2551634"/>
                    <a:pt x="465191" y="2545273"/>
                    <a:pt x="465191" y="2537420"/>
                  </a:cubicBezTo>
                  <a:cubicBezTo>
                    <a:pt x="465191" y="2537367"/>
                    <a:pt x="465191" y="2537316"/>
                    <a:pt x="465191" y="2537263"/>
                  </a:cubicBezTo>
                  <a:close/>
                  <a:moveTo>
                    <a:pt x="795954" y="3290577"/>
                  </a:moveTo>
                  <a:cubicBezTo>
                    <a:pt x="797022" y="3293640"/>
                    <a:pt x="797022" y="3296988"/>
                    <a:pt x="795954" y="3300052"/>
                  </a:cubicBezTo>
                  <a:cubicBezTo>
                    <a:pt x="793323" y="3307443"/>
                    <a:pt x="785193" y="3311297"/>
                    <a:pt x="777799" y="3308675"/>
                  </a:cubicBezTo>
                  <a:cubicBezTo>
                    <a:pt x="777796" y="3308675"/>
                    <a:pt x="777796" y="3308675"/>
                    <a:pt x="777793" y="3308675"/>
                  </a:cubicBezTo>
                  <a:lnTo>
                    <a:pt x="777793" y="3308675"/>
                  </a:lnTo>
                  <a:cubicBezTo>
                    <a:pt x="770389" y="3306022"/>
                    <a:pt x="766539" y="3297873"/>
                    <a:pt x="769195" y="3290450"/>
                  </a:cubicBezTo>
                  <a:cubicBezTo>
                    <a:pt x="770632" y="3286439"/>
                    <a:pt x="773788" y="3283312"/>
                    <a:pt x="777793" y="3281859"/>
                  </a:cubicBezTo>
                  <a:lnTo>
                    <a:pt x="777793" y="3281859"/>
                  </a:lnTo>
                  <a:cubicBezTo>
                    <a:pt x="785215" y="3279237"/>
                    <a:pt x="793345" y="3283154"/>
                    <a:pt x="795954" y="3290577"/>
                  </a:cubicBezTo>
                  <a:close/>
                  <a:moveTo>
                    <a:pt x="559948" y="2969036"/>
                  </a:moveTo>
                  <a:cubicBezTo>
                    <a:pt x="547127" y="2966424"/>
                    <a:pt x="534616" y="2974696"/>
                    <a:pt x="532004" y="2987517"/>
                  </a:cubicBezTo>
                  <a:cubicBezTo>
                    <a:pt x="529389" y="3000334"/>
                    <a:pt x="537664" y="3012845"/>
                    <a:pt x="550485" y="3015461"/>
                  </a:cubicBezTo>
                  <a:cubicBezTo>
                    <a:pt x="563299" y="3018073"/>
                    <a:pt x="575807" y="3009804"/>
                    <a:pt x="578425" y="2996989"/>
                  </a:cubicBezTo>
                  <a:lnTo>
                    <a:pt x="929498" y="2996989"/>
                  </a:lnTo>
                  <a:lnTo>
                    <a:pt x="929498" y="3411233"/>
                  </a:lnTo>
                  <a:lnTo>
                    <a:pt x="938974" y="3411233"/>
                  </a:lnTo>
                  <a:lnTo>
                    <a:pt x="938974" y="2987356"/>
                  </a:lnTo>
                  <a:lnTo>
                    <a:pt x="578425" y="2987356"/>
                  </a:lnTo>
                  <a:cubicBezTo>
                    <a:pt x="576480" y="2978108"/>
                    <a:pt x="569215" y="2970903"/>
                    <a:pt x="559948" y="2969036"/>
                  </a:cubicBezTo>
                  <a:close/>
                  <a:moveTo>
                    <a:pt x="555210" y="3006465"/>
                  </a:moveTo>
                  <a:cubicBezTo>
                    <a:pt x="547361" y="3006465"/>
                    <a:pt x="540996" y="3000101"/>
                    <a:pt x="540996" y="2992252"/>
                  </a:cubicBezTo>
                  <a:cubicBezTo>
                    <a:pt x="540996" y="2984403"/>
                    <a:pt x="547361" y="2978038"/>
                    <a:pt x="555210" y="2978038"/>
                  </a:cubicBezTo>
                  <a:cubicBezTo>
                    <a:pt x="563059" y="2978038"/>
                    <a:pt x="569423" y="2984403"/>
                    <a:pt x="569423" y="2992252"/>
                  </a:cubicBezTo>
                  <a:cubicBezTo>
                    <a:pt x="569319" y="3000031"/>
                    <a:pt x="562992" y="3006291"/>
                    <a:pt x="555210" y="3006307"/>
                  </a:cubicBezTo>
                  <a:close/>
                  <a:moveTo>
                    <a:pt x="180922" y="2636283"/>
                  </a:moveTo>
                  <a:cubicBezTo>
                    <a:pt x="193740" y="2633668"/>
                    <a:pt x="202011" y="2621154"/>
                    <a:pt x="199394" y="2608336"/>
                  </a:cubicBezTo>
                  <a:cubicBezTo>
                    <a:pt x="196778" y="2595516"/>
                    <a:pt x="184265" y="2587247"/>
                    <a:pt x="171446" y="2589862"/>
                  </a:cubicBezTo>
                  <a:cubicBezTo>
                    <a:pt x="158627" y="2592480"/>
                    <a:pt x="150357" y="2604991"/>
                    <a:pt x="152973" y="2617812"/>
                  </a:cubicBezTo>
                  <a:cubicBezTo>
                    <a:pt x="154873" y="2627114"/>
                    <a:pt x="162143" y="2634385"/>
                    <a:pt x="171446" y="2636283"/>
                  </a:cubicBezTo>
                  <a:lnTo>
                    <a:pt x="171446" y="2987356"/>
                  </a:lnTo>
                  <a:lnTo>
                    <a:pt x="0" y="2987356"/>
                  </a:lnTo>
                  <a:lnTo>
                    <a:pt x="0" y="2996831"/>
                  </a:lnTo>
                  <a:lnTo>
                    <a:pt x="180922" y="2996831"/>
                  </a:lnTo>
                  <a:close/>
                  <a:moveTo>
                    <a:pt x="161970" y="2613068"/>
                  </a:moveTo>
                  <a:cubicBezTo>
                    <a:pt x="161970" y="2605219"/>
                    <a:pt x="168334" y="2598854"/>
                    <a:pt x="176184" y="2598854"/>
                  </a:cubicBezTo>
                  <a:cubicBezTo>
                    <a:pt x="184034" y="2598854"/>
                    <a:pt x="190397" y="2605219"/>
                    <a:pt x="190397" y="2613068"/>
                  </a:cubicBezTo>
                  <a:cubicBezTo>
                    <a:pt x="190397" y="2620917"/>
                    <a:pt x="184034" y="2627281"/>
                    <a:pt x="176184" y="2627281"/>
                  </a:cubicBezTo>
                  <a:cubicBezTo>
                    <a:pt x="168334" y="2627281"/>
                    <a:pt x="161970" y="2620917"/>
                    <a:pt x="161970" y="2613068"/>
                  </a:cubicBezTo>
                  <a:close/>
                  <a:moveTo>
                    <a:pt x="1763355" y="3166919"/>
                  </a:moveTo>
                  <a:cubicBezTo>
                    <a:pt x="1776175" y="3169541"/>
                    <a:pt x="1788686" y="3161266"/>
                    <a:pt x="1791299" y="3148439"/>
                  </a:cubicBezTo>
                  <a:cubicBezTo>
                    <a:pt x="1793914" y="3135621"/>
                    <a:pt x="1785639" y="3123110"/>
                    <a:pt x="1772818" y="3120495"/>
                  </a:cubicBezTo>
                  <a:cubicBezTo>
                    <a:pt x="1760004" y="3117883"/>
                    <a:pt x="1747496" y="3126152"/>
                    <a:pt x="1744877" y="3138966"/>
                  </a:cubicBezTo>
                  <a:lnTo>
                    <a:pt x="1156913" y="3138966"/>
                  </a:lnTo>
                  <a:lnTo>
                    <a:pt x="1156913" y="3411233"/>
                  </a:lnTo>
                  <a:lnTo>
                    <a:pt x="1166389" y="3411233"/>
                  </a:lnTo>
                  <a:lnTo>
                    <a:pt x="1166389" y="3148442"/>
                  </a:lnTo>
                  <a:lnTo>
                    <a:pt x="1744877" y="3148442"/>
                  </a:lnTo>
                  <a:cubicBezTo>
                    <a:pt x="1746782" y="3157744"/>
                    <a:pt x="1754053" y="3165024"/>
                    <a:pt x="1763355" y="3166919"/>
                  </a:cubicBezTo>
                  <a:close/>
                  <a:moveTo>
                    <a:pt x="1768093" y="3129491"/>
                  </a:moveTo>
                  <a:cubicBezTo>
                    <a:pt x="1775942" y="3129491"/>
                    <a:pt x="1782306" y="3135855"/>
                    <a:pt x="1782306" y="3143704"/>
                  </a:cubicBezTo>
                  <a:cubicBezTo>
                    <a:pt x="1782306" y="3151553"/>
                    <a:pt x="1775942" y="3157917"/>
                    <a:pt x="1768093" y="3157917"/>
                  </a:cubicBezTo>
                  <a:cubicBezTo>
                    <a:pt x="1760244" y="3157917"/>
                    <a:pt x="1753879" y="3151553"/>
                    <a:pt x="1753879" y="3143704"/>
                  </a:cubicBezTo>
                  <a:cubicBezTo>
                    <a:pt x="1753860" y="3135871"/>
                    <a:pt x="1760196" y="3129510"/>
                    <a:pt x="1768030" y="3129491"/>
                  </a:cubicBezTo>
                  <a:cubicBezTo>
                    <a:pt x="1768052" y="3129491"/>
                    <a:pt x="1768071" y="3129491"/>
                    <a:pt x="1768093" y="3129491"/>
                  </a:cubicBezTo>
                  <a:close/>
                  <a:moveTo>
                    <a:pt x="0" y="3300052"/>
                  </a:moveTo>
                  <a:lnTo>
                    <a:pt x="171446" y="3300052"/>
                  </a:lnTo>
                  <a:lnTo>
                    <a:pt x="171446" y="3411233"/>
                  </a:lnTo>
                  <a:lnTo>
                    <a:pt x="180922" y="3411233"/>
                  </a:lnTo>
                  <a:lnTo>
                    <a:pt x="180922" y="3290577"/>
                  </a:lnTo>
                  <a:lnTo>
                    <a:pt x="0" y="3290577"/>
                  </a:lnTo>
                  <a:close/>
                  <a:moveTo>
                    <a:pt x="323056" y="3091114"/>
                  </a:moveTo>
                  <a:cubicBezTo>
                    <a:pt x="335877" y="3093726"/>
                    <a:pt x="348388" y="3085454"/>
                    <a:pt x="351000" y="3072634"/>
                  </a:cubicBezTo>
                  <a:cubicBezTo>
                    <a:pt x="353615" y="3059816"/>
                    <a:pt x="345340" y="3047305"/>
                    <a:pt x="332519" y="3044690"/>
                  </a:cubicBezTo>
                  <a:cubicBezTo>
                    <a:pt x="319705" y="3042078"/>
                    <a:pt x="307197" y="3050347"/>
                    <a:pt x="304579" y="3063161"/>
                  </a:cubicBezTo>
                  <a:lnTo>
                    <a:pt x="0" y="3063161"/>
                  </a:lnTo>
                  <a:lnTo>
                    <a:pt x="0" y="3072637"/>
                  </a:lnTo>
                  <a:lnTo>
                    <a:pt x="304579" y="3072637"/>
                  </a:lnTo>
                  <a:cubicBezTo>
                    <a:pt x="306484" y="3081939"/>
                    <a:pt x="313754" y="3089210"/>
                    <a:pt x="323056" y="3091114"/>
                  </a:cubicBezTo>
                  <a:close/>
                  <a:moveTo>
                    <a:pt x="327794" y="3053685"/>
                  </a:moveTo>
                  <a:cubicBezTo>
                    <a:pt x="335643" y="3053685"/>
                    <a:pt x="342008" y="3060050"/>
                    <a:pt x="342008" y="3067899"/>
                  </a:cubicBezTo>
                  <a:cubicBezTo>
                    <a:pt x="342008" y="3075748"/>
                    <a:pt x="335643" y="3082112"/>
                    <a:pt x="327794" y="3082112"/>
                  </a:cubicBezTo>
                  <a:cubicBezTo>
                    <a:pt x="319945" y="3082112"/>
                    <a:pt x="313581" y="3075748"/>
                    <a:pt x="313581" y="3067899"/>
                  </a:cubicBezTo>
                  <a:cubicBezTo>
                    <a:pt x="313563" y="3060066"/>
                    <a:pt x="319898" y="3053704"/>
                    <a:pt x="327731" y="3053685"/>
                  </a:cubicBezTo>
                  <a:cubicBezTo>
                    <a:pt x="327753" y="3053685"/>
                    <a:pt x="327772" y="3053685"/>
                    <a:pt x="327794" y="3053685"/>
                  </a:cubicBezTo>
                  <a:close/>
                  <a:moveTo>
                    <a:pt x="19836" y="2893231"/>
                  </a:moveTo>
                  <a:cubicBezTo>
                    <a:pt x="7017" y="2895846"/>
                    <a:pt x="-1254" y="2908360"/>
                    <a:pt x="1363" y="2921178"/>
                  </a:cubicBezTo>
                  <a:cubicBezTo>
                    <a:pt x="3980" y="2933998"/>
                    <a:pt x="16493" y="2942268"/>
                    <a:pt x="29311" y="2939652"/>
                  </a:cubicBezTo>
                  <a:cubicBezTo>
                    <a:pt x="42130" y="2937034"/>
                    <a:pt x="50401" y="2924523"/>
                    <a:pt x="47784" y="2911702"/>
                  </a:cubicBezTo>
                  <a:cubicBezTo>
                    <a:pt x="45885" y="2902400"/>
                    <a:pt x="38615" y="2895129"/>
                    <a:pt x="29311" y="2893231"/>
                  </a:cubicBezTo>
                  <a:lnTo>
                    <a:pt x="29311" y="2835745"/>
                  </a:lnTo>
                  <a:lnTo>
                    <a:pt x="0" y="2835745"/>
                  </a:lnTo>
                  <a:lnTo>
                    <a:pt x="0" y="2845221"/>
                  </a:lnTo>
                  <a:lnTo>
                    <a:pt x="19836" y="2845221"/>
                  </a:lnTo>
                  <a:close/>
                  <a:moveTo>
                    <a:pt x="38787" y="2916446"/>
                  </a:moveTo>
                  <a:cubicBezTo>
                    <a:pt x="38787" y="2924295"/>
                    <a:pt x="32423" y="2930660"/>
                    <a:pt x="24574" y="2930660"/>
                  </a:cubicBezTo>
                  <a:cubicBezTo>
                    <a:pt x="16724" y="2930660"/>
                    <a:pt x="10360" y="2924295"/>
                    <a:pt x="10360" y="2916446"/>
                  </a:cubicBezTo>
                  <a:cubicBezTo>
                    <a:pt x="10360" y="2908597"/>
                    <a:pt x="16724" y="2902233"/>
                    <a:pt x="24574" y="2902233"/>
                  </a:cubicBezTo>
                  <a:cubicBezTo>
                    <a:pt x="32362" y="2902233"/>
                    <a:pt x="38700" y="2908499"/>
                    <a:pt x="38787" y="2916288"/>
                  </a:cubicBezTo>
                  <a:close/>
                  <a:moveTo>
                    <a:pt x="105117" y="3348062"/>
                  </a:moveTo>
                  <a:cubicBezTo>
                    <a:pt x="92295" y="3345441"/>
                    <a:pt x="79780" y="3353716"/>
                    <a:pt x="77163" y="3366540"/>
                  </a:cubicBezTo>
                  <a:cubicBezTo>
                    <a:pt x="74547" y="3379363"/>
                    <a:pt x="82819" y="3391871"/>
                    <a:pt x="95641" y="3394493"/>
                  </a:cubicBezTo>
                  <a:lnTo>
                    <a:pt x="95641" y="3411233"/>
                  </a:lnTo>
                  <a:lnTo>
                    <a:pt x="105117" y="3411233"/>
                  </a:lnTo>
                  <a:lnTo>
                    <a:pt x="105117" y="3394335"/>
                  </a:lnTo>
                  <a:cubicBezTo>
                    <a:pt x="117938" y="3391745"/>
                    <a:pt x="126221" y="3379237"/>
                    <a:pt x="123618" y="3366413"/>
                  </a:cubicBezTo>
                  <a:cubicBezTo>
                    <a:pt x="121725" y="3357096"/>
                    <a:pt x="114439" y="3349799"/>
                    <a:pt x="105117" y="3347904"/>
                  </a:cubicBezTo>
                  <a:close/>
                  <a:moveTo>
                    <a:pt x="100379" y="3385491"/>
                  </a:moveTo>
                  <a:cubicBezTo>
                    <a:pt x="92529" y="3385491"/>
                    <a:pt x="86165" y="3379142"/>
                    <a:pt x="86165" y="3371277"/>
                  </a:cubicBezTo>
                  <a:cubicBezTo>
                    <a:pt x="86165" y="3363413"/>
                    <a:pt x="92529" y="3357064"/>
                    <a:pt x="100379" y="3357064"/>
                  </a:cubicBezTo>
                  <a:cubicBezTo>
                    <a:pt x="108229" y="3357064"/>
                    <a:pt x="114592" y="3363413"/>
                    <a:pt x="114592" y="3371277"/>
                  </a:cubicBezTo>
                  <a:cubicBezTo>
                    <a:pt x="114489" y="3379048"/>
                    <a:pt x="108160" y="3385302"/>
                    <a:pt x="100379" y="3385333"/>
                  </a:cubicBezTo>
                  <a:close/>
                  <a:moveTo>
                    <a:pt x="0" y="3375858"/>
                  </a:moveTo>
                  <a:lnTo>
                    <a:pt x="19836" y="3375858"/>
                  </a:lnTo>
                  <a:lnTo>
                    <a:pt x="19836" y="3411233"/>
                  </a:lnTo>
                  <a:lnTo>
                    <a:pt x="29311" y="3411233"/>
                  </a:lnTo>
                  <a:lnTo>
                    <a:pt x="29311" y="3366382"/>
                  </a:lnTo>
                  <a:lnTo>
                    <a:pt x="0" y="3366382"/>
                  </a:lnTo>
                  <a:close/>
                  <a:moveTo>
                    <a:pt x="323056" y="3166919"/>
                  </a:moveTo>
                  <a:cubicBezTo>
                    <a:pt x="335877" y="3169541"/>
                    <a:pt x="348388" y="3161266"/>
                    <a:pt x="351000" y="3148439"/>
                  </a:cubicBezTo>
                  <a:cubicBezTo>
                    <a:pt x="353615" y="3135621"/>
                    <a:pt x="345340" y="3123110"/>
                    <a:pt x="332519" y="3120495"/>
                  </a:cubicBezTo>
                  <a:cubicBezTo>
                    <a:pt x="319705" y="3117883"/>
                    <a:pt x="307197" y="3126152"/>
                    <a:pt x="304579" y="3138966"/>
                  </a:cubicBezTo>
                  <a:lnTo>
                    <a:pt x="0" y="3138966"/>
                  </a:lnTo>
                  <a:lnTo>
                    <a:pt x="0" y="3148442"/>
                  </a:lnTo>
                  <a:lnTo>
                    <a:pt x="304579" y="3148442"/>
                  </a:lnTo>
                  <a:cubicBezTo>
                    <a:pt x="306484" y="3157744"/>
                    <a:pt x="313754" y="3165024"/>
                    <a:pt x="323056" y="3166919"/>
                  </a:cubicBezTo>
                  <a:close/>
                  <a:moveTo>
                    <a:pt x="327794" y="3129491"/>
                  </a:moveTo>
                  <a:cubicBezTo>
                    <a:pt x="335643" y="3129491"/>
                    <a:pt x="342008" y="3135855"/>
                    <a:pt x="342008" y="3143704"/>
                  </a:cubicBezTo>
                  <a:cubicBezTo>
                    <a:pt x="342008" y="3151553"/>
                    <a:pt x="335643" y="3157917"/>
                    <a:pt x="327794" y="3157917"/>
                  </a:cubicBezTo>
                  <a:cubicBezTo>
                    <a:pt x="319945" y="3157917"/>
                    <a:pt x="313581" y="3151553"/>
                    <a:pt x="313581" y="3143704"/>
                  </a:cubicBezTo>
                  <a:cubicBezTo>
                    <a:pt x="313563" y="3135871"/>
                    <a:pt x="319898" y="3129510"/>
                    <a:pt x="327731" y="3129491"/>
                  </a:cubicBezTo>
                  <a:cubicBezTo>
                    <a:pt x="327753" y="3129491"/>
                    <a:pt x="327772" y="3129491"/>
                    <a:pt x="327794" y="3129491"/>
                  </a:cubicBezTo>
                  <a:close/>
                  <a:moveTo>
                    <a:pt x="1924441" y="3348062"/>
                  </a:moveTo>
                  <a:cubicBezTo>
                    <a:pt x="1911620" y="3345441"/>
                    <a:pt x="1899103" y="3353716"/>
                    <a:pt x="1896488" y="3366540"/>
                  </a:cubicBezTo>
                  <a:cubicBezTo>
                    <a:pt x="1893872" y="3379363"/>
                    <a:pt x="1902145" y="3391871"/>
                    <a:pt x="1914965" y="3394493"/>
                  </a:cubicBezTo>
                  <a:lnTo>
                    <a:pt x="1914965" y="3411233"/>
                  </a:lnTo>
                  <a:lnTo>
                    <a:pt x="1924441" y="3411233"/>
                  </a:lnTo>
                  <a:lnTo>
                    <a:pt x="1924441" y="3394335"/>
                  </a:lnTo>
                  <a:cubicBezTo>
                    <a:pt x="1937261" y="3391745"/>
                    <a:pt x="1945546" y="3379237"/>
                    <a:pt x="1942944" y="3366413"/>
                  </a:cubicBezTo>
                  <a:cubicBezTo>
                    <a:pt x="1941049" y="3357096"/>
                    <a:pt x="1933765" y="3349799"/>
                    <a:pt x="1924441" y="3347904"/>
                  </a:cubicBezTo>
                  <a:close/>
                  <a:moveTo>
                    <a:pt x="1919703" y="3385491"/>
                  </a:moveTo>
                  <a:cubicBezTo>
                    <a:pt x="1911854" y="3385491"/>
                    <a:pt x="1905490" y="3379142"/>
                    <a:pt x="1905490" y="3371277"/>
                  </a:cubicBezTo>
                  <a:cubicBezTo>
                    <a:pt x="1905490" y="3363413"/>
                    <a:pt x="1911854" y="3357064"/>
                    <a:pt x="1919703" y="3357064"/>
                  </a:cubicBezTo>
                  <a:cubicBezTo>
                    <a:pt x="1927552" y="3357064"/>
                    <a:pt x="1933917" y="3363413"/>
                    <a:pt x="1933917" y="3371277"/>
                  </a:cubicBezTo>
                  <a:cubicBezTo>
                    <a:pt x="1933812" y="3379048"/>
                    <a:pt x="1927486" y="3385302"/>
                    <a:pt x="1919703" y="3385333"/>
                  </a:cubicBezTo>
                  <a:close/>
                  <a:moveTo>
                    <a:pt x="2000246" y="2969036"/>
                  </a:moveTo>
                  <a:cubicBezTo>
                    <a:pt x="1987426" y="2966424"/>
                    <a:pt x="1974915" y="2974696"/>
                    <a:pt x="1972302" y="2987517"/>
                  </a:cubicBezTo>
                  <a:cubicBezTo>
                    <a:pt x="1969690" y="3000334"/>
                    <a:pt x="1977962" y="3012845"/>
                    <a:pt x="1990783" y="3015461"/>
                  </a:cubicBezTo>
                  <a:cubicBezTo>
                    <a:pt x="2003597" y="3018073"/>
                    <a:pt x="2016105" y="3009804"/>
                    <a:pt x="2018724" y="2996989"/>
                  </a:cubicBezTo>
                  <a:lnTo>
                    <a:pt x="2369797" y="2996989"/>
                  </a:lnTo>
                  <a:lnTo>
                    <a:pt x="2369797" y="3411233"/>
                  </a:lnTo>
                  <a:lnTo>
                    <a:pt x="2379272" y="3411233"/>
                  </a:lnTo>
                  <a:lnTo>
                    <a:pt x="2379272" y="2987356"/>
                  </a:lnTo>
                  <a:lnTo>
                    <a:pt x="2018724" y="2987356"/>
                  </a:lnTo>
                  <a:cubicBezTo>
                    <a:pt x="2016778" y="2978108"/>
                    <a:pt x="2009513" y="2970903"/>
                    <a:pt x="2000246" y="2969036"/>
                  </a:cubicBezTo>
                  <a:close/>
                  <a:moveTo>
                    <a:pt x="1995508" y="3006465"/>
                  </a:moveTo>
                  <a:cubicBezTo>
                    <a:pt x="1987659" y="3006465"/>
                    <a:pt x="1981295" y="3000101"/>
                    <a:pt x="1981295" y="2992252"/>
                  </a:cubicBezTo>
                  <a:cubicBezTo>
                    <a:pt x="1981295" y="2984403"/>
                    <a:pt x="1987659" y="2978038"/>
                    <a:pt x="1995508" y="2978038"/>
                  </a:cubicBezTo>
                  <a:cubicBezTo>
                    <a:pt x="2003357" y="2978038"/>
                    <a:pt x="2009722" y="2984403"/>
                    <a:pt x="2009722" y="2992252"/>
                  </a:cubicBezTo>
                  <a:cubicBezTo>
                    <a:pt x="2009618" y="3000031"/>
                    <a:pt x="2003291" y="3006291"/>
                    <a:pt x="1995508" y="3006307"/>
                  </a:cubicBezTo>
                  <a:close/>
                  <a:moveTo>
                    <a:pt x="2530883" y="3196452"/>
                  </a:moveTo>
                  <a:lnTo>
                    <a:pt x="2530883" y="3138966"/>
                  </a:lnTo>
                  <a:lnTo>
                    <a:pt x="2445602" y="3138966"/>
                  </a:lnTo>
                  <a:lnTo>
                    <a:pt x="2445602" y="3300052"/>
                  </a:lnTo>
                  <a:lnTo>
                    <a:pt x="2521407" y="3300052"/>
                  </a:lnTo>
                  <a:lnTo>
                    <a:pt x="2521407" y="3366382"/>
                  </a:lnTo>
                  <a:lnTo>
                    <a:pt x="2473555" y="3366382"/>
                  </a:lnTo>
                  <a:cubicBezTo>
                    <a:pt x="2470940" y="3353558"/>
                    <a:pt x="2458425" y="3345283"/>
                    <a:pt x="2445608" y="3347904"/>
                  </a:cubicBezTo>
                  <a:cubicBezTo>
                    <a:pt x="2432787" y="3350526"/>
                    <a:pt x="2424518" y="3363034"/>
                    <a:pt x="2427134" y="3375858"/>
                  </a:cubicBezTo>
                  <a:cubicBezTo>
                    <a:pt x="2429752" y="3388681"/>
                    <a:pt x="2442263" y="3396956"/>
                    <a:pt x="2455084" y="3394335"/>
                  </a:cubicBezTo>
                  <a:cubicBezTo>
                    <a:pt x="2464385" y="3392440"/>
                    <a:pt x="2471656" y="3385175"/>
                    <a:pt x="2473555" y="3375858"/>
                  </a:cubicBezTo>
                  <a:lnTo>
                    <a:pt x="2530883" y="3375858"/>
                  </a:lnTo>
                  <a:lnTo>
                    <a:pt x="2530883" y="3290577"/>
                  </a:lnTo>
                  <a:lnTo>
                    <a:pt x="2455077" y="3290577"/>
                  </a:lnTo>
                  <a:lnTo>
                    <a:pt x="2455077" y="3148442"/>
                  </a:lnTo>
                  <a:lnTo>
                    <a:pt x="2521407" y="3148442"/>
                  </a:lnTo>
                  <a:lnTo>
                    <a:pt x="2521407" y="3196452"/>
                  </a:lnTo>
                  <a:cubicBezTo>
                    <a:pt x="2508589" y="3199073"/>
                    <a:pt x="2500317" y="3211581"/>
                    <a:pt x="2502936" y="3224405"/>
                  </a:cubicBezTo>
                  <a:cubicBezTo>
                    <a:pt x="2505551" y="3237229"/>
                    <a:pt x="2518065" y="3245504"/>
                    <a:pt x="2530883" y="3242882"/>
                  </a:cubicBezTo>
                  <a:cubicBezTo>
                    <a:pt x="2543703" y="3240261"/>
                    <a:pt x="2551972" y="3227753"/>
                    <a:pt x="2549354" y="3214929"/>
                  </a:cubicBezTo>
                  <a:cubicBezTo>
                    <a:pt x="2547455" y="3205612"/>
                    <a:pt x="2540184" y="3198347"/>
                    <a:pt x="2530883" y="3196452"/>
                  </a:cubicBezTo>
                  <a:close/>
                  <a:moveTo>
                    <a:pt x="2450340" y="3385491"/>
                  </a:moveTo>
                  <a:cubicBezTo>
                    <a:pt x="2442490" y="3385491"/>
                    <a:pt x="2436126" y="3379142"/>
                    <a:pt x="2436126" y="3371277"/>
                  </a:cubicBezTo>
                  <a:cubicBezTo>
                    <a:pt x="2436126" y="3363413"/>
                    <a:pt x="2442490" y="3357064"/>
                    <a:pt x="2450340" y="3357064"/>
                  </a:cubicBezTo>
                  <a:cubicBezTo>
                    <a:pt x="2458188" y="3357064"/>
                    <a:pt x="2464553" y="3363413"/>
                    <a:pt x="2464553" y="3371277"/>
                  </a:cubicBezTo>
                  <a:cubicBezTo>
                    <a:pt x="2464449" y="3379048"/>
                    <a:pt x="2458122" y="3385302"/>
                    <a:pt x="2450340" y="3385333"/>
                  </a:cubicBezTo>
                  <a:close/>
                  <a:moveTo>
                    <a:pt x="2526145" y="3233881"/>
                  </a:moveTo>
                  <a:cubicBezTo>
                    <a:pt x="2518296" y="3233881"/>
                    <a:pt x="2511931" y="3227532"/>
                    <a:pt x="2511931" y="3219667"/>
                  </a:cubicBezTo>
                  <a:cubicBezTo>
                    <a:pt x="2511931" y="3211802"/>
                    <a:pt x="2518296" y="3205454"/>
                    <a:pt x="2526145" y="3205454"/>
                  </a:cubicBezTo>
                  <a:cubicBezTo>
                    <a:pt x="2533994" y="3205454"/>
                    <a:pt x="2540358" y="3211802"/>
                    <a:pt x="2540358" y="3219667"/>
                  </a:cubicBezTo>
                  <a:cubicBezTo>
                    <a:pt x="2540254" y="3227437"/>
                    <a:pt x="2533927" y="3233691"/>
                    <a:pt x="2526145" y="3233723"/>
                  </a:cubicBezTo>
                  <a:close/>
                  <a:moveTo>
                    <a:pt x="2218186" y="3272257"/>
                  </a:moveTo>
                  <a:cubicBezTo>
                    <a:pt x="2208881" y="3274152"/>
                    <a:pt x="2201607" y="3281417"/>
                    <a:pt x="2199709" y="3290734"/>
                  </a:cubicBezTo>
                  <a:lnTo>
                    <a:pt x="2199709" y="3290734"/>
                  </a:lnTo>
                  <a:cubicBezTo>
                    <a:pt x="2197090" y="3303558"/>
                    <a:pt x="2205359" y="3316066"/>
                    <a:pt x="2218177" y="3318687"/>
                  </a:cubicBezTo>
                  <a:cubicBezTo>
                    <a:pt x="2218180" y="3318687"/>
                    <a:pt x="2218183" y="3318687"/>
                    <a:pt x="2218186" y="3318687"/>
                  </a:cubicBezTo>
                  <a:cubicBezTo>
                    <a:pt x="2231070" y="3321246"/>
                    <a:pt x="2243587" y="3312876"/>
                    <a:pt x="2246139" y="3299989"/>
                  </a:cubicBezTo>
                  <a:cubicBezTo>
                    <a:pt x="2246742" y="3296925"/>
                    <a:pt x="2246742" y="3293798"/>
                    <a:pt x="2246139" y="3290734"/>
                  </a:cubicBezTo>
                  <a:cubicBezTo>
                    <a:pt x="2244247" y="3281417"/>
                    <a:pt x="2236973" y="3274152"/>
                    <a:pt x="2227662" y="3272257"/>
                  </a:cubicBezTo>
                  <a:lnTo>
                    <a:pt x="2227662" y="3072637"/>
                  </a:lnTo>
                  <a:lnTo>
                    <a:pt x="2293991" y="3072637"/>
                  </a:lnTo>
                  <a:lnTo>
                    <a:pt x="2293991" y="3366382"/>
                  </a:lnTo>
                  <a:lnTo>
                    <a:pt x="2151857" y="3366382"/>
                  </a:lnTo>
                  <a:lnTo>
                    <a:pt x="2151857" y="3063161"/>
                  </a:lnTo>
                  <a:lnTo>
                    <a:pt x="1924441" y="3063161"/>
                  </a:lnTo>
                  <a:lnTo>
                    <a:pt x="1924441" y="2769416"/>
                  </a:lnTo>
                  <a:lnTo>
                    <a:pt x="2000246" y="2769416"/>
                  </a:lnTo>
                  <a:lnTo>
                    <a:pt x="2000246" y="2608330"/>
                  </a:lnTo>
                  <a:lnTo>
                    <a:pt x="1924441" y="2608330"/>
                  </a:lnTo>
                  <a:lnTo>
                    <a:pt x="1924441" y="2560478"/>
                  </a:lnTo>
                  <a:cubicBezTo>
                    <a:pt x="1937261" y="2557863"/>
                    <a:pt x="1945530" y="2545348"/>
                    <a:pt x="1942912" y="2532531"/>
                  </a:cubicBezTo>
                  <a:cubicBezTo>
                    <a:pt x="1940297" y="2519710"/>
                    <a:pt x="1927783" y="2511441"/>
                    <a:pt x="1914965" y="2514057"/>
                  </a:cubicBezTo>
                  <a:cubicBezTo>
                    <a:pt x="1902148" y="2516675"/>
                    <a:pt x="1893876" y="2529186"/>
                    <a:pt x="1896494" y="2542007"/>
                  </a:cubicBezTo>
                  <a:cubicBezTo>
                    <a:pt x="1898392" y="2551309"/>
                    <a:pt x="1905663" y="2558580"/>
                    <a:pt x="1914965" y="2560478"/>
                  </a:cubicBezTo>
                  <a:lnTo>
                    <a:pt x="1914965" y="2617806"/>
                  </a:lnTo>
                  <a:lnTo>
                    <a:pt x="1990771" y="2617806"/>
                  </a:lnTo>
                  <a:lnTo>
                    <a:pt x="1990771" y="2759940"/>
                  </a:lnTo>
                  <a:lnTo>
                    <a:pt x="1914965" y="2759940"/>
                  </a:lnTo>
                  <a:lnTo>
                    <a:pt x="1914965" y="3072637"/>
                  </a:lnTo>
                  <a:lnTo>
                    <a:pt x="2142381" y="3072637"/>
                  </a:lnTo>
                  <a:lnTo>
                    <a:pt x="2142381" y="3375858"/>
                  </a:lnTo>
                  <a:lnTo>
                    <a:pt x="2303467" y="3375858"/>
                  </a:lnTo>
                  <a:lnTo>
                    <a:pt x="2303467" y="3063161"/>
                  </a:lnTo>
                  <a:lnTo>
                    <a:pt x="2218186" y="3063161"/>
                  </a:lnTo>
                  <a:close/>
                  <a:moveTo>
                    <a:pt x="1905490" y="2537420"/>
                  </a:moveTo>
                  <a:cubicBezTo>
                    <a:pt x="1905490" y="2529571"/>
                    <a:pt x="1911854" y="2523207"/>
                    <a:pt x="1919703" y="2523207"/>
                  </a:cubicBezTo>
                  <a:cubicBezTo>
                    <a:pt x="1927552" y="2523207"/>
                    <a:pt x="1933917" y="2529571"/>
                    <a:pt x="1933917" y="2537420"/>
                  </a:cubicBezTo>
                  <a:cubicBezTo>
                    <a:pt x="1933917" y="2545270"/>
                    <a:pt x="1927552" y="2551634"/>
                    <a:pt x="1919703" y="2551634"/>
                  </a:cubicBezTo>
                  <a:cubicBezTo>
                    <a:pt x="1911854" y="2551634"/>
                    <a:pt x="1905490" y="2545273"/>
                    <a:pt x="1905490" y="2537420"/>
                  </a:cubicBezTo>
                  <a:cubicBezTo>
                    <a:pt x="1905490" y="2537367"/>
                    <a:pt x="1905490" y="2537316"/>
                    <a:pt x="1905490" y="2537263"/>
                  </a:cubicBezTo>
                  <a:close/>
                  <a:moveTo>
                    <a:pt x="2236253" y="3290577"/>
                  </a:moveTo>
                  <a:cubicBezTo>
                    <a:pt x="2237321" y="3293640"/>
                    <a:pt x="2237321" y="3296988"/>
                    <a:pt x="2236253" y="3300052"/>
                  </a:cubicBezTo>
                  <a:cubicBezTo>
                    <a:pt x="2233622" y="3307443"/>
                    <a:pt x="2225492" y="3311297"/>
                    <a:pt x="2218098" y="3308675"/>
                  </a:cubicBezTo>
                  <a:cubicBezTo>
                    <a:pt x="2218094" y="3308675"/>
                    <a:pt x="2218091" y="3308675"/>
                    <a:pt x="2218091" y="3308675"/>
                  </a:cubicBezTo>
                  <a:lnTo>
                    <a:pt x="2218091" y="3308675"/>
                  </a:lnTo>
                  <a:cubicBezTo>
                    <a:pt x="2210688" y="3306022"/>
                    <a:pt x="2206837" y="3297873"/>
                    <a:pt x="2209494" y="3290450"/>
                  </a:cubicBezTo>
                  <a:cubicBezTo>
                    <a:pt x="2210931" y="3286439"/>
                    <a:pt x="2214086" y="3283312"/>
                    <a:pt x="2218091" y="3281859"/>
                  </a:cubicBezTo>
                  <a:lnTo>
                    <a:pt x="2218091" y="3281859"/>
                  </a:lnTo>
                  <a:cubicBezTo>
                    <a:pt x="2225514" y="3279237"/>
                    <a:pt x="2233644" y="3283154"/>
                    <a:pt x="2236253" y="3290577"/>
                  </a:cubicBezTo>
                  <a:close/>
                  <a:moveTo>
                    <a:pt x="1839065" y="3242725"/>
                  </a:moveTo>
                  <a:cubicBezTo>
                    <a:pt x="1851886" y="3245346"/>
                    <a:pt x="1864397" y="3237071"/>
                    <a:pt x="1867009" y="3224247"/>
                  </a:cubicBezTo>
                  <a:cubicBezTo>
                    <a:pt x="1869621" y="3211423"/>
                    <a:pt x="1861349" y="3198916"/>
                    <a:pt x="1848528" y="3196294"/>
                  </a:cubicBezTo>
                  <a:cubicBezTo>
                    <a:pt x="1835714" y="3193704"/>
                    <a:pt x="1823206" y="3201948"/>
                    <a:pt x="1820588" y="3214771"/>
                  </a:cubicBezTo>
                  <a:lnTo>
                    <a:pt x="1232719" y="3214771"/>
                  </a:lnTo>
                  <a:lnTo>
                    <a:pt x="1232719" y="3411233"/>
                  </a:lnTo>
                  <a:lnTo>
                    <a:pt x="1242194" y="3411233"/>
                  </a:lnTo>
                  <a:lnTo>
                    <a:pt x="1242194" y="3224247"/>
                  </a:lnTo>
                  <a:lnTo>
                    <a:pt x="1820683" y="3224247"/>
                  </a:lnTo>
                  <a:cubicBezTo>
                    <a:pt x="1822587" y="3233565"/>
                    <a:pt x="1829858" y="3240830"/>
                    <a:pt x="1839160" y="3242725"/>
                  </a:cubicBezTo>
                  <a:close/>
                  <a:moveTo>
                    <a:pt x="1843803" y="3205296"/>
                  </a:moveTo>
                  <a:cubicBezTo>
                    <a:pt x="1851652" y="3205296"/>
                    <a:pt x="1858017" y="3211644"/>
                    <a:pt x="1858017" y="3219509"/>
                  </a:cubicBezTo>
                  <a:cubicBezTo>
                    <a:pt x="1858017" y="3227374"/>
                    <a:pt x="1851652" y="3233723"/>
                    <a:pt x="1843803" y="3233723"/>
                  </a:cubicBezTo>
                  <a:cubicBezTo>
                    <a:pt x="1835954" y="3233723"/>
                    <a:pt x="1829590" y="3227374"/>
                    <a:pt x="1829590" y="3219509"/>
                  </a:cubicBezTo>
                  <a:cubicBezTo>
                    <a:pt x="1829571" y="3211676"/>
                    <a:pt x="1835907" y="3205327"/>
                    <a:pt x="1843740" y="3205296"/>
                  </a:cubicBezTo>
                  <a:cubicBezTo>
                    <a:pt x="1843794" y="3205296"/>
                    <a:pt x="1843844" y="3205296"/>
                    <a:pt x="1843898" y="3205296"/>
                  </a:cubicBezTo>
                  <a:close/>
                  <a:moveTo>
                    <a:pt x="3203559" y="3166919"/>
                  </a:moveTo>
                  <a:cubicBezTo>
                    <a:pt x="3216382" y="3169541"/>
                    <a:pt x="3228890" y="3161266"/>
                    <a:pt x="3231512" y="3148439"/>
                  </a:cubicBezTo>
                  <a:cubicBezTo>
                    <a:pt x="3234102" y="3135621"/>
                    <a:pt x="3225858" y="3123110"/>
                    <a:pt x="3213034" y="3120495"/>
                  </a:cubicBezTo>
                  <a:cubicBezTo>
                    <a:pt x="3200211" y="3117883"/>
                    <a:pt x="3187703" y="3126152"/>
                    <a:pt x="3185081" y="3138966"/>
                  </a:cubicBezTo>
                  <a:lnTo>
                    <a:pt x="2597212" y="3138966"/>
                  </a:lnTo>
                  <a:lnTo>
                    <a:pt x="2597212" y="3411233"/>
                  </a:lnTo>
                  <a:lnTo>
                    <a:pt x="2606688" y="3411233"/>
                  </a:lnTo>
                  <a:lnTo>
                    <a:pt x="2606688" y="3148442"/>
                  </a:lnTo>
                  <a:lnTo>
                    <a:pt x="3185176" y="3148442"/>
                  </a:lnTo>
                  <a:cubicBezTo>
                    <a:pt x="3187071" y="3157744"/>
                    <a:pt x="3194336" y="3165024"/>
                    <a:pt x="3203654" y="3166919"/>
                  </a:cubicBezTo>
                  <a:close/>
                  <a:moveTo>
                    <a:pt x="3208296" y="3129491"/>
                  </a:moveTo>
                  <a:cubicBezTo>
                    <a:pt x="3216161" y="3129491"/>
                    <a:pt x="3222510" y="3135855"/>
                    <a:pt x="3222510" y="3143704"/>
                  </a:cubicBezTo>
                  <a:cubicBezTo>
                    <a:pt x="3222510" y="3151553"/>
                    <a:pt x="3216161" y="3157917"/>
                    <a:pt x="3208296" y="3157917"/>
                  </a:cubicBezTo>
                  <a:cubicBezTo>
                    <a:pt x="3200432" y="3157917"/>
                    <a:pt x="3194083" y="3151553"/>
                    <a:pt x="3194083" y="3143704"/>
                  </a:cubicBezTo>
                  <a:cubicBezTo>
                    <a:pt x="3194051" y="3135871"/>
                    <a:pt x="3200400" y="3129506"/>
                    <a:pt x="3208233" y="3129491"/>
                  </a:cubicBezTo>
                  <a:cubicBezTo>
                    <a:pt x="3208296" y="3129491"/>
                    <a:pt x="3208328" y="3129491"/>
                    <a:pt x="3208391" y="3129491"/>
                  </a:cubicBezTo>
                  <a:close/>
                  <a:moveTo>
                    <a:pt x="1848541" y="2693611"/>
                  </a:moveTo>
                  <a:lnTo>
                    <a:pt x="1896393" y="2693611"/>
                  </a:lnTo>
                  <a:cubicBezTo>
                    <a:pt x="1899008" y="2706428"/>
                    <a:pt x="1911522" y="2714700"/>
                    <a:pt x="1924340" y="2712082"/>
                  </a:cubicBezTo>
                  <a:cubicBezTo>
                    <a:pt x="1937160" y="2709467"/>
                    <a:pt x="1945429" y="2696952"/>
                    <a:pt x="1942814" y="2684135"/>
                  </a:cubicBezTo>
                  <a:cubicBezTo>
                    <a:pt x="1940196" y="2671318"/>
                    <a:pt x="1927685" y="2663045"/>
                    <a:pt x="1914864" y="2665664"/>
                  </a:cubicBezTo>
                  <a:cubicBezTo>
                    <a:pt x="1905562" y="2667562"/>
                    <a:pt x="1898291" y="2674833"/>
                    <a:pt x="1896393" y="2684135"/>
                  </a:cubicBezTo>
                  <a:lnTo>
                    <a:pt x="1839160" y="2684135"/>
                  </a:lnTo>
                  <a:lnTo>
                    <a:pt x="1839160" y="3148442"/>
                  </a:lnTo>
                  <a:lnTo>
                    <a:pt x="2066576" y="3148442"/>
                  </a:lnTo>
                  <a:lnTo>
                    <a:pt x="2066576" y="3411233"/>
                  </a:lnTo>
                  <a:lnTo>
                    <a:pt x="2076051" y="3411233"/>
                  </a:lnTo>
                  <a:lnTo>
                    <a:pt x="2076051" y="3138966"/>
                  </a:lnTo>
                  <a:lnTo>
                    <a:pt x="1848636" y="3138966"/>
                  </a:lnTo>
                  <a:close/>
                  <a:moveTo>
                    <a:pt x="1919608" y="2674659"/>
                  </a:moveTo>
                  <a:cubicBezTo>
                    <a:pt x="1927457" y="2674659"/>
                    <a:pt x="1933822" y="2681024"/>
                    <a:pt x="1933822" y="2688873"/>
                  </a:cubicBezTo>
                  <a:cubicBezTo>
                    <a:pt x="1933822" y="2696722"/>
                    <a:pt x="1927457" y="2703086"/>
                    <a:pt x="1919608" y="2703086"/>
                  </a:cubicBezTo>
                  <a:cubicBezTo>
                    <a:pt x="1911759" y="2703086"/>
                    <a:pt x="1905395" y="2696722"/>
                    <a:pt x="1905395" y="2688873"/>
                  </a:cubicBezTo>
                  <a:cubicBezTo>
                    <a:pt x="1905376" y="2681040"/>
                    <a:pt x="1911712" y="2674675"/>
                    <a:pt x="1919545" y="2674659"/>
                  </a:cubicBezTo>
                  <a:cubicBezTo>
                    <a:pt x="1919599" y="2674659"/>
                    <a:pt x="1919649" y="2674659"/>
                    <a:pt x="1919703" y="2674659"/>
                  </a:cubicBezTo>
                  <a:close/>
                  <a:moveTo>
                    <a:pt x="3279364" y="3242725"/>
                  </a:moveTo>
                  <a:cubicBezTo>
                    <a:pt x="3292188" y="3245346"/>
                    <a:pt x="3304695" y="3237071"/>
                    <a:pt x="3307317" y="3224247"/>
                  </a:cubicBezTo>
                  <a:cubicBezTo>
                    <a:pt x="3309907" y="3211423"/>
                    <a:pt x="3301663" y="3198916"/>
                    <a:pt x="3288840" y="3196294"/>
                  </a:cubicBezTo>
                  <a:cubicBezTo>
                    <a:pt x="3276016" y="3193704"/>
                    <a:pt x="3263508" y="3201948"/>
                    <a:pt x="3260886" y="3214771"/>
                  </a:cubicBezTo>
                  <a:lnTo>
                    <a:pt x="2673017" y="3214771"/>
                  </a:lnTo>
                  <a:lnTo>
                    <a:pt x="2673017" y="3411233"/>
                  </a:lnTo>
                  <a:lnTo>
                    <a:pt x="2682493" y="3411233"/>
                  </a:lnTo>
                  <a:lnTo>
                    <a:pt x="2682493" y="3224247"/>
                  </a:lnTo>
                  <a:lnTo>
                    <a:pt x="3260981" y="3224247"/>
                  </a:lnTo>
                  <a:cubicBezTo>
                    <a:pt x="3262876" y="3233565"/>
                    <a:pt x="3270141" y="3240830"/>
                    <a:pt x="3279459" y="3242725"/>
                  </a:cubicBezTo>
                  <a:close/>
                  <a:moveTo>
                    <a:pt x="3284102" y="3205296"/>
                  </a:moveTo>
                  <a:cubicBezTo>
                    <a:pt x="3291966" y="3205296"/>
                    <a:pt x="3298315" y="3211644"/>
                    <a:pt x="3298315" y="3219509"/>
                  </a:cubicBezTo>
                  <a:cubicBezTo>
                    <a:pt x="3298315" y="3227374"/>
                    <a:pt x="3291966" y="3233723"/>
                    <a:pt x="3284102" y="3233723"/>
                  </a:cubicBezTo>
                  <a:cubicBezTo>
                    <a:pt x="3276237" y="3233723"/>
                    <a:pt x="3269888" y="3227374"/>
                    <a:pt x="3269888" y="3219509"/>
                  </a:cubicBezTo>
                  <a:cubicBezTo>
                    <a:pt x="3269857" y="3211676"/>
                    <a:pt x="3276205" y="3205327"/>
                    <a:pt x="3284038" y="3205296"/>
                  </a:cubicBezTo>
                  <a:cubicBezTo>
                    <a:pt x="3284102" y="3205296"/>
                    <a:pt x="3284133" y="3205296"/>
                    <a:pt x="3284197" y="3205296"/>
                  </a:cubicBezTo>
                  <a:close/>
                  <a:moveTo>
                    <a:pt x="2758298" y="3348062"/>
                  </a:moveTo>
                  <a:cubicBezTo>
                    <a:pt x="2745477" y="3345441"/>
                    <a:pt x="2732966" y="3353716"/>
                    <a:pt x="2730354" y="3366540"/>
                  </a:cubicBezTo>
                  <a:cubicBezTo>
                    <a:pt x="2727742" y="3379363"/>
                    <a:pt x="2736014" y="3391871"/>
                    <a:pt x="2748835" y="3394493"/>
                  </a:cubicBezTo>
                  <a:cubicBezTo>
                    <a:pt x="2761649" y="3397083"/>
                    <a:pt x="2774157" y="3388839"/>
                    <a:pt x="2776776" y="3376015"/>
                  </a:cubicBezTo>
                  <a:lnTo>
                    <a:pt x="2900433" y="3376015"/>
                  </a:lnTo>
                  <a:lnTo>
                    <a:pt x="2900433" y="3411233"/>
                  </a:lnTo>
                  <a:lnTo>
                    <a:pt x="2909908" y="3411233"/>
                  </a:lnTo>
                  <a:lnTo>
                    <a:pt x="2909908" y="3366382"/>
                  </a:lnTo>
                  <a:lnTo>
                    <a:pt x="2776776" y="3366382"/>
                  </a:lnTo>
                  <a:cubicBezTo>
                    <a:pt x="2774830" y="3357127"/>
                    <a:pt x="2767565" y="3349926"/>
                    <a:pt x="2758298" y="3348062"/>
                  </a:cubicBezTo>
                  <a:close/>
                  <a:moveTo>
                    <a:pt x="2753560" y="3385491"/>
                  </a:moveTo>
                  <a:cubicBezTo>
                    <a:pt x="2745711" y="3385491"/>
                    <a:pt x="2739347" y="3379142"/>
                    <a:pt x="2739347" y="3371277"/>
                  </a:cubicBezTo>
                  <a:cubicBezTo>
                    <a:pt x="2739347" y="3363413"/>
                    <a:pt x="2745711" y="3357064"/>
                    <a:pt x="2753560" y="3357064"/>
                  </a:cubicBezTo>
                  <a:cubicBezTo>
                    <a:pt x="2761409" y="3357064"/>
                    <a:pt x="2767774" y="3363413"/>
                    <a:pt x="2767774" y="3371277"/>
                  </a:cubicBezTo>
                  <a:cubicBezTo>
                    <a:pt x="2767669" y="3379048"/>
                    <a:pt x="2761343" y="3385302"/>
                    <a:pt x="2753560" y="3385333"/>
                  </a:cubicBezTo>
                  <a:close/>
                  <a:moveTo>
                    <a:pt x="1545415" y="3348062"/>
                  </a:moveTo>
                  <a:cubicBezTo>
                    <a:pt x="1532595" y="3345441"/>
                    <a:pt x="1520077" y="3353716"/>
                    <a:pt x="1517462" y="3366540"/>
                  </a:cubicBezTo>
                  <a:cubicBezTo>
                    <a:pt x="1514847" y="3379363"/>
                    <a:pt x="1523119" y="3391871"/>
                    <a:pt x="1535939" y="3394493"/>
                  </a:cubicBezTo>
                  <a:lnTo>
                    <a:pt x="1535939" y="3411233"/>
                  </a:lnTo>
                  <a:lnTo>
                    <a:pt x="1545415" y="3411233"/>
                  </a:lnTo>
                  <a:lnTo>
                    <a:pt x="1545415" y="3394335"/>
                  </a:lnTo>
                  <a:cubicBezTo>
                    <a:pt x="1558236" y="3391745"/>
                    <a:pt x="1566520" y="3379237"/>
                    <a:pt x="1563918" y="3366413"/>
                  </a:cubicBezTo>
                  <a:cubicBezTo>
                    <a:pt x="1562023" y="3357096"/>
                    <a:pt x="1554736" y="3349799"/>
                    <a:pt x="1545415" y="3347904"/>
                  </a:cubicBezTo>
                  <a:close/>
                  <a:moveTo>
                    <a:pt x="1540677" y="3385491"/>
                  </a:moveTo>
                  <a:cubicBezTo>
                    <a:pt x="1532828" y="3385491"/>
                    <a:pt x="1526464" y="3379142"/>
                    <a:pt x="1526464" y="3371277"/>
                  </a:cubicBezTo>
                  <a:cubicBezTo>
                    <a:pt x="1526464" y="3363413"/>
                    <a:pt x="1532828" y="3357064"/>
                    <a:pt x="1540677" y="3357064"/>
                  </a:cubicBezTo>
                  <a:cubicBezTo>
                    <a:pt x="1548526" y="3357064"/>
                    <a:pt x="1554891" y="3363413"/>
                    <a:pt x="1554891" y="3371277"/>
                  </a:cubicBezTo>
                  <a:cubicBezTo>
                    <a:pt x="1554786" y="3379048"/>
                    <a:pt x="1548460" y="3385302"/>
                    <a:pt x="1540677" y="3385333"/>
                  </a:cubicBezTo>
                  <a:close/>
                  <a:moveTo>
                    <a:pt x="1317968" y="3272225"/>
                  </a:moveTo>
                  <a:cubicBezTo>
                    <a:pt x="1305132" y="3269604"/>
                    <a:pt x="1292605" y="3277911"/>
                    <a:pt x="1289993" y="3290734"/>
                  </a:cubicBezTo>
                  <a:cubicBezTo>
                    <a:pt x="1287377" y="3303558"/>
                    <a:pt x="1295665" y="3316098"/>
                    <a:pt x="1308502" y="3318719"/>
                  </a:cubicBezTo>
                  <a:cubicBezTo>
                    <a:pt x="1321335" y="3321341"/>
                    <a:pt x="1333859" y="3313034"/>
                    <a:pt x="1336477" y="3300210"/>
                  </a:cubicBezTo>
                  <a:lnTo>
                    <a:pt x="1611745" y="3300210"/>
                  </a:lnTo>
                  <a:lnTo>
                    <a:pt x="1611745" y="3411233"/>
                  </a:lnTo>
                  <a:lnTo>
                    <a:pt x="1621220" y="3411233"/>
                  </a:lnTo>
                  <a:lnTo>
                    <a:pt x="1621220" y="3290577"/>
                  </a:lnTo>
                  <a:lnTo>
                    <a:pt x="1336477" y="3290577"/>
                  </a:lnTo>
                  <a:cubicBezTo>
                    <a:pt x="1334585" y="3281259"/>
                    <a:pt x="1327295" y="3273963"/>
                    <a:pt x="1317968" y="3272067"/>
                  </a:cubicBezTo>
                  <a:close/>
                  <a:moveTo>
                    <a:pt x="1326685" y="3300178"/>
                  </a:moveTo>
                  <a:cubicBezTo>
                    <a:pt x="1324070" y="3307570"/>
                    <a:pt x="1315943" y="3311455"/>
                    <a:pt x="1308540" y="3308833"/>
                  </a:cubicBezTo>
                  <a:cubicBezTo>
                    <a:pt x="1301136" y="3306243"/>
                    <a:pt x="1297254" y="3298094"/>
                    <a:pt x="1299869" y="3290703"/>
                  </a:cubicBezTo>
                  <a:cubicBezTo>
                    <a:pt x="1302485" y="3283312"/>
                    <a:pt x="1310612" y="3279427"/>
                    <a:pt x="1318015" y="3282017"/>
                  </a:cubicBezTo>
                  <a:cubicBezTo>
                    <a:pt x="1325419" y="3284639"/>
                    <a:pt x="1329301" y="3292788"/>
                    <a:pt x="1326685" y="3300178"/>
                  </a:cubicBezTo>
                  <a:close/>
                  <a:moveTo>
                    <a:pt x="1317999" y="3348062"/>
                  </a:moveTo>
                  <a:cubicBezTo>
                    <a:pt x="1305179" y="3345441"/>
                    <a:pt x="1292668" y="3353716"/>
                    <a:pt x="1290056" y="3366540"/>
                  </a:cubicBezTo>
                  <a:cubicBezTo>
                    <a:pt x="1287441" y="3379363"/>
                    <a:pt x="1295716" y="3391871"/>
                    <a:pt x="1308536" y="3394493"/>
                  </a:cubicBezTo>
                  <a:cubicBezTo>
                    <a:pt x="1321351" y="3397083"/>
                    <a:pt x="1333859" y="3388839"/>
                    <a:pt x="1336477" y="3376015"/>
                  </a:cubicBezTo>
                  <a:lnTo>
                    <a:pt x="1460134" y="3376015"/>
                  </a:lnTo>
                  <a:lnTo>
                    <a:pt x="1460134" y="3411233"/>
                  </a:lnTo>
                  <a:lnTo>
                    <a:pt x="1469610" y="3411233"/>
                  </a:lnTo>
                  <a:lnTo>
                    <a:pt x="1469610" y="3366382"/>
                  </a:lnTo>
                  <a:lnTo>
                    <a:pt x="1336477" y="3366382"/>
                  </a:lnTo>
                  <a:cubicBezTo>
                    <a:pt x="1334531" y="3357127"/>
                    <a:pt x="1327267" y="3349926"/>
                    <a:pt x="1317999" y="3348062"/>
                  </a:cubicBezTo>
                  <a:close/>
                  <a:moveTo>
                    <a:pt x="1313262" y="3385491"/>
                  </a:moveTo>
                  <a:cubicBezTo>
                    <a:pt x="1305413" y="3385491"/>
                    <a:pt x="1299048" y="3379142"/>
                    <a:pt x="1299048" y="3371277"/>
                  </a:cubicBezTo>
                  <a:cubicBezTo>
                    <a:pt x="1299048" y="3363413"/>
                    <a:pt x="1305413" y="3357064"/>
                    <a:pt x="1313262" y="3357064"/>
                  </a:cubicBezTo>
                  <a:cubicBezTo>
                    <a:pt x="1321111" y="3357064"/>
                    <a:pt x="1327475" y="3363413"/>
                    <a:pt x="1327475" y="3371277"/>
                  </a:cubicBezTo>
                  <a:cubicBezTo>
                    <a:pt x="1327371" y="3379048"/>
                    <a:pt x="1321044" y="3385302"/>
                    <a:pt x="1313262" y="3385333"/>
                  </a:cubicBezTo>
                  <a:close/>
                  <a:moveTo>
                    <a:pt x="1772831" y="3348062"/>
                  </a:moveTo>
                  <a:cubicBezTo>
                    <a:pt x="1760010" y="3345441"/>
                    <a:pt x="1747493" y="3353716"/>
                    <a:pt x="1744877" y="3366540"/>
                  </a:cubicBezTo>
                  <a:cubicBezTo>
                    <a:pt x="1742262" y="3379363"/>
                    <a:pt x="1750534" y="3391871"/>
                    <a:pt x="1763355" y="3394493"/>
                  </a:cubicBezTo>
                  <a:lnTo>
                    <a:pt x="1763355" y="3411233"/>
                  </a:lnTo>
                  <a:lnTo>
                    <a:pt x="1772831" y="3411233"/>
                  </a:lnTo>
                  <a:lnTo>
                    <a:pt x="1772831" y="3394335"/>
                  </a:lnTo>
                  <a:cubicBezTo>
                    <a:pt x="1785651" y="3391745"/>
                    <a:pt x="1793936" y="3379237"/>
                    <a:pt x="1791333" y="3366413"/>
                  </a:cubicBezTo>
                  <a:cubicBezTo>
                    <a:pt x="1789438" y="3357096"/>
                    <a:pt x="1782155" y="3349799"/>
                    <a:pt x="1772831" y="3347904"/>
                  </a:cubicBezTo>
                  <a:close/>
                  <a:moveTo>
                    <a:pt x="1768093" y="3385491"/>
                  </a:moveTo>
                  <a:cubicBezTo>
                    <a:pt x="1760244" y="3385491"/>
                    <a:pt x="1753879" y="3379142"/>
                    <a:pt x="1753879" y="3371277"/>
                  </a:cubicBezTo>
                  <a:cubicBezTo>
                    <a:pt x="1753879" y="3363413"/>
                    <a:pt x="1760244" y="3357064"/>
                    <a:pt x="1768093" y="3357064"/>
                  </a:cubicBezTo>
                  <a:cubicBezTo>
                    <a:pt x="1775942" y="3357064"/>
                    <a:pt x="1782306" y="3363413"/>
                    <a:pt x="1782306" y="3371277"/>
                  </a:cubicBezTo>
                  <a:cubicBezTo>
                    <a:pt x="1782202" y="3379048"/>
                    <a:pt x="1775875" y="3385302"/>
                    <a:pt x="1768093" y="3385333"/>
                  </a:cubicBezTo>
                  <a:close/>
                  <a:moveTo>
                    <a:pt x="332532" y="2163132"/>
                  </a:moveTo>
                  <a:lnTo>
                    <a:pt x="332532" y="1954037"/>
                  </a:lnTo>
                  <a:cubicBezTo>
                    <a:pt x="345349" y="1951421"/>
                    <a:pt x="353622" y="1938907"/>
                    <a:pt x="351003" y="1926090"/>
                  </a:cubicBezTo>
                  <a:cubicBezTo>
                    <a:pt x="348388" y="1913269"/>
                    <a:pt x="335874" y="1905000"/>
                    <a:pt x="323056" y="1907615"/>
                  </a:cubicBezTo>
                  <a:cubicBezTo>
                    <a:pt x="310237" y="1910234"/>
                    <a:pt x="301967" y="1922745"/>
                    <a:pt x="304584" y="1935565"/>
                  </a:cubicBezTo>
                  <a:cubicBezTo>
                    <a:pt x="306483" y="1944867"/>
                    <a:pt x="313753" y="1952138"/>
                    <a:pt x="323056" y="1954037"/>
                  </a:cubicBezTo>
                  <a:lnTo>
                    <a:pt x="323056" y="2153499"/>
                  </a:lnTo>
                  <a:lnTo>
                    <a:pt x="138281" y="2153499"/>
                  </a:lnTo>
                  <a:lnTo>
                    <a:pt x="0" y="2291780"/>
                  </a:lnTo>
                  <a:lnTo>
                    <a:pt x="0" y="2305204"/>
                  </a:lnTo>
                  <a:lnTo>
                    <a:pt x="142135" y="2163069"/>
                  </a:lnTo>
                  <a:close/>
                  <a:moveTo>
                    <a:pt x="313581" y="1930979"/>
                  </a:moveTo>
                  <a:cubicBezTo>
                    <a:pt x="313581" y="1923130"/>
                    <a:pt x="319945" y="1916765"/>
                    <a:pt x="327794" y="1916765"/>
                  </a:cubicBezTo>
                  <a:cubicBezTo>
                    <a:pt x="335643" y="1916765"/>
                    <a:pt x="342008" y="1923130"/>
                    <a:pt x="342008" y="1930979"/>
                  </a:cubicBezTo>
                  <a:cubicBezTo>
                    <a:pt x="342008" y="1938828"/>
                    <a:pt x="335643" y="1945192"/>
                    <a:pt x="327794" y="1945192"/>
                  </a:cubicBezTo>
                  <a:cubicBezTo>
                    <a:pt x="319945" y="1945192"/>
                    <a:pt x="313580" y="1938831"/>
                    <a:pt x="313580" y="1930979"/>
                  </a:cubicBezTo>
                  <a:cubicBezTo>
                    <a:pt x="313580" y="1930925"/>
                    <a:pt x="313580" y="1930875"/>
                    <a:pt x="313581" y="1930821"/>
                  </a:cubicBezTo>
                  <a:close/>
                  <a:moveTo>
                    <a:pt x="1848636" y="3348062"/>
                  </a:moveTo>
                  <a:cubicBezTo>
                    <a:pt x="1835815" y="3345441"/>
                    <a:pt x="1823298" y="3353716"/>
                    <a:pt x="1820683" y="3366540"/>
                  </a:cubicBezTo>
                  <a:cubicBezTo>
                    <a:pt x="1818067" y="3379363"/>
                    <a:pt x="1826340" y="3391871"/>
                    <a:pt x="1839160" y="3394493"/>
                  </a:cubicBezTo>
                  <a:lnTo>
                    <a:pt x="1839160" y="3411233"/>
                  </a:lnTo>
                  <a:lnTo>
                    <a:pt x="1848636" y="3411233"/>
                  </a:lnTo>
                  <a:lnTo>
                    <a:pt x="1848636" y="3394335"/>
                  </a:lnTo>
                  <a:cubicBezTo>
                    <a:pt x="1861456" y="3391745"/>
                    <a:pt x="1869741" y="3379237"/>
                    <a:pt x="1867139" y="3366413"/>
                  </a:cubicBezTo>
                  <a:cubicBezTo>
                    <a:pt x="1865243" y="3357096"/>
                    <a:pt x="1857960" y="3349799"/>
                    <a:pt x="1848636" y="3347904"/>
                  </a:cubicBezTo>
                  <a:close/>
                  <a:moveTo>
                    <a:pt x="1843898" y="3385491"/>
                  </a:moveTo>
                  <a:cubicBezTo>
                    <a:pt x="1836049" y="3385491"/>
                    <a:pt x="1829685" y="3379142"/>
                    <a:pt x="1829685" y="3371277"/>
                  </a:cubicBezTo>
                  <a:cubicBezTo>
                    <a:pt x="1829685" y="3363413"/>
                    <a:pt x="1836049" y="3357064"/>
                    <a:pt x="1843898" y="3357064"/>
                  </a:cubicBezTo>
                  <a:cubicBezTo>
                    <a:pt x="1851747" y="3357064"/>
                    <a:pt x="1858111" y="3363413"/>
                    <a:pt x="1858111" y="3371277"/>
                  </a:cubicBezTo>
                  <a:cubicBezTo>
                    <a:pt x="1858007" y="3379048"/>
                    <a:pt x="1851681" y="3385302"/>
                    <a:pt x="1843898" y="3385333"/>
                  </a:cubicBezTo>
                  <a:close/>
                  <a:moveTo>
                    <a:pt x="2000246" y="3348062"/>
                  </a:moveTo>
                  <a:lnTo>
                    <a:pt x="2000246" y="3214771"/>
                  </a:lnTo>
                  <a:lnTo>
                    <a:pt x="1914965" y="3214771"/>
                  </a:lnTo>
                  <a:lnTo>
                    <a:pt x="1914965" y="3290577"/>
                  </a:lnTo>
                  <a:lnTo>
                    <a:pt x="1687550" y="3290577"/>
                  </a:lnTo>
                  <a:lnTo>
                    <a:pt x="1687550" y="3411233"/>
                  </a:lnTo>
                  <a:lnTo>
                    <a:pt x="1697025" y="3411233"/>
                  </a:lnTo>
                  <a:lnTo>
                    <a:pt x="1697025" y="3300052"/>
                  </a:lnTo>
                  <a:lnTo>
                    <a:pt x="1924441" y="3300052"/>
                  </a:lnTo>
                  <a:lnTo>
                    <a:pt x="1924441" y="3224247"/>
                  </a:lnTo>
                  <a:lnTo>
                    <a:pt x="1990771" y="3224247"/>
                  </a:lnTo>
                  <a:lnTo>
                    <a:pt x="1990771" y="3348062"/>
                  </a:lnTo>
                  <a:cubicBezTo>
                    <a:pt x="1977953" y="3350684"/>
                    <a:pt x="1969681" y="3363192"/>
                    <a:pt x="1972299" y="3376015"/>
                  </a:cubicBezTo>
                  <a:cubicBezTo>
                    <a:pt x="1974915" y="3388839"/>
                    <a:pt x="1987429" y="3397115"/>
                    <a:pt x="2000246" y="3394493"/>
                  </a:cubicBezTo>
                  <a:cubicBezTo>
                    <a:pt x="2013067" y="3391871"/>
                    <a:pt x="2021336" y="3379363"/>
                    <a:pt x="2018717" y="3366540"/>
                  </a:cubicBezTo>
                  <a:cubicBezTo>
                    <a:pt x="2016819" y="3357222"/>
                    <a:pt x="2009548" y="3349957"/>
                    <a:pt x="2000246" y="3348062"/>
                  </a:cubicBezTo>
                  <a:close/>
                  <a:moveTo>
                    <a:pt x="1995508" y="3385491"/>
                  </a:moveTo>
                  <a:cubicBezTo>
                    <a:pt x="1987659" y="3385491"/>
                    <a:pt x="1981295" y="3379142"/>
                    <a:pt x="1981295" y="3371277"/>
                  </a:cubicBezTo>
                  <a:cubicBezTo>
                    <a:pt x="1981295" y="3363413"/>
                    <a:pt x="1987659" y="3357064"/>
                    <a:pt x="1995508" y="3357064"/>
                  </a:cubicBezTo>
                  <a:cubicBezTo>
                    <a:pt x="2003357" y="3357064"/>
                    <a:pt x="2009722" y="3363413"/>
                    <a:pt x="2009722" y="3371277"/>
                  </a:cubicBezTo>
                  <a:cubicBezTo>
                    <a:pt x="2009618" y="3379048"/>
                    <a:pt x="2003291" y="3385302"/>
                    <a:pt x="1995508" y="3385333"/>
                  </a:cubicBezTo>
                  <a:close/>
                  <a:moveTo>
                    <a:pt x="1990771" y="589701"/>
                  </a:moveTo>
                  <a:lnTo>
                    <a:pt x="1990771" y="722676"/>
                  </a:lnTo>
                  <a:lnTo>
                    <a:pt x="2262785" y="722676"/>
                  </a:lnTo>
                  <a:lnTo>
                    <a:pt x="2379272" y="606157"/>
                  </a:lnTo>
                  <a:lnTo>
                    <a:pt x="2379272" y="113108"/>
                  </a:lnTo>
                  <a:lnTo>
                    <a:pt x="2369797" y="118572"/>
                  </a:lnTo>
                  <a:lnTo>
                    <a:pt x="2369797" y="602272"/>
                  </a:lnTo>
                  <a:lnTo>
                    <a:pt x="2258900" y="713200"/>
                  </a:lnTo>
                  <a:lnTo>
                    <a:pt x="2000246" y="713200"/>
                  </a:lnTo>
                  <a:lnTo>
                    <a:pt x="2000246" y="589543"/>
                  </a:lnTo>
                  <a:cubicBezTo>
                    <a:pt x="2013067" y="586928"/>
                    <a:pt x="2021336" y="574414"/>
                    <a:pt x="2018717" y="561596"/>
                  </a:cubicBezTo>
                  <a:cubicBezTo>
                    <a:pt x="2016102" y="548776"/>
                    <a:pt x="2003588" y="540507"/>
                    <a:pt x="1990771" y="543122"/>
                  </a:cubicBezTo>
                  <a:cubicBezTo>
                    <a:pt x="1977953" y="545737"/>
                    <a:pt x="1969681" y="558251"/>
                    <a:pt x="1972299" y="571072"/>
                  </a:cubicBezTo>
                  <a:cubicBezTo>
                    <a:pt x="1974198" y="580374"/>
                    <a:pt x="1981469" y="587645"/>
                    <a:pt x="1990771" y="589543"/>
                  </a:cubicBezTo>
                  <a:close/>
                  <a:moveTo>
                    <a:pt x="1995508" y="552272"/>
                  </a:moveTo>
                  <a:cubicBezTo>
                    <a:pt x="2003357" y="552272"/>
                    <a:pt x="2009722" y="558637"/>
                    <a:pt x="2009722" y="566486"/>
                  </a:cubicBezTo>
                  <a:cubicBezTo>
                    <a:pt x="2009722" y="574335"/>
                    <a:pt x="2003357" y="580699"/>
                    <a:pt x="1995508" y="580699"/>
                  </a:cubicBezTo>
                  <a:cubicBezTo>
                    <a:pt x="1987659" y="580699"/>
                    <a:pt x="1981295" y="574335"/>
                    <a:pt x="1981295" y="566486"/>
                  </a:cubicBezTo>
                  <a:cubicBezTo>
                    <a:pt x="1981191" y="558653"/>
                    <a:pt x="1987454" y="552222"/>
                    <a:pt x="1995287" y="552114"/>
                  </a:cubicBezTo>
                  <a:cubicBezTo>
                    <a:pt x="1995360" y="552114"/>
                    <a:pt x="1995436" y="552114"/>
                    <a:pt x="1995508" y="552114"/>
                  </a:cubicBezTo>
                  <a:close/>
                  <a:moveTo>
                    <a:pt x="1535939" y="665506"/>
                  </a:moveTo>
                  <a:cubicBezTo>
                    <a:pt x="1548757" y="668125"/>
                    <a:pt x="1561271" y="659856"/>
                    <a:pt x="1563889" y="647038"/>
                  </a:cubicBezTo>
                  <a:cubicBezTo>
                    <a:pt x="1563893" y="647035"/>
                    <a:pt x="1563893" y="647032"/>
                    <a:pt x="1563893" y="647029"/>
                  </a:cubicBezTo>
                  <a:lnTo>
                    <a:pt x="1697025" y="647029"/>
                  </a:lnTo>
                  <a:lnTo>
                    <a:pt x="1697025" y="507010"/>
                  </a:lnTo>
                  <a:lnTo>
                    <a:pt x="1687550" y="512475"/>
                  </a:lnTo>
                  <a:lnTo>
                    <a:pt x="1687550" y="637395"/>
                  </a:lnTo>
                  <a:lnTo>
                    <a:pt x="1563893" y="637395"/>
                  </a:lnTo>
                  <a:cubicBezTo>
                    <a:pt x="1561274" y="624578"/>
                    <a:pt x="1548757" y="616309"/>
                    <a:pt x="1535939" y="618930"/>
                  </a:cubicBezTo>
                  <a:cubicBezTo>
                    <a:pt x="1523122" y="621549"/>
                    <a:pt x="1514853" y="634066"/>
                    <a:pt x="1517474" y="646884"/>
                  </a:cubicBezTo>
                  <a:cubicBezTo>
                    <a:pt x="1519376" y="656182"/>
                    <a:pt x="1526641" y="663447"/>
                    <a:pt x="1535939" y="665348"/>
                  </a:cubicBezTo>
                  <a:close/>
                  <a:moveTo>
                    <a:pt x="1540677" y="628078"/>
                  </a:moveTo>
                  <a:cubicBezTo>
                    <a:pt x="1548526" y="628078"/>
                    <a:pt x="1554891" y="634442"/>
                    <a:pt x="1554891" y="642291"/>
                  </a:cubicBezTo>
                  <a:cubicBezTo>
                    <a:pt x="1554891" y="650140"/>
                    <a:pt x="1548526" y="656504"/>
                    <a:pt x="1540677" y="656504"/>
                  </a:cubicBezTo>
                  <a:cubicBezTo>
                    <a:pt x="1532828" y="656504"/>
                    <a:pt x="1526464" y="650140"/>
                    <a:pt x="1526464" y="642291"/>
                  </a:cubicBezTo>
                  <a:cubicBezTo>
                    <a:pt x="1526360" y="634458"/>
                    <a:pt x="1532623" y="628027"/>
                    <a:pt x="1540456" y="627920"/>
                  </a:cubicBezTo>
                  <a:cubicBezTo>
                    <a:pt x="1540529" y="627920"/>
                    <a:pt x="1540605" y="627920"/>
                    <a:pt x="1540677" y="627920"/>
                  </a:cubicBezTo>
                  <a:close/>
                  <a:moveTo>
                    <a:pt x="1460134" y="741311"/>
                  </a:moveTo>
                  <a:cubicBezTo>
                    <a:pt x="1472955" y="743927"/>
                    <a:pt x="1485472" y="735655"/>
                    <a:pt x="1488087" y="722834"/>
                  </a:cubicBezTo>
                  <a:cubicBezTo>
                    <a:pt x="1490703" y="710013"/>
                    <a:pt x="1482430" y="697496"/>
                    <a:pt x="1469610" y="694881"/>
                  </a:cubicBezTo>
                  <a:lnTo>
                    <a:pt x="1469610" y="638311"/>
                  </a:lnTo>
                  <a:lnTo>
                    <a:pt x="1460134" y="643776"/>
                  </a:lnTo>
                  <a:lnTo>
                    <a:pt x="1460134" y="694881"/>
                  </a:lnTo>
                  <a:cubicBezTo>
                    <a:pt x="1447314" y="697483"/>
                    <a:pt x="1439029" y="709988"/>
                    <a:pt x="1441631" y="722809"/>
                  </a:cubicBezTo>
                  <a:cubicBezTo>
                    <a:pt x="1443527" y="732133"/>
                    <a:pt x="1450813" y="739420"/>
                    <a:pt x="1460134" y="741311"/>
                  </a:cubicBezTo>
                  <a:close/>
                  <a:moveTo>
                    <a:pt x="1464872" y="703883"/>
                  </a:moveTo>
                  <a:cubicBezTo>
                    <a:pt x="1472721" y="703883"/>
                    <a:pt x="1479085" y="710247"/>
                    <a:pt x="1479085" y="718096"/>
                  </a:cubicBezTo>
                  <a:cubicBezTo>
                    <a:pt x="1479085" y="725945"/>
                    <a:pt x="1472721" y="732310"/>
                    <a:pt x="1464872" y="732310"/>
                  </a:cubicBezTo>
                  <a:cubicBezTo>
                    <a:pt x="1457023" y="732310"/>
                    <a:pt x="1450659" y="725945"/>
                    <a:pt x="1450659" y="718096"/>
                  </a:cubicBezTo>
                  <a:cubicBezTo>
                    <a:pt x="1450554" y="710263"/>
                    <a:pt x="1456818" y="703832"/>
                    <a:pt x="1464651" y="703725"/>
                  </a:cubicBezTo>
                  <a:cubicBezTo>
                    <a:pt x="1464724" y="703725"/>
                    <a:pt x="1464799" y="703725"/>
                    <a:pt x="1464872" y="703725"/>
                  </a:cubicBezTo>
                  <a:close/>
                  <a:moveTo>
                    <a:pt x="1839160" y="513896"/>
                  </a:moveTo>
                  <a:lnTo>
                    <a:pt x="1839160" y="789006"/>
                  </a:lnTo>
                  <a:lnTo>
                    <a:pt x="1609818" y="789006"/>
                  </a:lnTo>
                  <a:lnTo>
                    <a:pt x="1460134" y="938658"/>
                  </a:lnTo>
                  <a:lnTo>
                    <a:pt x="1460134" y="1301322"/>
                  </a:lnTo>
                  <a:cubicBezTo>
                    <a:pt x="1447317" y="1303938"/>
                    <a:pt x="1439045" y="1316452"/>
                    <a:pt x="1441663" y="1329269"/>
                  </a:cubicBezTo>
                  <a:cubicBezTo>
                    <a:pt x="1444278" y="1342090"/>
                    <a:pt x="1456792" y="1350359"/>
                    <a:pt x="1469610" y="1347743"/>
                  </a:cubicBezTo>
                  <a:cubicBezTo>
                    <a:pt x="1482427" y="1345128"/>
                    <a:pt x="1490699" y="1332614"/>
                    <a:pt x="1488081" y="1319793"/>
                  </a:cubicBezTo>
                  <a:cubicBezTo>
                    <a:pt x="1486183" y="1310492"/>
                    <a:pt x="1478912" y="1303221"/>
                    <a:pt x="1469610" y="1301322"/>
                  </a:cubicBezTo>
                  <a:lnTo>
                    <a:pt x="1469610" y="942543"/>
                  </a:lnTo>
                  <a:lnTo>
                    <a:pt x="1613703" y="798481"/>
                  </a:lnTo>
                  <a:lnTo>
                    <a:pt x="1848636" y="798481"/>
                  </a:lnTo>
                  <a:lnTo>
                    <a:pt x="1848636" y="513738"/>
                  </a:lnTo>
                  <a:cubicBezTo>
                    <a:pt x="1861456" y="511123"/>
                    <a:pt x="1869725" y="498609"/>
                    <a:pt x="1867107" y="485791"/>
                  </a:cubicBezTo>
                  <a:cubicBezTo>
                    <a:pt x="1864492" y="472971"/>
                    <a:pt x="1851978" y="464702"/>
                    <a:pt x="1839160" y="467317"/>
                  </a:cubicBezTo>
                  <a:cubicBezTo>
                    <a:pt x="1826343" y="469932"/>
                    <a:pt x="1818071" y="482446"/>
                    <a:pt x="1820689" y="495267"/>
                  </a:cubicBezTo>
                  <a:cubicBezTo>
                    <a:pt x="1822587" y="504569"/>
                    <a:pt x="1829858" y="511840"/>
                    <a:pt x="1839160" y="513738"/>
                  </a:cubicBezTo>
                  <a:close/>
                  <a:moveTo>
                    <a:pt x="1479085" y="1324538"/>
                  </a:moveTo>
                  <a:cubicBezTo>
                    <a:pt x="1479085" y="1332387"/>
                    <a:pt x="1472721" y="1338751"/>
                    <a:pt x="1464872" y="1338751"/>
                  </a:cubicBezTo>
                  <a:cubicBezTo>
                    <a:pt x="1457023" y="1338751"/>
                    <a:pt x="1450659" y="1332387"/>
                    <a:pt x="1450659" y="1324538"/>
                  </a:cubicBezTo>
                  <a:cubicBezTo>
                    <a:pt x="1450659" y="1316689"/>
                    <a:pt x="1457023" y="1310324"/>
                    <a:pt x="1464872" y="1310324"/>
                  </a:cubicBezTo>
                  <a:cubicBezTo>
                    <a:pt x="1472661" y="1310324"/>
                    <a:pt x="1479000" y="1316591"/>
                    <a:pt x="1479085" y="1324380"/>
                  </a:cubicBezTo>
                  <a:close/>
                  <a:moveTo>
                    <a:pt x="1843898" y="476467"/>
                  </a:moveTo>
                  <a:cubicBezTo>
                    <a:pt x="1851747" y="476467"/>
                    <a:pt x="1858111" y="482832"/>
                    <a:pt x="1858111" y="490681"/>
                  </a:cubicBezTo>
                  <a:cubicBezTo>
                    <a:pt x="1858111" y="498530"/>
                    <a:pt x="1851747" y="504894"/>
                    <a:pt x="1843898" y="504894"/>
                  </a:cubicBezTo>
                  <a:cubicBezTo>
                    <a:pt x="1836049" y="504894"/>
                    <a:pt x="1829685" y="498530"/>
                    <a:pt x="1829685" y="490681"/>
                  </a:cubicBezTo>
                  <a:cubicBezTo>
                    <a:pt x="1829580" y="482847"/>
                    <a:pt x="1835844" y="476417"/>
                    <a:pt x="1843677" y="476309"/>
                  </a:cubicBezTo>
                  <a:cubicBezTo>
                    <a:pt x="1843749" y="476309"/>
                    <a:pt x="1843825" y="476309"/>
                    <a:pt x="1843898" y="476309"/>
                  </a:cubicBezTo>
                  <a:close/>
                  <a:moveTo>
                    <a:pt x="1896488" y="485943"/>
                  </a:moveTo>
                  <a:cubicBezTo>
                    <a:pt x="1893888" y="498760"/>
                    <a:pt x="1902154" y="511265"/>
                    <a:pt x="1914965" y="513896"/>
                  </a:cubicBezTo>
                  <a:lnTo>
                    <a:pt x="1914965" y="798481"/>
                  </a:lnTo>
                  <a:lnTo>
                    <a:pt x="2275514" y="798481"/>
                  </a:lnTo>
                  <a:cubicBezTo>
                    <a:pt x="2278129" y="811299"/>
                    <a:pt x="2290643" y="819571"/>
                    <a:pt x="2303461" y="816952"/>
                  </a:cubicBezTo>
                  <a:cubicBezTo>
                    <a:pt x="2316281" y="814337"/>
                    <a:pt x="2324550" y="801823"/>
                    <a:pt x="2321935" y="789006"/>
                  </a:cubicBezTo>
                  <a:cubicBezTo>
                    <a:pt x="2319316" y="776188"/>
                    <a:pt x="2306805" y="767916"/>
                    <a:pt x="2293985" y="770534"/>
                  </a:cubicBezTo>
                  <a:cubicBezTo>
                    <a:pt x="2284683" y="772433"/>
                    <a:pt x="2277412" y="779704"/>
                    <a:pt x="2275514" y="789006"/>
                  </a:cubicBezTo>
                  <a:lnTo>
                    <a:pt x="1924441" y="789006"/>
                  </a:lnTo>
                  <a:lnTo>
                    <a:pt x="1924441" y="513738"/>
                  </a:lnTo>
                  <a:cubicBezTo>
                    <a:pt x="1937258" y="511120"/>
                    <a:pt x="1945527" y="498602"/>
                    <a:pt x="1942906" y="485785"/>
                  </a:cubicBezTo>
                  <a:cubicBezTo>
                    <a:pt x="1940287" y="472967"/>
                    <a:pt x="1927770" y="464698"/>
                    <a:pt x="1914953" y="467320"/>
                  </a:cubicBezTo>
                  <a:cubicBezTo>
                    <a:pt x="1905654" y="469221"/>
                    <a:pt x="1898389" y="476486"/>
                    <a:pt x="1896488" y="485785"/>
                  </a:cubicBezTo>
                  <a:close/>
                  <a:moveTo>
                    <a:pt x="2298729" y="779688"/>
                  </a:moveTo>
                  <a:cubicBezTo>
                    <a:pt x="2306578" y="779688"/>
                    <a:pt x="2312943" y="786052"/>
                    <a:pt x="2312943" y="793901"/>
                  </a:cubicBezTo>
                  <a:cubicBezTo>
                    <a:pt x="2312943" y="801750"/>
                    <a:pt x="2306578" y="808115"/>
                    <a:pt x="2298729" y="808115"/>
                  </a:cubicBezTo>
                  <a:cubicBezTo>
                    <a:pt x="2290880" y="808115"/>
                    <a:pt x="2284516" y="801750"/>
                    <a:pt x="2284516" y="793901"/>
                  </a:cubicBezTo>
                  <a:cubicBezTo>
                    <a:pt x="2284411" y="786068"/>
                    <a:pt x="2290675" y="779637"/>
                    <a:pt x="2298508" y="779530"/>
                  </a:cubicBezTo>
                  <a:cubicBezTo>
                    <a:pt x="2298581" y="779530"/>
                    <a:pt x="2298656" y="779530"/>
                    <a:pt x="2298729" y="779530"/>
                  </a:cubicBezTo>
                  <a:close/>
                  <a:moveTo>
                    <a:pt x="1933917" y="490681"/>
                  </a:moveTo>
                  <a:cubicBezTo>
                    <a:pt x="1933917" y="498530"/>
                    <a:pt x="1927552" y="504894"/>
                    <a:pt x="1919703" y="504894"/>
                  </a:cubicBezTo>
                  <a:cubicBezTo>
                    <a:pt x="1911854" y="504894"/>
                    <a:pt x="1905490" y="498530"/>
                    <a:pt x="1905490" y="490681"/>
                  </a:cubicBezTo>
                  <a:cubicBezTo>
                    <a:pt x="1905490" y="482832"/>
                    <a:pt x="1911854" y="476467"/>
                    <a:pt x="1919703" y="476467"/>
                  </a:cubicBezTo>
                  <a:cubicBezTo>
                    <a:pt x="1927492" y="476467"/>
                    <a:pt x="1933831" y="482734"/>
                    <a:pt x="1933917" y="490523"/>
                  </a:cubicBezTo>
                  <a:close/>
                  <a:moveTo>
                    <a:pt x="1924441" y="375867"/>
                  </a:moveTo>
                  <a:lnTo>
                    <a:pt x="1914965" y="381332"/>
                  </a:lnTo>
                  <a:lnTo>
                    <a:pt x="1914965" y="410138"/>
                  </a:lnTo>
                  <a:lnTo>
                    <a:pt x="1865092" y="410138"/>
                  </a:lnTo>
                  <a:lnTo>
                    <a:pt x="1848667" y="419613"/>
                  </a:lnTo>
                  <a:lnTo>
                    <a:pt x="1924472" y="419613"/>
                  </a:lnTo>
                  <a:close/>
                  <a:moveTo>
                    <a:pt x="1232719" y="892922"/>
                  </a:moveTo>
                  <a:lnTo>
                    <a:pt x="1232719" y="1092226"/>
                  </a:lnTo>
                  <a:lnTo>
                    <a:pt x="1033256" y="1092226"/>
                  </a:lnTo>
                  <a:cubicBezTo>
                    <a:pt x="1030641" y="1079409"/>
                    <a:pt x="1018127" y="1071137"/>
                    <a:pt x="1005309" y="1073755"/>
                  </a:cubicBezTo>
                  <a:cubicBezTo>
                    <a:pt x="992489" y="1076370"/>
                    <a:pt x="984220" y="1088885"/>
                    <a:pt x="986835" y="1101702"/>
                  </a:cubicBezTo>
                  <a:cubicBezTo>
                    <a:pt x="989450" y="1114519"/>
                    <a:pt x="1001964" y="1122792"/>
                    <a:pt x="1014785" y="1120173"/>
                  </a:cubicBezTo>
                  <a:cubicBezTo>
                    <a:pt x="1024087" y="1118275"/>
                    <a:pt x="1031358" y="1111004"/>
                    <a:pt x="1033256" y="1101702"/>
                  </a:cubicBezTo>
                  <a:lnTo>
                    <a:pt x="1242194" y="1101702"/>
                  </a:lnTo>
                  <a:lnTo>
                    <a:pt x="1242194" y="892764"/>
                  </a:lnTo>
                  <a:cubicBezTo>
                    <a:pt x="1255012" y="890149"/>
                    <a:pt x="1263284" y="877634"/>
                    <a:pt x="1260665" y="864817"/>
                  </a:cubicBezTo>
                  <a:cubicBezTo>
                    <a:pt x="1258050" y="851997"/>
                    <a:pt x="1245536" y="843727"/>
                    <a:pt x="1232719" y="846343"/>
                  </a:cubicBezTo>
                  <a:cubicBezTo>
                    <a:pt x="1219901" y="848958"/>
                    <a:pt x="1211629" y="861472"/>
                    <a:pt x="1214247" y="874293"/>
                  </a:cubicBezTo>
                  <a:cubicBezTo>
                    <a:pt x="1216146" y="883595"/>
                    <a:pt x="1223417" y="890866"/>
                    <a:pt x="1232719" y="892764"/>
                  </a:cubicBezTo>
                  <a:close/>
                  <a:moveTo>
                    <a:pt x="1010041" y="1111336"/>
                  </a:moveTo>
                  <a:cubicBezTo>
                    <a:pt x="1002192" y="1111336"/>
                    <a:pt x="995827" y="1104971"/>
                    <a:pt x="995827" y="1097122"/>
                  </a:cubicBezTo>
                  <a:cubicBezTo>
                    <a:pt x="995827" y="1089273"/>
                    <a:pt x="1002192" y="1082909"/>
                    <a:pt x="1010041" y="1082909"/>
                  </a:cubicBezTo>
                  <a:cubicBezTo>
                    <a:pt x="1017890" y="1082909"/>
                    <a:pt x="1024254" y="1089273"/>
                    <a:pt x="1024254" y="1097122"/>
                  </a:cubicBezTo>
                  <a:cubicBezTo>
                    <a:pt x="1024150" y="1104902"/>
                    <a:pt x="1017824" y="1111162"/>
                    <a:pt x="1010041" y="1111178"/>
                  </a:cubicBezTo>
                  <a:close/>
                  <a:moveTo>
                    <a:pt x="1237456" y="855493"/>
                  </a:moveTo>
                  <a:cubicBezTo>
                    <a:pt x="1245306" y="855493"/>
                    <a:pt x="1251670" y="861857"/>
                    <a:pt x="1251670" y="869707"/>
                  </a:cubicBezTo>
                  <a:cubicBezTo>
                    <a:pt x="1251670" y="877555"/>
                    <a:pt x="1245306" y="883920"/>
                    <a:pt x="1237456" y="883920"/>
                  </a:cubicBezTo>
                  <a:cubicBezTo>
                    <a:pt x="1229608" y="883920"/>
                    <a:pt x="1223243" y="877555"/>
                    <a:pt x="1223243" y="869707"/>
                  </a:cubicBezTo>
                  <a:cubicBezTo>
                    <a:pt x="1223139" y="861873"/>
                    <a:pt x="1229402" y="855443"/>
                    <a:pt x="1237235" y="855335"/>
                  </a:cubicBezTo>
                  <a:cubicBezTo>
                    <a:pt x="1237308" y="855335"/>
                    <a:pt x="1237384" y="855335"/>
                    <a:pt x="1237456" y="855335"/>
                  </a:cubicBezTo>
                  <a:close/>
                  <a:moveTo>
                    <a:pt x="1232719" y="817117"/>
                  </a:moveTo>
                  <a:cubicBezTo>
                    <a:pt x="1245536" y="819735"/>
                    <a:pt x="1258050" y="811466"/>
                    <a:pt x="1260669" y="798649"/>
                  </a:cubicBezTo>
                  <a:cubicBezTo>
                    <a:pt x="1260672" y="798645"/>
                    <a:pt x="1260672" y="798642"/>
                    <a:pt x="1260672" y="798639"/>
                  </a:cubicBezTo>
                  <a:lnTo>
                    <a:pt x="1393805" y="798639"/>
                  </a:lnTo>
                  <a:lnTo>
                    <a:pt x="1393805" y="682057"/>
                  </a:lnTo>
                  <a:lnTo>
                    <a:pt x="1384329" y="687553"/>
                  </a:lnTo>
                  <a:lnTo>
                    <a:pt x="1384329" y="789006"/>
                  </a:lnTo>
                  <a:lnTo>
                    <a:pt x="1260672" y="789006"/>
                  </a:lnTo>
                  <a:cubicBezTo>
                    <a:pt x="1258783" y="779694"/>
                    <a:pt x="1251506" y="772417"/>
                    <a:pt x="1242194" y="770528"/>
                  </a:cubicBezTo>
                  <a:cubicBezTo>
                    <a:pt x="1241784" y="770528"/>
                    <a:pt x="1241342" y="770528"/>
                    <a:pt x="1240931" y="770339"/>
                  </a:cubicBezTo>
                  <a:lnTo>
                    <a:pt x="1215441" y="785057"/>
                  </a:lnTo>
                  <a:cubicBezTo>
                    <a:pt x="1214933" y="786337"/>
                    <a:pt x="1214541" y="787657"/>
                    <a:pt x="1214273" y="789006"/>
                  </a:cubicBezTo>
                  <a:cubicBezTo>
                    <a:pt x="1211651" y="801817"/>
                    <a:pt x="1219908" y="814331"/>
                    <a:pt x="1232719" y="816959"/>
                  </a:cubicBezTo>
                  <a:close/>
                  <a:moveTo>
                    <a:pt x="1237456" y="779688"/>
                  </a:moveTo>
                  <a:cubicBezTo>
                    <a:pt x="1245306" y="779688"/>
                    <a:pt x="1251670" y="786052"/>
                    <a:pt x="1251670" y="793901"/>
                  </a:cubicBezTo>
                  <a:cubicBezTo>
                    <a:pt x="1251670" y="801750"/>
                    <a:pt x="1245306" y="808115"/>
                    <a:pt x="1237456" y="808115"/>
                  </a:cubicBezTo>
                  <a:cubicBezTo>
                    <a:pt x="1229608" y="808115"/>
                    <a:pt x="1223243" y="801750"/>
                    <a:pt x="1223243" y="793901"/>
                  </a:cubicBezTo>
                  <a:cubicBezTo>
                    <a:pt x="1223139" y="786068"/>
                    <a:pt x="1229402" y="779637"/>
                    <a:pt x="1237235" y="779530"/>
                  </a:cubicBezTo>
                  <a:cubicBezTo>
                    <a:pt x="1237308" y="779530"/>
                    <a:pt x="1237384" y="779530"/>
                    <a:pt x="1237456" y="779530"/>
                  </a:cubicBezTo>
                  <a:close/>
                  <a:moveTo>
                    <a:pt x="19836" y="2135179"/>
                  </a:moveTo>
                  <a:cubicBezTo>
                    <a:pt x="7017" y="2137795"/>
                    <a:pt x="-1254" y="2150309"/>
                    <a:pt x="1363" y="2163126"/>
                  </a:cubicBezTo>
                  <a:cubicBezTo>
                    <a:pt x="3980" y="2175947"/>
                    <a:pt x="16493" y="2184216"/>
                    <a:pt x="29311" y="2181601"/>
                  </a:cubicBezTo>
                  <a:cubicBezTo>
                    <a:pt x="42130" y="2178982"/>
                    <a:pt x="50401" y="2166471"/>
                    <a:pt x="47784" y="2153651"/>
                  </a:cubicBezTo>
                  <a:cubicBezTo>
                    <a:pt x="45885" y="2144349"/>
                    <a:pt x="38615" y="2137078"/>
                    <a:pt x="29311" y="2135179"/>
                  </a:cubicBezTo>
                  <a:lnTo>
                    <a:pt x="29311" y="1926083"/>
                  </a:lnTo>
                  <a:lnTo>
                    <a:pt x="0" y="1926083"/>
                  </a:lnTo>
                  <a:lnTo>
                    <a:pt x="0" y="1935559"/>
                  </a:lnTo>
                  <a:lnTo>
                    <a:pt x="19836" y="1935559"/>
                  </a:lnTo>
                  <a:close/>
                  <a:moveTo>
                    <a:pt x="38787" y="2158395"/>
                  </a:moveTo>
                  <a:cubicBezTo>
                    <a:pt x="38787" y="2166244"/>
                    <a:pt x="32423" y="2172608"/>
                    <a:pt x="24574" y="2172608"/>
                  </a:cubicBezTo>
                  <a:cubicBezTo>
                    <a:pt x="16724" y="2172608"/>
                    <a:pt x="10360" y="2166244"/>
                    <a:pt x="10360" y="2158395"/>
                  </a:cubicBezTo>
                  <a:cubicBezTo>
                    <a:pt x="10360" y="2150546"/>
                    <a:pt x="16724" y="2144181"/>
                    <a:pt x="24574" y="2144181"/>
                  </a:cubicBezTo>
                  <a:cubicBezTo>
                    <a:pt x="32362" y="2144181"/>
                    <a:pt x="38700" y="2150448"/>
                    <a:pt x="38787" y="2158237"/>
                  </a:cubicBezTo>
                  <a:close/>
                  <a:moveTo>
                    <a:pt x="2218186" y="438091"/>
                  </a:moveTo>
                  <a:cubicBezTo>
                    <a:pt x="2231070" y="440643"/>
                    <a:pt x="2243587" y="432270"/>
                    <a:pt x="2246139" y="419383"/>
                  </a:cubicBezTo>
                  <a:cubicBezTo>
                    <a:pt x="2246742" y="416332"/>
                    <a:pt x="2246742" y="413189"/>
                    <a:pt x="2246139" y="410138"/>
                  </a:cubicBezTo>
                  <a:cubicBezTo>
                    <a:pt x="2244250" y="400826"/>
                    <a:pt x="2236973" y="393549"/>
                    <a:pt x="2227662" y="391660"/>
                  </a:cubicBezTo>
                  <a:lnTo>
                    <a:pt x="2227662" y="200631"/>
                  </a:lnTo>
                  <a:lnTo>
                    <a:pt x="2218186" y="206127"/>
                  </a:lnTo>
                  <a:lnTo>
                    <a:pt x="2218186" y="391660"/>
                  </a:lnTo>
                  <a:cubicBezTo>
                    <a:pt x="2208881" y="393558"/>
                    <a:pt x="2201607" y="400833"/>
                    <a:pt x="2199709" y="410138"/>
                  </a:cubicBezTo>
                  <a:lnTo>
                    <a:pt x="2199709" y="410138"/>
                  </a:lnTo>
                  <a:cubicBezTo>
                    <a:pt x="2197188" y="422904"/>
                    <a:pt x="2205438" y="435318"/>
                    <a:pt x="2218186" y="437933"/>
                  </a:cubicBezTo>
                  <a:close/>
                  <a:moveTo>
                    <a:pt x="2209532" y="410138"/>
                  </a:moveTo>
                  <a:cubicBezTo>
                    <a:pt x="2210962" y="406088"/>
                    <a:pt x="2214140" y="402898"/>
                    <a:pt x="2218186" y="401452"/>
                  </a:cubicBezTo>
                  <a:lnTo>
                    <a:pt x="2218186" y="401452"/>
                  </a:lnTo>
                  <a:cubicBezTo>
                    <a:pt x="2225527" y="398887"/>
                    <a:pt x="2233568" y="402683"/>
                    <a:pt x="2236253" y="409980"/>
                  </a:cubicBezTo>
                  <a:cubicBezTo>
                    <a:pt x="2237321" y="413050"/>
                    <a:pt x="2237321" y="416385"/>
                    <a:pt x="2236253" y="419455"/>
                  </a:cubicBezTo>
                  <a:cubicBezTo>
                    <a:pt x="2233622" y="426850"/>
                    <a:pt x="2225492" y="430712"/>
                    <a:pt x="2218098" y="428081"/>
                  </a:cubicBezTo>
                  <a:cubicBezTo>
                    <a:pt x="2218094" y="428078"/>
                    <a:pt x="2218091" y="428078"/>
                    <a:pt x="2218091" y="428078"/>
                  </a:cubicBezTo>
                  <a:lnTo>
                    <a:pt x="2218091" y="428078"/>
                  </a:lnTo>
                  <a:cubicBezTo>
                    <a:pt x="2210741" y="425434"/>
                    <a:pt x="2206913" y="417339"/>
                    <a:pt x="2209532" y="409980"/>
                  </a:cubicBezTo>
                  <a:close/>
                  <a:moveTo>
                    <a:pt x="2303467" y="182722"/>
                  </a:moveTo>
                  <a:lnTo>
                    <a:pt x="2258995" y="182722"/>
                  </a:lnTo>
                  <a:lnTo>
                    <a:pt x="2242570" y="192198"/>
                  </a:lnTo>
                  <a:lnTo>
                    <a:pt x="2293991" y="192198"/>
                  </a:lnTo>
                  <a:lnTo>
                    <a:pt x="2293991" y="485943"/>
                  </a:lnTo>
                  <a:lnTo>
                    <a:pt x="2151857" y="485943"/>
                  </a:lnTo>
                  <a:lnTo>
                    <a:pt x="2151857" y="244409"/>
                  </a:lnTo>
                  <a:lnTo>
                    <a:pt x="2142381" y="249873"/>
                  </a:lnTo>
                  <a:lnTo>
                    <a:pt x="2142381" y="495261"/>
                  </a:lnTo>
                  <a:lnTo>
                    <a:pt x="2303467" y="495261"/>
                  </a:lnTo>
                  <a:close/>
                  <a:moveTo>
                    <a:pt x="2985714" y="3348062"/>
                  </a:moveTo>
                  <a:cubicBezTo>
                    <a:pt x="2972893" y="3345441"/>
                    <a:pt x="2960376" y="3353716"/>
                    <a:pt x="2957760" y="3366540"/>
                  </a:cubicBezTo>
                  <a:cubicBezTo>
                    <a:pt x="2955145" y="3379363"/>
                    <a:pt x="2963417" y="3391871"/>
                    <a:pt x="2976238" y="3394493"/>
                  </a:cubicBezTo>
                  <a:lnTo>
                    <a:pt x="2976238" y="3411233"/>
                  </a:lnTo>
                  <a:lnTo>
                    <a:pt x="2985714" y="3411233"/>
                  </a:lnTo>
                  <a:lnTo>
                    <a:pt x="2985714" y="3394335"/>
                  </a:lnTo>
                  <a:cubicBezTo>
                    <a:pt x="2998534" y="3391745"/>
                    <a:pt x="3006819" y="3379237"/>
                    <a:pt x="3004216" y="3366413"/>
                  </a:cubicBezTo>
                  <a:cubicBezTo>
                    <a:pt x="3002321" y="3357096"/>
                    <a:pt x="2995038" y="3349799"/>
                    <a:pt x="2985714" y="3347904"/>
                  </a:cubicBezTo>
                  <a:close/>
                  <a:moveTo>
                    <a:pt x="2980976" y="3385491"/>
                  </a:moveTo>
                  <a:cubicBezTo>
                    <a:pt x="2973127" y="3385491"/>
                    <a:pt x="2966762" y="3379142"/>
                    <a:pt x="2966762" y="3371277"/>
                  </a:cubicBezTo>
                  <a:cubicBezTo>
                    <a:pt x="2966762" y="3363413"/>
                    <a:pt x="2973127" y="3357064"/>
                    <a:pt x="2980976" y="3357064"/>
                  </a:cubicBezTo>
                  <a:cubicBezTo>
                    <a:pt x="2988825" y="3357064"/>
                    <a:pt x="2995189" y="3363413"/>
                    <a:pt x="2995189" y="3371277"/>
                  </a:cubicBezTo>
                  <a:cubicBezTo>
                    <a:pt x="2995085" y="3379048"/>
                    <a:pt x="2988758" y="3385302"/>
                    <a:pt x="2980976" y="3385333"/>
                  </a:cubicBezTo>
                  <a:close/>
                  <a:moveTo>
                    <a:pt x="2351319" y="713358"/>
                  </a:moveTo>
                  <a:cubicBezTo>
                    <a:pt x="2348719" y="726176"/>
                    <a:pt x="2356985" y="738680"/>
                    <a:pt x="2369797" y="741311"/>
                  </a:cubicBezTo>
                  <a:lnTo>
                    <a:pt x="2369797" y="829751"/>
                  </a:lnTo>
                  <a:lnTo>
                    <a:pt x="2142381" y="1057166"/>
                  </a:lnTo>
                  <a:lnTo>
                    <a:pt x="2142381" y="1395447"/>
                  </a:lnTo>
                  <a:lnTo>
                    <a:pt x="2018724" y="1395447"/>
                  </a:lnTo>
                  <a:cubicBezTo>
                    <a:pt x="2016108" y="1382630"/>
                    <a:pt x="2003594" y="1374357"/>
                    <a:pt x="1990777" y="1376976"/>
                  </a:cubicBezTo>
                  <a:cubicBezTo>
                    <a:pt x="1977956" y="1379591"/>
                    <a:pt x="1969687" y="1392105"/>
                    <a:pt x="1972302" y="1404923"/>
                  </a:cubicBezTo>
                  <a:cubicBezTo>
                    <a:pt x="1974921" y="1417740"/>
                    <a:pt x="1987432" y="1426012"/>
                    <a:pt x="2000252" y="1423394"/>
                  </a:cubicBezTo>
                  <a:cubicBezTo>
                    <a:pt x="2009554" y="1421496"/>
                    <a:pt x="2016825" y="1414225"/>
                    <a:pt x="2018724" y="1404923"/>
                  </a:cubicBezTo>
                  <a:lnTo>
                    <a:pt x="2151857" y="1404923"/>
                  </a:lnTo>
                  <a:lnTo>
                    <a:pt x="2151857" y="1060988"/>
                  </a:lnTo>
                  <a:lnTo>
                    <a:pt x="2379272" y="833573"/>
                  </a:lnTo>
                  <a:lnTo>
                    <a:pt x="2379272" y="741154"/>
                  </a:lnTo>
                  <a:cubicBezTo>
                    <a:pt x="2392090" y="738535"/>
                    <a:pt x="2400359" y="726018"/>
                    <a:pt x="2397737" y="713200"/>
                  </a:cubicBezTo>
                  <a:cubicBezTo>
                    <a:pt x="2395119" y="700383"/>
                    <a:pt x="2382601" y="692114"/>
                    <a:pt x="2369784" y="694736"/>
                  </a:cubicBezTo>
                  <a:cubicBezTo>
                    <a:pt x="2360485" y="696637"/>
                    <a:pt x="2353220" y="703902"/>
                    <a:pt x="2351319" y="713200"/>
                  </a:cubicBezTo>
                  <a:close/>
                  <a:moveTo>
                    <a:pt x="1995508" y="1414556"/>
                  </a:moveTo>
                  <a:cubicBezTo>
                    <a:pt x="1987659" y="1414556"/>
                    <a:pt x="1981295" y="1408192"/>
                    <a:pt x="1981295" y="1400343"/>
                  </a:cubicBezTo>
                  <a:cubicBezTo>
                    <a:pt x="1981295" y="1392494"/>
                    <a:pt x="1987659" y="1386129"/>
                    <a:pt x="1995508" y="1386129"/>
                  </a:cubicBezTo>
                  <a:cubicBezTo>
                    <a:pt x="2003357" y="1386129"/>
                    <a:pt x="2009722" y="1392494"/>
                    <a:pt x="2009722" y="1400343"/>
                  </a:cubicBezTo>
                  <a:cubicBezTo>
                    <a:pt x="2009618" y="1408122"/>
                    <a:pt x="2003291" y="1414383"/>
                    <a:pt x="1995508" y="1414398"/>
                  </a:cubicBezTo>
                  <a:close/>
                  <a:moveTo>
                    <a:pt x="2388748" y="718096"/>
                  </a:moveTo>
                  <a:cubicBezTo>
                    <a:pt x="2388748" y="725945"/>
                    <a:pt x="2382383" y="732310"/>
                    <a:pt x="2374534" y="732310"/>
                  </a:cubicBezTo>
                  <a:cubicBezTo>
                    <a:pt x="2366685" y="732310"/>
                    <a:pt x="2360321" y="725945"/>
                    <a:pt x="2360321" y="718096"/>
                  </a:cubicBezTo>
                  <a:cubicBezTo>
                    <a:pt x="2360321" y="710247"/>
                    <a:pt x="2366685" y="703883"/>
                    <a:pt x="2374534" y="703883"/>
                  </a:cubicBezTo>
                  <a:cubicBezTo>
                    <a:pt x="2382323" y="703883"/>
                    <a:pt x="2388662" y="710149"/>
                    <a:pt x="2388748" y="717938"/>
                  </a:cubicBezTo>
                  <a:close/>
                  <a:moveTo>
                    <a:pt x="1062662" y="1016421"/>
                  </a:moveTo>
                  <a:cubicBezTo>
                    <a:pt x="1059659" y="1029156"/>
                    <a:pt x="1067549" y="1041911"/>
                    <a:pt x="1080284" y="1044914"/>
                  </a:cubicBezTo>
                  <a:cubicBezTo>
                    <a:pt x="1093016" y="1047918"/>
                    <a:pt x="1105773" y="1040028"/>
                    <a:pt x="1108777" y="1027293"/>
                  </a:cubicBezTo>
                  <a:cubicBezTo>
                    <a:pt x="1108885" y="1026832"/>
                    <a:pt x="1108979" y="1026364"/>
                    <a:pt x="1109061" y="1025897"/>
                  </a:cubicBezTo>
                  <a:lnTo>
                    <a:pt x="1166389" y="1025897"/>
                  </a:lnTo>
                  <a:lnTo>
                    <a:pt x="1166389" y="813358"/>
                  </a:lnTo>
                  <a:lnTo>
                    <a:pt x="1156913" y="818822"/>
                  </a:lnTo>
                  <a:lnTo>
                    <a:pt x="1156913" y="1016421"/>
                  </a:lnTo>
                  <a:lnTo>
                    <a:pt x="1109061" y="1016421"/>
                  </a:lnTo>
                  <a:cubicBezTo>
                    <a:pt x="1106415" y="1003607"/>
                    <a:pt x="1093885" y="995366"/>
                    <a:pt x="1081070" y="998013"/>
                  </a:cubicBezTo>
                  <a:cubicBezTo>
                    <a:pt x="1071810" y="999924"/>
                    <a:pt x="1064573" y="1007160"/>
                    <a:pt x="1062662" y="1016421"/>
                  </a:cubicBezTo>
                  <a:close/>
                  <a:moveTo>
                    <a:pt x="1100060" y="1021159"/>
                  </a:moveTo>
                  <a:cubicBezTo>
                    <a:pt x="1100060" y="1029008"/>
                    <a:pt x="1093695" y="1035372"/>
                    <a:pt x="1085846" y="1035372"/>
                  </a:cubicBezTo>
                  <a:cubicBezTo>
                    <a:pt x="1077997" y="1035372"/>
                    <a:pt x="1071633" y="1029008"/>
                    <a:pt x="1071633" y="1021159"/>
                  </a:cubicBezTo>
                  <a:cubicBezTo>
                    <a:pt x="1071633" y="1013310"/>
                    <a:pt x="1077997" y="1006945"/>
                    <a:pt x="1085846" y="1006945"/>
                  </a:cubicBezTo>
                  <a:cubicBezTo>
                    <a:pt x="1093695" y="1006945"/>
                    <a:pt x="1100060" y="1013310"/>
                    <a:pt x="1100060" y="1021159"/>
                  </a:cubicBezTo>
                  <a:close/>
                  <a:moveTo>
                    <a:pt x="2142381" y="589543"/>
                  </a:moveTo>
                  <a:cubicBezTo>
                    <a:pt x="2155201" y="592155"/>
                    <a:pt x="2167712" y="583883"/>
                    <a:pt x="2170325" y="571063"/>
                  </a:cubicBezTo>
                  <a:cubicBezTo>
                    <a:pt x="2172940" y="558245"/>
                    <a:pt x="2164665" y="545734"/>
                    <a:pt x="2151844" y="543119"/>
                  </a:cubicBezTo>
                  <a:cubicBezTo>
                    <a:pt x="2139030" y="540507"/>
                    <a:pt x="2126522" y="548776"/>
                    <a:pt x="2123903" y="561590"/>
                  </a:cubicBezTo>
                  <a:lnTo>
                    <a:pt x="2076051" y="561590"/>
                  </a:lnTo>
                  <a:lnTo>
                    <a:pt x="2076051" y="288186"/>
                  </a:lnTo>
                  <a:lnTo>
                    <a:pt x="2066576" y="293650"/>
                  </a:lnTo>
                  <a:lnTo>
                    <a:pt x="2066576" y="571066"/>
                  </a:lnTo>
                  <a:lnTo>
                    <a:pt x="2123903" y="571066"/>
                  </a:lnTo>
                  <a:cubicBezTo>
                    <a:pt x="2125808" y="580368"/>
                    <a:pt x="2133079" y="587639"/>
                    <a:pt x="2142381" y="589543"/>
                  </a:cubicBezTo>
                  <a:close/>
                  <a:moveTo>
                    <a:pt x="2147119" y="552114"/>
                  </a:moveTo>
                  <a:cubicBezTo>
                    <a:pt x="2154968" y="552114"/>
                    <a:pt x="2161332" y="558479"/>
                    <a:pt x="2161332" y="566328"/>
                  </a:cubicBezTo>
                  <a:cubicBezTo>
                    <a:pt x="2161332" y="574177"/>
                    <a:pt x="2154968" y="580541"/>
                    <a:pt x="2147119" y="580541"/>
                  </a:cubicBezTo>
                  <a:cubicBezTo>
                    <a:pt x="2139270" y="580541"/>
                    <a:pt x="2132905" y="574177"/>
                    <a:pt x="2132905" y="566328"/>
                  </a:cubicBezTo>
                  <a:cubicBezTo>
                    <a:pt x="2132886" y="558495"/>
                    <a:pt x="2139222" y="552133"/>
                    <a:pt x="2147056" y="552114"/>
                  </a:cubicBezTo>
                  <a:cubicBezTo>
                    <a:pt x="2147078" y="552114"/>
                    <a:pt x="2147097" y="552114"/>
                    <a:pt x="2147119" y="552114"/>
                  </a:cubicBezTo>
                  <a:close/>
                  <a:moveTo>
                    <a:pt x="1990771" y="513738"/>
                  </a:moveTo>
                  <a:cubicBezTo>
                    <a:pt x="2003591" y="516353"/>
                    <a:pt x="2016108" y="508081"/>
                    <a:pt x="2018724" y="495261"/>
                  </a:cubicBezTo>
                  <a:cubicBezTo>
                    <a:pt x="2021339" y="482440"/>
                    <a:pt x="2013067" y="469923"/>
                    <a:pt x="2000246" y="467307"/>
                  </a:cubicBezTo>
                  <a:lnTo>
                    <a:pt x="2000246" y="334175"/>
                  </a:lnTo>
                  <a:lnTo>
                    <a:pt x="1996393" y="334175"/>
                  </a:lnTo>
                  <a:lnTo>
                    <a:pt x="1979968" y="343650"/>
                  </a:lnTo>
                  <a:lnTo>
                    <a:pt x="1990771" y="343650"/>
                  </a:lnTo>
                  <a:lnTo>
                    <a:pt x="1990771" y="467465"/>
                  </a:lnTo>
                  <a:cubicBezTo>
                    <a:pt x="1977950" y="470068"/>
                    <a:pt x="1969665" y="482573"/>
                    <a:pt x="1972268" y="495393"/>
                  </a:cubicBezTo>
                  <a:cubicBezTo>
                    <a:pt x="1974163" y="504717"/>
                    <a:pt x="1981446" y="512004"/>
                    <a:pt x="1990771" y="513896"/>
                  </a:cubicBezTo>
                  <a:close/>
                  <a:moveTo>
                    <a:pt x="1995508" y="476309"/>
                  </a:moveTo>
                  <a:cubicBezTo>
                    <a:pt x="2003357" y="476309"/>
                    <a:pt x="2009722" y="482674"/>
                    <a:pt x="2009722" y="490523"/>
                  </a:cubicBezTo>
                  <a:cubicBezTo>
                    <a:pt x="2009722" y="498372"/>
                    <a:pt x="2003357" y="504736"/>
                    <a:pt x="1995508" y="504736"/>
                  </a:cubicBezTo>
                  <a:cubicBezTo>
                    <a:pt x="1987659" y="504736"/>
                    <a:pt x="1981295" y="498372"/>
                    <a:pt x="1981295" y="490523"/>
                  </a:cubicBezTo>
                  <a:cubicBezTo>
                    <a:pt x="1981276" y="482690"/>
                    <a:pt x="1987612" y="476328"/>
                    <a:pt x="1995445" y="476309"/>
                  </a:cubicBezTo>
                  <a:cubicBezTo>
                    <a:pt x="1995467" y="476309"/>
                    <a:pt x="1995486" y="476309"/>
                    <a:pt x="1995508" y="476309"/>
                  </a:cubicBezTo>
                  <a:close/>
                  <a:moveTo>
                    <a:pt x="2066576" y="665348"/>
                  </a:moveTo>
                  <a:cubicBezTo>
                    <a:pt x="2079393" y="667967"/>
                    <a:pt x="2091907" y="659698"/>
                    <a:pt x="2094526" y="646880"/>
                  </a:cubicBezTo>
                  <a:cubicBezTo>
                    <a:pt x="2094529" y="646877"/>
                    <a:pt x="2094529" y="646874"/>
                    <a:pt x="2094529" y="646871"/>
                  </a:cubicBezTo>
                  <a:lnTo>
                    <a:pt x="2186980" y="646871"/>
                  </a:lnTo>
                  <a:lnTo>
                    <a:pt x="2262785" y="571066"/>
                  </a:lnTo>
                  <a:lnTo>
                    <a:pt x="2275419" y="571066"/>
                  </a:lnTo>
                  <a:cubicBezTo>
                    <a:pt x="2278034" y="583883"/>
                    <a:pt x="2290548" y="592155"/>
                    <a:pt x="2303366" y="589537"/>
                  </a:cubicBezTo>
                  <a:cubicBezTo>
                    <a:pt x="2316186" y="586922"/>
                    <a:pt x="2324455" y="574407"/>
                    <a:pt x="2321840" y="561590"/>
                  </a:cubicBezTo>
                  <a:cubicBezTo>
                    <a:pt x="2319222" y="548773"/>
                    <a:pt x="2306711" y="540500"/>
                    <a:pt x="2293890" y="543119"/>
                  </a:cubicBezTo>
                  <a:cubicBezTo>
                    <a:pt x="2284588" y="545017"/>
                    <a:pt x="2277317" y="552288"/>
                    <a:pt x="2275419" y="561590"/>
                  </a:cubicBezTo>
                  <a:lnTo>
                    <a:pt x="2258805" y="561590"/>
                  </a:lnTo>
                  <a:lnTo>
                    <a:pt x="2218091" y="602335"/>
                  </a:lnTo>
                  <a:lnTo>
                    <a:pt x="2218091" y="602335"/>
                  </a:lnTo>
                  <a:lnTo>
                    <a:pt x="2183095" y="637395"/>
                  </a:lnTo>
                  <a:lnTo>
                    <a:pt x="2094655" y="637395"/>
                  </a:lnTo>
                  <a:cubicBezTo>
                    <a:pt x="2092037" y="624578"/>
                    <a:pt x="2079519" y="616309"/>
                    <a:pt x="2066702" y="618930"/>
                  </a:cubicBezTo>
                  <a:cubicBezTo>
                    <a:pt x="2053885" y="621549"/>
                    <a:pt x="2045615" y="634066"/>
                    <a:pt x="2048237" y="646884"/>
                  </a:cubicBezTo>
                  <a:cubicBezTo>
                    <a:pt x="2050139" y="656182"/>
                    <a:pt x="2057403" y="663447"/>
                    <a:pt x="2066702" y="665348"/>
                  </a:cubicBezTo>
                  <a:close/>
                  <a:moveTo>
                    <a:pt x="2298729" y="552114"/>
                  </a:moveTo>
                  <a:cubicBezTo>
                    <a:pt x="2306578" y="552114"/>
                    <a:pt x="2312943" y="558479"/>
                    <a:pt x="2312943" y="566328"/>
                  </a:cubicBezTo>
                  <a:cubicBezTo>
                    <a:pt x="2312943" y="574177"/>
                    <a:pt x="2306578" y="580541"/>
                    <a:pt x="2298729" y="580541"/>
                  </a:cubicBezTo>
                  <a:cubicBezTo>
                    <a:pt x="2290880" y="580541"/>
                    <a:pt x="2284516" y="574177"/>
                    <a:pt x="2284516" y="566328"/>
                  </a:cubicBezTo>
                  <a:cubicBezTo>
                    <a:pt x="2284497" y="558495"/>
                    <a:pt x="2290833" y="552133"/>
                    <a:pt x="2298666" y="552114"/>
                  </a:cubicBezTo>
                  <a:cubicBezTo>
                    <a:pt x="2298688" y="552114"/>
                    <a:pt x="2298707" y="552114"/>
                    <a:pt x="2298729" y="552114"/>
                  </a:cubicBezTo>
                  <a:close/>
                  <a:moveTo>
                    <a:pt x="2071314" y="627920"/>
                  </a:moveTo>
                  <a:cubicBezTo>
                    <a:pt x="2079163" y="627920"/>
                    <a:pt x="2085527" y="634284"/>
                    <a:pt x="2085527" y="642133"/>
                  </a:cubicBezTo>
                  <a:cubicBezTo>
                    <a:pt x="2085527" y="649982"/>
                    <a:pt x="2079163" y="656347"/>
                    <a:pt x="2071314" y="656347"/>
                  </a:cubicBezTo>
                  <a:cubicBezTo>
                    <a:pt x="2063464" y="656347"/>
                    <a:pt x="2057100" y="649982"/>
                    <a:pt x="2057100" y="642133"/>
                  </a:cubicBezTo>
                  <a:cubicBezTo>
                    <a:pt x="2057081" y="634300"/>
                    <a:pt x="2063417" y="627939"/>
                    <a:pt x="2071250" y="627920"/>
                  </a:cubicBezTo>
                  <a:cubicBezTo>
                    <a:pt x="2071273" y="627920"/>
                    <a:pt x="2071291" y="627920"/>
                    <a:pt x="2071314" y="627920"/>
                  </a:cubicBezTo>
                  <a:close/>
                  <a:moveTo>
                    <a:pt x="1317999" y="846491"/>
                  </a:moveTo>
                  <a:cubicBezTo>
                    <a:pt x="1305179" y="843879"/>
                    <a:pt x="1292668" y="852151"/>
                    <a:pt x="1290056" y="864972"/>
                  </a:cubicBezTo>
                  <a:cubicBezTo>
                    <a:pt x="1287441" y="877789"/>
                    <a:pt x="1295716" y="890300"/>
                    <a:pt x="1308536" y="892916"/>
                  </a:cubicBezTo>
                  <a:cubicBezTo>
                    <a:pt x="1321351" y="895528"/>
                    <a:pt x="1333859" y="887259"/>
                    <a:pt x="1336477" y="874444"/>
                  </a:cubicBezTo>
                  <a:lnTo>
                    <a:pt x="1430823" y="874444"/>
                  </a:lnTo>
                  <a:lnTo>
                    <a:pt x="1582433" y="722834"/>
                  </a:lnTo>
                  <a:lnTo>
                    <a:pt x="1772736" y="722834"/>
                  </a:lnTo>
                  <a:lnTo>
                    <a:pt x="1772736" y="513738"/>
                  </a:lnTo>
                  <a:cubicBezTo>
                    <a:pt x="1785556" y="511135"/>
                    <a:pt x="1793841" y="498631"/>
                    <a:pt x="1791239" y="485810"/>
                  </a:cubicBezTo>
                  <a:cubicBezTo>
                    <a:pt x="1789343" y="476486"/>
                    <a:pt x="1782060" y="469199"/>
                    <a:pt x="1772736" y="467307"/>
                  </a:cubicBezTo>
                  <a:cubicBezTo>
                    <a:pt x="1770657" y="466894"/>
                    <a:pt x="1768532" y="466755"/>
                    <a:pt x="1766419" y="466897"/>
                  </a:cubicBezTo>
                  <a:lnTo>
                    <a:pt x="1748383" y="477320"/>
                  </a:lnTo>
                  <a:cubicBezTo>
                    <a:pt x="1746662" y="479888"/>
                    <a:pt x="1745452" y="482762"/>
                    <a:pt x="1744814" y="485785"/>
                  </a:cubicBezTo>
                  <a:cubicBezTo>
                    <a:pt x="1742215" y="498602"/>
                    <a:pt x="1750478" y="511107"/>
                    <a:pt x="1763292" y="513738"/>
                  </a:cubicBezTo>
                  <a:lnTo>
                    <a:pt x="1763292" y="713200"/>
                  </a:lnTo>
                  <a:lnTo>
                    <a:pt x="1578517" y="713200"/>
                  </a:lnTo>
                  <a:lnTo>
                    <a:pt x="1426906" y="864811"/>
                  </a:lnTo>
                  <a:lnTo>
                    <a:pt x="1336477" y="864811"/>
                  </a:lnTo>
                  <a:cubicBezTo>
                    <a:pt x="1334531" y="855563"/>
                    <a:pt x="1327267" y="848358"/>
                    <a:pt x="1317999" y="846491"/>
                  </a:cubicBezTo>
                  <a:close/>
                  <a:moveTo>
                    <a:pt x="1313262" y="883920"/>
                  </a:moveTo>
                  <a:cubicBezTo>
                    <a:pt x="1305413" y="883920"/>
                    <a:pt x="1299048" y="877555"/>
                    <a:pt x="1299048" y="869707"/>
                  </a:cubicBezTo>
                  <a:cubicBezTo>
                    <a:pt x="1299048" y="861857"/>
                    <a:pt x="1305413" y="855493"/>
                    <a:pt x="1313262" y="855493"/>
                  </a:cubicBezTo>
                  <a:cubicBezTo>
                    <a:pt x="1321111" y="855493"/>
                    <a:pt x="1327475" y="861857"/>
                    <a:pt x="1327475" y="869707"/>
                  </a:cubicBezTo>
                  <a:cubicBezTo>
                    <a:pt x="1327371" y="877486"/>
                    <a:pt x="1321044" y="883746"/>
                    <a:pt x="1313262" y="883762"/>
                  </a:cubicBezTo>
                  <a:close/>
                  <a:moveTo>
                    <a:pt x="1753879" y="490681"/>
                  </a:moveTo>
                  <a:cubicBezTo>
                    <a:pt x="1753879" y="482832"/>
                    <a:pt x="1760244" y="476467"/>
                    <a:pt x="1768093" y="476467"/>
                  </a:cubicBezTo>
                  <a:cubicBezTo>
                    <a:pt x="1775942" y="476467"/>
                    <a:pt x="1782306" y="482832"/>
                    <a:pt x="1782306" y="490681"/>
                  </a:cubicBezTo>
                  <a:cubicBezTo>
                    <a:pt x="1782306" y="498530"/>
                    <a:pt x="1775942" y="504894"/>
                    <a:pt x="1768093" y="504894"/>
                  </a:cubicBezTo>
                  <a:cubicBezTo>
                    <a:pt x="1760244" y="504894"/>
                    <a:pt x="1753879" y="498533"/>
                    <a:pt x="1753879" y="490681"/>
                  </a:cubicBezTo>
                  <a:cubicBezTo>
                    <a:pt x="1753879" y="490630"/>
                    <a:pt x="1753879" y="490576"/>
                    <a:pt x="1753879" y="490523"/>
                  </a:cubicBezTo>
                  <a:close/>
                  <a:moveTo>
                    <a:pt x="95641" y="1499363"/>
                  </a:moveTo>
                  <a:cubicBezTo>
                    <a:pt x="108462" y="1501979"/>
                    <a:pt x="120977" y="1493706"/>
                    <a:pt x="123594" y="1480886"/>
                  </a:cubicBezTo>
                  <a:cubicBezTo>
                    <a:pt x="126211" y="1468065"/>
                    <a:pt x="117938" y="1455548"/>
                    <a:pt x="105117" y="1452933"/>
                  </a:cubicBezTo>
                  <a:lnTo>
                    <a:pt x="105117" y="1426085"/>
                  </a:lnTo>
                  <a:lnTo>
                    <a:pt x="95641" y="1431549"/>
                  </a:lnTo>
                  <a:lnTo>
                    <a:pt x="95641" y="1452933"/>
                  </a:lnTo>
                  <a:cubicBezTo>
                    <a:pt x="82819" y="1455535"/>
                    <a:pt x="74536" y="1468040"/>
                    <a:pt x="77140" y="1480861"/>
                  </a:cubicBezTo>
                  <a:cubicBezTo>
                    <a:pt x="79033" y="1490185"/>
                    <a:pt x="86318" y="1497471"/>
                    <a:pt x="95641" y="1499363"/>
                  </a:cubicBezTo>
                  <a:close/>
                  <a:moveTo>
                    <a:pt x="100379" y="1461935"/>
                  </a:moveTo>
                  <a:cubicBezTo>
                    <a:pt x="108229" y="1461935"/>
                    <a:pt x="114592" y="1468299"/>
                    <a:pt x="114592" y="1476148"/>
                  </a:cubicBezTo>
                  <a:cubicBezTo>
                    <a:pt x="114592" y="1483997"/>
                    <a:pt x="108229" y="1490361"/>
                    <a:pt x="100379" y="1490361"/>
                  </a:cubicBezTo>
                  <a:cubicBezTo>
                    <a:pt x="92529" y="1490361"/>
                    <a:pt x="86165" y="1483997"/>
                    <a:pt x="86165" y="1476148"/>
                  </a:cubicBezTo>
                  <a:cubicBezTo>
                    <a:pt x="86061" y="1468315"/>
                    <a:pt x="92324" y="1461884"/>
                    <a:pt x="100156" y="1461777"/>
                  </a:cubicBezTo>
                  <a:cubicBezTo>
                    <a:pt x="100231" y="1461777"/>
                    <a:pt x="100304" y="1461777"/>
                    <a:pt x="100379" y="1461777"/>
                  </a:cubicBezTo>
                  <a:close/>
                  <a:moveTo>
                    <a:pt x="180922" y="1382497"/>
                  </a:moveTo>
                  <a:lnTo>
                    <a:pt x="171446" y="1387961"/>
                  </a:lnTo>
                  <a:lnTo>
                    <a:pt x="171446" y="1547057"/>
                  </a:lnTo>
                  <a:lnTo>
                    <a:pt x="0" y="1547057"/>
                  </a:lnTo>
                  <a:lnTo>
                    <a:pt x="0" y="1556533"/>
                  </a:lnTo>
                  <a:lnTo>
                    <a:pt x="180922" y="1556533"/>
                  </a:lnTo>
                  <a:close/>
                  <a:moveTo>
                    <a:pt x="19836" y="1499363"/>
                  </a:moveTo>
                  <a:cubicBezTo>
                    <a:pt x="32656" y="1501972"/>
                    <a:pt x="45164" y="1493694"/>
                    <a:pt x="47773" y="1480873"/>
                  </a:cubicBezTo>
                  <a:cubicBezTo>
                    <a:pt x="49128" y="1474215"/>
                    <a:pt x="47558" y="1467295"/>
                    <a:pt x="43462" y="1461871"/>
                  </a:cubicBezTo>
                  <a:lnTo>
                    <a:pt x="35123" y="1466672"/>
                  </a:lnTo>
                  <a:cubicBezTo>
                    <a:pt x="40396" y="1472465"/>
                    <a:pt x="39976" y="1481432"/>
                    <a:pt x="34184" y="1486707"/>
                  </a:cubicBezTo>
                  <a:cubicBezTo>
                    <a:pt x="28393" y="1491979"/>
                    <a:pt x="19423" y="1491559"/>
                    <a:pt x="14150" y="1485769"/>
                  </a:cubicBezTo>
                  <a:cubicBezTo>
                    <a:pt x="12771" y="1484253"/>
                    <a:pt x="11737" y="1482459"/>
                    <a:pt x="11118" y="1480507"/>
                  </a:cubicBezTo>
                  <a:lnTo>
                    <a:pt x="2748" y="1485181"/>
                  </a:lnTo>
                  <a:cubicBezTo>
                    <a:pt x="5793" y="1492380"/>
                    <a:pt x="12181" y="1497623"/>
                    <a:pt x="19836" y="1499205"/>
                  </a:cubicBezTo>
                  <a:close/>
                  <a:moveTo>
                    <a:pt x="323056" y="1650974"/>
                  </a:moveTo>
                  <a:cubicBezTo>
                    <a:pt x="335877" y="1653586"/>
                    <a:pt x="348388" y="1645314"/>
                    <a:pt x="351000" y="1632493"/>
                  </a:cubicBezTo>
                  <a:cubicBezTo>
                    <a:pt x="353615" y="1619676"/>
                    <a:pt x="345340" y="1607165"/>
                    <a:pt x="332519" y="1604549"/>
                  </a:cubicBezTo>
                  <a:cubicBezTo>
                    <a:pt x="319705" y="1601937"/>
                    <a:pt x="307197" y="1610206"/>
                    <a:pt x="304579" y="1623020"/>
                  </a:cubicBezTo>
                  <a:lnTo>
                    <a:pt x="0" y="1623020"/>
                  </a:lnTo>
                  <a:lnTo>
                    <a:pt x="0" y="1632496"/>
                  </a:lnTo>
                  <a:lnTo>
                    <a:pt x="304579" y="1632496"/>
                  </a:lnTo>
                  <a:cubicBezTo>
                    <a:pt x="306541" y="1641738"/>
                    <a:pt x="313799" y="1648933"/>
                    <a:pt x="323056" y="1650816"/>
                  </a:cubicBezTo>
                  <a:close/>
                  <a:moveTo>
                    <a:pt x="327794" y="1613545"/>
                  </a:moveTo>
                  <a:cubicBezTo>
                    <a:pt x="335643" y="1613545"/>
                    <a:pt x="342008" y="1619909"/>
                    <a:pt x="342008" y="1627758"/>
                  </a:cubicBezTo>
                  <a:cubicBezTo>
                    <a:pt x="342008" y="1635607"/>
                    <a:pt x="335643" y="1641972"/>
                    <a:pt x="327794" y="1641972"/>
                  </a:cubicBezTo>
                  <a:cubicBezTo>
                    <a:pt x="319945" y="1641972"/>
                    <a:pt x="313581" y="1635607"/>
                    <a:pt x="313581" y="1627758"/>
                  </a:cubicBezTo>
                  <a:cubicBezTo>
                    <a:pt x="313476" y="1619925"/>
                    <a:pt x="319740" y="1613491"/>
                    <a:pt x="327573" y="1613387"/>
                  </a:cubicBezTo>
                  <a:cubicBezTo>
                    <a:pt x="327646" y="1613387"/>
                    <a:pt x="327722" y="1613387"/>
                    <a:pt x="327794" y="1613387"/>
                  </a:cubicBezTo>
                  <a:close/>
                  <a:moveTo>
                    <a:pt x="4322254" y="1471410"/>
                  </a:moveTo>
                  <a:cubicBezTo>
                    <a:pt x="4319632" y="1484231"/>
                    <a:pt x="4327907" y="1496742"/>
                    <a:pt x="4340731" y="1499354"/>
                  </a:cubicBezTo>
                  <a:cubicBezTo>
                    <a:pt x="4353555" y="1501969"/>
                    <a:pt x="4366063" y="1493694"/>
                    <a:pt x="4368684" y="1480873"/>
                  </a:cubicBezTo>
                  <a:cubicBezTo>
                    <a:pt x="4371274" y="1468059"/>
                    <a:pt x="4363031" y="1455551"/>
                    <a:pt x="4350207" y="1452933"/>
                  </a:cubicBezTo>
                  <a:lnTo>
                    <a:pt x="4350207" y="1395447"/>
                  </a:lnTo>
                  <a:lnTo>
                    <a:pt x="4274402" y="1395447"/>
                  </a:lnTo>
                  <a:lnTo>
                    <a:pt x="4274402" y="1044374"/>
                  </a:lnTo>
                  <a:cubicBezTo>
                    <a:pt x="4287225" y="1041759"/>
                    <a:pt x="4295501" y="1029245"/>
                    <a:pt x="4292879" y="1016427"/>
                  </a:cubicBezTo>
                  <a:cubicBezTo>
                    <a:pt x="4290258" y="1003607"/>
                    <a:pt x="4277750" y="995338"/>
                    <a:pt x="4264926" y="997953"/>
                  </a:cubicBezTo>
                  <a:cubicBezTo>
                    <a:pt x="4252102" y="1000568"/>
                    <a:pt x="4243827" y="1013083"/>
                    <a:pt x="4246449" y="1025903"/>
                  </a:cubicBezTo>
                  <a:cubicBezTo>
                    <a:pt x="4248344" y="1035205"/>
                    <a:pt x="4255608" y="1042476"/>
                    <a:pt x="4264926" y="1044374"/>
                  </a:cubicBezTo>
                  <a:lnTo>
                    <a:pt x="4264926" y="1404923"/>
                  </a:lnTo>
                  <a:lnTo>
                    <a:pt x="4340731" y="1404923"/>
                  </a:lnTo>
                  <a:lnTo>
                    <a:pt x="4340731" y="1452933"/>
                  </a:lnTo>
                  <a:cubicBezTo>
                    <a:pt x="4331477" y="1454809"/>
                    <a:pt x="4324212" y="1462007"/>
                    <a:pt x="4322254" y="1471252"/>
                  </a:cubicBezTo>
                  <a:close/>
                  <a:moveTo>
                    <a:pt x="4255451" y="1021317"/>
                  </a:moveTo>
                  <a:cubicBezTo>
                    <a:pt x="4255451" y="1013468"/>
                    <a:pt x="4261799" y="1007103"/>
                    <a:pt x="4269664" y="1007103"/>
                  </a:cubicBezTo>
                  <a:cubicBezTo>
                    <a:pt x="4277529" y="1007103"/>
                    <a:pt x="4283877" y="1013468"/>
                    <a:pt x="4283877" y="1021317"/>
                  </a:cubicBezTo>
                  <a:cubicBezTo>
                    <a:pt x="4283877" y="1029166"/>
                    <a:pt x="4277529" y="1035530"/>
                    <a:pt x="4269664" y="1035530"/>
                  </a:cubicBezTo>
                  <a:cubicBezTo>
                    <a:pt x="4261799" y="1035530"/>
                    <a:pt x="4255451" y="1029169"/>
                    <a:pt x="4255451" y="1021317"/>
                  </a:cubicBezTo>
                  <a:cubicBezTo>
                    <a:pt x="4255451" y="1021266"/>
                    <a:pt x="4255451" y="1021213"/>
                    <a:pt x="4255451" y="1021159"/>
                  </a:cubicBezTo>
                  <a:close/>
                  <a:moveTo>
                    <a:pt x="4345469" y="1461935"/>
                  </a:moveTo>
                  <a:cubicBezTo>
                    <a:pt x="4353334" y="1461935"/>
                    <a:pt x="4359683" y="1468299"/>
                    <a:pt x="4359683" y="1476148"/>
                  </a:cubicBezTo>
                  <a:cubicBezTo>
                    <a:pt x="4359683" y="1483997"/>
                    <a:pt x="4353334" y="1490361"/>
                    <a:pt x="4345469" y="1490361"/>
                  </a:cubicBezTo>
                  <a:cubicBezTo>
                    <a:pt x="4337604" y="1490361"/>
                    <a:pt x="4331256" y="1483997"/>
                    <a:pt x="4331256" y="1476148"/>
                  </a:cubicBezTo>
                  <a:cubicBezTo>
                    <a:pt x="4331161" y="1468315"/>
                    <a:pt x="4337415" y="1461884"/>
                    <a:pt x="4345248" y="1461777"/>
                  </a:cubicBezTo>
                  <a:cubicBezTo>
                    <a:pt x="4345311" y="1461777"/>
                    <a:pt x="4345406" y="1461777"/>
                    <a:pt x="4345469" y="1461777"/>
                  </a:cubicBezTo>
                  <a:close/>
                  <a:moveTo>
                    <a:pt x="323056" y="1726621"/>
                  </a:moveTo>
                  <a:cubicBezTo>
                    <a:pt x="335877" y="1729233"/>
                    <a:pt x="348388" y="1720961"/>
                    <a:pt x="351000" y="1708140"/>
                  </a:cubicBezTo>
                  <a:cubicBezTo>
                    <a:pt x="353615" y="1695323"/>
                    <a:pt x="345340" y="1682812"/>
                    <a:pt x="332519" y="1680197"/>
                  </a:cubicBezTo>
                  <a:cubicBezTo>
                    <a:pt x="319705" y="1677584"/>
                    <a:pt x="307197" y="1685853"/>
                    <a:pt x="304579" y="1698668"/>
                  </a:cubicBezTo>
                  <a:lnTo>
                    <a:pt x="0" y="1698668"/>
                  </a:lnTo>
                  <a:lnTo>
                    <a:pt x="0" y="1708143"/>
                  </a:lnTo>
                  <a:lnTo>
                    <a:pt x="304579" y="1708143"/>
                  </a:lnTo>
                  <a:cubicBezTo>
                    <a:pt x="306484" y="1717445"/>
                    <a:pt x="313754" y="1724716"/>
                    <a:pt x="323056" y="1726621"/>
                  </a:cubicBezTo>
                  <a:close/>
                  <a:moveTo>
                    <a:pt x="327794" y="1689192"/>
                  </a:moveTo>
                  <a:cubicBezTo>
                    <a:pt x="335643" y="1689192"/>
                    <a:pt x="342008" y="1695557"/>
                    <a:pt x="342008" y="1703406"/>
                  </a:cubicBezTo>
                  <a:cubicBezTo>
                    <a:pt x="342008" y="1711254"/>
                    <a:pt x="335643" y="1717619"/>
                    <a:pt x="327794" y="1717619"/>
                  </a:cubicBezTo>
                  <a:cubicBezTo>
                    <a:pt x="319945" y="1717619"/>
                    <a:pt x="313581" y="1711254"/>
                    <a:pt x="313581" y="1703406"/>
                  </a:cubicBezTo>
                  <a:cubicBezTo>
                    <a:pt x="313563" y="1695572"/>
                    <a:pt x="319898" y="1689211"/>
                    <a:pt x="327731" y="1689192"/>
                  </a:cubicBezTo>
                  <a:cubicBezTo>
                    <a:pt x="327753" y="1689192"/>
                    <a:pt x="327772" y="1689192"/>
                    <a:pt x="327794" y="1689192"/>
                  </a:cubicBezTo>
                  <a:close/>
                  <a:moveTo>
                    <a:pt x="398862" y="1802426"/>
                  </a:moveTo>
                  <a:cubicBezTo>
                    <a:pt x="411682" y="1805038"/>
                    <a:pt x="424193" y="1796766"/>
                    <a:pt x="426805" y="1783945"/>
                  </a:cubicBezTo>
                  <a:cubicBezTo>
                    <a:pt x="429421" y="1771128"/>
                    <a:pt x="421145" y="1758617"/>
                    <a:pt x="408325" y="1756002"/>
                  </a:cubicBezTo>
                  <a:cubicBezTo>
                    <a:pt x="395510" y="1753390"/>
                    <a:pt x="383003" y="1761659"/>
                    <a:pt x="380384" y="1774473"/>
                  </a:cubicBezTo>
                  <a:lnTo>
                    <a:pt x="0" y="1774473"/>
                  </a:lnTo>
                  <a:lnTo>
                    <a:pt x="0" y="1783949"/>
                  </a:lnTo>
                  <a:lnTo>
                    <a:pt x="380384" y="1783949"/>
                  </a:lnTo>
                  <a:cubicBezTo>
                    <a:pt x="382289" y="1793250"/>
                    <a:pt x="389560" y="1800521"/>
                    <a:pt x="398862" y="1802426"/>
                  </a:cubicBezTo>
                  <a:close/>
                  <a:moveTo>
                    <a:pt x="403599" y="1764997"/>
                  </a:moveTo>
                  <a:cubicBezTo>
                    <a:pt x="411448" y="1764997"/>
                    <a:pt x="417813" y="1771362"/>
                    <a:pt x="417813" y="1779211"/>
                  </a:cubicBezTo>
                  <a:cubicBezTo>
                    <a:pt x="417813" y="1787060"/>
                    <a:pt x="411448" y="1793424"/>
                    <a:pt x="403599" y="1793424"/>
                  </a:cubicBezTo>
                  <a:cubicBezTo>
                    <a:pt x="395750" y="1793424"/>
                    <a:pt x="389386" y="1787060"/>
                    <a:pt x="389386" y="1779211"/>
                  </a:cubicBezTo>
                  <a:cubicBezTo>
                    <a:pt x="389367" y="1771378"/>
                    <a:pt x="395703" y="1765016"/>
                    <a:pt x="403536" y="1764997"/>
                  </a:cubicBezTo>
                  <a:cubicBezTo>
                    <a:pt x="403558" y="1764997"/>
                    <a:pt x="403577" y="1764997"/>
                    <a:pt x="403599" y="1764997"/>
                  </a:cubicBezTo>
                  <a:close/>
                  <a:moveTo>
                    <a:pt x="853693" y="1149712"/>
                  </a:moveTo>
                  <a:cubicBezTo>
                    <a:pt x="840875" y="1152327"/>
                    <a:pt x="832603" y="1164841"/>
                    <a:pt x="835222" y="1177659"/>
                  </a:cubicBezTo>
                  <a:cubicBezTo>
                    <a:pt x="837837" y="1190479"/>
                    <a:pt x="850351" y="1198748"/>
                    <a:pt x="863168" y="1196133"/>
                  </a:cubicBezTo>
                  <a:cubicBezTo>
                    <a:pt x="875986" y="1193518"/>
                    <a:pt x="884258" y="1181004"/>
                    <a:pt x="881640" y="1168183"/>
                  </a:cubicBezTo>
                  <a:cubicBezTo>
                    <a:pt x="879741" y="1158881"/>
                    <a:pt x="872470" y="1151610"/>
                    <a:pt x="863168" y="1149712"/>
                  </a:cubicBezTo>
                  <a:lnTo>
                    <a:pt x="863168" y="1137078"/>
                  </a:lnTo>
                  <a:lnTo>
                    <a:pt x="1090584" y="909662"/>
                  </a:lnTo>
                  <a:lnTo>
                    <a:pt x="1090584" y="857135"/>
                  </a:lnTo>
                  <a:lnTo>
                    <a:pt x="1081108" y="862600"/>
                  </a:lnTo>
                  <a:lnTo>
                    <a:pt x="1081108" y="905493"/>
                  </a:lnTo>
                  <a:lnTo>
                    <a:pt x="853693" y="1132908"/>
                  </a:lnTo>
                  <a:close/>
                  <a:moveTo>
                    <a:pt x="872644" y="1172927"/>
                  </a:moveTo>
                  <a:cubicBezTo>
                    <a:pt x="872644" y="1180776"/>
                    <a:pt x="866280" y="1187141"/>
                    <a:pt x="858431" y="1187141"/>
                  </a:cubicBezTo>
                  <a:cubicBezTo>
                    <a:pt x="850582" y="1187141"/>
                    <a:pt x="844217" y="1180776"/>
                    <a:pt x="844217" y="1172927"/>
                  </a:cubicBezTo>
                  <a:cubicBezTo>
                    <a:pt x="844217" y="1165078"/>
                    <a:pt x="850582" y="1158714"/>
                    <a:pt x="858431" y="1158714"/>
                  </a:cubicBezTo>
                  <a:cubicBezTo>
                    <a:pt x="866220" y="1158714"/>
                    <a:pt x="872559" y="1164980"/>
                    <a:pt x="872644" y="1172769"/>
                  </a:cubicBezTo>
                  <a:close/>
                  <a:moveTo>
                    <a:pt x="532026" y="1395447"/>
                  </a:moveTo>
                  <a:cubicBezTo>
                    <a:pt x="529022" y="1408182"/>
                    <a:pt x="536912" y="1420937"/>
                    <a:pt x="549648" y="1423940"/>
                  </a:cubicBezTo>
                  <a:cubicBezTo>
                    <a:pt x="562380" y="1426944"/>
                    <a:pt x="575137" y="1419054"/>
                    <a:pt x="578141" y="1406319"/>
                  </a:cubicBezTo>
                  <a:cubicBezTo>
                    <a:pt x="578248" y="1405858"/>
                    <a:pt x="578343" y="1405390"/>
                    <a:pt x="578425" y="1404923"/>
                  </a:cubicBezTo>
                  <a:lnTo>
                    <a:pt x="711558" y="1404923"/>
                  </a:lnTo>
                  <a:lnTo>
                    <a:pt x="711558" y="1075960"/>
                  </a:lnTo>
                  <a:lnTo>
                    <a:pt x="702082" y="1081424"/>
                  </a:lnTo>
                  <a:lnTo>
                    <a:pt x="702082" y="1395447"/>
                  </a:lnTo>
                  <a:lnTo>
                    <a:pt x="578425" y="1395447"/>
                  </a:lnTo>
                  <a:cubicBezTo>
                    <a:pt x="575778" y="1382633"/>
                    <a:pt x="563248" y="1374392"/>
                    <a:pt x="550434" y="1377039"/>
                  </a:cubicBezTo>
                  <a:cubicBezTo>
                    <a:pt x="541173" y="1378950"/>
                    <a:pt x="533937" y="1386186"/>
                    <a:pt x="532026" y="1395447"/>
                  </a:cubicBezTo>
                  <a:close/>
                  <a:moveTo>
                    <a:pt x="569423" y="1400185"/>
                  </a:moveTo>
                  <a:cubicBezTo>
                    <a:pt x="569423" y="1408034"/>
                    <a:pt x="563059" y="1414398"/>
                    <a:pt x="555210" y="1414398"/>
                  </a:cubicBezTo>
                  <a:cubicBezTo>
                    <a:pt x="547361" y="1414398"/>
                    <a:pt x="540996" y="1408034"/>
                    <a:pt x="540996" y="1400185"/>
                  </a:cubicBezTo>
                  <a:cubicBezTo>
                    <a:pt x="540996" y="1392336"/>
                    <a:pt x="547361" y="1385971"/>
                    <a:pt x="555210" y="1385971"/>
                  </a:cubicBezTo>
                  <a:cubicBezTo>
                    <a:pt x="563059" y="1385971"/>
                    <a:pt x="569423" y="1392336"/>
                    <a:pt x="569423" y="1400185"/>
                  </a:cubicBezTo>
                  <a:close/>
                  <a:moveTo>
                    <a:pt x="626277" y="1347595"/>
                  </a:moveTo>
                  <a:cubicBezTo>
                    <a:pt x="639098" y="1350210"/>
                    <a:pt x="651615" y="1341938"/>
                    <a:pt x="654230" y="1329117"/>
                  </a:cubicBezTo>
                  <a:cubicBezTo>
                    <a:pt x="656846" y="1316297"/>
                    <a:pt x="648573" y="1303780"/>
                    <a:pt x="635753" y="1301164"/>
                  </a:cubicBezTo>
                  <a:lnTo>
                    <a:pt x="635753" y="1119737"/>
                  </a:lnTo>
                  <a:lnTo>
                    <a:pt x="626277" y="1125202"/>
                  </a:lnTo>
                  <a:lnTo>
                    <a:pt x="626277" y="1301322"/>
                  </a:lnTo>
                  <a:cubicBezTo>
                    <a:pt x="613457" y="1303925"/>
                    <a:pt x="605172" y="1316430"/>
                    <a:pt x="607774" y="1329250"/>
                  </a:cubicBezTo>
                  <a:cubicBezTo>
                    <a:pt x="609670" y="1338574"/>
                    <a:pt x="616956" y="1345861"/>
                    <a:pt x="626277" y="1347753"/>
                  </a:cubicBezTo>
                  <a:close/>
                  <a:moveTo>
                    <a:pt x="631015" y="1310166"/>
                  </a:moveTo>
                  <a:cubicBezTo>
                    <a:pt x="638864" y="1310166"/>
                    <a:pt x="645228" y="1316531"/>
                    <a:pt x="645228" y="1324380"/>
                  </a:cubicBezTo>
                  <a:cubicBezTo>
                    <a:pt x="645228" y="1332229"/>
                    <a:pt x="638864" y="1338593"/>
                    <a:pt x="631015" y="1338593"/>
                  </a:cubicBezTo>
                  <a:cubicBezTo>
                    <a:pt x="623166" y="1338593"/>
                    <a:pt x="616802" y="1332229"/>
                    <a:pt x="616802" y="1324380"/>
                  </a:cubicBezTo>
                  <a:cubicBezTo>
                    <a:pt x="616783" y="1316547"/>
                    <a:pt x="623119" y="1310185"/>
                    <a:pt x="630952" y="1310166"/>
                  </a:cubicBezTo>
                  <a:cubicBezTo>
                    <a:pt x="630974" y="1310166"/>
                    <a:pt x="630993" y="1310166"/>
                    <a:pt x="631015" y="1310166"/>
                  </a:cubicBezTo>
                  <a:close/>
                  <a:moveTo>
                    <a:pt x="929498" y="1423400"/>
                  </a:moveTo>
                  <a:cubicBezTo>
                    <a:pt x="942318" y="1426012"/>
                    <a:pt x="954829" y="1417740"/>
                    <a:pt x="957442" y="1404920"/>
                  </a:cubicBezTo>
                  <a:cubicBezTo>
                    <a:pt x="960054" y="1392102"/>
                    <a:pt x="951781" y="1379591"/>
                    <a:pt x="938961" y="1376976"/>
                  </a:cubicBezTo>
                  <a:cubicBezTo>
                    <a:pt x="926147" y="1374364"/>
                    <a:pt x="913639" y="1382633"/>
                    <a:pt x="911020" y="1395447"/>
                  </a:cubicBezTo>
                  <a:lnTo>
                    <a:pt x="787363" y="1395447"/>
                  </a:lnTo>
                  <a:lnTo>
                    <a:pt x="787363" y="1098891"/>
                  </a:lnTo>
                  <a:lnTo>
                    <a:pt x="945291" y="940963"/>
                  </a:lnTo>
                  <a:lnTo>
                    <a:pt x="913705" y="959188"/>
                  </a:lnTo>
                  <a:lnTo>
                    <a:pt x="777888" y="1095006"/>
                  </a:lnTo>
                  <a:lnTo>
                    <a:pt x="777888" y="1404923"/>
                  </a:lnTo>
                  <a:lnTo>
                    <a:pt x="911020" y="1404923"/>
                  </a:lnTo>
                  <a:cubicBezTo>
                    <a:pt x="912925" y="1414225"/>
                    <a:pt x="920196" y="1421496"/>
                    <a:pt x="929498" y="1423400"/>
                  </a:cubicBezTo>
                  <a:close/>
                  <a:moveTo>
                    <a:pt x="934236" y="1385971"/>
                  </a:moveTo>
                  <a:cubicBezTo>
                    <a:pt x="942085" y="1385971"/>
                    <a:pt x="948449" y="1392336"/>
                    <a:pt x="948449" y="1400185"/>
                  </a:cubicBezTo>
                  <a:cubicBezTo>
                    <a:pt x="948449" y="1408034"/>
                    <a:pt x="942085" y="1414398"/>
                    <a:pt x="934236" y="1414398"/>
                  </a:cubicBezTo>
                  <a:cubicBezTo>
                    <a:pt x="926387" y="1414398"/>
                    <a:pt x="920022" y="1408034"/>
                    <a:pt x="920022" y="1400185"/>
                  </a:cubicBezTo>
                  <a:cubicBezTo>
                    <a:pt x="920003" y="1392352"/>
                    <a:pt x="926339" y="1385990"/>
                    <a:pt x="934173" y="1385971"/>
                  </a:cubicBezTo>
                  <a:cubicBezTo>
                    <a:pt x="934195" y="1385971"/>
                    <a:pt x="934214" y="1385971"/>
                    <a:pt x="934236" y="1385971"/>
                  </a:cubicBezTo>
                  <a:close/>
                  <a:moveTo>
                    <a:pt x="550472" y="1319642"/>
                  </a:moveTo>
                  <a:lnTo>
                    <a:pt x="474667" y="1319642"/>
                  </a:lnTo>
                  <a:lnTo>
                    <a:pt x="474667" y="1632338"/>
                  </a:lnTo>
                  <a:lnTo>
                    <a:pt x="702082" y="1632338"/>
                  </a:lnTo>
                  <a:lnTo>
                    <a:pt x="702082" y="1935559"/>
                  </a:lnTo>
                  <a:lnTo>
                    <a:pt x="863168" y="1935559"/>
                  </a:lnTo>
                  <a:lnTo>
                    <a:pt x="863168" y="1622863"/>
                  </a:lnTo>
                  <a:lnTo>
                    <a:pt x="777888" y="1622863"/>
                  </a:lnTo>
                  <a:lnTo>
                    <a:pt x="777888" y="1831959"/>
                  </a:lnTo>
                  <a:cubicBezTo>
                    <a:pt x="768582" y="1833857"/>
                    <a:pt x="761308" y="1841131"/>
                    <a:pt x="759410" y="1850436"/>
                  </a:cubicBezTo>
                  <a:lnTo>
                    <a:pt x="759410" y="1850436"/>
                  </a:lnTo>
                  <a:cubicBezTo>
                    <a:pt x="756792" y="1863253"/>
                    <a:pt x="765061" y="1875768"/>
                    <a:pt x="777878" y="1878386"/>
                  </a:cubicBezTo>
                  <a:cubicBezTo>
                    <a:pt x="777881" y="1878389"/>
                    <a:pt x="777884" y="1878389"/>
                    <a:pt x="777888" y="1878389"/>
                  </a:cubicBezTo>
                  <a:cubicBezTo>
                    <a:pt x="790771" y="1880941"/>
                    <a:pt x="803289" y="1872568"/>
                    <a:pt x="805841" y="1859681"/>
                  </a:cubicBezTo>
                  <a:cubicBezTo>
                    <a:pt x="806444" y="1856630"/>
                    <a:pt x="806444" y="1853487"/>
                    <a:pt x="805841" y="1850436"/>
                  </a:cubicBezTo>
                  <a:cubicBezTo>
                    <a:pt x="803952" y="1841125"/>
                    <a:pt x="796675" y="1833847"/>
                    <a:pt x="787363" y="1831959"/>
                  </a:cubicBezTo>
                  <a:lnTo>
                    <a:pt x="787363" y="1632338"/>
                  </a:lnTo>
                  <a:lnTo>
                    <a:pt x="853693" y="1632338"/>
                  </a:lnTo>
                  <a:lnTo>
                    <a:pt x="853693" y="1926083"/>
                  </a:lnTo>
                  <a:lnTo>
                    <a:pt x="711558" y="1926083"/>
                  </a:lnTo>
                  <a:lnTo>
                    <a:pt x="711558" y="1622863"/>
                  </a:lnTo>
                  <a:lnTo>
                    <a:pt x="484142" y="1622863"/>
                  </a:lnTo>
                  <a:lnTo>
                    <a:pt x="484142" y="1329117"/>
                  </a:lnTo>
                  <a:lnTo>
                    <a:pt x="559948" y="1329117"/>
                  </a:lnTo>
                  <a:lnTo>
                    <a:pt x="559948" y="1168031"/>
                  </a:lnTo>
                  <a:lnTo>
                    <a:pt x="552114" y="1168031"/>
                  </a:lnTo>
                  <a:lnTo>
                    <a:pt x="535690" y="1177507"/>
                  </a:lnTo>
                  <a:lnTo>
                    <a:pt x="550472" y="1177507"/>
                  </a:lnTo>
                  <a:close/>
                  <a:moveTo>
                    <a:pt x="795954" y="1850278"/>
                  </a:moveTo>
                  <a:cubicBezTo>
                    <a:pt x="797022" y="1853345"/>
                    <a:pt x="797022" y="1856684"/>
                    <a:pt x="795954" y="1859754"/>
                  </a:cubicBezTo>
                  <a:cubicBezTo>
                    <a:pt x="793323" y="1867148"/>
                    <a:pt x="785193" y="1871011"/>
                    <a:pt x="777799" y="1868380"/>
                  </a:cubicBezTo>
                  <a:cubicBezTo>
                    <a:pt x="777796" y="1868377"/>
                    <a:pt x="777796" y="1868377"/>
                    <a:pt x="777793" y="1868377"/>
                  </a:cubicBezTo>
                  <a:lnTo>
                    <a:pt x="777793" y="1868377"/>
                  </a:lnTo>
                  <a:cubicBezTo>
                    <a:pt x="770389" y="1865720"/>
                    <a:pt x="766539" y="1857562"/>
                    <a:pt x="769195" y="1850158"/>
                  </a:cubicBezTo>
                  <a:cubicBezTo>
                    <a:pt x="770632" y="1846153"/>
                    <a:pt x="773788" y="1842998"/>
                    <a:pt x="777793" y="1841560"/>
                  </a:cubicBezTo>
                  <a:lnTo>
                    <a:pt x="777793" y="1841560"/>
                  </a:lnTo>
                  <a:cubicBezTo>
                    <a:pt x="785215" y="1838952"/>
                    <a:pt x="793345" y="1842856"/>
                    <a:pt x="795954" y="1850278"/>
                  </a:cubicBezTo>
                  <a:close/>
                  <a:moveTo>
                    <a:pt x="256727" y="1528738"/>
                  </a:moveTo>
                  <a:cubicBezTo>
                    <a:pt x="243908" y="1526126"/>
                    <a:pt x="231397" y="1534398"/>
                    <a:pt x="228783" y="1547219"/>
                  </a:cubicBezTo>
                  <a:cubicBezTo>
                    <a:pt x="226170" y="1560036"/>
                    <a:pt x="234443" y="1572547"/>
                    <a:pt x="247262" y="1575162"/>
                  </a:cubicBezTo>
                  <a:cubicBezTo>
                    <a:pt x="260078" y="1577774"/>
                    <a:pt x="272587" y="1569505"/>
                    <a:pt x="275204" y="1556691"/>
                  </a:cubicBezTo>
                  <a:lnTo>
                    <a:pt x="332532" y="1556691"/>
                  </a:lnTo>
                  <a:lnTo>
                    <a:pt x="332532" y="1294784"/>
                  </a:lnTo>
                  <a:lnTo>
                    <a:pt x="323056" y="1300280"/>
                  </a:lnTo>
                  <a:lnTo>
                    <a:pt x="323056" y="1547057"/>
                  </a:lnTo>
                  <a:lnTo>
                    <a:pt x="275204" y="1547057"/>
                  </a:lnTo>
                  <a:cubicBezTo>
                    <a:pt x="273258" y="1537809"/>
                    <a:pt x="265993" y="1530605"/>
                    <a:pt x="256727" y="1528738"/>
                  </a:cubicBezTo>
                  <a:close/>
                  <a:moveTo>
                    <a:pt x="251989" y="1566167"/>
                  </a:moveTo>
                  <a:cubicBezTo>
                    <a:pt x="244139" y="1566167"/>
                    <a:pt x="237776" y="1559802"/>
                    <a:pt x="237776" y="1551953"/>
                  </a:cubicBezTo>
                  <a:cubicBezTo>
                    <a:pt x="237776" y="1544104"/>
                    <a:pt x="244139" y="1537740"/>
                    <a:pt x="251989" y="1537740"/>
                  </a:cubicBezTo>
                  <a:cubicBezTo>
                    <a:pt x="259839" y="1537740"/>
                    <a:pt x="266203" y="1544104"/>
                    <a:pt x="266203" y="1551953"/>
                  </a:cubicBezTo>
                  <a:cubicBezTo>
                    <a:pt x="266099" y="1559733"/>
                    <a:pt x="259771" y="1565993"/>
                    <a:pt x="251989" y="1566009"/>
                  </a:cubicBezTo>
                  <a:close/>
                  <a:moveTo>
                    <a:pt x="626277" y="2011522"/>
                  </a:moveTo>
                  <a:lnTo>
                    <a:pt x="683605" y="2011522"/>
                  </a:lnTo>
                  <a:cubicBezTo>
                    <a:pt x="686220" y="2024339"/>
                    <a:pt x="698734" y="2032612"/>
                    <a:pt x="711552" y="2029993"/>
                  </a:cubicBezTo>
                  <a:cubicBezTo>
                    <a:pt x="724372" y="2027378"/>
                    <a:pt x="732641" y="2014864"/>
                    <a:pt x="730026" y="2002046"/>
                  </a:cubicBezTo>
                  <a:cubicBezTo>
                    <a:pt x="727408" y="1989229"/>
                    <a:pt x="714897" y="1980957"/>
                    <a:pt x="702076" y="1983575"/>
                  </a:cubicBezTo>
                  <a:cubicBezTo>
                    <a:pt x="692774" y="1985474"/>
                    <a:pt x="685503" y="1992745"/>
                    <a:pt x="683605" y="2002046"/>
                  </a:cubicBezTo>
                  <a:lnTo>
                    <a:pt x="635753" y="2002046"/>
                  </a:lnTo>
                  <a:lnTo>
                    <a:pt x="635753" y="1698826"/>
                  </a:lnTo>
                  <a:lnTo>
                    <a:pt x="408337" y="1698826"/>
                  </a:lnTo>
                  <a:lnTo>
                    <a:pt x="408337" y="1253470"/>
                  </a:lnTo>
                  <a:lnTo>
                    <a:pt x="456189" y="1253470"/>
                  </a:lnTo>
                  <a:cubicBezTo>
                    <a:pt x="458805" y="1266288"/>
                    <a:pt x="471319" y="1274560"/>
                    <a:pt x="484136" y="1271941"/>
                  </a:cubicBezTo>
                  <a:cubicBezTo>
                    <a:pt x="496957" y="1269326"/>
                    <a:pt x="505226" y="1256812"/>
                    <a:pt x="502610" y="1243995"/>
                  </a:cubicBezTo>
                  <a:cubicBezTo>
                    <a:pt x="499992" y="1231177"/>
                    <a:pt x="487481" y="1222905"/>
                    <a:pt x="474660" y="1225523"/>
                  </a:cubicBezTo>
                  <a:cubicBezTo>
                    <a:pt x="465359" y="1227422"/>
                    <a:pt x="458088" y="1234693"/>
                    <a:pt x="456189" y="1243995"/>
                  </a:cubicBezTo>
                  <a:lnTo>
                    <a:pt x="420814" y="1243995"/>
                  </a:lnTo>
                  <a:lnTo>
                    <a:pt x="398862" y="1256629"/>
                  </a:lnTo>
                  <a:lnTo>
                    <a:pt x="398862" y="1708301"/>
                  </a:lnTo>
                  <a:lnTo>
                    <a:pt x="626277" y="1708301"/>
                  </a:lnTo>
                  <a:close/>
                  <a:moveTo>
                    <a:pt x="706820" y="1992571"/>
                  </a:moveTo>
                  <a:cubicBezTo>
                    <a:pt x="714669" y="1992571"/>
                    <a:pt x="721034" y="1998935"/>
                    <a:pt x="721034" y="2006784"/>
                  </a:cubicBezTo>
                  <a:cubicBezTo>
                    <a:pt x="721034" y="2014633"/>
                    <a:pt x="714669" y="2020998"/>
                    <a:pt x="706820" y="2020998"/>
                  </a:cubicBezTo>
                  <a:cubicBezTo>
                    <a:pt x="698971" y="2020998"/>
                    <a:pt x="692607" y="2014633"/>
                    <a:pt x="692607" y="2006784"/>
                  </a:cubicBezTo>
                  <a:cubicBezTo>
                    <a:pt x="692502" y="1998951"/>
                    <a:pt x="698766" y="1992517"/>
                    <a:pt x="706599" y="1992413"/>
                  </a:cubicBezTo>
                  <a:cubicBezTo>
                    <a:pt x="706672" y="1992413"/>
                    <a:pt x="706748" y="1992413"/>
                    <a:pt x="706820" y="1992413"/>
                  </a:cubicBezTo>
                  <a:close/>
                  <a:moveTo>
                    <a:pt x="479405" y="1234519"/>
                  </a:moveTo>
                  <a:cubicBezTo>
                    <a:pt x="487254" y="1234519"/>
                    <a:pt x="493618" y="1240883"/>
                    <a:pt x="493618" y="1248732"/>
                  </a:cubicBezTo>
                  <a:cubicBezTo>
                    <a:pt x="493618" y="1256581"/>
                    <a:pt x="487254" y="1262946"/>
                    <a:pt x="479405" y="1262946"/>
                  </a:cubicBezTo>
                  <a:cubicBezTo>
                    <a:pt x="471556" y="1262946"/>
                    <a:pt x="465191" y="1256581"/>
                    <a:pt x="465191" y="1248732"/>
                  </a:cubicBezTo>
                  <a:cubicBezTo>
                    <a:pt x="465087" y="1240899"/>
                    <a:pt x="471350" y="1234468"/>
                    <a:pt x="479184" y="1234361"/>
                  </a:cubicBezTo>
                  <a:cubicBezTo>
                    <a:pt x="479256" y="1234361"/>
                    <a:pt x="479332" y="1234361"/>
                    <a:pt x="479405" y="1234361"/>
                  </a:cubicBezTo>
                  <a:close/>
                  <a:moveTo>
                    <a:pt x="247251" y="1499363"/>
                  </a:moveTo>
                  <a:cubicBezTo>
                    <a:pt x="260073" y="1501979"/>
                    <a:pt x="272588" y="1493706"/>
                    <a:pt x="275204" y="1480886"/>
                  </a:cubicBezTo>
                  <a:cubicBezTo>
                    <a:pt x="277821" y="1468065"/>
                    <a:pt x="269548" y="1455548"/>
                    <a:pt x="256727" y="1452933"/>
                  </a:cubicBezTo>
                  <a:lnTo>
                    <a:pt x="256727" y="1338562"/>
                  </a:lnTo>
                  <a:lnTo>
                    <a:pt x="247251" y="1344026"/>
                  </a:lnTo>
                  <a:lnTo>
                    <a:pt x="247251" y="1452933"/>
                  </a:lnTo>
                  <a:cubicBezTo>
                    <a:pt x="234430" y="1455535"/>
                    <a:pt x="226146" y="1468040"/>
                    <a:pt x="228750" y="1480861"/>
                  </a:cubicBezTo>
                  <a:cubicBezTo>
                    <a:pt x="230643" y="1490185"/>
                    <a:pt x="237929" y="1497471"/>
                    <a:pt x="247251" y="1499363"/>
                  </a:cubicBezTo>
                  <a:close/>
                  <a:moveTo>
                    <a:pt x="251989" y="1461935"/>
                  </a:moveTo>
                  <a:cubicBezTo>
                    <a:pt x="259839" y="1461935"/>
                    <a:pt x="266203" y="1468299"/>
                    <a:pt x="266203" y="1476148"/>
                  </a:cubicBezTo>
                  <a:cubicBezTo>
                    <a:pt x="266203" y="1483997"/>
                    <a:pt x="259839" y="1490361"/>
                    <a:pt x="251989" y="1490361"/>
                  </a:cubicBezTo>
                  <a:cubicBezTo>
                    <a:pt x="244139" y="1490361"/>
                    <a:pt x="237776" y="1483997"/>
                    <a:pt x="237776" y="1476148"/>
                  </a:cubicBezTo>
                  <a:cubicBezTo>
                    <a:pt x="237671" y="1468315"/>
                    <a:pt x="243935" y="1461884"/>
                    <a:pt x="251767" y="1461777"/>
                  </a:cubicBezTo>
                  <a:cubicBezTo>
                    <a:pt x="251841" y="1461777"/>
                    <a:pt x="251915" y="1461777"/>
                    <a:pt x="251989" y="1461777"/>
                  </a:cubicBezTo>
                  <a:close/>
                  <a:moveTo>
                    <a:pt x="4719757" y="3242882"/>
                  </a:moveTo>
                  <a:cubicBezTo>
                    <a:pt x="4732581" y="3245504"/>
                    <a:pt x="4745089" y="3237229"/>
                    <a:pt x="4747710" y="3224405"/>
                  </a:cubicBezTo>
                  <a:cubicBezTo>
                    <a:pt x="4750300" y="3211581"/>
                    <a:pt x="4742056" y="3199073"/>
                    <a:pt x="4729233" y="3196452"/>
                  </a:cubicBezTo>
                  <a:cubicBezTo>
                    <a:pt x="4716409" y="3193862"/>
                    <a:pt x="4703901" y="3202106"/>
                    <a:pt x="4701280" y="3214929"/>
                  </a:cubicBezTo>
                  <a:lnTo>
                    <a:pt x="4113316" y="3214929"/>
                  </a:lnTo>
                  <a:lnTo>
                    <a:pt x="4113316" y="3411233"/>
                  </a:lnTo>
                  <a:lnTo>
                    <a:pt x="4122791" y="3411233"/>
                  </a:lnTo>
                  <a:lnTo>
                    <a:pt x="4122791" y="3224247"/>
                  </a:lnTo>
                  <a:lnTo>
                    <a:pt x="4701280" y="3224247"/>
                  </a:lnTo>
                  <a:cubicBezTo>
                    <a:pt x="4703175" y="3233565"/>
                    <a:pt x="4710439" y="3240830"/>
                    <a:pt x="4719757" y="3242725"/>
                  </a:cubicBezTo>
                  <a:close/>
                  <a:moveTo>
                    <a:pt x="4724495" y="3205454"/>
                  </a:moveTo>
                  <a:cubicBezTo>
                    <a:pt x="4732360" y="3205454"/>
                    <a:pt x="4738709" y="3211802"/>
                    <a:pt x="4738709" y="3219667"/>
                  </a:cubicBezTo>
                  <a:cubicBezTo>
                    <a:pt x="4738709" y="3227532"/>
                    <a:pt x="4732360" y="3233881"/>
                    <a:pt x="4724495" y="3233881"/>
                  </a:cubicBezTo>
                  <a:cubicBezTo>
                    <a:pt x="4716630" y="3233881"/>
                    <a:pt x="4710282" y="3227532"/>
                    <a:pt x="4710282" y="3219667"/>
                  </a:cubicBezTo>
                  <a:cubicBezTo>
                    <a:pt x="4710187" y="3211834"/>
                    <a:pt x="4716441" y="3205391"/>
                    <a:pt x="4724274" y="3205296"/>
                  </a:cubicBezTo>
                  <a:cubicBezTo>
                    <a:pt x="4724337" y="3205296"/>
                    <a:pt x="4724432" y="3205296"/>
                    <a:pt x="4724495" y="3205296"/>
                  </a:cubicBezTo>
                  <a:close/>
                  <a:moveTo>
                    <a:pt x="5762552" y="713358"/>
                  </a:moveTo>
                  <a:cubicBezTo>
                    <a:pt x="5759931" y="726179"/>
                    <a:pt x="5768206" y="738690"/>
                    <a:pt x="5781030" y="741302"/>
                  </a:cubicBezTo>
                  <a:cubicBezTo>
                    <a:pt x="5793853" y="743917"/>
                    <a:pt x="5806361" y="735642"/>
                    <a:pt x="5808983" y="722821"/>
                  </a:cubicBezTo>
                  <a:cubicBezTo>
                    <a:pt x="5811573" y="710007"/>
                    <a:pt x="5803329" y="697499"/>
                    <a:pt x="5790505" y="694881"/>
                  </a:cubicBezTo>
                  <a:lnTo>
                    <a:pt x="5790505" y="485785"/>
                  </a:lnTo>
                  <a:lnTo>
                    <a:pt x="5657373" y="485785"/>
                  </a:lnTo>
                  <a:cubicBezTo>
                    <a:pt x="5654751" y="472967"/>
                    <a:pt x="5642243" y="464695"/>
                    <a:pt x="5629419" y="467314"/>
                  </a:cubicBezTo>
                  <a:cubicBezTo>
                    <a:pt x="5616596" y="469929"/>
                    <a:pt x="5608320" y="482443"/>
                    <a:pt x="5610942" y="495261"/>
                  </a:cubicBezTo>
                  <a:cubicBezTo>
                    <a:pt x="5613563" y="508078"/>
                    <a:pt x="5626071" y="516350"/>
                    <a:pt x="5638895" y="513732"/>
                  </a:cubicBezTo>
                  <a:cubicBezTo>
                    <a:pt x="5648213" y="511833"/>
                    <a:pt x="5655477" y="504562"/>
                    <a:pt x="5657373" y="495261"/>
                  </a:cubicBezTo>
                  <a:lnTo>
                    <a:pt x="5781030" y="495261"/>
                  </a:lnTo>
                  <a:lnTo>
                    <a:pt x="5781030" y="694881"/>
                  </a:lnTo>
                  <a:cubicBezTo>
                    <a:pt x="5771775" y="696757"/>
                    <a:pt x="5764511" y="703955"/>
                    <a:pt x="5762552" y="713200"/>
                  </a:cubicBezTo>
                  <a:close/>
                  <a:moveTo>
                    <a:pt x="5634157" y="504894"/>
                  </a:moveTo>
                  <a:cubicBezTo>
                    <a:pt x="5626293" y="504894"/>
                    <a:pt x="5619944" y="498530"/>
                    <a:pt x="5619944" y="490681"/>
                  </a:cubicBezTo>
                  <a:cubicBezTo>
                    <a:pt x="5619944" y="482832"/>
                    <a:pt x="5626293" y="476467"/>
                    <a:pt x="5634157" y="476467"/>
                  </a:cubicBezTo>
                  <a:cubicBezTo>
                    <a:pt x="5642022" y="476467"/>
                    <a:pt x="5648371" y="482832"/>
                    <a:pt x="5648371" y="490681"/>
                  </a:cubicBezTo>
                  <a:cubicBezTo>
                    <a:pt x="5648276" y="498460"/>
                    <a:pt x="5641927" y="504720"/>
                    <a:pt x="5634157" y="504736"/>
                  </a:cubicBezTo>
                  <a:close/>
                  <a:moveTo>
                    <a:pt x="5785768" y="703883"/>
                  </a:moveTo>
                  <a:cubicBezTo>
                    <a:pt x="5793632" y="703883"/>
                    <a:pt x="5799981" y="710247"/>
                    <a:pt x="5799981" y="718096"/>
                  </a:cubicBezTo>
                  <a:cubicBezTo>
                    <a:pt x="5799981" y="725945"/>
                    <a:pt x="5793632" y="732310"/>
                    <a:pt x="5785768" y="732310"/>
                  </a:cubicBezTo>
                  <a:cubicBezTo>
                    <a:pt x="5777903" y="732310"/>
                    <a:pt x="5771554" y="725945"/>
                    <a:pt x="5771554" y="718096"/>
                  </a:cubicBezTo>
                  <a:cubicBezTo>
                    <a:pt x="5771459" y="710263"/>
                    <a:pt x="5777713" y="703832"/>
                    <a:pt x="5785546" y="703725"/>
                  </a:cubicBezTo>
                  <a:cubicBezTo>
                    <a:pt x="5785610" y="703725"/>
                    <a:pt x="5785704" y="703725"/>
                    <a:pt x="5785768" y="703725"/>
                  </a:cubicBezTo>
                  <a:close/>
                  <a:moveTo>
                    <a:pt x="5581567" y="789164"/>
                  </a:moveTo>
                  <a:cubicBezTo>
                    <a:pt x="5578946" y="776346"/>
                    <a:pt x="5566438" y="768074"/>
                    <a:pt x="5553614" y="770692"/>
                  </a:cubicBezTo>
                  <a:cubicBezTo>
                    <a:pt x="5540790" y="773308"/>
                    <a:pt x="5532515" y="785822"/>
                    <a:pt x="5535137" y="798639"/>
                  </a:cubicBezTo>
                  <a:cubicBezTo>
                    <a:pt x="5537758" y="811457"/>
                    <a:pt x="5550266" y="819729"/>
                    <a:pt x="5563090" y="817110"/>
                  </a:cubicBezTo>
                  <a:cubicBezTo>
                    <a:pt x="5572407" y="815212"/>
                    <a:pt x="5579672" y="807941"/>
                    <a:pt x="5581567" y="798639"/>
                  </a:cubicBezTo>
                  <a:lnTo>
                    <a:pt x="5714700" y="798639"/>
                  </a:lnTo>
                  <a:lnTo>
                    <a:pt x="5714700" y="589543"/>
                  </a:lnTo>
                  <a:cubicBezTo>
                    <a:pt x="5727524" y="586928"/>
                    <a:pt x="5735799" y="574414"/>
                    <a:pt x="5733178" y="561596"/>
                  </a:cubicBezTo>
                  <a:cubicBezTo>
                    <a:pt x="5730556" y="548776"/>
                    <a:pt x="5718048" y="540507"/>
                    <a:pt x="5705225" y="543122"/>
                  </a:cubicBezTo>
                  <a:cubicBezTo>
                    <a:pt x="5692401" y="545737"/>
                    <a:pt x="5684125" y="558251"/>
                    <a:pt x="5686747" y="571072"/>
                  </a:cubicBezTo>
                  <a:cubicBezTo>
                    <a:pt x="5688642" y="580374"/>
                    <a:pt x="5695907" y="587645"/>
                    <a:pt x="5705225" y="589543"/>
                  </a:cubicBezTo>
                  <a:lnTo>
                    <a:pt x="5705225" y="789006"/>
                  </a:lnTo>
                  <a:close/>
                  <a:moveTo>
                    <a:pt x="5558352" y="808115"/>
                  </a:moveTo>
                  <a:cubicBezTo>
                    <a:pt x="5550487" y="808115"/>
                    <a:pt x="5544139" y="801750"/>
                    <a:pt x="5544139" y="793901"/>
                  </a:cubicBezTo>
                  <a:cubicBezTo>
                    <a:pt x="5544139" y="786052"/>
                    <a:pt x="5550487" y="779688"/>
                    <a:pt x="5558352" y="779688"/>
                  </a:cubicBezTo>
                  <a:cubicBezTo>
                    <a:pt x="5566217" y="779688"/>
                    <a:pt x="5572566" y="786052"/>
                    <a:pt x="5572566" y="793901"/>
                  </a:cubicBezTo>
                  <a:cubicBezTo>
                    <a:pt x="5572471" y="801681"/>
                    <a:pt x="5566122" y="807941"/>
                    <a:pt x="5558352" y="807957"/>
                  </a:cubicBezTo>
                  <a:close/>
                  <a:moveTo>
                    <a:pt x="5695749" y="566486"/>
                  </a:moveTo>
                  <a:cubicBezTo>
                    <a:pt x="5695749" y="558637"/>
                    <a:pt x="5702098" y="552272"/>
                    <a:pt x="5709962" y="552272"/>
                  </a:cubicBezTo>
                  <a:cubicBezTo>
                    <a:pt x="5717827" y="552272"/>
                    <a:pt x="5724176" y="558637"/>
                    <a:pt x="5724176" y="566486"/>
                  </a:cubicBezTo>
                  <a:cubicBezTo>
                    <a:pt x="5724176" y="574335"/>
                    <a:pt x="5717827" y="580699"/>
                    <a:pt x="5709962" y="580699"/>
                  </a:cubicBezTo>
                  <a:cubicBezTo>
                    <a:pt x="5702098" y="580699"/>
                    <a:pt x="5695749" y="574338"/>
                    <a:pt x="5695749" y="566486"/>
                  </a:cubicBezTo>
                  <a:cubicBezTo>
                    <a:pt x="5695749" y="566435"/>
                    <a:pt x="5695749" y="566382"/>
                    <a:pt x="5695749" y="566328"/>
                  </a:cubicBezTo>
                  <a:close/>
                  <a:moveTo>
                    <a:pt x="5942116" y="571224"/>
                  </a:moveTo>
                  <a:lnTo>
                    <a:pt x="5942116" y="410138"/>
                  </a:lnTo>
                  <a:lnTo>
                    <a:pt x="5657373" y="410138"/>
                  </a:lnTo>
                  <a:cubicBezTo>
                    <a:pt x="5654783" y="397317"/>
                    <a:pt x="5642275" y="389032"/>
                    <a:pt x="5629451" y="391635"/>
                  </a:cubicBezTo>
                  <a:cubicBezTo>
                    <a:pt x="5620133" y="393530"/>
                    <a:pt x="5612837" y="400817"/>
                    <a:pt x="5610942" y="410138"/>
                  </a:cubicBezTo>
                  <a:lnTo>
                    <a:pt x="5610942" y="410138"/>
                  </a:lnTo>
                  <a:cubicBezTo>
                    <a:pt x="5608320" y="422958"/>
                    <a:pt x="5616596" y="435475"/>
                    <a:pt x="5629419" y="438091"/>
                  </a:cubicBezTo>
                  <a:cubicBezTo>
                    <a:pt x="5642243" y="440706"/>
                    <a:pt x="5654751" y="432434"/>
                    <a:pt x="5657373" y="419613"/>
                  </a:cubicBezTo>
                  <a:lnTo>
                    <a:pt x="5932640" y="419613"/>
                  </a:lnTo>
                  <a:lnTo>
                    <a:pt x="5932640" y="561748"/>
                  </a:lnTo>
                  <a:lnTo>
                    <a:pt x="5866311" y="561748"/>
                  </a:lnTo>
                  <a:lnTo>
                    <a:pt x="5866311" y="513738"/>
                  </a:lnTo>
                  <a:cubicBezTo>
                    <a:pt x="5879134" y="511123"/>
                    <a:pt x="5887410" y="498609"/>
                    <a:pt x="5884788" y="485791"/>
                  </a:cubicBezTo>
                  <a:cubicBezTo>
                    <a:pt x="5882167" y="472971"/>
                    <a:pt x="5869659" y="464702"/>
                    <a:pt x="5856835" y="467317"/>
                  </a:cubicBezTo>
                  <a:cubicBezTo>
                    <a:pt x="5844011" y="469932"/>
                    <a:pt x="5835736" y="482446"/>
                    <a:pt x="5838358" y="495267"/>
                  </a:cubicBezTo>
                  <a:cubicBezTo>
                    <a:pt x="5840253" y="504569"/>
                    <a:pt x="5847517" y="511840"/>
                    <a:pt x="5856835" y="513738"/>
                  </a:cubicBezTo>
                  <a:lnTo>
                    <a:pt x="5856835" y="571066"/>
                  </a:lnTo>
                  <a:close/>
                  <a:moveTo>
                    <a:pt x="5647581" y="419613"/>
                  </a:moveTo>
                  <a:cubicBezTo>
                    <a:pt x="5644959" y="427017"/>
                    <a:pt x="5636842" y="430899"/>
                    <a:pt x="5629451" y="428283"/>
                  </a:cubicBezTo>
                  <a:cubicBezTo>
                    <a:pt x="5622028" y="425668"/>
                    <a:pt x="5618143" y="417541"/>
                    <a:pt x="5620765" y="410138"/>
                  </a:cubicBezTo>
                  <a:cubicBezTo>
                    <a:pt x="5623387" y="402734"/>
                    <a:pt x="5631504" y="398852"/>
                    <a:pt x="5638927" y="401467"/>
                  </a:cubicBezTo>
                  <a:cubicBezTo>
                    <a:pt x="5646318" y="404083"/>
                    <a:pt x="5650203" y="412210"/>
                    <a:pt x="5647581" y="419613"/>
                  </a:cubicBezTo>
                  <a:close/>
                  <a:moveTo>
                    <a:pt x="5847359" y="490712"/>
                  </a:moveTo>
                  <a:cubicBezTo>
                    <a:pt x="5847359" y="482863"/>
                    <a:pt x="5853708" y="476499"/>
                    <a:pt x="5861573" y="476499"/>
                  </a:cubicBezTo>
                  <a:cubicBezTo>
                    <a:pt x="5869438" y="476499"/>
                    <a:pt x="5875786" y="482863"/>
                    <a:pt x="5875786" y="490712"/>
                  </a:cubicBezTo>
                  <a:cubicBezTo>
                    <a:pt x="5875786" y="498561"/>
                    <a:pt x="5869438" y="504926"/>
                    <a:pt x="5861573" y="504926"/>
                  </a:cubicBezTo>
                  <a:cubicBezTo>
                    <a:pt x="5853708" y="504926"/>
                    <a:pt x="5847359" y="498564"/>
                    <a:pt x="5847359" y="490712"/>
                  </a:cubicBezTo>
                  <a:cubicBezTo>
                    <a:pt x="5847359" y="490649"/>
                    <a:pt x="5847359" y="490586"/>
                    <a:pt x="5847359" y="490523"/>
                  </a:cubicBezTo>
                  <a:close/>
                  <a:moveTo>
                    <a:pt x="5563090" y="1360577"/>
                  </a:moveTo>
                  <a:lnTo>
                    <a:pt x="5370734" y="1168221"/>
                  </a:lnTo>
                  <a:lnTo>
                    <a:pt x="5278347" y="1168221"/>
                  </a:lnTo>
                  <a:cubicBezTo>
                    <a:pt x="5275725" y="1155404"/>
                    <a:pt x="5263217" y="1147131"/>
                    <a:pt x="5250394" y="1149750"/>
                  </a:cubicBezTo>
                  <a:cubicBezTo>
                    <a:pt x="5237570" y="1152365"/>
                    <a:pt x="5229294" y="1164879"/>
                    <a:pt x="5231916" y="1177697"/>
                  </a:cubicBezTo>
                  <a:cubicBezTo>
                    <a:pt x="5234538" y="1190514"/>
                    <a:pt x="5247045" y="1198786"/>
                    <a:pt x="5259869" y="1196168"/>
                  </a:cubicBezTo>
                  <a:cubicBezTo>
                    <a:pt x="5269187" y="1194270"/>
                    <a:pt x="5276452" y="1186999"/>
                    <a:pt x="5278347" y="1177697"/>
                  </a:cubicBezTo>
                  <a:lnTo>
                    <a:pt x="5366786" y="1177697"/>
                  </a:lnTo>
                  <a:lnTo>
                    <a:pt x="5553456" y="1364367"/>
                  </a:lnTo>
                  <a:lnTo>
                    <a:pt x="5553456" y="1632528"/>
                  </a:lnTo>
                  <a:lnTo>
                    <a:pt x="6064415" y="1632528"/>
                  </a:lnTo>
                  <a:lnTo>
                    <a:pt x="6064415" y="1623052"/>
                  </a:lnTo>
                  <a:lnTo>
                    <a:pt x="5563090" y="1623052"/>
                  </a:lnTo>
                  <a:close/>
                  <a:moveTo>
                    <a:pt x="5255131" y="1187172"/>
                  </a:moveTo>
                  <a:cubicBezTo>
                    <a:pt x="5247267" y="1187172"/>
                    <a:pt x="5240918" y="1180808"/>
                    <a:pt x="5240918" y="1172959"/>
                  </a:cubicBezTo>
                  <a:cubicBezTo>
                    <a:pt x="5240918" y="1165110"/>
                    <a:pt x="5247267" y="1158745"/>
                    <a:pt x="5255131" y="1158745"/>
                  </a:cubicBezTo>
                  <a:cubicBezTo>
                    <a:pt x="5262996" y="1158745"/>
                    <a:pt x="5269345" y="1165110"/>
                    <a:pt x="5269345" y="1172959"/>
                  </a:cubicBezTo>
                  <a:cubicBezTo>
                    <a:pt x="5269218" y="1180729"/>
                    <a:pt x="5262901" y="1186967"/>
                    <a:pt x="5255131" y="1186983"/>
                  </a:cubicBezTo>
                  <a:close/>
                  <a:moveTo>
                    <a:pt x="5733178" y="1026086"/>
                  </a:moveTo>
                  <a:cubicBezTo>
                    <a:pt x="5735799" y="1013266"/>
                    <a:pt x="5727524" y="1000755"/>
                    <a:pt x="5714700" y="998143"/>
                  </a:cubicBezTo>
                  <a:cubicBezTo>
                    <a:pt x="5701876" y="995527"/>
                    <a:pt x="5689369" y="1003803"/>
                    <a:pt x="5686747" y="1016623"/>
                  </a:cubicBezTo>
                  <a:cubicBezTo>
                    <a:pt x="5684157" y="1029437"/>
                    <a:pt x="5692401" y="1041945"/>
                    <a:pt x="5705225" y="1044564"/>
                  </a:cubicBezTo>
                  <a:lnTo>
                    <a:pt x="5705225" y="1404923"/>
                  </a:lnTo>
                  <a:lnTo>
                    <a:pt x="5781030" y="1404923"/>
                  </a:lnTo>
                  <a:lnTo>
                    <a:pt x="5781030" y="1452933"/>
                  </a:lnTo>
                  <a:cubicBezTo>
                    <a:pt x="5768206" y="1455548"/>
                    <a:pt x="5759931" y="1468062"/>
                    <a:pt x="5762552" y="1480879"/>
                  </a:cubicBezTo>
                  <a:cubicBezTo>
                    <a:pt x="5765174" y="1493700"/>
                    <a:pt x="5777682" y="1501969"/>
                    <a:pt x="5790505" y="1499354"/>
                  </a:cubicBezTo>
                  <a:cubicBezTo>
                    <a:pt x="5803329" y="1496739"/>
                    <a:pt x="5811604" y="1484224"/>
                    <a:pt x="5808983" y="1471404"/>
                  </a:cubicBezTo>
                  <a:cubicBezTo>
                    <a:pt x="5807088" y="1462102"/>
                    <a:pt x="5799823" y="1454831"/>
                    <a:pt x="5790505" y="1452933"/>
                  </a:cubicBezTo>
                  <a:lnTo>
                    <a:pt x="5790505" y="1395447"/>
                  </a:lnTo>
                  <a:lnTo>
                    <a:pt x="5714700" y="1395447"/>
                  </a:lnTo>
                  <a:lnTo>
                    <a:pt x="5714700" y="1044374"/>
                  </a:lnTo>
                  <a:cubicBezTo>
                    <a:pt x="5724018" y="1042485"/>
                    <a:pt x="5731283" y="1035208"/>
                    <a:pt x="5733178" y="1025897"/>
                  </a:cubicBezTo>
                  <a:close/>
                  <a:moveTo>
                    <a:pt x="5799981" y="1476180"/>
                  </a:moveTo>
                  <a:cubicBezTo>
                    <a:pt x="5799981" y="1484029"/>
                    <a:pt x="5793632" y="1490393"/>
                    <a:pt x="5785768" y="1490393"/>
                  </a:cubicBezTo>
                  <a:cubicBezTo>
                    <a:pt x="5777903" y="1490393"/>
                    <a:pt x="5771554" y="1484029"/>
                    <a:pt x="5771554" y="1476180"/>
                  </a:cubicBezTo>
                  <a:cubicBezTo>
                    <a:pt x="5771554" y="1468331"/>
                    <a:pt x="5777903" y="1461966"/>
                    <a:pt x="5785768" y="1461966"/>
                  </a:cubicBezTo>
                  <a:cubicBezTo>
                    <a:pt x="5793538" y="1461966"/>
                    <a:pt x="5799886" y="1468214"/>
                    <a:pt x="5799981" y="1475990"/>
                  </a:cubicBezTo>
                  <a:close/>
                  <a:moveTo>
                    <a:pt x="5709962" y="1035562"/>
                  </a:moveTo>
                  <a:cubicBezTo>
                    <a:pt x="5702098" y="1035562"/>
                    <a:pt x="5695749" y="1029197"/>
                    <a:pt x="5695749" y="1021348"/>
                  </a:cubicBezTo>
                  <a:cubicBezTo>
                    <a:pt x="5695749" y="1013499"/>
                    <a:pt x="5702098" y="1007135"/>
                    <a:pt x="5709962" y="1007135"/>
                  </a:cubicBezTo>
                  <a:cubicBezTo>
                    <a:pt x="5717827" y="1007135"/>
                    <a:pt x="5724176" y="1013499"/>
                    <a:pt x="5724176" y="1021348"/>
                  </a:cubicBezTo>
                  <a:cubicBezTo>
                    <a:pt x="5724049" y="1029119"/>
                    <a:pt x="5717732" y="1035357"/>
                    <a:pt x="5709962" y="1035372"/>
                  </a:cubicBezTo>
                  <a:close/>
                  <a:moveTo>
                    <a:pt x="5942116" y="2514205"/>
                  </a:moveTo>
                  <a:cubicBezTo>
                    <a:pt x="5929292" y="2511593"/>
                    <a:pt x="5916784" y="2519865"/>
                    <a:pt x="5914163" y="2532686"/>
                  </a:cubicBezTo>
                  <a:cubicBezTo>
                    <a:pt x="5911573" y="2545503"/>
                    <a:pt x="5919816" y="2558014"/>
                    <a:pt x="5932640" y="2560630"/>
                  </a:cubicBezTo>
                  <a:cubicBezTo>
                    <a:pt x="5945464" y="2563242"/>
                    <a:pt x="5957972" y="2554973"/>
                    <a:pt x="5960593" y="2542158"/>
                  </a:cubicBezTo>
                  <a:lnTo>
                    <a:pt x="6064415" y="2542158"/>
                  </a:lnTo>
                  <a:lnTo>
                    <a:pt x="6064415" y="2532683"/>
                  </a:lnTo>
                  <a:lnTo>
                    <a:pt x="5960593" y="2532683"/>
                  </a:lnTo>
                  <a:cubicBezTo>
                    <a:pt x="5958698" y="2523371"/>
                    <a:pt x="5951433" y="2516094"/>
                    <a:pt x="5942116" y="2514205"/>
                  </a:cubicBezTo>
                  <a:close/>
                  <a:moveTo>
                    <a:pt x="5937378" y="2551634"/>
                  </a:moveTo>
                  <a:cubicBezTo>
                    <a:pt x="5929513" y="2551634"/>
                    <a:pt x="5923165" y="2545270"/>
                    <a:pt x="5923165" y="2537420"/>
                  </a:cubicBezTo>
                  <a:cubicBezTo>
                    <a:pt x="5923165" y="2529571"/>
                    <a:pt x="5929513" y="2523207"/>
                    <a:pt x="5937378" y="2523207"/>
                  </a:cubicBezTo>
                  <a:cubicBezTo>
                    <a:pt x="5945243" y="2523207"/>
                    <a:pt x="5951591" y="2529571"/>
                    <a:pt x="5951591" y="2537420"/>
                  </a:cubicBezTo>
                  <a:cubicBezTo>
                    <a:pt x="5951497" y="2545200"/>
                    <a:pt x="5945148" y="2551460"/>
                    <a:pt x="5937378" y="2551476"/>
                  </a:cubicBezTo>
                  <a:close/>
                  <a:moveTo>
                    <a:pt x="5477809" y="713358"/>
                  </a:moveTo>
                  <a:lnTo>
                    <a:pt x="5477809" y="1016579"/>
                  </a:lnTo>
                  <a:lnTo>
                    <a:pt x="5429957" y="1016579"/>
                  </a:lnTo>
                  <a:cubicBezTo>
                    <a:pt x="5427336" y="1003762"/>
                    <a:pt x="5414827" y="995489"/>
                    <a:pt x="5402004" y="998108"/>
                  </a:cubicBezTo>
                  <a:cubicBezTo>
                    <a:pt x="5389180" y="1000723"/>
                    <a:pt x="5380905" y="1013237"/>
                    <a:pt x="5383526" y="1026055"/>
                  </a:cubicBezTo>
                  <a:cubicBezTo>
                    <a:pt x="5386148" y="1038872"/>
                    <a:pt x="5398656" y="1047144"/>
                    <a:pt x="5411480" y="1044526"/>
                  </a:cubicBezTo>
                  <a:cubicBezTo>
                    <a:pt x="5420797" y="1042628"/>
                    <a:pt x="5428062" y="1035357"/>
                    <a:pt x="5429957" y="1026055"/>
                  </a:cubicBezTo>
                  <a:lnTo>
                    <a:pt x="5487285" y="1026055"/>
                  </a:lnTo>
                  <a:lnTo>
                    <a:pt x="5487285" y="722834"/>
                  </a:lnTo>
                  <a:lnTo>
                    <a:pt x="5638895" y="722834"/>
                  </a:lnTo>
                  <a:lnTo>
                    <a:pt x="5638895" y="589543"/>
                  </a:lnTo>
                  <a:cubicBezTo>
                    <a:pt x="5651719" y="586928"/>
                    <a:pt x="5659994" y="574414"/>
                    <a:pt x="5657373" y="561596"/>
                  </a:cubicBezTo>
                  <a:cubicBezTo>
                    <a:pt x="5654751" y="548776"/>
                    <a:pt x="5642243" y="540507"/>
                    <a:pt x="5629419" y="543122"/>
                  </a:cubicBezTo>
                  <a:cubicBezTo>
                    <a:pt x="5616596" y="545737"/>
                    <a:pt x="5608320" y="558251"/>
                    <a:pt x="5610942" y="571072"/>
                  </a:cubicBezTo>
                  <a:cubicBezTo>
                    <a:pt x="5612837" y="580374"/>
                    <a:pt x="5620101" y="587645"/>
                    <a:pt x="5629419" y="589543"/>
                  </a:cubicBezTo>
                  <a:lnTo>
                    <a:pt x="5629419" y="713200"/>
                  </a:lnTo>
                  <a:close/>
                  <a:moveTo>
                    <a:pt x="5406742" y="1035530"/>
                  </a:moveTo>
                  <a:cubicBezTo>
                    <a:pt x="5398877" y="1035530"/>
                    <a:pt x="5392528" y="1029166"/>
                    <a:pt x="5392528" y="1021317"/>
                  </a:cubicBezTo>
                  <a:cubicBezTo>
                    <a:pt x="5392528" y="1013468"/>
                    <a:pt x="5398877" y="1007103"/>
                    <a:pt x="5406742" y="1007103"/>
                  </a:cubicBezTo>
                  <a:cubicBezTo>
                    <a:pt x="5414606" y="1007103"/>
                    <a:pt x="5420955" y="1013468"/>
                    <a:pt x="5420955" y="1021317"/>
                  </a:cubicBezTo>
                  <a:cubicBezTo>
                    <a:pt x="5420860" y="1029096"/>
                    <a:pt x="5414512" y="1035357"/>
                    <a:pt x="5406742" y="1035372"/>
                  </a:cubicBezTo>
                  <a:close/>
                  <a:moveTo>
                    <a:pt x="5619944" y="566486"/>
                  </a:moveTo>
                  <a:cubicBezTo>
                    <a:pt x="5619944" y="558637"/>
                    <a:pt x="5626293" y="552272"/>
                    <a:pt x="5634157" y="552272"/>
                  </a:cubicBezTo>
                  <a:cubicBezTo>
                    <a:pt x="5642022" y="552272"/>
                    <a:pt x="5648371" y="558637"/>
                    <a:pt x="5648371" y="566486"/>
                  </a:cubicBezTo>
                  <a:cubicBezTo>
                    <a:pt x="5648371" y="574335"/>
                    <a:pt x="5642022" y="580699"/>
                    <a:pt x="5634157" y="580699"/>
                  </a:cubicBezTo>
                  <a:cubicBezTo>
                    <a:pt x="5626293" y="580699"/>
                    <a:pt x="5619944" y="574338"/>
                    <a:pt x="5619944" y="566486"/>
                  </a:cubicBezTo>
                  <a:cubicBezTo>
                    <a:pt x="5619944" y="566435"/>
                    <a:pt x="5619944" y="566382"/>
                    <a:pt x="5619944" y="566328"/>
                  </a:cubicBezTo>
                  <a:close/>
                  <a:moveTo>
                    <a:pt x="5335674" y="1073907"/>
                  </a:moveTo>
                  <a:cubicBezTo>
                    <a:pt x="5322850" y="1071295"/>
                    <a:pt x="5310343" y="1079567"/>
                    <a:pt x="5307721" y="1092387"/>
                  </a:cubicBezTo>
                  <a:cubicBezTo>
                    <a:pt x="5305131" y="1105205"/>
                    <a:pt x="5313375" y="1117716"/>
                    <a:pt x="5326199" y="1120331"/>
                  </a:cubicBezTo>
                  <a:cubicBezTo>
                    <a:pt x="5339022" y="1122943"/>
                    <a:pt x="5351530" y="1114674"/>
                    <a:pt x="5354152" y="1101860"/>
                  </a:cubicBezTo>
                  <a:lnTo>
                    <a:pt x="5563090" y="1101860"/>
                  </a:lnTo>
                  <a:lnTo>
                    <a:pt x="5563090" y="892764"/>
                  </a:lnTo>
                  <a:cubicBezTo>
                    <a:pt x="5575913" y="890149"/>
                    <a:pt x="5584189" y="877634"/>
                    <a:pt x="5581567" y="864817"/>
                  </a:cubicBezTo>
                  <a:cubicBezTo>
                    <a:pt x="5578946" y="851997"/>
                    <a:pt x="5566438" y="843727"/>
                    <a:pt x="5553614" y="846343"/>
                  </a:cubicBezTo>
                  <a:cubicBezTo>
                    <a:pt x="5540790" y="848958"/>
                    <a:pt x="5532515" y="861472"/>
                    <a:pt x="5535137" y="874293"/>
                  </a:cubicBezTo>
                  <a:cubicBezTo>
                    <a:pt x="5537032" y="883595"/>
                    <a:pt x="5544296" y="890866"/>
                    <a:pt x="5553614" y="892764"/>
                  </a:cubicBezTo>
                  <a:lnTo>
                    <a:pt x="5553614" y="1092226"/>
                  </a:lnTo>
                  <a:lnTo>
                    <a:pt x="5354152" y="1092226"/>
                  </a:lnTo>
                  <a:cubicBezTo>
                    <a:pt x="5352194" y="1082978"/>
                    <a:pt x="5344929" y="1075773"/>
                    <a:pt x="5335674" y="1073907"/>
                  </a:cubicBezTo>
                  <a:close/>
                  <a:moveTo>
                    <a:pt x="5330937" y="1111336"/>
                  </a:moveTo>
                  <a:cubicBezTo>
                    <a:pt x="5323072" y="1111336"/>
                    <a:pt x="5316723" y="1104971"/>
                    <a:pt x="5316723" y="1097122"/>
                  </a:cubicBezTo>
                  <a:cubicBezTo>
                    <a:pt x="5316723" y="1089273"/>
                    <a:pt x="5323072" y="1082909"/>
                    <a:pt x="5330937" y="1082909"/>
                  </a:cubicBezTo>
                  <a:cubicBezTo>
                    <a:pt x="5338801" y="1082909"/>
                    <a:pt x="5345150" y="1089273"/>
                    <a:pt x="5345150" y="1097122"/>
                  </a:cubicBezTo>
                  <a:cubicBezTo>
                    <a:pt x="5345055" y="1104902"/>
                    <a:pt x="5338706" y="1111162"/>
                    <a:pt x="5330937" y="1111178"/>
                  </a:cubicBezTo>
                  <a:close/>
                  <a:moveTo>
                    <a:pt x="5544139" y="869707"/>
                  </a:moveTo>
                  <a:cubicBezTo>
                    <a:pt x="5544139" y="861857"/>
                    <a:pt x="5550487" y="855493"/>
                    <a:pt x="5558352" y="855493"/>
                  </a:cubicBezTo>
                  <a:cubicBezTo>
                    <a:pt x="5566217" y="855493"/>
                    <a:pt x="5572566" y="861857"/>
                    <a:pt x="5572566" y="869707"/>
                  </a:cubicBezTo>
                  <a:cubicBezTo>
                    <a:pt x="5572566" y="877555"/>
                    <a:pt x="5566217" y="883920"/>
                    <a:pt x="5558352" y="883920"/>
                  </a:cubicBezTo>
                  <a:cubicBezTo>
                    <a:pt x="5550487" y="883920"/>
                    <a:pt x="5544139" y="877559"/>
                    <a:pt x="5544139" y="869707"/>
                  </a:cubicBezTo>
                  <a:cubicBezTo>
                    <a:pt x="5544139" y="869656"/>
                    <a:pt x="5544139" y="869602"/>
                    <a:pt x="5544139" y="869549"/>
                  </a:cubicBezTo>
                  <a:close/>
                  <a:moveTo>
                    <a:pt x="6017921" y="2362595"/>
                  </a:moveTo>
                  <a:cubicBezTo>
                    <a:pt x="6005097" y="2359983"/>
                    <a:pt x="5992589" y="2368255"/>
                    <a:pt x="5989968" y="2381076"/>
                  </a:cubicBezTo>
                  <a:cubicBezTo>
                    <a:pt x="5987378" y="2393893"/>
                    <a:pt x="5995621" y="2406404"/>
                    <a:pt x="6008445" y="2409019"/>
                  </a:cubicBezTo>
                  <a:cubicBezTo>
                    <a:pt x="6021269" y="2411631"/>
                    <a:pt x="6033777" y="2403362"/>
                    <a:pt x="6036398" y="2390548"/>
                  </a:cubicBezTo>
                  <a:lnTo>
                    <a:pt x="6064415" y="2390548"/>
                  </a:lnTo>
                  <a:lnTo>
                    <a:pt x="6064415" y="2381072"/>
                  </a:lnTo>
                  <a:lnTo>
                    <a:pt x="6036398" y="2381072"/>
                  </a:lnTo>
                  <a:cubicBezTo>
                    <a:pt x="6034503" y="2371761"/>
                    <a:pt x="6027239" y="2364484"/>
                    <a:pt x="6017921" y="2362595"/>
                  </a:cubicBezTo>
                  <a:close/>
                  <a:moveTo>
                    <a:pt x="6013183" y="2400024"/>
                  </a:moveTo>
                  <a:cubicBezTo>
                    <a:pt x="6005318" y="2400024"/>
                    <a:pt x="5998970" y="2393659"/>
                    <a:pt x="5998970" y="2385810"/>
                  </a:cubicBezTo>
                  <a:cubicBezTo>
                    <a:pt x="5998970" y="2377961"/>
                    <a:pt x="6005318" y="2371597"/>
                    <a:pt x="6013183" y="2371597"/>
                  </a:cubicBezTo>
                  <a:cubicBezTo>
                    <a:pt x="6021048" y="2371597"/>
                    <a:pt x="6027397" y="2377961"/>
                    <a:pt x="6027397" y="2385810"/>
                  </a:cubicBezTo>
                  <a:cubicBezTo>
                    <a:pt x="6027302" y="2393590"/>
                    <a:pt x="6020953" y="2399850"/>
                    <a:pt x="6013183" y="2399866"/>
                  </a:cubicBezTo>
                  <a:close/>
                  <a:moveTo>
                    <a:pt x="5856835" y="2421754"/>
                  </a:moveTo>
                  <a:lnTo>
                    <a:pt x="5856835" y="2700970"/>
                  </a:lnTo>
                  <a:lnTo>
                    <a:pt x="5866311" y="2695506"/>
                  </a:lnTo>
                  <a:lnTo>
                    <a:pt x="5866311" y="2425481"/>
                  </a:lnTo>
                  <a:lnTo>
                    <a:pt x="5977239" y="2314585"/>
                  </a:lnTo>
                  <a:lnTo>
                    <a:pt x="6064415" y="2314585"/>
                  </a:lnTo>
                  <a:lnTo>
                    <a:pt x="6064415" y="2305109"/>
                  </a:lnTo>
                  <a:lnTo>
                    <a:pt x="5973354" y="2305109"/>
                  </a:lnTo>
                  <a:close/>
                  <a:moveTo>
                    <a:pt x="5657373" y="1547057"/>
                  </a:moveTo>
                  <a:cubicBezTo>
                    <a:pt x="5654751" y="1534240"/>
                    <a:pt x="5642243" y="1525968"/>
                    <a:pt x="5629419" y="1528586"/>
                  </a:cubicBezTo>
                  <a:cubicBezTo>
                    <a:pt x="5616596" y="1531201"/>
                    <a:pt x="5608320" y="1543716"/>
                    <a:pt x="5610942" y="1556533"/>
                  </a:cubicBezTo>
                  <a:cubicBezTo>
                    <a:pt x="5613563" y="1569350"/>
                    <a:pt x="5626071" y="1577623"/>
                    <a:pt x="5638895" y="1575004"/>
                  </a:cubicBezTo>
                  <a:cubicBezTo>
                    <a:pt x="5648213" y="1573106"/>
                    <a:pt x="5655477" y="1565835"/>
                    <a:pt x="5657373" y="1556533"/>
                  </a:cubicBezTo>
                  <a:lnTo>
                    <a:pt x="5942116" y="1556533"/>
                  </a:lnTo>
                  <a:lnTo>
                    <a:pt x="5942116" y="1195985"/>
                  </a:lnTo>
                  <a:cubicBezTo>
                    <a:pt x="5954939" y="1193369"/>
                    <a:pt x="5963215" y="1180855"/>
                    <a:pt x="5960593" y="1168038"/>
                  </a:cubicBezTo>
                  <a:cubicBezTo>
                    <a:pt x="5957972" y="1155217"/>
                    <a:pt x="5945464" y="1146948"/>
                    <a:pt x="5932640" y="1149563"/>
                  </a:cubicBezTo>
                  <a:cubicBezTo>
                    <a:pt x="5919816" y="1152179"/>
                    <a:pt x="5911541" y="1164693"/>
                    <a:pt x="5914163" y="1177513"/>
                  </a:cubicBezTo>
                  <a:cubicBezTo>
                    <a:pt x="5916058" y="1186815"/>
                    <a:pt x="5923322" y="1194086"/>
                    <a:pt x="5932640" y="1195985"/>
                  </a:cubicBezTo>
                  <a:lnTo>
                    <a:pt x="5932640" y="1547057"/>
                  </a:lnTo>
                  <a:close/>
                  <a:moveTo>
                    <a:pt x="5634157" y="1566009"/>
                  </a:moveTo>
                  <a:cubicBezTo>
                    <a:pt x="5626293" y="1566009"/>
                    <a:pt x="5619944" y="1559644"/>
                    <a:pt x="5619944" y="1551795"/>
                  </a:cubicBezTo>
                  <a:cubicBezTo>
                    <a:pt x="5619944" y="1543946"/>
                    <a:pt x="5626293" y="1537582"/>
                    <a:pt x="5634157" y="1537582"/>
                  </a:cubicBezTo>
                  <a:cubicBezTo>
                    <a:pt x="5642022" y="1537582"/>
                    <a:pt x="5648371" y="1543946"/>
                    <a:pt x="5648371" y="1551795"/>
                  </a:cubicBezTo>
                  <a:cubicBezTo>
                    <a:pt x="5648339" y="1559638"/>
                    <a:pt x="5641990" y="1565990"/>
                    <a:pt x="5634157" y="1566009"/>
                  </a:cubicBezTo>
                  <a:close/>
                  <a:moveTo>
                    <a:pt x="5923165" y="1172769"/>
                  </a:moveTo>
                  <a:cubicBezTo>
                    <a:pt x="5923165" y="1164920"/>
                    <a:pt x="5929513" y="1158556"/>
                    <a:pt x="5937378" y="1158556"/>
                  </a:cubicBezTo>
                  <a:cubicBezTo>
                    <a:pt x="5945243" y="1158556"/>
                    <a:pt x="5951591" y="1164920"/>
                    <a:pt x="5951591" y="1172769"/>
                  </a:cubicBezTo>
                  <a:cubicBezTo>
                    <a:pt x="5951591" y="1180618"/>
                    <a:pt x="5945243" y="1186983"/>
                    <a:pt x="5937378" y="1186983"/>
                  </a:cubicBezTo>
                  <a:cubicBezTo>
                    <a:pt x="5929513" y="1186983"/>
                    <a:pt x="5923165" y="1180618"/>
                    <a:pt x="5923165" y="1172769"/>
                  </a:cubicBezTo>
                  <a:close/>
                  <a:moveTo>
                    <a:pt x="5942116" y="2438242"/>
                  </a:moveTo>
                  <a:cubicBezTo>
                    <a:pt x="5929292" y="2435630"/>
                    <a:pt x="5916784" y="2443902"/>
                    <a:pt x="5914163" y="2456723"/>
                  </a:cubicBezTo>
                  <a:cubicBezTo>
                    <a:pt x="5911573" y="2469540"/>
                    <a:pt x="5919816" y="2482051"/>
                    <a:pt x="5932640" y="2484666"/>
                  </a:cubicBezTo>
                  <a:cubicBezTo>
                    <a:pt x="5945464" y="2487278"/>
                    <a:pt x="5957972" y="2479009"/>
                    <a:pt x="5960593" y="2466195"/>
                  </a:cubicBezTo>
                  <a:lnTo>
                    <a:pt x="6064415" y="2466195"/>
                  </a:lnTo>
                  <a:lnTo>
                    <a:pt x="6064415" y="2456720"/>
                  </a:lnTo>
                  <a:lnTo>
                    <a:pt x="5960593" y="2456720"/>
                  </a:lnTo>
                  <a:cubicBezTo>
                    <a:pt x="5958635" y="2447471"/>
                    <a:pt x="5951370" y="2440267"/>
                    <a:pt x="5942116" y="2438400"/>
                  </a:cubicBezTo>
                  <a:close/>
                  <a:moveTo>
                    <a:pt x="5937378" y="2475671"/>
                  </a:moveTo>
                  <a:cubicBezTo>
                    <a:pt x="5929513" y="2475671"/>
                    <a:pt x="5923165" y="2469306"/>
                    <a:pt x="5923165" y="2461457"/>
                  </a:cubicBezTo>
                  <a:cubicBezTo>
                    <a:pt x="5923165" y="2453608"/>
                    <a:pt x="5929513" y="2447244"/>
                    <a:pt x="5937378" y="2447244"/>
                  </a:cubicBezTo>
                  <a:cubicBezTo>
                    <a:pt x="5945243" y="2447244"/>
                    <a:pt x="5951591" y="2453608"/>
                    <a:pt x="5951591" y="2461457"/>
                  </a:cubicBezTo>
                  <a:cubicBezTo>
                    <a:pt x="5951560" y="2469300"/>
                    <a:pt x="5945211" y="2475652"/>
                    <a:pt x="5937378" y="2475671"/>
                  </a:cubicBezTo>
                  <a:close/>
                  <a:moveTo>
                    <a:pt x="5781030" y="2378956"/>
                  </a:moveTo>
                  <a:lnTo>
                    <a:pt x="5781030" y="2744779"/>
                  </a:lnTo>
                  <a:lnTo>
                    <a:pt x="5790505" y="2739220"/>
                  </a:lnTo>
                  <a:lnTo>
                    <a:pt x="5790505" y="2382841"/>
                  </a:lnTo>
                  <a:lnTo>
                    <a:pt x="5934598" y="2238780"/>
                  </a:lnTo>
                  <a:lnTo>
                    <a:pt x="6064415" y="2238780"/>
                  </a:lnTo>
                  <a:lnTo>
                    <a:pt x="6064415" y="2229304"/>
                  </a:lnTo>
                  <a:lnTo>
                    <a:pt x="5930714" y="2229304"/>
                  </a:lnTo>
                  <a:close/>
                  <a:moveTo>
                    <a:pt x="6008445" y="2077694"/>
                  </a:moveTo>
                  <a:lnTo>
                    <a:pt x="5884788" y="2077694"/>
                  </a:lnTo>
                  <a:cubicBezTo>
                    <a:pt x="5882167" y="2064876"/>
                    <a:pt x="5869659" y="2056604"/>
                    <a:pt x="5856835" y="2059223"/>
                  </a:cubicBezTo>
                  <a:cubicBezTo>
                    <a:pt x="5844011" y="2061838"/>
                    <a:pt x="5835736" y="2074352"/>
                    <a:pt x="5838358" y="2087169"/>
                  </a:cubicBezTo>
                  <a:cubicBezTo>
                    <a:pt x="5840979" y="2099987"/>
                    <a:pt x="5853487" y="2108259"/>
                    <a:pt x="5866311" y="2105641"/>
                  </a:cubicBezTo>
                  <a:cubicBezTo>
                    <a:pt x="5875628" y="2103742"/>
                    <a:pt x="5882893" y="2096471"/>
                    <a:pt x="5884788" y="2087169"/>
                  </a:cubicBezTo>
                  <a:lnTo>
                    <a:pt x="6017921" y="2087169"/>
                  </a:lnTo>
                  <a:lnTo>
                    <a:pt x="6017921" y="1859754"/>
                  </a:lnTo>
                  <a:lnTo>
                    <a:pt x="6064415" y="1859754"/>
                  </a:lnTo>
                  <a:lnTo>
                    <a:pt x="6064415" y="1850278"/>
                  </a:lnTo>
                  <a:lnTo>
                    <a:pt x="6008445" y="1850278"/>
                  </a:lnTo>
                  <a:close/>
                  <a:moveTo>
                    <a:pt x="5861573" y="2096645"/>
                  </a:moveTo>
                  <a:cubicBezTo>
                    <a:pt x="5853708" y="2096645"/>
                    <a:pt x="5847359" y="2090280"/>
                    <a:pt x="5847359" y="2082431"/>
                  </a:cubicBezTo>
                  <a:cubicBezTo>
                    <a:pt x="5847359" y="2074582"/>
                    <a:pt x="5853708" y="2068218"/>
                    <a:pt x="5861573" y="2068218"/>
                  </a:cubicBezTo>
                  <a:cubicBezTo>
                    <a:pt x="5869438" y="2068218"/>
                    <a:pt x="5875786" y="2074582"/>
                    <a:pt x="5875786" y="2082431"/>
                  </a:cubicBezTo>
                  <a:cubicBezTo>
                    <a:pt x="5875755" y="2090274"/>
                    <a:pt x="5869406" y="2096626"/>
                    <a:pt x="5861573" y="2096645"/>
                  </a:cubicBezTo>
                  <a:close/>
                  <a:moveTo>
                    <a:pt x="5747865" y="2305109"/>
                  </a:moveTo>
                  <a:lnTo>
                    <a:pt x="5657373" y="2305109"/>
                  </a:lnTo>
                  <a:cubicBezTo>
                    <a:pt x="5654751" y="2292292"/>
                    <a:pt x="5642243" y="2284020"/>
                    <a:pt x="5629419" y="2286638"/>
                  </a:cubicBezTo>
                  <a:cubicBezTo>
                    <a:pt x="5616596" y="2289253"/>
                    <a:pt x="5608320" y="2301768"/>
                    <a:pt x="5610942" y="2314585"/>
                  </a:cubicBezTo>
                  <a:cubicBezTo>
                    <a:pt x="5613563" y="2327402"/>
                    <a:pt x="5626071" y="2335674"/>
                    <a:pt x="5638895" y="2333056"/>
                  </a:cubicBezTo>
                  <a:cubicBezTo>
                    <a:pt x="5648213" y="2331158"/>
                    <a:pt x="5655477" y="2323887"/>
                    <a:pt x="5657373" y="2314585"/>
                  </a:cubicBezTo>
                  <a:lnTo>
                    <a:pt x="5751718" y="2314585"/>
                  </a:lnTo>
                  <a:lnTo>
                    <a:pt x="5903329" y="2162974"/>
                  </a:lnTo>
                  <a:lnTo>
                    <a:pt x="6064415" y="2162974"/>
                  </a:lnTo>
                  <a:lnTo>
                    <a:pt x="6064415" y="2153499"/>
                  </a:lnTo>
                  <a:lnTo>
                    <a:pt x="5899475" y="2153499"/>
                  </a:lnTo>
                  <a:close/>
                  <a:moveTo>
                    <a:pt x="5634157" y="2324060"/>
                  </a:moveTo>
                  <a:cubicBezTo>
                    <a:pt x="5626293" y="2324060"/>
                    <a:pt x="5619944" y="2317696"/>
                    <a:pt x="5619944" y="2309847"/>
                  </a:cubicBezTo>
                  <a:cubicBezTo>
                    <a:pt x="5619944" y="2301998"/>
                    <a:pt x="5626293" y="2295634"/>
                    <a:pt x="5634157" y="2295634"/>
                  </a:cubicBezTo>
                  <a:cubicBezTo>
                    <a:pt x="5642022" y="2295634"/>
                    <a:pt x="5648371" y="2301998"/>
                    <a:pt x="5648371" y="2309847"/>
                  </a:cubicBezTo>
                  <a:cubicBezTo>
                    <a:pt x="5648339" y="2317690"/>
                    <a:pt x="5641990" y="2324042"/>
                    <a:pt x="5634157" y="2324060"/>
                  </a:cubicBezTo>
                  <a:close/>
                  <a:moveTo>
                    <a:pt x="5553614" y="2077694"/>
                  </a:moveTo>
                  <a:lnTo>
                    <a:pt x="5402004" y="2077694"/>
                  </a:lnTo>
                  <a:lnTo>
                    <a:pt x="5402004" y="2345791"/>
                  </a:lnTo>
                  <a:lnTo>
                    <a:pt x="5174588" y="2573207"/>
                  </a:lnTo>
                  <a:lnTo>
                    <a:pt x="5174588" y="2590010"/>
                  </a:lnTo>
                  <a:cubicBezTo>
                    <a:pt x="5161764" y="2592626"/>
                    <a:pt x="5153489" y="2605140"/>
                    <a:pt x="5156111" y="2617957"/>
                  </a:cubicBezTo>
                  <a:cubicBezTo>
                    <a:pt x="5158732" y="2630778"/>
                    <a:pt x="5171240" y="2639047"/>
                    <a:pt x="5184064" y="2636432"/>
                  </a:cubicBezTo>
                  <a:cubicBezTo>
                    <a:pt x="5196888" y="2633813"/>
                    <a:pt x="5205163" y="2621302"/>
                    <a:pt x="5202541" y="2608482"/>
                  </a:cubicBezTo>
                  <a:cubicBezTo>
                    <a:pt x="5200646" y="2599180"/>
                    <a:pt x="5193382" y="2591909"/>
                    <a:pt x="5184064" y="2590010"/>
                  </a:cubicBezTo>
                  <a:lnTo>
                    <a:pt x="5184064" y="2577376"/>
                  </a:lnTo>
                  <a:lnTo>
                    <a:pt x="5411480" y="2349961"/>
                  </a:lnTo>
                  <a:lnTo>
                    <a:pt x="5411480" y="2087169"/>
                  </a:lnTo>
                  <a:lnTo>
                    <a:pt x="5563090" y="2087169"/>
                  </a:lnTo>
                  <a:lnTo>
                    <a:pt x="5563090" y="1783949"/>
                  </a:lnTo>
                  <a:lnTo>
                    <a:pt x="6064415" y="1783949"/>
                  </a:lnTo>
                  <a:lnTo>
                    <a:pt x="6064415" y="1774473"/>
                  </a:lnTo>
                  <a:lnTo>
                    <a:pt x="5553614" y="1774473"/>
                  </a:lnTo>
                  <a:close/>
                  <a:moveTo>
                    <a:pt x="5193540" y="2613068"/>
                  </a:moveTo>
                  <a:cubicBezTo>
                    <a:pt x="5193540" y="2620917"/>
                    <a:pt x="5187191" y="2627281"/>
                    <a:pt x="5179326" y="2627281"/>
                  </a:cubicBezTo>
                  <a:cubicBezTo>
                    <a:pt x="5171461" y="2627281"/>
                    <a:pt x="5165113" y="2620917"/>
                    <a:pt x="5165113" y="2613068"/>
                  </a:cubicBezTo>
                  <a:cubicBezTo>
                    <a:pt x="5165113" y="2605219"/>
                    <a:pt x="5171461" y="2598854"/>
                    <a:pt x="5179326" y="2598854"/>
                  </a:cubicBezTo>
                  <a:cubicBezTo>
                    <a:pt x="5187191" y="2598854"/>
                    <a:pt x="5193540" y="2605219"/>
                    <a:pt x="5193540" y="2613068"/>
                  </a:cubicBezTo>
                  <a:close/>
                  <a:moveTo>
                    <a:pt x="5477809" y="2001888"/>
                  </a:moveTo>
                  <a:lnTo>
                    <a:pt x="5354152" y="2001888"/>
                  </a:lnTo>
                  <a:cubicBezTo>
                    <a:pt x="5351530" y="1989071"/>
                    <a:pt x="5339022" y="1980799"/>
                    <a:pt x="5326199" y="1983417"/>
                  </a:cubicBezTo>
                  <a:cubicBezTo>
                    <a:pt x="5313375" y="1986033"/>
                    <a:pt x="5305099" y="1998547"/>
                    <a:pt x="5307721" y="2011364"/>
                  </a:cubicBezTo>
                  <a:cubicBezTo>
                    <a:pt x="5310343" y="2024181"/>
                    <a:pt x="5322850" y="2032454"/>
                    <a:pt x="5335674" y="2029835"/>
                  </a:cubicBezTo>
                  <a:cubicBezTo>
                    <a:pt x="5344992" y="2027937"/>
                    <a:pt x="5352257" y="2020666"/>
                    <a:pt x="5354152" y="2011364"/>
                  </a:cubicBezTo>
                  <a:lnTo>
                    <a:pt x="5487285" y="2011364"/>
                  </a:lnTo>
                  <a:lnTo>
                    <a:pt x="5487285" y="1708143"/>
                  </a:lnTo>
                  <a:lnTo>
                    <a:pt x="6064415" y="1708143"/>
                  </a:lnTo>
                  <a:lnTo>
                    <a:pt x="6064415" y="1698668"/>
                  </a:lnTo>
                  <a:lnTo>
                    <a:pt x="5477809" y="1698668"/>
                  </a:lnTo>
                  <a:close/>
                  <a:moveTo>
                    <a:pt x="5330937" y="2020840"/>
                  </a:moveTo>
                  <a:cubicBezTo>
                    <a:pt x="5323072" y="2020840"/>
                    <a:pt x="5316723" y="2014475"/>
                    <a:pt x="5316723" y="2006626"/>
                  </a:cubicBezTo>
                  <a:cubicBezTo>
                    <a:pt x="5316723" y="1998777"/>
                    <a:pt x="5323072" y="1992413"/>
                    <a:pt x="5330937" y="1992413"/>
                  </a:cubicBezTo>
                  <a:cubicBezTo>
                    <a:pt x="5338801" y="1992413"/>
                    <a:pt x="5345150" y="1998777"/>
                    <a:pt x="5345150" y="2006626"/>
                  </a:cubicBezTo>
                  <a:cubicBezTo>
                    <a:pt x="5345118" y="2014469"/>
                    <a:pt x="5338770" y="2020821"/>
                    <a:pt x="5330937" y="2020840"/>
                  </a:cubicBezTo>
                  <a:close/>
                  <a:moveTo>
                    <a:pt x="5781030" y="938658"/>
                  </a:moveTo>
                  <a:lnTo>
                    <a:pt x="5781030" y="1301322"/>
                  </a:lnTo>
                  <a:cubicBezTo>
                    <a:pt x="5768206" y="1303938"/>
                    <a:pt x="5759931" y="1316452"/>
                    <a:pt x="5762552" y="1329269"/>
                  </a:cubicBezTo>
                  <a:cubicBezTo>
                    <a:pt x="5765174" y="1342090"/>
                    <a:pt x="5777682" y="1350359"/>
                    <a:pt x="5790505" y="1347743"/>
                  </a:cubicBezTo>
                  <a:cubicBezTo>
                    <a:pt x="5803329" y="1345128"/>
                    <a:pt x="5811604" y="1332614"/>
                    <a:pt x="5808983" y="1319793"/>
                  </a:cubicBezTo>
                  <a:cubicBezTo>
                    <a:pt x="5807088" y="1310492"/>
                    <a:pt x="5799823" y="1303221"/>
                    <a:pt x="5790505" y="1301322"/>
                  </a:cubicBezTo>
                  <a:lnTo>
                    <a:pt x="5790505" y="942543"/>
                  </a:lnTo>
                  <a:lnTo>
                    <a:pt x="5934598" y="798481"/>
                  </a:lnTo>
                  <a:lnTo>
                    <a:pt x="6064415" y="798481"/>
                  </a:lnTo>
                  <a:lnTo>
                    <a:pt x="6064415" y="789006"/>
                  </a:lnTo>
                  <a:lnTo>
                    <a:pt x="5930714" y="789006"/>
                  </a:lnTo>
                  <a:close/>
                  <a:moveTo>
                    <a:pt x="5799981" y="1324380"/>
                  </a:moveTo>
                  <a:cubicBezTo>
                    <a:pt x="5799981" y="1332229"/>
                    <a:pt x="5793632" y="1338593"/>
                    <a:pt x="5785768" y="1338593"/>
                  </a:cubicBezTo>
                  <a:cubicBezTo>
                    <a:pt x="5777903" y="1338593"/>
                    <a:pt x="5771554" y="1332229"/>
                    <a:pt x="5771554" y="1324380"/>
                  </a:cubicBezTo>
                  <a:cubicBezTo>
                    <a:pt x="5771554" y="1316531"/>
                    <a:pt x="5777903" y="1310166"/>
                    <a:pt x="5785768" y="1310166"/>
                  </a:cubicBezTo>
                  <a:cubicBezTo>
                    <a:pt x="5793632" y="1310166"/>
                    <a:pt x="5799981" y="1316531"/>
                    <a:pt x="5799981" y="1324380"/>
                  </a:cubicBezTo>
                  <a:close/>
                  <a:moveTo>
                    <a:pt x="6008445" y="637395"/>
                  </a:moveTo>
                  <a:lnTo>
                    <a:pt x="5884788" y="637395"/>
                  </a:lnTo>
                  <a:cubicBezTo>
                    <a:pt x="5882167" y="624578"/>
                    <a:pt x="5869659" y="616306"/>
                    <a:pt x="5856835" y="618924"/>
                  </a:cubicBezTo>
                  <a:cubicBezTo>
                    <a:pt x="5844011" y="621539"/>
                    <a:pt x="5835736" y="634054"/>
                    <a:pt x="5838358" y="646871"/>
                  </a:cubicBezTo>
                  <a:cubicBezTo>
                    <a:pt x="5840979" y="659688"/>
                    <a:pt x="5853487" y="667961"/>
                    <a:pt x="5866311" y="665342"/>
                  </a:cubicBezTo>
                  <a:cubicBezTo>
                    <a:pt x="5875628" y="663444"/>
                    <a:pt x="5882893" y="656173"/>
                    <a:pt x="5884788" y="646871"/>
                  </a:cubicBezTo>
                  <a:lnTo>
                    <a:pt x="6017921" y="646871"/>
                  </a:lnTo>
                  <a:lnTo>
                    <a:pt x="6017921" y="419455"/>
                  </a:lnTo>
                  <a:lnTo>
                    <a:pt x="6064415" y="419455"/>
                  </a:lnTo>
                  <a:lnTo>
                    <a:pt x="6064415" y="409980"/>
                  </a:lnTo>
                  <a:lnTo>
                    <a:pt x="6008445" y="409980"/>
                  </a:lnTo>
                  <a:close/>
                  <a:moveTo>
                    <a:pt x="5861573" y="656347"/>
                  </a:moveTo>
                  <a:cubicBezTo>
                    <a:pt x="5853708" y="656347"/>
                    <a:pt x="5847359" y="649982"/>
                    <a:pt x="5847359" y="642133"/>
                  </a:cubicBezTo>
                  <a:cubicBezTo>
                    <a:pt x="5847359" y="634284"/>
                    <a:pt x="5853708" y="627920"/>
                    <a:pt x="5861573" y="627920"/>
                  </a:cubicBezTo>
                  <a:cubicBezTo>
                    <a:pt x="5869438" y="627920"/>
                    <a:pt x="5875786" y="634284"/>
                    <a:pt x="5875786" y="642133"/>
                  </a:cubicBezTo>
                  <a:cubicBezTo>
                    <a:pt x="5875755" y="649976"/>
                    <a:pt x="5869406" y="656331"/>
                    <a:pt x="5861573" y="656347"/>
                  </a:cubicBezTo>
                  <a:close/>
                  <a:moveTo>
                    <a:pt x="5747865" y="864811"/>
                  </a:moveTo>
                  <a:lnTo>
                    <a:pt x="5657373" y="864811"/>
                  </a:lnTo>
                  <a:cubicBezTo>
                    <a:pt x="5654751" y="851993"/>
                    <a:pt x="5642243" y="843721"/>
                    <a:pt x="5629419" y="846340"/>
                  </a:cubicBezTo>
                  <a:cubicBezTo>
                    <a:pt x="5616596" y="848955"/>
                    <a:pt x="5608320" y="861469"/>
                    <a:pt x="5610942" y="874286"/>
                  </a:cubicBezTo>
                  <a:cubicBezTo>
                    <a:pt x="5613563" y="887104"/>
                    <a:pt x="5626071" y="895376"/>
                    <a:pt x="5638895" y="892758"/>
                  </a:cubicBezTo>
                  <a:cubicBezTo>
                    <a:pt x="5648213" y="890859"/>
                    <a:pt x="5655477" y="883588"/>
                    <a:pt x="5657373" y="874286"/>
                  </a:cubicBezTo>
                  <a:lnTo>
                    <a:pt x="5751718" y="874286"/>
                  </a:lnTo>
                  <a:lnTo>
                    <a:pt x="5903329" y="722676"/>
                  </a:lnTo>
                  <a:lnTo>
                    <a:pt x="6064415" y="722676"/>
                  </a:lnTo>
                  <a:lnTo>
                    <a:pt x="6064415" y="713200"/>
                  </a:lnTo>
                  <a:lnTo>
                    <a:pt x="5899475" y="713200"/>
                  </a:lnTo>
                  <a:close/>
                  <a:moveTo>
                    <a:pt x="5634157" y="883762"/>
                  </a:moveTo>
                  <a:cubicBezTo>
                    <a:pt x="5626293" y="883762"/>
                    <a:pt x="5619944" y="877398"/>
                    <a:pt x="5619944" y="869549"/>
                  </a:cubicBezTo>
                  <a:cubicBezTo>
                    <a:pt x="5619944" y="861700"/>
                    <a:pt x="5626293" y="855335"/>
                    <a:pt x="5634157" y="855335"/>
                  </a:cubicBezTo>
                  <a:cubicBezTo>
                    <a:pt x="5642022" y="855335"/>
                    <a:pt x="5648371" y="861700"/>
                    <a:pt x="5648371" y="869549"/>
                  </a:cubicBezTo>
                  <a:cubicBezTo>
                    <a:pt x="5648339" y="877391"/>
                    <a:pt x="5641990" y="883743"/>
                    <a:pt x="5634157" y="883762"/>
                  </a:cubicBezTo>
                  <a:close/>
                  <a:moveTo>
                    <a:pt x="5553614" y="637395"/>
                  </a:moveTo>
                  <a:lnTo>
                    <a:pt x="5402004" y="637395"/>
                  </a:lnTo>
                  <a:lnTo>
                    <a:pt x="5402004" y="905493"/>
                  </a:lnTo>
                  <a:lnTo>
                    <a:pt x="5174588" y="1132908"/>
                  </a:lnTo>
                  <a:lnTo>
                    <a:pt x="5174588" y="1149712"/>
                  </a:lnTo>
                  <a:cubicBezTo>
                    <a:pt x="5161764" y="1152327"/>
                    <a:pt x="5153489" y="1164841"/>
                    <a:pt x="5156111" y="1177659"/>
                  </a:cubicBezTo>
                  <a:cubicBezTo>
                    <a:pt x="5158732" y="1190479"/>
                    <a:pt x="5171240" y="1198748"/>
                    <a:pt x="5184064" y="1196133"/>
                  </a:cubicBezTo>
                  <a:cubicBezTo>
                    <a:pt x="5196888" y="1193518"/>
                    <a:pt x="5205163" y="1181004"/>
                    <a:pt x="5202541" y="1168183"/>
                  </a:cubicBezTo>
                  <a:cubicBezTo>
                    <a:pt x="5200646" y="1158881"/>
                    <a:pt x="5193382" y="1151610"/>
                    <a:pt x="5184064" y="1149712"/>
                  </a:cubicBezTo>
                  <a:lnTo>
                    <a:pt x="5184064" y="1137078"/>
                  </a:lnTo>
                  <a:lnTo>
                    <a:pt x="5411480" y="909662"/>
                  </a:lnTo>
                  <a:lnTo>
                    <a:pt x="5411480" y="646871"/>
                  </a:lnTo>
                  <a:lnTo>
                    <a:pt x="5563090" y="646871"/>
                  </a:lnTo>
                  <a:lnTo>
                    <a:pt x="5563090" y="343650"/>
                  </a:lnTo>
                  <a:lnTo>
                    <a:pt x="6064415" y="343650"/>
                  </a:lnTo>
                  <a:lnTo>
                    <a:pt x="6064415" y="334175"/>
                  </a:lnTo>
                  <a:lnTo>
                    <a:pt x="5553614" y="334175"/>
                  </a:lnTo>
                  <a:close/>
                  <a:moveTo>
                    <a:pt x="5193540" y="1172769"/>
                  </a:moveTo>
                  <a:cubicBezTo>
                    <a:pt x="5193540" y="1180618"/>
                    <a:pt x="5187191" y="1186983"/>
                    <a:pt x="5179326" y="1186983"/>
                  </a:cubicBezTo>
                  <a:cubicBezTo>
                    <a:pt x="5171461" y="1186983"/>
                    <a:pt x="5165113" y="1180618"/>
                    <a:pt x="5165113" y="1172769"/>
                  </a:cubicBezTo>
                  <a:cubicBezTo>
                    <a:pt x="5165113" y="1164920"/>
                    <a:pt x="5171461" y="1158556"/>
                    <a:pt x="5179326" y="1158556"/>
                  </a:cubicBezTo>
                  <a:cubicBezTo>
                    <a:pt x="5187191" y="1158556"/>
                    <a:pt x="5193540" y="1164920"/>
                    <a:pt x="5193540" y="1172769"/>
                  </a:cubicBezTo>
                  <a:close/>
                  <a:moveTo>
                    <a:pt x="6036398" y="106759"/>
                  </a:moveTo>
                  <a:cubicBezTo>
                    <a:pt x="6033777" y="93940"/>
                    <a:pt x="6021269" y="85670"/>
                    <a:pt x="6008445" y="88286"/>
                  </a:cubicBezTo>
                  <a:cubicBezTo>
                    <a:pt x="5995621" y="90903"/>
                    <a:pt x="5987346" y="103416"/>
                    <a:pt x="5989968" y="116235"/>
                  </a:cubicBezTo>
                  <a:cubicBezTo>
                    <a:pt x="5992589" y="129053"/>
                    <a:pt x="6005097" y="137324"/>
                    <a:pt x="6017921" y="134707"/>
                  </a:cubicBezTo>
                  <a:cubicBezTo>
                    <a:pt x="6027239" y="132808"/>
                    <a:pt x="6034503" y="125538"/>
                    <a:pt x="6036398" y="116235"/>
                  </a:cubicBezTo>
                  <a:lnTo>
                    <a:pt x="6064415" y="116235"/>
                  </a:lnTo>
                  <a:lnTo>
                    <a:pt x="6064415" y="106759"/>
                  </a:lnTo>
                  <a:close/>
                  <a:moveTo>
                    <a:pt x="6013183" y="125710"/>
                  </a:moveTo>
                  <a:cubicBezTo>
                    <a:pt x="6005318" y="125710"/>
                    <a:pt x="5998970" y="119347"/>
                    <a:pt x="5998970" y="111497"/>
                  </a:cubicBezTo>
                  <a:cubicBezTo>
                    <a:pt x="5998970" y="103647"/>
                    <a:pt x="6005318" y="97283"/>
                    <a:pt x="6013183" y="97283"/>
                  </a:cubicBezTo>
                  <a:cubicBezTo>
                    <a:pt x="6021048" y="97283"/>
                    <a:pt x="6027397" y="103647"/>
                    <a:pt x="6027397" y="111497"/>
                  </a:cubicBezTo>
                  <a:cubicBezTo>
                    <a:pt x="6027365" y="119339"/>
                    <a:pt x="6021016" y="125693"/>
                    <a:pt x="6013183" y="125710"/>
                  </a:cubicBezTo>
                  <a:close/>
                  <a:moveTo>
                    <a:pt x="5563090" y="0"/>
                  </a:moveTo>
                  <a:lnTo>
                    <a:pt x="5553614" y="0"/>
                  </a:lnTo>
                  <a:lnTo>
                    <a:pt x="5553614" y="192040"/>
                  </a:lnTo>
                  <a:lnTo>
                    <a:pt x="6064415" y="192040"/>
                  </a:lnTo>
                  <a:lnTo>
                    <a:pt x="6064415" y="182564"/>
                  </a:lnTo>
                  <a:lnTo>
                    <a:pt x="5563090" y="182564"/>
                  </a:lnTo>
                  <a:close/>
                  <a:moveTo>
                    <a:pt x="5581567" y="1243837"/>
                  </a:moveTo>
                  <a:cubicBezTo>
                    <a:pt x="5578946" y="1231019"/>
                    <a:pt x="5566438" y="1222747"/>
                    <a:pt x="5553614" y="1225365"/>
                  </a:cubicBezTo>
                  <a:cubicBezTo>
                    <a:pt x="5540790" y="1227981"/>
                    <a:pt x="5532515" y="1240495"/>
                    <a:pt x="5535137" y="1253312"/>
                  </a:cubicBezTo>
                  <a:cubicBezTo>
                    <a:pt x="5537758" y="1266130"/>
                    <a:pt x="5550266" y="1274402"/>
                    <a:pt x="5563090" y="1271784"/>
                  </a:cubicBezTo>
                  <a:cubicBezTo>
                    <a:pt x="5572407" y="1269885"/>
                    <a:pt x="5579672" y="1262614"/>
                    <a:pt x="5581567" y="1253312"/>
                  </a:cubicBezTo>
                  <a:lnTo>
                    <a:pt x="5629419" y="1253312"/>
                  </a:lnTo>
                  <a:lnTo>
                    <a:pt x="5629419" y="1480728"/>
                  </a:lnTo>
                  <a:lnTo>
                    <a:pt x="5686747" y="1480728"/>
                  </a:lnTo>
                  <a:cubicBezTo>
                    <a:pt x="5689369" y="1493545"/>
                    <a:pt x="5701876" y="1501817"/>
                    <a:pt x="5714700" y="1499199"/>
                  </a:cubicBezTo>
                  <a:cubicBezTo>
                    <a:pt x="5727524" y="1496584"/>
                    <a:pt x="5735799" y="1484070"/>
                    <a:pt x="5733178" y="1471252"/>
                  </a:cubicBezTo>
                  <a:cubicBezTo>
                    <a:pt x="5730556" y="1458435"/>
                    <a:pt x="5718048" y="1450163"/>
                    <a:pt x="5705225" y="1452781"/>
                  </a:cubicBezTo>
                  <a:cubicBezTo>
                    <a:pt x="5695907" y="1454679"/>
                    <a:pt x="5688642" y="1461950"/>
                    <a:pt x="5686747" y="1471252"/>
                  </a:cubicBezTo>
                  <a:lnTo>
                    <a:pt x="5638895" y="1471252"/>
                  </a:lnTo>
                  <a:lnTo>
                    <a:pt x="5638895" y="1243837"/>
                  </a:lnTo>
                  <a:close/>
                  <a:moveTo>
                    <a:pt x="5558352" y="1262788"/>
                  </a:moveTo>
                  <a:cubicBezTo>
                    <a:pt x="5550487" y="1262788"/>
                    <a:pt x="5544139" y="1256424"/>
                    <a:pt x="5544139" y="1248574"/>
                  </a:cubicBezTo>
                  <a:cubicBezTo>
                    <a:pt x="5544139" y="1240726"/>
                    <a:pt x="5550487" y="1234361"/>
                    <a:pt x="5558352" y="1234361"/>
                  </a:cubicBezTo>
                  <a:cubicBezTo>
                    <a:pt x="5566217" y="1234361"/>
                    <a:pt x="5572566" y="1240726"/>
                    <a:pt x="5572566" y="1248574"/>
                  </a:cubicBezTo>
                  <a:cubicBezTo>
                    <a:pt x="5572534" y="1256417"/>
                    <a:pt x="5566185" y="1262769"/>
                    <a:pt x="5558352" y="1262788"/>
                  </a:cubicBezTo>
                  <a:close/>
                  <a:moveTo>
                    <a:pt x="5709962" y="1461777"/>
                  </a:moveTo>
                  <a:cubicBezTo>
                    <a:pt x="5717827" y="1461777"/>
                    <a:pt x="5724176" y="1468141"/>
                    <a:pt x="5724176" y="1475990"/>
                  </a:cubicBezTo>
                  <a:cubicBezTo>
                    <a:pt x="5724176" y="1483839"/>
                    <a:pt x="5717827" y="1490203"/>
                    <a:pt x="5709962" y="1490203"/>
                  </a:cubicBezTo>
                  <a:cubicBezTo>
                    <a:pt x="5702098" y="1490203"/>
                    <a:pt x="5695749" y="1483839"/>
                    <a:pt x="5695749" y="1475990"/>
                  </a:cubicBezTo>
                  <a:cubicBezTo>
                    <a:pt x="5695717" y="1468157"/>
                    <a:pt x="5702066" y="1461796"/>
                    <a:pt x="5709899" y="1461777"/>
                  </a:cubicBezTo>
                  <a:cubicBezTo>
                    <a:pt x="5709931" y="1461777"/>
                    <a:pt x="5709931" y="1461777"/>
                    <a:pt x="5709962" y="1461777"/>
                  </a:cubicBezTo>
                  <a:close/>
                  <a:moveTo>
                    <a:pt x="5477809" y="561590"/>
                  </a:moveTo>
                  <a:lnTo>
                    <a:pt x="5354152" y="561590"/>
                  </a:lnTo>
                  <a:cubicBezTo>
                    <a:pt x="5351530" y="548773"/>
                    <a:pt x="5339022" y="540500"/>
                    <a:pt x="5326199" y="543119"/>
                  </a:cubicBezTo>
                  <a:cubicBezTo>
                    <a:pt x="5313375" y="545734"/>
                    <a:pt x="5305099" y="558248"/>
                    <a:pt x="5307721" y="571066"/>
                  </a:cubicBezTo>
                  <a:cubicBezTo>
                    <a:pt x="5310343" y="583883"/>
                    <a:pt x="5322850" y="592155"/>
                    <a:pt x="5335674" y="589537"/>
                  </a:cubicBezTo>
                  <a:cubicBezTo>
                    <a:pt x="5344992" y="587639"/>
                    <a:pt x="5352257" y="580368"/>
                    <a:pt x="5354152" y="571066"/>
                  </a:cubicBezTo>
                  <a:lnTo>
                    <a:pt x="5487285" y="571066"/>
                  </a:lnTo>
                  <a:lnTo>
                    <a:pt x="5487285" y="267845"/>
                  </a:lnTo>
                  <a:lnTo>
                    <a:pt x="6064415" y="267845"/>
                  </a:lnTo>
                  <a:lnTo>
                    <a:pt x="6064415" y="258369"/>
                  </a:lnTo>
                  <a:lnTo>
                    <a:pt x="5477809" y="258369"/>
                  </a:lnTo>
                  <a:close/>
                  <a:moveTo>
                    <a:pt x="5330937" y="580541"/>
                  </a:moveTo>
                  <a:cubicBezTo>
                    <a:pt x="5323072" y="580541"/>
                    <a:pt x="5316723" y="574177"/>
                    <a:pt x="5316723" y="566328"/>
                  </a:cubicBezTo>
                  <a:cubicBezTo>
                    <a:pt x="5316723" y="558479"/>
                    <a:pt x="5323072" y="552114"/>
                    <a:pt x="5330937" y="552114"/>
                  </a:cubicBezTo>
                  <a:cubicBezTo>
                    <a:pt x="5338801" y="552114"/>
                    <a:pt x="5345150" y="558479"/>
                    <a:pt x="5345150" y="566328"/>
                  </a:cubicBezTo>
                  <a:cubicBezTo>
                    <a:pt x="5345118" y="574171"/>
                    <a:pt x="5338770" y="580526"/>
                    <a:pt x="5330937" y="580541"/>
                  </a:cubicBezTo>
                  <a:close/>
                  <a:moveTo>
                    <a:pt x="5989968" y="1471252"/>
                  </a:moveTo>
                  <a:cubicBezTo>
                    <a:pt x="5987346" y="1484073"/>
                    <a:pt x="5995621" y="1496584"/>
                    <a:pt x="6008445" y="1499196"/>
                  </a:cubicBezTo>
                  <a:cubicBezTo>
                    <a:pt x="6021269" y="1501808"/>
                    <a:pt x="6033777" y="1493536"/>
                    <a:pt x="6036398" y="1480715"/>
                  </a:cubicBezTo>
                  <a:cubicBezTo>
                    <a:pt x="6038988" y="1467901"/>
                    <a:pt x="6030745" y="1455393"/>
                    <a:pt x="6017921" y="1452775"/>
                  </a:cubicBezTo>
                  <a:lnTo>
                    <a:pt x="6017921" y="1195985"/>
                  </a:lnTo>
                  <a:cubicBezTo>
                    <a:pt x="6030745" y="1193369"/>
                    <a:pt x="6039020" y="1180855"/>
                    <a:pt x="6036398" y="1168038"/>
                  </a:cubicBezTo>
                  <a:cubicBezTo>
                    <a:pt x="6033777" y="1155217"/>
                    <a:pt x="6021269" y="1146948"/>
                    <a:pt x="6008445" y="1149563"/>
                  </a:cubicBezTo>
                  <a:cubicBezTo>
                    <a:pt x="5995621" y="1152179"/>
                    <a:pt x="5987346" y="1164693"/>
                    <a:pt x="5989968" y="1177513"/>
                  </a:cubicBezTo>
                  <a:cubicBezTo>
                    <a:pt x="5991863" y="1186815"/>
                    <a:pt x="5999127" y="1194086"/>
                    <a:pt x="6008445" y="1195985"/>
                  </a:cubicBezTo>
                  <a:lnTo>
                    <a:pt x="6008445" y="1452933"/>
                  </a:lnTo>
                  <a:cubicBezTo>
                    <a:pt x="5999191" y="1454809"/>
                    <a:pt x="5991926" y="1462007"/>
                    <a:pt x="5989968" y="1471252"/>
                  </a:cubicBezTo>
                  <a:close/>
                  <a:moveTo>
                    <a:pt x="5998970" y="1172769"/>
                  </a:moveTo>
                  <a:cubicBezTo>
                    <a:pt x="5998970" y="1164920"/>
                    <a:pt x="6005318" y="1158556"/>
                    <a:pt x="6013183" y="1158556"/>
                  </a:cubicBezTo>
                  <a:cubicBezTo>
                    <a:pt x="6021048" y="1158556"/>
                    <a:pt x="6027397" y="1164920"/>
                    <a:pt x="6027397" y="1172769"/>
                  </a:cubicBezTo>
                  <a:cubicBezTo>
                    <a:pt x="6027397" y="1180618"/>
                    <a:pt x="6021048" y="1186983"/>
                    <a:pt x="6013183" y="1186983"/>
                  </a:cubicBezTo>
                  <a:cubicBezTo>
                    <a:pt x="6005318" y="1186983"/>
                    <a:pt x="5998970" y="1180618"/>
                    <a:pt x="5998970" y="1172769"/>
                  </a:cubicBezTo>
                  <a:close/>
                  <a:moveTo>
                    <a:pt x="6013183" y="1461777"/>
                  </a:moveTo>
                  <a:cubicBezTo>
                    <a:pt x="6021048" y="1461777"/>
                    <a:pt x="6027397" y="1468141"/>
                    <a:pt x="6027397" y="1475990"/>
                  </a:cubicBezTo>
                  <a:cubicBezTo>
                    <a:pt x="6027397" y="1483839"/>
                    <a:pt x="6021048" y="1490203"/>
                    <a:pt x="6013183" y="1490203"/>
                  </a:cubicBezTo>
                  <a:cubicBezTo>
                    <a:pt x="6005318" y="1490203"/>
                    <a:pt x="5998970" y="1483839"/>
                    <a:pt x="5998970" y="1475990"/>
                  </a:cubicBezTo>
                  <a:cubicBezTo>
                    <a:pt x="5998938" y="1468157"/>
                    <a:pt x="6005287" y="1461796"/>
                    <a:pt x="6013120" y="1461777"/>
                  </a:cubicBezTo>
                  <a:cubicBezTo>
                    <a:pt x="6013152" y="1461777"/>
                    <a:pt x="6013152" y="1461777"/>
                    <a:pt x="6013183" y="1461777"/>
                  </a:cubicBezTo>
                  <a:close/>
                  <a:moveTo>
                    <a:pt x="6017921" y="1528580"/>
                  </a:moveTo>
                  <a:cubicBezTo>
                    <a:pt x="6005097" y="1525968"/>
                    <a:pt x="5992589" y="1534240"/>
                    <a:pt x="5989968" y="1547061"/>
                  </a:cubicBezTo>
                  <a:cubicBezTo>
                    <a:pt x="5987378" y="1559878"/>
                    <a:pt x="5995621" y="1572389"/>
                    <a:pt x="6008445" y="1575004"/>
                  </a:cubicBezTo>
                  <a:cubicBezTo>
                    <a:pt x="6021269" y="1577616"/>
                    <a:pt x="6033777" y="1569347"/>
                    <a:pt x="6036398" y="1556533"/>
                  </a:cubicBezTo>
                  <a:lnTo>
                    <a:pt x="6064415" y="1556533"/>
                  </a:lnTo>
                  <a:lnTo>
                    <a:pt x="6064415" y="1547057"/>
                  </a:lnTo>
                  <a:lnTo>
                    <a:pt x="6036398" y="1547057"/>
                  </a:lnTo>
                  <a:cubicBezTo>
                    <a:pt x="6034440" y="1537809"/>
                    <a:pt x="6027175" y="1530605"/>
                    <a:pt x="6017921" y="1528738"/>
                  </a:cubicBezTo>
                  <a:close/>
                  <a:moveTo>
                    <a:pt x="6013183" y="1566009"/>
                  </a:moveTo>
                  <a:cubicBezTo>
                    <a:pt x="6005318" y="1566009"/>
                    <a:pt x="5998970" y="1559644"/>
                    <a:pt x="5998970" y="1551795"/>
                  </a:cubicBezTo>
                  <a:cubicBezTo>
                    <a:pt x="5998970" y="1543946"/>
                    <a:pt x="6005318" y="1537582"/>
                    <a:pt x="6013183" y="1537582"/>
                  </a:cubicBezTo>
                  <a:cubicBezTo>
                    <a:pt x="6021048" y="1537582"/>
                    <a:pt x="6027397" y="1543946"/>
                    <a:pt x="6027397" y="1551795"/>
                  </a:cubicBezTo>
                  <a:cubicBezTo>
                    <a:pt x="6027365" y="1559638"/>
                    <a:pt x="6021016" y="1565990"/>
                    <a:pt x="6013183" y="1566009"/>
                  </a:cubicBezTo>
                  <a:close/>
                  <a:moveTo>
                    <a:pt x="5714700" y="922296"/>
                  </a:moveTo>
                  <a:cubicBezTo>
                    <a:pt x="5701876" y="919678"/>
                    <a:pt x="5689369" y="927947"/>
                    <a:pt x="5686747" y="940764"/>
                  </a:cubicBezTo>
                  <a:cubicBezTo>
                    <a:pt x="5686747" y="940768"/>
                    <a:pt x="5686747" y="940771"/>
                    <a:pt x="5686747" y="940774"/>
                  </a:cubicBezTo>
                  <a:lnTo>
                    <a:pt x="5629419" y="940774"/>
                  </a:lnTo>
                  <a:lnTo>
                    <a:pt x="5629419" y="1168189"/>
                  </a:lnTo>
                  <a:lnTo>
                    <a:pt x="5505762" y="1168189"/>
                  </a:lnTo>
                  <a:cubicBezTo>
                    <a:pt x="5503141" y="1155372"/>
                    <a:pt x="5490633" y="1147100"/>
                    <a:pt x="5477809" y="1149718"/>
                  </a:cubicBezTo>
                  <a:cubicBezTo>
                    <a:pt x="5464985" y="1152333"/>
                    <a:pt x="5456710" y="1164848"/>
                    <a:pt x="5459332" y="1177665"/>
                  </a:cubicBezTo>
                  <a:cubicBezTo>
                    <a:pt x="5461953" y="1190482"/>
                    <a:pt x="5474461" y="1198755"/>
                    <a:pt x="5487285" y="1196136"/>
                  </a:cubicBezTo>
                  <a:cubicBezTo>
                    <a:pt x="5496602" y="1194238"/>
                    <a:pt x="5503867" y="1186967"/>
                    <a:pt x="5505762" y="1177665"/>
                  </a:cubicBezTo>
                  <a:lnTo>
                    <a:pt x="5638895" y="1177665"/>
                  </a:lnTo>
                  <a:lnTo>
                    <a:pt x="5638895" y="950250"/>
                  </a:lnTo>
                  <a:lnTo>
                    <a:pt x="5686747" y="950250"/>
                  </a:lnTo>
                  <a:cubicBezTo>
                    <a:pt x="5689369" y="963067"/>
                    <a:pt x="5701876" y="971336"/>
                    <a:pt x="5714700" y="968714"/>
                  </a:cubicBezTo>
                  <a:cubicBezTo>
                    <a:pt x="5727524" y="966096"/>
                    <a:pt x="5735799" y="953579"/>
                    <a:pt x="5733178" y="940761"/>
                  </a:cubicBezTo>
                  <a:cubicBezTo>
                    <a:pt x="5731251" y="931462"/>
                    <a:pt x="5723986" y="924198"/>
                    <a:pt x="5714700" y="922296"/>
                  </a:cubicBezTo>
                  <a:close/>
                  <a:moveTo>
                    <a:pt x="5482547" y="1187141"/>
                  </a:moveTo>
                  <a:cubicBezTo>
                    <a:pt x="5474682" y="1187141"/>
                    <a:pt x="5468333" y="1180776"/>
                    <a:pt x="5468333" y="1172927"/>
                  </a:cubicBezTo>
                  <a:cubicBezTo>
                    <a:pt x="5468333" y="1165078"/>
                    <a:pt x="5474682" y="1158714"/>
                    <a:pt x="5482547" y="1158714"/>
                  </a:cubicBezTo>
                  <a:cubicBezTo>
                    <a:pt x="5490412" y="1158714"/>
                    <a:pt x="5496760" y="1165078"/>
                    <a:pt x="5496760" y="1172927"/>
                  </a:cubicBezTo>
                  <a:cubicBezTo>
                    <a:pt x="5496666" y="1180707"/>
                    <a:pt x="5490317" y="1186967"/>
                    <a:pt x="5482547" y="1186983"/>
                  </a:cubicBezTo>
                  <a:close/>
                  <a:moveTo>
                    <a:pt x="5709962" y="959725"/>
                  </a:moveTo>
                  <a:cubicBezTo>
                    <a:pt x="5702098" y="959725"/>
                    <a:pt x="5695749" y="953361"/>
                    <a:pt x="5695749" y="945512"/>
                  </a:cubicBezTo>
                  <a:cubicBezTo>
                    <a:pt x="5695749" y="937663"/>
                    <a:pt x="5702098" y="931298"/>
                    <a:pt x="5709962" y="931298"/>
                  </a:cubicBezTo>
                  <a:cubicBezTo>
                    <a:pt x="5717827" y="931298"/>
                    <a:pt x="5724176" y="937663"/>
                    <a:pt x="5724176" y="945512"/>
                  </a:cubicBezTo>
                  <a:cubicBezTo>
                    <a:pt x="5724081" y="953291"/>
                    <a:pt x="5717732" y="959551"/>
                    <a:pt x="5709962" y="959567"/>
                  </a:cubicBezTo>
                  <a:close/>
                  <a:moveTo>
                    <a:pt x="6017921" y="922296"/>
                  </a:moveTo>
                  <a:cubicBezTo>
                    <a:pt x="6005097" y="919684"/>
                    <a:pt x="5992589" y="927956"/>
                    <a:pt x="5989968" y="940777"/>
                  </a:cubicBezTo>
                  <a:cubicBezTo>
                    <a:pt x="5987378" y="953594"/>
                    <a:pt x="5995621" y="966105"/>
                    <a:pt x="6008445" y="968721"/>
                  </a:cubicBezTo>
                  <a:cubicBezTo>
                    <a:pt x="6021269" y="971333"/>
                    <a:pt x="6033777" y="963064"/>
                    <a:pt x="6036398" y="950250"/>
                  </a:cubicBezTo>
                  <a:lnTo>
                    <a:pt x="6064415" y="950250"/>
                  </a:lnTo>
                  <a:lnTo>
                    <a:pt x="6064415" y="940774"/>
                  </a:lnTo>
                  <a:lnTo>
                    <a:pt x="6036398" y="940774"/>
                  </a:lnTo>
                  <a:cubicBezTo>
                    <a:pt x="6034503" y="931462"/>
                    <a:pt x="6027239" y="924185"/>
                    <a:pt x="6017921" y="922296"/>
                  </a:cubicBezTo>
                  <a:close/>
                  <a:moveTo>
                    <a:pt x="6013183" y="959725"/>
                  </a:moveTo>
                  <a:cubicBezTo>
                    <a:pt x="6005318" y="959725"/>
                    <a:pt x="5998970" y="953361"/>
                    <a:pt x="5998970" y="945512"/>
                  </a:cubicBezTo>
                  <a:cubicBezTo>
                    <a:pt x="5998970" y="937663"/>
                    <a:pt x="6005318" y="931298"/>
                    <a:pt x="6013183" y="931298"/>
                  </a:cubicBezTo>
                  <a:cubicBezTo>
                    <a:pt x="6021048" y="931298"/>
                    <a:pt x="6027397" y="937663"/>
                    <a:pt x="6027397" y="945512"/>
                  </a:cubicBezTo>
                  <a:cubicBezTo>
                    <a:pt x="6027302" y="953291"/>
                    <a:pt x="6020953" y="959551"/>
                    <a:pt x="6013183" y="959567"/>
                  </a:cubicBezTo>
                  <a:close/>
                  <a:moveTo>
                    <a:pt x="5942116" y="1073907"/>
                  </a:moveTo>
                  <a:cubicBezTo>
                    <a:pt x="5929292" y="1071295"/>
                    <a:pt x="5916784" y="1079567"/>
                    <a:pt x="5914163" y="1092387"/>
                  </a:cubicBezTo>
                  <a:cubicBezTo>
                    <a:pt x="5911573" y="1105205"/>
                    <a:pt x="5919816" y="1117716"/>
                    <a:pt x="5932640" y="1120331"/>
                  </a:cubicBezTo>
                  <a:cubicBezTo>
                    <a:pt x="5945464" y="1122943"/>
                    <a:pt x="5957972" y="1114674"/>
                    <a:pt x="5960593" y="1101860"/>
                  </a:cubicBezTo>
                  <a:lnTo>
                    <a:pt x="6064415" y="1101860"/>
                  </a:lnTo>
                  <a:lnTo>
                    <a:pt x="6064415" y="1092384"/>
                  </a:lnTo>
                  <a:lnTo>
                    <a:pt x="5960593" y="1092384"/>
                  </a:lnTo>
                  <a:cubicBezTo>
                    <a:pt x="5958698" y="1083073"/>
                    <a:pt x="5951433" y="1075796"/>
                    <a:pt x="5942116" y="1073907"/>
                  </a:cubicBezTo>
                  <a:close/>
                  <a:moveTo>
                    <a:pt x="5937378" y="1111336"/>
                  </a:moveTo>
                  <a:cubicBezTo>
                    <a:pt x="5929513" y="1111336"/>
                    <a:pt x="5923165" y="1104971"/>
                    <a:pt x="5923165" y="1097122"/>
                  </a:cubicBezTo>
                  <a:cubicBezTo>
                    <a:pt x="5923165" y="1089273"/>
                    <a:pt x="5929513" y="1082909"/>
                    <a:pt x="5937378" y="1082909"/>
                  </a:cubicBezTo>
                  <a:cubicBezTo>
                    <a:pt x="5945243" y="1082909"/>
                    <a:pt x="5951591" y="1089273"/>
                    <a:pt x="5951591" y="1097122"/>
                  </a:cubicBezTo>
                  <a:cubicBezTo>
                    <a:pt x="5951497" y="1104902"/>
                    <a:pt x="5945148" y="1111162"/>
                    <a:pt x="5937378" y="1111178"/>
                  </a:cubicBezTo>
                  <a:close/>
                  <a:moveTo>
                    <a:pt x="5856835" y="981456"/>
                  </a:moveTo>
                  <a:lnTo>
                    <a:pt x="5856835" y="1452933"/>
                  </a:lnTo>
                  <a:cubicBezTo>
                    <a:pt x="5844011" y="1455548"/>
                    <a:pt x="5835736" y="1468062"/>
                    <a:pt x="5838358" y="1480879"/>
                  </a:cubicBezTo>
                  <a:cubicBezTo>
                    <a:pt x="5840979" y="1493700"/>
                    <a:pt x="5853487" y="1501969"/>
                    <a:pt x="5866311" y="1499354"/>
                  </a:cubicBezTo>
                  <a:cubicBezTo>
                    <a:pt x="5879134" y="1496739"/>
                    <a:pt x="5887410" y="1484224"/>
                    <a:pt x="5884788" y="1471404"/>
                  </a:cubicBezTo>
                  <a:cubicBezTo>
                    <a:pt x="5882893" y="1462102"/>
                    <a:pt x="5875628" y="1454831"/>
                    <a:pt x="5866311" y="1452933"/>
                  </a:cubicBezTo>
                  <a:lnTo>
                    <a:pt x="5866311" y="985467"/>
                  </a:lnTo>
                  <a:lnTo>
                    <a:pt x="5977239" y="874571"/>
                  </a:lnTo>
                  <a:lnTo>
                    <a:pt x="6064415" y="874571"/>
                  </a:lnTo>
                  <a:lnTo>
                    <a:pt x="6064415" y="865095"/>
                  </a:lnTo>
                  <a:lnTo>
                    <a:pt x="5973354" y="865095"/>
                  </a:lnTo>
                  <a:close/>
                  <a:moveTo>
                    <a:pt x="5875786" y="1476148"/>
                  </a:moveTo>
                  <a:cubicBezTo>
                    <a:pt x="5875786" y="1483997"/>
                    <a:pt x="5869438" y="1490361"/>
                    <a:pt x="5861573" y="1490361"/>
                  </a:cubicBezTo>
                  <a:cubicBezTo>
                    <a:pt x="5853708" y="1490361"/>
                    <a:pt x="5847359" y="1483997"/>
                    <a:pt x="5847359" y="1476148"/>
                  </a:cubicBezTo>
                  <a:cubicBezTo>
                    <a:pt x="5847359" y="1468299"/>
                    <a:pt x="5853708" y="1461935"/>
                    <a:pt x="5861573" y="1461935"/>
                  </a:cubicBezTo>
                  <a:cubicBezTo>
                    <a:pt x="5869374" y="1461935"/>
                    <a:pt x="5875691" y="1468201"/>
                    <a:pt x="5875786" y="1475990"/>
                  </a:cubicBezTo>
                  <a:close/>
                  <a:moveTo>
                    <a:pt x="5942116" y="998102"/>
                  </a:moveTo>
                  <a:cubicBezTo>
                    <a:pt x="5929292" y="995489"/>
                    <a:pt x="5916784" y="1003762"/>
                    <a:pt x="5914163" y="1016582"/>
                  </a:cubicBezTo>
                  <a:cubicBezTo>
                    <a:pt x="5911573" y="1029400"/>
                    <a:pt x="5919816" y="1041911"/>
                    <a:pt x="5932640" y="1044526"/>
                  </a:cubicBezTo>
                  <a:cubicBezTo>
                    <a:pt x="5945464" y="1047138"/>
                    <a:pt x="5957972" y="1038869"/>
                    <a:pt x="5960593" y="1026055"/>
                  </a:cubicBezTo>
                  <a:lnTo>
                    <a:pt x="6064415" y="1026055"/>
                  </a:lnTo>
                  <a:lnTo>
                    <a:pt x="6064415" y="1016579"/>
                  </a:lnTo>
                  <a:lnTo>
                    <a:pt x="5960593" y="1016579"/>
                  </a:lnTo>
                  <a:cubicBezTo>
                    <a:pt x="5958698" y="1007268"/>
                    <a:pt x="5951433" y="999990"/>
                    <a:pt x="5942116" y="998102"/>
                  </a:cubicBezTo>
                  <a:close/>
                  <a:moveTo>
                    <a:pt x="5937378" y="1035530"/>
                  </a:moveTo>
                  <a:cubicBezTo>
                    <a:pt x="5929513" y="1035530"/>
                    <a:pt x="5923165" y="1029166"/>
                    <a:pt x="5923165" y="1021317"/>
                  </a:cubicBezTo>
                  <a:cubicBezTo>
                    <a:pt x="5923165" y="1013468"/>
                    <a:pt x="5929513" y="1007103"/>
                    <a:pt x="5937378" y="1007103"/>
                  </a:cubicBezTo>
                  <a:cubicBezTo>
                    <a:pt x="5945243" y="1007103"/>
                    <a:pt x="5951591" y="1013468"/>
                    <a:pt x="5951591" y="1021317"/>
                  </a:cubicBezTo>
                  <a:cubicBezTo>
                    <a:pt x="5951497" y="1029096"/>
                    <a:pt x="5945148" y="1035357"/>
                    <a:pt x="5937378" y="1035372"/>
                  </a:cubicBezTo>
                  <a:close/>
                  <a:moveTo>
                    <a:pt x="4198597" y="3348062"/>
                  </a:moveTo>
                  <a:cubicBezTo>
                    <a:pt x="4185773" y="3345441"/>
                    <a:pt x="4173265" y="3353716"/>
                    <a:pt x="4170643" y="3366540"/>
                  </a:cubicBezTo>
                  <a:cubicBezTo>
                    <a:pt x="4168053" y="3379363"/>
                    <a:pt x="4176297" y="3391871"/>
                    <a:pt x="4189121" y="3394493"/>
                  </a:cubicBezTo>
                  <a:cubicBezTo>
                    <a:pt x="4201945" y="3397083"/>
                    <a:pt x="4214453" y="3388839"/>
                    <a:pt x="4217074" y="3376015"/>
                  </a:cubicBezTo>
                  <a:lnTo>
                    <a:pt x="4340731" y="3376015"/>
                  </a:lnTo>
                  <a:lnTo>
                    <a:pt x="4340731" y="3411233"/>
                  </a:lnTo>
                  <a:lnTo>
                    <a:pt x="4350207" y="3411233"/>
                  </a:lnTo>
                  <a:lnTo>
                    <a:pt x="4350207" y="3366382"/>
                  </a:lnTo>
                  <a:lnTo>
                    <a:pt x="4217074" y="3366382"/>
                  </a:lnTo>
                  <a:cubicBezTo>
                    <a:pt x="4215116" y="3357127"/>
                    <a:pt x="4207851" y="3349926"/>
                    <a:pt x="4198597" y="3348062"/>
                  </a:cubicBezTo>
                  <a:close/>
                  <a:moveTo>
                    <a:pt x="4193859" y="3385491"/>
                  </a:moveTo>
                  <a:cubicBezTo>
                    <a:pt x="4185994" y="3385491"/>
                    <a:pt x="4179645" y="3379142"/>
                    <a:pt x="4179645" y="3371277"/>
                  </a:cubicBezTo>
                  <a:cubicBezTo>
                    <a:pt x="4179645" y="3363413"/>
                    <a:pt x="4185994" y="3357064"/>
                    <a:pt x="4193859" y="3357064"/>
                  </a:cubicBezTo>
                  <a:cubicBezTo>
                    <a:pt x="4201724" y="3357064"/>
                    <a:pt x="4208072" y="3363413"/>
                    <a:pt x="4208072" y="3371277"/>
                  </a:cubicBezTo>
                  <a:cubicBezTo>
                    <a:pt x="4207977" y="3379048"/>
                    <a:pt x="4201629" y="3385302"/>
                    <a:pt x="4193859" y="3385333"/>
                  </a:cubicBezTo>
                  <a:close/>
                  <a:moveTo>
                    <a:pt x="2445602" y="665348"/>
                  </a:moveTo>
                  <a:lnTo>
                    <a:pt x="2445602" y="867496"/>
                  </a:lnTo>
                  <a:lnTo>
                    <a:pt x="2218186" y="1094911"/>
                  </a:lnTo>
                  <a:lnTo>
                    <a:pt x="2218186" y="1404923"/>
                  </a:lnTo>
                  <a:lnTo>
                    <a:pt x="2351319" y="1404923"/>
                  </a:lnTo>
                  <a:cubicBezTo>
                    <a:pt x="2353934" y="1417740"/>
                    <a:pt x="2366448" y="1426012"/>
                    <a:pt x="2379266" y="1423394"/>
                  </a:cubicBezTo>
                  <a:cubicBezTo>
                    <a:pt x="2392086" y="1420779"/>
                    <a:pt x="2400355" y="1408264"/>
                    <a:pt x="2397740" y="1395447"/>
                  </a:cubicBezTo>
                  <a:cubicBezTo>
                    <a:pt x="2395122" y="1382630"/>
                    <a:pt x="2382611" y="1374357"/>
                    <a:pt x="2369790" y="1376976"/>
                  </a:cubicBezTo>
                  <a:cubicBezTo>
                    <a:pt x="2360488" y="1378874"/>
                    <a:pt x="2353217" y="1386145"/>
                    <a:pt x="2351319" y="1395447"/>
                  </a:cubicBezTo>
                  <a:lnTo>
                    <a:pt x="2227662" y="1395447"/>
                  </a:lnTo>
                  <a:lnTo>
                    <a:pt x="2227662" y="1098891"/>
                  </a:lnTo>
                  <a:lnTo>
                    <a:pt x="2455077" y="871475"/>
                  </a:lnTo>
                  <a:lnTo>
                    <a:pt x="2455077" y="665348"/>
                  </a:lnTo>
                  <a:cubicBezTo>
                    <a:pt x="2467898" y="662733"/>
                    <a:pt x="2476167" y="650219"/>
                    <a:pt x="2473548" y="637402"/>
                  </a:cubicBezTo>
                  <a:cubicBezTo>
                    <a:pt x="2470933" y="624581"/>
                    <a:pt x="2458419" y="616312"/>
                    <a:pt x="2445602" y="618927"/>
                  </a:cubicBezTo>
                  <a:cubicBezTo>
                    <a:pt x="2432784" y="621542"/>
                    <a:pt x="2424512" y="634057"/>
                    <a:pt x="2427130" y="646877"/>
                  </a:cubicBezTo>
                  <a:cubicBezTo>
                    <a:pt x="2429029" y="656179"/>
                    <a:pt x="2436300" y="663450"/>
                    <a:pt x="2445602" y="665348"/>
                  </a:cubicBezTo>
                  <a:close/>
                  <a:moveTo>
                    <a:pt x="2374534" y="1385971"/>
                  </a:moveTo>
                  <a:cubicBezTo>
                    <a:pt x="2382383" y="1385971"/>
                    <a:pt x="2388748" y="1392336"/>
                    <a:pt x="2388748" y="1400185"/>
                  </a:cubicBezTo>
                  <a:cubicBezTo>
                    <a:pt x="2388748" y="1408034"/>
                    <a:pt x="2382383" y="1414398"/>
                    <a:pt x="2374534" y="1414398"/>
                  </a:cubicBezTo>
                  <a:cubicBezTo>
                    <a:pt x="2366685" y="1414398"/>
                    <a:pt x="2360321" y="1408034"/>
                    <a:pt x="2360321" y="1400185"/>
                  </a:cubicBezTo>
                  <a:cubicBezTo>
                    <a:pt x="2360302" y="1392352"/>
                    <a:pt x="2366638" y="1385990"/>
                    <a:pt x="2374471" y="1385971"/>
                  </a:cubicBezTo>
                  <a:cubicBezTo>
                    <a:pt x="2374493" y="1385971"/>
                    <a:pt x="2374512" y="1385971"/>
                    <a:pt x="2374534" y="1385971"/>
                  </a:cubicBezTo>
                  <a:close/>
                  <a:moveTo>
                    <a:pt x="2450340" y="627920"/>
                  </a:moveTo>
                  <a:cubicBezTo>
                    <a:pt x="2458188" y="627920"/>
                    <a:pt x="2464553" y="634284"/>
                    <a:pt x="2464553" y="642133"/>
                  </a:cubicBezTo>
                  <a:cubicBezTo>
                    <a:pt x="2464553" y="649982"/>
                    <a:pt x="2458188" y="656347"/>
                    <a:pt x="2450340" y="656347"/>
                  </a:cubicBezTo>
                  <a:cubicBezTo>
                    <a:pt x="2442490" y="656347"/>
                    <a:pt x="2436126" y="649982"/>
                    <a:pt x="2436126" y="642133"/>
                  </a:cubicBezTo>
                  <a:cubicBezTo>
                    <a:pt x="2436107" y="634300"/>
                    <a:pt x="2442443" y="627939"/>
                    <a:pt x="2450276" y="627920"/>
                  </a:cubicBezTo>
                  <a:cubicBezTo>
                    <a:pt x="2450298" y="627920"/>
                    <a:pt x="2450317" y="627920"/>
                    <a:pt x="2450340" y="627920"/>
                  </a:cubicBezTo>
                  <a:close/>
                  <a:moveTo>
                    <a:pt x="2758266" y="3272067"/>
                  </a:moveTo>
                  <a:cubicBezTo>
                    <a:pt x="2745430" y="3269446"/>
                    <a:pt x="2732903" y="3277753"/>
                    <a:pt x="2730291" y="3290577"/>
                  </a:cubicBezTo>
                  <a:cubicBezTo>
                    <a:pt x="2727676" y="3303400"/>
                    <a:pt x="2735964" y="3315940"/>
                    <a:pt x="2748800" y="3318561"/>
                  </a:cubicBezTo>
                  <a:cubicBezTo>
                    <a:pt x="2761633" y="3321183"/>
                    <a:pt x="2774157" y="3312876"/>
                    <a:pt x="2776776" y="3300052"/>
                  </a:cubicBezTo>
                  <a:lnTo>
                    <a:pt x="3052043" y="3300052"/>
                  </a:lnTo>
                  <a:lnTo>
                    <a:pt x="3052043" y="3411233"/>
                  </a:lnTo>
                  <a:lnTo>
                    <a:pt x="3061519" y="3411233"/>
                  </a:lnTo>
                  <a:lnTo>
                    <a:pt x="3061519" y="3290577"/>
                  </a:lnTo>
                  <a:lnTo>
                    <a:pt x="2776776" y="3290577"/>
                  </a:lnTo>
                  <a:cubicBezTo>
                    <a:pt x="2774884" y="3281259"/>
                    <a:pt x="2767594" y="3273963"/>
                    <a:pt x="2758266" y="3272067"/>
                  </a:cubicBezTo>
                  <a:close/>
                  <a:moveTo>
                    <a:pt x="2766984" y="3300021"/>
                  </a:moveTo>
                  <a:cubicBezTo>
                    <a:pt x="2764369" y="3307412"/>
                    <a:pt x="2756242" y="3311297"/>
                    <a:pt x="2748838" y="3308707"/>
                  </a:cubicBezTo>
                  <a:cubicBezTo>
                    <a:pt x="2741434" y="3306085"/>
                    <a:pt x="2737553" y="3297936"/>
                    <a:pt x="2740168" y="3290545"/>
                  </a:cubicBezTo>
                  <a:cubicBezTo>
                    <a:pt x="2742783" y="3283154"/>
                    <a:pt x="2750910" y="3279269"/>
                    <a:pt x="2758314" y="3281891"/>
                  </a:cubicBezTo>
                  <a:cubicBezTo>
                    <a:pt x="2765718" y="3284481"/>
                    <a:pt x="2769599" y="3292629"/>
                    <a:pt x="2766984" y="3300021"/>
                  </a:cubicBezTo>
                  <a:close/>
                  <a:moveTo>
                    <a:pt x="4643952" y="3166919"/>
                  </a:moveTo>
                  <a:cubicBezTo>
                    <a:pt x="4656776" y="3169541"/>
                    <a:pt x="4669284" y="3161266"/>
                    <a:pt x="4671905" y="3148439"/>
                  </a:cubicBezTo>
                  <a:cubicBezTo>
                    <a:pt x="4674495" y="3135621"/>
                    <a:pt x="4666251" y="3123110"/>
                    <a:pt x="4653428" y="3120495"/>
                  </a:cubicBezTo>
                  <a:cubicBezTo>
                    <a:pt x="4640604" y="3117883"/>
                    <a:pt x="4628096" y="3126152"/>
                    <a:pt x="4625475" y="3138966"/>
                  </a:cubicBezTo>
                  <a:lnTo>
                    <a:pt x="4037511" y="3138966"/>
                  </a:lnTo>
                  <a:lnTo>
                    <a:pt x="4037511" y="3411233"/>
                  </a:lnTo>
                  <a:lnTo>
                    <a:pt x="4046986" y="3411233"/>
                  </a:lnTo>
                  <a:lnTo>
                    <a:pt x="4046986" y="3148442"/>
                  </a:lnTo>
                  <a:lnTo>
                    <a:pt x="4625475" y="3148442"/>
                  </a:lnTo>
                  <a:cubicBezTo>
                    <a:pt x="4627370" y="3157744"/>
                    <a:pt x="4634634" y="3165024"/>
                    <a:pt x="4643952" y="3166919"/>
                  </a:cubicBezTo>
                  <a:close/>
                  <a:moveTo>
                    <a:pt x="4648690" y="3129491"/>
                  </a:moveTo>
                  <a:cubicBezTo>
                    <a:pt x="4656555" y="3129491"/>
                    <a:pt x="4662903" y="3135855"/>
                    <a:pt x="4662903" y="3143704"/>
                  </a:cubicBezTo>
                  <a:cubicBezTo>
                    <a:pt x="4662903" y="3151553"/>
                    <a:pt x="4656555" y="3157917"/>
                    <a:pt x="4648690" y="3157917"/>
                  </a:cubicBezTo>
                  <a:cubicBezTo>
                    <a:pt x="4640825" y="3157917"/>
                    <a:pt x="4634476" y="3151553"/>
                    <a:pt x="4634476" y="3143704"/>
                  </a:cubicBezTo>
                  <a:cubicBezTo>
                    <a:pt x="4634445" y="3135871"/>
                    <a:pt x="4640794" y="3129510"/>
                    <a:pt x="4648627" y="3129491"/>
                  </a:cubicBezTo>
                  <a:cubicBezTo>
                    <a:pt x="4648658" y="3129491"/>
                    <a:pt x="4648658" y="3129491"/>
                    <a:pt x="4648690" y="3129491"/>
                  </a:cubicBezTo>
                  <a:close/>
                  <a:moveTo>
                    <a:pt x="3971181" y="3196452"/>
                  </a:moveTo>
                  <a:lnTo>
                    <a:pt x="3971181" y="3138966"/>
                  </a:lnTo>
                  <a:lnTo>
                    <a:pt x="3885900" y="3138966"/>
                  </a:lnTo>
                  <a:lnTo>
                    <a:pt x="3885900" y="3300052"/>
                  </a:lnTo>
                  <a:lnTo>
                    <a:pt x="3961705" y="3300052"/>
                  </a:lnTo>
                  <a:lnTo>
                    <a:pt x="3961705" y="3366382"/>
                  </a:lnTo>
                  <a:lnTo>
                    <a:pt x="3913853" y="3366382"/>
                  </a:lnTo>
                  <a:cubicBezTo>
                    <a:pt x="3911232" y="3353558"/>
                    <a:pt x="3898724" y="3345283"/>
                    <a:pt x="3885900" y="3347904"/>
                  </a:cubicBezTo>
                  <a:cubicBezTo>
                    <a:pt x="3873076" y="3350526"/>
                    <a:pt x="3864801" y="3363034"/>
                    <a:pt x="3867423" y="3375858"/>
                  </a:cubicBezTo>
                  <a:cubicBezTo>
                    <a:pt x="3870044" y="3388681"/>
                    <a:pt x="3882552" y="3396956"/>
                    <a:pt x="3895376" y="3394335"/>
                  </a:cubicBezTo>
                  <a:cubicBezTo>
                    <a:pt x="3904693" y="3392440"/>
                    <a:pt x="3911958" y="3385175"/>
                    <a:pt x="3913853" y="3375858"/>
                  </a:cubicBezTo>
                  <a:lnTo>
                    <a:pt x="3971181" y="3375858"/>
                  </a:lnTo>
                  <a:lnTo>
                    <a:pt x="3971181" y="3290577"/>
                  </a:lnTo>
                  <a:lnTo>
                    <a:pt x="3895376" y="3290577"/>
                  </a:lnTo>
                  <a:lnTo>
                    <a:pt x="3895376" y="3148442"/>
                  </a:lnTo>
                  <a:lnTo>
                    <a:pt x="3961705" y="3148442"/>
                  </a:lnTo>
                  <a:lnTo>
                    <a:pt x="3961705" y="3196452"/>
                  </a:lnTo>
                  <a:cubicBezTo>
                    <a:pt x="3948881" y="3199073"/>
                    <a:pt x="3940606" y="3211581"/>
                    <a:pt x="3943228" y="3224405"/>
                  </a:cubicBezTo>
                  <a:cubicBezTo>
                    <a:pt x="3945849" y="3237229"/>
                    <a:pt x="3958357" y="3245504"/>
                    <a:pt x="3971181" y="3242882"/>
                  </a:cubicBezTo>
                  <a:cubicBezTo>
                    <a:pt x="3984004" y="3240261"/>
                    <a:pt x="3992280" y="3227753"/>
                    <a:pt x="3989658" y="3214929"/>
                  </a:cubicBezTo>
                  <a:cubicBezTo>
                    <a:pt x="3987763" y="3205612"/>
                    <a:pt x="3980499" y="3198347"/>
                    <a:pt x="3971181" y="3196452"/>
                  </a:cubicBezTo>
                  <a:close/>
                  <a:moveTo>
                    <a:pt x="3890638" y="3385491"/>
                  </a:moveTo>
                  <a:cubicBezTo>
                    <a:pt x="3882773" y="3385491"/>
                    <a:pt x="3876425" y="3379142"/>
                    <a:pt x="3876425" y="3371277"/>
                  </a:cubicBezTo>
                  <a:cubicBezTo>
                    <a:pt x="3876425" y="3363413"/>
                    <a:pt x="3882773" y="3357064"/>
                    <a:pt x="3890638" y="3357064"/>
                  </a:cubicBezTo>
                  <a:cubicBezTo>
                    <a:pt x="3898503" y="3357064"/>
                    <a:pt x="3904851" y="3363413"/>
                    <a:pt x="3904851" y="3371277"/>
                  </a:cubicBezTo>
                  <a:cubicBezTo>
                    <a:pt x="3904757" y="3379048"/>
                    <a:pt x="3898408" y="3385302"/>
                    <a:pt x="3890638" y="3385333"/>
                  </a:cubicBezTo>
                  <a:close/>
                  <a:moveTo>
                    <a:pt x="3966443" y="3233881"/>
                  </a:moveTo>
                  <a:cubicBezTo>
                    <a:pt x="3958578" y="3233881"/>
                    <a:pt x="3952230" y="3227532"/>
                    <a:pt x="3952230" y="3219667"/>
                  </a:cubicBezTo>
                  <a:cubicBezTo>
                    <a:pt x="3952230" y="3211802"/>
                    <a:pt x="3958578" y="3205454"/>
                    <a:pt x="3966443" y="3205454"/>
                  </a:cubicBezTo>
                  <a:cubicBezTo>
                    <a:pt x="3974308" y="3205454"/>
                    <a:pt x="3980657" y="3211802"/>
                    <a:pt x="3980657" y="3219667"/>
                  </a:cubicBezTo>
                  <a:cubicBezTo>
                    <a:pt x="3980562" y="3227437"/>
                    <a:pt x="3974213" y="3233691"/>
                    <a:pt x="3966443" y="3233723"/>
                  </a:cubicBezTo>
                  <a:close/>
                  <a:moveTo>
                    <a:pt x="4426012" y="3348062"/>
                  </a:moveTo>
                  <a:cubicBezTo>
                    <a:pt x="4413188" y="3345441"/>
                    <a:pt x="4400681" y="3353716"/>
                    <a:pt x="4398059" y="3366540"/>
                  </a:cubicBezTo>
                  <a:cubicBezTo>
                    <a:pt x="4395437" y="3379363"/>
                    <a:pt x="4403713" y="3391871"/>
                    <a:pt x="4416537" y="3394493"/>
                  </a:cubicBezTo>
                  <a:lnTo>
                    <a:pt x="4416537" y="3411233"/>
                  </a:lnTo>
                  <a:lnTo>
                    <a:pt x="4426012" y="3411233"/>
                  </a:lnTo>
                  <a:lnTo>
                    <a:pt x="4426012" y="3394335"/>
                  </a:lnTo>
                  <a:cubicBezTo>
                    <a:pt x="4438836" y="3391745"/>
                    <a:pt x="4447111" y="3379237"/>
                    <a:pt x="4444521" y="3366413"/>
                  </a:cubicBezTo>
                  <a:cubicBezTo>
                    <a:pt x="4442626" y="3357096"/>
                    <a:pt x="4435330" y="3349799"/>
                    <a:pt x="4426012" y="3347904"/>
                  </a:cubicBezTo>
                  <a:close/>
                  <a:moveTo>
                    <a:pt x="4421274" y="3385491"/>
                  </a:moveTo>
                  <a:cubicBezTo>
                    <a:pt x="4413410" y="3385491"/>
                    <a:pt x="4407061" y="3379142"/>
                    <a:pt x="4407061" y="3371277"/>
                  </a:cubicBezTo>
                  <a:cubicBezTo>
                    <a:pt x="4407061" y="3363413"/>
                    <a:pt x="4413410" y="3357064"/>
                    <a:pt x="4421274" y="3357064"/>
                  </a:cubicBezTo>
                  <a:cubicBezTo>
                    <a:pt x="4429139" y="3357064"/>
                    <a:pt x="4435488" y="3363413"/>
                    <a:pt x="4435488" y="3371277"/>
                  </a:cubicBezTo>
                  <a:cubicBezTo>
                    <a:pt x="4435393" y="3379048"/>
                    <a:pt x="4429044" y="3385302"/>
                    <a:pt x="4421274" y="3385333"/>
                  </a:cubicBezTo>
                  <a:close/>
                  <a:moveTo>
                    <a:pt x="4795562" y="3290734"/>
                  </a:moveTo>
                  <a:lnTo>
                    <a:pt x="4568147" y="3290734"/>
                  </a:lnTo>
                  <a:lnTo>
                    <a:pt x="4568147" y="3411233"/>
                  </a:lnTo>
                  <a:lnTo>
                    <a:pt x="4577623" y="3411233"/>
                  </a:lnTo>
                  <a:lnTo>
                    <a:pt x="4577623" y="3300052"/>
                  </a:lnTo>
                  <a:lnTo>
                    <a:pt x="4805038" y="3300052"/>
                  </a:lnTo>
                  <a:lnTo>
                    <a:pt x="4805038" y="3224247"/>
                  </a:lnTo>
                  <a:lnTo>
                    <a:pt x="4871368" y="3224247"/>
                  </a:lnTo>
                  <a:lnTo>
                    <a:pt x="4871368" y="3269793"/>
                  </a:lnTo>
                  <a:lnTo>
                    <a:pt x="4880843" y="3264329"/>
                  </a:lnTo>
                  <a:lnTo>
                    <a:pt x="4880843" y="3214771"/>
                  </a:lnTo>
                  <a:lnTo>
                    <a:pt x="4795562" y="3214771"/>
                  </a:lnTo>
                  <a:close/>
                  <a:moveTo>
                    <a:pt x="4653428" y="3348062"/>
                  </a:moveTo>
                  <a:cubicBezTo>
                    <a:pt x="4640604" y="3345441"/>
                    <a:pt x="4628096" y="3353716"/>
                    <a:pt x="4625475" y="3366540"/>
                  </a:cubicBezTo>
                  <a:cubicBezTo>
                    <a:pt x="4622853" y="3379363"/>
                    <a:pt x="4631128" y="3391871"/>
                    <a:pt x="4643952" y="3394493"/>
                  </a:cubicBezTo>
                  <a:lnTo>
                    <a:pt x="4643952" y="3401252"/>
                  </a:lnTo>
                  <a:lnTo>
                    <a:pt x="4653428" y="3395788"/>
                  </a:lnTo>
                  <a:lnTo>
                    <a:pt x="4653428" y="3394493"/>
                  </a:lnTo>
                  <a:cubicBezTo>
                    <a:pt x="4655386" y="3394082"/>
                    <a:pt x="4657249" y="3393419"/>
                    <a:pt x="4659050" y="3392534"/>
                  </a:cubicBezTo>
                  <a:lnTo>
                    <a:pt x="4661861" y="3390923"/>
                  </a:lnTo>
                  <a:cubicBezTo>
                    <a:pt x="4672726" y="3383659"/>
                    <a:pt x="4675664" y="3368972"/>
                    <a:pt x="4668399" y="3358106"/>
                  </a:cubicBezTo>
                  <a:cubicBezTo>
                    <a:pt x="4664925" y="3352926"/>
                    <a:pt x="4659555" y="3349294"/>
                    <a:pt x="4653428" y="3348062"/>
                  </a:cubicBezTo>
                  <a:close/>
                  <a:moveTo>
                    <a:pt x="4648690" y="3385491"/>
                  </a:moveTo>
                  <a:cubicBezTo>
                    <a:pt x="4640825" y="3385491"/>
                    <a:pt x="4634476" y="3379142"/>
                    <a:pt x="4634476" y="3371277"/>
                  </a:cubicBezTo>
                  <a:cubicBezTo>
                    <a:pt x="4634476" y="3363413"/>
                    <a:pt x="4640825" y="3357064"/>
                    <a:pt x="4648690" y="3357064"/>
                  </a:cubicBezTo>
                  <a:cubicBezTo>
                    <a:pt x="4656555" y="3357064"/>
                    <a:pt x="4662903" y="3363413"/>
                    <a:pt x="4662903" y="3371277"/>
                  </a:cubicBezTo>
                  <a:cubicBezTo>
                    <a:pt x="4662809" y="3379048"/>
                    <a:pt x="4656460" y="3385302"/>
                    <a:pt x="4648690" y="3385333"/>
                  </a:cubicBezTo>
                  <a:close/>
                  <a:moveTo>
                    <a:pt x="4198565" y="3272225"/>
                  </a:moveTo>
                  <a:cubicBezTo>
                    <a:pt x="4185741" y="3269636"/>
                    <a:pt x="4173265" y="3277911"/>
                    <a:pt x="4170643" y="3290734"/>
                  </a:cubicBezTo>
                  <a:lnTo>
                    <a:pt x="4170643" y="3290734"/>
                  </a:lnTo>
                  <a:cubicBezTo>
                    <a:pt x="4168022" y="3303558"/>
                    <a:pt x="4176297" y="3316066"/>
                    <a:pt x="4189121" y="3318687"/>
                  </a:cubicBezTo>
                  <a:cubicBezTo>
                    <a:pt x="4201945" y="3321309"/>
                    <a:pt x="4214453" y="3313034"/>
                    <a:pt x="4217074" y="3300210"/>
                  </a:cubicBezTo>
                  <a:lnTo>
                    <a:pt x="4492342" y="3300210"/>
                  </a:lnTo>
                  <a:lnTo>
                    <a:pt x="4492342" y="3411233"/>
                  </a:lnTo>
                  <a:lnTo>
                    <a:pt x="4501817" y="3411233"/>
                  </a:lnTo>
                  <a:lnTo>
                    <a:pt x="4501817" y="3290577"/>
                  </a:lnTo>
                  <a:lnTo>
                    <a:pt x="4217074" y="3290577"/>
                  </a:lnTo>
                  <a:cubicBezTo>
                    <a:pt x="4215179" y="3281259"/>
                    <a:pt x="4207883" y="3273963"/>
                    <a:pt x="4198565" y="3272067"/>
                  </a:cubicBezTo>
                  <a:close/>
                  <a:moveTo>
                    <a:pt x="4207283" y="3300178"/>
                  </a:moveTo>
                  <a:cubicBezTo>
                    <a:pt x="4204661" y="3307570"/>
                    <a:pt x="4196544" y="3311455"/>
                    <a:pt x="4189152" y="3308833"/>
                  </a:cubicBezTo>
                  <a:cubicBezTo>
                    <a:pt x="4181730" y="3306243"/>
                    <a:pt x="4177845" y="3298094"/>
                    <a:pt x="4180466" y="3290703"/>
                  </a:cubicBezTo>
                  <a:cubicBezTo>
                    <a:pt x="4183088" y="3283312"/>
                    <a:pt x="4191205" y="3279427"/>
                    <a:pt x="4198628" y="3282017"/>
                  </a:cubicBezTo>
                  <a:cubicBezTo>
                    <a:pt x="4206019" y="3284639"/>
                    <a:pt x="4209904" y="3292788"/>
                    <a:pt x="4207283" y="3300178"/>
                  </a:cubicBezTo>
                  <a:close/>
                  <a:moveTo>
                    <a:pt x="3288934" y="3348062"/>
                  </a:moveTo>
                  <a:cubicBezTo>
                    <a:pt x="3276110" y="3345441"/>
                    <a:pt x="3263603" y="3353716"/>
                    <a:pt x="3260981" y="3366540"/>
                  </a:cubicBezTo>
                  <a:cubicBezTo>
                    <a:pt x="3258359" y="3379363"/>
                    <a:pt x="3266635" y="3391871"/>
                    <a:pt x="3279459" y="3394493"/>
                  </a:cubicBezTo>
                  <a:lnTo>
                    <a:pt x="3279459" y="3411233"/>
                  </a:lnTo>
                  <a:lnTo>
                    <a:pt x="3288934" y="3411233"/>
                  </a:lnTo>
                  <a:lnTo>
                    <a:pt x="3288934" y="3394335"/>
                  </a:lnTo>
                  <a:cubicBezTo>
                    <a:pt x="3301758" y="3391745"/>
                    <a:pt x="3310033" y="3379237"/>
                    <a:pt x="3307443" y="3366413"/>
                  </a:cubicBezTo>
                  <a:cubicBezTo>
                    <a:pt x="3305548" y="3357096"/>
                    <a:pt x="3298252" y="3349799"/>
                    <a:pt x="3288934" y="3347904"/>
                  </a:cubicBezTo>
                  <a:close/>
                  <a:moveTo>
                    <a:pt x="3284197" y="3385491"/>
                  </a:moveTo>
                  <a:cubicBezTo>
                    <a:pt x="3276332" y="3385491"/>
                    <a:pt x="3269983" y="3379142"/>
                    <a:pt x="3269983" y="3371277"/>
                  </a:cubicBezTo>
                  <a:cubicBezTo>
                    <a:pt x="3269983" y="3363413"/>
                    <a:pt x="3276332" y="3357064"/>
                    <a:pt x="3284197" y="3357064"/>
                  </a:cubicBezTo>
                  <a:cubicBezTo>
                    <a:pt x="3292061" y="3357064"/>
                    <a:pt x="3298410" y="3363413"/>
                    <a:pt x="3298410" y="3371277"/>
                  </a:cubicBezTo>
                  <a:cubicBezTo>
                    <a:pt x="3298315" y="3379048"/>
                    <a:pt x="3291966" y="3385302"/>
                    <a:pt x="3284197" y="3385333"/>
                  </a:cubicBezTo>
                  <a:close/>
                  <a:moveTo>
                    <a:pt x="4729233" y="2693769"/>
                  </a:moveTo>
                  <a:lnTo>
                    <a:pt x="4777085" y="2693769"/>
                  </a:lnTo>
                  <a:cubicBezTo>
                    <a:pt x="4779706" y="2706586"/>
                    <a:pt x="4792214" y="2714858"/>
                    <a:pt x="4805038" y="2712240"/>
                  </a:cubicBezTo>
                  <a:cubicBezTo>
                    <a:pt x="4817862" y="2709625"/>
                    <a:pt x="4826137" y="2697111"/>
                    <a:pt x="4823516" y="2684293"/>
                  </a:cubicBezTo>
                  <a:cubicBezTo>
                    <a:pt x="4820894" y="2671476"/>
                    <a:pt x="4808386" y="2663203"/>
                    <a:pt x="4795562" y="2665822"/>
                  </a:cubicBezTo>
                  <a:cubicBezTo>
                    <a:pt x="4786245" y="2667720"/>
                    <a:pt x="4778980" y="2674991"/>
                    <a:pt x="4777085" y="2684293"/>
                  </a:cubicBezTo>
                  <a:lnTo>
                    <a:pt x="4719757" y="2684293"/>
                  </a:lnTo>
                  <a:lnTo>
                    <a:pt x="4719757" y="3148600"/>
                  </a:lnTo>
                  <a:lnTo>
                    <a:pt x="4947173" y="3148600"/>
                  </a:lnTo>
                  <a:lnTo>
                    <a:pt x="4947173" y="3226174"/>
                  </a:lnTo>
                  <a:lnTo>
                    <a:pt x="4956648" y="3220709"/>
                  </a:lnTo>
                  <a:lnTo>
                    <a:pt x="4956648" y="3138966"/>
                  </a:lnTo>
                  <a:lnTo>
                    <a:pt x="4729233" y="3138966"/>
                  </a:lnTo>
                  <a:close/>
                  <a:moveTo>
                    <a:pt x="4800300" y="2674817"/>
                  </a:moveTo>
                  <a:cubicBezTo>
                    <a:pt x="4808165" y="2674817"/>
                    <a:pt x="4814514" y="2681182"/>
                    <a:pt x="4814514" y="2689031"/>
                  </a:cubicBezTo>
                  <a:cubicBezTo>
                    <a:pt x="4814514" y="2696880"/>
                    <a:pt x="4808165" y="2703244"/>
                    <a:pt x="4800300" y="2703244"/>
                  </a:cubicBezTo>
                  <a:cubicBezTo>
                    <a:pt x="4792436" y="2703244"/>
                    <a:pt x="4786087" y="2696880"/>
                    <a:pt x="4786087" y="2689031"/>
                  </a:cubicBezTo>
                  <a:cubicBezTo>
                    <a:pt x="4785992" y="2681198"/>
                    <a:pt x="4792246" y="2674764"/>
                    <a:pt x="4800079" y="2674659"/>
                  </a:cubicBezTo>
                  <a:cubicBezTo>
                    <a:pt x="4800142" y="2674659"/>
                    <a:pt x="4800237" y="2674659"/>
                    <a:pt x="4800300" y="2674659"/>
                  </a:cubicBezTo>
                  <a:close/>
                  <a:moveTo>
                    <a:pt x="3213129" y="3348062"/>
                  </a:moveTo>
                  <a:cubicBezTo>
                    <a:pt x="3200305" y="3345441"/>
                    <a:pt x="3187798" y="3353716"/>
                    <a:pt x="3185176" y="3366540"/>
                  </a:cubicBezTo>
                  <a:cubicBezTo>
                    <a:pt x="3182554" y="3379363"/>
                    <a:pt x="3190830" y="3391871"/>
                    <a:pt x="3203654" y="3394493"/>
                  </a:cubicBezTo>
                  <a:lnTo>
                    <a:pt x="3203654" y="3411233"/>
                  </a:lnTo>
                  <a:lnTo>
                    <a:pt x="3213129" y="3411233"/>
                  </a:lnTo>
                  <a:lnTo>
                    <a:pt x="3213129" y="3394335"/>
                  </a:lnTo>
                  <a:cubicBezTo>
                    <a:pt x="3225953" y="3391745"/>
                    <a:pt x="3234228" y="3379237"/>
                    <a:pt x="3231638" y="3366413"/>
                  </a:cubicBezTo>
                  <a:cubicBezTo>
                    <a:pt x="3229743" y="3357096"/>
                    <a:pt x="3222447" y="3349799"/>
                    <a:pt x="3213129" y="3347904"/>
                  </a:cubicBezTo>
                  <a:close/>
                  <a:moveTo>
                    <a:pt x="3208391" y="3385491"/>
                  </a:moveTo>
                  <a:cubicBezTo>
                    <a:pt x="3200526" y="3385491"/>
                    <a:pt x="3194178" y="3379142"/>
                    <a:pt x="3194178" y="3371277"/>
                  </a:cubicBezTo>
                  <a:cubicBezTo>
                    <a:pt x="3194178" y="3363413"/>
                    <a:pt x="3200526" y="3357064"/>
                    <a:pt x="3208391" y="3357064"/>
                  </a:cubicBezTo>
                  <a:cubicBezTo>
                    <a:pt x="3216256" y="3357064"/>
                    <a:pt x="3222605" y="3363413"/>
                    <a:pt x="3222605" y="3371277"/>
                  </a:cubicBezTo>
                  <a:cubicBezTo>
                    <a:pt x="3222510" y="3379048"/>
                    <a:pt x="3216161" y="3385302"/>
                    <a:pt x="3208391" y="3385333"/>
                  </a:cubicBezTo>
                  <a:close/>
                  <a:moveTo>
                    <a:pt x="3364740" y="3348062"/>
                  </a:moveTo>
                  <a:cubicBezTo>
                    <a:pt x="3351916" y="3345441"/>
                    <a:pt x="3339408" y="3353716"/>
                    <a:pt x="3336786" y="3366540"/>
                  </a:cubicBezTo>
                  <a:cubicBezTo>
                    <a:pt x="3334165" y="3379363"/>
                    <a:pt x="3342440" y="3391871"/>
                    <a:pt x="3355264" y="3394493"/>
                  </a:cubicBezTo>
                  <a:lnTo>
                    <a:pt x="3355264" y="3411233"/>
                  </a:lnTo>
                  <a:lnTo>
                    <a:pt x="3364740" y="3411233"/>
                  </a:lnTo>
                  <a:lnTo>
                    <a:pt x="3364740" y="3394335"/>
                  </a:lnTo>
                  <a:cubicBezTo>
                    <a:pt x="3377563" y="3391745"/>
                    <a:pt x="3385838" y="3379237"/>
                    <a:pt x="3383249" y="3366413"/>
                  </a:cubicBezTo>
                  <a:cubicBezTo>
                    <a:pt x="3381354" y="3357096"/>
                    <a:pt x="3374057" y="3349799"/>
                    <a:pt x="3364740" y="3347904"/>
                  </a:cubicBezTo>
                  <a:close/>
                  <a:moveTo>
                    <a:pt x="3360002" y="3385491"/>
                  </a:moveTo>
                  <a:cubicBezTo>
                    <a:pt x="3352137" y="3385491"/>
                    <a:pt x="3345788" y="3379142"/>
                    <a:pt x="3345788" y="3371277"/>
                  </a:cubicBezTo>
                  <a:cubicBezTo>
                    <a:pt x="3345788" y="3363413"/>
                    <a:pt x="3352137" y="3357064"/>
                    <a:pt x="3360002" y="3357064"/>
                  </a:cubicBezTo>
                  <a:cubicBezTo>
                    <a:pt x="3367866" y="3357064"/>
                    <a:pt x="3374215" y="3363413"/>
                    <a:pt x="3374215" y="3371277"/>
                  </a:cubicBezTo>
                  <a:cubicBezTo>
                    <a:pt x="3374120" y="3379048"/>
                    <a:pt x="3367772" y="3385302"/>
                    <a:pt x="3360002" y="3385333"/>
                  </a:cubicBezTo>
                  <a:close/>
                  <a:moveTo>
                    <a:pt x="3440545" y="3348062"/>
                  </a:moveTo>
                  <a:lnTo>
                    <a:pt x="3440545" y="3214771"/>
                  </a:lnTo>
                  <a:lnTo>
                    <a:pt x="3355264" y="3214771"/>
                  </a:lnTo>
                  <a:lnTo>
                    <a:pt x="3355264" y="3290577"/>
                  </a:lnTo>
                  <a:lnTo>
                    <a:pt x="3127848" y="3290577"/>
                  </a:lnTo>
                  <a:lnTo>
                    <a:pt x="3127848" y="3411233"/>
                  </a:lnTo>
                  <a:lnTo>
                    <a:pt x="3137324" y="3411233"/>
                  </a:lnTo>
                  <a:lnTo>
                    <a:pt x="3137324" y="3300052"/>
                  </a:lnTo>
                  <a:lnTo>
                    <a:pt x="3364740" y="3300052"/>
                  </a:lnTo>
                  <a:lnTo>
                    <a:pt x="3364740" y="3224247"/>
                  </a:lnTo>
                  <a:lnTo>
                    <a:pt x="3431069" y="3224247"/>
                  </a:lnTo>
                  <a:lnTo>
                    <a:pt x="3431069" y="3348062"/>
                  </a:lnTo>
                  <a:cubicBezTo>
                    <a:pt x="3418245" y="3350684"/>
                    <a:pt x="3409970" y="3363192"/>
                    <a:pt x="3412592" y="3376015"/>
                  </a:cubicBezTo>
                  <a:cubicBezTo>
                    <a:pt x="3415213" y="3388839"/>
                    <a:pt x="3427721" y="3397115"/>
                    <a:pt x="3440545" y="3394493"/>
                  </a:cubicBezTo>
                  <a:cubicBezTo>
                    <a:pt x="3453368" y="3391871"/>
                    <a:pt x="3461644" y="3379363"/>
                    <a:pt x="3459022" y="3366540"/>
                  </a:cubicBezTo>
                  <a:cubicBezTo>
                    <a:pt x="3457127" y="3357222"/>
                    <a:pt x="3449862" y="3349957"/>
                    <a:pt x="3440545" y="3348062"/>
                  </a:cubicBezTo>
                  <a:close/>
                  <a:moveTo>
                    <a:pt x="3435807" y="3385491"/>
                  </a:moveTo>
                  <a:cubicBezTo>
                    <a:pt x="3427942" y="3385491"/>
                    <a:pt x="3421593" y="3379142"/>
                    <a:pt x="3421593" y="3371277"/>
                  </a:cubicBezTo>
                  <a:cubicBezTo>
                    <a:pt x="3421593" y="3363413"/>
                    <a:pt x="3427942" y="3357064"/>
                    <a:pt x="3435807" y="3357064"/>
                  </a:cubicBezTo>
                  <a:cubicBezTo>
                    <a:pt x="3443672" y="3357064"/>
                    <a:pt x="3450020" y="3363413"/>
                    <a:pt x="3450020" y="3371277"/>
                  </a:cubicBezTo>
                  <a:cubicBezTo>
                    <a:pt x="3449926" y="3379048"/>
                    <a:pt x="3443577" y="3385302"/>
                    <a:pt x="3435807" y="3385333"/>
                  </a:cubicBezTo>
                  <a:close/>
                  <a:moveTo>
                    <a:pt x="3658485" y="3272257"/>
                  </a:moveTo>
                  <a:cubicBezTo>
                    <a:pt x="3649167" y="3274152"/>
                    <a:pt x="3641902" y="3281417"/>
                    <a:pt x="3640007" y="3290734"/>
                  </a:cubicBezTo>
                  <a:lnTo>
                    <a:pt x="3640007" y="3290734"/>
                  </a:lnTo>
                  <a:cubicBezTo>
                    <a:pt x="3637385" y="3303558"/>
                    <a:pt x="3645661" y="3316066"/>
                    <a:pt x="3658485" y="3318687"/>
                  </a:cubicBezTo>
                  <a:cubicBezTo>
                    <a:pt x="3658485" y="3318687"/>
                    <a:pt x="3658485" y="3318687"/>
                    <a:pt x="3658485" y="3318687"/>
                  </a:cubicBezTo>
                  <a:cubicBezTo>
                    <a:pt x="3671371" y="3321246"/>
                    <a:pt x="3683879" y="3312876"/>
                    <a:pt x="3686438" y="3299989"/>
                  </a:cubicBezTo>
                  <a:cubicBezTo>
                    <a:pt x="3687038" y="3296925"/>
                    <a:pt x="3687038" y="3293798"/>
                    <a:pt x="3686438" y="3290734"/>
                  </a:cubicBezTo>
                  <a:cubicBezTo>
                    <a:pt x="3684543" y="3281417"/>
                    <a:pt x="3677278" y="3274152"/>
                    <a:pt x="3667960" y="3272257"/>
                  </a:cubicBezTo>
                  <a:lnTo>
                    <a:pt x="3667960" y="3072637"/>
                  </a:lnTo>
                  <a:lnTo>
                    <a:pt x="3734290" y="3072637"/>
                  </a:lnTo>
                  <a:lnTo>
                    <a:pt x="3734290" y="3366382"/>
                  </a:lnTo>
                  <a:lnTo>
                    <a:pt x="3592155" y="3366382"/>
                  </a:lnTo>
                  <a:lnTo>
                    <a:pt x="3592155" y="3063161"/>
                  </a:lnTo>
                  <a:lnTo>
                    <a:pt x="3364740" y="3063161"/>
                  </a:lnTo>
                  <a:lnTo>
                    <a:pt x="3364740" y="2769416"/>
                  </a:lnTo>
                  <a:lnTo>
                    <a:pt x="3440545" y="2769416"/>
                  </a:lnTo>
                  <a:lnTo>
                    <a:pt x="3440545" y="2608330"/>
                  </a:lnTo>
                  <a:lnTo>
                    <a:pt x="3364740" y="2608330"/>
                  </a:lnTo>
                  <a:lnTo>
                    <a:pt x="3364740" y="2560478"/>
                  </a:lnTo>
                  <a:cubicBezTo>
                    <a:pt x="3377563" y="2557863"/>
                    <a:pt x="3385838" y="2545348"/>
                    <a:pt x="3383217" y="2532531"/>
                  </a:cubicBezTo>
                  <a:cubicBezTo>
                    <a:pt x="3380596" y="2519710"/>
                    <a:pt x="3368087" y="2511441"/>
                    <a:pt x="3355264" y="2514057"/>
                  </a:cubicBezTo>
                  <a:cubicBezTo>
                    <a:pt x="3342440" y="2516675"/>
                    <a:pt x="3334165" y="2529186"/>
                    <a:pt x="3336786" y="2542007"/>
                  </a:cubicBezTo>
                  <a:cubicBezTo>
                    <a:pt x="3338682" y="2551309"/>
                    <a:pt x="3345946" y="2558580"/>
                    <a:pt x="3355264" y="2560478"/>
                  </a:cubicBezTo>
                  <a:lnTo>
                    <a:pt x="3355264" y="2617806"/>
                  </a:lnTo>
                  <a:lnTo>
                    <a:pt x="3431069" y="2617806"/>
                  </a:lnTo>
                  <a:lnTo>
                    <a:pt x="3431069" y="2759940"/>
                  </a:lnTo>
                  <a:lnTo>
                    <a:pt x="3355264" y="2759940"/>
                  </a:lnTo>
                  <a:lnTo>
                    <a:pt x="3355264" y="3072637"/>
                  </a:lnTo>
                  <a:lnTo>
                    <a:pt x="3582679" y="3072637"/>
                  </a:lnTo>
                  <a:lnTo>
                    <a:pt x="3582679" y="3375858"/>
                  </a:lnTo>
                  <a:lnTo>
                    <a:pt x="3743765" y="3375858"/>
                  </a:lnTo>
                  <a:lnTo>
                    <a:pt x="3743765" y="3063161"/>
                  </a:lnTo>
                  <a:lnTo>
                    <a:pt x="3658485" y="3063161"/>
                  </a:lnTo>
                  <a:close/>
                  <a:moveTo>
                    <a:pt x="3345788" y="2537420"/>
                  </a:moveTo>
                  <a:cubicBezTo>
                    <a:pt x="3345788" y="2529571"/>
                    <a:pt x="3352137" y="2523207"/>
                    <a:pt x="3360002" y="2523207"/>
                  </a:cubicBezTo>
                  <a:cubicBezTo>
                    <a:pt x="3367866" y="2523207"/>
                    <a:pt x="3374215" y="2529571"/>
                    <a:pt x="3374215" y="2537420"/>
                  </a:cubicBezTo>
                  <a:cubicBezTo>
                    <a:pt x="3374215" y="2545270"/>
                    <a:pt x="3367866" y="2551634"/>
                    <a:pt x="3360002" y="2551634"/>
                  </a:cubicBezTo>
                  <a:cubicBezTo>
                    <a:pt x="3352137" y="2551634"/>
                    <a:pt x="3345788" y="2545273"/>
                    <a:pt x="3345788" y="2537420"/>
                  </a:cubicBezTo>
                  <a:cubicBezTo>
                    <a:pt x="3345788" y="2537367"/>
                    <a:pt x="3345788" y="2537316"/>
                    <a:pt x="3345788" y="2537263"/>
                  </a:cubicBezTo>
                  <a:close/>
                  <a:moveTo>
                    <a:pt x="3676551" y="3290577"/>
                  </a:moveTo>
                  <a:cubicBezTo>
                    <a:pt x="3677625" y="3293640"/>
                    <a:pt x="3677625" y="3296988"/>
                    <a:pt x="3676551" y="3300052"/>
                  </a:cubicBezTo>
                  <a:cubicBezTo>
                    <a:pt x="3673930" y="3307443"/>
                    <a:pt x="3665781" y="3311297"/>
                    <a:pt x="3658390" y="3308675"/>
                  </a:cubicBezTo>
                  <a:cubicBezTo>
                    <a:pt x="3658390" y="3308675"/>
                    <a:pt x="3658390" y="3308675"/>
                    <a:pt x="3658390" y="3308675"/>
                  </a:cubicBezTo>
                  <a:lnTo>
                    <a:pt x="3658390" y="3308675"/>
                  </a:lnTo>
                  <a:cubicBezTo>
                    <a:pt x="3650999" y="3306022"/>
                    <a:pt x="3647145" y="3297873"/>
                    <a:pt x="3649799" y="3290450"/>
                  </a:cubicBezTo>
                  <a:cubicBezTo>
                    <a:pt x="3651220" y="3286439"/>
                    <a:pt x="3654378" y="3283312"/>
                    <a:pt x="3658390" y="3281859"/>
                  </a:cubicBezTo>
                  <a:lnTo>
                    <a:pt x="3658390" y="3281859"/>
                  </a:lnTo>
                  <a:cubicBezTo>
                    <a:pt x="3665812" y="3279237"/>
                    <a:pt x="3673930" y="3283154"/>
                    <a:pt x="3676551" y="3290577"/>
                  </a:cubicBezTo>
                  <a:close/>
                  <a:moveTo>
                    <a:pt x="3288840" y="2693611"/>
                  </a:moveTo>
                  <a:lnTo>
                    <a:pt x="3336692" y="2693611"/>
                  </a:lnTo>
                  <a:cubicBezTo>
                    <a:pt x="3339313" y="2706428"/>
                    <a:pt x="3351821" y="2714700"/>
                    <a:pt x="3364645" y="2712082"/>
                  </a:cubicBezTo>
                  <a:cubicBezTo>
                    <a:pt x="3377469" y="2709467"/>
                    <a:pt x="3385744" y="2696952"/>
                    <a:pt x="3383122" y="2684135"/>
                  </a:cubicBezTo>
                  <a:cubicBezTo>
                    <a:pt x="3380501" y="2671318"/>
                    <a:pt x="3367993" y="2663045"/>
                    <a:pt x="3355169" y="2665664"/>
                  </a:cubicBezTo>
                  <a:cubicBezTo>
                    <a:pt x="3345851" y="2667562"/>
                    <a:pt x="3338587" y="2674833"/>
                    <a:pt x="3336692" y="2684135"/>
                  </a:cubicBezTo>
                  <a:lnTo>
                    <a:pt x="3279364" y="2684135"/>
                  </a:lnTo>
                  <a:lnTo>
                    <a:pt x="3279364" y="3148442"/>
                  </a:lnTo>
                  <a:lnTo>
                    <a:pt x="3506779" y="3148442"/>
                  </a:lnTo>
                  <a:lnTo>
                    <a:pt x="3506779" y="3411233"/>
                  </a:lnTo>
                  <a:lnTo>
                    <a:pt x="3516255" y="3411233"/>
                  </a:lnTo>
                  <a:lnTo>
                    <a:pt x="3516255" y="3138966"/>
                  </a:lnTo>
                  <a:lnTo>
                    <a:pt x="3288840" y="3138966"/>
                  </a:lnTo>
                  <a:close/>
                  <a:moveTo>
                    <a:pt x="3359907" y="2674659"/>
                  </a:moveTo>
                  <a:cubicBezTo>
                    <a:pt x="3367772" y="2674659"/>
                    <a:pt x="3374120" y="2681024"/>
                    <a:pt x="3374120" y="2688873"/>
                  </a:cubicBezTo>
                  <a:cubicBezTo>
                    <a:pt x="3374120" y="2696722"/>
                    <a:pt x="3367772" y="2703086"/>
                    <a:pt x="3359907" y="2703086"/>
                  </a:cubicBezTo>
                  <a:cubicBezTo>
                    <a:pt x="3352042" y="2703086"/>
                    <a:pt x="3345693" y="2696722"/>
                    <a:pt x="3345693" y="2688873"/>
                  </a:cubicBezTo>
                  <a:cubicBezTo>
                    <a:pt x="3345662" y="2681040"/>
                    <a:pt x="3352010" y="2674675"/>
                    <a:pt x="3359844" y="2674659"/>
                  </a:cubicBezTo>
                  <a:cubicBezTo>
                    <a:pt x="3359907" y="2674659"/>
                    <a:pt x="3359938" y="2674659"/>
                    <a:pt x="3360002" y="2674659"/>
                  </a:cubicBezTo>
                  <a:close/>
                  <a:moveTo>
                    <a:pt x="3440450" y="2968878"/>
                  </a:moveTo>
                  <a:cubicBezTo>
                    <a:pt x="3427626" y="2966266"/>
                    <a:pt x="3415118" y="2974538"/>
                    <a:pt x="3412497" y="2987359"/>
                  </a:cubicBezTo>
                  <a:cubicBezTo>
                    <a:pt x="3409907" y="3000176"/>
                    <a:pt x="3418150" y="3012687"/>
                    <a:pt x="3430974" y="3015303"/>
                  </a:cubicBezTo>
                  <a:cubicBezTo>
                    <a:pt x="3443798" y="3017915"/>
                    <a:pt x="3456306" y="3009646"/>
                    <a:pt x="3458927" y="2996831"/>
                  </a:cubicBezTo>
                  <a:lnTo>
                    <a:pt x="3810000" y="2996831"/>
                  </a:lnTo>
                  <a:lnTo>
                    <a:pt x="3810000" y="3411233"/>
                  </a:lnTo>
                  <a:lnTo>
                    <a:pt x="3819476" y="3411233"/>
                  </a:lnTo>
                  <a:lnTo>
                    <a:pt x="3819476" y="2987356"/>
                  </a:lnTo>
                  <a:lnTo>
                    <a:pt x="3459022" y="2987356"/>
                  </a:lnTo>
                  <a:cubicBezTo>
                    <a:pt x="3457064" y="2978108"/>
                    <a:pt x="3449799" y="2970903"/>
                    <a:pt x="3440545" y="2969036"/>
                  </a:cubicBezTo>
                  <a:close/>
                  <a:moveTo>
                    <a:pt x="3435712" y="3006307"/>
                  </a:moveTo>
                  <a:cubicBezTo>
                    <a:pt x="3427847" y="3006307"/>
                    <a:pt x="3421499" y="2999943"/>
                    <a:pt x="3421499" y="2992094"/>
                  </a:cubicBezTo>
                  <a:cubicBezTo>
                    <a:pt x="3421499" y="2984245"/>
                    <a:pt x="3427847" y="2977880"/>
                    <a:pt x="3435712" y="2977880"/>
                  </a:cubicBezTo>
                  <a:cubicBezTo>
                    <a:pt x="3443577" y="2977880"/>
                    <a:pt x="3449926" y="2984245"/>
                    <a:pt x="3449926" y="2992094"/>
                  </a:cubicBezTo>
                  <a:cubicBezTo>
                    <a:pt x="3449894" y="2999898"/>
                    <a:pt x="3443608" y="3006238"/>
                    <a:pt x="3435807" y="3006307"/>
                  </a:cubicBezTo>
                  <a:close/>
                  <a:moveTo>
                    <a:pt x="5581473" y="2229304"/>
                  </a:moveTo>
                  <a:cubicBezTo>
                    <a:pt x="5578851" y="2216487"/>
                    <a:pt x="5566343" y="2208214"/>
                    <a:pt x="5553519" y="2210833"/>
                  </a:cubicBezTo>
                  <a:cubicBezTo>
                    <a:pt x="5540696" y="2213448"/>
                    <a:pt x="5532420" y="2225962"/>
                    <a:pt x="5535042" y="2238780"/>
                  </a:cubicBezTo>
                  <a:cubicBezTo>
                    <a:pt x="5537663" y="2251597"/>
                    <a:pt x="5550171" y="2259869"/>
                    <a:pt x="5562995" y="2257251"/>
                  </a:cubicBezTo>
                  <a:cubicBezTo>
                    <a:pt x="5572313" y="2255353"/>
                    <a:pt x="5579577" y="2248082"/>
                    <a:pt x="5581473" y="2238780"/>
                  </a:cubicBezTo>
                  <a:lnTo>
                    <a:pt x="5714605" y="2238780"/>
                  </a:lnTo>
                  <a:lnTo>
                    <a:pt x="5714605" y="2029842"/>
                  </a:lnTo>
                  <a:cubicBezTo>
                    <a:pt x="5727429" y="2027226"/>
                    <a:pt x="5735705" y="2014712"/>
                    <a:pt x="5733083" y="2001895"/>
                  </a:cubicBezTo>
                  <a:cubicBezTo>
                    <a:pt x="5730461" y="1989074"/>
                    <a:pt x="5717954" y="1980805"/>
                    <a:pt x="5705130" y="1983420"/>
                  </a:cubicBezTo>
                  <a:cubicBezTo>
                    <a:pt x="5692306" y="1986039"/>
                    <a:pt x="5684031" y="1998550"/>
                    <a:pt x="5686652" y="2011370"/>
                  </a:cubicBezTo>
                  <a:cubicBezTo>
                    <a:pt x="5688547" y="2020672"/>
                    <a:pt x="5695812" y="2027943"/>
                    <a:pt x="5705130" y="2029842"/>
                  </a:cubicBezTo>
                  <a:lnTo>
                    <a:pt x="5705130" y="2229304"/>
                  </a:lnTo>
                  <a:close/>
                  <a:moveTo>
                    <a:pt x="5558257" y="2248255"/>
                  </a:moveTo>
                  <a:cubicBezTo>
                    <a:pt x="5550392" y="2248255"/>
                    <a:pt x="5544044" y="2241891"/>
                    <a:pt x="5544044" y="2234042"/>
                  </a:cubicBezTo>
                  <a:cubicBezTo>
                    <a:pt x="5544044" y="2226193"/>
                    <a:pt x="5550392" y="2219828"/>
                    <a:pt x="5558257" y="2219828"/>
                  </a:cubicBezTo>
                  <a:cubicBezTo>
                    <a:pt x="5566122" y="2219828"/>
                    <a:pt x="5572471" y="2226193"/>
                    <a:pt x="5572471" y="2234042"/>
                  </a:cubicBezTo>
                  <a:cubicBezTo>
                    <a:pt x="5572439" y="2241847"/>
                    <a:pt x="5566154" y="2248186"/>
                    <a:pt x="5558352" y="2248255"/>
                  </a:cubicBezTo>
                  <a:close/>
                  <a:moveTo>
                    <a:pt x="5695654" y="2006626"/>
                  </a:moveTo>
                  <a:cubicBezTo>
                    <a:pt x="5695654" y="1998777"/>
                    <a:pt x="5702003" y="1992413"/>
                    <a:pt x="5709868" y="1992413"/>
                  </a:cubicBezTo>
                  <a:cubicBezTo>
                    <a:pt x="5717732" y="1992413"/>
                    <a:pt x="5724081" y="1998777"/>
                    <a:pt x="5724081" y="2006626"/>
                  </a:cubicBezTo>
                  <a:cubicBezTo>
                    <a:pt x="5724081" y="2014475"/>
                    <a:pt x="5717732" y="2020840"/>
                    <a:pt x="5709868" y="2020840"/>
                  </a:cubicBezTo>
                  <a:cubicBezTo>
                    <a:pt x="5702066" y="2020789"/>
                    <a:pt x="5695749" y="2014440"/>
                    <a:pt x="5695749" y="2006626"/>
                  </a:cubicBezTo>
                  <a:close/>
                  <a:moveTo>
                    <a:pt x="5477714" y="2153499"/>
                  </a:moveTo>
                  <a:lnTo>
                    <a:pt x="5477714" y="2456720"/>
                  </a:lnTo>
                  <a:lnTo>
                    <a:pt x="5429862" y="2456720"/>
                  </a:lnTo>
                  <a:cubicBezTo>
                    <a:pt x="5427241" y="2443902"/>
                    <a:pt x="5414733" y="2435630"/>
                    <a:pt x="5401909" y="2438248"/>
                  </a:cubicBezTo>
                  <a:cubicBezTo>
                    <a:pt x="5389085" y="2440864"/>
                    <a:pt x="5380810" y="2453378"/>
                    <a:pt x="5383432" y="2466195"/>
                  </a:cubicBezTo>
                  <a:cubicBezTo>
                    <a:pt x="5386053" y="2479013"/>
                    <a:pt x="5398561" y="2487285"/>
                    <a:pt x="5411385" y="2484666"/>
                  </a:cubicBezTo>
                  <a:cubicBezTo>
                    <a:pt x="5420702" y="2482768"/>
                    <a:pt x="5427967" y="2475497"/>
                    <a:pt x="5429862" y="2466195"/>
                  </a:cubicBezTo>
                  <a:lnTo>
                    <a:pt x="5487190" y="2466195"/>
                  </a:lnTo>
                  <a:lnTo>
                    <a:pt x="5487190" y="2162974"/>
                  </a:lnTo>
                  <a:lnTo>
                    <a:pt x="5638800" y="2162974"/>
                  </a:lnTo>
                  <a:lnTo>
                    <a:pt x="5638800" y="2029842"/>
                  </a:lnTo>
                  <a:cubicBezTo>
                    <a:pt x="5651624" y="2027226"/>
                    <a:pt x="5659900" y="2014712"/>
                    <a:pt x="5657278" y="2001895"/>
                  </a:cubicBezTo>
                  <a:cubicBezTo>
                    <a:pt x="5654656" y="1989074"/>
                    <a:pt x="5642148" y="1980805"/>
                    <a:pt x="5629325" y="1983420"/>
                  </a:cubicBezTo>
                  <a:cubicBezTo>
                    <a:pt x="5616501" y="1986039"/>
                    <a:pt x="5608225" y="1998550"/>
                    <a:pt x="5610847" y="2011370"/>
                  </a:cubicBezTo>
                  <a:cubicBezTo>
                    <a:pt x="5612742" y="2020672"/>
                    <a:pt x="5620007" y="2027943"/>
                    <a:pt x="5629325" y="2029842"/>
                  </a:cubicBezTo>
                  <a:lnTo>
                    <a:pt x="5629325" y="2153499"/>
                  </a:lnTo>
                  <a:close/>
                  <a:moveTo>
                    <a:pt x="5406647" y="2475671"/>
                  </a:moveTo>
                  <a:cubicBezTo>
                    <a:pt x="5398782" y="2475671"/>
                    <a:pt x="5392433" y="2469306"/>
                    <a:pt x="5392433" y="2461457"/>
                  </a:cubicBezTo>
                  <a:cubicBezTo>
                    <a:pt x="5392433" y="2453608"/>
                    <a:pt x="5398782" y="2447244"/>
                    <a:pt x="5406647" y="2447244"/>
                  </a:cubicBezTo>
                  <a:cubicBezTo>
                    <a:pt x="5414512" y="2447244"/>
                    <a:pt x="5420860" y="2453608"/>
                    <a:pt x="5420860" y="2461457"/>
                  </a:cubicBezTo>
                  <a:cubicBezTo>
                    <a:pt x="5420829" y="2469262"/>
                    <a:pt x="5414543" y="2475601"/>
                    <a:pt x="5406742" y="2475671"/>
                  </a:cubicBezTo>
                  <a:close/>
                  <a:moveTo>
                    <a:pt x="5619849" y="2006626"/>
                  </a:moveTo>
                  <a:cubicBezTo>
                    <a:pt x="5619849" y="1998777"/>
                    <a:pt x="5626198" y="1992413"/>
                    <a:pt x="5634062" y="1992413"/>
                  </a:cubicBezTo>
                  <a:cubicBezTo>
                    <a:pt x="5641927" y="1992413"/>
                    <a:pt x="5648276" y="1998777"/>
                    <a:pt x="5648276" y="2006626"/>
                  </a:cubicBezTo>
                  <a:cubicBezTo>
                    <a:pt x="5648276" y="2014475"/>
                    <a:pt x="5641927" y="2020840"/>
                    <a:pt x="5634062" y="2020840"/>
                  </a:cubicBezTo>
                  <a:cubicBezTo>
                    <a:pt x="5626261" y="2020789"/>
                    <a:pt x="5619944" y="2014440"/>
                    <a:pt x="5619944" y="2006626"/>
                  </a:cubicBezTo>
                  <a:close/>
                  <a:moveTo>
                    <a:pt x="5762458" y="2153499"/>
                  </a:moveTo>
                  <a:cubicBezTo>
                    <a:pt x="5759836" y="2166319"/>
                    <a:pt x="5768111" y="2178830"/>
                    <a:pt x="5780935" y="2181442"/>
                  </a:cubicBezTo>
                  <a:cubicBezTo>
                    <a:pt x="5793759" y="2184055"/>
                    <a:pt x="5806267" y="2175782"/>
                    <a:pt x="5808888" y="2162962"/>
                  </a:cubicBezTo>
                  <a:cubicBezTo>
                    <a:pt x="5811478" y="2150148"/>
                    <a:pt x="5803235" y="2137640"/>
                    <a:pt x="5790411" y="2135021"/>
                  </a:cubicBezTo>
                  <a:lnTo>
                    <a:pt x="5790411" y="1926083"/>
                  </a:lnTo>
                  <a:lnTo>
                    <a:pt x="5657278" y="1926083"/>
                  </a:lnTo>
                  <a:cubicBezTo>
                    <a:pt x="5654656" y="1913266"/>
                    <a:pt x="5642148" y="1904994"/>
                    <a:pt x="5629325" y="1907612"/>
                  </a:cubicBezTo>
                  <a:cubicBezTo>
                    <a:pt x="5616501" y="1910227"/>
                    <a:pt x="5608225" y="1922742"/>
                    <a:pt x="5610847" y="1935559"/>
                  </a:cubicBezTo>
                  <a:cubicBezTo>
                    <a:pt x="5613469" y="1948376"/>
                    <a:pt x="5625976" y="1956649"/>
                    <a:pt x="5638800" y="1954030"/>
                  </a:cubicBezTo>
                  <a:cubicBezTo>
                    <a:pt x="5648118" y="1952132"/>
                    <a:pt x="5655383" y="1944861"/>
                    <a:pt x="5657278" y="1935559"/>
                  </a:cubicBezTo>
                  <a:lnTo>
                    <a:pt x="5780935" y="1935559"/>
                  </a:lnTo>
                  <a:lnTo>
                    <a:pt x="5780935" y="2135179"/>
                  </a:lnTo>
                  <a:cubicBezTo>
                    <a:pt x="5771712" y="2137087"/>
                    <a:pt x="5764479" y="2144279"/>
                    <a:pt x="5762552" y="2153499"/>
                  </a:cubicBezTo>
                  <a:close/>
                  <a:moveTo>
                    <a:pt x="5634062" y="1945035"/>
                  </a:moveTo>
                  <a:cubicBezTo>
                    <a:pt x="5626198" y="1945035"/>
                    <a:pt x="5619849" y="1938670"/>
                    <a:pt x="5619849" y="1930821"/>
                  </a:cubicBezTo>
                  <a:cubicBezTo>
                    <a:pt x="5619849" y="1922972"/>
                    <a:pt x="5626198" y="1916608"/>
                    <a:pt x="5634062" y="1916608"/>
                  </a:cubicBezTo>
                  <a:cubicBezTo>
                    <a:pt x="5641927" y="1916608"/>
                    <a:pt x="5648276" y="1922972"/>
                    <a:pt x="5648276" y="1930821"/>
                  </a:cubicBezTo>
                  <a:cubicBezTo>
                    <a:pt x="5648244" y="1938626"/>
                    <a:pt x="5641959" y="1944965"/>
                    <a:pt x="5634157" y="1945035"/>
                  </a:cubicBezTo>
                  <a:close/>
                  <a:moveTo>
                    <a:pt x="5785673" y="2144023"/>
                  </a:moveTo>
                  <a:cubicBezTo>
                    <a:pt x="5793538" y="2144023"/>
                    <a:pt x="5799886" y="2150388"/>
                    <a:pt x="5799886" y="2158237"/>
                  </a:cubicBezTo>
                  <a:cubicBezTo>
                    <a:pt x="5799886" y="2166086"/>
                    <a:pt x="5793538" y="2172450"/>
                    <a:pt x="5785673" y="2172450"/>
                  </a:cubicBezTo>
                  <a:cubicBezTo>
                    <a:pt x="5777808" y="2172450"/>
                    <a:pt x="5771459" y="2166086"/>
                    <a:pt x="5771459" y="2158237"/>
                  </a:cubicBezTo>
                  <a:cubicBezTo>
                    <a:pt x="5771428" y="2150404"/>
                    <a:pt x="5777776" y="2144039"/>
                    <a:pt x="5785610" y="2144023"/>
                  </a:cubicBezTo>
                  <a:cubicBezTo>
                    <a:pt x="5785673" y="2144023"/>
                    <a:pt x="5785704" y="2144023"/>
                    <a:pt x="5785768" y="2144023"/>
                  </a:cubicBezTo>
                  <a:close/>
                  <a:moveTo>
                    <a:pt x="5942116" y="2590010"/>
                  </a:moveTo>
                  <a:cubicBezTo>
                    <a:pt x="5929292" y="2587395"/>
                    <a:pt x="5916784" y="2595667"/>
                    <a:pt x="5914163" y="2608488"/>
                  </a:cubicBezTo>
                  <a:cubicBezTo>
                    <a:pt x="5911541" y="2621308"/>
                    <a:pt x="5919816" y="2633826"/>
                    <a:pt x="5932640" y="2636441"/>
                  </a:cubicBezTo>
                  <a:lnTo>
                    <a:pt x="5932640" y="2657224"/>
                  </a:lnTo>
                  <a:lnTo>
                    <a:pt x="5942116" y="2651760"/>
                  </a:lnTo>
                  <a:lnTo>
                    <a:pt x="5942116" y="2636441"/>
                  </a:lnTo>
                  <a:cubicBezTo>
                    <a:pt x="5954939" y="2633838"/>
                    <a:pt x="5963215" y="2621334"/>
                    <a:pt x="5960625" y="2608513"/>
                  </a:cubicBezTo>
                  <a:cubicBezTo>
                    <a:pt x="5958730" y="2599189"/>
                    <a:pt x="5951433" y="2591902"/>
                    <a:pt x="5942116" y="2590010"/>
                  </a:cubicBezTo>
                  <a:close/>
                  <a:moveTo>
                    <a:pt x="5937378" y="2627439"/>
                  </a:moveTo>
                  <a:cubicBezTo>
                    <a:pt x="5929513" y="2627439"/>
                    <a:pt x="5923165" y="2621075"/>
                    <a:pt x="5923165" y="2613226"/>
                  </a:cubicBezTo>
                  <a:cubicBezTo>
                    <a:pt x="5923165" y="2605377"/>
                    <a:pt x="5929513" y="2599012"/>
                    <a:pt x="5937378" y="2599012"/>
                  </a:cubicBezTo>
                  <a:cubicBezTo>
                    <a:pt x="5945243" y="2599012"/>
                    <a:pt x="5951591" y="2605377"/>
                    <a:pt x="5951591" y="2613226"/>
                  </a:cubicBezTo>
                  <a:cubicBezTo>
                    <a:pt x="5951497" y="2621005"/>
                    <a:pt x="5945148" y="2627265"/>
                    <a:pt x="5937378" y="2627281"/>
                  </a:cubicBezTo>
                  <a:close/>
                  <a:moveTo>
                    <a:pt x="5335674" y="2514205"/>
                  </a:moveTo>
                  <a:cubicBezTo>
                    <a:pt x="5322850" y="2511593"/>
                    <a:pt x="5310343" y="2519865"/>
                    <a:pt x="5307721" y="2532686"/>
                  </a:cubicBezTo>
                  <a:cubicBezTo>
                    <a:pt x="5305131" y="2545503"/>
                    <a:pt x="5313375" y="2558014"/>
                    <a:pt x="5326199" y="2560630"/>
                  </a:cubicBezTo>
                  <a:cubicBezTo>
                    <a:pt x="5339022" y="2563242"/>
                    <a:pt x="5351530" y="2554973"/>
                    <a:pt x="5354152" y="2542158"/>
                  </a:cubicBezTo>
                  <a:lnTo>
                    <a:pt x="5563090" y="2542158"/>
                  </a:lnTo>
                  <a:lnTo>
                    <a:pt x="5563090" y="2333062"/>
                  </a:lnTo>
                  <a:cubicBezTo>
                    <a:pt x="5575913" y="2330447"/>
                    <a:pt x="5584189" y="2317933"/>
                    <a:pt x="5581567" y="2305116"/>
                  </a:cubicBezTo>
                  <a:cubicBezTo>
                    <a:pt x="5578946" y="2292295"/>
                    <a:pt x="5566438" y="2284026"/>
                    <a:pt x="5553614" y="2286641"/>
                  </a:cubicBezTo>
                  <a:cubicBezTo>
                    <a:pt x="5540790" y="2289260"/>
                    <a:pt x="5532515" y="2301771"/>
                    <a:pt x="5535137" y="2314591"/>
                  </a:cubicBezTo>
                  <a:cubicBezTo>
                    <a:pt x="5537032" y="2323893"/>
                    <a:pt x="5544296" y="2331164"/>
                    <a:pt x="5553614" y="2333062"/>
                  </a:cubicBezTo>
                  <a:lnTo>
                    <a:pt x="5553614" y="2532525"/>
                  </a:lnTo>
                  <a:lnTo>
                    <a:pt x="5354152" y="2532525"/>
                  </a:lnTo>
                  <a:cubicBezTo>
                    <a:pt x="5352194" y="2523277"/>
                    <a:pt x="5344929" y="2516072"/>
                    <a:pt x="5335674" y="2514205"/>
                  </a:cubicBezTo>
                  <a:close/>
                  <a:moveTo>
                    <a:pt x="5330937" y="2551634"/>
                  </a:moveTo>
                  <a:cubicBezTo>
                    <a:pt x="5323072" y="2551634"/>
                    <a:pt x="5316723" y="2545270"/>
                    <a:pt x="5316723" y="2537420"/>
                  </a:cubicBezTo>
                  <a:cubicBezTo>
                    <a:pt x="5316723" y="2529571"/>
                    <a:pt x="5323072" y="2523207"/>
                    <a:pt x="5330937" y="2523207"/>
                  </a:cubicBezTo>
                  <a:cubicBezTo>
                    <a:pt x="5338801" y="2523207"/>
                    <a:pt x="5345150" y="2529571"/>
                    <a:pt x="5345150" y="2537420"/>
                  </a:cubicBezTo>
                  <a:cubicBezTo>
                    <a:pt x="5345055" y="2545200"/>
                    <a:pt x="5338706" y="2551460"/>
                    <a:pt x="5330937" y="2551476"/>
                  </a:cubicBezTo>
                  <a:close/>
                  <a:moveTo>
                    <a:pt x="5544139" y="2310005"/>
                  </a:moveTo>
                  <a:cubicBezTo>
                    <a:pt x="5544139" y="2302156"/>
                    <a:pt x="5550487" y="2295791"/>
                    <a:pt x="5558352" y="2295791"/>
                  </a:cubicBezTo>
                  <a:cubicBezTo>
                    <a:pt x="5566217" y="2295791"/>
                    <a:pt x="5572566" y="2302156"/>
                    <a:pt x="5572566" y="2310005"/>
                  </a:cubicBezTo>
                  <a:cubicBezTo>
                    <a:pt x="5572566" y="2317854"/>
                    <a:pt x="5566217" y="2324218"/>
                    <a:pt x="5558352" y="2324218"/>
                  </a:cubicBezTo>
                  <a:cubicBezTo>
                    <a:pt x="5550487" y="2324218"/>
                    <a:pt x="5544139" y="2317857"/>
                    <a:pt x="5544139" y="2310005"/>
                  </a:cubicBezTo>
                  <a:cubicBezTo>
                    <a:pt x="5544139" y="2309951"/>
                    <a:pt x="5544139" y="2309901"/>
                    <a:pt x="5544139" y="2309847"/>
                  </a:cubicBezTo>
                  <a:close/>
                  <a:moveTo>
                    <a:pt x="5563090" y="2665816"/>
                  </a:moveTo>
                  <a:cubicBezTo>
                    <a:pt x="5550266" y="2663203"/>
                    <a:pt x="5537758" y="2671476"/>
                    <a:pt x="5535137" y="2684296"/>
                  </a:cubicBezTo>
                  <a:cubicBezTo>
                    <a:pt x="5532547" y="2697114"/>
                    <a:pt x="5540790" y="2709625"/>
                    <a:pt x="5553614" y="2712240"/>
                  </a:cubicBezTo>
                  <a:cubicBezTo>
                    <a:pt x="5566438" y="2714852"/>
                    <a:pt x="5578946" y="2706583"/>
                    <a:pt x="5581567" y="2693769"/>
                  </a:cubicBezTo>
                  <a:lnTo>
                    <a:pt x="5629419" y="2693769"/>
                  </a:lnTo>
                  <a:lnTo>
                    <a:pt x="5629419" y="2832271"/>
                  </a:lnTo>
                  <a:lnTo>
                    <a:pt x="5638895" y="2826807"/>
                  </a:lnTo>
                  <a:lnTo>
                    <a:pt x="5638895" y="2684135"/>
                  </a:lnTo>
                  <a:lnTo>
                    <a:pt x="5581567" y="2684135"/>
                  </a:lnTo>
                  <a:cubicBezTo>
                    <a:pt x="5579609" y="2674887"/>
                    <a:pt x="5572344" y="2667682"/>
                    <a:pt x="5563090" y="2665816"/>
                  </a:cubicBezTo>
                  <a:close/>
                  <a:moveTo>
                    <a:pt x="5558352" y="2703244"/>
                  </a:moveTo>
                  <a:cubicBezTo>
                    <a:pt x="5550487" y="2703244"/>
                    <a:pt x="5544139" y="2696880"/>
                    <a:pt x="5544139" y="2689031"/>
                  </a:cubicBezTo>
                  <a:cubicBezTo>
                    <a:pt x="5544139" y="2681182"/>
                    <a:pt x="5550487" y="2674817"/>
                    <a:pt x="5558352" y="2674817"/>
                  </a:cubicBezTo>
                  <a:cubicBezTo>
                    <a:pt x="5566217" y="2674817"/>
                    <a:pt x="5572566" y="2681182"/>
                    <a:pt x="5572566" y="2689031"/>
                  </a:cubicBezTo>
                  <a:cubicBezTo>
                    <a:pt x="5572471" y="2696810"/>
                    <a:pt x="5566122" y="2703071"/>
                    <a:pt x="5558352" y="2703086"/>
                  </a:cubicBezTo>
                  <a:close/>
                  <a:moveTo>
                    <a:pt x="5714700" y="2438400"/>
                  </a:moveTo>
                  <a:cubicBezTo>
                    <a:pt x="5701876" y="2435785"/>
                    <a:pt x="5689369" y="2444057"/>
                    <a:pt x="5686747" y="2456877"/>
                  </a:cubicBezTo>
                  <a:cubicBezTo>
                    <a:pt x="5684125" y="2469698"/>
                    <a:pt x="5692401" y="2482215"/>
                    <a:pt x="5705225" y="2484831"/>
                  </a:cubicBezTo>
                  <a:lnTo>
                    <a:pt x="5705225" y="2788367"/>
                  </a:lnTo>
                  <a:lnTo>
                    <a:pt x="5714700" y="2782903"/>
                  </a:lnTo>
                  <a:lnTo>
                    <a:pt x="5714700" y="2484673"/>
                  </a:lnTo>
                  <a:cubicBezTo>
                    <a:pt x="5727524" y="2482070"/>
                    <a:pt x="5735799" y="2469565"/>
                    <a:pt x="5733209" y="2456745"/>
                  </a:cubicBezTo>
                  <a:cubicBezTo>
                    <a:pt x="5731314" y="2447421"/>
                    <a:pt x="5724018" y="2440134"/>
                    <a:pt x="5714700" y="2438242"/>
                  </a:cubicBezTo>
                  <a:close/>
                  <a:moveTo>
                    <a:pt x="5709962" y="2475829"/>
                  </a:moveTo>
                  <a:cubicBezTo>
                    <a:pt x="5702098" y="2475829"/>
                    <a:pt x="5695749" y="2469464"/>
                    <a:pt x="5695749" y="2461615"/>
                  </a:cubicBezTo>
                  <a:cubicBezTo>
                    <a:pt x="5695749" y="2453766"/>
                    <a:pt x="5702098" y="2447402"/>
                    <a:pt x="5709962" y="2447402"/>
                  </a:cubicBezTo>
                  <a:cubicBezTo>
                    <a:pt x="5717827" y="2447402"/>
                    <a:pt x="5724176" y="2453766"/>
                    <a:pt x="5724176" y="2461615"/>
                  </a:cubicBezTo>
                  <a:cubicBezTo>
                    <a:pt x="5724081" y="2469395"/>
                    <a:pt x="5717732" y="2475655"/>
                    <a:pt x="5709962" y="2475671"/>
                  </a:cubicBezTo>
                  <a:close/>
                  <a:moveTo>
                    <a:pt x="5705225" y="2409026"/>
                  </a:moveTo>
                  <a:cubicBezTo>
                    <a:pt x="5718048" y="2411638"/>
                    <a:pt x="5730556" y="2403365"/>
                    <a:pt x="5733178" y="2390545"/>
                  </a:cubicBezTo>
                  <a:cubicBezTo>
                    <a:pt x="5735768" y="2377727"/>
                    <a:pt x="5727524" y="2365216"/>
                    <a:pt x="5714700" y="2362601"/>
                  </a:cubicBezTo>
                  <a:cubicBezTo>
                    <a:pt x="5701876" y="2359989"/>
                    <a:pt x="5689369" y="2368258"/>
                    <a:pt x="5686747" y="2381072"/>
                  </a:cubicBezTo>
                  <a:lnTo>
                    <a:pt x="5629419" y="2381072"/>
                  </a:lnTo>
                  <a:lnTo>
                    <a:pt x="5629419" y="2608488"/>
                  </a:lnTo>
                  <a:lnTo>
                    <a:pt x="5505762" y="2608488"/>
                  </a:lnTo>
                  <a:cubicBezTo>
                    <a:pt x="5503141" y="2595670"/>
                    <a:pt x="5490633" y="2587398"/>
                    <a:pt x="5477809" y="2590017"/>
                  </a:cubicBezTo>
                  <a:cubicBezTo>
                    <a:pt x="5464985" y="2592632"/>
                    <a:pt x="5456710" y="2605146"/>
                    <a:pt x="5459332" y="2617963"/>
                  </a:cubicBezTo>
                  <a:cubicBezTo>
                    <a:pt x="5461953" y="2630781"/>
                    <a:pt x="5474461" y="2639053"/>
                    <a:pt x="5487285" y="2636435"/>
                  </a:cubicBezTo>
                  <a:cubicBezTo>
                    <a:pt x="5496602" y="2634536"/>
                    <a:pt x="5503867" y="2627265"/>
                    <a:pt x="5505762" y="2617963"/>
                  </a:cubicBezTo>
                  <a:lnTo>
                    <a:pt x="5638895" y="2617963"/>
                  </a:lnTo>
                  <a:lnTo>
                    <a:pt x="5638895" y="2390548"/>
                  </a:lnTo>
                  <a:lnTo>
                    <a:pt x="5686747" y="2390548"/>
                  </a:lnTo>
                  <a:cubicBezTo>
                    <a:pt x="5688705" y="2399793"/>
                    <a:pt x="5695970" y="2406991"/>
                    <a:pt x="5705225" y="2408868"/>
                  </a:cubicBezTo>
                  <a:close/>
                  <a:moveTo>
                    <a:pt x="5709962" y="2371597"/>
                  </a:moveTo>
                  <a:cubicBezTo>
                    <a:pt x="5717827" y="2371597"/>
                    <a:pt x="5724176" y="2377961"/>
                    <a:pt x="5724176" y="2385810"/>
                  </a:cubicBezTo>
                  <a:cubicBezTo>
                    <a:pt x="5724176" y="2393659"/>
                    <a:pt x="5717827" y="2400024"/>
                    <a:pt x="5709962" y="2400024"/>
                  </a:cubicBezTo>
                  <a:cubicBezTo>
                    <a:pt x="5702098" y="2400024"/>
                    <a:pt x="5695749" y="2393659"/>
                    <a:pt x="5695749" y="2385810"/>
                  </a:cubicBezTo>
                  <a:cubicBezTo>
                    <a:pt x="5695654" y="2377977"/>
                    <a:pt x="5701908" y="2371543"/>
                    <a:pt x="5709741" y="2371439"/>
                  </a:cubicBezTo>
                  <a:cubicBezTo>
                    <a:pt x="5709804" y="2371439"/>
                    <a:pt x="5709899" y="2371439"/>
                    <a:pt x="5709962" y="2371439"/>
                  </a:cubicBezTo>
                  <a:close/>
                  <a:moveTo>
                    <a:pt x="5482547" y="2627439"/>
                  </a:moveTo>
                  <a:cubicBezTo>
                    <a:pt x="5474682" y="2627439"/>
                    <a:pt x="5468333" y="2621075"/>
                    <a:pt x="5468333" y="2613226"/>
                  </a:cubicBezTo>
                  <a:cubicBezTo>
                    <a:pt x="5468333" y="2605377"/>
                    <a:pt x="5474682" y="2599012"/>
                    <a:pt x="5482547" y="2599012"/>
                  </a:cubicBezTo>
                  <a:cubicBezTo>
                    <a:pt x="5490412" y="2599012"/>
                    <a:pt x="5496760" y="2605377"/>
                    <a:pt x="5496760" y="2613226"/>
                  </a:cubicBezTo>
                  <a:cubicBezTo>
                    <a:pt x="5496666" y="2621005"/>
                    <a:pt x="5490317" y="2627265"/>
                    <a:pt x="5482547" y="2627281"/>
                  </a:cubicBezTo>
                  <a:close/>
                  <a:moveTo>
                    <a:pt x="4880843" y="2969036"/>
                  </a:moveTo>
                  <a:cubicBezTo>
                    <a:pt x="4868019" y="2966424"/>
                    <a:pt x="4855512" y="2974696"/>
                    <a:pt x="4852890" y="2987517"/>
                  </a:cubicBezTo>
                  <a:cubicBezTo>
                    <a:pt x="4850300" y="3000334"/>
                    <a:pt x="4858544" y="3012845"/>
                    <a:pt x="4871368" y="3015461"/>
                  </a:cubicBezTo>
                  <a:cubicBezTo>
                    <a:pt x="4884191" y="3018073"/>
                    <a:pt x="4896699" y="3009804"/>
                    <a:pt x="4899321" y="2996989"/>
                  </a:cubicBezTo>
                  <a:lnTo>
                    <a:pt x="5250394" y="2996989"/>
                  </a:lnTo>
                  <a:lnTo>
                    <a:pt x="5250394" y="3051127"/>
                  </a:lnTo>
                  <a:lnTo>
                    <a:pt x="5259869" y="3045631"/>
                  </a:lnTo>
                  <a:lnTo>
                    <a:pt x="5259869" y="2987356"/>
                  </a:lnTo>
                  <a:lnTo>
                    <a:pt x="4899321" y="2987356"/>
                  </a:lnTo>
                  <a:cubicBezTo>
                    <a:pt x="4897362" y="2978108"/>
                    <a:pt x="4890098" y="2970903"/>
                    <a:pt x="4880843" y="2969036"/>
                  </a:cubicBezTo>
                  <a:close/>
                  <a:moveTo>
                    <a:pt x="4876105" y="3006465"/>
                  </a:moveTo>
                  <a:cubicBezTo>
                    <a:pt x="4868241" y="3006465"/>
                    <a:pt x="4861892" y="3000101"/>
                    <a:pt x="4861892" y="2992252"/>
                  </a:cubicBezTo>
                  <a:cubicBezTo>
                    <a:pt x="4861892" y="2984403"/>
                    <a:pt x="4868241" y="2978038"/>
                    <a:pt x="4876105" y="2978038"/>
                  </a:cubicBezTo>
                  <a:cubicBezTo>
                    <a:pt x="4883970" y="2978038"/>
                    <a:pt x="4890319" y="2984403"/>
                    <a:pt x="4890319" y="2992252"/>
                  </a:cubicBezTo>
                  <a:cubicBezTo>
                    <a:pt x="4890224" y="3000031"/>
                    <a:pt x="4883875" y="3006291"/>
                    <a:pt x="4876105" y="3006307"/>
                  </a:cubicBezTo>
                  <a:close/>
                  <a:moveTo>
                    <a:pt x="5942116" y="2011522"/>
                  </a:moveTo>
                  <a:lnTo>
                    <a:pt x="5942116" y="1850436"/>
                  </a:lnTo>
                  <a:lnTo>
                    <a:pt x="5657373" y="1850436"/>
                  </a:lnTo>
                  <a:cubicBezTo>
                    <a:pt x="5654783" y="1837616"/>
                    <a:pt x="5642275" y="1829331"/>
                    <a:pt x="5629451" y="1831933"/>
                  </a:cubicBezTo>
                  <a:cubicBezTo>
                    <a:pt x="5620133" y="1833828"/>
                    <a:pt x="5612837" y="1841112"/>
                    <a:pt x="5610942" y="1850436"/>
                  </a:cubicBezTo>
                  <a:lnTo>
                    <a:pt x="5610942" y="1850436"/>
                  </a:lnTo>
                  <a:cubicBezTo>
                    <a:pt x="5608320" y="1863257"/>
                    <a:pt x="5616596" y="1875774"/>
                    <a:pt x="5629419" y="1878389"/>
                  </a:cubicBezTo>
                  <a:cubicBezTo>
                    <a:pt x="5642243" y="1881005"/>
                    <a:pt x="5654751" y="1872732"/>
                    <a:pt x="5657373" y="1859912"/>
                  </a:cubicBezTo>
                  <a:lnTo>
                    <a:pt x="5932640" y="1859912"/>
                  </a:lnTo>
                  <a:lnTo>
                    <a:pt x="5932640" y="2002046"/>
                  </a:lnTo>
                  <a:lnTo>
                    <a:pt x="5866311" y="2002046"/>
                  </a:lnTo>
                  <a:lnTo>
                    <a:pt x="5866311" y="1954037"/>
                  </a:lnTo>
                  <a:cubicBezTo>
                    <a:pt x="5879134" y="1951421"/>
                    <a:pt x="5887410" y="1938907"/>
                    <a:pt x="5884788" y="1926090"/>
                  </a:cubicBezTo>
                  <a:cubicBezTo>
                    <a:pt x="5882167" y="1913269"/>
                    <a:pt x="5869659" y="1905000"/>
                    <a:pt x="5856835" y="1907615"/>
                  </a:cubicBezTo>
                  <a:cubicBezTo>
                    <a:pt x="5844011" y="1910234"/>
                    <a:pt x="5835736" y="1922745"/>
                    <a:pt x="5838358" y="1935565"/>
                  </a:cubicBezTo>
                  <a:cubicBezTo>
                    <a:pt x="5840253" y="1944867"/>
                    <a:pt x="5847517" y="1952138"/>
                    <a:pt x="5856835" y="1954037"/>
                  </a:cubicBezTo>
                  <a:lnTo>
                    <a:pt x="5856835" y="2011364"/>
                  </a:lnTo>
                  <a:close/>
                  <a:moveTo>
                    <a:pt x="5647581" y="1859912"/>
                  </a:moveTo>
                  <a:cubicBezTo>
                    <a:pt x="5644959" y="1867315"/>
                    <a:pt x="5636842" y="1871197"/>
                    <a:pt x="5629451" y="1868582"/>
                  </a:cubicBezTo>
                  <a:cubicBezTo>
                    <a:pt x="5622028" y="1865967"/>
                    <a:pt x="5618143" y="1857840"/>
                    <a:pt x="5620765" y="1850436"/>
                  </a:cubicBezTo>
                  <a:cubicBezTo>
                    <a:pt x="5623387" y="1843032"/>
                    <a:pt x="5631504" y="1839150"/>
                    <a:pt x="5638927" y="1841766"/>
                  </a:cubicBezTo>
                  <a:cubicBezTo>
                    <a:pt x="5646318" y="1844381"/>
                    <a:pt x="5650203" y="1852508"/>
                    <a:pt x="5647581" y="1859912"/>
                  </a:cubicBezTo>
                  <a:close/>
                  <a:moveTo>
                    <a:pt x="5847359" y="1931011"/>
                  </a:moveTo>
                  <a:cubicBezTo>
                    <a:pt x="5847359" y="1923162"/>
                    <a:pt x="5853708" y="1916797"/>
                    <a:pt x="5861573" y="1916797"/>
                  </a:cubicBezTo>
                  <a:cubicBezTo>
                    <a:pt x="5869438" y="1916797"/>
                    <a:pt x="5875786" y="1923162"/>
                    <a:pt x="5875786" y="1931011"/>
                  </a:cubicBezTo>
                  <a:cubicBezTo>
                    <a:pt x="5875786" y="1938860"/>
                    <a:pt x="5869438" y="1945224"/>
                    <a:pt x="5861573" y="1945224"/>
                  </a:cubicBezTo>
                  <a:cubicBezTo>
                    <a:pt x="5853708" y="1945224"/>
                    <a:pt x="5847359" y="1938863"/>
                    <a:pt x="5847359" y="1931011"/>
                  </a:cubicBezTo>
                  <a:cubicBezTo>
                    <a:pt x="5847359" y="1930948"/>
                    <a:pt x="5847359" y="1930884"/>
                    <a:pt x="5847359" y="1930821"/>
                  </a:cubicBezTo>
                  <a:close/>
                  <a:moveTo>
                    <a:pt x="5098783" y="3138682"/>
                  </a:moveTo>
                  <a:lnTo>
                    <a:pt x="5108259" y="3133218"/>
                  </a:lnTo>
                  <a:lnTo>
                    <a:pt x="5108259" y="3072637"/>
                  </a:lnTo>
                  <a:lnTo>
                    <a:pt x="5174588" y="3072637"/>
                  </a:lnTo>
                  <a:lnTo>
                    <a:pt x="5174588" y="3094746"/>
                  </a:lnTo>
                  <a:lnTo>
                    <a:pt x="5184064" y="3089282"/>
                  </a:lnTo>
                  <a:lnTo>
                    <a:pt x="5184064" y="3063161"/>
                  </a:lnTo>
                  <a:lnTo>
                    <a:pt x="5098783" y="3063161"/>
                  </a:lnTo>
                  <a:close/>
                  <a:moveTo>
                    <a:pt x="5335674" y="2969068"/>
                  </a:moveTo>
                  <a:cubicBezTo>
                    <a:pt x="5322850" y="2966471"/>
                    <a:pt x="5310343" y="2974760"/>
                    <a:pt x="5307753" y="2987583"/>
                  </a:cubicBezTo>
                  <a:cubicBezTo>
                    <a:pt x="5305826" y="2997094"/>
                    <a:pt x="5309901" y="3006813"/>
                    <a:pt x="5318018" y="3012119"/>
                  </a:cubicBezTo>
                  <a:lnTo>
                    <a:pt x="5328220" y="3006212"/>
                  </a:lnTo>
                  <a:cubicBezTo>
                    <a:pt x="5320450" y="3004766"/>
                    <a:pt x="5315333" y="2997293"/>
                    <a:pt x="5316786" y="2989526"/>
                  </a:cubicBezTo>
                  <a:cubicBezTo>
                    <a:pt x="5318239" y="2981756"/>
                    <a:pt x="5325693" y="2976633"/>
                    <a:pt x="5333463" y="2978079"/>
                  </a:cubicBezTo>
                  <a:cubicBezTo>
                    <a:pt x="5341233" y="2979529"/>
                    <a:pt x="5346350" y="2987002"/>
                    <a:pt x="5344897" y="2994769"/>
                  </a:cubicBezTo>
                  <a:cubicBezTo>
                    <a:pt x="5344771" y="2995502"/>
                    <a:pt x="5344581" y="2996222"/>
                    <a:pt x="5344329" y="2996926"/>
                  </a:cubicBezTo>
                  <a:lnTo>
                    <a:pt x="5360564" y="2987451"/>
                  </a:lnTo>
                  <a:lnTo>
                    <a:pt x="5354247" y="2987451"/>
                  </a:lnTo>
                  <a:cubicBezTo>
                    <a:pt x="5352320" y="2978136"/>
                    <a:pt x="5344992" y="2970884"/>
                    <a:pt x="5335674" y="2969036"/>
                  </a:cubicBezTo>
                  <a:close/>
                  <a:moveTo>
                    <a:pt x="4805038" y="2769605"/>
                  </a:moveTo>
                  <a:lnTo>
                    <a:pt x="4880843" y="2769605"/>
                  </a:lnTo>
                  <a:lnTo>
                    <a:pt x="4880843" y="2608519"/>
                  </a:lnTo>
                  <a:lnTo>
                    <a:pt x="4805038" y="2608519"/>
                  </a:lnTo>
                  <a:lnTo>
                    <a:pt x="4805038" y="2560478"/>
                  </a:lnTo>
                  <a:cubicBezTo>
                    <a:pt x="4817862" y="2557863"/>
                    <a:pt x="4826137" y="2545348"/>
                    <a:pt x="4823516" y="2532531"/>
                  </a:cubicBezTo>
                  <a:cubicBezTo>
                    <a:pt x="4820894" y="2519710"/>
                    <a:pt x="4808386" y="2511441"/>
                    <a:pt x="4795562" y="2514057"/>
                  </a:cubicBezTo>
                  <a:cubicBezTo>
                    <a:pt x="4782739" y="2516675"/>
                    <a:pt x="4774463" y="2529186"/>
                    <a:pt x="4777085" y="2542007"/>
                  </a:cubicBezTo>
                  <a:cubicBezTo>
                    <a:pt x="4778980" y="2551309"/>
                    <a:pt x="4786245" y="2558580"/>
                    <a:pt x="4795562" y="2560478"/>
                  </a:cubicBezTo>
                  <a:lnTo>
                    <a:pt x="4795562" y="2617806"/>
                  </a:lnTo>
                  <a:lnTo>
                    <a:pt x="4871368" y="2617806"/>
                  </a:lnTo>
                  <a:lnTo>
                    <a:pt x="4871368" y="2759940"/>
                  </a:lnTo>
                  <a:lnTo>
                    <a:pt x="4795562" y="2759940"/>
                  </a:lnTo>
                  <a:lnTo>
                    <a:pt x="4795562" y="3072637"/>
                  </a:lnTo>
                  <a:lnTo>
                    <a:pt x="5022978" y="3072637"/>
                  </a:lnTo>
                  <a:lnTo>
                    <a:pt x="5022978" y="3182270"/>
                  </a:lnTo>
                  <a:lnTo>
                    <a:pt x="5032454" y="3176774"/>
                  </a:lnTo>
                  <a:lnTo>
                    <a:pt x="5032454" y="3063066"/>
                  </a:lnTo>
                  <a:lnTo>
                    <a:pt x="4805038" y="3063066"/>
                  </a:lnTo>
                  <a:close/>
                  <a:moveTo>
                    <a:pt x="4786087" y="2537452"/>
                  </a:moveTo>
                  <a:cubicBezTo>
                    <a:pt x="4786087" y="2529603"/>
                    <a:pt x="4792436" y="2523239"/>
                    <a:pt x="4800300" y="2523239"/>
                  </a:cubicBezTo>
                  <a:cubicBezTo>
                    <a:pt x="4808165" y="2523239"/>
                    <a:pt x="4814514" y="2529603"/>
                    <a:pt x="4814514" y="2537452"/>
                  </a:cubicBezTo>
                  <a:cubicBezTo>
                    <a:pt x="4814514" y="2545301"/>
                    <a:pt x="4808165" y="2551666"/>
                    <a:pt x="4800300" y="2551666"/>
                  </a:cubicBezTo>
                  <a:cubicBezTo>
                    <a:pt x="4792436" y="2551666"/>
                    <a:pt x="4786087" y="2545304"/>
                    <a:pt x="4786087" y="2537452"/>
                  </a:cubicBezTo>
                  <a:cubicBezTo>
                    <a:pt x="4786087" y="2537389"/>
                    <a:pt x="4786087" y="2537326"/>
                    <a:pt x="4786087" y="2537263"/>
                  </a:cubicBezTo>
                  <a:close/>
                  <a:moveTo>
                    <a:pt x="5278347" y="2608519"/>
                  </a:moveTo>
                  <a:cubicBezTo>
                    <a:pt x="5275725" y="2595702"/>
                    <a:pt x="5263217" y="2587430"/>
                    <a:pt x="5250394" y="2590048"/>
                  </a:cubicBezTo>
                  <a:cubicBezTo>
                    <a:pt x="5237570" y="2592664"/>
                    <a:pt x="5229294" y="2605178"/>
                    <a:pt x="5231916" y="2617995"/>
                  </a:cubicBezTo>
                  <a:cubicBezTo>
                    <a:pt x="5234538" y="2630813"/>
                    <a:pt x="5247045" y="2639085"/>
                    <a:pt x="5259869" y="2636466"/>
                  </a:cubicBezTo>
                  <a:cubicBezTo>
                    <a:pt x="5269187" y="2634568"/>
                    <a:pt x="5276452" y="2627297"/>
                    <a:pt x="5278347" y="2617995"/>
                  </a:cubicBezTo>
                  <a:lnTo>
                    <a:pt x="5366786" y="2617995"/>
                  </a:lnTo>
                  <a:lnTo>
                    <a:pt x="5553456" y="2804665"/>
                  </a:lnTo>
                  <a:lnTo>
                    <a:pt x="5553456" y="2876080"/>
                  </a:lnTo>
                  <a:lnTo>
                    <a:pt x="5562932" y="2870616"/>
                  </a:lnTo>
                  <a:lnTo>
                    <a:pt x="5562932" y="2800686"/>
                  </a:lnTo>
                  <a:lnTo>
                    <a:pt x="5370576" y="2608330"/>
                  </a:lnTo>
                  <a:close/>
                  <a:moveTo>
                    <a:pt x="5255131" y="2627471"/>
                  </a:moveTo>
                  <a:cubicBezTo>
                    <a:pt x="5247267" y="2627471"/>
                    <a:pt x="5240918" y="2621106"/>
                    <a:pt x="5240918" y="2613257"/>
                  </a:cubicBezTo>
                  <a:cubicBezTo>
                    <a:pt x="5240918" y="2605408"/>
                    <a:pt x="5247267" y="2599044"/>
                    <a:pt x="5255131" y="2599044"/>
                  </a:cubicBezTo>
                  <a:cubicBezTo>
                    <a:pt x="5262996" y="2599044"/>
                    <a:pt x="5269345" y="2605408"/>
                    <a:pt x="5269345" y="2613257"/>
                  </a:cubicBezTo>
                  <a:cubicBezTo>
                    <a:pt x="5269218" y="2621027"/>
                    <a:pt x="5262901" y="2627265"/>
                    <a:pt x="5255131" y="2627281"/>
                  </a:cubicBezTo>
                  <a:close/>
                  <a:moveTo>
                    <a:pt x="5202541" y="2684325"/>
                  </a:moveTo>
                  <a:cubicBezTo>
                    <a:pt x="5199920" y="2671507"/>
                    <a:pt x="5187412" y="2663235"/>
                    <a:pt x="5174588" y="2665854"/>
                  </a:cubicBezTo>
                  <a:cubicBezTo>
                    <a:pt x="5161764" y="2668469"/>
                    <a:pt x="5153489" y="2680983"/>
                    <a:pt x="5156111" y="2693800"/>
                  </a:cubicBezTo>
                  <a:cubicBezTo>
                    <a:pt x="5158732" y="2706618"/>
                    <a:pt x="5171240" y="2714890"/>
                    <a:pt x="5184064" y="2712272"/>
                  </a:cubicBezTo>
                  <a:cubicBezTo>
                    <a:pt x="5193382" y="2710373"/>
                    <a:pt x="5200646" y="2703102"/>
                    <a:pt x="5202541" y="2693800"/>
                  </a:cubicBezTo>
                  <a:lnTo>
                    <a:pt x="5328883" y="2693800"/>
                  </a:lnTo>
                  <a:lnTo>
                    <a:pt x="5477683" y="2842599"/>
                  </a:lnTo>
                  <a:lnTo>
                    <a:pt x="5477683" y="2919858"/>
                  </a:lnTo>
                  <a:lnTo>
                    <a:pt x="5487158" y="2914362"/>
                  </a:lnTo>
                  <a:lnTo>
                    <a:pt x="5487158" y="2838557"/>
                  </a:lnTo>
                  <a:lnTo>
                    <a:pt x="5332895" y="2684135"/>
                  </a:lnTo>
                  <a:close/>
                  <a:moveTo>
                    <a:pt x="5179326" y="2703276"/>
                  </a:moveTo>
                  <a:cubicBezTo>
                    <a:pt x="5171461" y="2703276"/>
                    <a:pt x="5165113" y="2696911"/>
                    <a:pt x="5165113" y="2689062"/>
                  </a:cubicBezTo>
                  <a:cubicBezTo>
                    <a:pt x="5165113" y="2681213"/>
                    <a:pt x="5171461" y="2674849"/>
                    <a:pt x="5179326" y="2674849"/>
                  </a:cubicBezTo>
                  <a:cubicBezTo>
                    <a:pt x="5187191" y="2674849"/>
                    <a:pt x="5193540" y="2681213"/>
                    <a:pt x="5193540" y="2689062"/>
                  </a:cubicBezTo>
                  <a:cubicBezTo>
                    <a:pt x="5193413" y="2696833"/>
                    <a:pt x="5187096" y="2703071"/>
                    <a:pt x="5179326" y="2703086"/>
                  </a:cubicBezTo>
                  <a:close/>
                  <a:moveTo>
                    <a:pt x="5202541" y="2760130"/>
                  </a:moveTo>
                  <a:cubicBezTo>
                    <a:pt x="5199920" y="2747312"/>
                    <a:pt x="5187412" y="2739040"/>
                    <a:pt x="5174588" y="2741659"/>
                  </a:cubicBezTo>
                  <a:cubicBezTo>
                    <a:pt x="5161764" y="2744274"/>
                    <a:pt x="5153489" y="2756788"/>
                    <a:pt x="5156111" y="2769605"/>
                  </a:cubicBezTo>
                  <a:cubicBezTo>
                    <a:pt x="5158732" y="2782423"/>
                    <a:pt x="5171240" y="2790695"/>
                    <a:pt x="5184064" y="2788077"/>
                  </a:cubicBezTo>
                  <a:cubicBezTo>
                    <a:pt x="5193382" y="2786178"/>
                    <a:pt x="5200646" y="2778907"/>
                    <a:pt x="5202541" y="2769605"/>
                  </a:cubicBezTo>
                  <a:lnTo>
                    <a:pt x="5290981" y="2769605"/>
                  </a:lnTo>
                  <a:lnTo>
                    <a:pt x="5401877" y="2880502"/>
                  </a:lnTo>
                  <a:lnTo>
                    <a:pt x="5401877" y="2963604"/>
                  </a:lnTo>
                  <a:lnTo>
                    <a:pt x="5411353" y="2958139"/>
                  </a:lnTo>
                  <a:lnTo>
                    <a:pt x="5411353" y="2876428"/>
                  </a:lnTo>
                  <a:lnTo>
                    <a:pt x="5294992" y="2759940"/>
                  </a:lnTo>
                  <a:close/>
                  <a:moveTo>
                    <a:pt x="5179326" y="2779081"/>
                  </a:moveTo>
                  <a:cubicBezTo>
                    <a:pt x="5171461" y="2779081"/>
                    <a:pt x="5165113" y="2772717"/>
                    <a:pt x="5165113" y="2764868"/>
                  </a:cubicBezTo>
                  <a:cubicBezTo>
                    <a:pt x="5165113" y="2757019"/>
                    <a:pt x="5171461" y="2750654"/>
                    <a:pt x="5179326" y="2750654"/>
                  </a:cubicBezTo>
                  <a:cubicBezTo>
                    <a:pt x="5187191" y="2750654"/>
                    <a:pt x="5193540" y="2757019"/>
                    <a:pt x="5193540" y="2764868"/>
                  </a:cubicBezTo>
                  <a:cubicBezTo>
                    <a:pt x="5193413" y="2772638"/>
                    <a:pt x="5187096" y="2778876"/>
                    <a:pt x="5179326" y="2778892"/>
                  </a:cubicBezTo>
                  <a:close/>
                  <a:moveTo>
                    <a:pt x="171446" y="2001888"/>
                  </a:moveTo>
                  <a:lnTo>
                    <a:pt x="105117" y="2001888"/>
                  </a:lnTo>
                  <a:lnTo>
                    <a:pt x="105117" y="1954037"/>
                  </a:lnTo>
                  <a:cubicBezTo>
                    <a:pt x="117935" y="1951421"/>
                    <a:pt x="126206" y="1938907"/>
                    <a:pt x="123589" y="1926090"/>
                  </a:cubicBezTo>
                  <a:cubicBezTo>
                    <a:pt x="120972" y="1913269"/>
                    <a:pt x="108460" y="1905000"/>
                    <a:pt x="95641" y="1907615"/>
                  </a:cubicBezTo>
                  <a:cubicBezTo>
                    <a:pt x="82822" y="1910234"/>
                    <a:pt x="74552" y="1922745"/>
                    <a:pt x="77168" y="1935565"/>
                  </a:cubicBezTo>
                  <a:cubicBezTo>
                    <a:pt x="79067" y="1944867"/>
                    <a:pt x="86338" y="1952138"/>
                    <a:pt x="95641" y="1954037"/>
                  </a:cubicBezTo>
                  <a:lnTo>
                    <a:pt x="95641" y="2011364"/>
                  </a:lnTo>
                  <a:lnTo>
                    <a:pt x="180922" y="2011364"/>
                  </a:lnTo>
                  <a:lnTo>
                    <a:pt x="180922" y="1850278"/>
                  </a:lnTo>
                  <a:lnTo>
                    <a:pt x="0" y="1850278"/>
                  </a:lnTo>
                  <a:lnTo>
                    <a:pt x="0" y="1859754"/>
                  </a:lnTo>
                  <a:lnTo>
                    <a:pt x="171446" y="1859754"/>
                  </a:lnTo>
                  <a:close/>
                  <a:moveTo>
                    <a:pt x="86165" y="1930821"/>
                  </a:moveTo>
                  <a:cubicBezTo>
                    <a:pt x="86165" y="1922972"/>
                    <a:pt x="92529" y="1916608"/>
                    <a:pt x="100379" y="1916608"/>
                  </a:cubicBezTo>
                  <a:cubicBezTo>
                    <a:pt x="108229" y="1916608"/>
                    <a:pt x="114592" y="1922972"/>
                    <a:pt x="114592" y="1930821"/>
                  </a:cubicBezTo>
                  <a:cubicBezTo>
                    <a:pt x="114592" y="1938670"/>
                    <a:pt x="108229" y="1945035"/>
                    <a:pt x="100379" y="1945035"/>
                  </a:cubicBezTo>
                  <a:cubicBezTo>
                    <a:pt x="92529" y="1945035"/>
                    <a:pt x="86165" y="1938670"/>
                    <a:pt x="86165" y="1930821"/>
                  </a:cubicBezTo>
                  <a:close/>
                  <a:moveTo>
                    <a:pt x="2000246" y="1452933"/>
                  </a:moveTo>
                  <a:cubicBezTo>
                    <a:pt x="1987426" y="1450321"/>
                    <a:pt x="1974915" y="1458593"/>
                    <a:pt x="1972302" y="1471413"/>
                  </a:cubicBezTo>
                  <a:cubicBezTo>
                    <a:pt x="1969690" y="1484231"/>
                    <a:pt x="1977962" y="1496742"/>
                    <a:pt x="1990783" y="1499357"/>
                  </a:cubicBezTo>
                  <a:cubicBezTo>
                    <a:pt x="2003597" y="1501969"/>
                    <a:pt x="2016105" y="1493700"/>
                    <a:pt x="2018724" y="1480886"/>
                  </a:cubicBezTo>
                  <a:lnTo>
                    <a:pt x="2427124" y="1480886"/>
                  </a:lnTo>
                  <a:cubicBezTo>
                    <a:pt x="2429739" y="1493703"/>
                    <a:pt x="2442253" y="1501975"/>
                    <a:pt x="2455071" y="1499357"/>
                  </a:cubicBezTo>
                  <a:cubicBezTo>
                    <a:pt x="2467891" y="1496742"/>
                    <a:pt x="2476161" y="1484228"/>
                    <a:pt x="2473545" y="1471410"/>
                  </a:cubicBezTo>
                  <a:cubicBezTo>
                    <a:pt x="2470927" y="1458593"/>
                    <a:pt x="2458416" y="1450321"/>
                    <a:pt x="2445595" y="1452939"/>
                  </a:cubicBezTo>
                  <a:cubicBezTo>
                    <a:pt x="2436293" y="1454837"/>
                    <a:pt x="2429022" y="1462108"/>
                    <a:pt x="2427124" y="1471410"/>
                  </a:cubicBezTo>
                  <a:lnTo>
                    <a:pt x="2018724" y="1471410"/>
                  </a:lnTo>
                  <a:cubicBezTo>
                    <a:pt x="2016835" y="1462099"/>
                    <a:pt x="2009558" y="1454821"/>
                    <a:pt x="2000246" y="1452933"/>
                  </a:cubicBezTo>
                  <a:close/>
                  <a:moveTo>
                    <a:pt x="1995508" y="1490361"/>
                  </a:moveTo>
                  <a:cubicBezTo>
                    <a:pt x="1987659" y="1490361"/>
                    <a:pt x="1981295" y="1483997"/>
                    <a:pt x="1981295" y="1476148"/>
                  </a:cubicBezTo>
                  <a:cubicBezTo>
                    <a:pt x="1981295" y="1468299"/>
                    <a:pt x="1987659" y="1461935"/>
                    <a:pt x="1995508" y="1461935"/>
                  </a:cubicBezTo>
                  <a:cubicBezTo>
                    <a:pt x="2003357" y="1461935"/>
                    <a:pt x="2009722" y="1468299"/>
                    <a:pt x="2009722" y="1476148"/>
                  </a:cubicBezTo>
                  <a:cubicBezTo>
                    <a:pt x="2009618" y="1483927"/>
                    <a:pt x="2003291" y="1490188"/>
                    <a:pt x="1995508" y="1490203"/>
                  </a:cubicBezTo>
                  <a:close/>
                  <a:moveTo>
                    <a:pt x="2450340" y="1461935"/>
                  </a:moveTo>
                  <a:cubicBezTo>
                    <a:pt x="2458188" y="1461935"/>
                    <a:pt x="2464553" y="1468299"/>
                    <a:pt x="2464553" y="1476148"/>
                  </a:cubicBezTo>
                  <a:cubicBezTo>
                    <a:pt x="2464553" y="1483997"/>
                    <a:pt x="2458188" y="1490361"/>
                    <a:pt x="2450340" y="1490361"/>
                  </a:cubicBezTo>
                  <a:cubicBezTo>
                    <a:pt x="2442490" y="1490361"/>
                    <a:pt x="2436126" y="1483997"/>
                    <a:pt x="2436126" y="1476148"/>
                  </a:cubicBezTo>
                  <a:cubicBezTo>
                    <a:pt x="2436022" y="1468315"/>
                    <a:pt x="2442285" y="1461884"/>
                    <a:pt x="2450118" y="1461777"/>
                  </a:cubicBezTo>
                  <a:cubicBezTo>
                    <a:pt x="2450191" y="1461777"/>
                    <a:pt x="2450267" y="1461777"/>
                    <a:pt x="2450340" y="1461777"/>
                  </a:cubicBezTo>
                  <a:close/>
                  <a:moveTo>
                    <a:pt x="1896488" y="1253470"/>
                  </a:moveTo>
                  <a:cubicBezTo>
                    <a:pt x="1899103" y="1266288"/>
                    <a:pt x="1911617" y="1274560"/>
                    <a:pt x="1924435" y="1271941"/>
                  </a:cubicBezTo>
                  <a:cubicBezTo>
                    <a:pt x="1937255" y="1269326"/>
                    <a:pt x="1945524" y="1256812"/>
                    <a:pt x="1942909" y="1243995"/>
                  </a:cubicBezTo>
                  <a:cubicBezTo>
                    <a:pt x="1940290" y="1231177"/>
                    <a:pt x="1927779" y="1222905"/>
                    <a:pt x="1914959" y="1225523"/>
                  </a:cubicBezTo>
                  <a:cubicBezTo>
                    <a:pt x="1905657" y="1227422"/>
                    <a:pt x="1898386" y="1234693"/>
                    <a:pt x="1896488" y="1243995"/>
                  </a:cubicBezTo>
                  <a:lnTo>
                    <a:pt x="1839160" y="1243995"/>
                  </a:lnTo>
                  <a:lnTo>
                    <a:pt x="1839160" y="1708301"/>
                  </a:lnTo>
                  <a:lnTo>
                    <a:pt x="2066576" y="1708301"/>
                  </a:lnTo>
                  <a:lnTo>
                    <a:pt x="2066576" y="2011522"/>
                  </a:lnTo>
                  <a:lnTo>
                    <a:pt x="2123903" y="2011522"/>
                  </a:lnTo>
                  <a:cubicBezTo>
                    <a:pt x="2126519" y="2024339"/>
                    <a:pt x="2139033" y="2032612"/>
                    <a:pt x="2151850" y="2029993"/>
                  </a:cubicBezTo>
                  <a:cubicBezTo>
                    <a:pt x="2164671" y="2027378"/>
                    <a:pt x="2172940" y="2014864"/>
                    <a:pt x="2170325" y="2002046"/>
                  </a:cubicBezTo>
                  <a:cubicBezTo>
                    <a:pt x="2167706" y="1989229"/>
                    <a:pt x="2155195" y="1980957"/>
                    <a:pt x="2142375" y="1983575"/>
                  </a:cubicBezTo>
                  <a:cubicBezTo>
                    <a:pt x="2133073" y="1985474"/>
                    <a:pt x="2125802" y="1992745"/>
                    <a:pt x="2123903" y="2002046"/>
                  </a:cubicBezTo>
                  <a:lnTo>
                    <a:pt x="2076051" y="2002046"/>
                  </a:lnTo>
                  <a:lnTo>
                    <a:pt x="2076051" y="1698826"/>
                  </a:lnTo>
                  <a:lnTo>
                    <a:pt x="1848636" y="1698826"/>
                  </a:lnTo>
                  <a:lnTo>
                    <a:pt x="1848636" y="1253470"/>
                  </a:lnTo>
                  <a:close/>
                  <a:moveTo>
                    <a:pt x="1919703" y="1234519"/>
                  </a:moveTo>
                  <a:cubicBezTo>
                    <a:pt x="1927552" y="1234519"/>
                    <a:pt x="1933917" y="1240883"/>
                    <a:pt x="1933917" y="1248732"/>
                  </a:cubicBezTo>
                  <a:cubicBezTo>
                    <a:pt x="1933917" y="1256581"/>
                    <a:pt x="1927552" y="1262946"/>
                    <a:pt x="1919703" y="1262946"/>
                  </a:cubicBezTo>
                  <a:cubicBezTo>
                    <a:pt x="1911854" y="1262946"/>
                    <a:pt x="1905490" y="1256581"/>
                    <a:pt x="1905490" y="1248732"/>
                  </a:cubicBezTo>
                  <a:cubicBezTo>
                    <a:pt x="1905385" y="1240899"/>
                    <a:pt x="1911649" y="1234468"/>
                    <a:pt x="1919482" y="1234361"/>
                  </a:cubicBezTo>
                  <a:cubicBezTo>
                    <a:pt x="1919555" y="1234361"/>
                    <a:pt x="1919631" y="1234361"/>
                    <a:pt x="1919703" y="1234361"/>
                  </a:cubicBezTo>
                  <a:close/>
                  <a:moveTo>
                    <a:pt x="2147119" y="1992571"/>
                  </a:moveTo>
                  <a:cubicBezTo>
                    <a:pt x="2154968" y="1992571"/>
                    <a:pt x="2161332" y="1998935"/>
                    <a:pt x="2161332" y="2006784"/>
                  </a:cubicBezTo>
                  <a:cubicBezTo>
                    <a:pt x="2161332" y="2014633"/>
                    <a:pt x="2154968" y="2020998"/>
                    <a:pt x="2147119" y="2020998"/>
                  </a:cubicBezTo>
                  <a:cubicBezTo>
                    <a:pt x="2139270" y="2020998"/>
                    <a:pt x="2132905" y="2014633"/>
                    <a:pt x="2132905" y="2006784"/>
                  </a:cubicBezTo>
                  <a:cubicBezTo>
                    <a:pt x="2132801" y="1998951"/>
                    <a:pt x="2139064" y="1992517"/>
                    <a:pt x="2146898" y="1992413"/>
                  </a:cubicBezTo>
                  <a:cubicBezTo>
                    <a:pt x="2146970" y="1992413"/>
                    <a:pt x="2147046" y="1992413"/>
                    <a:pt x="2147119" y="1992413"/>
                  </a:cubicBezTo>
                  <a:close/>
                  <a:moveTo>
                    <a:pt x="1611745" y="1044374"/>
                  </a:moveTo>
                  <a:cubicBezTo>
                    <a:pt x="1624562" y="1046993"/>
                    <a:pt x="1637076" y="1038724"/>
                    <a:pt x="1639695" y="1025906"/>
                  </a:cubicBezTo>
                  <a:cubicBezTo>
                    <a:pt x="1639698" y="1025903"/>
                    <a:pt x="1639698" y="1025900"/>
                    <a:pt x="1639698" y="1025897"/>
                  </a:cubicBezTo>
                  <a:lnTo>
                    <a:pt x="2048098" y="1025897"/>
                  </a:lnTo>
                  <a:cubicBezTo>
                    <a:pt x="2050713" y="1038714"/>
                    <a:pt x="2063227" y="1046986"/>
                    <a:pt x="2076045" y="1044368"/>
                  </a:cubicBezTo>
                  <a:cubicBezTo>
                    <a:pt x="2088865" y="1041753"/>
                    <a:pt x="2097135" y="1029239"/>
                    <a:pt x="2094519" y="1016421"/>
                  </a:cubicBezTo>
                  <a:cubicBezTo>
                    <a:pt x="2091901" y="1003604"/>
                    <a:pt x="2079390" y="995331"/>
                    <a:pt x="2066569" y="997950"/>
                  </a:cubicBezTo>
                  <a:cubicBezTo>
                    <a:pt x="2057267" y="999848"/>
                    <a:pt x="2049996" y="1007119"/>
                    <a:pt x="2048098" y="1016421"/>
                  </a:cubicBezTo>
                  <a:lnTo>
                    <a:pt x="1639698" y="1016421"/>
                  </a:lnTo>
                  <a:cubicBezTo>
                    <a:pt x="1637079" y="1003604"/>
                    <a:pt x="1624562" y="995335"/>
                    <a:pt x="1611745" y="997956"/>
                  </a:cubicBezTo>
                  <a:cubicBezTo>
                    <a:pt x="1598927" y="1000575"/>
                    <a:pt x="1590658" y="1013092"/>
                    <a:pt x="1593280" y="1025909"/>
                  </a:cubicBezTo>
                  <a:cubicBezTo>
                    <a:pt x="1595181" y="1035208"/>
                    <a:pt x="1602446" y="1042473"/>
                    <a:pt x="1611745" y="1044374"/>
                  </a:cubicBezTo>
                  <a:close/>
                  <a:moveTo>
                    <a:pt x="2071314" y="1006945"/>
                  </a:moveTo>
                  <a:cubicBezTo>
                    <a:pt x="2079163" y="1006945"/>
                    <a:pt x="2085527" y="1013310"/>
                    <a:pt x="2085527" y="1021159"/>
                  </a:cubicBezTo>
                  <a:cubicBezTo>
                    <a:pt x="2085527" y="1029008"/>
                    <a:pt x="2079163" y="1035372"/>
                    <a:pt x="2071314" y="1035372"/>
                  </a:cubicBezTo>
                  <a:cubicBezTo>
                    <a:pt x="2063464" y="1035372"/>
                    <a:pt x="2057100" y="1029008"/>
                    <a:pt x="2057100" y="1021159"/>
                  </a:cubicBezTo>
                  <a:cubicBezTo>
                    <a:pt x="2057081" y="1013326"/>
                    <a:pt x="2063417" y="1006964"/>
                    <a:pt x="2071250" y="1006945"/>
                  </a:cubicBezTo>
                  <a:cubicBezTo>
                    <a:pt x="2071273" y="1006945"/>
                    <a:pt x="2071291" y="1006945"/>
                    <a:pt x="2071314" y="1006945"/>
                  </a:cubicBezTo>
                  <a:close/>
                  <a:moveTo>
                    <a:pt x="1616482" y="1006945"/>
                  </a:moveTo>
                  <a:cubicBezTo>
                    <a:pt x="1624331" y="1006945"/>
                    <a:pt x="1630696" y="1013310"/>
                    <a:pt x="1630696" y="1021159"/>
                  </a:cubicBezTo>
                  <a:cubicBezTo>
                    <a:pt x="1630696" y="1029008"/>
                    <a:pt x="1624331" y="1035372"/>
                    <a:pt x="1616482" y="1035372"/>
                  </a:cubicBezTo>
                  <a:cubicBezTo>
                    <a:pt x="1608633" y="1035372"/>
                    <a:pt x="1602269" y="1029008"/>
                    <a:pt x="1602269" y="1021159"/>
                  </a:cubicBezTo>
                  <a:cubicBezTo>
                    <a:pt x="1602253" y="1013326"/>
                    <a:pt x="1608586" y="1006964"/>
                    <a:pt x="1616419" y="1006945"/>
                  </a:cubicBezTo>
                  <a:cubicBezTo>
                    <a:pt x="1616441" y="1006945"/>
                    <a:pt x="1616460" y="1006945"/>
                    <a:pt x="1616482" y="1006945"/>
                  </a:cubicBezTo>
                  <a:close/>
                  <a:moveTo>
                    <a:pt x="1687550" y="1575011"/>
                  </a:moveTo>
                  <a:cubicBezTo>
                    <a:pt x="1700367" y="1577629"/>
                    <a:pt x="1712881" y="1569360"/>
                    <a:pt x="1715500" y="1556543"/>
                  </a:cubicBezTo>
                  <a:cubicBezTo>
                    <a:pt x="1715503" y="1556539"/>
                    <a:pt x="1715503" y="1556536"/>
                    <a:pt x="1715503" y="1556533"/>
                  </a:cubicBezTo>
                  <a:lnTo>
                    <a:pt x="1772831" y="1556533"/>
                  </a:lnTo>
                  <a:lnTo>
                    <a:pt x="1772831" y="1177507"/>
                  </a:lnTo>
                  <a:lnTo>
                    <a:pt x="1848636" y="1177507"/>
                  </a:lnTo>
                  <a:lnTo>
                    <a:pt x="1848636" y="1092226"/>
                  </a:lnTo>
                  <a:lnTo>
                    <a:pt x="1639698" y="1092226"/>
                  </a:lnTo>
                  <a:cubicBezTo>
                    <a:pt x="1637082" y="1079409"/>
                    <a:pt x="1624568" y="1071137"/>
                    <a:pt x="1611751" y="1073755"/>
                  </a:cubicBezTo>
                  <a:cubicBezTo>
                    <a:pt x="1598930" y="1076370"/>
                    <a:pt x="1590661" y="1088885"/>
                    <a:pt x="1593277" y="1101702"/>
                  </a:cubicBezTo>
                  <a:cubicBezTo>
                    <a:pt x="1595892" y="1114519"/>
                    <a:pt x="1608406" y="1122792"/>
                    <a:pt x="1621223" y="1120173"/>
                  </a:cubicBezTo>
                  <a:cubicBezTo>
                    <a:pt x="1630528" y="1118275"/>
                    <a:pt x="1637799" y="1111004"/>
                    <a:pt x="1639698" y="1101702"/>
                  </a:cubicBezTo>
                  <a:lnTo>
                    <a:pt x="1839160" y="1101702"/>
                  </a:lnTo>
                  <a:lnTo>
                    <a:pt x="1839160" y="1168031"/>
                  </a:lnTo>
                  <a:lnTo>
                    <a:pt x="1763355" y="1168031"/>
                  </a:lnTo>
                  <a:lnTo>
                    <a:pt x="1763355" y="1547057"/>
                  </a:lnTo>
                  <a:lnTo>
                    <a:pt x="1715503" y="1547057"/>
                  </a:lnTo>
                  <a:cubicBezTo>
                    <a:pt x="1712885" y="1534240"/>
                    <a:pt x="1700367" y="1525971"/>
                    <a:pt x="1687550" y="1528593"/>
                  </a:cubicBezTo>
                  <a:cubicBezTo>
                    <a:pt x="1674732" y="1531211"/>
                    <a:pt x="1666463" y="1543728"/>
                    <a:pt x="1669085" y="1556546"/>
                  </a:cubicBezTo>
                  <a:cubicBezTo>
                    <a:pt x="1670986" y="1565844"/>
                    <a:pt x="1678251" y="1573109"/>
                    <a:pt x="1687550" y="1575011"/>
                  </a:cubicBezTo>
                  <a:close/>
                  <a:moveTo>
                    <a:pt x="1616482" y="1111178"/>
                  </a:moveTo>
                  <a:cubicBezTo>
                    <a:pt x="1608633" y="1111178"/>
                    <a:pt x="1602269" y="1104813"/>
                    <a:pt x="1602269" y="1096964"/>
                  </a:cubicBezTo>
                  <a:cubicBezTo>
                    <a:pt x="1602269" y="1089115"/>
                    <a:pt x="1608633" y="1082751"/>
                    <a:pt x="1616482" y="1082751"/>
                  </a:cubicBezTo>
                  <a:cubicBezTo>
                    <a:pt x="1624331" y="1082751"/>
                    <a:pt x="1630696" y="1089115"/>
                    <a:pt x="1630696" y="1096964"/>
                  </a:cubicBezTo>
                  <a:cubicBezTo>
                    <a:pt x="1630680" y="1104807"/>
                    <a:pt x="1624325" y="1111159"/>
                    <a:pt x="1616482" y="1111178"/>
                  </a:cubicBezTo>
                  <a:close/>
                  <a:moveTo>
                    <a:pt x="1692288" y="1537582"/>
                  </a:moveTo>
                  <a:cubicBezTo>
                    <a:pt x="1700137" y="1537582"/>
                    <a:pt x="1706501" y="1543946"/>
                    <a:pt x="1706501" y="1551795"/>
                  </a:cubicBezTo>
                  <a:cubicBezTo>
                    <a:pt x="1706501" y="1559644"/>
                    <a:pt x="1700137" y="1566009"/>
                    <a:pt x="1692288" y="1566009"/>
                  </a:cubicBezTo>
                  <a:cubicBezTo>
                    <a:pt x="1684439" y="1566009"/>
                    <a:pt x="1678074" y="1559644"/>
                    <a:pt x="1678074" y="1551795"/>
                  </a:cubicBezTo>
                  <a:cubicBezTo>
                    <a:pt x="1678055" y="1543962"/>
                    <a:pt x="1684391" y="1537601"/>
                    <a:pt x="1692224" y="1537582"/>
                  </a:cubicBezTo>
                  <a:cubicBezTo>
                    <a:pt x="1692247" y="1537582"/>
                    <a:pt x="1692265" y="1537582"/>
                    <a:pt x="1692288" y="1537582"/>
                  </a:cubicBezTo>
                  <a:close/>
                  <a:moveTo>
                    <a:pt x="1621220" y="2011364"/>
                  </a:moveTo>
                  <a:lnTo>
                    <a:pt x="1621220" y="1850278"/>
                  </a:lnTo>
                  <a:lnTo>
                    <a:pt x="1336477" y="1850278"/>
                  </a:lnTo>
                  <a:cubicBezTo>
                    <a:pt x="1333862" y="1837461"/>
                    <a:pt x="1321348" y="1829188"/>
                    <a:pt x="1308530" y="1831807"/>
                  </a:cubicBezTo>
                  <a:cubicBezTo>
                    <a:pt x="1295710" y="1834422"/>
                    <a:pt x="1287441" y="1846936"/>
                    <a:pt x="1290056" y="1859754"/>
                  </a:cubicBezTo>
                  <a:cubicBezTo>
                    <a:pt x="1292671" y="1872571"/>
                    <a:pt x="1305185" y="1880843"/>
                    <a:pt x="1318006" y="1878225"/>
                  </a:cubicBezTo>
                  <a:cubicBezTo>
                    <a:pt x="1327308" y="1876327"/>
                    <a:pt x="1334579" y="1869056"/>
                    <a:pt x="1336477" y="1859754"/>
                  </a:cubicBezTo>
                  <a:lnTo>
                    <a:pt x="1611745" y="1859754"/>
                  </a:lnTo>
                  <a:lnTo>
                    <a:pt x="1611745" y="2001888"/>
                  </a:lnTo>
                  <a:lnTo>
                    <a:pt x="1545415" y="2001888"/>
                  </a:lnTo>
                  <a:lnTo>
                    <a:pt x="1545415" y="1954037"/>
                  </a:lnTo>
                  <a:cubicBezTo>
                    <a:pt x="1558232" y="1951421"/>
                    <a:pt x="1566505" y="1938907"/>
                    <a:pt x="1563886" y="1926090"/>
                  </a:cubicBezTo>
                  <a:cubicBezTo>
                    <a:pt x="1561271" y="1913269"/>
                    <a:pt x="1548757" y="1905000"/>
                    <a:pt x="1535939" y="1907615"/>
                  </a:cubicBezTo>
                  <a:cubicBezTo>
                    <a:pt x="1523122" y="1910234"/>
                    <a:pt x="1514850" y="1922745"/>
                    <a:pt x="1517468" y="1935565"/>
                  </a:cubicBezTo>
                  <a:cubicBezTo>
                    <a:pt x="1519366" y="1944867"/>
                    <a:pt x="1526637" y="1952138"/>
                    <a:pt x="1535939" y="1954037"/>
                  </a:cubicBezTo>
                  <a:lnTo>
                    <a:pt x="1535939" y="2011364"/>
                  </a:lnTo>
                  <a:close/>
                  <a:moveTo>
                    <a:pt x="1326685" y="1859754"/>
                  </a:moveTo>
                  <a:cubicBezTo>
                    <a:pt x="1324070" y="1867157"/>
                    <a:pt x="1315943" y="1871039"/>
                    <a:pt x="1308540" y="1868424"/>
                  </a:cubicBezTo>
                  <a:cubicBezTo>
                    <a:pt x="1301136" y="1865809"/>
                    <a:pt x="1297254" y="1857682"/>
                    <a:pt x="1299869" y="1850278"/>
                  </a:cubicBezTo>
                  <a:cubicBezTo>
                    <a:pt x="1302485" y="1842874"/>
                    <a:pt x="1310612" y="1838993"/>
                    <a:pt x="1318015" y="1841608"/>
                  </a:cubicBezTo>
                  <a:cubicBezTo>
                    <a:pt x="1325419" y="1844223"/>
                    <a:pt x="1329301" y="1852350"/>
                    <a:pt x="1326685" y="1859754"/>
                  </a:cubicBezTo>
                  <a:close/>
                  <a:moveTo>
                    <a:pt x="1526464" y="1930853"/>
                  </a:moveTo>
                  <a:cubicBezTo>
                    <a:pt x="1526464" y="1923004"/>
                    <a:pt x="1532828" y="1916639"/>
                    <a:pt x="1540677" y="1916639"/>
                  </a:cubicBezTo>
                  <a:cubicBezTo>
                    <a:pt x="1548526" y="1916639"/>
                    <a:pt x="1554891" y="1923004"/>
                    <a:pt x="1554891" y="1930853"/>
                  </a:cubicBezTo>
                  <a:cubicBezTo>
                    <a:pt x="1554891" y="1938702"/>
                    <a:pt x="1548526" y="1945066"/>
                    <a:pt x="1540677" y="1945066"/>
                  </a:cubicBezTo>
                  <a:cubicBezTo>
                    <a:pt x="1532828" y="1945066"/>
                    <a:pt x="1526464" y="1938702"/>
                    <a:pt x="1526464" y="1930853"/>
                  </a:cubicBezTo>
                  <a:cubicBezTo>
                    <a:pt x="1526464" y="1930843"/>
                    <a:pt x="1526464" y="1930831"/>
                    <a:pt x="1526464" y="1930821"/>
                  </a:cubicBezTo>
                  <a:close/>
                  <a:moveTo>
                    <a:pt x="1972293" y="1926115"/>
                  </a:moveTo>
                  <a:cubicBezTo>
                    <a:pt x="1969681" y="1938935"/>
                    <a:pt x="1977953" y="1951446"/>
                    <a:pt x="1990774" y="1954059"/>
                  </a:cubicBezTo>
                  <a:cubicBezTo>
                    <a:pt x="2003591" y="1956671"/>
                    <a:pt x="2016102" y="1948398"/>
                    <a:pt x="2018717" y="1935578"/>
                  </a:cubicBezTo>
                  <a:cubicBezTo>
                    <a:pt x="2021329" y="1922764"/>
                    <a:pt x="2013060" y="1910256"/>
                    <a:pt x="2000246" y="1907637"/>
                  </a:cubicBezTo>
                  <a:lnTo>
                    <a:pt x="2000246" y="1774473"/>
                  </a:lnTo>
                  <a:lnTo>
                    <a:pt x="1914965" y="1774473"/>
                  </a:lnTo>
                  <a:lnTo>
                    <a:pt x="1914965" y="1850278"/>
                  </a:lnTo>
                  <a:lnTo>
                    <a:pt x="1687550" y="1850278"/>
                  </a:lnTo>
                  <a:lnTo>
                    <a:pt x="1687550" y="2077694"/>
                  </a:lnTo>
                  <a:lnTo>
                    <a:pt x="1563893" y="2077694"/>
                  </a:lnTo>
                  <a:cubicBezTo>
                    <a:pt x="1561277" y="2064876"/>
                    <a:pt x="1548763" y="2056604"/>
                    <a:pt x="1535946" y="2059223"/>
                  </a:cubicBezTo>
                  <a:cubicBezTo>
                    <a:pt x="1523125" y="2061838"/>
                    <a:pt x="1514856" y="2074352"/>
                    <a:pt x="1517471" y="2087169"/>
                  </a:cubicBezTo>
                  <a:cubicBezTo>
                    <a:pt x="1520087" y="2099987"/>
                    <a:pt x="1532601" y="2108259"/>
                    <a:pt x="1545421" y="2105641"/>
                  </a:cubicBezTo>
                  <a:cubicBezTo>
                    <a:pt x="1554723" y="2103742"/>
                    <a:pt x="1561994" y="2096471"/>
                    <a:pt x="1563893" y="2087169"/>
                  </a:cubicBezTo>
                  <a:lnTo>
                    <a:pt x="1697025" y="2087169"/>
                  </a:lnTo>
                  <a:lnTo>
                    <a:pt x="1697025" y="1859754"/>
                  </a:lnTo>
                  <a:lnTo>
                    <a:pt x="1924441" y="1859754"/>
                  </a:lnTo>
                  <a:lnTo>
                    <a:pt x="1924441" y="1783949"/>
                  </a:lnTo>
                  <a:lnTo>
                    <a:pt x="1990771" y="1783949"/>
                  </a:lnTo>
                  <a:lnTo>
                    <a:pt x="1990771" y="1907764"/>
                  </a:lnTo>
                  <a:cubicBezTo>
                    <a:pt x="1981510" y="1909640"/>
                    <a:pt x="1974248" y="1916838"/>
                    <a:pt x="1972293" y="1926083"/>
                  </a:cubicBezTo>
                  <a:close/>
                  <a:moveTo>
                    <a:pt x="1540677" y="2096677"/>
                  </a:moveTo>
                  <a:cubicBezTo>
                    <a:pt x="1532828" y="2096677"/>
                    <a:pt x="1526464" y="2090312"/>
                    <a:pt x="1526464" y="2082463"/>
                  </a:cubicBezTo>
                  <a:cubicBezTo>
                    <a:pt x="1526464" y="2074614"/>
                    <a:pt x="1532828" y="2068250"/>
                    <a:pt x="1540677" y="2068250"/>
                  </a:cubicBezTo>
                  <a:cubicBezTo>
                    <a:pt x="1548526" y="2068250"/>
                    <a:pt x="1554891" y="2074614"/>
                    <a:pt x="1554891" y="2082463"/>
                  </a:cubicBezTo>
                  <a:cubicBezTo>
                    <a:pt x="1554856" y="2090293"/>
                    <a:pt x="1548507" y="2096626"/>
                    <a:pt x="1540677" y="2096645"/>
                  </a:cubicBezTo>
                  <a:close/>
                  <a:moveTo>
                    <a:pt x="1995508" y="1916639"/>
                  </a:moveTo>
                  <a:cubicBezTo>
                    <a:pt x="2003357" y="1916639"/>
                    <a:pt x="2009722" y="1923004"/>
                    <a:pt x="2009722" y="1930853"/>
                  </a:cubicBezTo>
                  <a:cubicBezTo>
                    <a:pt x="2009722" y="1938702"/>
                    <a:pt x="2003357" y="1945066"/>
                    <a:pt x="1995508" y="1945066"/>
                  </a:cubicBezTo>
                  <a:cubicBezTo>
                    <a:pt x="1987659" y="1945066"/>
                    <a:pt x="1981295" y="1938702"/>
                    <a:pt x="1981295" y="1930853"/>
                  </a:cubicBezTo>
                  <a:cubicBezTo>
                    <a:pt x="1981260" y="1923020"/>
                    <a:pt x="1987580" y="1916642"/>
                    <a:pt x="1995414" y="1916608"/>
                  </a:cubicBezTo>
                  <a:cubicBezTo>
                    <a:pt x="1995445" y="1916608"/>
                    <a:pt x="1995477" y="1916608"/>
                    <a:pt x="1995508" y="1916608"/>
                  </a:cubicBezTo>
                  <a:close/>
                  <a:moveTo>
                    <a:pt x="1441657" y="2911582"/>
                  </a:moveTo>
                  <a:cubicBezTo>
                    <a:pt x="1439045" y="2924403"/>
                    <a:pt x="1447317" y="2936914"/>
                    <a:pt x="1460137" y="2939526"/>
                  </a:cubicBezTo>
                  <a:cubicBezTo>
                    <a:pt x="1472955" y="2942138"/>
                    <a:pt x="1485466" y="2933866"/>
                    <a:pt x="1488081" y="2921045"/>
                  </a:cubicBezTo>
                  <a:cubicBezTo>
                    <a:pt x="1490693" y="2908231"/>
                    <a:pt x="1482424" y="2895723"/>
                    <a:pt x="1469610" y="2893105"/>
                  </a:cubicBezTo>
                  <a:lnTo>
                    <a:pt x="1469610" y="2835745"/>
                  </a:lnTo>
                  <a:lnTo>
                    <a:pt x="1393805" y="2835745"/>
                  </a:lnTo>
                  <a:lnTo>
                    <a:pt x="1393805" y="2484673"/>
                  </a:lnTo>
                  <a:cubicBezTo>
                    <a:pt x="1406622" y="2482058"/>
                    <a:pt x="1414894" y="2469543"/>
                    <a:pt x="1412276" y="2456726"/>
                  </a:cubicBezTo>
                  <a:cubicBezTo>
                    <a:pt x="1409661" y="2443905"/>
                    <a:pt x="1397146" y="2435636"/>
                    <a:pt x="1384329" y="2438252"/>
                  </a:cubicBezTo>
                  <a:cubicBezTo>
                    <a:pt x="1371512" y="2440870"/>
                    <a:pt x="1363239" y="2453381"/>
                    <a:pt x="1365858" y="2466202"/>
                  </a:cubicBezTo>
                  <a:cubicBezTo>
                    <a:pt x="1367756" y="2475504"/>
                    <a:pt x="1375027" y="2482775"/>
                    <a:pt x="1384329" y="2484673"/>
                  </a:cubicBezTo>
                  <a:lnTo>
                    <a:pt x="1384329" y="2845221"/>
                  </a:lnTo>
                  <a:lnTo>
                    <a:pt x="1460134" y="2845221"/>
                  </a:lnTo>
                  <a:lnTo>
                    <a:pt x="1460134" y="2893231"/>
                  </a:lnTo>
                  <a:cubicBezTo>
                    <a:pt x="1450873" y="2895107"/>
                    <a:pt x="1443612" y="2902306"/>
                    <a:pt x="1441657" y="2911551"/>
                  </a:cubicBezTo>
                  <a:close/>
                  <a:moveTo>
                    <a:pt x="1374853" y="2461457"/>
                  </a:moveTo>
                  <a:cubicBezTo>
                    <a:pt x="1374853" y="2453608"/>
                    <a:pt x="1381218" y="2447244"/>
                    <a:pt x="1389067" y="2447244"/>
                  </a:cubicBezTo>
                  <a:cubicBezTo>
                    <a:pt x="1396916" y="2447244"/>
                    <a:pt x="1403280" y="2453608"/>
                    <a:pt x="1403280" y="2461457"/>
                  </a:cubicBezTo>
                  <a:cubicBezTo>
                    <a:pt x="1403280" y="2469306"/>
                    <a:pt x="1396916" y="2475671"/>
                    <a:pt x="1389067" y="2475671"/>
                  </a:cubicBezTo>
                  <a:cubicBezTo>
                    <a:pt x="1381218" y="2475671"/>
                    <a:pt x="1374853" y="2469306"/>
                    <a:pt x="1374853" y="2461457"/>
                  </a:cubicBezTo>
                  <a:close/>
                  <a:moveTo>
                    <a:pt x="1464872" y="2902075"/>
                  </a:moveTo>
                  <a:cubicBezTo>
                    <a:pt x="1472721" y="2902075"/>
                    <a:pt x="1479085" y="2908439"/>
                    <a:pt x="1479085" y="2916288"/>
                  </a:cubicBezTo>
                  <a:cubicBezTo>
                    <a:pt x="1479085" y="2924137"/>
                    <a:pt x="1472721" y="2930502"/>
                    <a:pt x="1464872" y="2930502"/>
                  </a:cubicBezTo>
                  <a:cubicBezTo>
                    <a:pt x="1457023" y="2930502"/>
                    <a:pt x="1450659" y="2924137"/>
                    <a:pt x="1450659" y="2916288"/>
                  </a:cubicBezTo>
                  <a:cubicBezTo>
                    <a:pt x="1450640" y="2908455"/>
                    <a:pt x="1456976" y="2902094"/>
                    <a:pt x="1464809" y="2902075"/>
                  </a:cubicBezTo>
                  <a:cubicBezTo>
                    <a:pt x="1464831" y="2902075"/>
                    <a:pt x="1464850" y="2902075"/>
                    <a:pt x="1464872" y="2902075"/>
                  </a:cubicBezTo>
                  <a:close/>
                  <a:moveTo>
                    <a:pt x="2445602" y="589543"/>
                  </a:moveTo>
                  <a:cubicBezTo>
                    <a:pt x="2458419" y="592162"/>
                    <a:pt x="2470933" y="583893"/>
                    <a:pt x="2473552" y="571075"/>
                  </a:cubicBezTo>
                  <a:cubicBezTo>
                    <a:pt x="2473555" y="571072"/>
                    <a:pt x="2473555" y="571069"/>
                    <a:pt x="2473555" y="571066"/>
                  </a:cubicBezTo>
                  <a:lnTo>
                    <a:pt x="2606688" y="571066"/>
                  </a:lnTo>
                  <a:lnTo>
                    <a:pt x="2606688" y="267845"/>
                  </a:lnTo>
                  <a:lnTo>
                    <a:pt x="3185176" y="267845"/>
                  </a:lnTo>
                  <a:cubicBezTo>
                    <a:pt x="3187798" y="280664"/>
                    <a:pt x="3200305" y="288934"/>
                    <a:pt x="3213129" y="286318"/>
                  </a:cubicBezTo>
                  <a:cubicBezTo>
                    <a:pt x="3225953" y="283701"/>
                    <a:pt x="3234228" y="271188"/>
                    <a:pt x="3231607" y="258369"/>
                  </a:cubicBezTo>
                  <a:cubicBezTo>
                    <a:pt x="3228985" y="245551"/>
                    <a:pt x="3216477" y="237280"/>
                    <a:pt x="3203654" y="239897"/>
                  </a:cubicBezTo>
                  <a:cubicBezTo>
                    <a:pt x="3194336" y="241796"/>
                    <a:pt x="3187071" y="249066"/>
                    <a:pt x="3185176" y="258369"/>
                  </a:cubicBezTo>
                  <a:lnTo>
                    <a:pt x="2597212" y="258369"/>
                  </a:lnTo>
                  <a:lnTo>
                    <a:pt x="2597212" y="561590"/>
                  </a:lnTo>
                  <a:lnTo>
                    <a:pt x="2473555" y="561590"/>
                  </a:lnTo>
                  <a:cubicBezTo>
                    <a:pt x="2470936" y="548773"/>
                    <a:pt x="2458419" y="540504"/>
                    <a:pt x="2445602" y="543125"/>
                  </a:cubicBezTo>
                  <a:cubicBezTo>
                    <a:pt x="2432784" y="545744"/>
                    <a:pt x="2424515" y="558261"/>
                    <a:pt x="2427137" y="571078"/>
                  </a:cubicBezTo>
                  <a:cubicBezTo>
                    <a:pt x="2429038" y="580377"/>
                    <a:pt x="2436303" y="587642"/>
                    <a:pt x="2445602" y="589543"/>
                  </a:cubicBezTo>
                  <a:close/>
                  <a:moveTo>
                    <a:pt x="3208391" y="248894"/>
                  </a:moveTo>
                  <a:cubicBezTo>
                    <a:pt x="3216256" y="248894"/>
                    <a:pt x="3222605" y="255257"/>
                    <a:pt x="3222605" y="263107"/>
                  </a:cubicBezTo>
                  <a:cubicBezTo>
                    <a:pt x="3222605" y="270957"/>
                    <a:pt x="3216256" y="277321"/>
                    <a:pt x="3208391" y="277321"/>
                  </a:cubicBezTo>
                  <a:cubicBezTo>
                    <a:pt x="3200526" y="277321"/>
                    <a:pt x="3194178" y="270957"/>
                    <a:pt x="3194178" y="263107"/>
                  </a:cubicBezTo>
                  <a:cubicBezTo>
                    <a:pt x="3194146" y="255275"/>
                    <a:pt x="3200495" y="248911"/>
                    <a:pt x="3208328" y="248894"/>
                  </a:cubicBezTo>
                  <a:cubicBezTo>
                    <a:pt x="3208360" y="248894"/>
                    <a:pt x="3208360" y="248894"/>
                    <a:pt x="3208391" y="248894"/>
                  </a:cubicBezTo>
                  <a:close/>
                  <a:moveTo>
                    <a:pt x="2450340" y="552114"/>
                  </a:moveTo>
                  <a:cubicBezTo>
                    <a:pt x="2458188" y="552114"/>
                    <a:pt x="2464553" y="558479"/>
                    <a:pt x="2464553" y="566328"/>
                  </a:cubicBezTo>
                  <a:cubicBezTo>
                    <a:pt x="2464553" y="574177"/>
                    <a:pt x="2458188" y="580541"/>
                    <a:pt x="2450340" y="580541"/>
                  </a:cubicBezTo>
                  <a:cubicBezTo>
                    <a:pt x="2442490" y="580541"/>
                    <a:pt x="2436126" y="574177"/>
                    <a:pt x="2436126" y="566328"/>
                  </a:cubicBezTo>
                  <a:cubicBezTo>
                    <a:pt x="2436107" y="558495"/>
                    <a:pt x="2442443" y="552133"/>
                    <a:pt x="2450276" y="552114"/>
                  </a:cubicBezTo>
                  <a:cubicBezTo>
                    <a:pt x="2450298" y="552114"/>
                    <a:pt x="2450317" y="552114"/>
                    <a:pt x="2450340" y="552114"/>
                  </a:cubicBezTo>
                  <a:close/>
                  <a:moveTo>
                    <a:pt x="1613703" y="2238780"/>
                  </a:moveTo>
                  <a:lnTo>
                    <a:pt x="1848636" y="2238780"/>
                  </a:lnTo>
                  <a:lnTo>
                    <a:pt x="1848636" y="1954037"/>
                  </a:lnTo>
                  <a:cubicBezTo>
                    <a:pt x="1861456" y="1951421"/>
                    <a:pt x="1869725" y="1938907"/>
                    <a:pt x="1867107" y="1926090"/>
                  </a:cubicBezTo>
                  <a:cubicBezTo>
                    <a:pt x="1864492" y="1913269"/>
                    <a:pt x="1851978" y="1905000"/>
                    <a:pt x="1839160" y="1907615"/>
                  </a:cubicBezTo>
                  <a:cubicBezTo>
                    <a:pt x="1826343" y="1910234"/>
                    <a:pt x="1818071" y="1922745"/>
                    <a:pt x="1820689" y="1935565"/>
                  </a:cubicBezTo>
                  <a:cubicBezTo>
                    <a:pt x="1822587" y="1944867"/>
                    <a:pt x="1829858" y="1952138"/>
                    <a:pt x="1839160" y="1954037"/>
                  </a:cubicBezTo>
                  <a:lnTo>
                    <a:pt x="1839160" y="2229304"/>
                  </a:lnTo>
                  <a:lnTo>
                    <a:pt x="1609818" y="2229304"/>
                  </a:lnTo>
                  <a:lnTo>
                    <a:pt x="1460134" y="2378956"/>
                  </a:lnTo>
                  <a:lnTo>
                    <a:pt x="1460134" y="2741621"/>
                  </a:lnTo>
                  <a:cubicBezTo>
                    <a:pt x="1447317" y="2744236"/>
                    <a:pt x="1439045" y="2756750"/>
                    <a:pt x="1441663" y="2769568"/>
                  </a:cubicBezTo>
                  <a:cubicBezTo>
                    <a:pt x="1444278" y="2782388"/>
                    <a:pt x="1456792" y="2790657"/>
                    <a:pt x="1469610" y="2788042"/>
                  </a:cubicBezTo>
                  <a:cubicBezTo>
                    <a:pt x="1482427" y="2785423"/>
                    <a:pt x="1490699" y="2772912"/>
                    <a:pt x="1488081" y="2760092"/>
                  </a:cubicBezTo>
                  <a:cubicBezTo>
                    <a:pt x="1486183" y="2750790"/>
                    <a:pt x="1478912" y="2743519"/>
                    <a:pt x="1469610" y="2741621"/>
                  </a:cubicBezTo>
                  <a:lnTo>
                    <a:pt x="1469610" y="2382841"/>
                  </a:lnTo>
                  <a:close/>
                  <a:moveTo>
                    <a:pt x="1829685" y="1930821"/>
                  </a:moveTo>
                  <a:cubicBezTo>
                    <a:pt x="1829685" y="1922972"/>
                    <a:pt x="1836049" y="1916608"/>
                    <a:pt x="1843898" y="1916608"/>
                  </a:cubicBezTo>
                  <a:cubicBezTo>
                    <a:pt x="1851747" y="1916608"/>
                    <a:pt x="1858111" y="1922972"/>
                    <a:pt x="1858111" y="1930821"/>
                  </a:cubicBezTo>
                  <a:cubicBezTo>
                    <a:pt x="1858111" y="1938670"/>
                    <a:pt x="1851747" y="1945035"/>
                    <a:pt x="1843898" y="1945035"/>
                  </a:cubicBezTo>
                  <a:cubicBezTo>
                    <a:pt x="1836049" y="1945035"/>
                    <a:pt x="1829685" y="1938670"/>
                    <a:pt x="1829685" y="1930821"/>
                  </a:cubicBezTo>
                  <a:close/>
                  <a:moveTo>
                    <a:pt x="1479085" y="2764678"/>
                  </a:moveTo>
                  <a:cubicBezTo>
                    <a:pt x="1479085" y="2772527"/>
                    <a:pt x="1472721" y="2778892"/>
                    <a:pt x="1464872" y="2778892"/>
                  </a:cubicBezTo>
                  <a:cubicBezTo>
                    <a:pt x="1457023" y="2778892"/>
                    <a:pt x="1450659" y="2772527"/>
                    <a:pt x="1450659" y="2764678"/>
                  </a:cubicBezTo>
                  <a:cubicBezTo>
                    <a:pt x="1450659" y="2756829"/>
                    <a:pt x="1457023" y="2750465"/>
                    <a:pt x="1464872" y="2750465"/>
                  </a:cubicBezTo>
                  <a:cubicBezTo>
                    <a:pt x="1472721" y="2750465"/>
                    <a:pt x="1479085" y="2756829"/>
                    <a:pt x="1479085" y="2764678"/>
                  </a:cubicBezTo>
                  <a:close/>
                  <a:moveTo>
                    <a:pt x="2123903" y="2380914"/>
                  </a:moveTo>
                  <a:lnTo>
                    <a:pt x="1715503" y="2380914"/>
                  </a:lnTo>
                  <a:cubicBezTo>
                    <a:pt x="1712888" y="2368097"/>
                    <a:pt x="1700374" y="2359825"/>
                    <a:pt x="1687556" y="2362443"/>
                  </a:cubicBezTo>
                  <a:cubicBezTo>
                    <a:pt x="1674736" y="2365059"/>
                    <a:pt x="1666466" y="2377573"/>
                    <a:pt x="1669082" y="2390390"/>
                  </a:cubicBezTo>
                  <a:cubicBezTo>
                    <a:pt x="1671700" y="2403207"/>
                    <a:pt x="1684211" y="2411480"/>
                    <a:pt x="1697032" y="2408861"/>
                  </a:cubicBezTo>
                  <a:cubicBezTo>
                    <a:pt x="1706334" y="2406963"/>
                    <a:pt x="1713605" y="2399692"/>
                    <a:pt x="1715503" y="2390390"/>
                  </a:cubicBezTo>
                  <a:lnTo>
                    <a:pt x="2123903" y="2390390"/>
                  </a:lnTo>
                  <a:cubicBezTo>
                    <a:pt x="2126519" y="2403207"/>
                    <a:pt x="2139033" y="2411480"/>
                    <a:pt x="2151850" y="2408861"/>
                  </a:cubicBezTo>
                  <a:cubicBezTo>
                    <a:pt x="2164671" y="2406246"/>
                    <a:pt x="2172940" y="2393732"/>
                    <a:pt x="2170325" y="2380914"/>
                  </a:cubicBezTo>
                  <a:cubicBezTo>
                    <a:pt x="2167706" y="2368097"/>
                    <a:pt x="2155195" y="2359825"/>
                    <a:pt x="2142375" y="2362443"/>
                  </a:cubicBezTo>
                  <a:cubicBezTo>
                    <a:pt x="2133073" y="2364341"/>
                    <a:pt x="2125802" y="2371612"/>
                    <a:pt x="2123903" y="2380914"/>
                  </a:cubicBezTo>
                  <a:close/>
                  <a:moveTo>
                    <a:pt x="1692288" y="2399866"/>
                  </a:moveTo>
                  <a:cubicBezTo>
                    <a:pt x="1684439" y="2399866"/>
                    <a:pt x="1678074" y="2393501"/>
                    <a:pt x="1678074" y="2385652"/>
                  </a:cubicBezTo>
                  <a:cubicBezTo>
                    <a:pt x="1678074" y="2377803"/>
                    <a:pt x="1684439" y="2371439"/>
                    <a:pt x="1692288" y="2371439"/>
                  </a:cubicBezTo>
                  <a:cubicBezTo>
                    <a:pt x="1700137" y="2371439"/>
                    <a:pt x="1706501" y="2377803"/>
                    <a:pt x="1706501" y="2385652"/>
                  </a:cubicBezTo>
                  <a:cubicBezTo>
                    <a:pt x="1706485" y="2393495"/>
                    <a:pt x="1700130" y="2399847"/>
                    <a:pt x="1692288" y="2399866"/>
                  </a:cubicBezTo>
                  <a:close/>
                  <a:moveTo>
                    <a:pt x="2161332" y="2385652"/>
                  </a:moveTo>
                  <a:cubicBezTo>
                    <a:pt x="2161332" y="2393501"/>
                    <a:pt x="2154968" y="2399866"/>
                    <a:pt x="2147119" y="2399866"/>
                  </a:cubicBezTo>
                  <a:cubicBezTo>
                    <a:pt x="2139270" y="2399866"/>
                    <a:pt x="2132905" y="2393501"/>
                    <a:pt x="2132905" y="2385652"/>
                  </a:cubicBezTo>
                  <a:cubicBezTo>
                    <a:pt x="2132905" y="2377803"/>
                    <a:pt x="2139270" y="2371439"/>
                    <a:pt x="2147119" y="2371439"/>
                  </a:cubicBezTo>
                  <a:cubicBezTo>
                    <a:pt x="2154968" y="2371439"/>
                    <a:pt x="2161332" y="2377803"/>
                    <a:pt x="2161332" y="2385652"/>
                  </a:cubicBezTo>
                  <a:close/>
                  <a:moveTo>
                    <a:pt x="1090584" y="2349676"/>
                  </a:moveTo>
                  <a:lnTo>
                    <a:pt x="1090584" y="2087169"/>
                  </a:lnTo>
                  <a:lnTo>
                    <a:pt x="1242194" y="2087169"/>
                  </a:lnTo>
                  <a:lnTo>
                    <a:pt x="1242194" y="1783949"/>
                  </a:lnTo>
                  <a:lnTo>
                    <a:pt x="1820683" y="1783949"/>
                  </a:lnTo>
                  <a:cubicBezTo>
                    <a:pt x="1823298" y="1796766"/>
                    <a:pt x="1835812" y="1805038"/>
                    <a:pt x="1848629" y="1802420"/>
                  </a:cubicBezTo>
                  <a:cubicBezTo>
                    <a:pt x="1861450" y="1799805"/>
                    <a:pt x="1869719" y="1787290"/>
                    <a:pt x="1867104" y="1774473"/>
                  </a:cubicBezTo>
                  <a:cubicBezTo>
                    <a:pt x="1864485" y="1761656"/>
                    <a:pt x="1851974" y="1753383"/>
                    <a:pt x="1839154" y="1756002"/>
                  </a:cubicBezTo>
                  <a:cubicBezTo>
                    <a:pt x="1829852" y="1757900"/>
                    <a:pt x="1822581" y="1765171"/>
                    <a:pt x="1820683" y="1774473"/>
                  </a:cubicBezTo>
                  <a:lnTo>
                    <a:pt x="1232719" y="1774473"/>
                  </a:lnTo>
                  <a:lnTo>
                    <a:pt x="1232719" y="2077694"/>
                  </a:lnTo>
                  <a:lnTo>
                    <a:pt x="1081108" y="2077694"/>
                  </a:lnTo>
                  <a:lnTo>
                    <a:pt x="1081108" y="2345791"/>
                  </a:lnTo>
                  <a:lnTo>
                    <a:pt x="853693" y="2573207"/>
                  </a:lnTo>
                  <a:lnTo>
                    <a:pt x="853693" y="2590010"/>
                  </a:lnTo>
                  <a:cubicBezTo>
                    <a:pt x="840875" y="2592626"/>
                    <a:pt x="832603" y="2605140"/>
                    <a:pt x="835222" y="2617957"/>
                  </a:cubicBezTo>
                  <a:cubicBezTo>
                    <a:pt x="837837" y="2630778"/>
                    <a:pt x="850351" y="2639047"/>
                    <a:pt x="863168" y="2636432"/>
                  </a:cubicBezTo>
                  <a:cubicBezTo>
                    <a:pt x="875986" y="2633813"/>
                    <a:pt x="884258" y="2621302"/>
                    <a:pt x="881640" y="2608482"/>
                  </a:cubicBezTo>
                  <a:cubicBezTo>
                    <a:pt x="879741" y="2599180"/>
                    <a:pt x="872470" y="2591909"/>
                    <a:pt x="863168" y="2590010"/>
                  </a:cubicBezTo>
                  <a:lnTo>
                    <a:pt x="863168" y="2577376"/>
                  </a:lnTo>
                  <a:close/>
                  <a:moveTo>
                    <a:pt x="1843898" y="1764997"/>
                  </a:moveTo>
                  <a:cubicBezTo>
                    <a:pt x="1851747" y="1764997"/>
                    <a:pt x="1858111" y="1771362"/>
                    <a:pt x="1858111" y="1779211"/>
                  </a:cubicBezTo>
                  <a:cubicBezTo>
                    <a:pt x="1858111" y="1787060"/>
                    <a:pt x="1851747" y="1793424"/>
                    <a:pt x="1843898" y="1793424"/>
                  </a:cubicBezTo>
                  <a:cubicBezTo>
                    <a:pt x="1836049" y="1793424"/>
                    <a:pt x="1829685" y="1787060"/>
                    <a:pt x="1829685" y="1779211"/>
                  </a:cubicBezTo>
                  <a:cubicBezTo>
                    <a:pt x="1829665" y="1771378"/>
                    <a:pt x="1836002" y="1765016"/>
                    <a:pt x="1843835" y="1764997"/>
                  </a:cubicBezTo>
                  <a:cubicBezTo>
                    <a:pt x="1843857" y="1764997"/>
                    <a:pt x="1843876" y="1764997"/>
                    <a:pt x="1843898" y="1764997"/>
                  </a:cubicBezTo>
                  <a:close/>
                  <a:moveTo>
                    <a:pt x="872644" y="2613068"/>
                  </a:moveTo>
                  <a:cubicBezTo>
                    <a:pt x="872644" y="2620917"/>
                    <a:pt x="866280" y="2627281"/>
                    <a:pt x="858431" y="2627281"/>
                  </a:cubicBezTo>
                  <a:cubicBezTo>
                    <a:pt x="850582" y="2627281"/>
                    <a:pt x="844217" y="2620917"/>
                    <a:pt x="844217" y="2613068"/>
                  </a:cubicBezTo>
                  <a:cubicBezTo>
                    <a:pt x="844217" y="2605219"/>
                    <a:pt x="850582" y="2598854"/>
                    <a:pt x="858431" y="2598854"/>
                  </a:cubicBezTo>
                  <a:cubicBezTo>
                    <a:pt x="866280" y="2598854"/>
                    <a:pt x="872644" y="2605219"/>
                    <a:pt x="872644" y="2613068"/>
                  </a:cubicBezTo>
                  <a:close/>
                  <a:moveTo>
                    <a:pt x="2218186" y="2333062"/>
                  </a:moveTo>
                  <a:cubicBezTo>
                    <a:pt x="2219746" y="2333375"/>
                    <a:pt x="2221332" y="2333536"/>
                    <a:pt x="2222924" y="2333536"/>
                  </a:cubicBezTo>
                  <a:cubicBezTo>
                    <a:pt x="2236007" y="2333536"/>
                    <a:pt x="2246613" y="2322930"/>
                    <a:pt x="2246613" y="2309847"/>
                  </a:cubicBezTo>
                  <a:cubicBezTo>
                    <a:pt x="2246607" y="2308322"/>
                    <a:pt x="2246458" y="2306799"/>
                    <a:pt x="2246171" y="2305299"/>
                  </a:cubicBezTo>
                  <a:cubicBezTo>
                    <a:pt x="2243663" y="2292459"/>
                    <a:pt x="2231221" y="2284083"/>
                    <a:pt x="2218382" y="2286587"/>
                  </a:cubicBezTo>
                  <a:cubicBezTo>
                    <a:pt x="2208988" y="2288423"/>
                    <a:pt x="2201619" y="2295731"/>
                    <a:pt x="2199709" y="2305109"/>
                  </a:cubicBezTo>
                  <a:lnTo>
                    <a:pt x="1652458" y="2305109"/>
                  </a:lnTo>
                  <a:lnTo>
                    <a:pt x="1535939" y="2421597"/>
                  </a:lnTo>
                  <a:lnTo>
                    <a:pt x="1535939" y="2893231"/>
                  </a:lnTo>
                  <a:cubicBezTo>
                    <a:pt x="1523122" y="2895846"/>
                    <a:pt x="1514850" y="2908360"/>
                    <a:pt x="1517468" y="2921178"/>
                  </a:cubicBezTo>
                  <a:cubicBezTo>
                    <a:pt x="1520083" y="2933998"/>
                    <a:pt x="1532598" y="2942268"/>
                    <a:pt x="1545415" y="2939652"/>
                  </a:cubicBezTo>
                  <a:cubicBezTo>
                    <a:pt x="1558232" y="2937034"/>
                    <a:pt x="1566505" y="2924523"/>
                    <a:pt x="1563886" y="2911702"/>
                  </a:cubicBezTo>
                  <a:cubicBezTo>
                    <a:pt x="1561988" y="2902400"/>
                    <a:pt x="1554717" y="2895129"/>
                    <a:pt x="1545415" y="2893231"/>
                  </a:cubicBezTo>
                  <a:lnTo>
                    <a:pt x="1545415" y="2425766"/>
                  </a:lnTo>
                  <a:lnTo>
                    <a:pt x="1656343" y="2314585"/>
                  </a:lnTo>
                  <a:lnTo>
                    <a:pt x="2199614" y="2314585"/>
                  </a:lnTo>
                  <a:cubicBezTo>
                    <a:pt x="2201525" y="2323918"/>
                    <a:pt x="2208843" y="2331199"/>
                    <a:pt x="2218186" y="2333062"/>
                  </a:cubicBezTo>
                  <a:close/>
                  <a:moveTo>
                    <a:pt x="2218186" y="2296423"/>
                  </a:moveTo>
                  <a:cubicBezTo>
                    <a:pt x="2225590" y="2293817"/>
                    <a:pt x="2233707" y="2297706"/>
                    <a:pt x="2236313" y="2305109"/>
                  </a:cubicBezTo>
                  <a:cubicBezTo>
                    <a:pt x="2238919" y="2312516"/>
                    <a:pt x="2235031" y="2320630"/>
                    <a:pt x="2227627" y="2323236"/>
                  </a:cubicBezTo>
                  <a:cubicBezTo>
                    <a:pt x="2220223" y="2325842"/>
                    <a:pt x="2212109" y="2321957"/>
                    <a:pt x="2209500" y="2314553"/>
                  </a:cubicBezTo>
                  <a:cubicBezTo>
                    <a:pt x="2206910" y="2307150"/>
                    <a:pt x="2210792" y="2299045"/>
                    <a:pt x="2218186" y="2296423"/>
                  </a:cubicBezTo>
                  <a:close/>
                  <a:moveTo>
                    <a:pt x="1554891" y="2916288"/>
                  </a:moveTo>
                  <a:cubicBezTo>
                    <a:pt x="1554891" y="2924137"/>
                    <a:pt x="1548526" y="2930502"/>
                    <a:pt x="1540677" y="2930502"/>
                  </a:cubicBezTo>
                  <a:cubicBezTo>
                    <a:pt x="1532828" y="2930502"/>
                    <a:pt x="1526464" y="2924137"/>
                    <a:pt x="1526464" y="2916288"/>
                  </a:cubicBezTo>
                  <a:cubicBezTo>
                    <a:pt x="1526464" y="2908439"/>
                    <a:pt x="1532828" y="2902075"/>
                    <a:pt x="1540677" y="2902075"/>
                  </a:cubicBezTo>
                  <a:cubicBezTo>
                    <a:pt x="1548526" y="2902075"/>
                    <a:pt x="1554891" y="2908439"/>
                    <a:pt x="1554891" y="2916288"/>
                  </a:cubicBezTo>
                  <a:close/>
                  <a:moveTo>
                    <a:pt x="1033256" y="1926083"/>
                  </a:moveTo>
                  <a:cubicBezTo>
                    <a:pt x="1030641" y="1913266"/>
                    <a:pt x="1018127" y="1904994"/>
                    <a:pt x="1005309" y="1907612"/>
                  </a:cubicBezTo>
                  <a:cubicBezTo>
                    <a:pt x="992489" y="1910227"/>
                    <a:pt x="984220" y="1922742"/>
                    <a:pt x="986835" y="1935559"/>
                  </a:cubicBezTo>
                  <a:cubicBezTo>
                    <a:pt x="989450" y="1948376"/>
                    <a:pt x="1001964" y="1956649"/>
                    <a:pt x="1014785" y="1954030"/>
                  </a:cubicBezTo>
                  <a:cubicBezTo>
                    <a:pt x="1024087" y="1952132"/>
                    <a:pt x="1031358" y="1944861"/>
                    <a:pt x="1033256" y="1935559"/>
                  </a:cubicBezTo>
                  <a:lnTo>
                    <a:pt x="1090584" y="1935559"/>
                  </a:lnTo>
                  <a:lnTo>
                    <a:pt x="1090584" y="1850278"/>
                  </a:lnTo>
                  <a:lnTo>
                    <a:pt x="1014779" y="1850278"/>
                  </a:lnTo>
                  <a:lnTo>
                    <a:pt x="1014779" y="1708143"/>
                  </a:lnTo>
                  <a:lnTo>
                    <a:pt x="1081108" y="1708143"/>
                  </a:lnTo>
                  <a:lnTo>
                    <a:pt x="1081108" y="1756153"/>
                  </a:lnTo>
                  <a:cubicBezTo>
                    <a:pt x="1068291" y="1758769"/>
                    <a:pt x="1060019" y="1771283"/>
                    <a:pt x="1062637" y="1784100"/>
                  </a:cubicBezTo>
                  <a:cubicBezTo>
                    <a:pt x="1065252" y="1796921"/>
                    <a:pt x="1077766" y="1805190"/>
                    <a:pt x="1090584" y="1802575"/>
                  </a:cubicBezTo>
                  <a:cubicBezTo>
                    <a:pt x="1103401" y="1799956"/>
                    <a:pt x="1111674" y="1787445"/>
                    <a:pt x="1109055" y="1774625"/>
                  </a:cubicBezTo>
                  <a:cubicBezTo>
                    <a:pt x="1107157" y="1765323"/>
                    <a:pt x="1099886" y="1758052"/>
                    <a:pt x="1090584" y="1756153"/>
                  </a:cubicBezTo>
                  <a:lnTo>
                    <a:pt x="1090584" y="1698668"/>
                  </a:lnTo>
                  <a:lnTo>
                    <a:pt x="1005303" y="1698668"/>
                  </a:lnTo>
                  <a:lnTo>
                    <a:pt x="1005303" y="1859754"/>
                  </a:lnTo>
                  <a:lnTo>
                    <a:pt x="1081108" y="1859754"/>
                  </a:lnTo>
                  <a:lnTo>
                    <a:pt x="1081108" y="1926083"/>
                  </a:lnTo>
                  <a:close/>
                  <a:moveTo>
                    <a:pt x="1010041" y="1945035"/>
                  </a:moveTo>
                  <a:cubicBezTo>
                    <a:pt x="1002192" y="1945035"/>
                    <a:pt x="995827" y="1938670"/>
                    <a:pt x="995827" y="1930821"/>
                  </a:cubicBezTo>
                  <a:cubicBezTo>
                    <a:pt x="995827" y="1922972"/>
                    <a:pt x="1002192" y="1916608"/>
                    <a:pt x="1010041" y="1916608"/>
                  </a:cubicBezTo>
                  <a:cubicBezTo>
                    <a:pt x="1017890" y="1916608"/>
                    <a:pt x="1024254" y="1922972"/>
                    <a:pt x="1024254" y="1930821"/>
                  </a:cubicBezTo>
                  <a:cubicBezTo>
                    <a:pt x="1024239" y="1938664"/>
                    <a:pt x="1017884" y="1945016"/>
                    <a:pt x="1010041" y="1945035"/>
                  </a:cubicBezTo>
                  <a:close/>
                  <a:moveTo>
                    <a:pt x="1100060" y="1779211"/>
                  </a:moveTo>
                  <a:cubicBezTo>
                    <a:pt x="1100060" y="1787060"/>
                    <a:pt x="1093695" y="1793424"/>
                    <a:pt x="1085846" y="1793424"/>
                  </a:cubicBezTo>
                  <a:cubicBezTo>
                    <a:pt x="1077997" y="1793424"/>
                    <a:pt x="1071633" y="1787060"/>
                    <a:pt x="1071633" y="1779211"/>
                  </a:cubicBezTo>
                  <a:cubicBezTo>
                    <a:pt x="1071633" y="1771362"/>
                    <a:pt x="1077997" y="1764997"/>
                    <a:pt x="1085846" y="1764997"/>
                  </a:cubicBezTo>
                  <a:cubicBezTo>
                    <a:pt x="1093695" y="1764997"/>
                    <a:pt x="1100060" y="1771362"/>
                    <a:pt x="1100060" y="1779211"/>
                  </a:cubicBezTo>
                  <a:close/>
                  <a:moveTo>
                    <a:pt x="1033256" y="2987356"/>
                  </a:moveTo>
                  <a:cubicBezTo>
                    <a:pt x="1030641" y="2974538"/>
                    <a:pt x="1018127" y="2966266"/>
                    <a:pt x="1005309" y="2968885"/>
                  </a:cubicBezTo>
                  <a:cubicBezTo>
                    <a:pt x="992489" y="2971500"/>
                    <a:pt x="984220" y="2984014"/>
                    <a:pt x="986835" y="2996831"/>
                  </a:cubicBezTo>
                  <a:cubicBezTo>
                    <a:pt x="989450" y="3009649"/>
                    <a:pt x="1001964" y="3017921"/>
                    <a:pt x="1014785" y="3015303"/>
                  </a:cubicBezTo>
                  <a:cubicBezTo>
                    <a:pt x="1024087" y="3013404"/>
                    <a:pt x="1031358" y="3006133"/>
                    <a:pt x="1033256" y="2996831"/>
                  </a:cubicBezTo>
                  <a:lnTo>
                    <a:pt x="1090584" y="2996831"/>
                  </a:lnTo>
                  <a:lnTo>
                    <a:pt x="1090584" y="2876428"/>
                  </a:lnTo>
                  <a:lnTo>
                    <a:pt x="974097" y="2759940"/>
                  </a:lnTo>
                  <a:lnTo>
                    <a:pt x="881646" y="2759940"/>
                  </a:lnTo>
                  <a:cubicBezTo>
                    <a:pt x="879031" y="2747123"/>
                    <a:pt x="866516" y="2738851"/>
                    <a:pt x="853699" y="2741469"/>
                  </a:cubicBezTo>
                  <a:cubicBezTo>
                    <a:pt x="840878" y="2744084"/>
                    <a:pt x="832609" y="2756599"/>
                    <a:pt x="835225" y="2769416"/>
                  </a:cubicBezTo>
                  <a:cubicBezTo>
                    <a:pt x="837840" y="2782233"/>
                    <a:pt x="850354" y="2790506"/>
                    <a:pt x="863175" y="2787887"/>
                  </a:cubicBezTo>
                  <a:cubicBezTo>
                    <a:pt x="872477" y="2785989"/>
                    <a:pt x="879748" y="2778718"/>
                    <a:pt x="881646" y="2769416"/>
                  </a:cubicBezTo>
                  <a:lnTo>
                    <a:pt x="970085" y="2769416"/>
                  </a:lnTo>
                  <a:lnTo>
                    <a:pt x="1080982" y="2880313"/>
                  </a:lnTo>
                  <a:lnTo>
                    <a:pt x="1080982" y="2987356"/>
                  </a:lnTo>
                  <a:close/>
                  <a:moveTo>
                    <a:pt x="1010041" y="3006307"/>
                  </a:moveTo>
                  <a:cubicBezTo>
                    <a:pt x="1002192" y="3006307"/>
                    <a:pt x="995827" y="2999943"/>
                    <a:pt x="995827" y="2992094"/>
                  </a:cubicBezTo>
                  <a:cubicBezTo>
                    <a:pt x="995827" y="2984245"/>
                    <a:pt x="1002192" y="2977880"/>
                    <a:pt x="1010041" y="2977880"/>
                  </a:cubicBezTo>
                  <a:cubicBezTo>
                    <a:pt x="1017890" y="2977880"/>
                    <a:pt x="1024254" y="2984245"/>
                    <a:pt x="1024254" y="2992094"/>
                  </a:cubicBezTo>
                  <a:cubicBezTo>
                    <a:pt x="1024239" y="2999936"/>
                    <a:pt x="1017884" y="3006288"/>
                    <a:pt x="1010041" y="3006307"/>
                  </a:cubicBezTo>
                  <a:close/>
                  <a:moveTo>
                    <a:pt x="858431" y="2778892"/>
                  </a:moveTo>
                  <a:cubicBezTo>
                    <a:pt x="850582" y="2778892"/>
                    <a:pt x="844217" y="2772527"/>
                    <a:pt x="844217" y="2764678"/>
                  </a:cubicBezTo>
                  <a:cubicBezTo>
                    <a:pt x="844217" y="2756829"/>
                    <a:pt x="850582" y="2750465"/>
                    <a:pt x="858431" y="2750465"/>
                  </a:cubicBezTo>
                  <a:cubicBezTo>
                    <a:pt x="866280" y="2750465"/>
                    <a:pt x="872644" y="2756829"/>
                    <a:pt x="872644" y="2764678"/>
                  </a:cubicBezTo>
                  <a:cubicBezTo>
                    <a:pt x="872628" y="2772521"/>
                    <a:pt x="866273" y="2778873"/>
                    <a:pt x="858431" y="2778892"/>
                  </a:cubicBezTo>
                  <a:close/>
                  <a:moveTo>
                    <a:pt x="1005303" y="2029842"/>
                  </a:moveTo>
                  <a:cubicBezTo>
                    <a:pt x="1018121" y="2032460"/>
                    <a:pt x="1030635" y="2024191"/>
                    <a:pt x="1033253" y="2011374"/>
                  </a:cubicBezTo>
                  <a:cubicBezTo>
                    <a:pt x="1033256" y="2011370"/>
                    <a:pt x="1033256" y="2011367"/>
                    <a:pt x="1033256" y="2011364"/>
                  </a:cubicBezTo>
                  <a:lnTo>
                    <a:pt x="1166389" y="2011364"/>
                  </a:lnTo>
                  <a:lnTo>
                    <a:pt x="1166389" y="1708143"/>
                  </a:lnTo>
                  <a:lnTo>
                    <a:pt x="1744877" y="1708143"/>
                  </a:lnTo>
                  <a:cubicBezTo>
                    <a:pt x="1747493" y="1720961"/>
                    <a:pt x="1760007" y="1729233"/>
                    <a:pt x="1772824" y="1726615"/>
                  </a:cubicBezTo>
                  <a:cubicBezTo>
                    <a:pt x="1785645" y="1723999"/>
                    <a:pt x="1793914" y="1711485"/>
                    <a:pt x="1791299" y="1698668"/>
                  </a:cubicBezTo>
                  <a:cubicBezTo>
                    <a:pt x="1788680" y="1685850"/>
                    <a:pt x="1776169" y="1677578"/>
                    <a:pt x="1763349" y="1680197"/>
                  </a:cubicBezTo>
                  <a:cubicBezTo>
                    <a:pt x="1754047" y="1682095"/>
                    <a:pt x="1746776" y="1689366"/>
                    <a:pt x="1744877" y="1698668"/>
                  </a:cubicBezTo>
                  <a:lnTo>
                    <a:pt x="1156913" y="1698668"/>
                  </a:lnTo>
                  <a:lnTo>
                    <a:pt x="1156913" y="2001888"/>
                  </a:lnTo>
                  <a:lnTo>
                    <a:pt x="1033256" y="2001888"/>
                  </a:lnTo>
                  <a:cubicBezTo>
                    <a:pt x="1030638" y="1989071"/>
                    <a:pt x="1018121" y="1980802"/>
                    <a:pt x="1005303" y="1983424"/>
                  </a:cubicBezTo>
                  <a:cubicBezTo>
                    <a:pt x="992486" y="1986042"/>
                    <a:pt x="984217" y="1998559"/>
                    <a:pt x="986838" y="2011377"/>
                  </a:cubicBezTo>
                  <a:cubicBezTo>
                    <a:pt x="988740" y="2020675"/>
                    <a:pt x="996004" y="2027940"/>
                    <a:pt x="1005303" y="2029842"/>
                  </a:cubicBezTo>
                  <a:close/>
                  <a:moveTo>
                    <a:pt x="1768093" y="1689192"/>
                  </a:moveTo>
                  <a:cubicBezTo>
                    <a:pt x="1775942" y="1689192"/>
                    <a:pt x="1782306" y="1695557"/>
                    <a:pt x="1782306" y="1703406"/>
                  </a:cubicBezTo>
                  <a:cubicBezTo>
                    <a:pt x="1782306" y="1711254"/>
                    <a:pt x="1775942" y="1717619"/>
                    <a:pt x="1768093" y="1717619"/>
                  </a:cubicBezTo>
                  <a:cubicBezTo>
                    <a:pt x="1760244" y="1717619"/>
                    <a:pt x="1753879" y="1711254"/>
                    <a:pt x="1753879" y="1703406"/>
                  </a:cubicBezTo>
                  <a:cubicBezTo>
                    <a:pt x="1753860" y="1695572"/>
                    <a:pt x="1760196" y="1689211"/>
                    <a:pt x="1768030" y="1689192"/>
                  </a:cubicBezTo>
                  <a:cubicBezTo>
                    <a:pt x="1768052" y="1689192"/>
                    <a:pt x="1768071" y="1689192"/>
                    <a:pt x="1768093" y="1689192"/>
                  </a:cubicBezTo>
                  <a:close/>
                  <a:moveTo>
                    <a:pt x="1010041" y="1992413"/>
                  </a:moveTo>
                  <a:cubicBezTo>
                    <a:pt x="1017890" y="1992413"/>
                    <a:pt x="1024254" y="1998777"/>
                    <a:pt x="1024254" y="2006626"/>
                  </a:cubicBezTo>
                  <a:cubicBezTo>
                    <a:pt x="1024254" y="2014475"/>
                    <a:pt x="1017890" y="2020840"/>
                    <a:pt x="1010041" y="2020840"/>
                  </a:cubicBezTo>
                  <a:cubicBezTo>
                    <a:pt x="1002192" y="2020840"/>
                    <a:pt x="995827" y="2014475"/>
                    <a:pt x="995827" y="2006626"/>
                  </a:cubicBezTo>
                  <a:cubicBezTo>
                    <a:pt x="995808" y="1998793"/>
                    <a:pt x="1002145" y="1992432"/>
                    <a:pt x="1009978" y="1992413"/>
                  </a:cubicBezTo>
                  <a:cubicBezTo>
                    <a:pt x="1010000" y="1992413"/>
                    <a:pt x="1010019" y="1992413"/>
                    <a:pt x="1010041" y="1992413"/>
                  </a:cubicBezTo>
                  <a:close/>
                  <a:moveTo>
                    <a:pt x="777888" y="2535304"/>
                  </a:moveTo>
                  <a:lnTo>
                    <a:pt x="777888" y="2845221"/>
                  </a:lnTo>
                  <a:lnTo>
                    <a:pt x="911020" y="2845221"/>
                  </a:lnTo>
                  <a:cubicBezTo>
                    <a:pt x="913636" y="2858038"/>
                    <a:pt x="926150" y="2866311"/>
                    <a:pt x="938967" y="2863692"/>
                  </a:cubicBezTo>
                  <a:cubicBezTo>
                    <a:pt x="951788" y="2861077"/>
                    <a:pt x="960057" y="2848563"/>
                    <a:pt x="957442" y="2835745"/>
                  </a:cubicBezTo>
                  <a:cubicBezTo>
                    <a:pt x="954826" y="2822928"/>
                    <a:pt x="942312" y="2814656"/>
                    <a:pt x="929492" y="2817274"/>
                  </a:cubicBezTo>
                  <a:cubicBezTo>
                    <a:pt x="920190" y="2819173"/>
                    <a:pt x="912919" y="2826443"/>
                    <a:pt x="911020" y="2835745"/>
                  </a:cubicBezTo>
                  <a:lnTo>
                    <a:pt x="787363" y="2835745"/>
                  </a:lnTo>
                  <a:lnTo>
                    <a:pt x="787363" y="2539189"/>
                  </a:lnTo>
                  <a:lnTo>
                    <a:pt x="1014779" y="2311774"/>
                  </a:lnTo>
                  <a:lnTo>
                    <a:pt x="1014779" y="2105647"/>
                  </a:lnTo>
                  <a:cubicBezTo>
                    <a:pt x="1027596" y="2103032"/>
                    <a:pt x="1035868" y="2090517"/>
                    <a:pt x="1033250" y="2077700"/>
                  </a:cubicBezTo>
                  <a:cubicBezTo>
                    <a:pt x="1030635" y="2064879"/>
                    <a:pt x="1018121" y="2056610"/>
                    <a:pt x="1005303" y="2059226"/>
                  </a:cubicBezTo>
                  <a:cubicBezTo>
                    <a:pt x="992486" y="2061844"/>
                    <a:pt x="984213" y="2074355"/>
                    <a:pt x="986832" y="2087176"/>
                  </a:cubicBezTo>
                  <a:cubicBezTo>
                    <a:pt x="988730" y="2096478"/>
                    <a:pt x="996001" y="2103749"/>
                    <a:pt x="1005303" y="2105647"/>
                  </a:cubicBezTo>
                  <a:lnTo>
                    <a:pt x="1005303" y="2307794"/>
                  </a:lnTo>
                  <a:close/>
                  <a:moveTo>
                    <a:pt x="934236" y="2826270"/>
                  </a:moveTo>
                  <a:cubicBezTo>
                    <a:pt x="942085" y="2826270"/>
                    <a:pt x="948449" y="2832634"/>
                    <a:pt x="948449" y="2840483"/>
                  </a:cubicBezTo>
                  <a:cubicBezTo>
                    <a:pt x="948449" y="2848332"/>
                    <a:pt x="942085" y="2854697"/>
                    <a:pt x="934236" y="2854697"/>
                  </a:cubicBezTo>
                  <a:cubicBezTo>
                    <a:pt x="926387" y="2854697"/>
                    <a:pt x="920022" y="2848332"/>
                    <a:pt x="920022" y="2840483"/>
                  </a:cubicBezTo>
                  <a:cubicBezTo>
                    <a:pt x="920003" y="2832650"/>
                    <a:pt x="926339" y="2826289"/>
                    <a:pt x="934173" y="2826270"/>
                  </a:cubicBezTo>
                  <a:cubicBezTo>
                    <a:pt x="934195" y="2826270"/>
                    <a:pt x="934214" y="2826270"/>
                    <a:pt x="934236" y="2826270"/>
                  </a:cubicBezTo>
                  <a:close/>
                  <a:moveTo>
                    <a:pt x="995827" y="2082431"/>
                  </a:moveTo>
                  <a:cubicBezTo>
                    <a:pt x="995827" y="2074582"/>
                    <a:pt x="1002192" y="2068218"/>
                    <a:pt x="1010041" y="2068218"/>
                  </a:cubicBezTo>
                  <a:cubicBezTo>
                    <a:pt x="1017890" y="2068218"/>
                    <a:pt x="1024254" y="2074582"/>
                    <a:pt x="1024254" y="2082431"/>
                  </a:cubicBezTo>
                  <a:cubicBezTo>
                    <a:pt x="1024254" y="2090280"/>
                    <a:pt x="1017890" y="2096645"/>
                    <a:pt x="1010041" y="2096645"/>
                  </a:cubicBezTo>
                  <a:cubicBezTo>
                    <a:pt x="1002192" y="2096645"/>
                    <a:pt x="995827" y="2090280"/>
                    <a:pt x="995827" y="2082431"/>
                  </a:cubicBezTo>
                  <a:close/>
                  <a:moveTo>
                    <a:pt x="2183095" y="2077694"/>
                  </a:moveTo>
                  <a:lnTo>
                    <a:pt x="2094655" y="2077694"/>
                  </a:lnTo>
                  <a:cubicBezTo>
                    <a:pt x="2092040" y="2064876"/>
                    <a:pt x="2079526" y="2056604"/>
                    <a:pt x="2066708" y="2059223"/>
                  </a:cubicBezTo>
                  <a:cubicBezTo>
                    <a:pt x="2053888" y="2061838"/>
                    <a:pt x="2045619" y="2074352"/>
                    <a:pt x="2048234" y="2087169"/>
                  </a:cubicBezTo>
                  <a:cubicBezTo>
                    <a:pt x="2050852" y="2099987"/>
                    <a:pt x="2063363" y="2108259"/>
                    <a:pt x="2076184" y="2105641"/>
                  </a:cubicBezTo>
                  <a:cubicBezTo>
                    <a:pt x="2085486" y="2103742"/>
                    <a:pt x="2092757" y="2096471"/>
                    <a:pt x="2094655" y="2087169"/>
                  </a:cubicBezTo>
                  <a:lnTo>
                    <a:pt x="2186980" y="2087169"/>
                  </a:lnTo>
                  <a:lnTo>
                    <a:pt x="2262785" y="2011364"/>
                  </a:lnTo>
                  <a:lnTo>
                    <a:pt x="2275419" y="2011364"/>
                  </a:lnTo>
                  <a:cubicBezTo>
                    <a:pt x="2278034" y="2024181"/>
                    <a:pt x="2290548" y="2032454"/>
                    <a:pt x="2303366" y="2029835"/>
                  </a:cubicBezTo>
                  <a:cubicBezTo>
                    <a:pt x="2316186" y="2027220"/>
                    <a:pt x="2324455" y="2014706"/>
                    <a:pt x="2321840" y="2001888"/>
                  </a:cubicBezTo>
                  <a:cubicBezTo>
                    <a:pt x="2319222" y="1989071"/>
                    <a:pt x="2306711" y="1980799"/>
                    <a:pt x="2293890" y="1983417"/>
                  </a:cubicBezTo>
                  <a:cubicBezTo>
                    <a:pt x="2284588" y="1985315"/>
                    <a:pt x="2277317" y="1992586"/>
                    <a:pt x="2275419" y="2001888"/>
                  </a:cubicBezTo>
                  <a:lnTo>
                    <a:pt x="2258805" y="2001888"/>
                  </a:lnTo>
                  <a:lnTo>
                    <a:pt x="2218091" y="2042634"/>
                  </a:lnTo>
                  <a:lnTo>
                    <a:pt x="2218091" y="2042634"/>
                  </a:lnTo>
                  <a:close/>
                  <a:moveTo>
                    <a:pt x="2071314" y="2096645"/>
                  </a:moveTo>
                  <a:cubicBezTo>
                    <a:pt x="2063464" y="2096645"/>
                    <a:pt x="2057100" y="2090280"/>
                    <a:pt x="2057100" y="2082431"/>
                  </a:cubicBezTo>
                  <a:cubicBezTo>
                    <a:pt x="2057100" y="2074582"/>
                    <a:pt x="2063464" y="2068218"/>
                    <a:pt x="2071314" y="2068218"/>
                  </a:cubicBezTo>
                  <a:cubicBezTo>
                    <a:pt x="2079163" y="2068218"/>
                    <a:pt x="2085527" y="2074582"/>
                    <a:pt x="2085527" y="2082431"/>
                  </a:cubicBezTo>
                  <a:cubicBezTo>
                    <a:pt x="2085511" y="2090274"/>
                    <a:pt x="2079156" y="2096626"/>
                    <a:pt x="2071314" y="2096645"/>
                  </a:cubicBezTo>
                  <a:close/>
                  <a:moveTo>
                    <a:pt x="2298729" y="1992413"/>
                  </a:moveTo>
                  <a:cubicBezTo>
                    <a:pt x="2306578" y="1992413"/>
                    <a:pt x="2312943" y="1998777"/>
                    <a:pt x="2312943" y="2006626"/>
                  </a:cubicBezTo>
                  <a:cubicBezTo>
                    <a:pt x="2312943" y="2014475"/>
                    <a:pt x="2306578" y="2020840"/>
                    <a:pt x="2298729" y="2020840"/>
                  </a:cubicBezTo>
                  <a:cubicBezTo>
                    <a:pt x="2290880" y="2020840"/>
                    <a:pt x="2284516" y="2014475"/>
                    <a:pt x="2284516" y="2006626"/>
                  </a:cubicBezTo>
                  <a:cubicBezTo>
                    <a:pt x="2284497" y="1998793"/>
                    <a:pt x="2290833" y="1992432"/>
                    <a:pt x="2298666" y="1992413"/>
                  </a:cubicBezTo>
                  <a:cubicBezTo>
                    <a:pt x="2298688" y="1992413"/>
                    <a:pt x="2298707" y="1992413"/>
                    <a:pt x="2298729" y="1992413"/>
                  </a:cubicBezTo>
                  <a:close/>
                  <a:moveTo>
                    <a:pt x="2000246" y="1168031"/>
                  </a:moveTo>
                  <a:lnTo>
                    <a:pt x="1924441" y="1168031"/>
                  </a:lnTo>
                  <a:lnTo>
                    <a:pt x="1924441" y="1120179"/>
                  </a:lnTo>
                  <a:cubicBezTo>
                    <a:pt x="1937261" y="1117564"/>
                    <a:pt x="1945530" y="1105050"/>
                    <a:pt x="1942912" y="1092233"/>
                  </a:cubicBezTo>
                  <a:cubicBezTo>
                    <a:pt x="1940297" y="1079412"/>
                    <a:pt x="1927783" y="1071143"/>
                    <a:pt x="1914965" y="1073758"/>
                  </a:cubicBezTo>
                  <a:cubicBezTo>
                    <a:pt x="1902148" y="1076374"/>
                    <a:pt x="1893876" y="1088888"/>
                    <a:pt x="1896494" y="1101708"/>
                  </a:cubicBezTo>
                  <a:cubicBezTo>
                    <a:pt x="1898392" y="1111010"/>
                    <a:pt x="1905663" y="1118281"/>
                    <a:pt x="1914965" y="1120179"/>
                  </a:cubicBezTo>
                  <a:lnTo>
                    <a:pt x="1914965" y="1177507"/>
                  </a:lnTo>
                  <a:lnTo>
                    <a:pt x="1990771" y="1177507"/>
                  </a:lnTo>
                  <a:lnTo>
                    <a:pt x="1990771" y="1319642"/>
                  </a:lnTo>
                  <a:lnTo>
                    <a:pt x="1914965" y="1319642"/>
                  </a:lnTo>
                  <a:lnTo>
                    <a:pt x="1914965" y="1632338"/>
                  </a:lnTo>
                  <a:lnTo>
                    <a:pt x="2142381" y="1632338"/>
                  </a:lnTo>
                  <a:lnTo>
                    <a:pt x="2142381" y="1935559"/>
                  </a:lnTo>
                  <a:lnTo>
                    <a:pt x="2303467" y="1935559"/>
                  </a:lnTo>
                  <a:lnTo>
                    <a:pt x="2303467" y="1622863"/>
                  </a:lnTo>
                  <a:lnTo>
                    <a:pt x="2218186" y="1622863"/>
                  </a:lnTo>
                  <a:lnTo>
                    <a:pt x="2218186" y="1831959"/>
                  </a:lnTo>
                  <a:cubicBezTo>
                    <a:pt x="2208881" y="1833857"/>
                    <a:pt x="2201607" y="1841131"/>
                    <a:pt x="2199709" y="1850436"/>
                  </a:cubicBezTo>
                  <a:lnTo>
                    <a:pt x="2199709" y="1850436"/>
                  </a:lnTo>
                  <a:cubicBezTo>
                    <a:pt x="2197090" y="1863253"/>
                    <a:pt x="2205359" y="1875768"/>
                    <a:pt x="2218177" y="1878386"/>
                  </a:cubicBezTo>
                  <a:cubicBezTo>
                    <a:pt x="2218180" y="1878389"/>
                    <a:pt x="2218183" y="1878389"/>
                    <a:pt x="2218186" y="1878389"/>
                  </a:cubicBezTo>
                  <a:cubicBezTo>
                    <a:pt x="2231070" y="1880941"/>
                    <a:pt x="2243587" y="1872568"/>
                    <a:pt x="2246139" y="1859681"/>
                  </a:cubicBezTo>
                  <a:cubicBezTo>
                    <a:pt x="2246742" y="1856630"/>
                    <a:pt x="2246742" y="1853487"/>
                    <a:pt x="2246139" y="1850436"/>
                  </a:cubicBezTo>
                  <a:cubicBezTo>
                    <a:pt x="2244247" y="1841125"/>
                    <a:pt x="2236973" y="1833847"/>
                    <a:pt x="2227662" y="1831959"/>
                  </a:cubicBezTo>
                  <a:lnTo>
                    <a:pt x="2227662" y="1632338"/>
                  </a:lnTo>
                  <a:lnTo>
                    <a:pt x="2293991" y="1632338"/>
                  </a:lnTo>
                  <a:lnTo>
                    <a:pt x="2293991" y="1926083"/>
                  </a:lnTo>
                  <a:lnTo>
                    <a:pt x="2151857" y="1926083"/>
                  </a:lnTo>
                  <a:lnTo>
                    <a:pt x="2151857" y="1622863"/>
                  </a:lnTo>
                  <a:lnTo>
                    <a:pt x="1924441" y="1622863"/>
                  </a:lnTo>
                  <a:lnTo>
                    <a:pt x="1924441" y="1329117"/>
                  </a:lnTo>
                  <a:lnTo>
                    <a:pt x="2000246" y="1329117"/>
                  </a:lnTo>
                  <a:close/>
                  <a:moveTo>
                    <a:pt x="1905490" y="1096964"/>
                  </a:moveTo>
                  <a:cubicBezTo>
                    <a:pt x="1905490" y="1089115"/>
                    <a:pt x="1911854" y="1082751"/>
                    <a:pt x="1919703" y="1082751"/>
                  </a:cubicBezTo>
                  <a:cubicBezTo>
                    <a:pt x="1927552" y="1082751"/>
                    <a:pt x="1933917" y="1089115"/>
                    <a:pt x="1933917" y="1096964"/>
                  </a:cubicBezTo>
                  <a:cubicBezTo>
                    <a:pt x="1933917" y="1104813"/>
                    <a:pt x="1927552" y="1111178"/>
                    <a:pt x="1919703" y="1111178"/>
                  </a:cubicBezTo>
                  <a:cubicBezTo>
                    <a:pt x="1911854" y="1111178"/>
                    <a:pt x="1905490" y="1104813"/>
                    <a:pt x="1905490" y="1096964"/>
                  </a:cubicBezTo>
                  <a:close/>
                  <a:moveTo>
                    <a:pt x="2236253" y="1850278"/>
                  </a:moveTo>
                  <a:cubicBezTo>
                    <a:pt x="2237321" y="1853345"/>
                    <a:pt x="2237321" y="1856684"/>
                    <a:pt x="2236253" y="1859754"/>
                  </a:cubicBezTo>
                  <a:cubicBezTo>
                    <a:pt x="2233622" y="1867148"/>
                    <a:pt x="2225492" y="1871011"/>
                    <a:pt x="2218098" y="1868380"/>
                  </a:cubicBezTo>
                  <a:cubicBezTo>
                    <a:pt x="2218094" y="1868377"/>
                    <a:pt x="2218091" y="1868377"/>
                    <a:pt x="2218091" y="1868377"/>
                  </a:cubicBezTo>
                  <a:lnTo>
                    <a:pt x="2218091" y="1868377"/>
                  </a:lnTo>
                  <a:cubicBezTo>
                    <a:pt x="2210688" y="1865720"/>
                    <a:pt x="2206837" y="1857562"/>
                    <a:pt x="2209494" y="1850158"/>
                  </a:cubicBezTo>
                  <a:cubicBezTo>
                    <a:pt x="2210931" y="1846153"/>
                    <a:pt x="2214086" y="1842998"/>
                    <a:pt x="2218091" y="1841560"/>
                  </a:cubicBezTo>
                  <a:lnTo>
                    <a:pt x="2218091" y="1841560"/>
                  </a:lnTo>
                  <a:cubicBezTo>
                    <a:pt x="2225514" y="1838952"/>
                    <a:pt x="2233644" y="1842856"/>
                    <a:pt x="2236253" y="1850278"/>
                  </a:cubicBezTo>
                  <a:close/>
                  <a:moveTo>
                    <a:pt x="2142381" y="968569"/>
                  </a:moveTo>
                  <a:cubicBezTo>
                    <a:pt x="2155201" y="971181"/>
                    <a:pt x="2167712" y="962909"/>
                    <a:pt x="2170325" y="950088"/>
                  </a:cubicBezTo>
                  <a:cubicBezTo>
                    <a:pt x="2172940" y="937271"/>
                    <a:pt x="2164665" y="924760"/>
                    <a:pt x="2151844" y="922145"/>
                  </a:cubicBezTo>
                  <a:cubicBezTo>
                    <a:pt x="2139030" y="919533"/>
                    <a:pt x="2126522" y="927802"/>
                    <a:pt x="2123903" y="940616"/>
                  </a:cubicBezTo>
                  <a:lnTo>
                    <a:pt x="1715503" y="940616"/>
                  </a:lnTo>
                  <a:cubicBezTo>
                    <a:pt x="1712888" y="927799"/>
                    <a:pt x="1700374" y="919526"/>
                    <a:pt x="1687556" y="922145"/>
                  </a:cubicBezTo>
                  <a:cubicBezTo>
                    <a:pt x="1674736" y="924760"/>
                    <a:pt x="1666466" y="937274"/>
                    <a:pt x="1669082" y="950092"/>
                  </a:cubicBezTo>
                  <a:cubicBezTo>
                    <a:pt x="1671700" y="962909"/>
                    <a:pt x="1684211" y="971181"/>
                    <a:pt x="1697032" y="968563"/>
                  </a:cubicBezTo>
                  <a:cubicBezTo>
                    <a:pt x="1706334" y="966664"/>
                    <a:pt x="1713605" y="959394"/>
                    <a:pt x="1715503" y="950092"/>
                  </a:cubicBezTo>
                  <a:lnTo>
                    <a:pt x="2123903" y="950092"/>
                  </a:lnTo>
                  <a:cubicBezTo>
                    <a:pt x="2125808" y="959394"/>
                    <a:pt x="2133079" y="966664"/>
                    <a:pt x="2142381" y="968569"/>
                  </a:cubicBezTo>
                  <a:close/>
                  <a:moveTo>
                    <a:pt x="2147119" y="931140"/>
                  </a:moveTo>
                  <a:cubicBezTo>
                    <a:pt x="2154968" y="931140"/>
                    <a:pt x="2161332" y="937505"/>
                    <a:pt x="2161332" y="945354"/>
                  </a:cubicBezTo>
                  <a:cubicBezTo>
                    <a:pt x="2161332" y="953203"/>
                    <a:pt x="2154968" y="959567"/>
                    <a:pt x="2147119" y="959567"/>
                  </a:cubicBezTo>
                  <a:cubicBezTo>
                    <a:pt x="2139270" y="959567"/>
                    <a:pt x="2132905" y="953203"/>
                    <a:pt x="2132905" y="945354"/>
                  </a:cubicBezTo>
                  <a:cubicBezTo>
                    <a:pt x="2132886" y="937521"/>
                    <a:pt x="2139222" y="931159"/>
                    <a:pt x="2147056" y="931140"/>
                  </a:cubicBezTo>
                  <a:cubicBezTo>
                    <a:pt x="2147078" y="931140"/>
                    <a:pt x="2147097" y="931140"/>
                    <a:pt x="2147119" y="931140"/>
                  </a:cubicBezTo>
                  <a:close/>
                  <a:moveTo>
                    <a:pt x="1692288" y="959567"/>
                  </a:moveTo>
                  <a:cubicBezTo>
                    <a:pt x="1684439" y="959567"/>
                    <a:pt x="1678074" y="953203"/>
                    <a:pt x="1678074" y="945354"/>
                  </a:cubicBezTo>
                  <a:cubicBezTo>
                    <a:pt x="1678074" y="937505"/>
                    <a:pt x="1684439" y="931140"/>
                    <a:pt x="1692288" y="931140"/>
                  </a:cubicBezTo>
                  <a:cubicBezTo>
                    <a:pt x="1700137" y="931140"/>
                    <a:pt x="1706501" y="937505"/>
                    <a:pt x="1706501" y="945354"/>
                  </a:cubicBezTo>
                  <a:cubicBezTo>
                    <a:pt x="1706485" y="953196"/>
                    <a:pt x="1700130" y="959548"/>
                    <a:pt x="1692288" y="959567"/>
                  </a:cubicBezTo>
                  <a:close/>
                  <a:moveTo>
                    <a:pt x="2379272" y="1547057"/>
                  </a:moveTo>
                  <a:lnTo>
                    <a:pt x="2018724" y="1547057"/>
                  </a:lnTo>
                  <a:cubicBezTo>
                    <a:pt x="2016108" y="1534240"/>
                    <a:pt x="2003594" y="1525968"/>
                    <a:pt x="1990777" y="1528586"/>
                  </a:cubicBezTo>
                  <a:cubicBezTo>
                    <a:pt x="1977956" y="1531201"/>
                    <a:pt x="1969687" y="1543716"/>
                    <a:pt x="1972302" y="1556533"/>
                  </a:cubicBezTo>
                  <a:cubicBezTo>
                    <a:pt x="1974921" y="1569350"/>
                    <a:pt x="1987432" y="1577623"/>
                    <a:pt x="2000252" y="1575004"/>
                  </a:cubicBezTo>
                  <a:cubicBezTo>
                    <a:pt x="2009554" y="1573106"/>
                    <a:pt x="2016825" y="1565835"/>
                    <a:pt x="2018724" y="1556533"/>
                  </a:cubicBezTo>
                  <a:lnTo>
                    <a:pt x="2369797" y="1556533"/>
                  </a:lnTo>
                  <a:lnTo>
                    <a:pt x="2369797" y="2042571"/>
                  </a:lnTo>
                  <a:lnTo>
                    <a:pt x="2258900" y="2153499"/>
                  </a:lnTo>
                  <a:lnTo>
                    <a:pt x="2000246" y="2153499"/>
                  </a:lnTo>
                  <a:lnTo>
                    <a:pt x="2000246" y="2029842"/>
                  </a:lnTo>
                  <a:cubicBezTo>
                    <a:pt x="2013067" y="2027226"/>
                    <a:pt x="2021336" y="2014712"/>
                    <a:pt x="2018717" y="2001895"/>
                  </a:cubicBezTo>
                  <a:cubicBezTo>
                    <a:pt x="2016102" y="1989074"/>
                    <a:pt x="2003588" y="1980805"/>
                    <a:pt x="1990771" y="1983420"/>
                  </a:cubicBezTo>
                  <a:cubicBezTo>
                    <a:pt x="1977953" y="1986039"/>
                    <a:pt x="1969681" y="1998550"/>
                    <a:pt x="1972299" y="2011370"/>
                  </a:cubicBezTo>
                  <a:cubicBezTo>
                    <a:pt x="1974198" y="2020672"/>
                    <a:pt x="1981469" y="2027943"/>
                    <a:pt x="1990771" y="2029842"/>
                  </a:cubicBezTo>
                  <a:lnTo>
                    <a:pt x="1990771" y="2162974"/>
                  </a:lnTo>
                  <a:lnTo>
                    <a:pt x="2262785" y="2162974"/>
                  </a:lnTo>
                  <a:lnTo>
                    <a:pt x="2379272" y="2046456"/>
                  </a:lnTo>
                  <a:close/>
                  <a:moveTo>
                    <a:pt x="1995508" y="1566009"/>
                  </a:moveTo>
                  <a:cubicBezTo>
                    <a:pt x="1987659" y="1566009"/>
                    <a:pt x="1981295" y="1559644"/>
                    <a:pt x="1981295" y="1551795"/>
                  </a:cubicBezTo>
                  <a:cubicBezTo>
                    <a:pt x="1981295" y="1543946"/>
                    <a:pt x="1987659" y="1537582"/>
                    <a:pt x="1995508" y="1537582"/>
                  </a:cubicBezTo>
                  <a:cubicBezTo>
                    <a:pt x="2003357" y="1537582"/>
                    <a:pt x="2009722" y="1543946"/>
                    <a:pt x="2009722" y="1551795"/>
                  </a:cubicBezTo>
                  <a:cubicBezTo>
                    <a:pt x="2009706" y="1559638"/>
                    <a:pt x="2003351" y="1565990"/>
                    <a:pt x="1995508" y="1566009"/>
                  </a:cubicBezTo>
                  <a:close/>
                  <a:moveTo>
                    <a:pt x="1981295" y="2006626"/>
                  </a:moveTo>
                  <a:cubicBezTo>
                    <a:pt x="1981295" y="1998777"/>
                    <a:pt x="1987659" y="1992413"/>
                    <a:pt x="1995508" y="1992413"/>
                  </a:cubicBezTo>
                  <a:cubicBezTo>
                    <a:pt x="2003357" y="1992413"/>
                    <a:pt x="2009722" y="1998777"/>
                    <a:pt x="2009722" y="2006626"/>
                  </a:cubicBezTo>
                  <a:cubicBezTo>
                    <a:pt x="2009722" y="2014475"/>
                    <a:pt x="2003357" y="2020840"/>
                    <a:pt x="1995508" y="2020840"/>
                  </a:cubicBezTo>
                  <a:cubicBezTo>
                    <a:pt x="1987659" y="2020840"/>
                    <a:pt x="1981295" y="2014475"/>
                    <a:pt x="1981295" y="2006626"/>
                  </a:cubicBezTo>
                  <a:close/>
                  <a:moveTo>
                    <a:pt x="1317999" y="1528738"/>
                  </a:moveTo>
                  <a:cubicBezTo>
                    <a:pt x="1305179" y="1526126"/>
                    <a:pt x="1292668" y="1534398"/>
                    <a:pt x="1290056" y="1547219"/>
                  </a:cubicBezTo>
                  <a:cubicBezTo>
                    <a:pt x="1287441" y="1560036"/>
                    <a:pt x="1295716" y="1572547"/>
                    <a:pt x="1308536" y="1575162"/>
                  </a:cubicBezTo>
                  <a:cubicBezTo>
                    <a:pt x="1321351" y="1577774"/>
                    <a:pt x="1333859" y="1569505"/>
                    <a:pt x="1336477" y="1556691"/>
                  </a:cubicBezTo>
                  <a:lnTo>
                    <a:pt x="1621220" y="1556691"/>
                  </a:lnTo>
                  <a:lnTo>
                    <a:pt x="1621220" y="1195985"/>
                  </a:lnTo>
                  <a:cubicBezTo>
                    <a:pt x="1634041" y="1193369"/>
                    <a:pt x="1642310" y="1180855"/>
                    <a:pt x="1639691" y="1168038"/>
                  </a:cubicBezTo>
                  <a:cubicBezTo>
                    <a:pt x="1637076" y="1155217"/>
                    <a:pt x="1624562" y="1146948"/>
                    <a:pt x="1611745" y="1149563"/>
                  </a:cubicBezTo>
                  <a:cubicBezTo>
                    <a:pt x="1598927" y="1152179"/>
                    <a:pt x="1590655" y="1164693"/>
                    <a:pt x="1593273" y="1177513"/>
                  </a:cubicBezTo>
                  <a:cubicBezTo>
                    <a:pt x="1595172" y="1186815"/>
                    <a:pt x="1602443" y="1194086"/>
                    <a:pt x="1611745" y="1195985"/>
                  </a:cubicBezTo>
                  <a:lnTo>
                    <a:pt x="1611745" y="1547057"/>
                  </a:lnTo>
                  <a:lnTo>
                    <a:pt x="1336477" y="1547057"/>
                  </a:lnTo>
                  <a:cubicBezTo>
                    <a:pt x="1334531" y="1537809"/>
                    <a:pt x="1327267" y="1530605"/>
                    <a:pt x="1317999" y="1528738"/>
                  </a:cubicBezTo>
                  <a:close/>
                  <a:moveTo>
                    <a:pt x="1313262" y="1566167"/>
                  </a:moveTo>
                  <a:cubicBezTo>
                    <a:pt x="1305413" y="1566167"/>
                    <a:pt x="1299048" y="1559802"/>
                    <a:pt x="1299048" y="1551953"/>
                  </a:cubicBezTo>
                  <a:cubicBezTo>
                    <a:pt x="1299048" y="1544104"/>
                    <a:pt x="1305413" y="1537740"/>
                    <a:pt x="1313262" y="1537740"/>
                  </a:cubicBezTo>
                  <a:cubicBezTo>
                    <a:pt x="1321111" y="1537740"/>
                    <a:pt x="1327475" y="1544104"/>
                    <a:pt x="1327475" y="1551953"/>
                  </a:cubicBezTo>
                  <a:cubicBezTo>
                    <a:pt x="1327371" y="1559733"/>
                    <a:pt x="1321044" y="1565993"/>
                    <a:pt x="1313262" y="1566009"/>
                  </a:cubicBezTo>
                  <a:close/>
                  <a:moveTo>
                    <a:pt x="1602269" y="1172927"/>
                  </a:moveTo>
                  <a:cubicBezTo>
                    <a:pt x="1602269" y="1165078"/>
                    <a:pt x="1608633" y="1158714"/>
                    <a:pt x="1616482" y="1158714"/>
                  </a:cubicBezTo>
                  <a:cubicBezTo>
                    <a:pt x="1624331" y="1158714"/>
                    <a:pt x="1630696" y="1165078"/>
                    <a:pt x="1630696" y="1172927"/>
                  </a:cubicBezTo>
                  <a:cubicBezTo>
                    <a:pt x="1630696" y="1180776"/>
                    <a:pt x="1624331" y="1187141"/>
                    <a:pt x="1616482" y="1187141"/>
                  </a:cubicBezTo>
                  <a:cubicBezTo>
                    <a:pt x="1608633" y="1187141"/>
                    <a:pt x="1602269" y="1180779"/>
                    <a:pt x="1602269" y="1172927"/>
                  </a:cubicBezTo>
                  <a:cubicBezTo>
                    <a:pt x="1602269" y="1172877"/>
                    <a:pt x="1602269" y="1172823"/>
                    <a:pt x="1602269" y="1172769"/>
                  </a:cubicBezTo>
                  <a:close/>
                  <a:moveTo>
                    <a:pt x="1260672" y="1243837"/>
                  </a:moveTo>
                  <a:cubicBezTo>
                    <a:pt x="1258057" y="1231019"/>
                    <a:pt x="1245542" y="1222747"/>
                    <a:pt x="1232725" y="1225365"/>
                  </a:cubicBezTo>
                  <a:cubicBezTo>
                    <a:pt x="1219904" y="1227981"/>
                    <a:pt x="1211635" y="1240495"/>
                    <a:pt x="1214251" y="1253312"/>
                  </a:cubicBezTo>
                  <a:cubicBezTo>
                    <a:pt x="1216866" y="1266130"/>
                    <a:pt x="1229380" y="1274402"/>
                    <a:pt x="1242201" y="1271784"/>
                  </a:cubicBezTo>
                  <a:cubicBezTo>
                    <a:pt x="1251503" y="1269885"/>
                    <a:pt x="1258773" y="1262614"/>
                    <a:pt x="1260672" y="1253312"/>
                  </a:cubicBezTo>
                  <a:lnTo>
                    <a:pt x="1308524" y="1253312"/>
                  </a:lnTo>
                  <a:lnTo>
                    <a:pt x="1308524" y="1480728"/>
                  </a:lnTo>
                  <a:lnTo>
                    <a:pt x="1365851" y="1480728"/>
                  </a:lnTo>
                  <a:cubicBezTo>
                    <a:pt x="1368467" y="1493545"/>
                    <a:pt x="1380981" y="1501817"/>
                    <a:pt x="1393798" y="1499199"/>
                  </a:cubicBezTo>
                  <a:cubicBezTo>
                    <a:pt x="1406619" y="1496584"/>
                    <a:pt x="1414888" y="1484070"/>
                    <a:pt x="1412273" y="1471252"/>
                  </a:cubicBezTo>
                  <a:cubicBezTo>
                    <a:pt x="1409657" y="1458435"/>
                    <a:pt x="1397143" y="1450163"/>
                    <a:pt x="1384323" y="1452781"/>
                  </a:cubicBezTo>
                  <a:cubicBezTo>
                    <a:pt x="1375021" y="1454679"/>
                    <a:pt x="1367750" y="1461950"/>
                    <a:pt x="1365851" y="1471252"/>
                  </a:cubicBezTo>
                  <a:lnTo>
                    <a:pt x="1317999" y="1471252"/>
                  </a:lnTo>
                  <a:lnTo>
                    <a:pt x="1317999" y="1243837"/>
                  </a:lnTo>
                  <a:close/>
                  <a:moveTo>
                    <a:pt x="1237456" y="1262788"/>
                  </a:moveTo>
                  <a:cubicBezTo>
                    <a:pt x="1229608" y="1262788"/>
                    <a:pt x="1223243" y="1256424"/>
                    <a:pt x="1223243" y="1248574"/>
                  </a:cubicBezTo>
                  <a:cubicBezTo>
                    <a:pt x="1223243" y="1240726"/>
                    <a:pt x="1229608" y="1234361"/>
                    <a:pt x="1237456" y="1234361"/>
                  </a:cubicBezTo>
                  <a:cubicBezTo>
                    <a:pt x="1245306" y="1234361"/>
                    <a:pt x="1251670" y="1240726"/>
                    <a:pt x="1251670" y="1248574"/>
                  </a:cubicBezTo>
                  <a:cubicBezTo>
                    <a:pt x="1251654" y="1256417"/>
                    <a:pt x="1245299" y="1262769"/>
                    <a:pt x="1237456" y="1262788"/>
                  </a:cubicBezTo>
                  <a:close/>
                  <a:moveTo>
                    <a:pt x="1389067" y="1461777"/>
                  </a:moveTo>
                  <a:cubicBezTo>
                    <a:pt x="1396916" y="1461777"/>
                    <a:pt x="1403280" y="1468141"/>
                    <a:pt x="1403280" y="1475990"/>
                  </a:cubicBezTo>
                  <a:cubicBezTo>
                    <a:pt x="1403280" y="1483839"/>
                    <a:pt x="1396916" y="1490203"/>
                    <a:pt x="1389067" y="1490203"/>
                  </a:cubicBezTo>
                  <a:cubicBezTo>
                    <a:pt x="1381218" y="1490203"/>
                    <a:pt x="1374853" y="1483839"/>
                    <a:pt x="1374853" y="1475990"/>
                  </a:cubicBezTo>
                  <a:cubicBezTo>
                    <a:pt x="1374834" y="1468157"/>
                    <a:pt x="1381170" y="1461796"/>
                    <a:pt x="1389004" y="1461777"/>
                  </a:cubicBezTo>
                  <a:cubicBezTo>
                    <a:pt x="1389026" y="1461777"/>
                    <a:pt x="1389045" y="1461777"/>
                    <a:pt x="1389067" y="1461777"/>
                  </a:cubicBezTo>
                  <a:close/>
                  <a:moveTo>
                    <a:pt x="2293991" y="2257257"/>
                  </a:moveTo>
                  <a:cubicBezTo>
                    <a:pt x="2306812" y="2259869"/>
                    <a:pt x="2319323" y="2251597"/>
                    <a:pt x="2321935" y="2238777"/>
                  </a:cubicBezTo>
                  <a:cubicBezTo>
                    <a:pt x="2324550" y="2225959"/>
                    <a:pt x="2316275" y="2213448"/>
                    <a:pt x="2303454" y="2210833"/>
                  </a:cubicBezTo>
                  <a:cubicBezTo>
                    <a:pt x="2290640" y="2208221"/>
                    <a:pt x="2278132" y="2216490"/>
                    <a:pt x="2275514" y="2229304"/>
                  </a:cubicBezTo>
                  <a:lnTo>
                    <a:pt x="1924441" y="2229304"/>
                  </a:lnTo>
                  <a:lnTo>
                    <a:pt x="1924441" y="1954037"/>
                  </a:lnTo>
                  <a:cubicBezTo>
                    <a:pt x="1937261" y="1951421"/>
                    <a:pt x="1945530" y="1938907"/>
                    <a:pt x="1942912" y="1926090"/>
                  </a:cubicBezTo>
                  <a:cubicBezTo>
                    <a:pt x="1940297" y="1913269"/>
                    <a:pt x="1927783" y="1905000"/>
                    <a:pt x="1914965" y="1907615"/>
                  </a:cubicBezTo>
                  <a:cubicBezTo>
                    <a:pt x="1902148" y="1910234"/>
                    <a:pt x="1893876" y="1922745"/>
                    <a:pt x="1896494" y="1935565"/>
                  </a:cubicBezTo>
                  <a:cubicBezTo>
                    <a:pt x="1898392" y="1944867"/>
                    <a:pt x="1905663" y="1952138"/>
                    <a:pt x="1914965" y="1954037"/>
                  </a:cubicBezTo>
                  <a:lnTo>
                    <a:pt x="1914965" y="2238780"/>
                  </a:lnTo>
                  <a:lnTo>
                    <a:pt x="2275514" y="2238780"/>
                  </a:lnTo>
                  <a:cubicBezTo>
                    <a:pt x="2277418" y="2248082"/>
                    <a:pt x="2284689" y="2255353"/>
                    <a:pt x="2293991" y="2257257"/>
                  </a:cubicBezTo>
                  <a:close/>
                  <a:moveTo>
                    <a:pt x="2298729" y="2219828"/>
                  </a:moveTo>
                  <a:cubicBezTo>
                    <a:pt x="2306578" y="2219828"/>
                    <a:pt x="2312943" y="2226193"/>
                    <a:pt x="2312943" y="2234042"/>
                  </a:cubicBezTo>
                  <a:cubicBezTo>
                    <a:pt x="2312943" y="2241891"/>
                    <a:pt x="2306578" y="2248255"/>
                    <a:pt x="2298729" y="2248255"/>
                  </a:cubicBezTo>
                  <a:cubicBezTo>
                    <a:pt x="2290880" y="2248255"/>
                    <a:pt x="2284516" y="2241891"/>
                    <a:pt x="2284516" y="2234042"/>
                  </a:cubicBezTo>
                  <a:cubicBezTo>
                    <a:pt x="2284497" y="2226209"/>
                    <a:pt x="2290833" y="2219847"/>
                    <a:pt x="2298666" y="2219828"/>
                  </a:cubicBezTo>
                  <a:cubicBezTo>
                    <a:pt x="2298688" y="2219828"/>
                    <a:pt x="2298707" y="2219828"/>
                    <a:pt x="2298729" y="2219828"/>
                  </a:cubicBezTo>
                  <a:close/>
                  <a:moveTo>
                    <a:pt x="1905490" y="1930821"/>
                  </a:moveTo>
                  <a:cubicBezTo>
                    <a:pt x="1905490" y="1922972"/>
                    <a:pt x="1911854" y="1916608"/>
                    <a:pt x="1919703" y="1916608"/>
                  </a:cubicBezTo>
                  <a:cubicBezTo>
                    <a:pt x="1927552" y="1916608"/>
                    <a:pt x="1933917" y="1922972"/>
                    <a:pt x="1933917" y="1930821"/>
                  </a:cubicBezTo>
                  <a:cubicBezTo>
                    <a:pt x="1933917" y="1938670"/>
                    <a:pt x="1927552" y="1945035"/>
                    <a:pt x="1919703" y="1945035"/>
                  </a:cubicBezTo>
                  <a:cubicBezTo>
                    <a:pt x="1911854" y="1945035"/>
                    <a:pt x="1905490" y="1938670"/>
                    <a:pt x="1905490" y="1930821"/>
                  </a:cubicBezTo>
                  <a:close/>
                  <a:moveTo>
                    <a:pt x="2218186" y="892764"/>
                  </a:moveTo>
                  <a:cubicBezTo>
                    <a:pt x="2219746" y="893077"/>
                    <a:pt x="2221332" y="893238"/>
                    <a:pt x="2222924" y="893238"/>
                  </a:cubicBezTo>
                  <a:cubicBezTo>
                    <a:pt x="2236007" y="893238"/>
                    <a:pt x="2246613" y="882631"/>
                    <a:pt x="2246613" y="869549"/>
                  </a:cubicBezTo>
                  <a:cubicBezTo>
                    <a:pt x="2246607" y="868023"/>
                    <a:pt x="2246458" y="866501"/>
                    <a:pt x="2246171" y="865000"/>
                  </a:cubicBezTo>
                  <a:cubicBezTo>
                    <a:pt x="2243663" y="852161"/>
                    <a:pt x="2231221" y="843784"/>
                    <a:pt x="2218382" y="846289"/>
                  </a:cubicBezTo>
                  <a:cubicBezTo>
                    <a:pt x="2208988" y="848124"/>
                    <a:pt x="2201619" y="855433"/>
                    <a:pt x="2199709" y="864811"/>
                  </a:cubicBezTo>
                  <a:lnTo>
                    <a:pt x="1652458" y="864811"/>
                  </a:lnTo>
                  <a:lnTo>
                    <a:pt x="1535939" y="981298"/>
                  </a:lnTo>
                  <a:lnTo>
                    <a:pt x="1535939" y="1452933"/>
                  </a:lnTo>
                  <a:cubicBezTo>
                    <a:pt x="1523122" y="1455548"/>
                    <a:pt x="1514850" y="1468062"/>
                    <a:pt x="1517468" y="1480879"/>
                  </a:cubicBezTo>
                  <a:cubicBezTo>
                    <a:pt x="1520083" y="1493700"/>
                    <a:pt x="1532598" y="1501969"/>
                    <a:pt x="1545415" y="1499354"/>
                  </a:cubicBezTo>
                  <a:cubicBezTo>
                    <a:pt x="1558232" y="1496739"/>
                    <a:pt x="1566505" y="1484224"/>
                    <a:pt x="1563886" y="1471404"/>
                  </a:cubicBezTo>
                  <a:cubicBezTo>
                    <a:pt x="1561988" y="1462102"/>
                    <a:pt x="1554717" y="1454831"/>
                    <a:pt x="1545415" y="1452933"/>
                  </a:cubicBezTo>
                  <a:lnTo>
                    <a:pt x="1545415" y="985467"/>
                  </a:lnTo>
                  <a:lnTo>
                    <a:pt x="1656343" y="874286"/>
                  </a:lnTo>
                  <a:lnTo>
                    <a:pt x="2199614" y="874286"/>
                  </a:lnTo>
                  <a:cubicBezTo>
                    <a:pt x="2201525" y="883620"/>
                    <a:pt x="2208843" y="890900"/>
                    <a:pt x="2218186" y="892764"/>
                  </a:cubicBezTo>
                  <a:close/>
                  <a:moveTo>
                    <a:pt x="2218186" y="856125"/>
                  </a:moveTo>
                  <a:cubicBezTo>
                    <a:pt x="2225590" y="853519"/>
                    <a:pt x="2233707" y="857407"/>
                    <a:pt x="2236313" y="864811"/>
                  </a:cubicBezTo>
                  <a:cubicBezTo>
                    <a:pt x="2238919" y="872218"/>
                    <a:pt x="2235031" y="880332"/>
                    <a:pt x="2227627" y="882938"/>
                  </a:cubicBezTo>
                  <a:cubicBezTo>
                    <a:pt x="2220223" y="885544"/>
                    <a:pt x="2212109" y="881658"/>
                    <a:pt x="2209500" y="874255"/>
                  </a:cubicBezTo>
                  <a:cubicBezTo>
                    <a:pt x="2206910" y="866851"/>
                    <a:pt x="2210792" y="858746"/>
                    <a:pt x="2218186" y="856125"/>
                  </a:cubicBezTo>
                  <a:close/>
                  <a:moveTo>
                    <a:pt x="1554891" y="1475990"/>
                  </a:moveTo>
                  <a:cubicBezTo>
                    <a:pt x="1554891" y="1483839"/>
                    <a:pt x="1548526" y="1490203"/>
                    <a:pt x="1540677" y="1490203"/>
                  </a:cubicBezTo>
                  <a:cubicBezTo>
                    <a:pt x="1532828" y="1490203"/>
                    <a:pt x="1526464" y="1483839"/>
                    <a:pt x="1526464" y="1475990"/>
                  </a:cubicBezTo>
                  <a:cubicBezTo>
                    <a:pt x="1526464" y="1468141"/>
                    <a:pt x="1532828" y="1461777"/>
                    <a:pt x="1540677" y="1461777"/>
                  </a:cubicBezTo>
                  <a:cubicBezTo>
                    <a:pt x="1548526" y="1461777"/>
                    <a:pt x="1554891" y="1468141"/>
                    <a:pt x="1554891" y="1475990"/>
                  </a:cubicBezTo>
                  <a:close/>
                  <a:moveTo>
                    <a:pt x="1156913" y="2153499"/>
                  </a:moveTo>
                  <a:lnTo>
                    <a:pt x="1156913" y="2456720"/>
                  </a:lnTo>
                  <a:lnTo>
                    <a:pt x="1109061" y="2456720"/>
                  </a:lnTo>
                  <a:cubicBezTo>
                    <a:pt x="1106446" y="2443902"/>
                    <a:pt x="1093932" y="2435630"/>
                    <a:pt x="1081115" y="2438248"/>
                  </a:cubicBezTo>
                  <a:cubicBezTo>
                    <a:pt x="1068294" y="2440864"/>
                    <a:pt x="1060025" y="2453378"/>
                    <a:pt x="1062640" y="2466195"/>
                  </a:cubicBezTo>
                  <a:cubicBezTo>
                    <a:pt x="1065255" y="2479013"/>
                    <a:pt x="1077770" y="2487285"/>
                    <a:pt x="1090590" y="2484666"/>
                  </a:cubicBezTo>
                  <a:cubicBezTo>
                    <a:pt x="1099892" y="2482768"/>
                    <a:pt x="1107163" y="2475497"/>
                    <a:pt x="1109061" y="2466195"/>
                  </a:cubicBezTo>
                  <a:lnTo>
                    <a:pt x="1166389" y="2466195"/>
                  </a:lnTo>
                  <a:lnTo>
                    <a:pt x="1166389" y="2162974"/>
                  </a:lnTo>
                  <a:lnTo>
                    <a:pt x="1317999" y="2162974"/>
                  </a:lnTo>
                  <a:lnTo>
                    <a:pt x="1317999" y="2029842"/>
                  </a:lnTo>
                  <a:cubicBezTo>
                    <a:pt x="1330817" y="2027226"/>
                    <a:pt x="1339089" y="2014712"/>
                    <a:pt x="1336471" y="2001895"/>
                  </a:cubicBezTo>
                  <a:cubicBezTo>
                    <a:pt x="1333855" y="1989074"/>
                    <a:pt x="1321341" y="1980805"/>
                    <a:pt x="1308524" y="1983420"/>
                  </a:cubicBezTo>
                  <a:cubicBezTo>
                    <a:pt x="1295706" y="1986039"/>
                    <a:pt x="1287434" y="1998550"/>
                    <a:pt x="1290053" y="2011370"/>
                  </a:cubicBezTo>
                  <a:cubicBezTo>
                    <a:pt x="1291951" y="2020672"/>
                    <a:pt x="1299222" y="2027943"/>
                    <a:pt x="1308524" y="2029842"/>
                  </a:cubicBezTo>
                  <a:lnTo>
                    <a:pt x="1308524" y="2153499"/>
                  </a:lnTo>
                  <a:close/>
                  <a:moveTo>
                    <a:pt x="1085846" y="2475671"/>
                  </a:moveTo>
                  <a:cubicBezTo>
                    <a:pt x="1077997" y="2475671"/>
                    <a:pt x="1071633" y="2469306"/>
                    <a:pt x="1071633" y="2461457"/>
                  </a:cubicBezTo>
                  <a:cubicBezTo>
                    <a:pt x="1071633" y="2453608"/>
                    <a:pt x="1077997" y="2447244"/>
                    <a:pt x="1085846" y="2447244"/>
                  </a:cubicBezTo>
                  <a:cubicBezTo>
                    <a:pt x="1093695" y="2447244"/>
                    <a:pt x="1100060" y="2453608"/>
                    <a:pt x="1100060" y="2461457"/>
                  </a:cubicBezTo>
                  <a:cubicBezTo>
                    <a:pt x="1100044" y="2469300"/>
                    <a:pt x="1093689" y="2475652"/>
                    <a:pt x="1085846" y="2475671"/>
                  </a:cubicBezTo>
                  <a:close/>
                  <a:moveTo>
                    <a:pt x="1299048" y="2006626"/>
                  </a:moveTo>
                  <a:cubicBezTo>
                    <a:pt x="1299048" y="1998777"/>
                    <a:pt x="1305413" y="1992413"/>
                    <a:pt x="1313262" y="1992413"/>
                  </a:cubicBezTo>
                  <a:cubicBezTo>
                    <a:pt x="1321111" y="1992413"/>
                    <a:pt x="1327475" y="1998777"/>
                    <a:pt x="1327475" y="2006626"/>
                  </a:cubicBezTo>
                  <a:cubicBezTo>
                    <a:pt x="1327475" y="2014475"/>
                    <a:pt x="1321111" y="2020840"/>
                    <a:pt x="1313262" y="2020840"/>
                  </a:cubicBezTo>
                  <a:cubicBezTo>
                    <a:pt x="1305413" y="2020840"/>
                    <a:pt x="1299048" y="2014475"/>
                    <a:pt x="1299048" y="2006626"/>
                  </a:cubicBezTo>
                  <a:close/>
                  <a:moveTo>
                    <a:pt x="1308524" y="2333062"/>
                  </a:moveTo>
                  <a:cubicBezTo>
                    <a:pt x="1321341" y="2335681"/>
                    <a:pt x="1333855" y="2327412"/>
                    <a:pt x="1336474" y="2314594"/>
                  </a:cubicBezTo>
                  <a:cubicBezTo>
                    <a:pt x="1336477" y="2314591"/>
                    <a:pt x="1336477" y="2314588"/>
                    <a:pt x="1336477" y="2314585"/>
                  </a:cubicBezTo>
                  <a:lnTo>
                    <a:pt x="1430823" y="2314585"/>
                  </a:lnTo>
                  <a:lnTo>
                    <a:pt x="1582433" y="2162974"/>
                  </a:lnTo>
                  <a:lnTo>
                    <a:pt x="1772736" y="2162974"/>
                  </a:lnTo>
                  <a:lnTo>
                    <a:pt x="1772736" y="1954037"/>
                  </a:lnTo>
                  <a:cubicBezTo>
                    <a:pt x="1785553" y="1951421"/>
                    <a:pt x="1793825" y="1938907"/>
                    <a:pt x="1791207" y="1926090"/>
                  </a:cubicBezTo>
                  <a:cubicBezTo>
                    <a:pt x="1788592" y="1913269"/>
                    <a:pt x="1776078" y="1905000"/>
                    <a:pt x="1763260" y="1907615"/>
                  </a:cubicBezTo>
                  <a:cubicBezTo>
                    <a:pt x="1750443" y="1910234"/>
                    <a:pt x="1742171" y="1922745"/>
                    <a:pt x="1744789" y="1935565"/>
                  </a:cubicBezTo>
                  <a:cubicBezTo>
                    <a:pt x="1746687" y="1944867"/>
                    <a:pt x="1753958" y="1952138"/>
                    <a:pt x="1763260" y="1954037"/>
                  </a:cubicBezTo>
                  <a:lnTo>
                    <a:pt x="1763260" y="2153499"/>
                  </a:lnTo>
                  <a:lnTo>
                    <a:pt x="1578485" y="2153499"/>
                  </a:lnTo>
                  <a:lnTo>
                    <a:pt x="1426875" y="2305109"/>
                  </a:lnTo>
                  <a:lnTo>
                    <a:pt x="1336477" y="2305109"/>
                  </a:lnTo>
                  <a:cubicBezTo>
                    <a:pt x="1333859" y="2292292"/>
                    <a:pt x="1321341" y="2284023"/>
                    <a:pt x="1308524" y="2286644"/>
                  </a:cubicBezTo>
                  <a:cubicBezTo>
                    <a:pt x="1295706" y="2289263"/>
                    <a:pt x="1287437" y="2301780"/>
                    <a:pt x="1290059" y="2314598"/>
                  </a:cubicBezTo>
                  <a:cubicBezTo>
                    <a:pt x="1291960" y="2323896"/>
                    <a:pt x="1299225" y="2331161"/>
                    <a:pt x="1308524" y="2333062"/>
                  </a:cubicBezTo>
                  <a:close/>
                  <a:moveTo>
                    <a:pt x="1753879" y="1930821"/>
                  </a:moveTo>
                  <a:cubicBezTo>
                    <a:pt x="1753879" y="1922972"/>
                    <a:pt x="1760244" y="1916608"/>
                    <a:pt x="1768093" y="1916608"/>
                  </a:cubicBezTo>
                  <a:cubicBezTo>
                    <a:pt x="1775942" y="1916608"/>
                    <a:pt x="1782306" y="1922972"/>
                    <a:pt x="1782306" y="1930821"/>
                  </a:cubicBezTo>
                  <a:cubicBezTo>
                    <a:pt x="1782306" y="1938670"/>
                    <a:pt x="1775942" y="1945035"/>
                    <a:pt x="1768093" y="1945035"/>
                  </a:cubicBezTo>
                  <a:cubicBezTo>
                    <a:pt x="1760244" y="1945035"/>
                    <a:pt x="1753879" y="1938670"/>
                    <a:pt x="1753879" y="1930821"/>
                  </a:cubicBezTo>
                  <a:close/>
                  <a:moveTo>
                    <a:pt x="1313262" y="2295634"/>
                  </a:moveTo>
                  <a:cubicBezTo>
                    <a:pt x="1321111" y="2295634"/>
                    <a:pt x="1327475" y="2301998"/>
                    <a:pt x="1327475" y="2309847"/>
                  </a:cubicBezTo>
                  <a:cubicBezTo>
                    <a:pt x="1327475" y="2317696"/>
                    <a:pt x="1321111" y="2324060"/>
                    <a:pt x="1313262" y="2324060"/>
                  </a:cubicBezTo>
                  <a:cubicBezTo>
                    <a:pt x="1305413" y="2324060"/>
                    <a:pt x="1299048" y="2317696"/>
                    <a:pt x="1299048" y="2309847"/>
                  </a:cubicBezTo>
                  <a:cubicBezTo>
                    <a:pt x="1299029" y="2302014"/>
                    <a:pt x="1305365" y="2295653"/>
                    <a:pt x="1313199" y="2295634"/>
                  </a:cubicBezTo>
                  <a:cubicBezTo>
                    <a:pt x="1313221" y="2295634"/>
                    <a:pt x="1313240" y="2295634"/>
                    <a:pt x="1313262" y="2295634"/>
                  </a:cubicBezTo>
                  <a:close/>
                  <a:moveTo>
                    <a:pt x="1232719" y="2257257"/>
                  </a:moveTo>
                  <a:cubicBezTo>
                    <a:pt x="1245536" y="2259876"/>
                    <a:pt x="1258050" y="2251607"/>
                    <a:pt x="1260669" y="2238789"/>
                  </a:cubicBezTo>
                  <a:cubicBezTo>
                    <a:pt x="1260672" y="2238786"/>
                    <a:pt x="1260672" y="2238783"/>
                    <a:pt x="1260672" y="2238780"/>
                  </a:cubicBezTo>
                  <a:lnTo>
                    <a:pt x="1393805" y="2238780"/>
                  </a:lnTo>
                  <a:lnTo>
                    <a:pt x="1393805" y="2029842"/>
                  </a:lnTo>
                  <a:cubicBezTo>
                    <a:pt x="1406622" y="2027226"/>
                    <a:pt x="1414894" y="2014712"/>
                    <a:pt x="1412276" y="2001895"/>
                  </a:cubicBezTo>
                  <a:cubicBezTo>
                    <a:pt x="1409661" y="1989074"/>
                    <a:pt x="1397146" y="1980805"/>
                    <a:pt x="1384329" y="1983420"/>
                  </a:cubicBezTo>
                  <a:cubicBezTo>
                    <a:pt x="1371512" y="1986039"/>
                    <a:pt x="1363239" y="1998550"/>
                    <a:pt x="1365858" y="2011370"/>
                  </a:cubicBezTo>
                  <a:cubicBezTo>
                    <a:pt x="1367756" y="2020672"/>
                    <a:pt x="1375027" y="2027943"/>
                    <a:pt x="1384329" y="2029842"/>
                  </a:cubicBezTo>
                  <a:lnTo>
                    <a:pt x="1384329" y="2229304"/>
                  </a:lnTo>
                  <a:lnTo>
                    <a:pt x="1260672" y="2229304"/>
                  </a:lnTo>
                  <a:cubicBezTo>
                    <a:pt x="1258053" y="2216487"/>
                    <a:pt x="1245536" y="2208218"/>
                    <a:pt x="1232719" y="2210839"/>
                  </a:cubicBezTo>
                  <a:cubicBezTo>
                    <a:pt x="1219901" y="2213458"/>
                    <a:pt x="1211632" y="2225975"/>
                    <a:pt x="1214254" y="2238792"/>
                  </a:cubicBezTo>
                  <a:cubicBezTo>
                    <a:pt x="1216155" y="2248091"/>
                    <a:pt x="1223420" y="2255356"/>
                    <a:pt x="1232719" y="2257257"/>
                  </a:cubicBezTo>
                  <a:close/>
                  <a:moveTo>
                    <a:pt x="1374853" y="2006626"/>
                  </a:moveTo>
                  <a:cubicBezTo>
                    <a:pt x="1374853" y="1998777"/>
                    <a:pt x="1381218" y="1992413"/>
                    <a:pt x="1389067" y="1992413"/>
                  </a:cubicBezTo>
                  <a:cubicBezTo>
                    <a:pt x="1396916" y="1992413"/>
                    <a:pt x="1403280" y="1998777"/>
                    <a:pt x="1403280" y="2006626"/>
                  </a:cubicBezTo>
                  <a:cubicBezTo>
                    <a:pt x="1403280" y="2014475"/>
                    <a:pt x="1396916" y="2020840"/>
                    <a:pt x="1389067" y="2020840"/>
                  </a:cubicBezTo>
                  <a:cubicBezTo>
                    <a:pt x="1381218" y="2020840"/>
                    <a:pt x="1374853" y="2014475"/>
                    <a:pt x="1374853" y="2006626"/>
                  </a:cubicBezTo>
                  <a:close/>
                  <a:moveTo>
                    <a:pt x="1237456" y="2219828"/>
                  </a:moveTo>
                  <a:cubicBezTo>
                    <a:pt x="1245306" y="2219828"/>
                    <a:pt x="1251670" y="2226193"/>
                    <a:pt x="1251670" y="2234042"/>
                  </a:cubicBezTo>
                  <a:cubicBezTo>
                    <a:pt x="1251670" y="2241891"/>
                    <a:pt x="1245306" y="2248255"/>
                    <a:pt x="1237456" y="2248255"/>
                  </a:cubicBezTo>
                  <a:cubicBezTo>
                    <a:pt x="1229608" y="2248255"/>
                    <a:pt x="1223243" y="2241891"/>
                    <a:pt x="1223243" y="2234042"/>
                  </a:cubicBezTo>
                  <a:cubicBezTo>
                    <a:pt x="1223224" y="2226209"/>
                    <a:pt x="1229560" y="2219847"/>
                    <a:pt x="1237393" y="2219828"/>
                  </a:cubicBezTo>
                  <a:cubicBezTo>
                    <a:pt x="1237415" y="2219828"/>
                    <a:pt x="1237434" y="2219828"/>
                    <a:pt x="1237456" y="2219828"/>
                  </a:cubicBezTo>
                  <a:close/>
                  <a:moveTo>
                    <a:pt x="1393805" y="922296"/>
                  </a:moveTo>
                  <a:cubicBezTo>
                    <a:pt x="1380987" y="919678"/>
                    <a:pt x="1368473" y="927947"/>
                    <a:pt x="1365855" y="940764"/>
                  </a:cubicBezTo>
                  <a:cubicBezTo>
                    <a:pt x="1365851" y="940768"/>
                    <a:pt x="1365851" y="940771"/>
                    <a:pt x="1365851" y="940774"/>
                  </a:cubicBezTo>
                  <a:lnTo>
                    <a:pt x="1308524" y="940774"/>
                  </a:lnTo>
                  <a:lnTo>
                    <a:pt x="1308524" y="1168189"/>
                  </a:lnTo>
                  <a:lnTo>
                    <a:pt x="1184867" y="1168189"/>
                  </a:lnTo>
                  <a:cubicBezTo>
                    <a:pt x="1182251" y="1155372"/>
                    <a:pt x="1169737" y="1147100"/>
                    <a:pt x="1156920" y="1149718"/>
                  </a:cubicBezTo>
                  <a:cubicBezTo>
                    <a:pt x="1144099" y="1152333"/>
                    <a:pt x="1135830" y="1164848"/>
                    <a:pt x="1138445" y="1177665"/>
                  </a:cubicBezTo>
                  <a:cubicBezTo>
                    <a:pt x="1141061" y="1190482"/>
                    <a:pt x="1153575" y="1198755"/>
                    <a:pt x="1166395" y="1196136"/>
                  </a:cubicBezTo>
                  <a:cubicBezTo>
                    <a:pt x="1175697" y="1194238"/>
                    <a:pt x="1182968" y="1186967"/>
                    <a:pt x="1184867" y="1177665"/>
                  </a:cubicBezTo>
                  <a:lnTo>
                    <a:pt x="1317999" y="1177665"/>
                  </a:lnTo>
                  <a:lnTo>
                    <a:pt x="1317999" y="950250"/>
                  </a:lnTo>
                  <a:lnTo>
                    <a:pt x="1365851" y="950250"/>
                  </a:lnTo>
                  <a:cubicBezTo>
                    <a:pt x="1368470" y="963067"/>
                    <a:pt x="1380987" y="971336"/>
                    <a:pt x="1393805" y="968714"/>
                  </a:cubicBezTo>
                  <a:cubicBezTo>
                    <a:pt x="1406622" y="966096"/>
                    <a:pt x="1414891" y="953579"/>
                    <a:pt x="1412270" y="940761"/>
                  </a:cubicBezTo>
                  <a:cubicBezTo>
                    <a:pt x="1410368" y="931462"/>
                    <a:pt x="1403103" y="924198"/>
                    <a:pt x="1393805" y="922296"/>
                  </a:cubicBezTo>
                  <a:close/>
                  <a:moveTo>
                    <a:pt x="1161651" y="1187141"/>
                  </a:moveTo>
                  <a:cubicBezTo>
                    <a:pt x="1153802" y="1187141"/>
                    <a:pt x="1147438" y="1180776"/>
                    <a:pt x="1147438" y="1172927"/>
                  </a:cubicBezTo>
                  <a:cubicBezTo>
                    <a:pt x="1147438" y="1165078"/>
                    <a:pt x="1153802" y="1158714"/>
                    <a:pt x="1161651" y="1158714"/>
                  </a:cubicBezTo>
                  <a:cubicBezTo>
                    <a:pt x="1169500" y="1158714"/>
                    <a:pt x="1175865" y="1165078"/>
                    <a:pt x="1175865" y="1172927"/>
                  </a:cubicBezTo>
                  <a:cubicBezTo>
                    <a:pt x="1175761" y="1180707"/>
                    <a:pt x="1169434" y="1186967"/>
                    <a:pt x="1161651" y="1186983"/>
                  </a:cubicBezTo>
                  <a:close/>
                  <a:moveTo>
                    <a:pt x="1389067" y="959725"/>
                  </a:moveTo>
                  <a:cubicBezTo>
                    <a:pt x="1381218" y="959725"/>
                    <a:pt x="1374853" y="953361"/>
                    <a:pt x="1374853" y="945512"/>
                  </a:cubicBezTo>
                  <a:cubicBezTo>
                    <a:pt x="1374853" y="937663"/>
                    <a:pt x="1381218" y="931298"/>
                    <a:pt x="1389067" y="931298"/>
                  </a:cubicBezTo>
                  <a:cubicBezTo>
                    <a:pt x="1396916" y="931298"/>
                    <a:pt x="1403280" y="937663"/>
                    <a:pt x="1403280" y="945512"/>
                  </a:cubicBezTo>
                  <a:cubicBezTo>
                    <a:pt x="1403176" y="953291"/>
                    <a:pt x="1396849" y="959551"/>
                    <a:pt x="1389067" y="959567"/>
                  </a:cubicBezTo>
                  <a:close/>
                  <a:moveTo>
                    <a:pt x="1156913" y="2636441"/>
                  </a:moveTo>
                  <a:cubicBezTo>
                    <a:pt x="1169731" y="2639059"/>
                    <a:pt x="1182245" y="2630790"/>
                    <a:pt x="1184863" y="2617973"/>
                  </a:cubicBezTo>
                  <a:cubicBezTo>
                    <a:pt x="1184867" y="2617970"/>
                    <a:pt x="1184867" y="2617967"/>
                    <a:pt x="1184867" y="2617963"/>
                  </a:cubicBezTo>
                  <a:lnTo>
                    <a:pt x="1317999" y="2617963"/>
                  </a:lnTo>
                  <a:lnTo>
                    <a:pt x="1317999" y="2390548"/>
                  </a:lnTo>
                  <a:lnTo>
                    <a:pt x="1365851" y="2390548"/>
                  </a:lnTo>
                  <a:cubicBezTo>
                    <a:pt x="1368467" y="2403365"/>
                    <a:pt x="1380981" y="2411638"/>
                    <a:pt x="1393798" y="2409019"/>
                  </a:cubicBezTo>
                  <a:cubicBezTo>
                    <a:pt x="1406619" y="2406404"/>
                    <a:pt x="1414888" y="2393890"/>
                    <a:pt x="1412273" y="2381072"/>
                  </a:cubicBezTo>
                  <a:cubicBezTo>
                    <a:pt x="1409657" y="2368255"/>
                    <a:pt x="1397143" y="2359983"/>
                    <a:pt x="1384323" y="2362601"/>
                  </a:cubicBezTo>
                  <a:cubicBezTo>
                    <a:pt x="1375021" y="2364500"/>
                    <a:pt x="1367750" y="2371771"/>
                    <a:pt x="1365851" y="2381072"/>
                  </a:cubicBezTo>
                  <a:lnTo>
                    <a:pt x="1308524" y="2381072"/>
                  </a:lnTo>
                  <a:lnTo>
                    <a:pt x="1308524" y="2608488"/>
                  </a:lnTo>
                  <a:lnTo>
                    <a:pt x="1184867" y="2608488"/>
                  </a:lnTo>
                  <a:cubicBezTo>
                    <a:pt x="1182248" y="2595670"/>
                    <a:pt x="1169731" y="2587401"/>
                    <a:pt x="1156913" y="2590023"/>
                  </a:cubicBezTo>
                  <a:cubicBezTo>
                    <a:pt x="1144096" y="2592641"/>
                    <a:pt x="1135827" y="2605159"/>
                    <a:pt x="1138449" y="2617976"/>
                  </a:cubicBezTo>
                  <a:cubicBezTo>
                    <a:pt x="1140350" y="2627275"/>
                    <a:pt x="1147615" y="2634540"/>
                    <a:pt x="1156913" y="2636441"/>
                  </a:cubicBezTo>
                  <a:close/>
                  <a:moveTo>
                    <a:pt x="1389067" y="2371597"/>
                  </a:moveTo>
                  <a:cubicBezTo>
                    <a:pt x="1396916" y="2371597"/>
                    <a:pt x="1403280" y="2377961"/>
                    <a:pt x="1403280" y="2385810"/>
                  </a:cubicBezTo>
                  <a:cubicBezTo>
                    <a:pt x="1403280" y="2393659"/>
                    <a:pt x="1396916" y="2400024"/>
                    <a:pt x="1389067" y="2400024"/>
                  </a:cubicBezTo>
                  <a:cubicBezTo>
                    <a:pt x="1381218" y="2400024"/>
                    <a:pt x="1374853" y="2393659"/>
                    <a:pt x="1374853" y="2385810"/>
                  </a:cubicBezTo>
                  <a:cubicBezTo>
                    <a:pt x="1374749" y="2377977"/>
                    <a:pt x="1381013" y="2371543"/>
                    <a:pt x="1388846" y="2371439"/>
                  </a:cubicBezTo>
                  <a:cubicBezTo>
                    <a:pt x="1388918" y="2371439"/>
                    <a:pt x="1388994" y="2371439"/>
                    <a:pt x="1389067" y="2371439"/>
                  </a:cubicBezTo>
                  <a:close/>
                  <a:moveTo>
                    <a:pt x="1161651" y="2599012"/>
                  </a:moveTo>
                  <a:cubicBezTo>
                    <a:pt x="1169500" y="2599012"/>
                    <a:pt x="1175865" y="2605377"/>
                    <a:pt x="1175865" y="2613226"/>
                  </a:cubicBezTo>
                  <a:cubicBezTo>
                    <a:pt x="1175865" y="2621075"/>
                    <a:pt x="1169500" y="2627439"/>
                    <a:pt x="1161651" y="2627439"/>
                  </a:cubicBezTo>
                  <a:cubicBezTo>
                    <a:pt x="1153802" y="2627439"/>
                    <a:pt x="1147438" y="2621075"/>
                    <a:pt x="1147438" y="2613226"/>
                  </a:cubicBezTo>
                  <a:cubicBezTo>
                    <a:pt x="1147334" y="2605392"/>
                    <a:pt x="1153597" y="2598959"/>
                    <a:pt x="1161430" y="2598854"/>
                  </a:cubicBezTo>
                  <a:cubicBezTo>
                    <a:pt x="1161503" y="2598854"/>
                    <a:pt x="1161579" y="2598854"/>
                    <a:pt x="1161651" y="2598854"/>
                  </a:cubicBezTo>
                  <a:close/>
                  <a:moveTo>
                    <a:pt x="1005303" y="2560636"/>
                  </a:moveTo>
                  <a:cubicBezTo>
                    <a:pt x="1018121" y="2563254"/>
                    <a:pt x="1030635" y="2554985"/>
                    <a:pt x="1033253" y="2542168"/>
                  </a:cubicBezTo>
                  <a:cubicBezTo>
                    <a:pt x="1033256" y="2542165"/>
                    <a:pt x="1033256" y="2542162"/>
                    <a:pt x="1033256" y="2542158"/>
                  </a:cubicBezTo>
                  <a:lnTo>
                    <a:pt x="1242194" y="2542158"/>
                  </a:lnTo>
                  <a:lnTo>
                    <a:pt x="1242194" y="2333062"/>
                  </a:lnTo>
                  <a:cubicBezTo>
                    <a:pt x="1255012" y="2330447"/>
                    <a:pt x="1263284" y="2317933"/>
                    <a:pt x="1260665" y="2305116"/>
                  </a:cubicBezTo>
                  <a:cubicBezTo>
                    <a:pt x="1258050" y="2292295"/>
                    <a:pt x="1245536" y="2284026"/>
                    <a:pt x="1232719" y="2286641"/>
                  </a:cubicBezTo>
                  <a:cubicBezTo>
                    <a:pt x="1219901" y="2289260"/>
                    <a:pt x="1211629" y="2301771"/>
                    <a:pt x="1214247" y="2314591"/>
                  </a:cubicBezTo>
                  <a:cubicBezTo>
                    <a:pt x="1216146" y="2323893"/>
                    <a:pt x="1223417" y="2331164"/>
                    <a:pt x="1232719" y="2333062"/>
                  </a:cubicBezTo>
                  <a:lnTo>
                    <a:pt x="1232719" y="2532525"/>
                  </a:lnTo>
                  <a:lnTo>
                    <a:pt x="1033256" y="2532525"/>
                  </a:lnTo>
                  <a:cubicBezTo>
                    <a:pt x="1030638" y="2519707"/>
                    <a:pt x="1018121" y="2511438"/>
                    <a:pt x="1005303" y="2514060"/>
                  </a:cubicBezTo>
                  <a:cubicBezTo>
                    <a:pt x="992486" y="2516678"/>
                    <a:pt x="984217" y="2529196"/>
                    <a:pt x="986838" y="2542013"/>
                  </a:cubicBezTo>
                  <a:cubicBezTo>
                    <a:pt x="988740" y="2551312"/>
                    <a:pt x="996004" y="2558576"/>
                    <a:pt x="1005303" y="2560478"/>
                  </a:cubicBezTo>
                  <a:close/>
                  <a:moveTo>
                    <a:pt x="1223243" y="2310005"/>
                  </a:moveTo>
                  <a:cubicBezTo>
                    <a:pt x="1223243" y="2302156"/>
                    <a:pt x="1229608" y="2295791"/>
                    <a:pt x="1237456" y="2295791"/>
                  </a:cubicBezTo>
                  <a:cubicBezTo>
                    <a:pt x="1245306" y="2295791"/>
                    <a:pt x="1251670" y="2302156"/>
                    <a:pt x="1251670" y="2310005"/>
                  </a:cubicBezTo>
                  <a:cubicBezTo>
                    <a:pt x="1251670" y="2317854"/>
                    <a:pt x="1245306" y="2324218"/>
                    <a:pt x="1237456" y="2324218"/>
                  </a:cubicBezTo>
                  <a:cubicBezTo>
                    <a:pt x="1229608" y="2324218"/>
                    <a:pt x="1223243" y="2317857"/>
                    <a:pt x="1223243" y="2310005"/>
                  </a:cubicBezTo>
                  <a:cubicBezTo>
                    <a:pt x="1223243" y="2309951"/>
                    <a:pt x="1223243" y="2309901"/>
                    <a:pt x="1223243" y="2309847"/>
                  </a:cubicBezTo>
                  <a:close/>
                  <a:moveTo>
                    <a:pt x="1010041" y="2523207"/>
                  </a:moveTo>
                  <a:cubicBezTo>
                    <a:pt x="1017890" y="2523207"/>
                    <a:pt x="1024254" y="2529571"/>
                    <a:pt x="1024254" y="2537420"/>
                  </a:cubicBezTo>
                  <a:cubicBezTo>
                    <a:pt x="1024254" y="2545270"/>
                    <a:pt x="1017890" y="2551634"/>
                    <a:pt x="1010041" y="2551634"/>
                  </a:cubicBezTo>
                  <a:cubicBezTo>
                    <a:pt x="1002192" y="2551634"/>
                    <a:pt x="995827" y="2545270"/>
                    <a:pt x="995827" y="2537420"/>
                  </a:cubicBezTo>
                  <a:cubicBezTo>
                    <a:pt x="995723" y="2529587"/>
                    <a:pt x="1001987" y="2523153"/>
                    <a:pt x="1009820" y="2523049"/>
                  </a:cubicBezTo>
                  <a:cubicBezTo>
                    <a:pt x="1009892" y="2523049"/>
                    <a:pt x="1009968" y="2523049"/>
                    <a:pt x="1010041" y="2523049"/>
                  </a:cubicBezTo>
                  <a:close/>
                  <a:moveTo>
                    <a:pt x="1232719" y="2712246"/>
                  </a:moveTo>
                  <a:cubicBezTo>
                    <a:pt x="1245536" y="2714865"/>
                    <a:pt x="1258050" y="2706596"/>
                    <a:pt x="1260669" y="2693778"/>
                  </a:cubicBezTo>
                  <a:cubicBezTo>
                    <a:pt x="1260672" y="2693775"/>
                    <a:pt x="1260672" y="2693772"/>
                    <a:pt x="1260672" y="2693769"/>
                  </a:cubicBezTo>
                  <a:lnTo>
                    <a:pt x="1308524" y="2693769"/>
                  </a:lnTo>
                  <a:lnTo>
                    <a:pt x="1308524" y="2921184"/>
                  </a:lnTo>
                  <a:lnTo>
                    <a:pt x="1365851" y="2921184"/>
                  </a:lnTo>
                  <a:cubicBezTo>
                    <a:pt x="1368467" y="2934002"/>
                    <a:pt x="1380981" y="2942274"/>
                    <a:pt x="1393798" y="2939655"/>
                  </a:cubicBezTo>
                  <a:cubicBezTo>
                    <a:pt x="1406619" y="2937040"/>
                    <a:pt x="1414888" y="2924526"/>
                    <a:pt x="1412273" y="2911709"/>
                  </a:cubicBezTo>
                  <a:cubicBezTo>
                    <a:pt x="1409657" y="2898891"/>
                    <a:pt x="1397143" y="2890619"/>
                    <a:pt x="1384323" y="2893237"/>
                  </a:cubicBezTo>
                  <a:cubicBezTo>
                    <a:pt x="1375021" y="2895136"/>
                    <a:pt x="1367750" y="2902407"/>
                    <a:pt x="1365851" y="2911709"/>
                  </a:cubicBezTo>
                  <a:lnTo>
                    <a:pt x="1317999" y="2911709"/>
                  </a:lnTo>
                  <a:lnTo>
                    <a:pt x="1317999" y="2684293"/>
                  </a:lnTo>
                  <a:lnTo>
                    <a:pt x="1260672" y="2684293"/>
                  </a:lnTo>
                  <a:cubicBezTo>
                    <a:pt x="1258053" y="2671476"/>
                    <a:pt x="1245536" y="2663207"/>
                    <a:pt x="1232719" y="2665828"/>
                  </a:cubicBezTo>
                  <a:cubicBezTo>
                    <a:pt x="1219901" y="2668447"/>
                    <a:pt x="1211632" y="2680964"/>
                    <a:pt x="1214254" y="2693781"/>
                  </a:cubicBezTo>
                  <a:cubicBezTo>
                    <a:pt x="1216155" y="2703080"/>
                    <a:pt x="1223420" y="2710345"/>
                    <a:pt x="1232719" y="2712246"/>
                  </a:cubicBezTo>
                  <a:close/>
                  <a:moveTo>
                    <a:pt x="1389067" y="2902233"/>
                  </a:moveTo>
                  <a:cubicBezTo>
                    <a:pt x="1396916" y="2902233"/>
                    <a:pt x="1403280" y="2908597"/>
                    <a:pt x="1403280" y="2916446"/>
                  </a:cubicBezTo>
                  <a:cubicBezTo>
                    <a:pt x="1403280" y="2924295"/>
                    <a:pt x="1396916" y="2930660"/>
                    <a:pt x="1389067" y="2930660"/>
                  </a:cubicBezTo>
                  <a:cubicBezTo>
                    <a:pt x="1381218" y="2930660"/>
                    <a:pt x="1374853" y="2924295"/>
                    <a:pt x="1374853" y="2916446"/>
                  </a:cubicBezTo>
                  <a:cubicBezTo>
                    <a:pt x="1374749" y="2908613"/>
                    <a:pt x="1381013" y="2902179"/>
                    <a:pt x="1388846" y="2902075"/>
                  </a:cubicBezTo>
                  <a:cubicBezTo>
                    <a:pt x="1388918" y="2902075"/>
                    <a:pt x="1388994" y="2902075"/>
                    <a:pt x="1389067" y="2902075"/>
                  </a:cubicBezTo>
                  <a:close/>
                  <a:moveTo>
                    <a:pt x="1237456" y="2674817"/>
                  </a:moveTo>
                  <a:cubicBezTo>
                    <a:pt x="1245306" y="2674817"/>
                    <a:pt x="1251670" y="2681182"/>
                    <a:pt x="1251670" y="2689031"/>
                  </a:cubicBezTo>
                  <a:cubicBezTo>
                    <a:pt x="1251670" y="2696880"/>
                    <a:pt x="1245306" y="2703244"/>
                    <a:pt x="1237456" y="2703244"/>
                  </a:cubicBezTo>
                  <a:cubicBezTo>
                    <a:pt x="1229608" y="2703244"/>
                    <a:pt x="1223243" y="2696880"/>
                    <a:pt x="1223243" y="2689031"/>
                  </a:cubicBezTo>
                  <a:cubicBezTo>
                    <a:pt x="1223139" y="2681198"/>
                    <a:pt x="1229402" y="2674764"/>
                    <a:pt x="1237235" y="2674659"/>
                  </a:cubicBezTo>
                  <a:cubicBezTo>
                    <a:pt x="1237308" y="2674659"/>
                    <a:pt x="1237384" y="2674659"/>
                    <a:pt x="1237456" y="2674659"/>
                  </a:cubicBezTo>
                  <a:close/>
                  <a:moveTo>
                    <a:pt x="1308524" y="3015467"/>
                  </a:moveTo>
                  <a:cubicBezTo>
                    <a:pt x="1321341" y="3018085"/>
                    <a:pt x="1333855" y="3009816"/>
                    <a:pt x="1336474" y="2996999"/>
                  </a:cubicBezTo>
                  <a:cubicBezTo>
                    <a:pt x="1336477" y="2996996"/>
                    <a:pt x="1336477" y="2996993"/>
                    <a:pt x="1336477" y="2996989"/>
                  </a:cubicBezTo>
                  <a:lnTo>
                    <a:pt x="1621220" y="2996989"/>
                  </a:lnTo>
                  <a:lnTo>
                    <a:pt x="1621220" y="2636283"/>
                  </a:lnTo>
                  <a:cubicBezTo>
                    <a:pt x="1634041" y="2633668"/>
                    <a:pt x="1642310" y="2621154"/>
                    <a:pt x="1639691" y="2608336"/>
                  </a:cubicBezTo>
                  <a:cubicBezTo>
                    <a:pt x="1637076" y="2595516"/>
                    <a:pt x="1624562" y="2587247"/>
                    <a:pt x="1611745" y="2589862"/>
                  </a:cubicBezTo>
                  <a:cubicBezTo>
                    <a:pt x="1598927" y="2592480"/>
                    <a:pt x="1590655" y="2604991"/>
                    <a:pt x="1593273" y="2617812"/>
                  </a:cubicBezTo>
                  <a:cubicBezTo>
                    <a:pt x="1595172" y="2627114"/>
                    <a:pt x="1602443" y="2634385"/>
                    <a:pt x="1611745" y="2636283"/>
                  </a:cubicBezTo>
                  <a:lnTo>
                    <a:pt x="1611745" y="2987356"/>
                  </a:lnTo>
                  <a:lnTo>
                    <a:pt x="1336477" y="2987356"/>
                  </a:lnTo>
                  <a:cubicBezTo>
                    <a:pt x="1333859" y="2974538"/>
                    <a:pt x="1321341" y="2966269"/>
                    <a:pt x="1308524" y="2968891"/>
                  </a:cubicBezTo>
                  <a:cubicBezTo>
                    <a:pt x="1295706" y="2971509"/>
                    <a:pt x="1287437" y="2984027"/>
                    <a:pt x="1290059" y="2996844"/>
                  </a:cubicBezTo>
                  <a:cubicBezTo>
                    <a:pt x="1291960" y="3006143"/>
                    <a:pt x="1299225" y="3013407"/>
                    <a:pt x="1308524" y="3015309"/>
                  </a:cubicBezTo>
                  <a:close/>
                  <a:moveTo>
                    <a:pt x="1602269" y="2613226"/>
                  </a:moveTo>
                  <a:cubicBezTo>
                    <a:pt x="1602269" y="2605377"/>
                    <a:pt x="1608633" y="2599012"/>
                    <a:pt x="1616482" y="2599012"/>
                  </a:cubicBezTo>
                  <a:cubicBezTo>
                    <a:pt x="1624331" y="2599012"/>
                    <a:pt x="1630696" y="2605377"/>
                    <a:pt x="1630696" y="2613226"/>
                  </a:cubicBezTo>
                  <a:cubicBezTo>
                    <a:pt x="1630696" y="2621075"/>
                    <a:pt x="1624331" y="2627439"/>
                    <a:pt x="1616482" y="2627439"/>
                  </a:cubicBezTo>
                  <a:cubicBezTo>
                    <a:pt x="1608633" y="2627439"/>
                    <a:pt x="1602269" y="2621078"/>
                    <a:pt x="1602269" y="2613226"/>
                  </a:cubicBezTo>
                  <a:cubicBezTo>
                    <a:pt x="1602269" y="2613172"/>
                    <a:pt x="1602269" y="2613122"/>
                    <a:pt x="1602269" y="2613068"/>
                  </a:cubicBezTo>
                  <a:close/>
                  <a:moveTo>
                    <a:pt x="1313262" y="2978038"/>
                  </a:moveTo>
                  <a:cubicBezTo>
                    <a:pt x="1321111" y="2978038"/>
                    <a:pt x="1327475" y="2984403"/>
                    <a:pt x="1327475" y="2992252"/>
                  </a:cubicBezTo>
                  <a:cubicBezTo>
                    <a:pt x="1327475" y="3000101"/>
                    <a:pt x="1321111" y="3006465"/>
                    <a:pt x="1313262" y="3006465"/>
                  </a:cubicBezTo>
                  <a:cubicBezTo>
                    <a:pt x="1305413" y="3006465"/>
                    <a:pt x="1299048" y="3000101"/>
                    <a:pt x="1299048" y="2992252"/>
                  </a:cubicBezTo>
                  <a:cubicBezTo>
                    <a:pt x="1298944" y="2984418"/>
                    <a:pt x="1305207" y="2977984"/>
                    <a:pt x="1313041" y="2977880"/>
                  </a:cubicBezTo>
                  <a:cubicBezTo>
                    <a:pt x="1313113" y="2977880"/>
                    <a:pt x="1313189" y="2977880"/>
                    <a:pt x="1313262" y="2977880"/>
                  </a:cubicBezTo>
                  <a:close/>
                  <a:moveTo>
                    <a:pt x="1441657" y="2153657"/>
                  </a:moveTo>
                  <a:cubicBezTo>
                    <a:pt x="1439045" y="2166477"/>
                    <a:pt x="1447317" y="2178988"/>
                    <a:pt x="1460137" y="2181601"/>
                  </a:cubicBezTo>
                  <a:cubicBezTo>
                    <a:pt x="1472955" y="2184213"/>
                    <a:pt x="1485466" y="2175940"/>
                    <a:pt x="1488081" y="2163120"/>
                  </a:cubicBezTo>
                  <a:cubicBezTo>
                    <a:pt x="1490693" y="2150306"/>
                    <a:pt x="1482424" y="2137798"/>
                    <a:pt x="1469610" y="2135179"/>
                  </a:cubicBezTo>
                  <a:lnTo>
                    <a:pt x="1469610" y="1926083"/>
                  </a:lnTo>
                  <a:lnTo>
                    <a:pt x="1336477" y="1926083"/>
                  </a:lnTo>
                  <a:cubicBezTo>
                    <a:pt x="1333862" y="1913266"/>
                    <a:pt x="1321348" y="1904994"/>
                    <a:pt x="1308530" y="1907612"/>
                  </a:cubicBezTo>
                  <a:cubicBezTo>
                    <a:pt x="1295710" y="1910227"/>
                    <a:pt x="1287441" y="1922742"/>
                    <a:pt x="1290056" y="1935559"/>
                  </a:cubicBezTo>
                  <a:cubicBezTo>
                    <a:pt x="1292671" y="1948376"/>
                    <a:pt x="1305185" y="1956649"/>
                    <a:pt x="1318006" y="1954030"/>
                  </a:cubicBezTo>
                  <a:cubicBezTo>
                    <a:pt x="1327308" y="1952132"/>
                    <a:pt x="1334579" y="1944861"/>
                    <a:pt x="1336477" y="1935559"/>
                  </a:cubicBezTo>
                  <a:lnTo>
                    <a:pt x="1460134" y="1935559"/>
                  </a:lnTo>
                  <a:lnTo>
                    <a:pt x="1460134" y="2135179"/>
                  </a:lnTo>
                  <a:cubicBezTo>
                    <a:pt x="1450873" y="2137055"/>
                    <a:pt x="1443612" y="2144254"/>
                    <a:pt x="1441657" y="2153499"/>
                  </a:cubicBezTo>
                  <a:close/>
                  <a:moveTo>
                    <a:pt x="1313262" y="1945192"/>
                  </a:moveTo>
                  <a:cubicBezTo>
                    <a:pt x="1305413" y="1945192"/>
                    <a:pt x="1299048" y="1938828"/>
                    <a:pt x="1299048" y="1930979"/>
                  </a:cubicBezTo>
                  <a:cubicBezTo>
                    <a:pt x="1299048" y="1923130"/>
                    <a:pt x="1305413" y="1916765"/>
                    <a:pt x="1313262" y="1916765"/>
                  </a:cubicBezTo>
                  <a:cubicBezTo>
                    <a:pt x="1321111" y="1916765"/>
                    <a:pt x="1327475" y="1923130"/>
                    <a:pt x="1327475" y="1930979"/>
                  </a:cubicBezTo>
                  <a:cubicBezTo>
                    <a:pt x="1327371" y="1938759"/>
                    <a:pt x="1321044" y="1945019"/>
                    <a:pt x="1313262" y="1945035"/>
                  </a:cubicBezTo>
                  <a:close/>
                  <a:moveTo>
                    <a:pt x="1464872" y="2144181"/>
                  </a:moveTo>
                  <a:cubicBezTo>
                    <a:pt x="1472721" y="2144181"/>
                    <a:pt x="1479085" y="2150546"/>
                    <a:pt x="1479085" y="2158395"/>
                  </a:cubicBezTo>
                  <a:cubicBezTo>
                    <a:pt x="1479085" y="2166244"/>
                    <a:pt x="1472721" y="2172608"/>
                    <a:pt x="1464872" y="2172608"/>
                  </a:cubicBezTo>
                  <a:cubicBezTo>
                    <a:pt x="1457023" y="2172608"/>
                    <a:pt x="1450659" y="2166244"/>
                    <a:pt x="1450659" y="2158395"/>
                  </a:cubicBezTo>
                  <a:cubicBezTo>
                    <a:pt x="1450554" y="2150561"/>
                    <a:pt x="1456818" y="2144127"/>
                    <a:pt x="1464651" y="2144023"/>
                  </a:cubicBezTo>
                  <a:cubicBezTo>
                    <a:pt x="1464724" y="2144023"/>
                    <a:pt x="1464799" y="2144023"/>
                    <a:pt x="1464872" y="2144023"/>
                  </a:cubicBezTo>
                  <a:close/>
                  <a:moveTo>
                    <a:pt x="4322254" y="2153657"/>
                  </a:moveTo>
                  <a:cubicBezTo>
                    <a:pt x="4319632" y="2166477"/>
                    <a:pt x="4327907" y="2178988"/>
                    <a:pt x="4340731" y="2181601"/>
                  </a:cubicBezTo>
                  <a:cubicBezTo>
                    <a:pt x="4353555" y="2184213"/>
                    <a:pt x="4366063" y="2175940"/>
                    <a:pt x="4368684" y="2163120"/>
                  </a:cubicBezTo>
                  <a:cubicBezTo>
                    <a:pt x="4371274" y="2150306"/>
                    <a:pt x="4363031" y="2137798"/>
                    <a:pt x="4350207" y="2135179"/>
                  </a:cubicBezTo>
                  <a:lnTo>
                    <a:pt x="4350207" y="1926083"/>
                  </a:lnTo>
                  <a:lnTo>
                    <a:pt x="4217074" y="1926083"/>
                  </a:lnTo>
                  <a:cubicBezTo>
                    <a:pt x="4214453" y="1913266"/>
                    <a:pt x="4201945" y="1904994"/>
                    <a:pt x="4189121" y="1907612"/>
                  </a:cubicBezTo>
                  <a:cubicBezTo>
                    <a:pt x="4176297" y="1910227"/>
                    <a:pt x="4168022" y="1922742"/>
                    <a:pt x="4170643" y="1935559"/>
                  </a:cubicBezTo>
                  <a:cubicBezTo>
                    <a:pt x="4173265" y="1948376"/>
                    <a:pt x="4185773" y="1956649"/>
                    <a:pt x="4198597" y="1954030"/>
                  </a:cubicBezTo>
                  <a:cubicBezTo>
                    <a:pt x="4207914" y="1952132"/>
                    <a:pt x="4215179" y="1944861"/>
                    <a:pt x="4217074" y="1935559"/>
                  </a:cubicBezTo>
                  <a:lnTo>
                    <a:pt x="4340731" y="1935559"/>
                  </a:lnTo>
                  <a:lnTo>
                    <a:pt x="4340731" y="2135179"/>
                  </a:lnTo>
                  <a:cubicBezTo>
                    <a:pt x="4331477" y="2137055"/>
                    <a:pt x="4324212" y="2144254"/>
                    <a:pt x="4322254" y="2153499"/>
                  </a:cubicBezTo>
                  <a:close/>
                  <a:moveTo>
                    <a:pt x="4193859" y="1945192"/>
                  </a:moveTo>
                  <a:cubicBezTo>
                    <a:pt x="4185994" y="1945192"/>
                    <a:pt x="4179645" y="1938828"/>
                    <a:pt x="4179645" y="1930979"/>
                  </a:cubicBezTo>
                  <a:cubicBezTo>
                    <a:pt x="4179645" y="1923130"/>
                    <a:pt x="4185994" y="1916765"/>
                    <a:pt x="4193859" y="1916765"/>
                  </a:cubicBezTo>
                  <a:cubicBezTo>
                    <a:pt x="4201724" y="1916765"/>
                    <a:pt x="4208072" y="1923130"/>
                    <a:pt x="4208072" y="1930979"/>
                  </a:cubicBezTo>
                  <a:cubicBezTo>
                    <a:pt x="4207977" y="1938759"/>
                    <a:pt x="4201629" y="1945019"/>
                    <a:pt x="4193859" y="1945035"/>
                  </a:cubicBezTo>
                  <a:close/>
                  <a:moveTo>
                    <a:pt x="4345469" y="2144181"/>
                  </a:moveTo>
                  <a:cubicBezTo>
                    <a:pt x="4353334" y="2144181"/>
                    <a:pt x="4359683" y="2150546"/>
                    <a:pt x="4359683" y="2158395"/>
                  </a:cubicBezTo>
                  <a:cubicBezTo>
                    <a:pt x="4359683" y="2166244"/>
                    <a:pt x="4353334" y="2172608"/>
                    <a:pt x="4345469" y="2172608"/>
                  </a:cubicBezTo>
                  <a:cubicBezTo>
                    <a:pt x="4337604" y="2172608"/>
                    <a:pt x="4331256" y="2166244"/>
                    <a:pt x="4331256" y="2158395"/>
                  </a:cubicBezTo>
                  <a:cubicBezTo>
                    <a:pt x="4331161" y="2150561"/>
                    <a:pt x="4337415" y="2144127"/>
                    <a:pt x="4345248" y="2144023"/>
                  </a:cubicBezTo>
                  <a:cubicBezTo>
                    <a:pt x="4345311" y="2144023"/>
                    <a:pt x="4345406" y="2144023"/>
                    <a:pt x="4345469" y="2144023"/>
                  </a:cubicBezTo>
                  <a:close/>
                  <a:moveTo>
                    <a:pt x="4322254" y="2911709"/>
                  </a:moveTo>
                  <a:cubicBezTo>
                    <a:pt x="4319632" y="2924529"/>
                    <a:pt x="4327907" y="2937040"/>
                    <a:pt x="4340731" y="2939652"/>
                  </a:cubicBezTo>
                  <a:cubicBezTo>
                    <a:pt x="4353555" y="2942264"/>
                    <a:pt x="4366063" y="2933992"/>
                    <a:pt x="4368684" y="2921172"/>
                  </a:cubicBezTo>
                  <a:cubicBezTo>
                    <a:pt x="4371274" y="2908357"/>
                    <a:pt x="4363031" y="2895849"/>
                    <a:pt x="4350207" y="2893231"/>
                  </a:cubicBezTo>
                  <a:lnTo>
                    <a:pt x="4350207" y="2835745"/>
                  </a:lnTo>
                  <a:lnTo>
                    <a:pt x="4274402" y="2835745"/>
                  </a:lnTo>
                  <a:lnTo>
                    <a:pt x="4274402" y="2484673"/>
                  </a:lnTo>
                  <a:cubicBezTo>
                    <a:pt x="4287225" y="2482058"/>
                    <a:pt x="4295501" y="2469543"/>
                    <a:pt x="4292879" y="2456726"/>
                  </a:cubicBezTo>
                  <a:cubicBezTo>
                    <a:pt x="4290258" y="2443905"/>
                    <a:pt x="4277750" y="2435636"/>
                    <a:pt x="4264926" y="2438252"/>
                  </a:cubicBezTo>
                  <a:cubicBezTo>
                    <a:pt x="4252102" y="2440870"/>
                    <a:pt x="4243827" y="2453381"/>
                    <a:pt x="4246449" y="2466202"/>
                  </a:cubicBezTo>
                  <a:cubicBezTo>
                    <a:pt x="4248344" y="2475504"/>
                    <a:pt x="4255608" y="2482775"/>
                    <a:pt x="4264926" y="2484673"/>
                  </a:cubicBezTo>
                  <a:lnTo>
                    <a:pt x="4264926" y="2845221"/>
                  </a:lnTo>
                  <a:lnTo>
                    <a:pt x="4340731" y="2845221"/>
                  </a:lnTo>
                  <a:lnTo>
                    <a:pt x="4340731" y="2893231"/>
                  </a:lnTo>
                  <a:cubicBezTo>
                    <a:pt x="4331477" y="2895107"/>
                    <a:pt x="4324212" y="2902306"/>
                    <a:pt x="4322254" y="2911551"/>
                  </a:cubicBezTo>
                  <a:close/>
                  <a:moveTo>
                    <a:pt x="4255451" y="2461615"/>
                  </a:moveTo>
                  <a:cubicBezTo>
                    <a:pt x="4255451" y="2453766"/>
                    <a:pt x="4261799" y="2447402"/>
                    <a:pt x="4269664" y="2447402"/>
                  </a:cubicBezTo>
                  <a:cubicBezTo>
                    <a:pt x="4277529" y="2447402"/>
                    <a:pt x="4283877" y="2453766"/>
                    <a:pt x="4283877" y="2461615"/>
                  </a:cubicBezTo>
                  <a:cubicBezTo>
                    <a:pt x="4283877" y="2469464"/>
                    <a:pt x="4277529" y="2475829"/>
                    <a:pt x="4269664" y="2475829"/>
                  </a:cubicBezTo>
                  <a:cubicBezTo>
                    <a:pt x="4261799" y="2475829"/>
                    <a:pt x="4255451" y="2469467"/>
                    <a:pt x="4255451" y="2461615"/>
                  </a:cubicBezTo>
                  <a:cubicBezTo>
                    <a:pt x="4255451" y="2461562"/>
                    <a:pt x="4255451" y="2461511"/>
                    <a:pt x="4255451" y="2461457"/>
                  </a:cubicBezTo>
                  <a:close/>
                  <a:moveTo>
                    <a:pt x="4345469" y="2902233"/>
                  </a:moveTo>
                  <a:cubicBezTo>
                    <a:pt x="4353334" y="2902233"/>
                    <a:pt x="4359683" y="2908597"/>
                    <a:pt x="4359683" y="2916446"/>
                  </a:cubicBezTo>
                  <a:cubicBezTo>
                    <a:pt x="4359683" y="2924295"/>
                    <a:pt x="4353334" y="2930660"/>
                    <a:pt x="4345469" y="2930660"/>
                  </a:cubicBezTo>
                  <a:cubicBezTo>
                    <a:pt x="4337604" y="2930660"/>
                    <a:pt x="4331256" y="2924295"/>
                    <a:pt x="4331256" y="2916446"/>
                  </a:cubicBezTo>
                  <a:cubicBezTo>
                    <a:pt x="4331161" y="2908613"/>
                    <a:pt x="4337415" y="2902179"/>
                    <a:pt x="4345248" y="2902075"/>
                  </a:cubicBezTo>
                  <a:cubicBezTo>
                    <a:pt x="4345311" y="2902075"/>
                    <a:pt x="4345406" y="2902075"/>
                    <a:pt x="4345469" y="2902075"/>
                  </a:cubicBezTo>
                  <a:close/>
                  <a:moveTo>
                    <a:pt x="4501817" y="2011522"/>
                  </a:moveTo>
                  <a:lnTo>
                    <a:pt x="4501817" y="1850436"/>
                  </a:lnTo>
                  <a:lnTo>
                    <a:pt x="4217074" y="1850436"/>
                  </a:lnTo>
                  <a:cubicBezTo>
                    <a:pt x="4214484" y="1837616"/>
                    <a:pt x="4201976" y="1829331"/>
                    <a:pt x="4189152" y="1831933"/>
                  </a:cubicBezTo>
                  <a:cubicBezTo>
                    <a:pt x="4179835" y="1833828"/>
                    <a:pt x="4172538" y="1841112"/>
                    <a:pt x="4170643" y="1850436"/>
                  </a:cubicBezTo>
                  <a:lnTo>
                    <a:pt x="4170643" y="1850436"/>
                  </a:lnTo>
                  <a:cubicBezTo>
                    <a:pt x="4168022" y="1863257"/>
                    <a:pt x="4176297" y="1875774"/>
                    <a:pt x="4189121" y="1878389"/>
                  </a:cubicBezTo>
                  <a:cubicBezTo>
                    <a:pt x="4201945" y="1881005"/>
                    <a:pt x="4214453" y="1872732"/>
                    <a:pt x="4217074" y="1859912"/>
                  </a:cubicBezTo>
                  <a:lnTo>
                    <a:pt x="4492342" y="1859912"/>
                  </a:lnTo>
                  <a:lnTo>
                    <a:pt x="4492342" y="2002046"/>
                  </a:lnTo>
                  <a:lnTo>
                    <a:pt x="4426012" y="2002046"/>
                  </a:lnTo>
                  <a:lnTo>
                    <a:pt x="4426012" y="1954037"/>
                  </a:lnTo>
                  <a:cubicBezTo>
                    <a:pt x="4438836" y="1951421"/>
                    <a:pt x="4447111" y="1938907"/>
                    <a:pt x="4444490" y="1926090"/>
                  </a:cubicBezTo>
                  <a:cubicBezTo>
                    <a:pt x="4441868" y="1913269"/>
                    <a:pt x="4429360" y="1905000"/>
                    <a:pt x="4416537" y="1907615"/>
                  </a:cubicBezTo>
                  <a:cubicBezTo>
                    <a:pt x="4403713" y="1910234"/>
                    <a:pt x="4395437" y="1922745"/>
                    <a:pt x="4398059" y="1935565"/>
                  </a:cubicBezTo>
                  <a:cubicBezTo>
                    <a:pt x="4399954" y="1944867"/>
                    <a:pt x="4407219" y="1952138"/>
                    <a:pt x="4416537" y="1954037"/>
                  </a:cubicBezTo>
                  <a:lnTo>
                    <a:pt x="4416537" y="2011364"/>
                  </a:lnTo>
                  <a:close/>
                  <a:moveTo>
                    <a:pt x="4207283" y="1859912"/>
                  </a:moveTo>
                  <a:cubicBezTo>
                    <a:pt x="4204661" y="1867315"/>
                    <a:pt x="4196544" y="1871197"/>
                    <a:pt x="4189152" y="1868582"/>
                  </a:cubicBezTo>
                  <a:cubicBezTo>
                    <a:pt x="4181730" y="1865967"/>
                    <a:pt x="4177845" y="1857840"/>
                    <a:pt x="4180466" y="1850436"/>
                  </a:cubicBezTo>
                  <a:cubicBezTo>
                    <a:pt x="4183088" y="1843032"/>
                    <a:pt x="4191205" y="1839150"/>
                    <a:pt x="4198628" y="1841766"/>
                  </a:cubicBezTo>
                  <a:cubicBezTo>
                    <a:pt x="4206019" y="1844381"/>
                    <a:pt x="4209904" y="1852508"/>
                    <a:pt x="4207283" y="1859912"/>
                  </a:cubicBezTo>
                  <a:close/>
                  <a:moveTo>
                    <a:pt x="4407061" y="1931011"/>
                  </a:moveTo>
                  <a:cubicBezTo>
                    <a:pt x="4407061" y="1923162"/>
                    <a:pt x="4413410" y="1916797"/>
                    <a:pt x="4421274" y="1916797"/>
                  </a:cubicBezTo>
                  <a:cubicBezTo>
                    <a:pt x="4429139" y="1916797"/>
                    <a:pt x="4435488" y="1923162"/>
                    <a:pt x="4435488" y="1931011"/>
                  </a:cubicBezTo>
                  <a:cubicBezTo>
                    <a:pt x="4435488" y="1938860"/>
                    <a:pt x="4429139" y="1945224"/>
                    <a:pt x="4421274" y="1945224"/>
                  </a:cubicBezTo>
                  <a:cubicBezTo>
                    <a:pt x="4413410" y="1945224"/>
                    <a:pt x="4407061" y="1938863"/>
                    <a:pt x="4407061" y="1931011"/>
                  </a:cubicBezTo>
                  <a:cubicBezTo>
                    <a:pt x="4407061" y="1930948"/>
                    <a:pt x="4407061" y="1930884"/>
                    <a:pt x="4407061" y="1930821"/>
                  </a:cubicBezTo>
                  <a:close/>
                  <a:moveTo>
                    <a:pt x="4113316" y="2257447"/>
                  </a:moveTo>
                  <a:cubicBezTo>
                    <a:pt x="4126139" y="2260065"/>
                    <a:pt x="4138647" y="2251796"/>
                    <a:pt x="4141269" y="2238979"/>
                  </a:cubicBezTo>
                  <a:cubicBezTo>
                    <a:pt x="4141269" y="2238976"/>
                    <a:pt x="4141269" y="2238972"/>
                    <a:pt x="4141269" y="2238969"/>
                  </a:cubicBezTo>
                  <a:lnTo>
                    <a:pt x="4274402" y="2238969"/>
                  </a:lnTo>
                  <a:lnTo>
                    <a:pt x="4274402" y="2029842"/>
                  </a:lnTo>
                  <a:cubicBezTo>
                    <a:pt x="4287225" y="2027226"/>
                    <a:pt x="4295501" y="2014712"/>
                    <a:pt x="4292879" y="2001895"/>
                  </a:cubicBezTo>
                  <a:cubicBezTo>
                    <a:pt x="4290258" y="1989074"/>
                    <a:pt x="4277750" y="1980805"/>
                    <a:pt x="4264926" y="1983420"/>
                  </a:cubicBezTo>
                  <a:cubicBezTo>
                    <a:pt x="4252102" y="1986039"/>
                    <a:pt x="4243827" y="1998550"/>
                    <a:pt x="4246449" y="2011370"/>
                  </a:cubicBezTo>
                  <a:cubicBezTo>
                    <a:pt x="4248344" y="2020672"/>
                    <a:pt x="4255608" y="2027943"/>
                    <a:pt x="4264926" y="2029842"/>
                  </a:cubicBezTo>
                  <a:lnTo>
                    <a:pt x="4264926" y="2229304"/>
                  </a:lnTo>
                  <a:lnTo>
                    <a:pt x="4141269" y="2229304"/>
                  </a:lnTo>
                  <a:cubicBezTo>
                    <a:pt x="4138647" y="2216487"/>
                    <a:pt x="4126139" y="2208218"/>
                    <a:pt x="4113316" y="2210839"/>
                  </a:cubicBezTo>
                  <a:cubicBezTo>
                    <a:pt x="4100492" y="2213458"/>
                    <a:pt x="4092216" y="2225975"/>
                    <a:pt x="4094838" y="2238792"/>
                  </a:cubicBezTo>
                  <a:cubicBezTo>
                    <a:pt x="4096765" y="2248091"/>
                    <a:pt x="4104029" y="2255356"/>
                    <a:pt x="4113316" y="2257257"/>
                  </a:cubicBezTo>
                  <a:close/>
                  <a:moveTo>
                    <a:pt x="4255451" y="2006816"/>
                  </a:moveTo>
                  <a:cubicBezTo>
                    <a:pt x="4255451" y="1998967"/>
                    <a:pt x="4261799" y="1992602"/>
                    <a:pt x="4269664" y="1992602"/>
                  </a:cubicBezTo>
                  <a:cubicBezTo>
                    <a:pt x="4277529" y="1992602"/>
                    <a:pt x="4283877" y="1998967"/>
                    <a:pt x="4283877" y="2006816"/>
                  </a:cubicBezTo>
                  <a:cubicBezTo>
                    <a:pt x="4283877" y="2014665"/>
                    <a:pt x="4277529" y="2021029"/>
                    <a:pt x="4269664" y="2021029"/>
                  </a:cubicBezTo>
                  <a:cubicBezTo>
                    <a:pt x="4261799" y="2021029"/>
                    <a:pt x="4255451" y="2014668"/>
                    <a:pt x="4255451" y="2006816"/>
                  </a:cubicBezTo>
                  <a:cubicBezTo>
                    <a:pt x="4255451" y="2006753"/>
                    <a:pt x="4255451" y="2006689"/>
                    <a:pt x="4255451" y="2006626"/>
                  </a:cubicBezTo>
                  <a:close/>
                  <a:moveTo>
                    <a:pt x="4118054" y="2220018"/>
                  </a:moveTo>
                  <a:cubicBezTo>
                    <a:pt x="4125918" y="2220018"/>
                    <a:pt x="4132267" y="2226382"/>
                    <a:pt x="4132267" y="2234231"/>
                  </a:cubicBezTo>
                  <a:cubicBezTo>
                    <a:pt x="4132267" y="2242080"/>
                    <a:pt x="4125918" y="2248445"/>
                    <a:pt x="4118054" y="2248445"/>
                  </a:cubicBezTo>
                  <a:cubicBezTo>
                    <a:pt x="4110189" y="2248445"/>
                    <a:pt x="4103840" y="2242080"/>
                    <a:pt x="4103840" y="2234231"/>
                  </a:cubicBezTo>
                  <a:cubicBezTo>
                    <a:pt x="4103714" y="2226401"/>
                    <a:pt x="4109967" y="2219952"/>
                    <a:pt x="4117801" y="2219832"/>
                  </a:cubicBezTo>
                  <a:cubicBezTo>
                    <a:pt x="4117895" y="2219828"/>
                    <a:pt x="4117959" y="2219828"/>
                    <a:pt x="4118054" y="2219828"/>
                  </a:cubicBezTo>
                  <a:close/>
                  <a:moveTo>
                    <a:pt x="4037511" y="2153688"/>
                  </a:moveTo>
                  <a:lnTo>
                    <a:pt x="4037511" y="2456909"/>
                  </a:lnTo>
                  <a:lnTo>
                    <a:pt x="3989658" y="2456909"/>
                  </a:lnTo>
                  <a:cubicBezTo>
                    <a:pt x="3987037" y="2444092"/>
                    <a:pt x="3974529" y="2435819"/>
                    <a:pt x="3961705" y="2438438"/>
                  </a:cubicBezTo>
                  <a:cubicBezTo>
                    <a:pt x="3948881" y="2441053"/>
                    <a:pt x="3940606" y="2453567"/>
                    <a:pt x="3943228" y="2466385"/>
                  </a:cubicBezTo>
                  <a:cubicBezTo>
                    <a:pt x="3945849" y="2479202"/>
                    <a:pt x="3958357" y="2487474"/>
                    <a:pt x="3971181" y="2484856"/>
                  </a:cubicBezTo>
                  <a:cubicBezTo>
                    <a:pt x="3980499" y="2482958"/>
                    <a:pt x="3987763" y="2475687"/>
                    <a:pt x="3989658" y="2466385"/>
                  </a:cubicBezTo>
                  <a:lnTo>
                    <a:pt x="4046986" y="2466385"/>
                  </a:lnTo>
                  <a:lnTo>
                    <a:pt x="4046986" y="2163164"/>
                  </a:lnTo>
                  <a:lnTo>
                    <a:pt x="4198597" y="2163164"/>
                  </a:lnTo>
                  <a:lnTo>
                    <a:pt x="4198597" y="2029842"/>
                  </a:lnTo>
                  <a:cubicBezTo>
                    <a:pt x="4211420" y="2027226"/>
                    <a:pt x="4219696" y="2014712"/>
                    <a:pt x="4217074" y="2001895"/>
                  </a:cubicBezTo>
                  <a:cubicBezTo>
                    <a:pt x="4214453" y="1989074"/>
                    <a:pt x="4201945" y="1980805"/>
                    <a:pt x="4189121" y="1983420"/>
                  </a:cubicBezTo>
                  <a:cubicBezTo>
                    <a:pt x="4176297" y="1986039"/>
                    <a:pt x="4168022" y="1998550"/>
                    <a:pt x="4170643" y="2011370"/>
                  </a:cubicBezTo>
                  <a:cubicBezTo>
                    <a:pt x="4172538" y="2020672"/>
                    <a:pt x="4179803" y="2027943"/>
                    <a:pt x="4189121" y="2029842"/>
                  </a:cubicBezTo>
                  <a:lnTo>
                    <a:pt x="4189121" y="2153499"/>
                  </a:lnTo>
                  <a:close/>
                  <a:moveTo>
                    <a:pt x="3966443" y="2475860"/>
                  </a:moveTo>
                  <a:cubicBezTo>
                    <a:pt x="3958578" y="2475860"/>
                    <a:pt x="3952230" y="2469496"/>
                    <a:pt x="3952230" y="2461647"/>
                  </a:cubicBezTo>
                  <a:cubicBezTo>
                    <a:pt x="3952230" y="2453798"/>
                    <a:pt x="3958578" y="2447433"/>
                    <a:pt x="3966443" y="2447433"/>
                  </a:cubicBezTo>
                  <a:cubicBezTo>
                    <a:pt x="3974308" y="2447433"/>
                    <a:pt x="3980657" y="2453798"/>
                    <a:pt x="3980657" y="2461647"/>
                  </a:cubicBezTo>
                  <a:cubicBezTo>
                    <a:pt x="3980530" y="2469417"/>
                    <a:pt x="3974213" y="2475655"/>
                    <a:pt x="3966443" y="2475671"/>
                  </a:cubicBezTo>
                  <a:close/>
                  <a:moveTo>
                    <a:pt x="4179645" y="2006816"/>
                  </a:moveTo>
                  <a:cubicBezTo>
                    <a:pt x="4179645" y="1998967"/>
                    <a:pt x="4185994" y="1992602"/>
                    <a:pt x="4193859" y="1992602"/>
                  </a:cubicBezTo>
                  <a:cubicBezTo>
                    <a:pt x="4201724" y="1992602"/>
                    <a:pt x="4208072" y="1998967"/>
                    <a:pt x="4208072" y="2006816"/>
                  </a:cubicBezTo>
                  <a:cubicBezTo>
                    <a:pt x="4208072" y="2014665"/>
                    <a:pt x="4201724" y="2021029"/>
                    <a:pt x="4193859" y="2021029"/>
                  </a:cubicBezTo>
                  <a:cubicBezTo>
                    <a:pt x="4185994" y="2021029"/>
                    <a:pt x="4179645" y="2014668"/>
                    <a:pt x="4179645" y="2006816"/>
                  </a:cubicBezTo>
                  <a:cubicBezTo>
                    <a:pt x="4179645" y="2006753"/>
                    <a:pt x="4179645" y="2006689"/>
                    <a:pt x="4179645" y="2006626"/>
                  </a:cubicBezTo>
                  <a:close/>
                  <a:moveTo>
                    <a:pt x="4037511" y="2636473"/>
                  </a:moveTo>
                  <a:cubicBezTo>
                    <a:pt x="4050334" y="2639091"/>
                    <a:pt x="4062842" y="2630822"/>
                    <a:pt x="4065464" y="2618005"/>
                  </a:cubicBezTo>
                  <a:cubicBezTo>
                    <a:pt x="4065464" y="2618001"/>
                    <a:pt x="4065464" y="2617998"/>
                    <a:pt x="4065464" y="2617995"/>
                  </a:cubicBezTo>
                  <a:lnTo>
                    <a:pt x="4198597" y="2617995"/>
                  </a:lnTo>
                  <a:lnTo>
                    <a:pt x="4198597" y="2390580"/>
                  </a:lnTo>
                  <a:lnTo>
                    <a:pt x="4246449" y="2390580"/>
                  </a:lnTo>
                  <a:cubicBezTo>
                    <a:pt x="4249070" y="2403397"/>
                    <a:pt x="4261578" y="2411669"/>
                    <a:pt x="4274402" y="2409051"/>
                  </a:cubicBezTo>
                  <a:cubicBezTo>
                    <a:pt x="4287225" y="2406436"/>
                    <a:pt x="4295501" y="2393921"/>
                    <a:pt x="4292879" y="2381104"/>
                  </a:cubicBezTo>
                  <a:cubicBezTo>
                    <a:pt x="4290258" y="2368287"/>
                    <a:pt x="4277750" y="2360014"/>
                    <a:pt x="4264926" y="2362633"/>
                  </a:cubicBezTo>
                  <a:cubicBezTo>
                    <a:pt x="4255608" y="2364531"/>
                    <a:pt x="4248344" y="2371802"/>
                    <a:pt x="4246449" y="2381104"/>
                  </a:cubicBezTo>
                  <a:lnTo>
                    <a:pt x="4189121" y="2381104"/>
                  </a:lnTo>
                  <a:lnTo>
                    <a:pt x="4189121" y="2608519"/>
                  </a:lnTo>
                  <a:lnTo>
                    <a:pt x="4065464" y="2608519"/>
                  </a:lnTo>
                  <a:cubicBezTo>
                    <a:pt x="4062842" y="2595702"/>
                    <a:pt x="4050334" y="2587433"/>
                    <a:pt x="4037511" y="2590055"/>
                  </a:cubicBezTo>
                  <a:cubicBezTo>
                    <a:pt x="4024687" y="2592673"/>
                    <a:pt x="4016411" y="2605190"/>
                    <a:pt x="4019033" y="2618008"/>
                  </a:cubicBezTo>
                  <a:cubicBezTo>
                    <a:pt x="4020960" y="2627306"/>
                    <a:pt x="4028224" y="2634571"/>
                    <a:pt x="4037511" y="2636473"/>
                  </a:cubicBezTo>
                  <a:close/>
                  <a:moveTo>
                    <a:pt x="4269664" y="2371628"/>
                  </a:moveTo>
                  <a:cubicBezTo>
                    <a:pt x="4277529" y="2371628"/>
                    <a:pt x="4283877" y="2377993"/>
                    <a:pt x="4283877" y="2385842"/>
                  </a:cubicBezTo>
                  <a:cubicBezTo>
                    <a:pt x="4283877" y="2393691"/>
                    <a:pt x="4277529" y="2400055"/>
                    <a:pt x="4269664" y="2400055"/>
                  </a:cubicBezTo>
                  <a:cubicBezTo>
                    <a:pt x="4261799" y="2400055"/>
                    <a:pt x="4255451" y="2393691"/>
                    <a:pt x="4255451" y="2385842"/>
                  </a:cubicBezTo>
                  <a:cubicBezTo>
                    <a:pt x="4255324" y="2378012"/>
                    <a:pt x="4261578" y="2371562"/>
                    <a:pt x="4269411" y="2371442"/>
                  </a:cubicBezTo>
                  <a:cubicBezTo>
                    <a:pt x="4269506" y="2371439"/>
                    <a:pt x="4269569" y="2371439"/>
                    <a:pt x="4269664" y="2371439"/>
                  </a:cubicBezTo>
                  <a:close/>
                  <a:moveTo>
                    <a:pt x="4042248" y="2599044"/>
                  </a:moveTo>
                  <a:cubicBezTo>
                    <a:pt x="4050113" y="2599044"/>
                    <a:pt x="4056462" y="2605408"/>
                    <a:pt x="4056462" y="2613257"/>
                  </a:cubicBezTo>
                  <a:cubicBezTo>
                    <a:pt x="4056462" y="2621106"/>
                    <a:pt x="4050113" y="2627471"/>
                    <a:pt x="4042248" y="2627471"/>
                  </a:cubicBezTo>
                  <a:cubicBezTo>
                    <a:pt x="4034384" y="2627471"/>
                    <a:pt x="4028035" y="2621106"/>
                    <a:pt x="4028035" y="2613257"/>
                  </a:cubicBezTo>
                  <a:cubicBezTo>
                    <a:pt x="4027908" y="2605427"/>
                    <a:pt x="4034162" y="2598977"/>
                    <a:pt x="4041995" y="2598858"/>
                  </a:cubicBezTo>
                  <a:cubicBezTo>
                    <a:pt x="4042090" y="2598854"/>
                    <a:pt x="4042153" y="2598854"/>
                    <a:pt x="4042248" y="2598854"/>
                  </a:cubicBezTo>
                  <a:close/>
                  <a:moveTo>
                    <a:pt x="4189121" y="2333252"/>
                  </a:moveTo>
                  <a:cubicBezTo>
                    <a:pt x="4201945" y="2335870"/>
                    <a:pt x="4214453" y="2327601"/>
                    <a:pt x="4217074" y="2314784"/>
                  </a:cubicBezTo>
                  <a:cubicBezTo>
                    <a:pt x="4217074" y="2314781"/>
                    <a:pt x="4217074" y="2314778"/>
                    <a:pt x="4217074" y="2314774"/>
                  </a:cubicBezTo>
                  <a:lnTo>
                    <a:pt x="4311420" y="2314774"/>
                  </a:lnTo>
                  <a:lnTo>
                    <a:pt x="4463030" y="2163164"/>
                  </a:lnTo>
                  <a:lnTo>
                    <a:pt x="4653333" y="2163164"/>
                  </a:lnTo>
                  <a:lnTo>
                    <a:pt x="4653333" y="1954037"/>
                  </a:lnTo>
                  <a:cubicBezTo>
                    <a:pt x="4666157" y="1951421"/>
                    <a:pt x="4674432" y="1938907"/>
                    <a:pt x="4671810" y="1926090"/>
                  </a:cubicBezTo>
                  <a:cubicBezTo>
                    <a:pt x="4669189" y="1913269"/>
                    <a:pt x="4656681" y="1905000"/>
                    <a:pt x="4643857" y="1907615"/>
                  </a:cubicBezTo>
                  <a:cubicBezTo>
                    <a:pt x="4631033" y="1910234"/>
                    <a:pt x="4622758" y="1922745"/>
                    <a:pt x="4625380" y="1935565"/>
                  </a:cubicBezTo>
                  <a:cubicBezTo>
                    <a:pt x="4627275" y="1944867"/>
                    <a:pt x="4634540" y="1952138"/>
                    <a:pt x="4643857" y="1954037"/>
                  </a:cubicBezTo>
                  <a:lnTo>
                    <a:pt x="4643857" y="2153499"/>
                  </a:lnTo>
                  <a:lnTo>
                    <a:pt x="4459082" y="2153499"/>
                  </a:lnTo>
                  <a:lnTo>
                    <a:pt x="4307472" y="2305109"/>
                  </a:lnTo>
                  <a:lnTo>
                    <a:pt x="4216979" y="2305109"/>
                  </a:lnTo>
                  <a:cubicBezTo>
                    <a:pt x="4214358" y="2292292"/>
                    <a:pt x="4201850" y="2284023"/>
                    <a:pt x="4189026" y="2286644"/>
                  </a:cubicBezTo>
                  <a:cubicBezTo>
                    <a:pt x="4176202" y="2289263"/>
                    <a:pt x="4167927" y="2301780"/>
                    <a:pt x="4170549" y="2314598"/>
                  </a:cubicBezTo>
                  <a:cubicBezTo>
                    <a:pt x="4172475" y="2323896"/>
                    <a:pt x="4179740" y="2331161"/>
                    <a:pt x="4189026" y="2333062"/>
                  </a:cubicBezTo>
                  <a:close/>
                  <a:moveTo>
                    <a:pt x="4634476" y="1931011"/>
                  </a:moveTo>
                  <a:cubicBezTo>
                    <a:pt x="4634476" y="1923162"/>
                    <a:pt x="4640825" y="1916797"/>
                    <a:pt x="4648690" y="1916797"/>
                  </a:cubicBezTo>
                  <a:cubicBezTo>
                    <a:pt x="4656555" y="1916797"/>
                    <a:pt x="4662903" y="1923162"/>
                    <a:pt x="4662903" y="1931011"/>
                  </a:cubicBezTo>
                  <a:cubicBezTo>
                    <a:pt x="4662903" y="1938860"/>
                    <a:pt x="4656555" y="1945224"/>
                    <a:pt x="4648690" y="1945224"/>
                  </a:cubicBezTo>
                  <a:cubicBezTo>
                    <a:pt x="4640825" y="1945224"/>
                    <a:pt x="4634476" y="1938863"/>
                    <a:pt x="4634476" y="1931011"/>
                  </a:cubicBezTo>
                  <a:cubicBezTo>
                    <a:pt x="4634476" y="1930948"/>
                    <a:pt x="4634476" y="1930884"/>
                    <a:pt x="4634476" y="1930821"/>
                  </a:cubicBezTo>
                  <a:close/>
                  <a:moveTo>
                    <a:pt x="4193859" y="2295823"/>
                  </a:moveTo>
                  <a:cubicBezTo>
                    <a:pt x="4201724" y="2295823"/>
                    <a:pt x="4208072" y="2302188"/>
                    <a:pt x="4208072" y="2310037"/>
                  </a:cubicBezTo>
                  <a:cubicBezTo>
                    <a:pt x="4208072" y="2317885"/>
                    <a:pt x="4201724" y="2324250"/>
                    <a:pt x="4193859" y="2324250"/>
                  </a:cubicBezTo>
                  <a:cubicBezTo>
                    <a:pt x="4185994" y="2324250"/>
                    <a:pt x="4179645" y="2317885"/>
                    <a:pt x="4179645" y="2310037"/>
                  </a:cubicBezTo>
                  <a:cubicBezTo>
                    <a:pt x="4179519" y="2302206"/>
                    <a:pt x="4185773" y="2295757"/>
                    <a:pt x="4193606" y="2295637"/>
                  </a:cubicBezTo>
                  <a:cubicBezTo>
                    <a:pt x="4193701" y="2295634"/>
                    <a:pt x="4193764" y="2295634"/>
                    <a:pt x="4193859" y="2295634"/>
                  </a:cubicBezTo>
                  <a:close/>
                  <a:moveTo>
                    <a:pt x="3885900" y="2560668"/>
                  </a:moveTo>
                  <a:cubicBezTo>
                    <a:pt x="3898724" y="2563286"/>
                    <a:pt x="3911232" y="2555017"/>
                    <a:pt x="3913853" y="2542199"/>
                  </a:cubicBezTo>
                  <a:cubicBezTo>
                    <a:pt x="3913853" y="2542196"/>
                    <a:pt x="3913853" y="2542193"/>
                    <a:pt x="3913853" y="2542190"/>
                  </a:cubicBezTo>
                  <a:lnTo>
                    <a:pt x="4122791" y="2542190"/>
                  </a:lnTo>
                  <a:lnTo>
                    <a:pt x="4122791" y="2333062"/>
                  </a:lnTo>
                  <a:cubicBezTo>
                    <a:pt x="4135615" y="2330447"/>
                    <a:pt x="4143890" y="2317933"/>
                    <a:pt x="4141269" y="2305116"/>
                  </a:cubicBezTo>
                  <a:cubicBezTo>
                    <a:pt x="4138647" y="2292295"/>
                    <a:pt x="4126139" y="2284026"/>
                    <a:pt x="4113316" y="2286641"/>
                  </a:cubicBezTo>
                  <a:cubicBezTo>
                    <a:pt x="4100492" y="2289260"/>
                    <a:pt x="4092216" y="2301771"/>
                    <a:pt x="4094838" y="2314591"/>
                  </a:cubicBezTo>
                  <a:cubicBezTo>
                    <a:pt x="4096733" y="2323893"/>
                    <a:pt x="4103998" y="2331164"/>
                    <a:pt x="4113316" y="2333062"/>
                  </a:cubicBezTo>
                  <a:lnTo>
                    <a:pt x="4113316" y="2532525"/>
                  </a:lnTo>
                  <a:lnTo>
                    <a:pt x="3913853" y="2532525"/>
                  </a:lnTo>
                  <a:cubicBezTo>
                    <a:pt x="3911232" y="2519707"/>
                    <a:pt x="3898724" y="2511438"/>
                    <a:pt x="3885900" y="2514060"/>
                  </a:cubicBezTo>
                  <a:cubicBezTo>
                    <a:pt x="3873076" y="2516678"/>
                    <a:pt x="3864801" y="2529196"/>
                    <a:pt x="3867423" y="2542013"/>
                  </a:cubicBezTo>
                  <a:cubicBezTo>
                    <a:pt x="3869349" y="2551312"/>
                    <a:pt x="3876614" y="2558576"/>
                    <a:pt x="3885900" y="2560478"/>
                  </a:cubicBezTo>
                  <a:close/>
                  <a:moveTo>
                    <a:pt x="4103840" y="2310037"/>
                  </a:moveTo>
                  <a:cubicBezTo>
                    <a:pt x="4103840" y="2302188"/>
                    <a:pt x="4110189" y="2295823"/>
                    <a:pt x="4118054" y="2295823"/>
                  </a:cubicBezTo>
                  <a:cubicBezTo>
                    <a:pt x="4125918" y="2295823"/>
                    <a:pt x="4132267" y="2302188"/>
                    <a:pt x="4132267" y="2310037"/>
                  </a:cubicBezTo>
                  <a:cubicBezTo>
                    <a:pt x="4132267" y="2317885"/>
                    <a:pt x="4125918" y="2324250"/>
                    <a:pt x="4118054" y="2324250"/>
                  </a:cubicBezTo>
                  <a:cubicBezTo>
                    <a:pt x="4110189" y="2324250"/>
                    <a:pt x="4103840" y="2317889"/>
                    <a:pt x="4103840" y="2310037"/>
                  </a:cubicBezTo>
                  <a:cubicBezTo>
                    <a:pt x="4103840" y="2309973"/>
                    <a:pt x="4103840" y="2309910"/>
                    <a:pt x="4103840" y="2309847"/>
                  </a:cubicBezTo>
                  <a:close/>
                  <a:moveTo>
                    <a:pt x="3890638" y="2523239"/>
                  </a:moveTo>
                  <a:cubicBezTo>
                    <a:pt x="3898503" y="2523239"/>
                    <a:pt x="3904851" y="2529603"/>
                    <a:pt x="3904851" y="2537452"/>
                  </a:cubicBezTo>
                  <a:cubicBezTo>
                    <a:pt x="3904851" y="2545301"/>
                    <a:pt x="3898503" y="2551666"/>
                    <a:pt x="3890638" y="2551666"/>
                  </a:cubicBezTo>
                  <a:cubicBezTo>
                    <a:pt x="3882773" y="2551666"/>
                    <a:pt x="3876425" y="2545301"/>
                    <a:pt x="3876425" y="2537452"/>
                  </a:cubicBezTo>
                  <a:cubicBezTo>
                    <a:pt x="3876298" y="2529622"/>
                    <a:pt x="3882552" y="2523172"/>
                    <a:pt x="3890385" y="2523052"/>
                  </a:cubicBezTo>
                  <a:cubicBezTo>
                    <a:pt x="3890480" y="2523049"/>
                    <a:pt x="3890543" y="2523049"/>
                    <a:pt x="3890638" y="2523049"/>
                  </a:cubicBezTo>
                  <a:close/>
                  <a:moveTo>
                    <a:pt x="4113316" y="2712278"/>
                  </a:moveTo>
                  <a:cubicBezTo>
                    <a:pt x="4126139" y="2714896"/>
                    <a:pt x="4138647" y="2706627"/>
                    <a:pt x="4141269" y="2693810"/>
                  </a:cubicBezTo>
                  <a:cubicBezTo>
                    <a:pt x="4141269" y="2693807"/>
                    <a:pt x="4141269" y="2693804"/>
                    <a:pt x="4141269" y="2693800"/>
                  </a:cubicBezTo>
                  <a:lnTo>
                    <a:pt x="4189121" y="2693800"/>
                  </a:lnTo>
                  <a:lnTo>
                    <a:pt x="4189121" y="2921216"/>
                  </a:lnTo>
                  <a:lnTo>
                    <a:pt x="4246449" y="2921216"/>
                  </a:lnTo>
                  <a:cubicBezTo>
                    <a:pt x="4249070" y="2934033"/>
                    <a:pt x="4261578" y="2942305"/>
                    <a:pt x="4274402" y="2939687"/>
                  </a:cubicBezTo>
                  <a:cubicBezTo>
                    <a:pt x="4287225" y="2937072"/>
                    <a:pt x="4295501" y="2924558"/>
                    <a:pt x="4292879" y="2911740"/>
                  </a:cubicBezTo>
                  <a:cubicBezTo>
                    <a:pt x="4290258" y="2898923"/>
                    <a:pt x="4277750" y="2890650"/>
                    <a:pt x="4264926" y="2893269"/>
                  </a:cubicBezTo>
                  <a:cubicBezTo>
                    <a:pt x="4255608" y="2895167"/>
                    <a:pt x="4248344" y="2902438"/>
                    <a:pt x="4246449" y="2911740"/>
                  </a:cubicBezTo>
                  <a:lnTo>
                    <a:pt x="4198597" y="2911740"/>
                  </a:lnTo>
                  <a:lnTo>
                    <a:pt x="4198597" y="2684325"/>
                  </a:lnTo>
                  <a:lnTo>
                    <a:pt x="4141269" y="2684325"/>
                  </a:lnTo>
                  <a:cubicBezTo>
                    <a:pt x="4138647" y="2671507"/>
                    <a:pt x="4126139" y="2663238"/>
                    <a:pt x="4113316" y="2665860"/>
                  </a:cubicBezTo>
                  <a:cubicBezTo>
                    <a:pt x="4100492" y="2668478"/>
                    <a:pt x="4092216" y="2680996"/>
                    <a:pt x="4094838" y="2693813"/>
                  </a:cubicBezTo>
                  <a:cubicBezTo>
                    <a:pt x="4096765" y="2703112"/>
                    <a:pt x="4104029" y="2710376"/>
                    <a:pt x="4113316" y="2712278"/>
                  </a:cubicBezTo>
                  <a:close/>
                  <a:moveTo>
                    <a:pt x="4269664" y="2902264"/>
                  </a:moveTo>
                  <a:cubicBezTo>
                    <a:pt x="4277529" y="2902264"/>
                    <a:pt x="4283877" y="2908629"/>
                    <a:pt x="4283877" y="2916478"/>
                  </a:cubicBezTo>
                  <a:cubicBezTo>
                    <a:pt x="4283877" y="2924327"/>
                    <a:pt x="4277529" y="2930691"/>
                    <a:pt x="4269664" y="2930691"/>
                  </a:cubicBezTo>
                  <a:cubicBezTo>
                    <a:pt x="4261799" y="2930691"/>
                    <a:pt x="4255451" y="2924327"/>
                    <a:pt x="4255451" y="2916478"/>
                  </a:cubicBezTo>
                  <a:cubicBezTo>
                    <a:pt x="4255324" y="2908648"/>
                    <a:pt x="4261578" y="2902198"/>
                    <a:pt x="4269411" y="2902078"/>
                  </a:cubicBezTo>
                  <a:cubicBezTo>
                    <a:pt x="4269506" y="2902075"/>
                    <a:pt x="4269569" y="2902075"/>
                    <a:pt x="4269664" y="2902075"/>
                  </a:cubicBezTo>
                  <a:close/>
                  <a:moveTo>
                    <a:pt x="4118054" y="2674849"/>
                  </a:moveTo>
                  <a:cubicBezTo>
                    <a:pt x="4125918" y="2674849"/>
                    <a:pt x="4132267" y="2681213"/>
                    <a:pt x="4132267" y="2689062"/>
                  </a:cubicBezTo>
                  <a:cubicBezTo>
                    <a:pt x="4132267" y="2696911"/>
                    <a:pt x="4125918" y="2703276"/>
                    <a:pt x="4118054" y="2703276"/>
                  </a:cubicBezTo>
                  <a:cubicBezTo>
                    <a:pt x="4110189" y="2703276"/>
                    <a:pt x="4103840" y="2696911"/>
                    <a:pt x="4103840" y="2689062"/>
                  </a:cubicBezTo>
                  <a:cubicBezTo>
                    <a:pt x="4103714" y="2681232"/>
                    <a:pt x="4109967" y="2674783"/>
                    <a:pt x="4117801" y="2674663"/>
                  </a:cubicBezTo>
                  <a:cubicBezTo>
                    <a:pt x="4117895" y="2674659"/>
                    <a:pt x="4117959" y="2674659"/>
                    <a:pt x="4118054" y="2674659"/>
                  </a:cubicBezTo>
                  <a:close/>
                  <a:moveTo>
                    <a:pt x="4113316" y="1271979"/>
                  </a:moveTo>
                  <a:cubicBezTo>
                    <a:pt x="4126139" y="1274598"/>
                    <a:pt x="4138647" y="1266329"/>
                    <a:pt x="4141269" y="1253511"/>
                  </a:cubicBezTo>
                  <a:cubicBezTo>
                    <a:pt x="4141269" y="1253508"/>
                    <a:pt x="4141269" y="1253505"/>
                    <a:pt x="4141269" y="1253502"/>
                  </a:cubicBezTo>
                  <a:lnTo>
                    <a:pt x="4189121" y="1253502"/>
                  </a:lnTo>
                  <a:lnTo>
                    <a:pt x="4189121" y="1480917"/>
                  </a:lnTo>
                  <a:lnTo>
                    <a:pt x="4246449" y="1480917"/>
                  </a:lnTo>
                  <a:cubicBezTo>
                    <a:pt x="4249070" y="1493735"/>
                    <a:pt x="4261578" y="1502007"/>
                    <a:pt x="4274402" y="1499389"/>
                  </a:cubicBezTo>
                  <a:cubicBezTo>
                    <a:pt x="4287225" y="1496773"/>
                    <a:pt x="4295501" y="1484259"/>
                    <a:pt x="4292879" y="1471442"/>
                  </a:cubicBezTo>
                  <a:cubicBezTo>
                    <a:pt x="4290258" y="1458624"/>
                    <a:pt x="4277750" y="1450352"/>
                    <a:pt x="4264926" y="1452971"/>
                  </a:cubicBezTo>
                  <a:cubicBezTo>
                    <a:pt x="4255608" y="1454869"/>
                    <a:pt x="4248344" y="1462140"/>
                    <a:pt x="4246449" y="1471442"/>
                  </a:cubicBezTo>
                  <a:lnTo>
                    <a:pt x="4198597" y="1471442"/>
                  </a:lnTo>
                  <a:lnTo>
                    <a:pt x="4198597" y="1244026"/>
                  </a:lnTo>
                  <a:lnTo>
                    <a:pt x="4141269" y="1244026"/>
                  </a:lnTo>
                  <a:cubicBezTo>
                    <a:pt x="4138647" y="1231209"/>
                    <a:pt x="4126139" y="1222940"/>
                    <a:pt x="4113316" y="1225561"/>
                  </a:cubicBezTo>
                  <a:cubicBezTo>
                    <a:pt x="4100492" y="1228180"/>
                    <a:pt x="4092216" y="1240697"/>
                    <a:pt x="4094838" y="1253515"/>
                  </a:cubicBezTo>
                  <a:cubicBezTo>
                    <a:pt x="4096765" y="1262813"/>
                    <a:pt x="4104029" y="1270078"/>
                    <a:pt x="4113316" y="1271979"/>
                  </a:cubicBezTo>
                  <a:close/>
                  <a:moveTo>
                    <a:pt x="4269664" y="1461966"/>
                  </a:moveTo>
                  <a:cubicBezTo>
                    <a:pt x="4277529" y="1461966"/>
                    <a:pt x="4283877" y="1468331"/>
                    <a:pt x="4283877" y="1476180"/>
                  </a:cubicBezTo>
                  <a:cubicBezTo>
                    <a:pt x="4283877" y="1484029"/>
                    <a:pt x="4277529" y="1490393"/>
                    <a:pt x="4269664" y="1490393"/>
                  </a:cubicBezTo>
                  <a:cubicBezTo>
                    <a:pt x="4261799" y="1490393"/>
                    <a:pt x="4255451" y="1484029"/>
                    <a:pt x="4255451" y="1476180"/>
                  </a:cubicBezTo>
                  <a:cubicBezTo>
                    <a:pt x="4255324" y="1468350"/>
                    <a:pt x="4261578" y="1461900"/>
                    <a:pt x="4269411" y="1461780"/>
                  </a:cubicBezTo>
                  <a:cubicBezTo>
                    <a:pt x="4269506" y="1461777"/>
                    <a:pt x="4269569" y="1461777"/>
                    <a:pt x="4269664" y="1461777"/>
                  </a:cubicBezTo>
                  <a:close/>
                  <a:moveTo>
                    <a:pt x="4118054" y="1234551"/>
                  </a:moveTo>
                  <a:cubicBezTo>
                    <a:pt x="4125918" y="1234551"/>
                    <a:pt x="4132267" y="1240915"/>
                    <a:pt x="4132267" y="1248764"/>
                  </a:cubicBezTo>
                  <a:cubicBezTo>
                    <a:pt x="4132267" y="1256613"/>
                    <a:pt x="4125918" y="1262977"/>
                    <a:pt x="4118054" y="1262977"/>
                  </a:cubicBezTo>
                  <a:cubicBezTo>
                    <a:pt x="4110189" y="1262977"/>
                    <a:pt x="4103840" y="1256613"/>
                    <a:pt x="4103840" y="1248764"/>
                  </a:cubicBezTo>
                  <a:cubicBezTo>
                    <a:pt x="4103714" y="1240934"/>
                    <a:pt x="4109967" y="1234484"/>
                    <a:pt x="4117801" y="1234364"/>
                  </a:cubicBezTo>
                  <a:cubicBezTo>
                    <a:pt x="4117895" y="1234361"/>
                    <a:pt x="4117959" y="1234361"/>
                    <a:pt x="4118054" y="1234361"/>
                  </a:cubicBezTo>
                  <a:close/>
                  <a:moveTo>
                    <a:pt x="4494300" y="2238969"/>
                  </a:moveTo>
                  <a:lnTo>
                    <a:pt x="4729233" y="2238969"/>
                  </a:lnTo>
                  <a:lnTo>
                    <a:pt x="4729233" y="1954037"/>
                  </a:lnTo>
                  <a:cubicBezTo>
                    <a:pt x="4742056" y="1951421"/>
                    <a:pt x="4750332" y="1938907"/>
                    <a:pt x="4747710" y="1926090"/>
                  </a:cubicBezTo>
                  <a:cubicBezTo>
                    <a:pt x="4745089" y="1913269"/>
                    <a:pt x="4732581" y="1905000"/>
                    <a:pt x="4719757" y="1907615"/>
                  </a:cubicBezTo>
                  <a:cubicBezTo>
                    <a:pt x="4706933" y="1910234"/>
                    <a:pt x="4698658" y="1922745"/>
                    <a:pt x="4701280" y="1935565"/>
                  </a:cubicBezTo>
                  <a:cubicBezTo>
                    <a:pt x="4703175" y="1944867"/>
                    <a:pt x="4710439" y="1952138"/>
                    <a:pt x="4719757" y="1954037"/>
                  </a:cubicBezTo>
                  <a:lnTo>
                    <a:pt x="4719757" y="2229304"/>
                  </a:lnTo>
                  <a:lnTo>
                    <a:pt x="4490415" y="2229304"/>
                  </a:lnTo>
                  <a:lnTo>
                    <a:pt x="4340731" y="2378956"/>
                  </a:lnTo>
                  <a:lnTo>
                    <a:pt x="4340731" y="2741621"/>
                  </a:lnTo>
                  <a:cubicBezTo>
                    <a:pt x="4327907" y="2744236"/>
                    <a:pt x="4319632" y="2756750"/>
                    <a:pt x="4322254" y="2769568"/>
                  </a:cubicBezTo>
                  <a:cubicBezTo>
                    <a:pt x="4324875" y="2782388"/>
                    <a:pt x="4337383" y="2790657"/>
                    <a:pt x="4350207" y="2788042"/>
                  </a:cubicBezTo>
                  <a:cubicBezTo>
                    <a:pt x="4363031" y="2785423"/>
                    <a:pt x="4371306" y="2772912"/>
                    <a:pt x="4368684" y="2760092"/>
                  </a:cubicBezTo>
                  <a:cubicBezTo>
                    <a:pt x="4366789" y="2750790"/>
                    <a:pt x="4359525" y="2743519"/>
                    <a:pt x="4350207" y="2741621"/>
                  </a:cubicBezTo>
                  <a:lnTo>
                    <a:pt x="4350207" y="2382841"/>
                  </a:lnTo>
                  <a:close/>
                  <a:moveTo>
                    <a:pt x="4710282" y="1931011"/>
                  </a:moveTo>
                  <a:cubicBezTo>
                    <a:pt x="4710282" y="1923162"/>
                    <a:pt x="4716630" y="1916797"/>
                    <a:pt x="4724495" y="1916797"/>
                  </a:cubicBezTo>
                  <a:cubicBezTo>
                    <a:pt x="4732360" y="1916797"/>
                    <a:pt x="4738709" y="1923162"/>
                    <a:pt x="4738709" y="1931011"/>
                  </a:cubicBezTo>
                  <a:cubicBezTo>
                    <a:pt x="4738709" y="1938860"/>
                    <a:pt x="4732360" y="1945224"/>
                    <a:pt x="4724495" y="1945224"/>
                  </a:cubicBezTo>
                  <a:cubicBezTo>
                    <a:pt x="4716630" y="1945224"/>
                    <a:pt x="4710282" y="1938863"/>
                    <a:pt x="4710282" y="1931011"/>
                  </a:cubicBezTo>
                  <a:cubicBezTo>
                    <a:pt x="4710282" y="1930948"/>
                    <a:pt x="4710282" y="1930884"/>
                    <a:pt x="4710282" y="1930821"/>
                  </a:cubicBezTo>
                  <a:close/>
                  <a:moveTo>
                    <a:pt x="4359683" y="2764868"/>
                  </a:moveTo>
                  <a:cubicBezTo>
                    <a:pt x="4359683" y="2772717"/>
                    <a:pt x="4353334" y="2779081"/>
                    <a:pt x="4345469" y="2779081"/>
                  </a:cubicBezTo>
                  <a:cubicBezTo>
                    <a:pt x="4337604" y="2779081"/>
                    <a:pt x="4331256" y="2772717"/>
                    <a:pt x="4331256" y="2764868"/>
                  </a:cubicBezTo>
                  <a:cubicBezTo>
                    <a:pt x="4331256" y="2757019"/>
                    <a:pt x="4337604" y="2750654"/>
                    <a:pt x="4345469" y="2750654"/>
                  </a:cubicBezTo>
                  <a:cubicBezTo>
                    <a:pt x="4353239" y="2750654"/>
                    <a:pt x="4359588" y="2756902"/>
                    <a:pt x="4359683" y="2764678"/>
                  </a:cubicBezTo>
                  <a:close/>
                  <a:moveTo>
                    <a:pt x="4189121" y="1575200"/>
                  </a:moveTo>
                  <a:cubicBezTo>
                    <a:pt x="4201945" y="1577819"/>
                    <a:pt x="4214453" y="1569549"/>
                    <a:pt x="4217074" y="1556732"/>
                  </a:cubicBezTo>
                  <a:cubicBezTo>
                    <a:pt x="4217074" y="1556729"/>
                    <a:pt x="4217074" y="1556726"/>
                    <a:pt x="4217074" y="1556723"/>
                  </a:cubicBezTo>
                  <a:lnTo>
                    <a:pt x="4501817" y="1556723"/>
                  </a:lnTo>
                  <a:lnTo>
                    <a:pt x="4501817" y="1195985"/>
                  </a:lnTo>
                  <a:cubicBezTo>
                    <a:pt x="4514641" y="1193369"/>
                    <a:pt x="4522916" y="1180855"/>
                    <a:pt x="4520295" y="1168038"/>
                  </a:cubicBezTo>
                  <a:cubicBezTo>
                    <a:pt x="4517673" y="1155217"/>
                    <a:pt x="4505165" y="1146948"/>
                    <a:pt x="4492342" y="1149563"/>
                  </a:cubicBezTo>
                  <a:cubicBezTo>
                    <a:pt x="4479518" y="1152179"/>
                    <a:pt x="4471242" y="1164693"/>
                    <a:pt x="4473864" y="1177513"/>
                  </a:cubicBezTo>
                  <a:cubicBezTo>
                    <a:pt x="4475759" y="1186815"/>
                    <a:pt x="4483024" y="1194086"/>
                    <a:pt x="4492342" y="1195985"/>
                  </a:cubicBezTo>
                  <a:lnTo>
                    <a:pt x="4492342" y="1547057"/>
                  </a:lnTo>
                  <a:lnTo>
                    <a:pt x="4217074" y="1547057"/>
                  </a:lnTo>
                  <a:cubicBezTo>
                    <a:pt x="4214453" y="1534240"/>
                    <a:pt x="4201945" y="1525971"/>
                    <a:pt x="4189121" y="1528593"/>
                  </a:cubicBezTo>
                  <a:cubicBezTo>
                    <a:pt x="4176297" y="1531211"/>
                    <a:pt x="4168022" y="1543728"/>
                    <a:pt x="4170643" y="1556546"/>
                  </a:cubicBezTo>
                  <a:cubicBezTo>
                    <a:pt x="4172570" y="1565844"/>
                    <a:pt x="4179835" y="1573109"/>
                    <a:pt x="4189121" y="1575011"/>
                  </a:cubicBezTo>
                  <a:close/>
                  <a:moveTo>
                    <a:pt x="4482866" y="1172959"/>
                  </a:moveTo>
                  <a:cubicBezTo>
                    <a:pt x="4482866" y="1165110"/>
                    <a:pt x="4489215" y="1158745"/>
                    <a:pt x="4497080" y="1158745"/>
                  </a:cubicBezTo>
                  <a:cubicBezTo>
                    <a:pt x="4504944" y="1158745"/>
                    <a:pt x="4511293" y="1165110"/>
                    <a:pt x="4511293" y="1172959"/>
                  </a:cubicBezTo>
                  <a:cubicBezTo>
                    <a:pt x="4511293" y="1180808"/>
                    <a:pt x="4504944" y="1187172"/>
                    <a:pt x="4497080" y="1187172"/>
                  </a:cubicBezTo>
                  <a:cubicBezTo>
                    <a:pt x="4489215" y="1187172"/>
                    <a:pt x="4482866" y="1180811"/>
                    <a:pt x="4482866" y="1172959"/>
                  </a:cubicBezTo>
                  <a:cubicBezTo>
                    <a:pt x="4482866" y="1172896"/>
                    <a:pt x="4482866" y="1172833"/>
                    <a:pt x="4482866" y="1172769"/>
                  </a:cubicBezTo>
                  <a:close/>
                  <a:moveTo>
                    <a:pt x="4193859" y="1537771"/>
                  </a:moveTo>
                  <a:cubicBezTo>
                    <a:pt x="4201724" y="1537771"/>
                    <a:pt x="4208072" y="1544136"/>
                    <a:pt x="4208072" y="1551985"/>
                  </a:cubicBezTo>
                  <a:cubicBezTo>
                    <a:pt x="4208072" y="1559834"/>
                    <a:pt x="4201724" y="1566198"/>
                    <a:pt x="4193859" y="1566198"/>
                  </a:cubicBezTo>
                  <a:cubicBezTo>
                    <a:pt x="4185994" y="1566198"/>
                    <a:pt x="4179645" y="1559834"/>
                    <a:pt x="4179645" y="1551985"/>
                  </a:cubicBezTo>
                  <a:cubicBezTo>
                    <a:pt x="4179519" y="1544155"/>
                    <a:pt x="4185773" y="1537705"/>
                    <a:pt x="4193606" y="1537585"/>
                  </a:cubicBezTo>
                  <a:cubicBezTo>
                    <a:pt x="4193701" y="1537582"/>
                    <a:pt x="4193764" y="1537582"/>
                    <a:pt x="4193859" y="1537582"/>
                  </a:cubicBezTo>
                  <a:close/>
                  <a:moveTo>
                    <a:pt x="4046986" y="1149712"/>
                  </a:moveTo>
                  <a:cubicBezTo>
                    <a:pt x="4034162" y="1147100"/>
                    <a:pt x="4021655" y="1155372"/>
                    <a:pt x="4019033" y="1168193"/>
                  </a:cubicBezTo>
                  <a:cubicBezTo>
                    <a:pt x="4016443" y="1181010"/>
                    <a:pt x="4024687" y="1193521"/>
                    <a:pt x="4037511" y="1196136"/>
                  </a:cubicBezTo>
                  <a:cubicBezTo>
                    <a:pt x="4050334" y="1198748"/>
                    <a:pt x="4062842" y="1190479"/>
                    <a:pt x="4065464" y="1177665"/>
                  </a:cubicBezTo>
                  <a:lnTo>
                    <a:pt x="4198597" y="1177665"/>
                  </a:lnTo>
                  <a:lnTo>
                    <a:pt x="4198597" y="950250"/>
                  </a:lnTo>
                  <a:lnTo>
                    <a:pt x="4246449" y="950250"/>
                  </a:lnTo>
                  <a:cubicBezTo>
                    <a:pt x="4249070" y="963067"/>
                    <a:pt x="4261578" y="971339"/>
                    <a:pt x="4274402" y="968721"/>
                  </a:cubicBezTo>
                  <a:cubicBezTo>
                    <a:pt x="4287225" y="966105"/>
                    <a:pt x="4295501" y="953591"/>
                    <a:pt x="4292879" y="940774"/>
                  </a:cubicBezTo>
                  <a:cubicBezTo>
                    <a:pt x="4290258" y="927956"/>
                    <a:pt x="4277750" y="919684"/>
                    <a:pt x="4264926" y="922303"/>
                  </a:cubicBezTo>
                  <a:cubicBezTo>
                    <a:pt x="4255608" y="924201"/>
                    <a:pt x="4248344" y="931472"/>
                    <a:pt x="4246449" y="940774"/>
                  </a:cubicBezTo>
                  <a:lnTo>
                    <a:pt x="4189121" y="940774"/>
                  </a:lnTo>
                  <a:lnTo>
                    <a:pt x="4189121" y="1168189"/>
                  </a:lnTo>
                  <a:lnTo>
                    <a:pt x="4065464" y="1168189"/>
                  </a:lnTo>
                  <a:cubicBezTo>
                    <a:pt x="4063569" y="1158878"/>
                    <a:pt x="4056304" y="1151601"/>
                    <a:pt x="4046986" y="1149712"/>
                  </a:cubicBezTo>
                  <a:close/>
                  <a:moveTo>
                    <a:pt x="4042248" y="1187141"/>
                  </a:moveTo>
                  <a:cubicBezTo>
                    <a:pt x="4034384" y="1187141"/>
                    <a:pt x="4028035" y="1180776"/>
                    <a:pt x="4028035" y="1172927"/>
                  </a:cubicBezTo>
                  <a:cubicBezTo>
                    <a:pt x="4028035" y="1165078"/>
                    <a:pt x="4034384" y="1158714"/>
                    <a:pt x="4042248" y="1158714"/>
                  </a:cubicBezTo>
                  <a:cubicBezTo>
                    <a:pt x="4050113" y="1158714"/>
                    <a:pt x="4056462" y="1165078"/>
                    <a:pt x="4056462" y="1172927"/>
                  </a:cubicBezTo>
                  <a:cubicBezTo>
                    <a:pt x="4056367" y="1180707"/>
                    <a:pt x="4050018" y="1186967"/>
                    <a:pt x="4042248" y="1186983"/>
                  </a:cubicBezTo>
                  <a:close/>
                  <a:moveTo>
                    <a:pt x="4269664" y="931298"/>
                  </a:moveTo>
                  <a:cubicBezTo>
                    <a:pt x="4277529" y="931298"/>
                    <a:pt x="4283877" y="937663"/>
                    <a:pt x="4283877" y="945512"/>
                  </a:cubicBezTo>
                  <a:cubicBezTo>
                    <a:pt x="4283877" y="953361"/>
                    <a:pt x="4277529" y="959725"/>
                    <a:pt x="4269664" y="959725"/>
                  </a:cubicBezTo>
                  <a:cubicBezTo>
                    <a:pt x="4261799" y="959725"/>
                    <a:pt x="4255451" y="953361"/>
                    <a:pt x="4255451" y="945512"/>
                  </a:cubicBezTo>
                  <a:cubicBezTo>
                    <a:pt x="4255356" y="937678"/>
                    <a:pt x="4261610" y="931248"/>
                    <a:pt x="4269443" y="931140"/>
                  </a:cubicBezTo>
                  <a:cubicBezTo>
                    <a:pt x="4269506" y="931140"/>
                    <a:pt x="4269601" y="931140"/>
                    <a:pt x="4269664" y="931140"/>
                  </a:cubicBezTo>
                  <a:close/>
                  <a:moveTo>
                    <a:pt x="4852890" y="1926241"/>
                  </a:moveTo>
                  <a:cubicBezTo>
                    <a:pt x="4850268" y="1939062"/>
                    <a:pt x="4858544" y="1951573"/>
                    <a:pt x="4871368" y="1954185"/>
                  </a:cubicBezTo>
                  <a:cubicBezTo>
                    <a:pt x="4884191" y="1956797"/>
                    <a:pt x="4896699" y="1948525"/>
                    <a:pt x="4899321" y="1935704"/>
                  </a:cubicBezTo>
                  <a:cubicBezTo>
                    <a:pt x="4901911" y="1922890"/>
                    <a:pt x="4893667" y="1910382"/>
                    <a:pt x="4880843" y="1907764"/>
                  </a:cubicBezTo>
                  <a:lnTo>
                    <a:pt x="4880843" y="1774473"/>
                  </a:lnTo>
                  <a:lnTo>
                    <a:pt x="4795562" y="1774473"/>
                  </a:lnTo>
                  <a:lnTo>
                    <a:pt x="4795562" y="1850278"/>
                  </a:lnTo>
                  <a:lnTo>
                    <a:pt x="4568147" y="1850278"/>
                  </a:lnTo>
                  <a:lnTo>
                    <a:pt x="4568147" y="2077694"/>
                  </a:lnTo>
                  <a:lnTo>
                    <a:pt x="4444490" y="2077694"/>
                  </a:lnTo>
                  <a:cubicBezTo>
                    <a:pt x="4441868" y="2064876"/>
                    <a:pt x="4429360" y="2056604"/>
                    <a:pt x="4416537" y="2059223"/>
                  </a:cubicBezTo>
                  <a:cubicBezTo>
                    <a:pt x="4403713" y="2061838"/>
                    <a:pt x="4395437" y="2074352"/>
                    <a:pt x="4398059" y="2087169"/>
                  </a:cubicBezTo>
                  <a:cubicBezTo>
                    <a:pt x="4400681" y="2099987"/>
                    <a:pt x="4413188" y="2108259"/>
                    <a:pt x="4426012" y="2105641"/>
                  </a:cubicBezTo>
                  <a:cubicBezTo>
                    <a:pt x="4435330" y="2103742"/>
                    <a:pt x="4442595" y="2096471"/>
                    <a:pt x="4444490" y="2087169"/>
                  </a:cubicBezTo>
                  <a:lnTo>
                    <a:pt x="4577623" y="2087169"/>
                  </a:lnTo>
                  <a:lnTo>
                    <a:pt x="4577623" y="1859754"/>
                  </a:lnTo>
                  <a:lnTo>
                    <a:pt x="4805038" y="1859754"/>
                  </a:lnTo>
                  <a:lnTo>
                    <a:pt x="4805038" y="1783949"/>
                  </a:lnTo>
                  <a:lnTo>
                    <a:pt x="4871368" y="1783949"/>
                  </a:lnTo>
                  <a:lnTo>
                    <a:pt x="4871368" y="1907764"/>
                  </a:lnTo>
                  <a:cubicBezTo>
                    <a:pt x="4862113" y="1909640"/>
                    <a:pt x="4854848" y="1916838"/>
                    <a:pt x="4852890" y="1926083"/>
                  </a:cubicBezTo>
                  <a:close/>
                  <a:moveTo>
                    <a:pt x="4421274" y="2096803"/>
                  </a:moveTo>
                  <a:cubicBezTo>
                    <a:pt x="4413410" y="2096803"/>
                    <a:pt x="4407061" y="2090438"/>
                    <a:pt x="4407061" y="2082589"/>
                  </a:cubicBezTo>
                  <a:cubicBezTo>
                    <a:pt x="4407061" y="2074740"/>
                    <a:pt x="4413410" y="2068376"/>
                    <a:pt x="4421274" y="2068376"/>
                  </a:cubicBezTo>
                  <a:cubicBezTo>
                    <a:pt x="4429139" y="2068376"/>
                    <a:pt x="4435488" y="2074740"/>
                    <a:pt x="4435488" y="2082589"/>
                  </a:cubicBezTo>
                  <a:cubicBezTo>
                    <a:pt x="4435393" y="2090369"/>
                    <a:pt x="4429044" y="2096629"/>
                    <a:pt x="4421274" y="2096645"/>
                  </a:cubicBezTo>
                  <a:close/>
                  <a:moveTo>
                    <a:pt x="4876105" y="1916765"/>
                  </a:moveTo>
                  <a:cubicBezTo>
                    <a:pt x="4883970" y="1916765"/>
                    <a:pt x="4890319" y="1923130"/>
                    <a:pt x="4890319" y="1930979"/>
                  </a:cubicBezTo>
                  <a:cubicBezTo>
                    <a:pt x="4890319" y="1938828"/>
                    <a:pt x="4883970" y="1945192"/>
                    <a:pt x="4876105" y="1945192"/>
                  </a:cubicBezTo>
                  <a:cubicBezTo>
                    <a:pt x="4868241" y="1945192"/>
                    <a:pt x="4861892" y="1938828"/>
                    <a:pt x="4861892" y="1930979"/>
                  </a:cubicBezTo>
                  <a:cubicBezTo>
                    <a:pt x="4861797" y="1923146"/>
                    <a:pt x="4868051" y="1916712"/>
                    <a:pt x="4875884" y="1916608"/>
                  </a:cubicBezTo>
                  <a:cubicBezTo>
                    <a:pt x="4875947" y="1916608"/>
                    <a:pt x="4876042" y="1916608"/>
                    <a:pt x="4876105" y="1916608"/>
                  </a:cubicBezTo>
                  <a:close/>
                  <a:moveTo>
                    <a:pt x="4777085" y="1253470"/>
                  </a:moveTo>
                  <a:cubicBezTo>
                    <a:pt x="4779706" y="1266288"/>
                    <a:pt x="4792214" y="1274560"/>
                    <a:pt x="4805038" y="1271941"/>
                  </a:cubicBezTo>
                  <a:cubicBezTo>
                    <a:pt x="4817862" y="1269326"/>
                    <a:pt x="4826137" y="1256812"/>
                    <a:pt x="4823516" y="1243995"/>
                  </a:cubicBezTo>
                  <a:cubicBezTo>
                    <a:pt x="4820894" y="1231177"/>
                    <a:pt x="4808386" y="1222905"/>
                    <a:pt x="4795562" y="1225523"/>
                  </a:cubicBezTo>
                  <a:cubicBezTo>
                    <a:pt x="4786245" y="1227422"/>
                    <a:pt x="4778980" y="1234693"/>
                    <a:pt x="4777085" y="1243995"/>
                  </a:cubicBezTo>
                  <a:lnTo>
                    <a:pt x="4719757" y="1243995"/>
                  </a:lnTo>
                  <a:lnTo>
                    <a:pt x="4719757" y="1708301"/>
                  </a:lnTo>
                  <a:lnTo>
                    <a:pt x="4947173" y="1708301"/>
                  </a:lnTo>
                  <a:lnTo>
                    <a:pt x="4947173" y="2011522"/>
                  </a:lnTo>
                  <a:lnTo>
                    <a:pt x="5004501" y="2011522"/>
                  </a:lnTo>
                  <a:cubicBezTo>
                    <a:pt x="5007122" y="2024339"/>
                    <a:pt x="5019630" y="2032612"/>
                    <a:pt x="5032454" y="2029993"/>
                  </a:cubicBezTo>
                  <a:cubicBezTo>
                    <a:pt x="5045277" y="2027378"/>
                    <a:pt x="5053553" y="2014864"/>
                    <a:pt x="5050931" y="2002046"/>
                  </a:cubicBezTo>
                  <a:cubicBezTo>
                    <a:pt x="5048310" y="1989229"/>
                    <a:pt x="5035802" y="1980957"/>
                    <a:pt x="5022978" y="1983575"/>
                  </a:cubicBezTo>
                  <a:cubicBezTo>
                    <a:pt x="5013660" y="1985474"/>
                    <a:pt x="5006396" y="1992745"/>
                    <a:pt x="5004501" y="2002046"/>
                  </a:cubicBezTo>
                  <a:lnTo>
                    <a:pt x="4956648" y="2002046"/>
                  </a:lnTo>
                  <a:lnTo>
                    <a:pt x="4956648" y="1698826"/>
                  </a:lnTo>
                  <a:lnTo>
                    <a:pt x="4729233" y="1698826"/>
                  </a:lnTo>
                  <a:lnTo>
                    <a:pt x="4729233" y="1253470"/>
                  </a:lnTo>
                  <a:close/>
                  <a:moveTo>
                    <a:pt x="4800300" y="1234519"/>
                  </a:moveTo>
                  <a:cubicBezTo>
                    <a:pt x="4808165" y="1234519"/>
                    <a:pt x="4814514" y="1240883"/>
                    <a:pt x="4814514" y="1248732"/>
                  </a:cubicBezTo>
                  <a:cubicBezTo>
                    <a:pt x="4814514" y="1256581"/>
                    <a:pt x="4808165" y="1262946"/>
                    <a:pt x="4800300" y="1262946"/>
                  </a:cubicBezTo>
                  <a:cubicBezTo>
                    <a:pt x="4792436" y="1262946"/>
                    <a:pt x="4786087" y="1256581"/>
                    <a:pt x="4786087" y="1248732"/>
                  </a:cubicBezTo>
                  <a:cubicBezTo>
                    <a:pt x="4785992" y="1240899"/>
                    <a:pt x="4792246" y="1234468"/>
                    <a:pt x="4800079" y="1234361"/>
                  </a:cubicBezTo>
                  <a:cubicBezTo>
                    <a:pt x="4800142" y="1234361"/>
                    <a:pt x="4800237" y="1234361"/>
                    <a:pt x="4800300" y="1234361"/>
                  </a:cubicBezTo>
                  <a:close/>
                  <a:moveTo>
                    <a:pt x="5027716" y="1992571"/>
                  </a:moveTo>
                  <a:cubicBezTo>
                    <a:pt x="5035581" y="1992571"/>
                    <a:pt x="5041929" y="1998935"/>
                    <a:pt x="5041929" y="2006784"/>
                  </a:cubicBezTo>
                  <a:cubicBezTo>
                    <a:pt x="5041929" y="2014633"/>
                    <a:pt x="5035581" y="2020998"/>
                    <a:pt x="5027716" y="2020998"/>
                  </a:cubicBezTo>
                  <a:cubicBezTo>
                    <a:pt x="5019851" y="2020998"/>
                    <a:pt x="5013502" y="2014633"/>
                    <a:pt x="5013502" y="2006784"/>
                  </a:cubicBezTo>
                  <a:cubicBezTo>
                    <a:pt x="5013408" y="1998951"/>
                    <a:pt x="5019661" y="1992517"/>
                    <a:pt x="5027495" y="1992413"/>
                  </a:cubicBezTo>
                  <a:cubicBezTo>
                    <a:pt x="5027558" y="1992413"/>
                    <a:pt x="5027653" y="1992413"/>
                    <a:pt x="5027716" y="1992413"/>
                  </a:cubicBezTo>
                  <a:close/>
                  <a:moveTo>
                    <a:pt x="5063692" y="2077851"/>
                  </a:moveTo>
                  <a:lnTo>
                    <a:pt x="4975252" y="2077851"/>
                  </a:lnTo>
                  <a:cubicBezTo>
                    <a:pt x="4972631" y="2065034"/>
                    <a:pt x="4960123" y="2056762"/>
                    <a:pt x="4947299" y="2059380"/>
                  </a:cubicBezTo>
                  <a:cubicBezTo>
                    <a:pt x="4934475" y="2061996"/>
                    <a:pt x="4926200" y="2074510"/>
                    <a:pt x="4928821" y="2087327"/>
                  </a:cubicBezTo>
                  <a:cubicBezTo>
                    <a:pt x="4931443" y="2100145"/>
                    <a:pt x="4943951" y="2108417"/>
                    <a:pt x="4956775" y="2105798"/>
                  </a:cubicBezTo>
                  <a:cubicBezTo>
                    <a:pt x="4966092" y="2103900"/>
                    <a:pt x="4973357" y="2096629"/>
                    <a:pt x="4975252" y="2087327"/>
                  </a:cubicBezTo>
                  <a:lnTo>
                    <a:pt x="5067703" y="2087327"/>
                  </a:lnTo>
                  <a:lnTo>
                    <a:pt x="5143508" y="2011522"/>
                  </a:lnTo>
                  <a:lnTo>
                    <a:pt x="5156142" y="2011522"/>
                  </a:lnTo>
                  <a:cubicBezTo>
                    <a:pt x="5158764" y="2024339"/>
                    <a:pt x="5171272" y="2032612"/>
                    <a:pt x="5184096" y="2029993"/>
                  </a:cubicBezTo>
                  <a:cubicBezTo>
                    <a:pt x="5196919" y="2027378"/>
                    <a:pt x="5205195" y="2014864"/>
                    <a:pt x="5202573" y="2002046"/>
                  </a:cubicBezTo>
                  <a:cubicBezTo>
                    <a:pt x="5199952" y="1989229"/>
                    <a:pt x="5187443" y="1980957"/>
                    <a:pt x="5174620" y="1983575"/>
                  </a:cubicBezTo>
                  <a:cubicBezTo>
                    <a:pt x="5165302" y="1985474"/>
                    <a:pt x="5158038" y="1992745"/>
                    <a:pt x="5156142" y="2002046"/>
                  </a:cubicBezTo>
                  <a:lnTo>
                    <a:pt x="5139529" y="2002046"/>
                  </a:lnTo>
                  <a:lnTo>
                    <a:pt x="5098815" y="2042792"/>
                  </a:lnTo>
                  <a:lnTo>
                    <a:pt x="5098815" y="2042792"/>
                  </a:lnTo>
                  <a:close/>
                  <a:moveTo>
                    <a:pt x="4951911" y="2096803"/>
                  </a:moveTo>
                  <a:cubicBezTo>
                    <a:pt x="4944046" y="2096803"/>
                    <a:pt x="4937697" y="2090438"/>
                    <a:pt x="4937697" y="2082589"/>
                  </a:cubicBezTo>
                  <a:cubicBezTo>
                    <a:pt x="4937697" y="2074740"/>
                    <a:pt x="4944046" y="2068376"/>
                    <a:pt x="4951911" y="2068376"/>
                  </a:cubicBezTo>
                  <a:cubicBezTo>
                    <a:pt x="4959775" y="2068376"/>
                    <a:pt x="4966124" y="2074740"/>
                    <a:pt x="4966124" y="2082589"/>
                  </a:cubicBezTo>
                  <a:cubicBezTo>
                    <a:pt x="4966029" y="2090369"/>
                    <a:pt x="4959681" y="2096629"/>
                    <a:pt x="4951911" y="2096645"/>
                  </a:cubicBezTo>
                  <a:close/>
                  <a:moveTo>
                    <a:pt x="5179326" y="1992571"/>
                  </a:moveTo>
                  <a:cubicBezTo>
                    <a:pt x="5187191" y="1992571"/>
                    <a:pt x="5193540" y="1998935"/>
                    <a:pt x="5193540" y="2006784"/>
                  </a:cubicBezTo>
                  <a:cubicBezTo>
                    <a:pt x="5193540" y="2014633"/>
                    <a:pt x="5187191" y="2020998"/>
                    <a:pt x="5179326" y="2020998"/>
                  </a:cubicBezTo>
                  <a:cubicBezTo>
                    <a:pt x="5171461" y="2020998"/>
                    <a:pt x="5165113" y="2014633"/>
                    <a:pt x="5165113" y="2006784"/>
                  </a:cubicBezTo>
                  <a:cubicBezTo>
                    <a:pt x="5165018" y="1998951"/>
                    <a:pt x="5171272" y="1992517"/>
                    <a:pt x="5179105" y="1992413"/>
                  </a:cubicBezTo>
                  <a:cubicBezTo>
                    <a:pt x="5179168" y="1992413"/>
                    <a:pt x="5179263" y="1992413"/>
                    <a:pt x="5179326" y="1992413"/>
                  </a:cubicBezTo>
                  <a:close/>
                  <a:moveTo>
                    <a:pt x="3734290" y="1347753"/>
                  </a:moveTo>
                  <a:cubicBezTo>
                    <a:pt x="3747113" y="1350371"/>
                    <a:pt x="3759621" y="1342102"/>
                    <a:pt x="3762243" y="1329285"/>
                  </a:cubicBezTo>
                  <a:cubicBezTo>
                    <a:pt x="3762243" y="1329282"/>
                    <a:pt x="3762243" y="1329279"/>
                    <a:pt x="3762243" y="1329275"/>
                  </a:cubicBezTo>
                  <a:lnTo>
                    <a:pt x="3850682" y="1329275"/>
                  </a:lnTo>
                  <a:lnTo>
                    <a:pt x="3961579" y="1440172"/>
                  </a:lnTo>
                  <a:lnTo>
                    <a:pt x="3961579" y="1547057"/>
                  </a:lnTo>
                  <a:lnTo>
                    <a:pt x="3913727" y="1547057"/>
                  </a:lnTo>
                  <a:cubicBezTo>
                    <a:pt x="3911105" y="1534240"/>
                    <a:pt x="3898598" y="1525968"/>
                    <a:pt x="3885774" y="1528586"/>
                  </a:cubicBezTo>
                  <a:cubicBezTo>
                    <a:pt x="3872950" y="1531201"/>
                    <a:pt x="3864675" y="1543716"/>
                    <a:pt x="3867296" y="1556533"/>
                  </a:cubicBezTo>
                  <a:cubicBezTo>
                    <a:pt x="3869918" y="1569350"/>
                    <a:pt x="3882426" y="1577623"/>
                    <a:pt x="3895249" y="1575004"/>
                  </a:cubicBezTo>
                  <a:cubicBezTo>
                    <a:pt x="3904567" y="1573106"/>
                    <a:pt x="3911832" y="1565835"/>
                    <a:pt x="3913727" y="1556533"/>
                  </a:cubicBezTo>
                  <a:lnTo>
                    <a:pt x="3971055" y="1556533"/>
                  </a:lnTo>
                  <a:lnTo>
                    <a:pt x="3971055" y="1436129"/>
                  </a:lnTo>
                  <a:lnTo>
                    <a:pt x="3854694" y="1319642"/>
                  </a:lnTo>
                  <a:lnTo>
                    <a:pt x="3762243" y="1319642"/>
                  </a:lnTo>
                  <a:cubicBezTo>
                    <a:pt x="3759621" y="1306824"/>
                    <a:pt x="3747113" y="1298555"/>
                    <a:pt x="3734290" y="1301177"/>
                  </a:cubicBezTo>
                  <a:cubicBezTo>
                    <a:pt x="3721466" y="1303795"/>
                    <a:pt x="3713191" y="1316313"/>
                    <a:pt x="3715812" y="1329130"/>
                  </a:cubicBezTo>
                  <a:cubicBezTo>
                    <a:pt x="3717739" y="1338429"/>
                    <a:pt x="3725003" y="1345694"/>
                    <a:pt x="3734290" y="1347595"/>
                  </a:cubicBezTo>
                  <a:close/>
                  <a:moveTo>
                    <a:pt x="3890638" y="1566167"/>
                  </a:moveTo>
                  <a:cubicBezTo>
                    <a:pt x="3882773" y="1566167"/>
                    <a:pt x="3876425" y="1559802"/>
                    <a:pt x="3876425" y="1551953"/>
                  </a:cubicBezTo>
                  <a:cubicBezTo>
                    <a:pt x="3876425" y="1544104"/>
                    <a:pt x="3882773" y="1537740"/>
                    <a:pt x="3890638" y="1537740"/>
                  </a:cubicBezTo>
                  <a:cubicBezTo>
                    <a:pt x="3898503" y="1537740"/>
                    <a:pt x="3904851" y="1544104"/>
                    <a:pt x="3904851" y="1551953"/>
                  </a:cubicBezTo>
                  <a:cubicBezTo>
                    <a:pt x="3904757" y="1559733"/>
                    <a:pt x="3898408" y="1565993"/>
                    <a:pt x="3890638" y="1566009"/>
                  </a:cubicBezTo>
                  <a:close/>
                  <a:moveTo>
                    <a:pt x="3739028" y="1310324"/>
                  </a:moveTo>
                  <a:cubicBezTo>
                    <a:pt x="3746892" y="1310324"/>
                    <a:pt x="3753241" y="1316689"/>
                    <a:pt x="3753241" y="1324538"/>
                  </a:cubicBezTo>
                  <a:cubicBezTo>
                    <a:pt x="3753241" y="1332387"/>
                    <a:pt x="3746892" y="1338751"/>
                    <a:pt x="3739028" y="1338751"/>
                  </a:cubicBezTo>
                  <a:cubicBezTo>
                    <a:pt x="3731163" y="1338751"/>
                    <a:pt x="3724814" y="1332387"/>
                    <a:pt x="3724814" y="1324538"/>
                  </a:cubicBezTo>
                  <a:cubicBezTo>
                    <a:pt x="3724719" y="1316704"/>
                    <a:pt x="3730973" y="1310274"/>
                    <a:pt x="3738806" y="1310166"/>
                  </a:cubicBezTo>
                  <a:cubicBezTo>
                    <a:pt x="3738870" y="1310166"/>
                    <a:pt x="3738964" y="1310166"/>
                    <a:pt x="3739028" y="1310166"/>
                  </a:cubicBezTo>
                  <a:close/>
                  <a:moveTo>
                    <a:pt x="2758266" y="391471"/>
                  </a:moveTo>
                  <a:cubicBezTo>
                    <a:pt x="2745430" y="388855"/>
                    <a:pt x="2732903" y="397143"/>
                    <a:pt x="2730291" y="409983"/>
                  </a:cubicBezTo>
                  <a:cubicBezTo>
                    <a:pt x="2727676" y="422819"/>
                    <a:pt x="2735964" y="435343"/>
                    <a:pt x="2748800" y="437958"/>
                  </a:cubicBezTo>
                  <a:cubicBezTo>
                    <a:pt x="2761633" y="440570"/>
                    <a:pt x="2774157" y="432289"/>
                    <a:pt x="2776776" y="419455"/>
                  </a:cubicBezTo>
                  <a:lnTo>
                    <a:pt x="3052043" y="419455"/>
                  </a:lnTo>
                  <a:lnTo>
                    <a:pt x="3052043" y="561590"/>
                  </a:lnTo>
                  <a:lnTo>
                    <a:pt x="2985714" y="561590"/>
                  </a:lnTo>
                  <a:lnTo>
                    <a:pt x="2985714" y="513738"/>
                  </a:lnTo>
                  <a:cubicBezTo>
                    <a:pt x="2998534" y="511123"/>
                    <a:pt x="3006803" y="498609"/>
                    <a:pt x="3004185" y="485791"/>
                  </a:cubicBezTo>
                  <a:cubicBezTo>
                    <a:pt x="3001569" y="472971"/>
                    <a:pt x="2989055" y="464702"/>
                    <a:pt x="2976238" y="467317"/>
                  </a:cubicBezTo>
                  <a:cubicBezTo>
                    <a:pt x="2963420" y="469932"/>
                    <a:pt x="2955148" y="482446"/>
                    <a:pt x="2957767" y="495267"/>
                  </a:cubicBezTo>
                  <a:cubicBezTo>
                    <a:pt x="2959665" y="504569"/>
                    <a:pt x="2966936" y="511840"/>
                    <a:pt x="2976238" y="513738"/>
                  </a:cubicBezTo>
                  <a:lnTo>
                    <a:pt x="2976238" y="571066"/>
                  </a:lnTo>
                  <a:lnTo>
                    <a:pt x="3061519" y="571066"/>
                  </a:lnTo>
                  <a:lnTo>
                    <a:pt x="3061519" y="409980"/>
                  </a:lnTo>
                  <a:lnTo>
                    <a:pt x="2776776" y="409980"/>
                  </a:lnTo>
                  <a:cubicBezTo>
                    <a:pt x="2774884" y="400652"/>
                    <a:pt x="2767594" y="393363"/>
                    <a:pt x="2758266" y="391471"/>
                  </a:cubicBezTo>
                  <a:close/>
                  <a:moveTo>
                    <a:pt x="2766984" y="419424"/>
                  </a:moveTo>
                  <a:cubicBezTo>
                    <a:pt x="2764369" y="426827"/>
                    <a:pt x="2756242" y="430709"/>
                    <a:pt x="2748838" y="428094"/>
                  </a:cubicBezTo>
                  <a:cubicBezTo>
                    <a:pt x="2741434" y="425479"/>
                    <a:pt x="2737553" y="417352"/>
                    <a:pt x="2740168" y="409948"/>
                  </a:cubicBezTo>
                  <a:cubicBezTo>
                    <a:pt x="2742783" y="402544"/>
                    <a:pt x="2750910" y="398663"/>
                    <a:pt x="2758314" y="401278"/>
                  </a:cubicBezTo>
                  <a:cubicBezTo>
                    <a:pt x="2765718" y="403893"/>
                    <a:pt x="2769599" y="412020"/>
                    <a:pt x="2766984" y="419424"/>
                  </a:cubicBezTo>
                  <a:close/>
                  <a:moveTo>
                    <a:pt x="2966762" y="490523"/>
                  </a:moveTo>
                  <a:cubicBezTo>
                    <a:pt x="2966762" y="482674"/>
                    <a:pt x="2973127" y="476309"/>
                    <a:pt x="2980976" y="476309"/>
                  </a:cubicBezTo>
                  <a:cubicBezTo>
                    <a:pt x="2988825" y="476309"/>
                    <a:pt x="2995189" y="482674"/>
                    <a:pt x="2995189" y="490523"/>
                  </a:cubicBezTo>
                  <a:cubicBezTo>
                    <a:pt x="2995189" y="498372"/>
                    <a:pt x="2988825" y="504736"/>
                    <a:pt x="2980976" y="504736"/>
                  </a:cubicBezTo>
                  <a:cubicBezTo>
                    <a:pt x="2973127" y="504736"/>
                    <a:pt x="2966762" y="498372"/>
                    <a:pt x="2966762" y="490523"/>
                  </a:cubicBezTo>
                  <a:close/>
                  <a:moveTo>
                    <a:pt x="2293991" y="1347595"/>
                  </a:moveTo>
                  <a:cubicBezTo>
                    <a:pt x="2306809" y="1350213"/>
                    <a:pt x="2319323" y="1341944"/>
                    <a:pt x="2321941" y="1329127"/>
                  </a:cubicBezTo>
                  <a:cubicBezTo>
                    <a:pt x="2321944" y="1329124"/>
                    <a:pt x="2321944" y="1329121"/>
                    <a:pt x="2321944" y="1329117"/>
                  </a:cubicBezTo>
                  <a:lnTo>
                    <a:pt x="2410384" y="1329117"/>
                  </a:lnTo>
                  <a:lnTo>
                    <a:pt x="2521280" y="1440014"/>
                  </a:lnTo>
                  <a:lnTo>
                    <a:pt x="2521280" y="1547057"/>
                  </a:lnTo>
                  <a:lnTo>
                    <a:pt x="2473555" y="1547057"/>
                  </a:lnTo>
                  <a:cubicBezTo>
                    <a:pt x="2470940" y="1534240"/>
                    <a:pt x="2458425" y="1525968"/>
                    <a:pt x="2445608" y="1528586"/>
                  </a:cubicBezTo>
                  <a:cubicBezTo>
                    <a:pt x="2432787" y="1531201"/>
                    <a:pt x="2424518" y="1543716"/>
                    <a:pt x="2427134" y="1556533"/>
                  </a:cubicBezTo>
                  <a:cubicBezTo>
                    <a:pt x="2429752" y="1569350"/>
                    <a:pt x="2442263" y="1577623"/>
                    <a:pt x="2455084" y="1575004"/>
                  </a:cubicBezTo>
                  <a:cubicBezTo>
                    <a:pt x="2464385" y="1573106"/>
                    <a:pt x="2471656" y="1565835"/>
                    <a:pt x="2473555" y="1556533"/>
                  </a:cubicBezTo>
                  <a:lnTo>
                    <a:pt x="2530883" y="1556533"/>
                  </a:lnTo>
                  <a:lnTo>
                    <a:pt x="2530883" y="1436129"/>
                  </a:lnTo>
                  <a:lnTo>
                    <a:pt x="2414395" y="1319642"/>
                  </a:lnTo>
                  <a:lnTo>
                    <a:pt x="2321944" y="1319642"/>
                  </a:lnTo>
                  <a:cubicBezTo>
                    <a:pt x="2319326" y="1306824"/>
                    <a:pt x="2306809" y="1298555"/>
                    <a:pt x="2293991" y="1301177"/>
                  </a:cubicBezTo>
                  <a:cubicBezTo>
                    <a:pt x="2281174" y="1303795"/>
                    <a:pt x="2272905" y="1316313"/>
                    <a:pt x="2275526" y="1329130"/>
                  </a:cubicBezTo>
                  <a:cubicBezTo>
                    <a:pt x="2277428" y="1338429"/>
                    <a:pt x="2284692" y="1345694"/>
                    <a:pt x="2293991" y="1347595"/>
                  </a:cubicBezTo>
                  <a:close/>
                  <a:moveTo>
                    <a:pt x="2450340" y="1566009"/>
                  </a:moveTo>
                  <a:cubicBezTo>
                    <a:pt x="2442490" y="1566009"/>
                    <a:pt x="2436126" y="1559644"/>
                    <a:pt x="2436126" y="1551795"/>
                  </a:cubicBezTo>
                  <a:cubicBezTo>
                    <a:pt x="2436126" y="1543946"/>
                    <a:pt x="2442490" y="1537582"/>
                    <a:pt x="2450340" y="1537582"/>
                  </a:cubicBezTo>
                  <a:cubicBezTo>
                    <a:pt x="2458188" y="1537582"/>
                    <a:pt x="2464553" y="1543946"/>
                    <a:pt x="2464553" y="1551795"/>
                  </a:cubicBezTo>
                  <a:cubicBezTo>
                    <a:pt x="2464537" y="1559638"/>
                    <a:pt x="2458182" y="1565990"/>
                    <a:pt x="2450340" y="1566009"/>
                  </a:cubicBezTo>
                  <a:close/>
                  <a:moveTo>
                    <a:pt x="2298729" y="1310166"/>
                  </a:moveTo>
                  <a:cubicBezTo>
                    <a:pt x="2306578" y="1310166"/>
                    <a:pt x="2312943" y="1316531"/>
                    <a:pt x="2312943" y="1324380"/>
                  </a:cubicBezTo>
                  <a:cubicBezTo>
                    <a:pt x="2312943" y="1332229"/>
                    <a:pt x="2306578" y="1338593"/>
                    <a:pt x="2298729" y="1338593"/>
                  </a:cubicBezTo>
                  <a:cubicBezTo>
                    <a:pt x="2290880" y="1338593"/>
                    <a:pt x="2284516" y="1332229"/>
                    <a:pt x="2284516" y="1324380"/>
                  </a:cubicBezTo>
                  <a:cubicBezTo>
                    <a:pt x="2284497" y="1316547"/>
                    <a:pt x="2290833" y="1310185"/>
                    <a:pt x="2298666" y="1310166"/>
                  </a:cubicBezTo>
                  <a:cubicBezTo>
                    <a:pt x="2298688" y="1310166"/>
                    <a:pt x="2298707" y="1310166"/>
                    <a:pt x="2298729" y="1310166"/>
                  </a:cubicBezTo>
                  <a:close/>
                  <a:moveTo>
                    <a:pt x="2597212" y="713200"/>
                  </a:moveTo>
                  <a:lnTo>
                    <a:pt x="2597212" y="1016421"/>
                  </a:lnTo>
                  <a:lnTo>
                    <a:pt x="2549360" y="1016421"/>
                  </a:lnTo>
                  <a:cubicBezTo>
                    <a:pt x="2546745" y="1003604"/>
                    <a:pt x="2534231" y="995331"/>
                    <a:pt x="2521413" y="997950"/>
                  </a:cubicBezTo>
                  <a:cubicBezTo>
                    <a:pt x="2508593" y="1000565"/>
                    <a:pt x="2500323" y="1013079"/>
                    <a:pt x="2502939" y="1025897"/>
                  </a:cubicBezTo>
                  <a:cubicBezTo>
                    <a:pt x="2505557" y="1038714"/>
                    <a:pt x="2518068" y="1046986"/>
                    <a:pt x="2530889" y="1044368"/>
                  </a:cubicBezTo>
                  <a:cubicBezTo>
                    <a:pt x="2540191" y="1042470"/>
                    <a:pt x="2547462" y="1035199"/>
                    <a:pt x="2549360" y="1025897"/>
                  </a:cubicBezTo>
                  <a:lnTo>
                    <a:pt x="2606688" y="1025897"/>
                  </a:lnTo>
                  <a:lnTo>
                    <a:pt x="2606688" y="722676"/>
                  </a:lnTo>
                  <a:lnTo>
                    <a:pt x="2758298" y="722676"/>
                  </a:lnTo>
                  <a:lnTo>
                    <a:pt x="2758298" y="589543"/>
                  </a:lnTo>
                  <a:cubicBezTo>
                    <a:pt x="2771119" y="586928"/>
                    <a:pt x="2779388" y="574414"/>
                    <a:pt x="2776769" y="561596"/>
                  </a:cubicBezTo>
                  <a:cubicBezTo>
                    <a:pt x="2774154" y="548776"/>
                    <a:pt x="2761640" y="540507"/>
                    <a:pt x="2748822" y="543122"/>
                  </a:cubicBezTo>
                  <a:cubicBezTo>
                    <a:pt x="2736005" y="545737"/>
                    <a:pt x="2727733" y="558251"/>
                    <a:pt x="2730351" y="571072"/>
                  </a:cubicBezTo>
                  <a:cubicBezTo>
                    <a:pt x="2732249" y="580374"/>
                    <a:pt x="2739520" y="587645"/>
                    <a:pt x="2748822" y="589543"/>
                  </a:cubicBezTo>
                  <a:lnTo>
                    <a:pt x="2748822" y="713200"/>
                  </a:lnTo>
                  <a:close/>
                  <a:moveTo>
                    <a:pt x="2526145" y="1035372"/>
                  </a:moveTo>
                  <a:cubicBezTo>
                    <a:pt x="2518296" y="1035372"/>
                    <a:pt x="2511931" y="1029008"/>
                    <a:pt x="2511931" y="1021159"/>
                  </a:cubicBezTo>
                  <a:cubicBezTo>
                    <a:pt x="2511931" y="1013310"/>
                    <a:pt x="2518296" y="1006945"/>
                    <a:pt x="2526145" y="1006945"/>
                  </a:cubicBezTo>
                  <a:cubicBezTo>
                    <a:pt x="2533994" y="1006945"/>
                    <a:pt x="2540358" y="1013310"/>
                    <a:pt x="2540358" y="1021159"/>
                  </a:cubicBezTo>
                  <a:cubicBezTo>
                    <a:pt x="2540342" y="1029002"/>
                    <a:pt x="2533987" y="1035353"/>
                    <a:pt x="2526145" y="1035372"/>
                  </a:cubicBezTo>
                  <a:close/>
                  <a:moveTo>
                    <a:pt x="2739347" y="566328"/>
                  </a:moveTo>
                  <a:cubicBezTo>
                    <a:pt x="2739347" y="558479"/>
                    <a:pt x="2745711" y="552114"/>
                    <a:pt x="2753560" y="552114"/>
                  </a:cubicBezTo>
                  <a:cubicBezTo>
                    <a:pt x="2761409" y="552114"/>
                    <a:pt x="2767774" y="558479"/>
                    <a:pt x="2767774" y="566328"/>
                  </a:cubicBezTo>
                  <a:cubicBezTo>
                    <a:pt x="2767774" y="574177"/>
                    <a:pt x="2761409" y="580541"/>
                    <a:pt x="2753560" y="580541"/>
                  </a:cubicBezTo>
                  <a:cubicBezTo>
                    <a:pt x="2745711" y="580541"/>
                    <a:pt x="2739347" y="574177"/>
                    <a:pt x="2739347" y="566328"/>
                  </a:cubicBezTo>
                  <a:close/>
                  <a:moveTo>
                    <a:pt x="4189121" y="3015309"/>
                  </a:moveTo>
                  <a:cubicBezTo>
                    <a:pt x="4201945" y="3017927"/>
                    <a:pt x="4214453" y="3009658"/>
                    <a:pt x="4217074" y="2996841"/>
                  </a:cubicBezTo>
                  <a:cubicBezTo>
                    <a:pt x="4217074" y="2996838"/>
                    <a:pt x="4217074" y="2996835"/>
                    <a:pt x="4217074" y="2996831"/>
                  </a:cubicBezTo>
                  <a:lnTo>
                    <a:pt x="4501817" y="2996831"/>
                  </a:lnTo>
                  <a:lnTo>
                    <a:pt x="4501817" y="2636283"/>
                  </a:lnTo>
                  <a:cubicBezTo>
                    <a:pt x="4514641" y="2633668"/>
                    <a:pt x="4522916" y="2621154"/>
                    <a:pt x="4520295" y="2608336"/>
                  </a:cubicBezTo>
                  <a:cubicBezTo>
                    <a:pt x="4517673" y="2595516"/>
                    <a:pt x="4505165" y="2587247"/>
                    <a:pt x="4492342" y="2589862"/>
                  </a:cubicBezTo>
                  <a:cubicBezTo>
                    <a:pt x="4479518" y="2592480"/>
                    <a:pt x="4471242" y="2604991"/>
                    <a:pt x="4473864" y="2617812"/>
                  </a:cubicBezTo>
                  <a:cubicBezTo>
                    <a:pt x="4475759" y="2627114"/>
                    <a:pt x="4483024" y="2634385"/>
                    <a:pt x="4492342" y="2636283"/>
                  </a:cubicBezTo>
                  <a:lnTo>
                    <a:pt x="4492342" y="2987356"/>
                  </a:lnTo>
                  <a:lnTo>
                    <a:pt x="4217074" y="2987356"/>
                  </a:lnTo>
                  <a:cubicBezTo>
                    <a:pt x="4214453" y="2974538"/>
                    <a:pt x="4201945" y="2966269"/>
                    <a:pt x="4189121" y="2968891"/>
                  </a:cubicBezTo>
                  <a:cubicBezTo>
                    <a:pt x="4176297" y="2971509"/>
                    <a:pt x="4168022" y="2984027"/>
                    <a:pt x="4170643" y="2996844"/>
                  </a:cubicBezTo>
                  <a:cubicBezTo>
                    <a:pt x="4172570" y="3006143"/>
                    <a:pt x="4179835" y="3013407"/>
                    <a:pt x="4189121" y="3015309"/>
                  </a:cubicBezTo>
                  <a:close/>
                  <a:moveTo>
                    <a:pt x="4482866" y="2613068"/>
                  </a:moveTo>
                  <a:cubicBezTo>
                    <a:pt x="4482866" y="2605219"/>
                    <a:pt x="4489215" y="2598854"/>
                    <a:pt x="4497080" y="2598854"/>
                  </a:cubicBezTo>
                  <a:cubicBezTo>
                    <a:pt x="4504944" y="2598854"/>
                    <a:pt x="4511293" y="2605219"/>
                    <a:pt x="4511293" y="2613068"/>
                  </a:cubicBezTo>
                  <a:cubicBezTo>
                    <a:pt x="4511293" y="2620917"/>
                    <a:pt x="4504944" y="2627281"/>
                    <a:pt x="4497080" y="2627281"/>
                  </a:cubicBezTo>
                  <a:cubicBezTo>
                    <a:pt x="4489215" y="2627281"/>
                    <a:pt x="4482866" y="2620917"/>
                    <a:pt x="4482866" y="2613068"/>
                  </a:cubicBezTo>
                  <a:close/>
                  <a:moveTo>
                    <a:pt x="4193859" y="2977880"/>
                  </a:moveTo>
                  <a:cubicBezTo>
                    <a:pt x="4201724" y="2977880"/>
                    <a:pt x="4208072" y="2984245"/>
                    <a:pt x="4208072" y="2992094"/>
                  </a:cubicBezTo>
                  <a:cubicBezTo>
                    <a:pt x="4208072" y="2999943"/>
                    <a:pt x="4201724" y="3006307"/>
                    <a:pt x="4193859" y="3006307"/>
                  </a:cubicBezTo>
                  <a:cubicBezTo>
                    <a:pt x="4185994" y="3006307"/>
                    <a:pt x="4179645" y="2999943"/>
                    <a:pt x="4179645" y="2992094"/>
                  </a:cubicBezTo>
                  <a:cubicBezTo>
                    <a:pt x="4179614" y="2984260"/>
                    <a:pt x="4185962" y="2977899"/>
                    <a:pt x="4193795" y="2977880"/>
                  </a:cubicBezTo>
                  <a:cubicBezTo>
                    <a:pt x="4193827" y="2977880"/>
                    <a:pt x="4193827" y="2977880"/>
                    <a:pt x="4193859" y="2977880"/>
                  </a:cubicBezTo>
                  <a:close/>
                  <a:moveTo>
                    <a:pt x="3743765" y="1225517"/>
                  </a:moveTo>
                  <a:cubicBezTo>
                    <a:pt x="3730942" y="1222905"/>
                    <a:pt x="3718434" y="1231177"/>
                    <a:pt x="3715812" y="1243998"/>
                  </a:cubicBezTo>
                  <a:cubicBezTo>
                    <a:pt x="3713222" y="1256815"/>
                    <a:pt x="3721466" y="1269326"/>
                    <a:pt x="3734290" y="1271941"/>
                  </a:cubicBezTo>
                  <a:cubicBezTo>
                    <a:pt x="3747113" y="1274554"/>
                    <a:pt x="3759621" y="1266285"/>
                    <a:pt x="3762243" y="1253470"/>
                  </a:cubicBezTo>
                  <a:lnTo>
                    <a:pt x="3888585" y="1253470"/>
                  </a:lnTo>
                  <a:lnTo>
                    <a:pt x="4037384" y="1402269"/>
                  </a:lnTo>
                  <a:lnTo>
                    <a:pt x="4037384" y="1622863"/>
                  </a:lnTo>
                  <a:lnTo>
                    <a:pt x="3913727" y="1622863"/>
                  </a:lnTo>
                  <a:cubicBezTo>
                    <a:pt x="3911105" y="1610045"/>
                    <a:pt x="3898598" y="1601773"/>
                    <a:pt x="3885774" y="1604391"/>
                  </a:cubicBezTo>
                  <a:cubicBezTo>
                    <a:pt x="3872950" y="1607007"/>
                    <a:pt x="3864675" y="1619521"/>
                    <a:pt x="3867296" y="1632338"/>
                  </a:cubicBezTo>
                  <a:cubicBezTo>
                    <a:pt x="3869918" y="1645156"/>
                    <a:pt x="3882426" y="1653428"/>
                    <a:pt x="3895249" y="1650809"/>
                  </a:cubicBezTo>
                  <a:cubicBezTo>
                    <a:pt x="3904567" y="1648911"/>
                    <a:pt x="3911832" y="1641640"/>
                    <a:pt x="3913727" y="1632338"/>
                  </a:cubicBezTo>
                  <a:lnTo>
                    <a:pt x="4046860" y="1632338"/>
                  </a:lnTo>
                  <a:lnTo>
                    <a:pt x="4046860" y="1398227"/>
                  </a:lnTo>
                  <a:lnTo>
                    <a:pt x="3892596" y="1243837"/>
                  </a:lnTo>
                  <a:lnTo>
                    <a:pt x="3762243" y="1243837"/>
                  </a:lnTo>
                  <a:cubicBezTo>
                    <a:pt x="3760285" y="1234588"/>
                    <a:pt x="3753020" y="1227384"/>
                    <a:pt x="3743765" y="1225517"/>
                  </a:cubicBezTo>
                  <a:close/>
                  <a:moveTo>
                    <a:pt x="3739028" y="1262946"/>
                  </a:moveTo>
                  <a:cubicBezTo>
                    <a:pt x="3731163" y="1262946"/>
                    <a:pt x="3724814" y="1256581"/>
                    <a:pt x="3724814" y="1248732"/>
                  </a:cubicBezTo>
                  <a:cubicBezTo>
                    <a:pt x="3724814" y="1240883"/>
                    <a:pt x="3731163" y="1234519"/>
                    <a:pt x="3739028" y="1234519"/>
                  </a:cubicBezTo>
                  <a:cubicBezTo>
                    <a:pt x="3746892" y="1234519"/>
                    <a:pt x="3753241" y="1240883"/>
                    <a:pt x="3753241" y="1248732"/>
                  </a:cubicBezTo>
                  <a:cubicBezTo>
                    <a:pt x="3753146" y="1256512"/>
                    <a:pt x="3746798" y="1262772"/>
                    <a:pt x="3739028" y="1262788"/>
                  </a:cubicBezTo>
                  <a:close/>
                  <a:moveTo>
                    <a:pt x="3890638" y="1641972"/>
                  </a:moveTo>
                  <a:cubicBezTo>
                    <a:pt x="3882773" y="1641972"/>
                    <a:pt x="3876425" y="1635607"/>
                    <a:pt x="3876425" y="1627758"/>
                  </a:cubicBezTo>
                  <a:cubicBezTo>
                    <a:pt x="3876425" y="1619909"/>
                    <a:pt x="3882773" y="1613545"/>
                    <a:pt x="3890638" y="1613545"/>
                  </a:cubicBezTo>
                  <a:cubicBezTo>
                    <a:pt x="3898503" y="1613545"/>
                    <a:pt x="3904851" y="1619909"/>
                    <a:pt x="3904851" y="1627758"/>
                  </a:cubicBezTo>
                  <a:cubicBezTo>
                    <a:pt x="3904757" y="1635538"/>
                    <a:pt x="3898408" y="1641798"/>
                    <a:pt x="3890638" y="1641814"/>
                  </a:cubicBezTo>
                  <a:close/>
                  <a:moveTo>
                    <a:pt x="2455077" y="1073907"/>
                  </a:moveTo>
                  <a:cubicBezTo>
                    <a:pt x="2442257" y="1071295"/>
                    <a:pt x="2429746" y="1079567"/>
                    <a:pt x="2427134" y="1092387"/>
                  </a:cubicBezTo>
                  <a:cubicBezTo>
                    <a:pt x="2424522" y="1105205"/>
                    <a:pt x="2432794" y="1117716"/>
                    <a:pt x="2445614" y="1120331"/>
                  </a:cubicBezTo>
                  <a:cubicBezTo>
                    <a:pt x="2458428" y="1122943"/>
                    <a:pt x="2470936" y="1114674"/>
                    <a:pt x="2473555" y="1101860"/>
                  </a:cubicBezTo>
                  <a:lnTo>
                    <a:pt x="2682493" y="1101860"/>
                  </a:lnTo>
                  <a:lnTo>
                    <a:pt x="2682493" y="892764"/>
                  </a:lnTo>
                  <a:cubicBezTo>
                    <a:pt x="2695313" y="890149"/>
                    <a:pt x="2703582" y="877634"/>
                    <a:pt x="2700964" y="864817"/>
                  </a:cubicBezTo>
                  <a:cubicBezTo>
                    <a:pt x="2698349" y="851997"/>
                    <a:pt x="2685835" y="843727"/>
                    <a:pt x="2673017" y="846343"/>
                  </a:cubicBezTo>
                  <a:cubicBezTo>
                    <a:pt x="2660200" y="848958"/>
                    <a:pt x="2651928" y="861472"/>
                    <a:pt x="2654546" y="874293"/>
                  </a:cubicBezTo>
                  <a:cubicBezTo>
                    <a:pt x="2656444" y="883595"/>
                    <a:pt x="2663715" y="890866"/>
                    <a:pt x="2673017" y="892764"/>
                  </a:cubicBezTo>
                  <a:lnTo>
                    <a:pt x="2673017" y="1092226"/>
                  </a:lnTo>
                  <a:lnTo>
                    <a:pt x="2473555" y="1092226"/>
                  </a:lnTo>
                  <a:cubicBezTo>
                    <a:pt x="2471609" y="1082978"/>
                    <a:pt x="2464344" y="1075773"/>
                    <a:pt x="2455077" y="1073907"/>
                  </a:cubicBezTo>
                  <a:close/>
                  <a:moveTo>
                    <a:pt x="2450340" y="1111336"/>
                  </a:moveTo>
                  <a:cubicBezTo>
                    <a:pt x="2442490" y="1111336"/>
                    <a:pt x="2436126" y="1104971"/>
                    <a:pt x="2436126" y="1097122"/>
                  </a:cubicBezTo>
                  <a:cubicBezTo>
                    <a:pt x="2436126" y="1089273"/>
                    <a:pt x="2442490" y="1082909"/>
                    <a:pt x="2450340" y="1082909"/>
                  </a:cubicBezTo>
                  <a:cubicBezTo>
                    <a:pt x="2458188" y="1082909"/>
                    <a:pt x="2464553" y="1089273"/>
                    <a:pt x="2464553" y="1097122"/>
                  </a:cubicBezTo>
                  <a:cubicBezTo>
                    <a:pt x="2464449" y="1104902"/>
                    <a:pt x="2458122" y="1111162"/>
                    <a:pt x="2450340" y="1111178"/>
                  </a:cubicBezTo>
                  <a:close/>
                  <a:moveTo>
                    <a:pt x="2663542" y="869707"/>
                  </a:moveTo>
                  <a:cubicBezTo>
                    <a:pt x="2663542" y="861857"/>
                    <a:pt x="2669906" y="855493"/>
                    <a:pt x="2677755" y="855493"/>
                  </a:cubicBezTo>
                  <a:cubicBezTo>
                    <a:pt x="2685604" y="855493"/>
                    <a:pt x="2691969" y="861857"/>
                    <a:pt x="2691969" y="869707"/>
                  </a:cubicBezTo>
                  <a:cubicBezTo>
                    <a:pt x="2691969" y="877555"/>
                    <a:pt x="2685604" y="883920"/>
                    <a:pt x="2677755" y="883920"/>
                  </a:cubicBezTo>
                  <a:cubicBezTo>
                    <a:pt x="2669906" y="883920"/>
                    <a:pt x="2663542" y="877559"/>
                    <a:pt x="2663542" y="869707"/>
                  </a:cubicBezTo>
                  <a:cubicBezTo>
                    <a:pt x="2663542" y="869656"/>
                    <a:pt x="2663542" y="869602"/>
                    <a:pt x="2663542" y="869549"/>
                  </a:cubicBezTo>
                  <a:close/>
                  <a:moveTo>
                    <a:pt x="2379272" y="1149712"/>
                  </a:moveTo>
                  <a:cubicBezTo>
                    <a:pt x="2366452" y="1147100"/>
                    <a:pt x="2353941" y="1155372"/>
                    <a:pt x="2351328" y="1168193"/>
                  </a:cubicBezTo>
                  <a:cubicBezTo>
                    <a:pt x="2348716" y="1181010"/>
                    <a:pt x="2356988" y="1193521"/>
                    <a:pt x="2369809" y="1196136"/>
                  </a:cubicBezTo>
                  <a:cubicBezTo>
                    <a:pt x="2382623" y="1198748"/>
                    <a:pt x="2395131" y="1190479"/>
                    <a:pt x="2397750" y="1177665"/>
                  </a:cubicBezTo>
                  <a:lnTo>
                    <a:pt x="2486189" y="1177665"/>
                  </a:lnTo>
                  <a:lnTo>
                    <a:pt x="2672859" y="1364335"/>
                  </a:lnTo>
                  <a:lnTo>
                    <a:pt x="2672859" y="1632496"/>
                  </a:lnTo>
                  <a:lnTo>
                    <a:pt x="3185018" y="1632496"/>
                  </a:lnTo>
                  <a:cubicBezTo>
                    <a:pt x="3187640" y="1645314"/>
                    <a:pt x="3200147" y="1653586"/>
                    <a:pt x="3212971" y="1650967"/>
                  </a:cubicBezTo>
                  <a:cubicBezTo>
                    <a:pt x="3225795" y="1648352"/>
                    <a:pt x="3234070" y="1635838"/>
                    <a:pt x="3231449" y="1623020"/>
                  </a:cubicBezTo>
                  <a:cubicBezTo>
                    <a:pt x="3228827" y="1610203"/>
                    <a:pt x="3216319" y="1601931"/>
                    <a:pt x="3203495" y="1604546"/>
                  </a:cubicBezTo>
                  <a:cubicBezTo>
                    <a:pt x="3194178" y="1606448"/>
                    <a:pt x="3186913" y="1613719"/>
                    <a:pt x="3185018" y="1623020"/>
                  </a:cubicBezTo>
                  <a:lnTo>
                    <a:pt x="2682493" y="1623020"/>
                  </a:lnTo>
                  <a:lnTo>
                    <a:pt x="2682493" y="1360387"/>
                  </a:lnTo>
                  <a:lnTo>
                    <a:pt x="2490137" y="1168031"/>
                  </a:lnTo>
                  <a:lnTo>
                    <a:pt x="2397750" y="1168031"/>
                  </a:lnTo>
                  <a:cubicBezTo>
                    <a:pt x="2395804" y="1158783"/>
                    <a:pt x="2388539" y="1151579"/>
                    <a:pt x="2379272" y="1149712"/>
                  </a:cubicBezTo>
                  <a:close/>
                  <a:moveTo>
                    <a:pt x="2374534" y="1187141"/>
                  </a:moveTo>
                  <a:cubicBezTo>
                    <a:pt x="2366685" y="1187141"/>
                    <a:pt x="2360321" y="1180776"/>
                    <a:pt x="2360321" y="1172927"/>
                  </a:cubicBezTo>
                  <a:cubicBezTo>
                    <a:pt x="2360321" y="1165078"/>
                    <a:pt x="2366685" y="1158714"/>
                    <a:pt x="2374534" y="1158714"/>
                  </a:cubicBezTo>
                  <a:cubicBezTo>
                    <a:pt x="2382383" y="1158714"/>
                    <a:pt x="2388748" y="1165078"/>
                    <a:pt x="2388748" y="1172927"/>
                  </a:cubicBezTo>
                  <a:cubicBezTo>
                    <a:pt x="2388644" y="1180707"/>
                    <a:pt x="2382317" y="1186967"/>
                    <a:pt x="2374534" y="1186983"/>
                  </a:cubicBezTo>
                  <a:close/>
                  <a:moveTo>
                    <a:pt x="3208391" y="1613545"/>
                  </a:moveTo>
                  <a:cubicBezTo>
                    <a:pt x="3216256" y="1613545"/>
                    <a:pt x="3222605" y="1619909"/>
                    <a:pt x="3222605" y="1627758"/>
                  </a:cubicBezTo>
                  <a:cubicBezTo>
                    <a:pt x="3222605" y="1635607"/>
                    <a:pt x="3216256" y="1641972"/>
                    <a:pt x="3208391" y="1641972"/>
                  </a:cubicBezTo>
                  <a:cubicBezTo>
                    <a:pt x="3200526" y="1641972"/>
                    <a:pt x="3194178" y="1635607"/>
                    <a:pt x="3194178" y="1627758"/>
                  </a:cubicBezTo>
                  <a:cubicBezTo>
                    <a:pt x="3194083" y="1619925"/>
                    <a:pt x="3200337" y="1613491"/>
                    <a:pt x="3208170" y="1613387"/>
                  </a:cubicBezTo>
                  <a:cubicBezTo>
                    <a:pt x="3208233" y="1613387"/>
                    <a:pt x="3208328" y="1613387"/>
                    <a:pt x="3208391" y="1613387"/>
                  </a:cubicBezTo>
                  <a:close/>
                  <a:moveTo>
                    <a:pt x="2303467" y="1225517"/>
                  </a:moveTo>
                  <a:cubicBezTo>
                    <a:pt x="2290646" y="1222905"/>
                    <a:pt x="2278135" y="1231177"/>
                    <a:pt x="2275523" y="1243998"/>
                  </a:cubicBezTo>
                  <a:cubicBezTo>
                    <a:pt x="2272911" y="1256815"/>
                    <a:pt x="2281183" y="1269326"/>
                    <a:pt x="2294004" y="1271941"/>
                  </a:cubicBezTo>
                  <a:cubicBezTo>
                    <a:pt x="2306818" y="1274554"/>
                    <a:pt x="2319326" y="1266285"/>
                    <a:pt x="2321944" y="1253470"/>
                  </a:cubicBezTo>
                  <a:lnTo>
                    <a:pt x="2448286" y="1253470"/>
                  </a:lnTo>
                  <a:lnTo>
                    <a:pt x="2597086" y="1402269"/>
                  </a:lnTo>
                  <a:lnTo>
                    <a:pt x="2597086" y="1622863"/>
                  </a:lnTo>
                  <a:lnTo>
                    <a:pt x="2473555" y="1622863"/>
                  </a:lnTo>
                  <a:cubicBezTo>
                    <a:pt x="2470940" y="1610045"/>
                    <a:pt x="2458425" y="1601773"/>
                    <a:pt x="2445608" y="1604391"/>
                  </a:cubicBezTo>
                  <a:cubicBezTo>
                    <a:pt x="2432787" y="1607007"/>
                    <a:pt x="2424518" y="1619521"/>
                    <a:pt x="2427134" y="1632338"/>
                  </a:cubicBezTo>
                  <a:cubicBezTo>
                    <a:pt x="2429752" y="1645156"/>
                    <a:pt x="2442263" y="1653428"/>
                    <a:pt x="2455084" y="1650809"/>
                  </a:cubicBezTo>
                  <a:cubicBezTo>
                    <a:pt x="2464385" y="1648911"/>
                    <a:pt x="2471656" y="1641640"/>
                    <a:pt x="2473555" y="1632338"/>
                  </a:cubicBezTo>
                  <a:lnTo>
                    <a:pt x="2606688" y="1632338"/>
                  </a:lnTo>
                  <a:lnTo>
                    <a:pt x="2606688" y="1398227"/>
                  </a:lnTo>
                  <a:lnTo>
                    <a:pt x="2452298" y="1243837"/>
                  </a:lnTo>
                  <a:lnTo>
                    <a:pt x="2321944" y="1243837"/>
                  </a:lnTo>
                  <a:cubicBezTo>
                    <a:pt x="2319999" y="1234588"/>
                    <a:pt x="2312734" y="1227384"/>
                    <a:pt x="2303467" y="1225517"/>
                  </a:cubicBezTo>
                  <a:close/>
                  <a:moveTo>
                    <a:pt x="2298729" y="1262946"/>
                  </a:moveTo>
                  <a:cubicBezTo>
                    <a:pt x="2290880" y="1262946"/>
                    <a:pt x="2284516" y="1256581"/>
                    <a:pt x="2284516" y="1248732"/>
                  </a:cubicBezTo>
                  <a:cubicBezTo>
                    <a:pt x="2284516" y="1240883"/>
                    <a:pt x="2290880" y="1234519"/>
                    <a:pt x="2298729" y="1234519"/>
                  </a:cubicBezTo>
                  <a:cubicBezTo>
                    <a:pt x="2306578" y="1234519"/>
                    <a:pt x="2312943" y="1240883"/>
                    <a:pt x="2312943" y="1248732"/>
                  </a:cubicBezTo>
                  <a:cubicBezTo>
                    <a:pt x="2312838" y="1256512"/>
                    <a:pt x="2306512" y="1262772"/>
                    <a:pt x="2298729" y="1262788"/>
                  </a:cubicBezTo>
                  <a:close/>
                  <a:moveTo>
                    <a:pt x="2450340" y="1641972"/>
                  </a:moveTo>
                  <a:cubicBezTo>
                    <a:pt x="2442490" y="1641972"/>
                    <a:pt x="2436126" y="1635607"/>
                    <a:pt x="2436126" y="1627758"/>
                  </a:cubicBezTo>
                  <a:cubicBezTo>
                    <a:pt x="2436126" y="1619909"/>
                    <a:pt x="2442490" y="1613545"/>
                    <a:pt x="2450340" y="1613545"/>
                  </a:cubicBezTo>
                  <a:cubicBezTo>
                    <a:pt x="2458188" y="1613545"/>
                    <a:pt x="2464553" y="1619909"/>
                    <a:pt x="2464553" y="1627758"/>
                  </a:cubicBezTo>
                  <a:cubicBezTo>
                    <a:pt x="2464449" y="1635538"/>
                    <a:pt x="2458122" y="1641798"/>
                    <a:pt x="2450340" y="1641814"/>
                  </a:cubicBezTo>
                  <a:close/>
                  <a:moveTo>
                    <a:pt x="5259869" y="1547215"/>
                  </a:moveTo>
                  <a:lnTo>
                    <a:pt x="4899321" y="1547215"/>
                  </a:lnTo>
                  <a:cubicBezTo>
                    <a:pt x="4896699" y="1534398"/>
                    <a:pt x="4884191" y="1526126"/>
                    <a:pt x="4871368" y="1528744"/>
                  </a:cubicBezTo>
                  <a:cubicBezTo>
                    <a:pt x="4858544" y="1531359"/>
                    <a:pt x="4850268" y="1543874"/>
                    <a:pt x="4852890" y="1556691"/>
                  </a:cubicBezTo>
                  <a:cubicBezTo>
                    <a:pt x="4855512" y="1569508"/>
                    <a:pt x="4868019" y="1577781"/>
                    <a:pt x="4880843" y="1575162"/>
                  </a:cubicBezTo>
                  <a:cubicBezTo>
                    <a:pt x="4890161" y="1573264"/>
                    <a:pt x="4897426" y="1565993"/>
                    <a:pt x="4899321" y="1556691"/>
                  </a:cubicBezTo>
                  <a:lnTo>
                    <a:pt x="5250394" y="1556691"/>
                  </a:lnTo>
                  <a:lnTo>
                    <a:pt x="5250394" y="2042571"/>
                  </a:lnTo>
                  <a:lnTo>
                    <a:pt x="5139497" y="2153499"/>
                  </a:lnTo>
                  <a:lnTo>
                    <a:pt x="4880843" y="2153499"/>
                  </a:lnTo>
                  <a:lnTo>
                    <a:pt x="4880843" y="2029842"/>
                  </a:lnTo>
                  <a:cubicBezTo>
                    <a:pt x="4893667" y="2027226"/>
                    <a:pt x="4901942" y="2014712"/>
                    <a:pt x="4899321" y="2001895"/>
                  </a:cubicBezTo>
                  <a:cubicBezTo>
                    <a:pt x="4896699" y="1989074"/>
                    <a:pt x="4884191" y="1980805"/>
                    <a:pt x="4871368" y="1983420"/>
                  </a:cubicBezTo>
                  <a:cubicBezTo>
                    <a:pt x="4858544" y="1986039"/>
                    <a:pt x="4850268" y="1998550"/>
                    <a:pt x="4852890" y="2011370"/>
                  </a:cubicBezTo>
                  <a:cubicBezTo>
                    <a:pt x="4854785" y="2020672"/>
                    <a:pt x="4862050" y="2027943"/>
                    <a:pt x="4871368" y="2029842"/>
                  </a:cubicBezTo>
                  <a:lnTo>
                    <a:pt x="4871368" y="2162974"/>
                  </a:lnTo>
                  <a:lnTo>
                    <a:pt x="5143382" y="2162974"/>
                  </a:lnTo>
                  <a:lnTo>
                    <a:pt x="5259869" y="2046456"/>
                  </a:lnTo>
                  <a:close/>
                  <a:moveTo>
                    <a:pt x="4876105" y="1566167"/>
                  </a:moveTo>
                  <a:cubicBezTo>
                    <a:pt x="4868241" y="1566167"/>
                    <a:pt x="4861892" y="1559802"/>
                    <a:pt x="4861892" y="1551953"/>
                  </a:cubicBezTo>
                  <a:cubicBezTo>
                    <a:pt x="4861892" y="1544104"/>
                    <a:pt x="4868241" y="1537740"/>
                    <a:pt x="4876105" y="1537740"/>
                  </a:cubicBezTo>
                  <a:cubicBezTo>
                    <a:pt x="4883970" y="1537740"/>
                    <a:pt x="4890319" y="1544104"/>
                    <a:pt x="4890319" y="1551953"/>
                  </a:cubicBezTo>
                  <a:cubicBezTo>
                    <a:pt x="4890224" y="1559733"/>
                    <a:pt x="4883875" y="1565993"/>
                    <a:pt x="4876105" y="1566009"/>
                  </a:cubicBezTo>
                  <a:close/>
                  <a:moveTo>
                    <a:pt x="4861892" y="2006784"/>
                  </a:moveTo>
                  <a:cubicBezTo>
                    <a:pt x="4861892" y="1998935"/>
                    <a:pt x="4868241" y="1992571"/>
                    <a:pt x="4876105" y="1992571"/>
                  </a:cubicBezTo>
                  <a:cubicBezTo>
                    <a:pt x="4883970" y="1992571"/>
                    <a:pt x="4890319" y="1998935"/>
                    <a:pt x="4890319" y="2006784"/>
                  </a:cubicBezTo>
                  <a:cubicBezTo>
                    <a:pt x="4890319" y="2014633"/>
                    <a:pt x="4883970" y="2020998"/>
                    <a:pt x="4876105" y="2020998"/>
                  </a:cubicBezTo>
                  <a:cubicBezTo>
                    <a:pt x="4868241" y="2020998"/>
                    <a:pt x="4861892" y="2014636"/>
                    <a:pt x="4861892" y="2006784"/>
                  </a:cubicBezTo>
                  <a:cubicBezTo>
                    <a:pt x="4861892" y="2006731"/>
                    <a:pt x="4861892" y="2006680"/>
                    <a:pt x="4861892" y="2006626"/>
                  </a:cubicBezTo>
                  <a:close/>
                  <a:moveTo>
                    <a:pt x="4880843" y="1329275"/>
                  </a:moveTo>
                  <a:lnTo>
                    <a:pt x="4880843" y="1168189"/>
                  </a:lnTo>
                  <a:lnTo>
                    <a:pt x="4805038" y="1168189"/>
                  </a:lnTo>
                  <a:lnTo>
                    <a:pt x="4805038" y="1120179"/>
                  </a:lnTo>
                  <a:cubicBezTo>
                    <a:pt x="4817862" y="1117564"/>
                    <a:pt x="4826137" y="1105050"/>
                    <a:pt x="4823516" y="1092233"/>
                  </a:cubicBezTo>
                  <a:cubicBezTo>
                    <a:pt x="4820894" y="1079412"/>
                    <a:pt x="4808386" y="1071143"/>
                    <a:pt x="4795562" y="1073758"/>
                  </a:cubicBezTo>
                  <a:cubicBezTo>
                    <a:pt x="4782739" y="1076374"/>
                    <a:pt x="4774463" y="1088888"/>
                    <a:pt x="4777085" y="1101708"/>
                  </a:cubicBezTo>
                  <a:cubicBezTo>
                    <a:pt x="4778980" y="1111010"/>
                    <a:pt x="4786245" y="1118281"/>
                    <a:pt x="4795562" y="1120179"/>
                  </a:cubicBezTo>
                  <a:lnTo>
                    <a:pt x="4795562" y="1177507"/>
                  </a:lnTo>
                  <a:lnTo>
                    <a:pt x="4871368" y="1177507"/>
                  </a:lnTo>
                  <a:lnTo>
                    <a:pt x="4871368" y="1319642"/>
                  </a:lnTo>
                  <a:lnTo>
                    <a:pt x="4795562" y="1319642"/>
                  </a:lnTo>
                  <a:lnTo>
                    <a:pt x="4795562" y="1632338"/>
                  </a:lnTo>
                  <a:lnTo>
                    <a:pt x="5022978" y="1632338"/>
                  </a:lnTo>
                  <a:lnTo>
                    <a:pt x="5022978" y="1935559"/>
                  </a:lnTo>
                  <a:lnTo>
                    <a:pt x="5184064" y="1935559"/>
                  </a:lnTo>
                  <a:lnTo>
                    <a:pt x="5184064" y="1622863"/>
                  </a:lnTo>
                  <a:lnTo>
                    <a:pt x="5098783" y="1622863"/>
                  </a:lnTo>
                  <a:lnTo>
                    <a:pt x="5098783" y="1831959"/>
                  </a:lnTo>
                  <a:cubicBezTo>
                    <a:pt x="5089465" y="1833857"/>
                    <a:pt x="5082201" y="1841131"/>
                    <a:pt x="5080306" y="1850436"/>
                  </a:cubicBezTo>
                  <a:lnTo>
                    <a:pt x="5080306" y="1850436"/>
                  </a:lnTo>
                  <a:cubicBezTo>
                    <a:pt x="5077684" y="1863253"/>
                    <a:pt x="5085959" y="1875768"/>
                    <a:pt x="5098783" y="1878386"/>
                  </a:cubicBezTo>
                  <a:cubicBezTo>
                    <a:pt x="5098783" y="1878389"/>
                    <a:pt x="5098783" y="1878389"/>
                    <a:pt x="5098783" y="1878389"/>
                  </a:cubicBezTo>
                  <a:cubicBezTo>
                    <a:pt x="5111670" y="1880941"/>
                    <a:pt x="5124178" y="1872568"/>
                    <a:pt x="5126736" y="1859681"/>
                  </a:cubicBezTo>
                  <a:cubicBezTo>
                    <a:pt x="5127336" y="1856630"/>
                    <a:pt x="5127336" y="1853487"/>
                    <a:pt x="5126736" y="1850436"/>
                  </a:cubicBezTo>
                  <a:cubicBezTo>
                    <a:pt x="5124841" y="1841125"/>
                    <a:pt x="5117576" y="1833847"/>
                    <a:pt x="5108259" y="1831959"/>
                  </a:cubicBezTo>
                  <a:lnTo>
                    <a:pt x="5108259" y="1632338"/>
                  </a:lnTo>
                  <a:lnTo>
                    <a:pt x="5174588" y="1632338"/>
                  </a:lnTo>
                  <a:lnTo>
                    <a:pt x="5174588" y="1926083"/>
                  </a:lnTo>
                  <a:lnTo>
                    <a:pt x="5032454" y="1926083"/>
                  </a:lnTo>
                  <a:lnTo>
                    <a:pt x="5032454" y="1622863"/>
                  </a:lnTo>
                  <a:lnTo>
                    <a:pt x="4805038" y="1622863"/>
                  </a:lnTo>
                  <a:lnTo>
                    <a:pt x="4805038" y="1329117"/>
                  </a:lnTo>
                  <a:close/>
                  <a:moveTo>
                    <a:pt x="4786087" y="1097122"/>
                  </a:moveTo>
                  <a:cubicBezTo>
                    <a:pt x="4786087" y="1089273"/>
                    <a:pt x="4792436" y="1082909"/>
                    <a:pt x="4800300" y="1082909"/>
                  </a:cubicBezTo>
                  <a:cubicBezTo>
                    <a:pt x="4808165" y="1082909"/>
                    <a:pt x="4814514" y="1089273"/>
                    <a:pt x="4814514" y="1097122"/>
                  </a:cubicBezTo>
                  <a:cubicBezTo>
                    <a:pt x="4814514" y="1104971"/>
                    <a:pt x="4808165" y="1111336"/>
                    <a:pt x="4800300" y="1111336"/>
                  </a:cubicBezTo>
                  <a:cubicBezTo>
                    <a:pt x="4792436" y="1111336"/>
                    <a:pt x="4786087" y="1104974"/>
                    <a:pt x="4786087" y="1097122"/>
                  </a:cubicBezTo>
                  <a:cubicBezTo>
                    <a:pt x="4786087" y="1097072"/>
                    <a:pt x="4786087" y="1097018"/>
                    <a:pt x="4786087" y="1096964"/>
                  </a:cubicBezTo>
                  <a:close/>
                  <a:moveTo>
                    <a:pt x="5116850" y="1850278"/>
                  </a:moveTo>
                  <a:cubicBezTo>
                    <a:pt x="5117924" y="1853345"/>
                    <a:pt x="5117924" y="1856684"/>
                    <a:pt x="5116850" y="1859754"/>
                  </a:cubicBezTo>
                  <a:cubicBezTo>
                    <a:pt x="5114229" y="1867148"/>
                    <a:pt x="5106079" y="1871011"/>
                    <a:pt x="5098688" y="1868380"/>
                  </a:cubicBezTo>
                  <a:cubicBezTo>
                    <a:pt x="5098688" y="1868377"/>
                    <a:pt x="5098688" y="1868377"/>
                    <a:pt x="5098688" y="1868377"/>
                  </a:cubicBezTo>
                  <a:lnTo>
                    <a:pt x="5098688" y="1868377"/>
                  </a:lnTo>
                  <a:cubicBezTo>
                    <a:pt x="5091297" y="1865720"/>
                    <a:pt x="5087444" y="1857562"/>
                    <a:pt x="5090097" y="1850158"/>
                  </a:cubicBezTo>
                  <a:cubicBezTo>
                    <a:pt x="5091518" y="1846153"/>
                    <a:pt x="5094677" y="1842998"/>
                    <a:pt x="5098688" y="1841560"/>
                  </a:cubicBezTo>
                  <a:lnTo>
                    <a:pt x="5098688" y="1841560"/>
                  </a:lnTo>
                  <a:cubicBezTo>
                    <a:pt x="5106111" y="1838952"/>
                    <a:pt x="5114229" y="1842856"/>
                    <a:pt x="5116850" y="1850278"/>
                  </a:cubicBezTo>
                  <a:close/>
                  <a:moveTo>
                    <a:pt x="5174494" y="2257257"/>
                  </a:moveTo>
                  <a:cubicBezTo>
                    <a:pt x="5187317" y="2259869"/>
                    <a:pt x="5199825" y="2251597"/>
                    <a:pt x="5202447" y="2238777"/>
                  </a:cubicBezTo>
                  <a:cubicBezTo>
                    <a:pt x="5205037" y="2225959"/>
                    <a:pt x="5196793" y="2213448"/>
                    <a:pt x="5183969" y="2210833"/>
                  </a:cubicBezTo>
                  <a:cubicBezTo>
                    <a:pt x="5171145" y="2208221"/>
                    <a:pt x="5158638" y="2216490"/>
                    <a:pt x="5156016" y="2229304"/>
                  </a:cubicBezTo>
                  <a:lnTo>
                    <a:pt x="4805038" y="2229304"/>
                  </a:lnTo>
                  <a:lnTo>
                    <a:pt x="4805038" y="1954037"/>
                  </a:lnTo>
                  <a:cubicBezTo>
                    <a:pt x="4817862" y="1951421"/>
                    <a:pt x="4826137" y="1938907"/>
                    <a:pt x="4823516" y="1926090"/>
                  </a:cubicBezTo>
                  <a:cubicBezTo>
                    <a:pt x="4820894" y="1913269"/>
                    <a:pt x="4808386" y="1905000"/>
                    <a:pt x="4795562" y="1907615"/>
                  </a:cubicBezTo>
                  <a:cubicBezTo>
                    <a:pt x="4782739" y="1910234"/>
                    <a:pt x="4774463" y="1922745"/>
                    <a:pt x="4777085" y="1935565"/>
                  </a:cubicBezTo>
                  <a:cubicBezTo>
                    <a:pt x="4778980" y="1944867"/>
                    <a:pt x="4786245" y="1952138"/>
                    <a:pt x="4795562" y="1954037"/>
                  </a:cubicBezTo>
                  <a:lnTo>
                    <a:pt x="4795562" y="2238780"/>
                  </a:lnTo>
                  <a:lnTo>
                    <a:pt x="5156111" y="2238780"/>
                  </a:lnTo>
                  <a:cubicBezTo>
                    <a:pt x="5158006" y="2248082"/>
                    <a:pt x="5165270" y="2255353"/>
                    <a:pt x="5174588" y="2257257"/>
                  </a:cubicBezTo>
                  <a:close/>
                  <a:moveTo>
                    <a:pt x="5179231" y="2219828"/>
                  </a:moveTo>
                  <a:cubicBezTo>
                    <a:pt x="5187096" y="2219828"/>
                    <a:pt x="5193445" y="2226193"/>
                    <a:pt x="5193445" y="2234042"/>
                  </a:cubicBezTo>
                  <a:cubicBezTo>
                    <a:pt x="5193445" y="2241891"/>
                    <a:pt x="5187096" y="2248255"/>
                    <a:pt x="5179231" y="2248255"/>
                  </a:cubicBezTo>
                  <a:cubicBezTo>
                    <a:pt x="5171367" y="2248255"/>
                    <a:pt x="5165018" y="2241891"/>
                    <a:pt x="5165018" y="2234042"/>
                  </a:cubicBezTo>
                  <a:cubicBezTo>
                    <a:pt x="5164986" y="2226209"/>
                    <a:pt x="5171335" y="2219844"/>
                    <a:pt x="5179168" y="2219828"/>
                  </a:cubicBezTo>
                  <a:cubicBezTo>
                    <a:pt x="5179231" y="2219828"/>
                    <a:pt x="5179263" y="2219828"/>
                    <a:pt x="5179326" y="2219828"/>
                  </a:cubicBezTo>
                  <a:close/>
                  <a:moveTo>
                    <a:pt x="4785992" y="1930821"/>
                  </a:moveTo>
                  <a:cubicBezTo>
                    <a:pt x="4785992" y="1922972"/>
                    <a:pt x="4792341" y="1916608"/>
                    <a:pt x="4800205" y="1916608"/>
                  </a:cubicBezTo>
                  <a:cubicBezTo>
                    <a:pt x="4808070" y="1916608"/>
                    <a:pt x="4814419" y="1922972"/>
                    <a:pt x="4814419" y="1930821"/>
                  </a:cubicBezTo>
                  <a:cubicBezTo>
                    <a:pt x="4814419" y="1938670"/>
                    <a:pt x="4808070" y="1945035"/>
                    <a:pt x="4800205" y="1945035"/>
                  </a:cubicBezTo>
                  <a:cubicBezTo>
                    <a:pt x="4792404" y="1944984"/>
                    <a:pt x="4786087" y="1938635"/>
                    <a:pt x="4786087" y="1930821"/>
                  </a:cubicBezTo>
                  <a:close/>
                  <a:moveTo>
                    <a:pt x="4198502" y="391471"/>
                  </a:moveTo>
                  <a:cubicBezTo>
                    <a:pt x="4185678" y="388890"/>
                    <a:pt x="4173202" y="397169"/>
                    <a:pt x="4170580" y="409980"/>
                  </a:cubicBezTo>
                  <a:lnTo>
                    <a:pt x="4170580" y="409980"/>
                  </a:lnTo>
                  <a:cubicBezTo>
                    <a:pt x="4167958" y="422800"/>
                    <a:pt x="4176234" y="435318"/>
                    <a:pt x="4189058" y="437933"/>
                  </a:cubicBezTo>
                  <a:cubicBezTo>
                    <a:pt x="4201881" y="440548"/>
                    <a:pt x="4214389" y="432276"/>
                    <a:pt x="4217011" y="419455"/>
                  </a:cubicBezTo>
                  <a:lnTo>
                    <a:pt x="4492278" y="419455"/>
                  </a:lnTo>
                  <a:lnTo>
                    <a:pt x="4492278" y="561590"/>
                  </a:lnTo>
                  <a:lnTo>
                    <a:pt x="4425949" y="561590"/>
                  </a:lnTo>
                  <a:lnTo>
                    <a:pt x="4425949" y="513738"/>
                  </a:lnTo>
                  <a:cubicBezTo>
                    <a:pt x="4438772" y="511123"/>
                    <a:pt x="4447048" y="498609"/>
                    <a:pt x="4444426" y="485791"/>
                  </a:cubicBezTo>
                  <a:cubicBezTo>
                    <a:pt x="4441805" y="472971"/>
                    <a:pt x="4429297" y="464702"/>
                    <a:pt x="4416473" y="467317"/>
                  </a:cubicBezTo>
                  <a:cubicBezTo>
                    <a:pt x="4403649" y="469932"/>
                    <a:pt x="4395374" y="482446"/>
                    <a:pt x="4397996" y="495267"/>
                  </a:cubicBezTo>
                  <a:cubicBezTo>
                    <a:pt x="4399891" y="504569"/>
                    <a:pt x="4407156" y="511840"/>
                    <a:pt x="4416473" y="513738"/>
                  </a:cubicBezTo>
                  <a:lnTo>
                    <a:pt x="4416473" y="571066"/>
                  </a:lnTo>
                  <a:lnTo>
                    <a:pt x="4501754" y="571066"/>
                  </a:lnTo>
                  <a:lnTo>
                    <a:pt x="4501754" y="409980"/>
                  </a:lnTo>
                  <a:lnTo>
                    <a:pt x="4217011" y="409980"/>
                  </a:lnTo>
                  <a:cubicBezTo>
                    <a:pt x="4215116" y="400671"/>
                    <a:pt x="4207883" y="393385"/>
                    <a:pt x="4198565" y="391471"/>
                  </a:cubicBezTo>
                  <a:close/>
                  <a:moveTo>
                    <a:pt x="4207219" y="419424"/>
                  </a:moveTo>
                  <a:cubicBezTo>
                    <a:pt x="4204598" y="426827"/>
                    <a:pt x="4196480" y="430709"/>
                    <a:pt x="4189089" y="428094"/>
                  </a:cubicBezTo>
                  <a:cubicBezTo>
                    <a:pt x="4181667" y="425479"/>
                    <a:pt x="4177781" y="417352"/>
                    <a:pt x="4180403" y="409948"/>
                  </a:cubicBezTo>
                  <a:cubicBezTo>
                    <a:pt x="4183025" y="402544"/>
                    <a:pt x="4191142" y="398663"/>
                    <a:pt x="4198565" y="401278"/>
                  </a:cubicBezTo>
                  <a:cubicBezTo>
                    <a:pt x="4205956" y="403893"/>
                    <a:pt x="4209841" y="412020"/>
                    <a:pt x="4207219" y="419424"/>
                  </a:cubicBezTo>
                  <a:close/>
                  <a:moveTo>
                    <a:pt x="4406998" y="490523"/>
                  </a:moveTo>
                  <a:cubicBezTo>
                    <a:pt x="4406998" y="482674"/>
                    <a:pt x="4413346" y="476309"/>
                    <a:pt x="4421211" y="476309"/>
                  </a:cubicBezTo>
                  <a:cubicBezTo>
                    <a:pt x="4429076" y="476309"/>
                    <a:pt x="4435425" y="482674"/>
                    <a:pt x="4435425" y="490523"/>
                  </a:cubicBezTo>
                  <a:cubicBezTo>
                    <a:pt x="4435425" y="498372"/>
                    <a:pt x="4429076" y="504736"/>
                    <a:pt x="4421211" y="504736"/>
                  </a:cubicBezTo>
                  <a:cubicBezTo>
                    <a:pt x="4413378" y="504701"/>
                    <a:pt x="4407061" y="498346"/>
                    <a:pt x="4407061" y="490523"/>
                  </a:cubicBezTo>
                  <a:close/>
                  <a:moveTo>
                    <a:pt x="3895376" y="1073907"/>
                  </a:moveTo>
                  <a:cubicBezTo>
                    <a:pt x="3882552" y="1071295"/>
                    <a:pt x="3870044" y="1079567"/>
                    <a:pt x="3867423" y="1092387"/>
                  </a:cubicBezTo>
                  <a:cubicBezTo>
                    <a:pt x="3864832" y="1105205"/>
                    <a:pt x="3873076" y="1117716"/>
                    <a:pt x="3885900" y="1120331"/>
                  </a:cubicBezTo>
                  <a:cubicBezTo>
                    <a:pt x="3898724" y="1122943"/>
                    <a:pt x="3911232" y="1114674"/>
                    <a:pt x="3913853" y="1101860"/>
                  </a:cubicBezTo>
                  <a:lnTo>
                    <a:pt x="4122791" y="1101860"/>
                  </a:lnTo>
                  <a:lnTo>
                    <a:pt x="4122791" y="892764"/>
                  </a:lnTo>
                  <a:cubicBezTo>
                    <a:pt x="4135615" y="890149"/>
                    <a:pt x="4143890" y="877634"/>
                    <a:pt x="4141269" y="864817"/>
                  </a:cubicBezTo>
                  <a:cubicBezTo>
                    <a:pt x="4138647" y="851997"/>
                    <a:pt x="4126139" y="843727"/>
                    <a:pt x="4113316" y="846343"/>
                  </a:cubicBezTo>
                  <a:cubicBezTo>
                    <a:pt x="4100492" y="848958"/>
                    <a:pt x="4092216" y="861472"/>
                    <a:pt x="4094838" y="874293"/>
                  </a:cubicBezTo>
                  <a:cubicBezTo>
                    <a:pt x="4096733" y="883595"/>
                    <a:pt x="4103998" y="890866"/>
                    <a:pt x="4113316" y="892764"/>
                  </a:cubicBezTo>
                  <a:lnTo>
                    <a:pt x="4113316" y="1092226"/>
                  </a:lnTo>
                  <a:lnTo>
                    <a:pt x="3913853" y="1092226"/>
                  </a:lnTo>
                  <a:cubicBezTo>
                    <a:pt x="3911895" y="1082978"/>
                    <a:pt x="3904630" y="1075773"/>
                    <a:pt x="3895376" y="1073907"/>
                  </a:cubicBezTo>
                  <a:close/>
                  <a:moveTo>
                    <a:pt x="3890638" y="1111336"/>
                  </a:moveTo>
                  <a:cubicBezTo>
                    <a:pt x="3882773" y="1111336"/>
                    <a:pt x="3876425" y="1104971"/>
                    <a:pt x="3876425" y="1097122"/>
                  </a:cubicBezTo>
                  <a:cubicBezTo>
                    <a:pt x="3876425" y="1089273"/>
                    <a:pt x="3882773" y="1082909"/>
                    <a:pt x="3890638" y="1082909"/>
                  </a:cubicBezTo>
                  <a:cubicBezTo>
                    <a:pt x="3898503" y="1082909"/>
                    <a:pt x="3904851" y="1089273"/>
                    <a:pt x="3904851" y="1097122"/>
                  </a:cubicBezTo>
                  <a:cubicBezTo>
                    <a:pt x="3904757" y="1104902"/>
                    <a:pt x="3898408" y="1111162"/>
                    <a:pt x="3890638" y="1111178"/>
                  </a:cubicBezTo>
                  <a:close/>
                  <a:moveTo>
                    <a:pt x="4103840" y="869707"/>
                  </a:moveTo>
                  <a:cubicBezTo>
                    <a:pt x="4103840" y="861857"/>
                    <a:pt x="4110189" y="855493"/>
                    <a:pt x="4118054" y="855493"/>
                  </a:cubicBezTo>
                  <a:cubicBezTo>
                    <a:pt x="4125918" y="855493"/>
                    <a:pt x="4132267" y="861857"/>
                    <a:pt x="4132267" y="869707"/>
                  </a:cubicBezTo>
                  <a:cubicBezTo>
                    <a:pt x="4132267" y="877555"/>
                    <a:pt x="4125918" y="883920"/>
                    <a:pt x="4118054" y="883920"/>
                  </a:cubicBezTo>
                  <a:cubicBezTo>
                    <a:pt x="4110189" y="883920"/>
                    <a:pt x="4103840" y="877559"/>
                    <a:pt x="4103840" y="869707"/>
                  </a:cubicBezTo>
                  <a:cubicBezTo>
                    <a:pt x="4103840" y="869656"/>
                    <a:pt x="4103840" y="869602"/>
                    <a:pt x="4103840" y="869549"/>
                  </a:cubicBezTo>
                  <a:close/>
                  <a:moveTo>
                    <a:pt x="3819571" y="1149712"/>
                  </a:moveTo>
                  <a:cubicBezTo>
                    <a:pt x="3806747" y="1147100"/>
                    <a:pt x="3794239" y="1155372"/>
                    <a:pt x="3791618" y="1168193"/>
                  </a:cubicBezTo>
                  <a:cubicBezTo>
                    <a:pt x="3789027" y="1181010"/>
                    <a:pt x="3797271" y="1193521"/>
                    <a:pt x="3810095" y="1196136"/>
                  </a:cubicBezTo>
                  <a:cubicBezTo>
                    <a:pt x="3822918" y="1198748"/>
                    <a:pt x="3835427" y="1190479"/>
                    <a:pt x="3838048" y="1177665"/>
                  </a:cubicBezTo>
                  <a:lnTo>
                    <a:pt x="3926487" y="1177665"/>
                  </a:lnTo>
                  <a:lnTo>
                    <a:pt x="4113158" y="1364335"/>
                  </a:lnTo>
                  <a:lnTo>
                    <a:pt x="4113158" y="1632496"/>
                  </a:lnTo>
                  <a:lnTo>
                    <a:pt x="4625317" y="1632496"/>
                  </a:lnTo>
                  <a:cubicBezTo>
                    <a:pt x="4627938" y="1645314"/>
                    <a:pt x="4640446" y="1653586"/>
                    <a:pt x="4653270" y="1650967"/>
                  </a:cubicBezTo>
                  <a:cubicBezTo>
                    <a:pt x="4666094" y="1648352"/>
                    <a:pt x="4674369" y="1635838"/>
                    <a:pt x="4671747" y="1623020"/>
                  </a:cubicBezTo>
                  <a:cubicBezTo>
                    <a:pt x="4669126" y="1610203"/>
                    <a:pt x="4656618" y="1601931"/>
                    <a:pt x="4643794" y="1604546"/>
                  </a:cubicBezTo>
                  <a:cubicBezTo>
                    <a:pt x="4634476" y="1606448"/>
                    <a:pt x="4627212" y="1613719"/>
                    <a:pt x="4625317" y="1623020"/>
                  </a:cubicBezTo>
                  <a:lnTo>
                    <a:pt x="4122791" y="1623020"/>
                  </a:lnTo>
                  <a:lnTo>
                    <a:pt x="4122791" y="1360387"/>
                  </a:lnTo>
                  <a:lnTo>
                    <a:pt x="3930436" y="1168031"/>
                  </a:lnTo>
                  <a:lnTo>
                    <a:pt x="3838048" y="1168031"/>
                  </a:lnTo>
                  <a:cubicBezTo>
                    <a:pt x="3836090" y="1158783"/>
                    <a:pt x="3828825" y="1151579"/>
                    <a:pt x="3819571" y="1149712"/>
                  </a:cubicBezTo>
                  <a:close/>
                  <a:moveTo>
                    <a:pt x="3814833" y="1187141"/>
                  </a:moveTo>
                  <a:cubicBezTo>
                    <a:pt x="3806968" y="1187141"/>
                    <a:pt x="3800619" y="1180776"/>
                    <a:pt x="3800619" y="1172927"/>
                  </a:cubicBezTo>
                  <a:cubicBezTo>
                    <a:pt x="3800619" y="1165078"/>
                    <a:pt x="3806968" y="1158714"/>
                    <a:pt x="3814833" y="1158714"/>
                  </a:cubicBezTo>
                  <a:cubicBezTo>
                    <a:pt x="3822698" y="1158714"/>
                    <a:pt x="3829046" y="1165078"/>
                    <a:pt x="3829046" y="1172927"/>
                  </a:cubicBezTo>
                  <a:cubicBezTo>
                    <a:pt x="3828951" y="1180707"/>
                    <a:pt x="3822603" y="1186967"/>
                    <a:pt x="3814833" y="1186983"/>
                  </a:cubicBezTo>
                  <a:close/>
                  <a:moveTo>
                    <a:pt x="4648690" y="1613545"/>
                  </a:moveTo>
                  <a:cubicBezTo>
                    <a:pt x="4656555" y="1613545"/>
                    <a:pt x="4662903" y="1619909"/>
                    <a:pt x="4662903" y="1627758"/>
                  </a:cubicBezTo>
                  <a:cubicBezTo>
                    <a:pt x="4662903" y="1635607"/>
                    <a:pt x="4656555" y="1641972"/>
                    <a:pt x="4648690" y="1641972"/>
                  </a:cubicBezTo>
                  <a:cubicBezTo>
                    <a:pt x="4640825" y="1641972"/>
                    <a:pt x="4634476" y="1635607"/>
                    <a:pt x="4634476" y="1627758"/>
                  </a:cubicBezTo>
                  <a:cubicBezTo>
                    <a:pt x="4634382" y="1619925"/>
                    <a:pt x="4640635" y="1613491"/>
                    <a:pt x="4648469" y="1613387"/>
                  </a:cubicBezTo>
                  <a:cubicBezTo>
                    <a:pt x="4648532" y="1613387"/>
                    <a:pt x="4648627" y="1613387"/>
                    <a:pt x="4648690" y="1613387"/>
                  </a:cubicBezTo>
                  <a:close/>
                  <a:moveTo>
                    <a:pt x="4037511" y="713358"/>
                  </a:moveTo>
                  <a:lnTo>
                    <a:pt x="4037511" y="1016579"/>
                  </a:lnTo>
                  <a:lnTo>
                    <a:pt x="3989658" y="1016579"/>
                  </a:lnTo>
                  <a:cubicBezTo>
                    <a:pt x="3987037" y="1003762"/>
                    <a:pt x="3974529" y="995489"/>
                    <a:pt x="3961705" y="998108"/>
                  </a:cubicBezTo>
                  <a:cubicBezTo>
                    <a:pt x="3948881" y="1000723"/>
                    <a:pt x="3940606" y="1013237"/>
                    <a:pt x="3943228" y="1026055"/>
                  </a:cubicBezTo>
                  <a:cubicBezTo>
                    <a:pt x="3945849" y="1038872"/>
                    <a:pt x="3958357" y="1047144"/>
                    <a:pt x="3971181" y="1044526"/>
                  </a:cubicBezTo>
                  <a:cubicBezTo>
                    <a:pt x="3980499" y="1042628"/>
                    <a:pt x="3987763" y="1035357"/>
                    <a:pt x="3989658" y="1026055"/>
                  </a:cubicBezTo>
                  <a:lnTo>
                    <a:pt x="4046986" y="1026055"/>
                  </a:lnTo>
                  <a:lnTo>
                    <a:pt x="4046986" y="722834"/>
                  </a:lnTo>
                  <a:lnTo>
                    <a:pt x="4198597" y="722834"/>
                  </a:lnTo>
                  <a:lnTo>
                    <a:pt x="4198597" y="589543"/>
                  </a:lnTo>
                  <a:cubicBezTo>
                    <a:pt x="4211420" y="586928"/>
                    <a:pt x="4219696" y="574414"/>
                    <a:pt x="4217074" y="561596"/>
                  </a:cubicBezTo>
                  <a:cubicBezTo>
                    <a:pt x="4214453" y="548776"/>
                    <a:pt x="4201945" y="540507"/>
                    <a:pt x="4189121" y="543122"/>
                  </a:cubicBezTo>
                  <a:cubicBezTo>
                    <a:pt x="4176297" y="545737"/>
                    <a:pt x="4168022" y="558251"/>
                    <a:pt x="4170643" y="571072"/>
                  </a:cubicBezTo>
                  <a:cubicBezTo>
                    <a:pt x="4172538" y="580374"/>
                    <a:pt x="4179803" y="587645"/>
                    <a:pt x="4189121" y="589543"/>
                  </a:cubicBezTo>
                  <a:lnTo>
                    <a:pt x="4189121" y="713200"/>
                  </a:lnTo>
                  <a:close/>
                  <a:moveTo>
                    <a:pt x="3966443" y="1035530"/>
                  </a:moveTo>
                  <a:cubicBezTo>
                    <a:pt x="3958578" y="1035530"/>
                    <a:pt x="3952230" y="1029166"/>
                    <a:pt x="3952230" y="1021317"/>
                  </a:cubicBezTo>
                  <a:cubicBezTo>
                    <a:pt x="3952230" y="1013468"/>
                    <a:pt x="3958578" y="1007103"/>
                    <a:pt x="3966443" y="1007103"/>
                  </a:cubicBezTo>
                  <a:cubicBezTo>
                    <a:pt x="3974308" y="1007103"/>
                    <a:pt x="3980657" y="1013468"/>
                    <a:pt x="3980657" y="1021317"/>
                  </a:cubicBezTo>
                  <a:cubicBezTo>
                    <a:pt x="3980562" y="1029096"/>
                    <a:pt x="3974213" y="1035357"/>
                    <a:pt x="3966443" y="1035372"/>
                  </a:cubicBezTo>
                  <a:close/>
                  <a:moveTo>
                    <a:pt x="4179645" y="566486"/>
                  </a:moveTo>
                  <a:cubicBezTo>
                    <a:pt x="4179645" y="558637"/>
                    <a:pt x="4185994" y="552272"/>
                    <a:pt x="4193859" y="552272"/>
                  </a:cubicBezTo>
                  <a:cubicBezTo>
                    <a:pt x="4201724" y="552272"/>
                    <a:pt x="4208072" y="558637"/>
                    <a:pt x="4208072" y="566486"/>
                  </a:cubicBezTo>
                  <a:cubicBezTo>
                    <a:pt x="4208072" y="574335"/>
                    <a:pt x="4201724" y="580699"/>
                    <a:pt x="4193859" y="580699"/>
                  </a:cubicBezTo>
                  <a:cubicBezTo>
                    <a:pt x="4185994" y="580699"/>
                    <a:pt x="4179645" y="574338"/>
                    <a:pt x="4179645" y="566486"/>
                  </a:cubicBezTo>
                  <a:cubicBezTo>
                    <a:pt x="4179645" y="566435"/>
                    <a:pt x="4179645" y="566382"/>
                    <a:pt x="4179645" y="566328"/>
                  </a:cubicBezTo>
                  <a:close/>
                  <a:moveTo>
                    <a:pt x="1669072" y="1471252"/>
                  </a:moveTo>
                  <a:cubicBezTo>
                    <a:pt x="1666460" y="1484073"/>
                    <a:pt x="1674732" y="1496584"/>
                    <a:pt x="1687553" y="1499196"/>
                  </a:cubicBezTo>
                  <a:cubicBezTo>
                    <a:pt x="1700370" y="1501808"/>
                    <a:pt x="1712881" y="1493536"/>
                    <a:pt x="1715497" y="1480715"/>
                  </a:cubicBezTo>
                  <a:cubicBezTo>
                    <a:pt x="1718109" y="1467901"/>
                    <a:pt x="1709840" y="1455393"/>
                    <a:pt x="1697025" y="1452775"/>
                  </a:cubicBezTo>
                  <a:lnTo>
                    <a:pt x="1697025" y="1195985"/>
                  </a:lnTo>
                  <a:cubicBezTo>
                    <a:pt x="1709846" y="1193369"/>
                    <a:pt x="1718115" y="1180855"/>
                    <a:pt x="1715497" y="1168038"/>
                  </a:cubicBezTo>
                  <a:cubicBezTo>
                    <a:pt x="1712881" y="1155217"/>
                    <a:pt x="1700367" y="1146948"/>
                    <a:pt x="1687550" y="1149563"/>
                  </a:cubicBezTo>
                  <a:cubicBezTo>
                    <a:pt x="1674732" y="1152179"/>
                    <a:pt x="1666460" y="1164693"/>
                    <a:pt x="1669079" y="1177513"/>
                  </a:cubicBezTo>
                  <a:cubicBezTo>
                    <a:pt x="1670977" y="1186815"/>
                    <a:pt x="1678248" y="1194086"/>
                    <a:pt x="1687550" y="1195985"/>
                  </a:cubicBezTo>
                  <a:lnTo>
                    <a:pt x="1687550" y="1452933"/>
                  </a:lnTo>
                  <a:cubicBezTo>
                    <a:pt x="1678289" y="1454809"/>
                    <a:pt x="1671027" y="1462007"/>
                    <a:pt x="1669072" y="1471252"/>
                  </a:cubicBezTo>
                  <a:close/>
                  <a:moveTo>
                    <a:pt x="1678074" y="1172769"/>
                  </a:moveTo>
                  <a:cubicBezTo>
                    <a:pt x="1678074" y="1164920"/>
                    <a:pt x="1684439" y="1158556"/>
                    <a:pt x="1692288" y="1158556"/>
                  </a:cubicBezTo>
                  <a:cubicBezTo>
                    <a:pt x="1700137" y="1158556"/>
                    <a:pt x="1706501" y="1164920"/>
                    <a:pt x="1706501" y="1172769"/>
                  </a:cubicBezTo>
                  <a:cubicBezTo>
                    <a:pt x="1706501" y="1180618"/>
                    <a:pt x="1700137" y="1186983"/>
                    <a:pt x="1692288" y="1186983"/>
                  </a:cubicBezTo>
                  <a:cubicBezTo>
                    <a:pt x="1684439" y="1186983"/>
                    <a:pt x="1678074" y="1180618"/>
                    <a:pt x="1678074" y="1172769"/>
                  </a:cubicBezTo>
                  <a:close/>
                  <a:moveTo>
                    <a:pt x="1692288" y="1461777"/>
                  </a:moveTo>
                  <a:cubicBezTo>
                    <a:pt x="1700137" y="1461777"/>
                    <a:pt x="1706501" y="1468141"/>
                    <a:pt x="1706501" y="1475990"/>
                  </a:cubicBezTo>
                  <a:cubicBezTo>
                    <a:pt x="1706501" y="1483839"/>
                    <a:pt x="1700137" y="1490203"/>
                    <a:pt x="1692288" y="1490203"/>
                  </a:cubicBezTo>
                  <a:cubicBezTo>
                    <a:pt x="1684439" y="1490203"/>
                    <a:pt x="1678074" y="1483839"/>
                    <a:pt x="1678074" y="1475990"/>
                  </a:cubicBezTo>
                  <a:cubicBezTo>
                    <a:pt x="1678055" y="1468157"/>
                    <a:pt x="1684391" y="1461796"/>
                    <a:pt x="1692224" y="1461777"/>
                  </a:cubicBezTo>
                  <a:cubicBezTo>
                    <a:pt x="1692247" y="1461777"/>
                    <a:pt x="1692265" y="1461777"/>
                    <a:pt x="1692288" y="1461777"/>
                  </a:cubicBezTo>
                  <a:close/>
                  <a:moveTo>
                    <a:pt x="4340731" y="58907"/>
                  </a:moveTo>
                  <a:cubicBezTo>
                    <a:pt x="4353555" y="61523"/>
                    <a:pt x="4366063" y="53251"/>
                    <a:pt x="4368684" y="40429"/>
                  </a:cubicBezTo>
                  <a:cubicBezTo>
                    <a:pt x="4371306" y="27608"/>
                    <a:pt x="4363031" y="15093"/>
                    <a:pt x="4350207" y="12476"/>
                  </a:cubicBezTo>
                  <a:lnTo>
                    <a:pt x="4350207" y="0"/>
                  </a:lnTo>
                  <a:lnTo>
                    <a:pt x="4340731" y="0"/>
                  </a:lnTo>
                  <a:lnTo>
                    <a:pt x="4340731" y="12634"/>
                  </a:lnTo>
                  <a:cubicBezTo>
                    <a:pt x="4327907" y="15238"/>
                    <a:pt x="4319632" y="27742"/>
                    <a:pt x="4322222" y="40564"/>
                  </a:cubicBezTo>
                  <a:cubicBezTo>
                    <a:pt x="4324117" y="49886"/>
                    <a:pt x="4331413" y="57172"/>
                    <a:pt x="4340731" y="59065"/>
                  </a:cubicBezTo>
                  <a:close/>
                  <a:moveTo>
                    <a:pt x="4345469" y="21478"/>
                  </a:moveTo>
                  <a:cubicBezTo>
                    <a:pt x="4353334" y="21478"/>
                    <a:pt x="4359683" y="27842"/>
                    <a:pt x="4359683" y="35692"/>
                  </a:cubicBezTo>
                  <a:cubicBezTo>
                    <a:pt x="4359683" y="43542"/>
                    <a:pt x="4353334" y="49905"/>
                    <a:pt x="4345469" y="49905"/>
                  </a:cubicBezTo>
                  <a:cubicBezTo>
                    <a:pt x="4337604" y="49905"/>
                    <a:pt x="4331256" y="43542"/>
                    <a:pt x="4331256" y="35692"/>
                  </a:cubicBezTo>
                  <a:cubicBezTo>
                    <a:pt x="4331224" y="27859"/>
                    <a:pt x="4337573" y="21496"/>
                    <a:pt x="4345406" y="21478"/>
                  </a:cubicBezTo>
                  <a:cubicBezTo>
                    <a:pt x="4345438" y="21478"/>
                    <a:pt x="4345438" y="21478"/>
                    <a:pt x="4345469" y="21478"/>
                  </a:cubicBezTo>
                  <a:close/>
                  <a:moveTo>
                    <a:pt x="4264926" y="58907"/>
                  </a:moveTo>
                  <a:cubicBezTo>
                    <a:pt x="4277750" y="61520"/>
                    <a:pt x="4290258" y="53247"/>
                    <a:pt x="4292879" y="40428"/>
                  </a:cubicBezTo>
                  <a:cubicBezTo>
                    <a:pt x="4295469" y="27608"/>
                    <a:pt x="4287225" y="15097"/>
                    <a:pt x="4274402" y="12484"/>
                  </a:cubicBezTo>
                  <a:cubicBezTo>
                    <a:pt x="4261578" y="9871"/>
                    <a:pt x="4249070" y="18139"/>
                    <a:pt x="4246449" y="30954"/>
                  </a:cubicBezTo>
                  <a:lnTo>
                    <a:pt x="4198597" y="30954"/>
                  </a:lnTo>
                  <a:lnTo>
                    <a:pt x="4198597" y="0"/>
                  </a:lnTo>
                  <a:lnTo>
                    <a:pt x="4189121" y="0"/>
                  </a:lnTo>
                  <a:lnTo>
                    <a:pt x="4189121" y="40429"/>
                  </a:lnTo>
                  <a:lnTo>
                    <a:pt x="4246449" y="40429"/>
                  </a:lnTo>
                  <a:cubicBezTo>
                    <a:pt x="4248344" y="49736"/>
                    <a:pt x="4255608" y="57009"/>
                    <a:pt x="4264926" y="58907"/>
                  </a:cubicBezTo>
                  <a:close/>
                  <a:moveTo>
                    <a:pt x="4269664" y="21478"/>
                  </a:moveTo>
                  <a:cubicBezTo>
                    <a:pt x="4277529" y="21478"/>
                    <a:pt x="4283877" y="27842"/>
                    <a:pt x="4283877" y="35692"/>
                  </a:cubicBezTo>
                  <a:cubicBezTo>
                    <a:pt x="4283877" y="43542"/>
                    <a:pt x="4277529" y="49905"/>
                    <a:pt x="4269664" y="49905"/>
                  </a:cubicBezTo>
                  <a:cubicBezTo>
                    <a:pt x="4261799" y="49905"/>
                    <a:pt x="4255451" y="43542"/>
                    <a:pt x="4255451" y="35692"/>
                  </a:cubicBezTo>
                  <a:cubicBezTo>
                    <a:pt x="4255419" y="27859"/>
                    <a:pt x="4261768" y="21496"/>
                    <a:pt x="4269601" y="21478"/>
                  </a:cubicBezTo>
                  <a:cubicBezTo>
                    <a:pt x="4269632" y="21478"/>
                    <a:pt x="4269632" y="21478"/>
                    <a:pt x="4269664" y="21478"/>
                  </a:cubicBezTo>
                  <a:close/>
                  <a:moveTo>
                    <a:pt x="4416537" y="58907"/>
                  </a:moveTo>
                  <a:cubicBezTo>
                    <a:pt x="4429360" y="61523"/>
                    <a:pt x="4441868" y="53251"/>
                    <a:pt x="4444490" y="40429"/>
                  </a:cubicBezTo>
                  <a:cubicBezTo>
                    <a:pt x="4447111" y="27608"/>
                    <a:pt x="4438836" y="15093"/>
                    <a:pt x="4426012" y="12476"/>
                  </a:cubicBezTo>
                  <a:lnTo>
                    <a:pt x="4426012" y="0"/>
                  </a:lnTo>
                  <a:lnTo>
                    <a:pt x="4416537" y="0"/>
                  </a:lnTo>
                  <a:lnTo>
                    <a:pt x="4416537" y="12634"/>
                  </a:lnTo>
                  <a:cubicBezTo>
                    <a:pt x="4403713" y="15238"/>
                    <a:pt x="4395437" y="27742"/>
                    <a:pt x="4398027" y="40564"/>
                  </a:cubicBezTo>
                  <a:cubicBezTo>
                    <a:pt x="4399923" y="49886"/>
                    <a:pt x="4407219" y="57172"/>
                    <a:pt x="4416537" y="59065"/>
                  </a:cubicBezTo>
                  <a:close/>
                  <a:moveTo>
                    <a:pt x="4421274" y="21478"/>
                  </a:moveTo>
                  <a:cubicBezTo>
                    <a:pt x="4429139" y="21478"/>
                    <a:pt x="4435488" y="27842"/>
                    <a:pt x="4435488" y="35692"/>
                  </a:cubicBezTo>
                  <a:cubicBezTo>
                    <a:pt x="4435488" y="43542"/>
                    <a:pt x="4429139" y="49905"/>
                    <a:pt x="4421274" y="49905"/>
                  </a:cubicBezTo>
                  <a:cubicBezTo>
                    <a:pt x="4413410" y="49905"/>
                    <a:pt x="4407061" y="43542"/>
                    <a:pt x="4407061" y="35692"/>
                  </a:cubicBezTo>
                  <a:cubicBezTo>
                    <a:pt x="4407029" y="27859"/>
                    <a:pt x="4413378" y="21496"/>
                    <a:pt x="4421211" y="21478"/>
                  </a:cubicBezTo>
                  <a:cubicBezTo>
                    <a:pt x="4421243" y="21478"/>
                    <a:pt x="4421243" y="21478"/>
                    <a:pt x="4421274" y="21478"/>
                  </a:cubicBezTo>
                  <a:close/>
                  <a:moveTo>
                    <a:pt x="4189121" y="134712"/>
                  </a:moveTo>
                  <a:cubicBezTo>
                    <a:pt x="4201945" y="137331"/>
                    <a:pt x="4214453" y="129062"/>
                    <a:pt x="4217074" y="116244"/>
                  </a:cubicBezTo>
                  <a:cubicBezTo>
                    <a:pt x="4217074" y="116241"/>
                    <a:pt x="4217074" y="116238"/>
                    <a:pt x="4217074" y="116235"/>
                  </a:cubicBezTo>
                  <a:lnTo>
                    <a:pt x="4501817" y="116235"/>
                  </a:lnTo>
                  <a:lnTo>
                    <a:pt x="4501817" y="0"/>
                  </a:lnTo>
                  <a:lnTo>
                    <a:pt x="4492342" y="0"/>
                  </a:lnTo>
                  <a:lnTo>
                    <a:pt x="4492342" y="106759"/>
                  </a:lnTo>
                  <a:lnTo>
                    <a:pt x="4217074" y="106759"/>
                  </a:lnTo>
                  <a:cubicBezTo>
                    <a:pt x="4214453" y="93941"/>
                    <a:pt x="4201945" y="85674"/>
                    <a:pt x="4189121" y="88293"/>
                  </a:cubicBezTo>
                  <a:cubicBezTo>
                    <a:pt x="4176297" y="90913"/>
                    <a:pt x="4168022" y="103429"/>
                    <a:pt x="4170643" y="116247"/>
                  </a:cubicBezTo>
                  <a:cubicBezTo>
                    <a:pt x="4172570" y="125545"/>
                    <a:pt x="4179835" y="132812"/>
                    <a:pt x="4189121" y="134712"/>
                  </a:cubicBezTo>
                  <a:close/>
                  <a:moveTo>
                    <a:pt x="4193859" y="97283"/>
                  </a:moveTo>
                  <a:cubicBezTo>
                    <a:pt x="4201724" y="97283"/>
                    <a:pt x="4208072" y="103647"/>
                    <a:pt x="4208072" y="111497"/>
                  </a:cubicBezTo>
                  <a:cubicBezTo>
                    <a:pt x="4208072" y="119347"/>
                    <a:pt x="4201724" y="125710"/>
                    <a:pt x="4193859" y="125710"/>
                  </a:cubicBezTo>
                  <a:cubicBezTo>
                    <a:pt x="4185994" y="125710"/>
                    <a:pt x="4179645" y="119347"/>
                    <a:pt x="4179645" y="111497"/>
                  </a:cubicBezTo>
                  <a:cubicBezTo>
                    <a:pt x="4179614" y="103664"/>
                    <a:pt x="4185962" y="97301"/>
                    <a:pt x="4193795" y="97283"/>
                  </a:cubicBezTo>
                  <a:cubicBezTo>
                    <a:pt x="4193827" y="97283"/>
                    <a:pt x="4193827" y="97283"/>
                    <a:pt x="4193859" y="97283"/>
                  </a:cubicBezTo>
                  <a:close/>
                  <a:moveTo>
                    <a:pt x="3895376" y="88439"/>
                  </a:moveTo>
                  <a:cubicBezTo>
                    <a:pt x="3882552" y="85826"/>
                    <a:pt x="3870044" y="94099"/>
                    <a:pt x="3867423" y="106919"/>
                  </a:cubicBezTo>
                  <a:cubicBezTo>
                    <a:pt x="3864832" y="119738"/>
                    <a:pt x="3873076" y="132249"/>
                    <a:pt x="3885900" y="134863"/>
                  </a:cubicBezTo>
                  <a:cubicBezTo>
                    <a:pt x="3898724" y="137476"/>
                    <a:pt x="3911232" y="129207"/>
                    <a:pt x="3913853" y="116393"/>
                  </a:cubicBezTo>
                  <a:lnTo>
                    <a:pt x="3971181" y="116393"/>
                  </a:lnTo>
                  <a:lnTo>
                    <a:pt x="3971181" y="0"/>
                  </a:lnTo>
                  <a:lnTo>
                    <a:pt x="3961705" y="0"/>
                  </a:lnTo>
                  <a:lnTo>
                    <a:pt x="3961705" y="106759"/>
                  </a:lnTo>
                  <a:lnTo>
                    <a:pt x="3913853" y="106759"/>
                  </a:lnTo>
                  <a:cubicBezTo>
                    <a:pt x="3911895" y="97509"/>
                    <a:pt x="3904630" y="90306"/>
                    <a:pt x="3895376" y="88439"/>
                  </a:cubicBezTo>
                  <a:close/>
                  <a:moveTo>
                    <a:pt x="3890638" y="125868"/>
                  </a:moveTo>
                  <a:cubicBezTo>
                    <a:pt x="3882773" y="125868"/>
                    <a:pt x="3876425" y="119505"/>
                    <a:pt x="3876425" y="111655"/>
                  </a:cubicBezTo>
                  <a:cubicBezTo>
                    <a:pt x="3876425" y="103805"/>
                    <a:pt x="3882773" y="97441"/>
                    <a:pt x="3890638" y="97441"/>
                  </a:cubicBezTo>
                  <a:cubicBezTo>
                    <a:pt x="3898503" y="97441"/>
                    <a:pt x="3904851" y="103805"/>
                    <a:pt x="3904851" y="111655"/>
                  </a:cubicBezTo>
                  <a:cubicBezTo>
                    <a:pt x="3904757" y="119435"/>
                    <a:pt x="3898408" y="125694"/>
                    <a:pt x="3890638" y="125710"/>
                  </a:cubicBezTo>
                  <a:close/>
                  <a:moveTo>
                    <a:pt x="4643952" y="210675"/>
                  </a:moveTo>
                  <a:cubicBezTo>
                    <a:pt x="4656776" y="213289"/>
                    <a:pt x="4669284" y="205015"/>
                    <a:pt x="4671905" y="192196"/>
                  </a:cubicBezTo>
                  <a:cubicBezTo>
                    <a:pt x="4674495" y="179376"/>
                    <a:pt x="4666251" y="166866"/>
                    <a:pt x="4653428" y="164252"/>
                  </a:cubicBezTo>
                  <a:cubicBezTo>
                    <a:pt x="4640604" y="161639"/>
                    <a:pt x="4628096" y="169907"/>
                    <a:pt x="4625475" y="182722"/>
                  </a:cubicBezTo>
                  <a:lnTo>
                    <a:pt x="4122791" y="182722"/>
                  </a:lnTo>
                  <a:lnTo>
                    <a:pt x="4122791" y="0"/>
                  </a:lnTo>
                  <a:lnTo>
                    <a:pt x="4113316" y="0"/>
                  </a:lnTo>
                  <a:lnTo>
                    <a:pt x="4113316" y="192040"/>
                  </a:lnTo>
                  <a:lnTo>
                    <a:pt x="4625475" y="192040"/>
                  </a:lnTo>
                  <a:cubicBezTo>
                    <a:pt x="4627370" y="201346"/>
                    <a:pt x="4634634" y="208619"/>
                    <a:pt x="4643952" y="210517"/>
                  </a:cubicBezTo>
                  <a:close/>
                  <a:moveTo>
                    <a:pt x="4648690" y="173246"/>
                  </a:moveTo>
                  <a:cubicBezTo>
                    <a:pt x="4656555" y="173246"/>
                    <a:pt x="4662903" y="179610"/>
                    <a:pt x="4662903" y="187460"/>
                  </a:cubicBezTo>
                  <a:cubicBezTo>
                    <a:pt x="4662903" y="195310"/>
                    <a:pt x="4656555" y="201673"/>
                    <a:pt x="4648690" y="201673"/>
                  </a:cubicBezTo>
                  <a:cubicBezTo>
                    <a:pt x="4640825" y="201673"/>
                    <a:pt x="4634476" y="195310"/>
                    <a:pt x="4634476" y="187460"/>
                  </a:cubicBezTo>
                  <a:cubicBezTo>
                    <a:pt x="4634382" y="179628"/>
                    <a:pt x="4640635" y="173194"/>
                    <a:pt x="4648469" y="173090"/>
                  </a:cubicBezTo>
                  <a:cubicBezTo>
                    <a:pt x="4648532" y="173089"/>
                    <a:pt x="4648627" y="173088"/>
                    <a:pt x="4648690" y="173088"/>
                  </a:cubicBezTo>
                  <a:close/>
                  <a:moveTo>
                    <a:pt x="4568147" y="59065"/>
                  </a:moveTo>
                  <a:cubicBezTo>
                    <a:pt x="4580970" y="61681"/>
                    <a:pt x="4593479" y="53409"/>
                    <a:pt x="4596100" y="40587"/>
                  </a:cubicBezTo>
                  <a:cubicBezTo>
                    <a:pt x="4598721" y="27766"/>
                    <a:pt x="4590446" y="15251"/>
                    <a:pt x="4577623" y="12634"/>
                  </a:cubicBezTo>
                  <a:lnTo>
                    <a:pt x="4577623" y="0"/>
                  </a:lnTo>
                  <a:lnTo>
                    <a:pt x="4568147" y="0"/>
                  </a:lnTo>
                  <a:lnTo>
                    <a:pt x="4568147" y="12634"/>
                  </a:lnTo>
                  <a:cubicBezTo>
                    <a:pt x="4555323" y="15238"/>
                    <a:pt x="4547048" y="27742"/>
                    <a:pt x="4549638" y="40564"/>
                  </a:cubicBezTo>
                  <a:cubicBezTo>
                    <a:pt x="4551533" y="49886"/>
                    <a:pt x="4558829" y="57172"/>
                    <a:pt x="4568147" y="59065"/>
                  </a:cubicBezTo>
                  <a:close/>
                  <a:moveTo>
                    <a:pt x="4572885" y="21636"/>
                  </a:moveTo>
                  <a:cubicBezTo>
                    <a:pt x="4580749" y="21636"/>
                    <a:pt x="4587098" y="28000"/>
                    <a:pt x="4587098" y="35850"/>
                  </a:cubicBezTo>
                  <a:cubicBezTo>
                    <a:pt x="4587098" y="43699"/>
                    <a:pt x="4580749" y="50063"/>
                    <a:pt x="4572885" y="50063"/>
                  </a:cubicBezTo>
                  <a:cubicBezTo>
                    <a:pt x="4565020" y="50063"/>
                    <a:pt x="4558671" y="43699"/>
                    <a:pt x="4558671" y="35850"/>
                  </a:cubicBezTo>
                  <a:cubicBezTo>
                    <a:pt x="4558576" y="28018"/>
                    <a:pt x="4564830" y="21584"/>
                    <a:pt x="4572663" y="21479"/>
                  </a:cubicBezTo>
                  <a:cubicBezTo>
                    <a:pt x="4572727" y="21478"/>
                    <a:pt x="4572822" y="21478"/>
                    <a:pt x="4572885" y="21478"/>
                  </a:cubicBezTo>
                  <a:close/>
                  <a:moveTo>
                    <a:pt x="3895376" y="164245"/>
                  </a:moveTo>
                  <a:cubicBezTo>
                    <a:pt x="3882552" y="161631"/>
                    <a:pt x="3870044" y="169905"/>
                    <a:pt x="3867423" y="182724"/>
                  </a:cubicBezTo>
                  <a:cubicBezTo>
                    <a:pt x="3864832" y="195543"/>
                    <a:pt x="3873076" y="208054"/>
                    <a:pt x="3885900" y="210668"/>
                  </a:cubicBezTo>
                  <a:cubicBezTo>
                    <a:pt x="3898724" y="213281"/>
                    <a:pt x="3911232" y="205013"/>
                    <a:pt x="3913853" y="192198"/>
                  </a:cubicBezTo>
                  <a:lnTo>
                    <a:pt x="4046986" y="192198"/>
                  </a:lnTo>
                  <a:lnTo>
                    <a:pt x="4046986" y="0"/>
                  </a:lnTo>
                  <a:lnTo>
                    <a:pt x="4037511" y="0"/>
                  </a:lnTo>
                  <a:lnTo>
                    <a:pt x="4037511" y="182564"/>
                  </a:lnTo>
                  <a:lnTo>
                    <a:pt x="3913853" y="182564"/>
                  </a:lnTo>
                  <a:cubicBezTo>
                    <a:pt x="3911895" y="173315"/>
                    <a:pt x="3904630" y="166112"/>
                    <a:pt x="3895376" y="164245"/>
                  </a:cubicBezTo>
                  <a:close/>
                  <a:moveTo>
                    <a:pt x="3890638" y="201673"/>
                  </a:moveTo>
                  <a:cubicBezTo>
                    <a:pt x="3882773" y="201673"/>
                    <a:pt x="3876425" y="195310"/>
                    <a:pt x="3876425" y="187460"/>
                  </a:cubicBezTo>
                  <a:cubicBezTo>
                    <a:pt x="3876425" y="179610"/>
                    <a:pt x="3882773" y="173246"/>
                    <a:pt x="3890638" y="173246"/>
                  </a:cubicBezTo>
                  <a:cubicBezTo>
                    <a:pt x="3898503" y="173246"/>
                    <a:pt x="3904851" y="179610"/>
                    <a:pt x="3904851" y="187460"/>
                  </a:cubicBezTo>
                  <a:cubicBezTo>
                    <a:pt x="3904757" y="195241"/>
                    <a:pt x="3898408" y="201499"/>
                    <a:pt x="3890638" y="201515"/>
                  </a:cubicBezTo>
                  <a:close/>
                  <a:moveTo>
                    <a:pt x="5487285" y="1398385"/>
                  </a:moveTo>
                  <a:lnTo>
                    <a:pt x="5332895" y="1243837"/>
                  </a:lnTo>
                  <a:lnTo>
                    <a:pt x="5202541" y="1243837"/>
                  </a:lnTo>
                  <a:cubicBezTo>
                    <a:pt x="5199920" y="1231019"/>
                    <a:pt x="5187412" y="1222747"/>
                    <a:pt x="5174588" y="1225365"/>
                  </a:cubicBezTo>
                  <a:cubicBezTo>
                    <a:pt x="5161764" y="1227981"/>
                    <a:pt x="5153489" y="1240495"/>
                    <a:pt x="5156111" y="1253312"/>
                  </a:cubicBezTo>
                  <a:cubicBezTo>
                    <a:pt x="5158732" y="1266130"/>
                    <a:pt x="5171240" y="1274402"/>
                    <a:pt x="5184064" y="1271784"/>
                  </a:cubicBezTo>
                  <a:cubicBezTo>
                    <a:pt x="5193382" y="1269885"/>
                    <a:pt x="5200646" y="1262614"/>
                    <a:pt x="5202541" y="1253312"/>
                  </a:cubicBezTo>
                  <a:lnTo>
                    <a:pt x="5328883" y="1253312"/>
                  </a:lnTo>
                  <a:lnTo>
                    <a:pt x="5477683" y="1402112"/>
                  </a:lnTo>
                  <a:lnTo>
                    <a:pt x="5477683" y="1622863"/>
                  </a:lnTo>
                  <a:lnTo>
                    <a:pt x="5354025" y="1622863"/>
                  </a:lnTo>
                  <a:cubicBezTo>
                    <a:pt x="5351404" y="1610045"/>
                    <a:pt x="5338896" y="1601773"/>
                    <a:pt x="5326072" y="1604391"/>
                  </a:cubicBezTo>
                  <a:cubicBezTo>
                    <a:pt x="5313249" y="1607007"/>
                    <a:pt x="5304973" y="1619521"/>
                    <a:pt x="5307595" y="1632338"/>
                  </a:cubicBezTo>
                  <a:cubicBezTo>
                    <a:pt x="5310216" y="1645156"/>
                    <a:pt x="5322724" y="1653428"/>
                    <a:pt x="5335548" y="1650809"/>
                  </a:cubicBezTo>
                  <a:cubicBezTo>
                    <a:pt x="5344865" y="1648911"/>
                    <a:pt x="5352130" y="1641640"/>
                    <a:pt x="5354025" y="1632338"/>
                  </a:cubicBezTo>
                  <a:lnTo>
                    <a:pt x="5487158" y="1632338"/>
                  </a:lnTo>
                  <a:close/>
                  <a:moveTo>
                    <a:pt x="5179326" y="1262946"/>
                  </a:moveTo>
                  <a:cubicBezTo>
                    <a:pt x="5171461" y="1262946"/>
                    <a:pt x="5165113" y="1256581"/>
                    <a:pt x="5165113" y="1248732"/>
                  </a:cubicBezTo>
                  <a:cubicBezTo>
                    <a:pt x="5165113" y="1240883"/>
                    <a:pt x="5171461" y="1234519"/>
                    <a:pt x="5179326" y="1234519"/>
                  </a:cubicBezTo>
                  <a:cubicBezTo>
                    <a:pt x="5187191" y="1234519"/>
                    <a:pt x="5193540" y="1240883"/>
                    <a:pt x="5193540" y="1248732"/>
                  </a:cubicBezTo>
                  <a:cubicBezTo>
                    <a:pt x="5193445" y="1256512"/>
                    <a:pt x="5187096" y="1262772"/>
                    <a:pt x="5179326" y="1262788"/>
                  </a:cubicBezTo>
                  <a:close/>
                  <a:moveTo>
                    <a:pt x="5330937" y="1641972"/>
                  </a:moveTo>
                  <a:cubicBezTo>
                    <a:pt x="5323072" y="1641972"/>
                    <a:pt x="5316723" y="1635607"/>
                    <a:pt x="5316723" y="1627758"/>
                  </a:cubicBezTo>
                  <a:cubicBezTo>
                    <a:pt x="5316723" y="1619909"/>
                    <a:pt x="5323072" y="1613545"/>
                    <a:pt x="5330937" y="1613545"/>
                  </a:cubicBezTo>
                  <a:cubicBezTo>
                    <a:pt x="5338801" y="1613545"/>
                    <a:pt x="5345150" y="1619909"/>
                    <a:pt x="5345150" y="1627758"/>
                  </a:cubicBezTo>
                  <a:cubicBezTo>
                    <a:pt x="5345055" y="1635538"/>
                    <a:pt x="5338706" y="1641798"/>
                    <a:pt x="5330937" y="1641814"/>
                  </a:cubicBezTo>
                  <a:close/>
                  <a:moveTo>
                    <a:pt x="4871368" y="134712"/>
                  </a:moveTo>
                  <a:cubicBezTo>
                    <a:pt x="4884191" y="137331"/>
                    <a:pt x="4896699" y="129062"/>
                    <a:pt x="4899321" y="116244"/>
                  </a:cubicBezTo>
                  <a:cubicBezTo>
                    <a:pt x="4899321" y="116241"/>
                    <a:pt x="4899321" y="116238"/>
                    <a:pt x="4899321" y="116235"/>
                  </a:cubicBezTo>
                  <a:lnTo>
                    <a:pt x="5250394" y="116235"/>
                  </a:lnTo>
                  <a:lnTo>
                    <a:pt x="5250394" y="602272"/>
                  </a:lnTo>
                  <a:lnTo>
                    <a:pt x="5139497" y="713200"/>
                  </a:lnTo>
                  <a:lnTo>
                    <a:pt x="4880843" y="713200"/>
                  </a:lnTo>
                  <a:lnTo>
                    <a:pt x="4880843" y="589543"/>
                  </a:lnTo>
                  <a:cubicBezTo>
                    <a:pt x="4893667" y="586928"/>
                    <a:pt x="4901942" y="574414"/>
                    <a:pt x="4899321" y="561596"/>
                  </a:cubicBezTo>
                  <a:cubicBezTo>
                    <a:pt x="4896699" y="548776"/>
                    <a:pt x="4884191" y="540507"/>
                    <a:pt x="4871368" y="543122"/>
                  </a:cubicBezTo>
                  <a:cubicBezTo>
                    <a:pt x="4858544" y="545737"/>
                    <a:pt x="4850268" y="558251"/>
                    <a:pt x="4852890" y="571072"/>
                  </a:cubicBezTo>
                  <a:cubicBezTo>
                    <a:pt x="4854785" y="580374"/>
                    <a:pt x="4862050" y="587645"/>
                    <a:pt x="4871368" y="589543"/>
                  </a:cubicBezTo>
                  <a:lnTo>
                    <a:pt x="4871368" y="722676"/>
                  </a:lnTo>
                  <a:lnTo>
                    <a:pt x="5143382" y="722676"/>
                  </a:lnTo>
                  <a:lnTo>
                    <a:pt x="5259869" y="606157"/>
                  </a:lnTo>
                  <a:lnTo>
                    <a:pt x="5259869" y="106759"/>
                  </a:lnTo>
                  <a:lnTo>
                    <a:pt x="4899321" y="106759"/>
                  </a:lnTo>
                  <a:cubicBezTo>
                    <a:pt x="4896699" y="93941"/>
                    <a:pt x="4884191" y="85674"/>
                    <a:pt x="4871368" y="88293"/>
                  </a:cubicBezTo>
                  <a:cubicBezTo>
                    <a:pt x="4858544" y="90913"/>
                    <a:pt x="4850268" y="103429"/>
                    <a:pt x="4852890" y="116247"/>
                  </a:cubicBezTo>
                  <a:cubicBezTo>
                    <a:pt x="4854817" y="125545"/>
                    <a:pt x="4862081" y="132812"/>
                    <a:pt x="4871368" y="134712"/>
                  </a:cubicBezTo>
                  <a:close/>
                  <a:moveTo>
                    <a:pt x="4861892" y="566328"/>
                  </a:moveTo>
                  <a:cubicBezTo>
                    <a:pt x="4861892" y="558479"/>
                    <a:pt x="4868241" y="552114"/>
                    <a:pt x="4876105" y="552114"/>
                  </a:cubicBezTo>
                  <a:cubicBezTo>
                    <a:pt x="4883970" y="552114"/>
                    <a:pt x="4890319" y="558479"/>
                    <a:pt x="4890319" y="566328"/>
                  </a:cubicBezTo>
                  <a:cubicBezTo>
                    <a:pt x="4890319" y="574177"/>
                    <a:pt x="4883970" y="580541"/>
                    <a:pt x="4876105" y="580541"/>
                  </a:cubicBezTo>
                  <a:cubicBezTo>
                    <a:pt x="4868241" y="580541"/>
                    <a:pt x="4861892" y="574177"/>
                    <a:pt x="4861892" y="566328"/>
                  </a:cubicBezTo>
                  <a:close/>
                  <a:moveTo>
                    <a:pt x="4876105" y="97283"/>
                  </a:moveTo>
                  <a:cubicBezTo>
                    <a:pt x="4883970" y="97283"/>
                    <a:pt x="4890319" y="103647"/>
                    <a:pt x="4890319" y="111497"/>
                  </a:cubicBezTo>
                  <a:cubicBezTo>
                    <a:pt x="4890319" y="119347"/>
                    <a:pt x="4883970" y="125710"/>
                    <a:pt x="4876105" y="125710"/>
                  </a:cubicBezTo>
                  <a:cubicBezTo>
                    <a:pt x="4868241" y="125710"/>
                    <a:pt x="4861892" y="119347"/>
                    <a:pt x="4861892" y="111497"/>
                  </a:cubicBezTo>
                  <a:cubicBezTo>
                    <a:pt x="4861860" y="103664"/>
                    <a:pt x="4868209" y="97301"/>
                    <a:pt x="4876042" y="97283"/>
                  </a:cubicBezTo>
                  <a:cubicBezTo>
                    <a:pt x="4876074" y="97283"/>
                    <a:pt x="4876074" y="97283"/>
                    <a:pt x="4876105" y="97283"/>
                  </a:cubicBezTo>
                  <a:close/>
                  <a:moveTo>
                    <a:pt x="5174588" y="1347595"/>
                  </a:moveTo>
                  <a:cubicBezTo>
                    <a:pt x="5187412" y="1350213"/>
                    <a:pt x="5199920" y="1341944"/>
                    <a:pt x="5202541" y="1329127"/>
                  </a:cubicBezTo>
                  <a:cubicBezTo>
                    <a:pt x="5202541" y="1329124"/>
                    <a:pt x="5202541" y="1329121"/>
                    <a:pt x="5202541" y="1329117"/>
                  </a:cubicBezTo>
                  <a:lnTo>
                    <a:pt x="5290981" y="1329117"/>
                  </a:lnTo>
                  <a:lnTo>
                    <a:pt x="5401877" y="1440014"/>
                  </a:lnTo>
                  <a:lnTo>
                    <a:pt x="5401877" y="1547057"/>
                  </a:lnTo>
                  <a:lnTo>
                    <a:pt x="5354025" y="1547057"/>
                  </a:lnTo>
                  <a:cubicBezTo>
                    <a:pt x="5351404" y="1534240"/>
                    <a:pt x="5338896" y="1525968"/>
                    <a:pt x="5326072" y="1528586"/>
                  </a:cubicBezTo>
                  <a:cubicBezTo>
                    <a:pt x="5313249" y="1531201"/>
                    <a:pt x="5304973" y="1543716"/>
                    <a:pt x="5307595" y="1556533"/>
                  </a:cubicBezTo>
                  <a:cubicBezTo>
                    <a:pt x="5310216" y="1569350"/>
                    <a:pt x="5322724" y="1577623"/>
                    <a:pt x="5335548" y="1575004"/>
                  </a:cubicBezTo>
                  <a:cubicBezTo>
                    <a:pt x="5344865" y="1573106"/>
                    <a:pt x="5352130" y="1565835"/>
                    <a:pt x="5354025" y="1556533"/>
                  </a:cubicBezTo>
                  <a:lnTo>
                    <a:pt x="5411353" y="1556533"/>
                  </a:lnTo>
                  <a:lnTo>
                    <a:pt x="5411353" y="1436129"/>
                  </a:lnTo>
                  <a:lnTo>
                    <a:pt x="5294992" y="1319642"/>
                  </a:lnTo>
                  <a:lnTo>
                    <a:pt x="5202541" y="1319642"/>
                  </a:lnTo>
                  <a:cubicBezTo>
                    <a:pt x="5199920" y="1306824"/>
                    <a:pt x="5187412" y="1298555"/>
                    <a:pt x="5174588" y="1301177"/>
                  </a:cubicBezTo>
                  <a:cubicBezTo>
                    <a:pt x="5161764" y="1303795"/>
                    <a:pt x="5153489" y="1316313"/>
                    <a:pt x="5156111" y="1329130"/>
                  </a:cubicBezTo>
                  <a:cubicBezTo>
                    <a:pt x="5158038" y="1338429"/>
                    <a:pt x="5165302" y="1345694"/>
                    <a:pt x="5174588" y="1347595"/>
                  </a:cubicBezTo>
                  <a:close/>
                  <a:moveTo>
                    <a:pt x="5330937" y="1566009"/>
                  </a:moveTo>
                  <a:cubicBezTo>
                    <a:pt x="5323072" y="1566009"/>
                    <a:pt x="5316723" y="1559644"/>
                    <a:pt x="5316723" y="1551795"/>
                  </a:cubicBezTo>
                  <a:cubicBezTo>
                    <a:pt x="5316723" y="1543946"/>
                    <a:pt x="5323072" y="1537582"/>
                    <a:pt x="5330937" y="1537582"/>
                  </a:cubicBezTo>
                  <a:cubicBezTo>
                    <a:pt x="5338801" y="1537582"/>
                    <a:pt x="5345150" y="1543946"/>
                    <a:pt x="5345150" y="1551795"/>
                  </a:cubicBezTo>
                  <a:cubicBezTo>
                    <a:pt x="5345118" y="1559638"/>
                    <a:pt x="5338770" y="1565990"/>
                    <a:pt x="5330937" y="1566009"/>
                  </a:cubicBezTo>
                  <a:close/>
                  <a:moveTo>
                    <a:pt x="5179326" y="1310166"/>
                  </a:moveTo>
                  <a:cubicBezTo>
                    <a:pt x="5187191" y="1310166"/>
                    <a:pt x="5193540" y="1316531"/>
                    <a:pt x="5193540" y="1324380"/>
                  </a:cubicBezTo>
                  <a:cubicBezTo>
                    <a:pt x="5193540" y="1332229"/>
                    <a:pt x="5187191" y="1338593"/>
                    <a:pt x="5179326" y="1338593"/>
                  </a:cubicBezTo>
                  <a:cubicBezTo>
                    <a:pt x="5171461" y="1338593"/>
                    <a:pt x="5165113" y="1332229"/>
                    <a:pt x="5165113" y="1324380"/>
                  </a:cubicBezTo>
                  <a:cubicBezTo>
                    <a:pt x="5165081" y="1316547"/>
                    <a:pt x="5171430" y="1310185"/>
                    <a:pt x="5179263" y="1310166"/>
                  </a:cubicBezTo>
                  <a:cubicBezTo>
                    <a:pt x="5179295" y="1310166"/>
                    <a:pt x="5179295" y="1310166"/>
                    <a:pt x="5179326" y="1310166"/>
                  </a:cubicBezTo>
                  <a:close/>
                  <a:moveTo>
                    <a:pt x="4577623" y="88439"/>
                  </a:moveTo>
                  <a:cubicBezTo>
                    <a:pt x="4564799" y="85826"/>
                    <a:pt x="4552291" y="94099"/>
                    <a:pt x="4549669" y="106919"/>
                  </a:cubicBezTo>
                  <a:cubicBezTo>
                    <a:pt x="4547079" y="119738"/>
                    <a:pt x="4555323" y="132249"/>
                    <a:pt x="4568147" y="134863"/>
                  </a:cubicBezTo>
                  <a:cubicBezTo>
                    <a:pt x="4580970" y="137476"/>
                    <a:pt x="4593479" y="129207"/>
                    <a:pt x="4596100" y="116393"/>
                  </a:cubicBezTo>
                  <a:lnTo>
                    <a:pt x="4653428" y="116393"/>
                  </a:lnTo>
                  <a:lnTo>
                    <a:pt x="4653428" y="0"/>
                  </a:lnTo>
                  <a:lnTo>
                    <a:pt x="4643952" y="0"/>
                  </a:lnTo>
                  <a:lnTo>
                    <a:pt x="4643952" y="106759"/>
                  </a:lnTo>
                  <a:lnTo>
                    <a:pt x="4596100" y="106759"/>
                  </a:lnTo>
                  <a:cubicBezTo>
                    <a:pt x="4594142" y="97509"/>
                    <a:pt x="4586877" y="90306"/>
                    <a:pt x="4577623" y="88439"/>
                  </a:cubicBezTo>
                  <a:close/>
                  <a:moveTo>
                    <a:pt x="4572885" y="125868"/>
                  </a:moveTo>
                  <a:cubicBezTo>
                    <a:pt x="4565020" y="125868"/>
                    <a:pt x="4558671" y="119505"/>
                    <a:pt x="4558671" y="111655"/>
                  </a:cubicBezTo>
                  <a:cubicBezTo>
                    <a:pt x="4558671" y="103805"/>
                    <a:pt x="4565020" y="97441"/>
                    <a:pt x="4572885" y="97441"/>
                  </a:cubicBezTo>
                  <a:cubicBezTo>
                    <a:pt x="4580749" y="97441"/>
                    <a:pt x="4587098" y="103805"/>
                    <a:pt x="4587098" y="111655"/>
                  </a:cubicBezTo>
                  <a:cubicBezTo>
                    <a:pt x="4587003" y="119435"/>
                    <a:pt x="4580655" y="125694"/>
                    <a:pt x="4572885" y="125710"/>
                  </a:cubicBezTo>
                  <a:close/>
                  <a:moveTo>
                    <a:pt x="957451" y="1168031"/>
                  </a:moveTo>
                  <a:cubicBezTo>
                    <a:pt x="954836" y="1155214"/>
                    <a:pt x="942322" y="1146942"/>
                    <a:pt x="929504" y="1149560"/>
                  </a:cubicBezTo>
                  <a:cubicBezTo>
                    <a:pt x="916684" y="1152176"/>
                    <a:pt x="908415" y="1164690"/>
                    <a:pt x="911030" y="1177507"/>
                  </a:cubicBezTo>
                  <a:cubicBezTo>
                    <a:pt x="913645" y="1190325"/>
                    <a:pt x="926159" y="1198597"/>
                    <a:pt x="938980" y="1195978"/>
                  </a:cubicBezTo>
                  <a:cubicBezTo>
                    <a:pt x="948282" y="1194080"/>
                    <a:pt x="955553" y="1186809"/>
                    <a:pt x="957451" y="1177507"/>
                  </a:cubicBezTo>
                  <a:lnTo>
                    <a:pt x="1046048" y="1177507"/>
                  </a:lnTo>
                  <a:lnTo>
                    <a:pt x="1232719" y="1364177"/>
                  </a:lnTo>
                  <a:lnTo>
                    <a:pt x="1232719" y="1632338"/>
                  </a:lnTo>
                  <a:lnTo>
                    <a:pt x="1744877" y="1632338"/>
                  </a:lnTo>
                  <a:cubicBezTo>
                    <a:pt x="1747493" y="1645156"/>
                    <a:pt x="1760007" y="1653428"/>
                    <a:pt x="1772824" y="1650809"/>
                  </a:cubicBezTo>
                  <a:cubicBezTo>
                    <a:pt x="1785645" y="1648194"/>
                    <a:pt x="1793914" y="1635680"/>
                    <a:pt x="1791299" y="1622863"/>
                  </a:cubicBezTo>
                  <a:cubicBezTo>
                    <a:pt x="1788680" y="1610045"/>
                    <a:pt x="1776169" y="1601773"/>
                    <a:pt x="1763349" y="1604391"/>
                  </a:cubicBezTo>
                  <a:cubicBezTo>
                    <a:pt x="1754047" y="1606290"/>
                    <a:pt x="1746776" y="1613561"/>
                    <a:pt x="1744877" y="1622863"/>
                  </a:cubicBezTo>
                  <a:lnTo>
                    <a:pt x="1242194" y="1622863"/>
                  </a:lnTo>
                  <a:lnTo>
                    <a:pt x="1242194" y="1360387"/>
                  </a:lnTo>
                  <a:lnTo>
                    <a:pt x="1049839" y="1168031"/>
                  </a:lnTo>
                  <a:close/>
                  <a:moveTo>
                    <a:pt x="934236" y="1186983"/>
                  </a:moveTo>
                  <a:cubicBezTo>
                    <a:pt x="926387" y="1186983"/>
                    <a:pt x="920022" y="1180618"/>
                    <a:pt x="920022" y="1172769"/>
                  </a:cubicBezTo>
                  <a:cubicBezTo>
                    <a:pt x="920022" y="1164920"/>
                    <a:pt x="926387" y="1158556"/>
                    <a:pt x="934236" y="1158556"/>
                  </a:cubicBezTo>
                  <a:cubicBezTo>
                    <a:pt x="942085" y="1158556"/>
                    <a:pt x="948449" y="1164920"/>
                    <a:pt x="948449" y="1172769"/>
                  </a:cubicBezTo>
                  <a:cubicBezTo>
                    <a:pt x="948433" y="1180612"/>
                    <a:pt x="942078" y="1186964"/>
                    <a:pt x="934236" y="1186983"/>
                  </a:cubicBezTo>
                  <a:close/>
                  <a:moveTo>
                    <a:pt x="1768093" y="1613387"/>
                  </a:moveTo>
                  <a:cubicBezTo>
                    <a:pt x="1775942" y="1613387"/>
                    <a:pt x="1782306" y="1619751"/>
                    <a:pt x="1782306" y="1627600"/>
                  </a:cubicBezTo>
                  <a:cubicBezTo>
                    <a:pt x="1782306" y="1635449"/>
                    <a:pt x="1775942" y="1641814"/>
                    <a:pt x="1768093" y="1641814"/>
                  </a:cubicBezTo>
                  <a:cubicBezTo>
                    <a:pt x="1760244" y="1641814"/>
                    <a:pt x="1753879" y="1635449"/>
                    <a:pt x="1753879" y="1627600"/>
                  </a:cubicBezTo>
                  <a:cubicBezTo>
                    <a:pt x="1753860" y="1619767"/>
                    <a:pt x="1760196" y="1613406"/>
                    <a:pt x="1768030" y="1613387"/>
                  </a:cubicBezTo>
                  <a:cubicBezTo>
                    <a:pt x="1768052" y="1613387"/>
                    <a:pt x="1768071" y="1613387"/>
                    <a:pt x="1768093" y="1613387"/>
                  </a:cubicBezTo>
                  <a:close/>
                  <a:moveTo>
                    <a:pt x="4113316" y="637395"/>
                  </a:moveTo>
                  <a:lnTo>
                    <a:pt x="3961705" y="637395"/>
                  </a:lnTo>
                  <a:lnTo>
                    <a:pt x="3961705" y="905493"/>
                  </a:lnTo>
                  <a:lnTo>
                    <a:pt x="3734290" y="1132908"/>
                  </a:lnTo>
                  <a:lnTo>
                    <a:pt x="3734290" y="1149712"/>
                  </a:lnTo>
                  <a:cubicBezTo>
                    <a:pt x="3721466" y="1152327"/>
                    <a:pt x="3713191" y="1164841"/>
                    <a:pt x="3715812" y="1177659"/>
                  </a:cubicBezTo>
                  <a:cubicBezTo>
                    <a:pt x="3718434" y="1190479"/>
                    <a:pt x="3730942" y="1198748"/>
                    <a:pt x="3743765" y="1196133"/>
                  </a:cubicBezTo>
                  <a:cubicBezTo>
                    <a:pt x="3756589" y="1193518"/>
                    <a:pt x="3764864" y="1181004"/>
                    <a:pt x="3762243" y="1168183"/>
                  </a:cubicBezTo>
                  <a:cubicBezTo>
                    <a:pt x="3760348" y="1158881"/>
                    <a:pt x="3753083" y="1151610"/>
                    <a:pt x="3743765" y="1149712"/>
                  </a:cubicBezTo>
                  <a:lnTo>
                    <a:pt x="3743765" y="1137078"/>
                  </a:lnTo>
                  <a:lnTo>
                    <a:pt x="3971181" y="909662"/>
                  </a:lnTo>
                  <a:lnTo>
                    <a:pt x="3971181" y="646871"/>
                  </a:lnTo>
                  <a:lnTo>
                    <a:pt x="4122791" y="646871"/>
                  </a:lnTo>
                  <a:lnTo>
                    <a:pt x="4122791" y="343650"/>
                  </a:lnTo>
                  <a:lnTo>
                    <a:pt x="4701280" y="343650"/>
                  </a:lnTo>
                  <a:cubicBezTo>
                    <a:pt x="4703901" y="356468"/>
                    <a:pt x="4716409" y="364740"/>
                    <a:pt x="4729233" y="362121"/>
                  </a:cubicBezTo>
                  <a:cubicBezTo>
                    <a:pt x="4742056" y="359506"/>
                    <a:pt x="4750332" y="346992"/>
                    <a:pt x="4747710" y="334175"/>
                  </a:cubicBezTo>
                  <a:cubicBezTo>
                    <a:pt x="4745089" y="321357"/>
                    <a:pt x="4732581" y="313085"/>
                    <a:pt x="4719757" y="315702"/>
                  </a:cubicBezTo>
                  <a:cubicBezTo>
                    <a:pt x="4710439" y="317602"/>
                    <a:pt x="4703175" y="324873"/>
                    <a:pt x="4701280" y="334175"/>
                  </a:cubicBezTo>
                  <a:lnTo>
                    <a:pt x="4113316" y="334175"/>
                  </a:lnTo>
                  <a:close/>
                  <a:moveTo>
                    <a:pt x="3753241" y="1172769"/>
                  </a:moveTo>
                  <a:cubicBezTo>
                    <a:pt x="3753241" y="1180618"/>
                    <a:pt x="3746892" y="1186983"/>
                    <a:pt x="3739028" y="1186983"/>
                  </a:cubicBezTo>
                  <a:cubicBezTo>
                    <a:pt x="3731163" y="1186983"/>
                    <a:pt x="3724814" y="1180618"/>
                    <a:pt x="3724814" y="1172769"/>
                  </a:cubicBezTo>
                  <a:cubicBezTo>
                    <a:pt x="3724814" y="1164920"/>
                    <a:pt x="3731163" y="1158556"/>
                    <a:pt x="3739028" y="1158556"/>
                  </a:cubicBezTo>
                  <a:cubicBezTo>
                    <a:pt x="3746892" y="1158556"/>
                    <a:pt x="3753241" y="1164920"/>
                    <a:pt x="3753241" y="1172769"/>
                  </a:cubicBezTo>
                  <a:close/>
                  <a:moveTo>
                    <a:pt x="4724495" y="324699"/>
                  </a:moveTo>
                  <a:cubicBezTo>
                    <a:pt x="4732360" y="324699"/>
                    <a:pt x="4738709" y="331063"/>
                    <a:pt x="4738709" y="338912"/>
                  </a:cubicBezTo>
                  <a:cubicBezTo>
                    <a:pt x="4738709" y="346761"/>
                    <a:pt x="4732360" y="353126"/>
                    <a:pt x="4724495" y="353126"/>
                  </a:cubicBezTo>
                  <a:cubicBezTo>
                    <a:pt x="4716630" y="353126"/>
                    <a:pt x="4710282" y="346761"/>
                    <a:pt x="4710282" y="338912"/>
                  </a:cubicBezTo>
                  <a:cubicBezTo>
                    <a:pt x="4710250" y="331079"/>
                    <a:pt x="4716599" y="324718"/>
                    <a:pt x="4724432" y="324699"/>
                  </a:cubicBezTo>
                  <a:cubicBezTo>
                    <a:pt x="4724463" y="324699"/>
                    <a:pt x="4724463" y="324699"/>
                    <a:pt x="4724495" y="324699"/>
                  </a:cubicBezTo>
                  <a:close/>
                  <a:moveTo>
                    <a:pt x="4947173" y="571066"/>
                  </a:moveTo>
                  <a:lnTo>
                    <a:pt x="5004501" y="571066"/>
                  </a:lnTo>
                  <a:cubicBezTo>
                    <a:pt x="5007122" y="583883"/>
                    <a:pt x="5019630" y="592155"/>
                    <a:pt x="5032454" y="589537"/>
                  </a:cubicBezTo>
                  <a:cubicBezTo>
                    <a:pt x="5045277" y="586922"/>
                    <a:pt x="5053553" y="574407"/>
                    <a:pt x="5050931" y="561590"/>
                  </a:cubicBezTo>
                  <a:cubicBezTo>
                    <a:pt x="5048310" y="548773"/>
                    <a:pt x="5035802" y="540500"/>
                    <a:pt x="5022978" y="543119"/>
                  </a:cubicBezTo>
                  <a:cubicBezTo>
                    <a:pt x="5013660" y="545017"/>
                    <a:pt x="5006396" y="552288"/>
                    <a:pt x="5004501" y="561590"/>
                  </a:cubicBezTo>
                  <a:lnTo>
                    <a:pt x="4956648" y="561590"/>
                  </a:lnTo>
                  <a:lnTo>
                    <a:pt x="4956648" y="258369"/>
                  </a:lnTo>
                  <a:lnTo>
                    <a:pt x="4729233" y="258369"/>
                  </a:lnTo>
                  <a:lnTo>
                    <a:pt x="4729233" y="0"/>
                  </a:lnTo>
                  <a:lnTo>
                    <a:pt x="4719757" y="0"/>
                  </a:lnTo>
                  <a:lnTo>
                    <a:pt x="4719757" y="267845"/>
                  </a:lnTo>
                  <a:lnTo>
                    <a:pt x="4947173" y="267845"/>
                  </a:lnTo>
                  <a:close/>
                  <a:moveTo>
                    <a:pt x="5027716" y="552114"/>
                  </a:moveTo>
                  <a:cubicBezTo>
                    <a:pt x="5035581" y="552114"/>
                    <a:pt x="5041929" y="558479"/>
                    <a:pt x="5041929" y="566328"/>
                  </a:cubicBezTo>
                  <a:cubicBezTo>
                    <a:pt x="5041929" y="574177"/>
                    <a:pt x="5035581" y="580541"/>
                    <a:pt x="5027716" y="580541"/>
                  </a:cubicBezTo>
                  <a:cubicBezTo>
                    <a:pt x="5019851" y="580541"/>
                    <a:pt x="5013502" y="574177"/>
                    <a:pt x="5013502" y="566328"/>
                  </a:cubicBezTo>
                  <a:cubicBezTo>
                    <a:pt x="5013471" y="558495"/>
                    <a:pt x="5019819" y="552133"/>
                    <a:pt x="5027653" y="552114"/>
                  </a:cubicBezTo>
                  <a:cubicBezTo>
                    <a:pt x="5027684" y="552114"/>
                    <a:pt x="5027684" y="552114"/>
                    <a:pt x="5027716" y="552114"/>
                  </a:cubicBezTo>
                  <a:close/>
                  <a:moveTo>
                    <a:pt x="3431069" y="58907"/>
                  </a:moveTo>
                  <a:cubicBezTo>
                    <a:pt x="3443893" y="61526"/>
                    <a:pt x="3456401" y="53257"/>
                    <a:pt x="3459022" y="40439"/>
                  </a:cubicBezTo>
                  <a:cubicBezTo>
                    <a:pt x="3459022" y="40436"/>
                    <a:pt x="3459022" y="40433"/>
                    <a:pt x="3459022" y="40429"/>
                  </a:cubicBezTo>
                  <a:lnTo>
                    <a:pt x="3867423" y="40429"/>
                  </a:lnTo>
                  <a:cubicBezTo>
                    <a:pt x="3870044" y="53248"/>
                    <a:pt x="3882552" y="61519"/>
                    <a:pt x="3895376" y="58902"/>
                  </a:cubicBezTo>
                  <a:cubicBezTo>
                    <a:pt x="3908199" y="56285"/>
                    <a:pt x="3916475" y="43772"/>
                    <a:pt x="3913853" y="30954"/>
                  </a:cubicBezTo>
                  <a:cubicBezTo>
                    <a:pt x="3911232" y="18135"/>
                    <a:pt x="3898724" y="9864"/>
                    <a:pt x="3885900" y="12481"/>
                  </a:cubicBezTo>
                  <a:cubicBezTo>
                    <a:pt x="3876582" y="14380"/>
                    <a:pt x="3869318" y="21651"/>
                    <a:pt x="3867423" y="30954"/>
                  </a:cubicBezTo>
                  <a:lnTo>
                    <a:pt x="3459022" y="30954"/>
                  </a:lnTo>
                  <a:cubicBezTo>
                    <a:pt x="3456401" y="18136"/>
                    <a:pt x="3443893" y="9868"/>
                    <a:pt x="3431069" y="12488"/>
                  </a:cubicBezTo>
                  <a:cubicBezTo>
                    <a:pt x="3418245" y="15108"/>
                    <a:pt x="3409970" y="27623"/>
                    <a:pt x="3412592" y="40441"/>
                  </a:cubicBezTo>
                  <a:cubicBezTo>
                    <a:pt x="3414518" y="49740"/>
                    <a:pt x="3421783" y="57006"/>
                    <a:pt x="3431069" y="58907"/>
                  </a:cubicBezTo>
                  <a:close/>
                  <a:moveTo>
                    <a:pt x="3890638" y="21478"/>
                  </a:moveTo>
                  <a:cubicBezTo>
                    <a:pt x="3898503" y="21478"/>
                    <a:pt x="3904851" y="27842"/>
                    <a:pt x="3904851" y="35692"/>
                  </a:cubicBezTo>
                  <a:cubicBezTo>
                    <a:pt x="3904851" y="43542"/>
                    <a:pt x="3898503" y="49905"/>
                    <a:pt x="3890638" y="49905"/>
                  </a:cubicBezTo>
                  <a:cubicBezTo>
                    <a:pt x="3882773" y="49905"/>
                    <a:pt x="3876425" y="43542"/>
                    <a:pt x="3876425" y="35692"/>
                  </a:cubicBezTo>
                  <a:cubicBezTo>
                    <a:pt x="3876393" y="27859"/>
                    <a:pt x="3882742" y="21496"/>
                    <a:pt x="3890575" y="21478"/>
                  </a:cubicBezTo>
                  <a:cubicBezTo>
                    <a:pt x="3890606" y="21478"/>
                    <a:pt x="3890606" y="21478"/>
                    <a:pt x="3890638" y="21478"/>
                  </a:cubicBezTo>
                  <a:close/>
                  <a:moveTo>
                    <a:pt x="3435807" y="21478"/>
                  </a:moveTo>
                  <a:cubicBezTo>
                    <a:pt x="3443672" y="21478"/>
                    <a:pt x="3450020" y="27842"/>
                    <a:pt x="3450020" y="35692"/>
                  </a:cubicBezTo>
                  <a:cubicBezTo>
                    <a:pt x="3450020" y="43542"/>
                    <a:pt x="3443672" y="49905"/>
                    <a:pt x="3435807" y="49905"/>
                  </a:cubicBezTo>
                  <a:cubicBezTo>
                    <a:pt x="3427942" y="49905"/>
                    <a:pt x="3421593" y="43542"/>
                    <a:pt x="3421593" y="35692"/>
                  </a:cubicBezTo>
                  <a:cubicBezTo>
                    <a:pt x="3421562" y="27859"/>
                    <a:pt x="3427911" y="21496"/>
                    <a:pt x="3435744" y="21478"/>
                  </a:cubicBezTo>
                  <a:cubicBezTo>
                    <a:pt x="3435775" y="21478"/>
                    <a:pt x="3435775" y="21478"/>
                    <a:pt x="3435807" y="21478"/>
                  </a:cubicBezTo>
                  <a:close/>
                  <a:moveTo>
                    <a:pt x="5022978" y="495261"/>
                  </a:moveTo>
                  <a:lnTo>
                    <a:pt x="5184064" y="495261"/>
                  </a:lnTo>
                  <a:lnTo>
                    <a:pt x="5184064" y="182564"/>
                  </a:lnTo>
                  <a:lnTo>
                    <a:pt x="5098783" y="182564"/>
                  </a:lnTo>
                  <a:lnTo>
                    <a:pt x="5098783" y="391660"/>
                  </a:lnTo>
                  <a:cubicBezTo>
                    <a:pt x="5089465" y="393558"/>
                    <a:pt x="5082201" y="400833"/>
                    <a:pt x="5080306" y="410138"/>
                  </a:cubicBezTo>
                  <a:lnTo>
                    <a:pt x="5080306" y="410138"/>
                  </a:lnTo>
                  <a:cubicBezTo>
                    <a:pt x="5077684" y="422955"/>
                    <a:pt x="5085959" y="435469"/>
                    <a:pt x="5098783" y="438088"/>
                  </a:cubicBezTo>
                  <a:cubicBezTo>
                    <a:pt x="5098783" y="438091"/>
                    <a:pt x="5098783" y="438091"/>
                    <a:pt x="5098783" y="438091"/>
                  </a:cubicBezTo>
                  <a:cubicBezTo>
                    <a:pt x="5111670" y="440643"/>
                    <a:pt x="5124178" y="432270"/>
                    <a:pt x="5126736" y="419383"/>
                  </a:cubicBezTo>
                  <a:cubicBezTo>
                    <a:pt x="5127336" y="416332"/>
                    <a:pt x="5127336" y="413189"/>
                    <a:pt x="5126736" y="410138"/>
                  </a:cubicBezTo>
                  <a:cubicBezTo>
                    <a:pt x="5124841" y="400826"/>
                    <a:pt x="5117576" y="393549"/>
                    <a:pt x="5108259" y="391660"/>
                  </a:cubicBezTo>
                  <a:lnTo>
                    <a:pt x="5108259" y="192040"/>
                  </a:lnTo>
                  <a:lnTo>
                    <a:pt x="5174588" y="192040"/>
                  </a:lnTo>
                  <a:lnTo>
                    <a:pt x="5174588" y="485785"/>
                  </a:lnTo>
                  <a:lnTo>
                    <a:pt x="5032454" y="485785"/>
                  </a:lnTo>
                  <a:lnTo>
                    <a:pt x="5032454" y="182564"/>
                  </a:lnTo>
                  <a:lnTo>
                    <a:pt x="4805038" y="182564"/>
                  </a:lnTo>
                  <a:lnTo>
                    <a:pt x="4805038" y="0"/>
                  </a:lnTo>
                  <a:lnTo>
                    <a:pt x="4795562" y="0"/>
                  </a:lnTo>
                  <a:lnTo>
                    <a:pt x="4795562" y="192040"/>
                  </a:lnTo>
                  <a:lnTo>
                    <a:pt x="5022978" y="192040"/>
                  </a:lnTo>
                  <a:close/>
                  <a:moveTo>
                    <a:pt x="5116945" y="409980"/>
                  </a:moveTo>
                  <a:cubicBezTo>
                    <a:pt x="5118019" y="413050"/>
                    <a:pt x="5118019" y="416385"/>
                    <a:pt x="5116945" y="419455"/>
                  </a:cubicBezTo>
                  <a:cubicBezTo>
                    <a:pt x="5114323" y="426850"/>
                    <a:pt x="5106174" y="430712"/>
                    <a:pt x="5098783" y="428081"/>
                  </a:cubicBezTo>
                  <a:cubicBezTo>
                    <a:pt x="5098783" y="428078"/>
                    <a:pt x="5098783" y="428078"/>
                    <a:pt x="5098783" y="428078"/>
                  </a:cubicBezTo>
                  <a:lnTo>
                    <a:pt x="5098783" y="428078"/>
                  </a:lnTo>
                  <a:cubicBezTo>
                    <a:pt x="5091392" y="425422"/>
                    <a:pt x="5087539" y="417263"/>
                    <a:pt x="5090192" y="409860"/>
                  </a:cubicBezTo>
                  <a:cubicBezTo>
                    <a:pt x="5091613" y="405851"/>
                    <a:pt x="5094772" y="402699"/>
                    <a:pt x="5098783" y="401262"/>
                  </a:cubicBezTo>
                  <a:lnTo>
                    <a:pt x="5098783" y="401262"/>
                  </a:lnTo>
                  <a:cubicBezTo>
                    <a:pt x="5106174" y="398716"/>
                    <a:pt x="5114229" y="402608"/>
                    <a:pt x="5116850" y="409980"/>
                  </a:cubicBezTo>
                  <a:close/>
                  <a:moveTo>
                    <a:pt x="2748822" y="134712"/>
                  </a:moveTo>
                  <a:cubicBezTo>
                    <a:pt x="2761640" y="137331"/>
                    <a:pt x="2774154" y="129062"/>
                    <a:pt x="2776772" y="116244"/>
                  </a:cubicBezTo>
                  <a:cubicBezTo>
                    <a:pt x="2776776" y="116241"/>
                    <a:pt x="2776776" y="116238"/>
                    <a:pt x="2776776" y="116235"/>
                  </a:cubicBezTo>
                  <a:lnTo>
                    <a:pt x="3061519" y="116235"/>
                  </a:lnTo>
                  <a:lnTo>
                    <a:pt x="3061519" y="0"/>
                  </a:lnTo>
                  <a:lnTo>
                    <a:pt x="3052043" y="0"/>
                  </a:lnTo>
                  <a:lnTo>
                    <a:pt x="3052043" y="106759"/>
                  </a:lnTo>
                  <a:lnTo>
                    <a:pt x="2776776" y="106759"/>
                  </a:lnTo>
                  <a:cubicBezTo>
                    <a:pt x="2774157" y="93941"/>
                    <a:pt x="2761640" y="85674"/>
                    <a:pt x="2748822" y="88293"/>
                  </a:cubicBezTo>
                  <a:cubicBezTo>
                    <a:pt x="2736005" y="90913"/>
                    <a:pt x="2727736" y="103429"/>
                    <a:pt x="2730358" y="116247"/>
                  </a:cubicBezTo>
                  <a:cubicBezTo>
                    <a:pt x="2732259" y="125545"/>
                    <a:pt x="2739524" y="132812"/>
                    <a:pt x="2748822" y="134712"/>
                  </a:cubicBezTo>
                  <a:close/>
                  <a:moveTo>
                    <a:pt x="2753560" y="97283"/>
                  </a:moveTo>
                  <a:cubicBezTo>
                    <a:pt x="2761409" y="97283"/>
                    <a:pt x="2767774" y="103647"/>
                    <a:pt x="2767774" y="111497"/>
                  </a:cubicBezTo>
                  <a:cubicBezTo>
                    <a:pt x="2767774" y="119347"/>
                    <a:pt x="2761409" y="125710"/>
                    <a:pt x="2753560" y="125710"/>
                  </a:cubicBezTo>
                  <a:cubicBezTo>
                    <a:pt x="2745711" y="125710"/>
                    <a:pt x="2739347" y="119347"/>
                    <a:pt x="2739347" y="111497"/>
                  </a:cubicBezTo>
                  <a:cubicBezTo>
                    <a:pt x="2739328" y="103664"/>
                    <a:pt x="2745664" y="97301"/>
                    <a:pt x="2753497" y="97283"/>
                  </a:cubicBezTo>
                  <a:cubicBezTo>
                    <a:pt x="2753519" y="97283"/>
                    <a:pt x="2753538" y="97283"/>
                    <a:pt x="2753560" y="97283"/>
                  </a:cubicBezTo>
                  <a:close/>
                  <a:moveTo>
                    <a:pt x="2824628" y="58907"/>
                  </a:moveTo>
                  <a:cubicBezTo>
                    <a:pt x="2837448" y="61520"/>
                    <a:pt x="2849959" y="53247"/>
                    <a:pt x="2852571" y="40428"/>
                  </a:cubicBezTo>
                  <a:cubicBezTo>
                    <a:pt x="2855187" y="27608"/>
                    <a:pt x="2846911" y="15097"/>
                    <a:pt x="2834091" y="12484"/>
                  </a:cubicBezTo>
                  <a:cubicBezTo>
                    <a:pt x="2821276" y="9871"/>
                    <a:pt x="2808768" y="18139"/>
                    <a:pt x="2806150" y="30954"/>
                  </a:cubicBezTo>
                  <a:lnTo>
                    <a:pt x="2758298" y="30954"/>
                  </a:lnTo>
                  <a:lnTo>
                    <a:pt x="2758298" y="0"/>
                  </a:lnTo>
                  <a:lnTo>
                    <a:pt x="2748822" y="0"/>
                  </a:lnTo>
                  <a:lnTo>
                    <a:pt x="2748822" y="40429"/>
                  </a:lnTo>
                  <a:lnTo>
                    <a:pt x="2806150" y="40429"/>
                  </a:lnTo>
                  <a:cubicBezTo>
                    <a:pt x="2808055" y="49732"/>
                    <a:pt x="2815326" y="57001"/>
                    <a:pt x="2824628" y="58907"/>
                  </a:cubicBezTo>
                  <a:close/>
                  <a:moveTo>
                    <a:pt x="2829365" y="21478"/>
                  </a:moveTo>
                  <a:cubicBezTo>
                    <a:pt x="2837214" y="21478"/>
                    <a:pt x="2843579" y="27842"/>
                    <a:pt x="2843579" y="35692"/>
                  </a:cubicBezTo>
                  <a:cubicBezTo>
                    <a:pt x="2843579" y="43542"/>
                    <a:pt x="2837214" y="49905"/>
                    <a:pt x="2829365" y="49905"/>
                  </a:cubicBezTo>
                  <a:cubicBezTo>
                    <a:pt x="2821516" y="49905"/>
                    <a:pt x="2815152" y="43542"/>
                    <a:pt x="2815152" y="35692"/>
                  </a:cubicBezTo>
                  <a:cubicBezTo>
                    <a:pt x="2815133" y="27859"/>
                    <a:pt x="2821469" y="21496"/>
                    <a:pt x="2829302" y="21478"/>
                  </a:cubicBezTo>
                  <a:cubicBezTo>
                    <a:pt x="2829324" y="21478"/>
                    <a:pt x="2829343" y="21478"/>
                    <a:pt x="2829365" y="21478"/>
                  </a:cubicBezTo>
                  <a:close/>
                  <a:moveTo>
                    <a:pt x="3203654" y="210517"/>
                  </a:moveTo>
                  <a:cubicBezTo>
                    <a:pt x="3216477" y="213131"/>
                    <a:pt x="3228985" y="204857"/>
                    <a:pt x="3231607" y="192038"/>
                  </a:cubicBezTo>
                  <a:cubicBezTo>
                    <a:pt x="3234197" y="179219"/>
                    <a:pt x="3225953" y="166708"/>
                    <a:pt x="3213129" y="164094"/>
                  </a:cubicBezTo>
                  <a:cubicBezTo>
                    <a:pt x="3200305" y="161481"/>
                    <a:pt x="3187798" y="169749"/>
                    <a:pt x="3185176" y="182564"/>
                  </a:cubicBezTo>
                  <a:lnTo>
                    <a:pt x="2682493" y="182564"/>
                  </a:lnTo>
                  <a:lnTo>
                    <a:pt x="2682493" y="0"/>
                  </a:lnTo>
                  <a:lnTo>
                    <a:pt x="2673017" y="0"/>
                  </a:lnTo>
                  <a:lnTo>
                    <a:pt x="2673017" y="192040"/>
                  </a:lnTo>
                  <a:lnTo>
                    <a:pt x="3185176" y="192040"/>
                  </a:lnTo>
                  <a:cubicBezTo>
                    <a:pt x="3187071" y="201342"/>
                    <a:pt x="3194336" y="208612"/>
                    <a:pt x="3203654" y="210517"/>
                  </a:cubicBezTo>
                  <a:close/>
                  <a:moveTo>
                    <a:pt x="3208391" y="173088"/>
                  </a:moveTo>
                  <a:cubicBezTo>
                    <a:pt x="3216256" y="173088"/>
                    <a:pt x="3222605" y="179452"/>
                    <a:pt x="3222605" y="187302"/>
                  </a:cubicBezTo>
                  <a:cubicBezTo>
                    <a:pt x="3222605" y="195152"/>
                    <a:pt x="3216256" y="201515"/>
                    <a:pt x="3208391" y="201515"/>
                  </a:cubicBezTo>
                  <a:cubicBezTo>
                    <a:pt x="3200526" y="201515"/>
                    <a:pt x="3194178" y="195152"/>
                    <a:pt x="3194178" y="187302"/>
                  </a:cubicBezTo>
                  <a:cubicBezTo>
                    <a:pt x="3194146" y="179469"/>
                    <a:pt x="3200495" y="173106"/>
                    <a:pt x="3208328" y="173088"/>
                  </a:cubicBezTo>
                  <a:cubicBezTo>
                    <a:pt x="3208360" y="173088"/>
                    <a:pt x="3208360" y="173088"/>
                    <a:pt x="3208391" y="173088"/>
                  </a:cubicBezTo>
                  <a:close/>
                  <a:moveTo>
                    <a:pt x="2900433" y="58907"/>
                  </a:moveTo>
                  <a:cubicBezTo>
                    <a:pt x="2913253" y="61523"/>
                    <a:pt x="2925771" y="53251"/>
                    <a:pt x="2928386" y="40429"/>
                  </a:cubicBezTo>
                  <a:cubicBezTo>
                    <a:pt x="2931001" y="27608"/>
                    <a:pt x="2922729" y="15093"/>
                    <a:pt x="2909908" y="12476"/>
                  </a:cubicBezTo>
                  <a:lnTo>
                    <a:pt x="2909908" y="0"/>
                  </a:lnTo>
                  <a:lnTo>
                    <a:pt x="2900433" y="0"/>
                  </a:lnTo>
                  <a:lnTo>
                    <a:pt x="2900433" y="12634"/>
                  </a:lnTo>
                  <a:cubicBezTo>
                    <a:pt x="2887612" y="15238"/>
                    <a:pt x="2879327" y="27742"/>
                    <a:pt x="2881930" y="40564"/>
                  </a:cubicBezTo>
                  <a:cubicBezTo>
                    <a:pt x="2883825" y="49886"/>
                    <a:pt x="2891109" y="57172"/>
                    <a:pt x="2900433" y="59065"/>
                  </a:cubicBezTo>
                  <a:close/>
                  <a:moveTo>
                    <a:pt x="2905171" y="21478"/>
                  </a:moveTo>
                  <a:cubicBezTo>
                    <a:pt x="2913020" y="21478"/>
                    <a:pt x="2919384" y="27842"/>
                    <a:pt x="2919384" y="35692"/>
                  </a:cubicBezTo>
                  <a:cubicBezTo>
                    <a:pt x="2919384" y="43542"/>
                    <a:pt x="2913020" y="49905"/>
                    <a:pt x="2905171" y="49905"/>
                  </a:cubicBezTo>
                  <a:cubicBezTo>
                    <a:pt x="2897321" y="49905"/>
                    <a:pt x="2890957" y="43542"/>
                    <a:pt x="2890957" y="35692"/>
                  </a:cubicBezTo>
                  <a:cubicBezTo>
                    <a:pt x="2890938" y="27859"/>
                    <a:pt x="2897274" y="21496"/>
                    <a:pt x="2905107" y="21478"/>
                  </a:cubicBezTo>
                  <a:cubicBezTo>
                    <a:pt x="2905130" y="21478"/>
                    <a:pt x="2905148" y="21478"/>
                    <a:pt x="2905171" y="21478"/>
                  </a:cubicBezTo>
                  <a:close/>
                  <a:moveTo>
                    <a:pt x="2445602" y="513738"/>
                  </a:moveTo>
                  <a:cubicBezTo>
                    <a:pt x="2458419" y="516356"/>
                    <a:pt x="2470933" y="508087"/>
                    <a:pt x="2473552" y="495270"/>
                  </a:cubicBezTo>
                  <a:cubicBezTo>
                    <a:pt x="2473555" y="495267"/>
                    <a:pt x="2473555" y="495264"/>
                    <a:pt x="2473555" y="495261"/>
                  </a:cubicBezTo>
                  <a:lnTo>
                    <a:pt x="2530883" y="495261"/>
                  </a:lnTo>
                  <a:lnTo>
                    <a:pt x="2530883" y="409980"/>
                  </a:lnTo>
                  <a:lnTo>
                    <a:pt x="2455077" y="409980"/>
                  </a:lnTo>
                  <a:lnTo>
                    <a:pt x="2455077" y="267845"/>
                  </a:lnTo>
                  <a:lnTo>
                    <a:pt x="2521407" y="267845"/>
                  </a:lnTo>
                  <a:lnTo>
                    <a:pt x="2521407" y="315855"/>
                  </a:lnTo>
                  <a:cubicBezTo>
                    <a:pt x="2508589" y="318470"/>
                    <a:pt x="2500317" y="330984"/>
                    <a:pt x="2502936" y="343802"/>
                  </a:cubicBezTo>
                  <a:cubicBezTo>
                    <a:pt x="2505551" y="356622"/>
                    <a:pt x="2518065" y="364891"/>
                    <a:pt x="2530883" y="362276"/>
                  </a:cubicBezTo>
                  <a:cubicBezTo>
                    <a:pt x="2543703" y="359661"/>
                    <a:pt x="2551972" y="347147"/>
                    <a:pt x="2549354" y="334326"/>
                  </a:cubicBezTo>
                  <a:cubicBezTo>
                    <a:pt x="2547455" y="325024"/>
                    <a:pt x="2540184" y="317753"/>
                    <a:pt x="2530883" y="315855"/>
                  </a:cubicBezTo>
                  <a:lnTo>
                    <a:pt x="2530883" y="258369"/>
                  </a:lnTo>
                  <a:lnTo>
                    <a:pt x="2445602" y="258369"/>
                  </a:lnTo>
                  <a:lnTo>
                    <a:pt x="2445602" y="419455"/>
                  </a:lnTo>
                  <a:lnTo>
                    <a:pt x="2521407" y="419455"/>
                  </a:lnTo>
                  <a:lnTo>
                    <a:pt x="2521407" y="485785"/>
                  </a:lnTo>
                  <a:lnTo>
                    <a:pt x="2473555" y="485785"/>
                  </a:lnTo>
                  <a:cubicBezTo>
                    <a:pt x="2470936" y="472967"/>
                    <a:pt x="2458419" y="464698"/>
                    <a:pt x="2445602" y="467320"/>
                  </a:cubicBezTo>
                  <a:cubicBezTo>
                    <a:pt x="2432784" y="469938"/>
                    <a:pt x="2424515" y="482456"/>
                    <a:pt x="2427137" y="495273"/>
                  </a:cubicBezTo>
                  <a:cubicBezTo>
                    <a:pt x="2429038" y="504572"/>
                    <a:pt x="2436303" y="511837"/>
                    <a:pt x="2445602" y="513738"/>
                  </a:cubicBezTo>
                  <a:close/>
                  <a:moveTo>
                    <a:pt x="2540358" y="338912"/>
                  </a:moveTo>
                  <a:cubicBezTo>
                    <a:pt x="2540358" y="346761"/>
                    <a:pt x="2533994" y="353126"/>
                    <a:pt x="2526145" y="353126"/>
                  </a:cubicBezTo>
                  <a:cubicBezTo>
                    <a:pt x="2518296" y="353126"/>
                    <a:pt x="2511931" y="346761"/>
                    <a:pt x="2511931" y="338912"/>
                  </a:cubicBezTo>
                  <a:cubicBezTo>
                    <a:pt x="2511931" y="331063"/>
                    <a:pt x="2518296" y="324699"/>
                    <a:pt x="2526145" y="324699"/>
                  </a:cubicBezTo>
                  <a:cubicBezTo>
                    <a:pt x="2533994" y="324699"/>
                    <a:pt x="2540358" y="331063"/>
                    <a:pt x="2540358" y="338912"/>
                  </a:cubicBezTo>
                  <a:close/>
                  <a:moveTo>
                    <a:pt x="2450340" y="476309"/>
                  </a:moveTo>
                  <a:cubicBezTo>
                    <a:pt x="2458188" y="476309"/>
                    <a:pt x="2464553" y="482674"/>
                    <a:pt x="2464553" y="490523"/>
                  </a:cubicBezTo>
                  <a:cubicBezTo>
                    <a:pt x="2464553" y="498372"/>
                    <a:pt x="2458188" y="504736"/>
                    <a:pt x="2450340" y="504736"/>
                  </a:cubicBezTo>
                  <a:cubicBezTo>
                    <a:pt x="2442490" y="504736"/>
                    <a:pt x="2436126" y="498372"/>
                    <a:pt x="2436126" y="490523"/>
                  </a:cubicBezTo>
                  <a:cubicBezTo>
                    <a:pt x="2436107" y="482690"/>
                    <a:pt x="2442443" y="476328"/>
                    <a:pt x="2450276" y="476309"/>
                  </a:cubicBezTo>
                  <a:cubicBezTo>
                    <a:pt x="2450298" y="476309"/>
                    <a:pt x="2450317" y="476309"/>
                    <a:pt x="2450340" y="476309"/>
                  </a:cubicBezTo>
                  <a:close/>
                  <a:moveTo>
                    <a:pt x="2445602" y="210517"/>
                  </a:moveTo>
                  <a:cubicBezTo>
                    <a:pt x="2458419" y="213136"/>
                    <a:pt x="2470933" y="204868"/>
                    <a:pt x="2473552" y="192049"/>
                  </a:cubicBezTo>
                  <a:cubicBezTo>
                    <a:pt x="2473555" y="192046"/>
                    <a:pt x="2473555" y="192043"/>
                    <a:pt x="2473555" y="192040"/>
                  </a:cubicBezTo>
                  <a:lnTo>
                    <a:pt x="2606688" y="192040"/>
                  </a:lnTo>
                  <a:lnTo>
                    <a:pt x="2606688" y="0"/>
                  </a:lnTo>
                  <a:lnTo>
                    <a:pt x="2597212" y="0"/>
                  </a:lnTo>
                  <a:lnTo>
                    <a:pt x="2597212" y="182564"/>
                  </a:lnTo>
                  <a:lnTo>
                    <a:pt x="2473555" y="182564"/>
                  </a:lnTo>
                  <a:cubicBezTo>
                    <a:pt x="2470936" y="169746"/>
                    <a:pt x="2458419" y="161479"/>
                    <a:pt x="2445602" y="164099"/>
                  </a:cubicBezTo>
                  <a:cubicBezTo>
                    <a:pt x="2432784" y="166719"/>
                    <a:pt x="2424515" y="179234"/>
                    <a:pt x="2427137" y="192052"/>
                  </a:cubicBezTo>
                  <a:cubicBezTo>
                    <a:pt x="2429038" y="201350"/>
                    <a:pt x="2436303" y="208617"/>
                    <a:pt x="2445602" y="210517"/>
                  </a:cubicBezTo>
                  <a:close/>
                  <a:moveTo>
                    <a:pt x="2450340" y="173088"/>
                  </a:moveTo>
                  <a:cubicBezTo>
                    <a:pt x="2458188" y="173088"/>
                    <a:pt x="2464553" y="179452"/>
                    <a:pt x="2464553" y="187302"/>
                  </a:cubicBezTo>
                  <a:cubicBezTo>
                    <a:pt x="2464553" y="195152"/>
                    <a:pt x="2458188" y="201515"/>
                    <a:pt x="2450340" y="201515"/>
                  </a:cubicBezTo>
                  <a:cubicBezTo>
                    <a:pt x="2442490" y="201515"/>
                    <a:pt x="2436126" y="195152"/>
                    <a:pt x="2436126" y="187302"/>
                  </a:cubicBezTo>
                  <a:cubicBezTo>
                    <a:pt x="2436107" y="179469"/>
                    <a:pt x="2442443" y="173106"/>
                    <a:pt x="2450276" y="173088"/>
                  </a:cubicBezTo>
                  <a:cubicBezTo>
                    <a:pt x="2450298" y="173088"/>
                    <a:pt x="2450317" y="173088"/>
                    <a:pt x="2450340" y="173088"/>
                  </a:cubicBezTo>
                  <a:close/>
                  <a:moveTo>
                    <a:pt x="2445602" y="134712"/>
                  </a:moveTo>
                  <a:cubicBezTo>
                    <a:pt x="2458419" y="137331"/>
                    <a:pt x="2470933" y="129062"/>
                    <a:pt x="2473552" y="116244"/>
                  </a:cubicBezTo>
                  <a:cubicBezTo>
                    <a:pt x="2473555" y="116241"/>
                    <a:pt x="2473555" y="116238"/>
                    <a:pt x="2473555" y="116235"/>
                  </a:cubicBezTo>
                  <a:lnTo>
                    <a:pt x="2530883" y="116235"/>
                  </a:lnTo>
                  <a:lnTo>
                    <a:pt x="2530883" y="25584"/>
                  </a:lnTo>
                  <a:lnTo>
                    <a:pt x="2521407" y="31049"/>
                  </a:lnTo>
                  <a:lnTo>
                    <a:pt x="2521407" y="106854"/>
                  </a:lnTo>
                  <a:lnTo>
                    <a:pt x="2473555" y="106854"/>
                  </a:lnTo>
                  <a:cubicBezTo>
                    <a:pt x="2470936" y="94036"/>
                    <a:pt x="2458419" y="85769"/>
                    <a:pt x="2445602" y="88388"/>
                  </a:cubicBezTo>
                  <a:cubicBezTo>
                    <a:pt x="2432784" y="91008"/>
                    <a:pt x="2424515" y="103523"/>
                    <a:pt x="2427137" y="116341"/>
                  </a:cubicBezTo>
                  <a:cubicBezTo>
                    <a:pt x="2429038" y="125640"/>
                    <a:pt x="2436303" y="132906"/>
                    <a:pt x="2445602" y="134807"/>
                  </a:cubicBezTo>
                  <a:close/>
                  <a:moveTo>
                    <a:pt x="2450340" y="97283"/>
                  </a:moveTo>
                  <a:cubicBezTo>
                    <a:pt x="2458188" y="97283"/>
                    <a:pt x="2464553" y="103647"/>
                    <a:pt x="2464553" y="111497"/>
                  </a:cubicBezTo>
                  <a:cubicBezTo>
                    <a:pt x="2464553" y="119347"/>
                    <a:pt x="2458188" y="125710"/>
                    <a:pt x="2450340" y="125710"/>
                  </a:cubicBezTo>
                  <a:cubicBezTo>
                    <a:pt x="2442490" y="125710"/>
                    <a:pt x="2436126" y="119347"/>
                    <a:pt x="2436126" y="111497"/>
                  </a:cubicBezTo>
                  <a:cubicBezTo>
                    <a:pt x="2436107" y="103664"/>
                    <a:pt x="2442443" y="97301"/>
                    <a:pt x="2450276" y="97283"/>
                  </a:cubicBezTo>
                  <a:cubicBezTo>
                    <a:pt x="2450298" y="97283"/>
                    <a:pt x="2450317" y="97283"/>
                    <a:pt x="2450340" y="97283"/>
                  </a:cubicBezTo>
                  <a:close/>
                  <a:moveTo>
                    <a:pt x="3623393" y="637395"/>
                  </a:moveTo>
                  <a:lnTo>
                    <a:pt x="3534954" y="637395"/>
                  </a:lnTo>
                  <a:cubicBezTo>
                    <a:pt x="3532332" y="624578"/>
                    <a:pt x="3519824" y="616306"/>
                    <a:pt x="3507000" y="618924"/>
                  </a:cubicBezTo>
                  <a:cubicBezTo>
                    <a:pt x="3494177" y="621539"/>
                    <a:pt x="3485901" y="634054"/>
                    <a:pt x="3488523" y="646871"/>
                  </a:cubicBezTo>
                  <a:cubicBezTo>
                    <a:pt x="3491145" y="659688"/>
                    <a:pt x="3503652" y="667961"/>
                    <a:pt x="3516476" y="665342"/>
                  </a:cubicBezTo>
                  <a:cubicBezTo>
                    <a:pt x="3525794" y="663444"/>
                    <a:pt x="3533058" y="656173"/>
                    <a:pt x="3534954" y="646871"/>
                  </a:cubicBezTo>
                  <a:lnTo>
                    <a:pt x="3627404" y="646871"/>
                  </a:lnTo>
                  <a:lnTo>
                    <a:pt x="3703209" y="571066"/>
                  </a:lnTo>
                  <a:lnTo>
                    <a:pt x="3715844" y="571066"/>
                  </a:lnTo>
                  <a:cubicBezTo>
                    <a:pt x="3718465" y="583883"/>
                    <a:pt x="3730973" y="592155"/>
                    <a:pt x="3743797" y="589537"/>
                  </a:cubicBezTo>
                  <a:cubicBezTo>
                    <a:pt x="3756621" y="586922"/>
                    <a:pt x="3764896" y="574407"/>
                    <a:pt x="3762274" y="561590"/>
                  </a:cubicBezTo>
                  <a:cubicBezTo>
                    <a:pt x="3759653" y="548773"/>
                    <a:pt x="3747145" y="540500"/>
                    <a:pt x="3734321" y="543119"/>
                  </a:cubicBezTo>
                  <a:cubicBezTo>
                    <a:pt x="3725003" y="545017"/>
                    <a:pt x="3717739" y="552288"/>
                    <a:pt x="3715844" y="561590"/>
                  </a:cubicBezTo>
                  <a:lnTo>
                    <a:pt x="3699230" y="561590"/>
                  </a:lnTo>
                  <a:lnTo>
                    <a:pt x="3658516" y="602335"/>
                  </a:lnTo>
                  <a:lnTo>
                    <a:pt x="3658516" y="602335"/>
                  </a:lnTo>
                  <a:close/>
                  <a:moveTo>
                    <a:pt x="3511612" y="656347"/>
                  </a:moveTo>
                  <a:cubicBezTo>
                    <a:pt x="3503747" y="656347"/>
                    <a:pt x="3497399" y="649982"/>
                    <a:pt x="3497399" y="642133"/>
                  </a:cubicBezTo>
                  <a:cubicBezTo>
                    <a:pt x="3497399" y="634284"/>
                    <a:pt x="3503747" y="627920"/>
                    <a:pt x="3511612" y="627920"/>
                  </a:cubicBezTo>
                  <a:cubicBezTo>
                    <a:pt x="3519477" y="627920"/>
                    <a:pt x="3525826" y="634284"/>
                    <a:pt x="3525826" y="642133"/>
                  </a:cubicBezTo>
                  <a:cubicBezTo>
                    <a:pt x="3525794" y="649976"/>
                    <a:pt x="3519445" y="656331"/>
                    <a:pt x="3511612" y="656347"/>
                  </a:cubicBezTo>
                  <a:close/>
                  <a:moveTo>
                    <a:pt x="3739028" y="552114"/>
                  </a:moveTo>
                  <a:cubicBezTo>
                    <a:pt x="3746892" y="552114"/>
                    <a:pt x="3753241" y="558479"/>
                    <a:pt x="3753241" y="566328"/>
                  </a:cubicBezTo>
                  <a:cubicBezTo>
                    <a:pt x="3753241" y="574177"/>
                    <a:pt x="3746892" y="580541"/>
                    <a:pt x="3739028" y="580541"/>
                  </a:cubicBezTo>
                  <a:cubicBezTo>
                    <a:pt x="3731163" y="580541"/>
                    <a:pt x="3724814" y="574177"/>
                    <a:pt x="3724814" y="566328"/>
                  </a:cubicBezTo>
                  <a:cubicBezTo>
                    <a:pt x="3724783" y="558495"/>
                    <a:pt x="3731131" y="552133"/>
                    <a:pt x="3738964" y="552114"/>
                  </a:cubicBezTo>
                  <a:cubicBezTo>
                    <a:pt x="3738996" y="552114"/>
                    <a:pt x="3738996" y="552114"/>
                    <a:pt x="3739028" y="552114"/>
                  </a:cubicBezTo>
                  <a:close/>
                  <a:moveTo>
                    <a:pt x="3582679" y="495261"/>
                  </a:moveTo>
                  <a:lnTo>
                    <a:pt x="3743765" y="495261"/>
                  </a:lnTo>
                  <a:lnTo>
                    <a:pt x="3743765" y="182564"/>
                  </a:lnTo>
                  <a:lnTo>
                    <a:pt x="3658485" y="182564"/>
                  </a:lnTo>
                  <a:lnTo>
                    <a:pt x="3658485" y="391660"/>
                  </a:lnTo>
                  <a:cubicBezTo>
                    <a:pt x="3649167" y="393558"/>
                    <a:pt x="3641902" y="400833"/>
                    <a:pt x="3640007" y="410138"/>
                  </a:cubicBezTo>
                  <a:lnTo>
                    <a:pt x="3640007" y="410138"/>
                  </a:lnTo>
                  <a:cubicBezTo>
                    <a:pt x="3637385" y="422955"/>
                    <a:pt x="3645661" y="435469"/>
                    <a:pt x="3658485" y="438088"/>
                  </a:cubicBezTo>
                  <a:cubicBezTo>
                    <a:pt x="3658485" y="438091"/>
                    <a:pt x="3658485" y="438091"/>
                    <a:pt x="3658485" y="438091"/>
                  </a:cubicBezTo>
                  <a:cubicBezTo>
                    <a:pt x="3671371" y="440643"/>
                    <a:pt x="3683879" y="432270"/>
                    <a:pt x="3686438" y="419383"/>
                  </a:cubicBezTo>
                  <a:cubicBezTo>
                    <a:pt x="3687038" y="416332"/>
                    <a:pt x="3687038" y="413189"/>
                    <a:pt x="3686438" y="410138"/>
                  </a:cubicBezTo>
                  <a:cubicBezTo>
                    <a:pt x="3684543" y="400826"/>
                    <a:pt x="3677278" y="393549"/>
                    <a:pt x="3667960" y="391660"/>
                  </a:cubicBezTo>
                  <a:lnTo>
                    <a:pt x="3667960" y="192040"/>
                  </a:lnTo>
                  <a:lnTo>
                    <a:pt x="3734290" y="192040"/>
                  </a:lnTo>
                  <a:lnTo>
                    <a:pt x="3734290" y="485785"/>
                  </a:lnTo>
                  <a:lnTo>
                    <a:pt x="3592155" y="485785"/>
                  </a:lnTo>
                  <a:lnTo>
                    <a:pt x="3592155" y="182564"/>
                  </a:lnTo>
                  <a:lnTo>
                    <a:pt x="3364740" y="182564"/>
                  </a:lnTo>
                  <a:lnTo>
                    <a:pt x="3364740" y="0"/>
                  </a:lnTo>
                  <a:lnTo>
                    <a:pt x="3355264" y="0"/>
                  </a:lnTo>
                  <a:lnTo>
                    <a:pt x="3355264" y="192040"/>
                  </a:lnTo>
                  <a:lnTo>
                    <a:pt x="3582679" y="192040"/>
                  </a:lnTo>
                  <a:close/>
                  <a:moveTo>
                    <a:pt x="3676646" y="409980"/>
                  </a:moveTo>
                  <a:cubicBezTo>
                    <a:pt x="3677720" y="413050"/>
                    <a:pt x="3677720" y="416385"/>
                    <a:pt x="3676646" y="419455"/>
                  </a:cubicBezTo>
                  <a:cubicBezTo>
                    <a:pt x="3674024" y="426850"/>
                    <a:pt x="3665876" y="430712"/>
                    <a:pt x="3658485" y="428081"/>
                  </a:cubicBezTo>
                  <a:cubicBezTo>
                    <a:pt x="3658485" y="428078"/>
                    <a:pt x="3658485" y="428078"/>
                    <a:pt x="3658485" y="428078"/>
                  </a:cubicBezTo>
                  <a:lnTo>
                    <a:pt x="3658485" y="428078"/>
                  </a:lnTo>
                  <a:cubicBezTo>
                    <a:pt x="3651093" y="425422"/>
                    <a:pt x="3647240" y="417263"/>
                    <a:pt x="3649893" y="409860"/>
                  </a:cubicBezTo>
                  <a:cubicBezTo>
                    <a:pt x="3651315" y="405851"/>
                    <a:pt x="3654473" y="402699"/>
                    <a:pt x="3658485" y="401262"/>
                  </a:cubicBezTo>
                  <a:lnTo>
                    <a:pt x="3658485" y="401262"/>
                  </a:lnTo>
                  <a:cubicBezTo>
                    <a:pt x="3665876" y="398716"/>
                    <a:pt x="3673930" y="402608"/>
                    <a:pt x="3676551" y="409980"/>
                  </a:cubicBezTo>
                  <a:close/>
                  <a:moveTo>
                    <a:pt x="3506874" y="571066"/>
                  </a:moveTo>
                  <a:lnTo>
                    <a:pt x="3564202" y="571066"/>
                  </a:lnTo>
                  <a:cubicBezTo>
                    <a:pt x="3566823" y="583883"/>
                    <a:pt x="3579331" y="592155"/>
                    <a:pt x="3592155" y="589537"/>
                  </a:cubicBezTo>
                  <a:cubicBezTo>
                    <a:pt x="3604979" y="586922"/>
                    <a:pt x="3613254" y="574407"/>
                    <a:pt x="3610633" y="561590"/>
                  </a:cubicBezTo>
                  <a:cubicBezTo>
                    <a:pt x="3608011" y="548773"/>
                    <a:pt x="3595503" y="540500"/>
                    <a:pt x="3582679" y="543119"/>
                  </a:cubicBezTo>
                  <a:cubicBezTo>
                    <a:pt x="3573361" y="545017"/>
                    <a:pt x="3566097" y="552288"/>
                    <a:pt x="3564202" y="561590"/>
                  </a:cubicBezTo>
                  <a:lnTo>
                    <a:pt x="3516350" y="561590"/>
                  </a:lnTo>
                  <a:lnTo>
                    <a:pt x="3516350" y="258369"/>
                  </a:lnTo>
                  <a:lnTo>
                    <a:pt x="3288934" y="258369"/>
                  </a:lnTo>
                  <a:lnTo>
                    <a:pt x="3288934" y="0"/>
                  </a:lnTo>
                  <a:lnTo>
                    <a:pt x="3279459" y="0"/>
                  </a:lnTo>
                  <a:lnTo>
                    <a:pt x="3279459" y="267845"/>
                  </a:lnTo>
                  <a:lnTo>
                    <a:pt x="3506874" y="267845"/>
                  </a:lnTo>
                  <a:close/>
                  <a:moveTo>
                    <a:pt x="3587417" y="552114"/>
                  </a:moveTo>
                  <a:cubicBezTo>
                    <a:pt x="3595282" y="552114"/>
                    <a:pt x="3601631" y="558479"/>
                    <a:pt x="3601631" y="566328"/>
                  </a:cubicBezTo>
                  <a:cubicBezTo>
                    <a:pt x="3601631" y="574177"/>
                    <a:pt x="3595282" y="580541"/>
                    <a:pt x="3587417" y="580541"/>
                  </a:cubicBezTo>
                  <a:cubicBezTo>
                    <a:pt x="3579552" y="580541"/>
                    <a:pt x="3573204" y="574177"/>
                    <a:pt x="3573204" y="566328"/>
                  </a:cubicBezTo>
                  <a:cubicBezTo>
                    <a:pt x="3573172" y="558495"/>
                    <a:pt x="3579521" y="552133"/>
                    <a:pt x="3587354" y="552114"/>
                  </a:cubicBezTo>
                  <a:cubicBezTo>
                    <a:pt x="3587386" y="552114"/>
                    <a:pt x="3587386" y="552114"/>
                    <a:pt x="3587417" y="552114"/>
                  </a:cubicBezTo>
                  <a:close/>
                  <a:moveTo>
                    <a:pt x="3431069" y="134712"/>
                  </a:moveTo>
                  <a:cubicBezTo>
                    <a:pt x="3443893" y="137331"/>
                    <a:pt x="3456401" y="129062"/>
                    <a:pt x="3459022" y="116244"/>
                  </a:cubicBezTo>
                  <a:cubicBezTo>
                    <a:pt x="3459022" y="116241"/>
                    <a:pt x="3459022" y="116238"/>
                    <a:pt x="3459022" y="116235"/>
                  </a:cubicBezTo>
                  <a:lnTo>
                    <a:pt x="3810095" y="116235"/>
                  </a:lnTo>
                  <a:lnTo>
                    <a:pt x="3810095" y="602272"/>
                  </a:lnTo>
                  <a:lnTo>
                    <a:pt x="3699198" y="713200"/>
                  </a:lnTo>
                  <a:lnTo>
                    <a:pt x="3440545" y="713200"/>
                  </a:lnTo>
                  <a:lnTo>
                    <a:pt x="3440545" y="589543"/>
                  </a:lnTo>
                  <a:cubicBezTo>
                    <a:pt x="3453368" y="586928"/>
                    <a:pt x="3461644" y="574414"/>
                    <a:pt x="3459022" y="561596"/>
                  </a:cubicBezTo>
                  <a:cubicBezTo>
                    <a:pt x="3456401" y="548776"/>
                    <a:pt x="3443893" y="540507"/>
                    <a:pt x="3431069" y="543122"/>
                  </a:cubicBezTo>
                  <a:cubicBezTo>
                    <a:pt x="3418245" y="545737"/>
                    <a:pt x="3409970" y="558251"/>
                    <a:pt x="3412592" y="571072"/>
                  </a:cubicBezTo>
                  <a:cubicBezTo>
                    <a:pt x="3414487" y="580374"/>
                    <a:pt x="3421751" y="587645"/>
                    <a:pt x="3431069" y="589543"/>
                  </a:cubicBezTo>
                  <a:lnTo>
                    <a:pt x="3431069" y="722676"/>
                  </a:lnTo>
                  <a:lnTo>
                    <a:pt x="3703083" y="722676"/>
                  </a:lnTo>
                  <a:lnTo>
                    <a:pt x="3819571" y="606157"/>
                  </a:lnTo>
                  <a:lnTo>
                    <a:pt x="3819571" y="106759"/>
                  </a:lnTo>
                  <a:lnTo>
                    <a:pt x="3459022" y="106759"/>
                  </a:lnTo>
                  <a:cubicBezTo>
                    <a:pt x="3456401" y="93941"/>
                    <a:pt x="3443893" y="85674"/>
                    <a:pt x="3431069" y="88293"/>
                  </a:cubicBezTo>
                  <a:cubicBezTo>
                    <a:pt x="3418245" y="90913"/>
                    <a:pt x="3409970" y="103429"/>
                    <a:pt x="3412592" y="116247"/>
                  </a:cubicBezTo>
                  <a:cubicBezTo>
                    <a:pt x="3414518" y="125545"/>
                    <a:pt x="3421783" y="132812"/>
                    <a:pt x="3431069" y="134712"/>
                  </a:cubicBezTo>
                  <a:close/>
                  <a:moveTo>
                    <a:pt x="3421593" y="566328"/>
                  </a:moveTo>
                  <a:cubicBezTo>
                    <a:pt x="3421593" y="558479"/>
                    <a:pt x="3427942" y="552114"/>
                    <a:pt x="3435807" y="552114"/>
                  </a:cubicBezTo>
                  <a:cubicBezTo>
                    <a:pt x="3443672" y="552114"/>
                    <a:pt x="3450020" y="558479"/>
                    <a:pt x="3450020" y="566328"/>
                  </a:cubicBezTo>
                  <a:cubicBezTo>
                    <a:pt x="3450020" y="574177"/>
                    <a:pt x="3443672" y="580541"/>
                    <a:pt x="3435807" y="580541"/>
                  </a:cubicBezTo>
                  <a:cubicBezTo>
                    <a:pt x="3427942" y="580541"/>
                    <a:pt x="3421593" y="574177"/>
                    <a:pt x="3421593" y="566328"/>
                  </a:cubicBezTo>
                  <a:close/>
                  <a:moveTo>
                    <a:pt x="3435807" y="97283"/>
                  </a:moveTo>
                  <a:cubicBezTo>
                    <a:pt x="3443672" y="97283"/>
                    <a:pt x="3450020" y="103647"/>
                    <a:pt x="3450020" y="111497"/>
                  </a:cubicBezTo>
                  <a:cubicBezTo>
                    <a:pt x="3450020" y="119347"/>
                    <a:pt x="3443672" y="125710"/>
                    <a:pt x="3435807" y="125710"/>
                  </a:cubicBezTo>
                  <a:cubicBezTo>
                    <a:pt x="3427942" y="125710"/>
                    <a:pt x="3421593" y="119347"/>
                    <a:pt x="3421593" y="111497"/>
                  </a:cubicBezTo>
                  <a:cubicBezTo>
                    <a:pt x="3421562" y="103664"/>
                    <a:pt x="3427911" y="97301"/>
                    <a:pt x="3435744" y="97283"/>
                  </a:cubicBezTo>
                  <a:cubicBezTo>
                    <a:pt x="3435775" y="97283"/>
                    <a:pt x="3435775" y="97283"/>
                    <a:pt x="3435807" y="97283"/>
                  </a:cubicBezTo>
                  <a:close/>
                  <a:moveTo>
                    <a:pt x="2673017" y="637395"/>
                  </a:moveTo>
                  <a:lnTo>
                    <a:pt x="2521407" y="637395"/>
                  </a:lnTo>
                  <a:lnTo>
                    <a:pt x="2521407" y="905493"/>
                  </a:lnTo>
                  <a:lnTo>
                    <a:pt x="2293991" y="1132908"/>
                  </a:lnTo>
                  <a:lnTo>
                    <a:pt x="2293991" y="1149712"/>
                  </a:lnTo>
                  <a:cubicBezTo>
                    <a:pt x="2281174" y="1152327"/>
                    <a:pt x="2272902" y="1164841"/>
                    <a:pt x="2275520" y="1177659"/>
                  </a:cubicBezTo>
                  <a:cubicBezTo>
                    <a:pt x="2278135" y="1190479"/>
                    <a:pt x="2290649" y="1198748"/>
                    <a:pt x="2303467" y="1196133"/>
                  </a:cubicBezTo>
                  <a:cubicBezTo>
                    <a:pt x="2316287" y="1193518"/>
                    <a:pt x="2324556" y="1181004"/>
                    <a:pt x="2321938" y="1168183"/>
                  </a:cubicBezTo>
                  <a:cubicBezTo>
                    <a:pt x="2320040" y="1158881"/>
                    <a:pt x="2312769" y="1151610"/>
                    <a:pt x="2303467" y="1149712"/>
                  </a:cubicBezTo>
                  <a:lnTo>
                    <a:pt x="2303467" y="1137078"/>
                  </a:lnTo>
                  <a:lnTo>
                    <a:pt x="2530883" y="909662"/>
                  </a:lnTo>
                  <a:lnTo>
                    <a:pt x="2530883" y="646871"/>
                  </a:lnTo>
                  <a:lnTo>
                    <a:pt x="2682493" y="646871"/>
                  </a:lnTo>
                  <a:lnTo>
                    <a:pt x="2682493" y="343650"/>
                  </a:lnTo>
                  <a:lnTo>
                    <a:pt x="3260981" y="343650"/>
                  </a:lnTo>
                  <a:cubicBezTo>
                    <a:pt x="3263603" y="356468"/>
                    <a:pt x="3276110" y="364740"/>
                    <a:pt x="3288934" y="362121"/>
                  </a:cubicBezTo>
                  <a:cubicBezTo>
                    <a:pt x="3301758" y="359506"/>
                    <a:pt x="3310033" y="346992"/>
                    <a:pt x="3307412" y="334175"/>
                  </a:cubicBezTo>
                  <a:cubicBezTo>
                    <a:pt x="3304790" y="321357"/>
                    <a:pt x="3292282" y="313085"/>
                    <a:pt x="3279459" y="315702"/>
                  </a:cubicBezTo>
                  <a:cubicBezTo>
                    <a:pt x="3270141" y="317602"/>
                    <a:pt x="3262876" y="324873"/>
                    <a:pt x="3260981" y="334175"/>
                  </a:cubicBezTo>
                  <a:lnTo>
                    <a:pt x="2673017" y="334175"/>
                  </a:lnTo>
                  <a:close/>
                  <a:moveTo>
                    <a:pt x="2312943" y="1172769"/>
                  </a:moveTo>
                  <a:cubicBezTo>
                    <a:pt x="2312943" y="1180618"/>
                    <a:pt x="2306578" y="1186983"/>
                    <a:pt x="2298729" y="1186983"/>
                  </a:cubicBezTo>
                  <a:cubicBezTo>
                    <a:pt x="2290880" y="1186983"/>
                    <a:pt x="2284516" y="1180618"/>
                    <a:pt x="2284516" y="1172769"/>
                  </a:cubicBezTo>
                  <a:cubicBezTo>
                    <a:pt x="2284516" y="1164920"/>
                    <a:pt x="2290880" y="1158556"/>
                    <a:pt x="2298729" y="1158556"/>
                  </a:cubicBezTo>
                  <a:cubicBezTo>
                    <a:pt x="2306578" y="1158556"/>
                    <a:pt x="2312943" y="1164920"/>
                    <a:pt x="2312943" y="1172769"/>
                  </a:cubicBezTo>
                  <a:close/>
                  <a:moveTo>
                    <a:pt x="3284197" y="324699"/>
                  </a:moveTo>
                  <a:cubicBezTo>
                    <a:pt x="3292061" y="324699"/>
                    <a:pt x="3298410" y="331063"/>
                    <a:pt x="3298410" y="338912"/>
                  </a:cubicBezTo>
                  <a:cubicBezTo>
                    <a:pt x="3298410" y="346761"/>
                    <a:pt x="3292061" y="353126"/>
                    <a:pt x="3284197" y="353126"/>
                  </a:cubicBezTo>
                  <a:cubicBezTo>
                    <a:pt x="3276332" y="353126"/>
                    <a:pt x="3269983" y="346761"/>
                    <a:pt x="3269983" y="338912"/>
                  </a:cubicBezTo>
                  <a:cubicBezTo>
                    <a:pt x="3269951" y="331079"/>
                    <a:pt x="3276300" y="324718"/>
                    <a:pt x="3284133" y="324699"/>
                  </a:cubicBezTo>
                  <a:cubicBezTo>
                    <a:pt x="3284165" y="324699"/>
                    <a:pt x="3284165" y="324699"/>
                    <a:pt x="3284197" y="324699"/>
                  </a:cubicBezTo>
                  <a:close/>
                  <a:moveTo>
                    <a:pt x="3127848" y="58907"/>
                  </a:moveTo>
                  <a:cubicBezTo>
                    <a:pt x="3140669" y="61523"/>
                    <a:pt x="3153186" y="53251"/>
                    <a:pt x="3155801" y="40429"/>
                  </a:cubicBezTo>
                  <a:cubicBezTo>
                    <a:pt x="3158417" y="27608"/>
                    <a:pt x="3150144" y="15093"/>
                    <a:pt x="3137324" y="12476"/>
                  </a:cubicBezTo>
                  <a:lnTo>
                    <a:pt x="3137324" y="0"/>
                  </a:lnTo>
                  <a:lnTo>
                    <a:pt x="3127848" y="0"/>
                  </a:lnTo>
                  <a:lnTo>
                    <a:pt x="3127848" y="12634"/>
                  </a:lnTo>
                  <a:cubicBezTo>
                    <a:pt x="3115028" y="15238"/>
                    <a:pt x="3106743" y="27742"/>
                    <a:pt x="3109345" y="40564"/>
                  </a:cubicBezTo>
                  <a:cubicBezTo>
                    <a:pt x="3111241" y="49886"/>
                    <a:pt x="3118524" y="57172"/>
                    <a:pt x="3127848" y="59065"/>
                  </a:cubicBezTo>
                  <a:close/>
                  <a:moveTo>
                    <a:pt x="3132586" y="21478"/>
                  </a:moveTo>
                  <a:cubicBezTo>
                    <a:pt x="3140435" y="21478"/>
                    <a:pt x="3146800" y="27842"/>
                    <a:pt x="3146800" y="35692"/>
                  </a:cubicBezTo>
                  <a:cubicBezTo>
                    <a:pt x="3146800" y="43542"/>
                    <a:pt x="3140435" y="49905"/>
                    <a:pt x="3132586" y="49905"/>
                  </a:cubicBezTo>
                  <a:cubicBezTo>
                    <a:pt x="3124737" y="49905"/>
                    <a:pt x="3118373" y="43542"/>
                    <a:pt x="3118373" y="35692"/>
                  </a:cubicBezTo>
                  <a:cubicBezTo>
                    <a:pt x="3118354" y="27859"/>
                    <a:pt x="3124690" y="21496"/>
                    <a:pt x="3132523" y="21478"/>
                  </a:cubicBezTo>
                  <a:cubicBezTo>
                    <a:pt x="3132545" y="21478"/>
                    <a:pt x="3132564" y="21478"/>
                    <a:pt x="3132586" y="21478"/>
                  </a:cubicBezTo>
                  <a:close/>
                  <a:moveTo>
                    <a:pt x="2976238" y="58907"/>
                  </a:moveTo>
                  <a:cubicBezTo>
                    <a:pt x="2989058" y="61523"/>
                    <a:pt x="3001576" y="53251"/>
                    <a:pt x="3004191" y="40429"/>
                  </a:cubicBezTo>
                  <a:cubicBezTo>
                    <a:pt x="3006806" y="27608"/>
                    <a:pt x="2998534" y="15093"/>
                    <a:pt x="2985714" y="12476"/>
                  </a:cubicBezTo>
                  <a:lnTo>
                    <a:pt x="2985714" y="0"/>
                  </a:lnTo>
                  <a:lnTo>
                    <a:pt x="2976238" y="0"/>
                  </a:lnTo>
                  <a:lnTo>
                    <a:pt x="2976238" y="12634"/>
                  </a:lnTo>
                  <a:cubicBezTo>
                    <a:pt x="2963417" y="15238"/>
                    <a:pt x="2955133" y="27742"/>
                    <a:pt x="2957735" y="40564"/>
                  </a:cubicBezTo>
                  <a:cubicBezTo>
                    <a:pt x="2959630" y="49886"/>
                    <a:pt x="2966914" y="57172"/>
                    <a:pt x="2976238" y="59065"/>
                  </a:cubicBezTo>
                  <a:close/>
                  <a:moveTo>
                    <a:pt x="2980976" y="21478"/>
                  </a:moveTo>
                  <a:cubicBezTo>
                    <a:pt x="2988825" y="21478"/>
                    <a:pt x="2995189" y="27842"/>
                    <a:pt x="2995189" y="35692"/>
                  </a:cubicBezTo>
                  <a:cubicBezTo>
                    <a:pt x="2995189" y="43542"/>
                    <a:pt x="2988825" y="49905"/>
                    <a:pt x="2980976" y="49905"/>
                  </a:cubicBezTo>
                  <a:cubicBezTo>
                    <a:pt x="2973127" y="49905"/>
                    <a:pt x="2966762" y="43542"/>
                    <a:pt x="2966762" y="35692"/>
                  </a:cubicBezTo>
                  <a:cubicBezTo>
                    <a:pt x="2966743" y="27859"/>
                    <a:pt x="2973079" y="21496"/>
                    <a:pt x="2980913" y="21478"/>
                  </a:cubicBezTo>
                  <a:cubicBezTo>
                    <a:pt x="2980935" y="21478"/>
                    <a:pt x="2980954" y="21478"/>
                    <a:pt x="2980976" y="21478"/>
                  </a:cubicBezTo>
                  <a:close/>
                  <a:moveTo>
                    <a:pt x="3137324" y="88439"/>
                  </a:moveTo>
                  <a:cubicBezTo>
                    <a:pt x="3124503" y="85826"/>
                    <a:pt x="3111992" y="94099"/>
                    <a:pt x="3109380" y="106919"/>
                  </a:cubicBezTo>
                  <a:cubicBezTo>
                    <a:pt x="3106768" y="119738"/>
                    <a:pt x="3115040" y="132249"/>
                    <a:pt x="3127861" y="134863"/>
                  </a:cubicBezTo>
                  <a:cubicBezTo>
                    <a:pt x="3140675" y="137476"/>
                    <a:pt x="3153183" y="129207"/>
                    <a:pt x="3155801" y="116393"/>
                  </a:cubicBezTo>
                  <a:lnTo>
                    <a:pt x="3213129" y="116393"/>
                  </a:lnTo>
                  <a:lnTo>
                    <a:pt x="3213129" y="0"/>
                  </a:lnTo>
                  <a:lnTo>
                    <a:pt x="3203654" y="0"/>
                  </a:lnTo>
                  <a:lnTo>
                    <a:pt x="3203654" y="106759"/>
                  </a:lnTo>
                  <a:lnTo>
                    <a:pt x="3155801" y="106759"/>
                  </a:lnTo>
                  <a:cubicBezTo>
                    <a:pt x="3153856" y="97509"/>
                    <a:pt x="3146591" y="90306"/>
                    <a:pt x="3137324" y="88439"/>
                  </a:cubicBezTo>
                  <a:close/>
                  <a:moveTo>
                    <a:pt x="3132586" y="125868"/>
                  </a:moveTo>
                  <a:cubicBezTo>
                    <a:pt x="3124737" y="125868"/>
                    <a:pt x="3118373" y="119505"/>
                    <a:pt x="3118373" y="111655"/>
                  </a:cubicBezTo>
                  <a:cubicBezTo>
                    <a:pt x="3118373" y="103805"/>
                    <a:pt x="3124737" y="97441"/>
                    <a:pt x="3132586" y="97441"/>
                  </a:cubicBezTo>
                  <a:cubicBezTo>
                    <a:pt x="3140435" y="97441"/>
                    <a:pt x="3146800" y="103805"/>
                    <a:pt x="3146800" y="111655"/>
                  </a:cubicBezTo>
                  <a:cubicBezTo>
                    <a:pt x="3146695" y="119435"/>
                    <a:pt x="3140369" y="125694"/>
                    <a:pt x="3132586" y="125710"/>
                  </a:cubicBezTo>
                  <a:close/>
                  <a:moveTo>
                    <a:pt x="5063692" y="637553"/>
                  </a:moveTo>
                  <a:lnTo>
                    <a:pt x="4975252" y="637553"/>
                  </a:lnTo>
                  <a:cubicBezTo>
                    <a:pt x="4972631" y="624736"/>
                    <a:pt x="4960123" y="616464"/>
                    <a:pt x="4947299" y="619082"/>
                  </a:cubicBezTo>
                  <a:cubicBezTo>
                    <a:pt x="4934475" y="621697"/>
                    <a:pt x="4926200" y="634211"/>
                    <a:pt x="4928821" y="647029"/>
                  </a:cubicBezTo>
                  <a:cubicBezTo>
                    <a:pt x="4931443" y="659846"/>
                    <a:pt x="4943951" y="668118"/>
                    <a:pt x="4956775" y="665500"/>
                  </a:cubicBezTo>
                  <a:cubicBezTo>
                    <a:pt x="4966092" y="663602"/>
                    <a:pt x="4973357" y="656331"/>
                    <a:pt x="4975252" y="647029"/>
                  </a:cubicBezTo>
                  <a:lnTo>
                    <a:pt x="5067703" y="647029"/>
                  </a:lnTo>
                  <a:lnTo>
                    <a:pt x="5143508" y="571224"/>
                  </a:lnTo>
                  <a:lnTo>
                    <a:pt x="5156142" y="571224"/>
                  </a:lnTo>
                  <a:cubicBezTo>
                    <a:pt x="5158764" y="584041"/>
                    <a:pt x="5171272" y="592313"/>
                    <a:pt x="5184096" y="589695"/>
                  </a:cubicBezTo>
                  <a:cubicBezTo>
                    <a:pt x="5196919" y="587080"/>
                    <a:pt x="5205195" y="574565"/>
                    <a:pt x="5202573" y="561748"/>
                  </a:cubicBezTo>
                  <a:cubicBezTo>
                    <a:pt x="5199952" y="548931"/>
                    <a:pt x="5187443" y="540658"/>
                    <a:pt x="5174620" y="543277"/>
                  </a:cubicBezTo>
                  <a:cubicBezTo>
                    <a:pt x="5165302" y="545175"/>
                    <a:pt x="5158038" y="552446"/>
                    <a:pt x="5156142" y="561748"/>
                  </a:cubicBezTo>
                  <a:lnTo>
                    <a:pt x="5139529" y="561748"/>
                  </a:lnTo>
                  <a:lnTo>
                    <a:pt x="5098815" y="602493"/>
                  </a:lnTo>
                  <a:lnTo>
                    <a:pt x="5098815" y="602493"/>
                  </a:lnTo>
                  <a:close/>
                  <a:moveTo>
                    <a:pt x="4951911" y="656504"/>
                  </a:moveTo>
                  <a:cubicBezTo>
                    <a:pt x="4944046" y="656504"/>
                    <a:pt x="4937697" y="650140"/>
                    <a:pt x="4937697" y="642291"/>
                  </a:cubicBezTo>
                  <a:cubicBezTo>
                    <a:pt x="4937697" y="634442"/>
                    <a:pt x="4944046" y="628078"/>
                    <a:pt x="4951911" y="628078"/>
                  </a:cubicBezTo>
                  <a:cubicBezTo>
                    <a:pt x="4959775" y="628078"/>
                    <a:pt x="4966124" y="634442"/>
                    <a:pt x="4966124" y="642291"/>
                  </a:cubicBezTo>
                  <a:cubicBezTo>
                    <a:pt x="4966029" y="650071"/>
                    <a:pt x="4959681" y="656331"/>
                    <a:pt x="4951911" y="656347"/>
                  </a:cubicBezTo>
                  <a:close/>
                  <a:moveTo>
                    <a:pt x="5179326" y="552272"/>
                  </a:moveTo>
                  <a:cubicBezTo>
                    <a:pt x="5187191" y="552272"/>
                    <a:pt x="5193540" y="558637"/>
                    <a:pt x="5193540" y="566486"/>
                  </a:cubicBezTo>
                  <a:cubicBezTo>
                    <a:pt x="5193540" y="574335"/>
                    <a:pt x="5187191" y="580699"/>
                    <a:pt x="5179326" y="580699"/>
                  </a:cubicBezTo>
                  <a:cubicBezTo>
                    <a:pt x="5171461" y="580699"/>
                    <a:pt x="5165113" y="574335"/>
                    <a:pt x="5165113" y="566486"/>
                  </a:cubicBezTo>
                  <a:cubicBezTo>
                    <a:pt x="5165018" y="558653"/>
                    <a:pt x="5171272" y="552222"/>
                    <a:pt x="5179105" y="552114"/>
                  </a:cubicBezTo>
                  <a:cubicBezTo>
                    <a:pt x="5179168" y="552114"/>
                    <a:pt x="5179263" y="552114"/>
                    <a:pt x="5179326" y="552114"/>
                  </a:cubicBezTo>
                  <a:close/>
                  <a:moveTo>
                    <a:pt x="532026" y="2835745"/>
                  </a:moveTo>
                  <a:cubicBezTo>
                    <a:pt x="529022" y="2848481"/>
                    <a:pt x="536912" y="2861235"/>
                    <a:pt x="549648" y="2864239"/>
                  </a:cubicBezTo>
                  <a:cubicBezTo>
                    <a:pt x="562380" y="2867242"/>
                    <a:pt x="575137" y="2859352"/>
                    <a:pt x="578141" y="2846617"/>
                  </a:cubicBezTo>
                  <a:cubicBezTo>
                    <a:pt x="578248" y="2846156"/>
                    <a:pt x="578343" y="2845689"/>
                    <a:pt x="578425" y="2845221"/>
                  </a:cubicBezTo>
                  <a:lnTo>
                    <a:pt x="711558" y="2845221"/>
                  </a:lnTo>
                  <a:lnTo>
                    <a:pt x="711558" y="2501287"/>
                  </a:lnTo>
                  <a:lnTo>
                    <a:pt x="938974" y="2273871"/>
                  </a:lnTo>
                  <a:lnTo>
                    <a:pt x="938974" y="2181452"/>
                  </a:lnTo>
                  <a:cubicBezTo>
                    <a:pt x="951791" y="2178837"/>
                    <a:pt x="960063" y="2166323"/>
                    <a:pt x="957445" y="2153505"/>
                  </a:cubicBezTo>
                  <a:cubicBezTo>
                    <a:pt x="954829" y="2140685"/>
                    <a:pt x="942315" y="2132416"/>
                    <a:pt x="929498" y="2135031"/>
                  </a:cubicBezTo>
                  <a:cubicBezTo>
                    <a:pt x="916680" y="2137649"/>
                    <a:pt x="908408" y="2150160"/>
                    <a:pt x="911027" y="2162981"/>
                  </a:cubicBezTo>
                  <a:cubicBezTo>
                    <a:pt x="912925" y="2172283"/>
                    <a:pt x="920196" y="2179554"/>
                    <a:pt x="929498" y="2181452"/>
                  </a:cubicBezTo>
                  <a:lnTo>
                    <a:pt x="929498" y="2269891"/>
                  </a:lnTo>
                  <a:lnTo>
                    <a:pt x="702082" y="2497307"/>
                  </a:lnTo>
                  <a:lnTo>
                    <a:pt x="702082" y="2835745"/>
                  </a:lnTo>
                  <a:lnTo>
                    <a:pt x="578425" y="2835745"/>
                  </a:lnTo>
                  <a:cubicBezTo>
                    <a:pt x="575778" y="2822931"/>
                    <a:pt x="563248" y="2814691"/>
                    <a:pt x="550434" y="2817337"/>
                  </a:cubicBezTo>
                  <a:cubicBezTo>
                    <a:pt x="541173" y="2819248"/>
                    <a:pt x="533937" y="2826485"/>
                    <a:pt x="532026" y="2835745"/>
                  </a:cubicBezTo>
                  <a:close/>
                  <a:moveTo>
                    <a:pt x="920022" y="2158237"/>
                  </a:moveTo>
                  <a:cubicBezTo>
                    <a:pt x="920022" y="2150388"/>
                    <a:pt x="926387" y="2144023"/>
                    <a:pt x="934236" y="2144023"/>
                  </a:cubicBezTo>
                  <a:cubicBezTo>
                    <a:pt x="942085" y="2144023"/>
                    <a:pt x="948449" y="2150388"/>
                    <a:pt x="948449" y="2158237"/>
                  </a:cubicBezTo>
                  <a:cubicBezTo>
                    <a:pt x="948449" y="2166086"/>
                    <a:pt x="942085" y="2172450"/>
                    <a:pt x="934236" y="2172450"/>
                  </a:cubicBezTo>
                  <a:cubicBezTo>
                    <a:pt x="926387" y="2172450"/>
                    <a:pt x="920022" y="2166086"/>
                    <a:pt x="920022" y="2158237"/>
                  </a:cubicBezTo>
                  <a:close/>
                  <a:moveTo>
                    <a:pt x="569423" y="2840483"/>
                  </a:moveTo>
                  <a:cubicBezTo>
                    <a:pt x="569423" y="2848332"/>
                    <a:pt x="563059" y="2854697"/>
                    <a:pt x="555210" y="2854697"/>
                  </a:cubicBezTo>
                  <a:cubicBezTo>
                    <a:pt x="547361" y="2854697"/>
                    <a:pt x="540996" y="2848332"/>
                    <a:pt x="540996" y="2840483"/>
                  </a:cubicBezTo>
                  <a:cubicBezTo>
                    <a:pt x="540996" y="2832634"/>
                    <a:pt x="547361" y="2826270"/>
                    <a:pt x="555210" y="2826270"/>
                  </a:cubicBezTo>
                  <a:cubicBezTo>
                    <a:pt x="563059" y="2826270"/>
                    <a:pt x="569423" y="2832634"/>
                    <a:pt x="569423" y="2840483"/>
                  </a:cubicBezTo>
                  <a:close/>
                  <a:moveTo>
                    <a:pt x="550472" y="2939504"/>
                  </a:moveTo>
                  <a:cubicBezTo>
                    <a:pt x="563289" y="2942122"/>
                    <a:pt x="575804" y="2933853"/>
                    <a:pt x="578422" y="2921036"/>
                  </a:cubicBezTo>
                  <a:cubicBezTo>
                    <a:pt x="578425" y="2921033"/>
                    <a:pt x="578425" y="2921030"/>
                    <a:pt x="578425" y="2921026"/>
                  </a:cubicBezTo>
                  <a:lnTo>
                    <a:pt x="986826" y="2921026"/>
                  </a:lnTo>
                  <a:cubicBezTo>
                    <a:pt x="989441" y="2933844"/>
                    <a:pt x="1001955" y="2942116"/>
                    <a:pt x="1014772" y="2939498"/>
                  </a:cubicBezTo>
                  <a:cubicBezTo>
                    <a:pt x="1027593" y="2936882"/>
                    <a:pt x="1035862" y="2924368"/>
                    <a:pt x="1033247" y="2911551"/>
                  </a:cubicBezTo>
                  <a:cubicBezTo>
                    <a:pt x="1030632" y="2898733"/>
                    <a:pt x="1018117" y="2890461"/>
                    <a:pt x="1005297" y="2893080"/>
                  </a:cubicBezTo>
                  <a:cubicBezTo>
                    <a:pt x="995995" y="2894978"/>
                    <a:pt x="988724" y="2902249"/>
                    <a:pt x="986826" y="2911551"/>
                  </a:cubicBezTo>
                  <a:lnTo>
                    <a:pt x="578425" y="2911551"/>
                  </a:lnTo>
                  <a:cubicBezTo>
                    <a:pt x="575807" y="2898733"/>
                    <a:pt x="563289" y="2890464"/>
                    <a:pt x="550472" y="2893086"/>
                  </a:cubicBezTo>
                  <a:cubicBezTo>
                    <a:pt x="537655" y="2895704"/>
                    <a:pt x="529386" y="2908221"/>
                    <a:pt x="532007" y="2921039"/>
                  </a:cubicBezTo>
                  <a:cubicBezTo>
                    <a:pt x="533909" y="2930338"/>
                    <a:pt x="541173" y="2937602"/>
                    <a:pt x="550472" y="2939504"/>
                  </a:cubicBezTo>
                  <a:close/>
                  <a:moveTo>
                    <a:pt x="1010041" y="2902075"/>
                  </a:moveTo>
                  <a:cubicBezTo>
                    <a:pt x="1017890" y="2902075"/>
                    <a:pt x="1024254" y="2908439"/>
                    <a:pt x="1024254" y="2916288"/>
                  </a:cubicBezTo>
                  <a:cubicBezTo>
                    <a:pt x="1024254" y="2924137"/>
                    <a:pt x="1017890" y="2930502"/>
                    <a:pt x="1010041" y="2930502"/>
                  </a:cubicBezTo>
                  <a:cubicBezTo>
                    <a:pt x="1002192" y="2930502"/>
                    <a:pt x="995827" y="2924137"/>
                    <a:pt x="995827" y="2916288"/>
                  </a:cubicBezTo>
                  <a:cubicBezTo>
                    <a:pt x="995808" y="2908455"/>
                    <a:pt x="1002145" y="2902094"/>
                    <a:pt x="1009978" y="2902075"/>
                  </a:cubicBezTo>
                  <a:cubicBezTo>
                    <a:pt x="1010000" y="2902075"/>
                    <a:pt x="1010019" y="2902075"/>
                    <a:pt x="1010041" y="2902075"/>
                  </a:cubicBezTo>
                  <a:close/>
                  <a:moveTo>
                    <a:pt x="555210" y="2902075"/>
                  </a:moveTo>
                  <a:cubicBezTo>
                    <a:pt x="563059" y="2902075"/>
                    <a:pt x="569423" y="2908439"/>
                    <a:pt x="569423" y="2916288"/>
                  </a:cubicBezTo>
                  <a:cubicBezTo>
                    <a:pt x="569423" y="2924137"/>
                    <a:pt x="563059" y="2930502"/>
                    <a:pt x="555210" y="2930502"/>
                  </a:cubicBezTo>
                  <a:cubicBezTo>
                    <a:pt x="547361" y="2930502"/>
                    <a:pt x="540996" y="2924137"/>
                    <a:pt x="540996" y="2916288"/>
                  </a:cubicBezTo>
                  <a:cubicBezTo>
                    <a:pt x="540977" y="2908455"/>
                    <a:pt x="547313" y="2902094"/>
                    <a:pt x="555147" y="2902075"/>
                  </a:cubicBezTo>
                  <a:cubicBezTo>
                    <a:pt x="555169" y="2902075"/>
                    <a:pt x="555188" y="2902075"/>
                    <a:pt x="555210" y="2902075"/>
                  </a:cubicBezTo>
                  <a:close/>
                  <a:moveTo>
                    <a:pt x="1669072" y="2911551"/>
                  </a:moveTo>
                  <a:cubicBezTo>
                    <a:pt x="1666460" y="2924371"/>
                    <a:pt x="1674732" y="2936882"/>
                    <a:pt x="1687553" y="2939494"/>
                  </a:cubicBezTo>
                  <a:cubicBezTo>
                    <a:pt x="1700370" y="2942106"/>
                    <a:pt x="1712881" y="2933834"/>
                    <a:pt x="1715497" y="2921014"/>
                  </a:cubicBezTo>
                  <a:cubicBezTo>
                    <a:pt x="1718109" y="2908199"/>
                    <a:pt x="1709840" y="2895692"/>
                    <a:pt x="1697025" y="2893073"/>
                  </a:cubicBezTo>
                  <a:lnTo>
                    <a:pt x="1697025" y="2636283"/>
                  </a:lnTo>
                  <a:cubicBezTo>
                    <a:pt x="1709846" y="2633668"/>
                    <a:pt x="1718115" y="2621154"/>
                    <a:pt x="1715497" y="2608336"/>
                  </a:cubicBezTo>
                  <a:cubicBezTo>
                    <a:pt x="1712881" y="2595516"/>
                    <a:pt x="1700367" y="2587247"/>
                    <a:pt x="1687550" y="2589862"/>
                  </a:cubicBezTo>
                  <a:cubicBezTo>
                    <a:pt x="1674732" y="2592480"/>
                    <a:pt x="1666460" y="2604991"/>
                    <a:pt x="1669079" y="2617812"/>
                  </a:cubicBezTo>
                  <a:cubicBezTo>
                    <a:pt x="1670977" y="2627114"/>
                    <a:pt x="1678248" y="2634385"/>
                    <a:pt x="1687550" y="2636283"/>
                  </a:cubicBezTo>
                  <a:lnTo>
                    <a:pt x="1687550" y="2893231"/>
                  </a:lnTo>
                  <a:cubicBezTo>
                    <a:pt x="1678289" y="2895107"/>
                    <a:pt x="1671027" y="2902306"/>
                    <a:pt x="1669072" y="2911551"/>
                  </a:cubicBezTo>
                  <a:close/>
                  <a:moveTo>
                    <a:pt x="1678074" y="2613068"/>
                  </a:moveTo>
                  <a:cubicBezTo>
                    <a:pt x="1678074" y="2605219"/>
                    <a:pt x="1684439" y="2598854"/>
                    <a:pt x="1692288" y="2598854"/>
                  </a:cubicBezTo>
                  <a:cubicBezTo>
                    <a:pt x="1700137" y="2598854"/>
                    <a:pt x="1706501" y="2605219"/>
                    <a:pt x="1706501" y="2613068"/>
                  </a:cubicBezTo>
                  <a:cubicBezTo>
                    <a:pt x="1706501" y="2620917"/>
                    <a:pt x="1700137" y="2627281"/>
                    <a:pt x="1692288" y="2627281"/>
                  </a:cubicBezTo>
                  <a:cubicBezTo>
                    <a:pt x="1684439" y="2627281"/>
                    <a:pt x="1678074" y="2620917"/>
                    <a:pt x="1678074" y="2613068"/>
                  </a:cubicBezTo>
                  <a:close/>
                  <a:moveTo>
                    <a:pt x="1692288" y="2902075"/>
                  </a:moveTo>
                  <a:cubicBezTo>
                    <a:pt x="1700137" y="2902075"/>
                    <a:pt x="1706501" y="2908439"/>
                    <a:pt x="1706501" y="2916288"/>
                  </a:cubicBezTo>
                  <a:cubicBezTo>
                    <a:pt x="1706501" y="2924137"/>
                    <a:pt x="1700137" y="2930502"/>
                    <a:pt x="1692288" y="2930502"/>
                  </a:cubicBezTo>
                  <a:cubicBezTo>
                    <a:pt x="1684439" y="2930502"/>
                    <a:pt x="1678074" y="2924137"/>
                    <a:pt x="1678074" y="2916288"/>
                  </a:cubicBezTo>
                  <a:cubicBezTo>
                    <a:pt x="1678055" y="2908455"/>
                    <a:pt x="1684391" y="2902094"/>
                    <a:pt x="1692224" y="2902075"/>
                  </a:cubicBezTo>
                  <a:cubicBezTo>
                    <a:pt x="1692247" y="2902075"/>
                    <a:pt x="1692265" y="2902075"/>
                    <a:pt x="1692288" y="2902075"/>
                  </a:cubicBezTo>
                  <a:close/>
                  <a:moveTo>
                    <a:pt x="1005303" y="3091114"/>
                  </a:moveTo>
                  <a:cubicBezTo>
                    <a:pt x="1018121" y="3093733"/>
                    <a:pt x="1030635" y="3085464"/>
                    <a:pt x="1033253" y="3072646"/>
                  </a:cubicBezTo>
                  <a:cubicBezTo>
                    <a:pt x="1033256" y="3072643"/>
                    <a:pt x="1033256" y="3072640"/>
                    <a:pt x="1033256" y="3072637"/>
                  </a:cubicBezTo>
                  <a:lnTo>
                    <a:pt x="1166389" y="3072637"/>
                  </a:lnTo>
                  <a:lnTo>
                    <a:pt x="1166389" y="2838525"/>
                  </a:lnTo>
                  <a:lnTo>
                    <a:pt x="1011999" y="2684135"/>
                  </a:lnTo>
                  <a:lnTo>
                    <a:pt x="881646" y="2684135"/>
                  </a:lnTo>
                  <a:cubicBezTo>
                    <a:pt x="879031" y="2671318"/>
                    <a:pt x="866516" y="2663045"/>
                    <a:pt x="853699" y="2665664"/>
                  </a:cubicBezTo>
                  <a:cubicBezTo>
                    <a:pt x="840878" y="2668279"/>
                    <a:pt x="832609" y="2680793"/>
                    <a:pt x="835225" y="2693611"/>
                  </a:cubicBezTo>
                  <a:cubicBezTo>
                    <a:pt x="837840" y="2706428"/>
                    <a:pt x="850354" y="2714700"/>
                    <a:pt x="863175" y="2712082"/>
                  </a:cubicBezTo>
                  <a:cubicBezTo>
                    <a:pt x="872477" y="2710184"/>
                    <a:pt x="879748" y="2702913"/>
                    <a:pt x="881646" y="2693611"/>
                  </a:cubicBezTo>
                  <a:lnTo>
                    <a:pt x="1007988" y="2693611"/>
                  </a:lnTo>
                  <a:lnTo>
                    <a:pt x="1156787" y="2842410"/>
                  </a:lnTo>
                  <a:lnTo>
                    <a:pt x="1156787" y="3063161"/>
                  </a:lnTo>
                  <a:lnTo>
                    <a:pt x="1033256" y="3063161"/>
                  </a:lnTo>
                  <a:cubicBezTo>
                    <a:pt x="1030638" y="3050344"/>
                    <a:pt x="1018121" y="3042075"/>
                    <a:pt x="1005303" y="3044696"/>
                  </a:cubicBezTo>
                  <a:cubicBezTo>
                    <a:pt x="992486" y="3047315"/>
                    <a:pt x="984217" y="3059832"/>
                    <a:pt x="986838" y="3072649"/>
                  </a:cubicBezTo>
                  <a:cubicBezTo>
                    <a:pt x="988740" y="3081948"/>
                    <a:pt x="996004" y="3089213"/>
                    <a:pt x="1005303" y="3091114"/>
                  </a:cubicBezTo>
                  <a:close/>
                  <a:moveTo>
                    <a:pt x="858431" y="2703086"/>
                  </a:moveTo>
                  <a:cubicBezTo>
                    <a:pt x="850582" y="2703086"/>
                    <a:pt x="844217" y="2696722"/>
                    <a:pt x="844217" y="2688873"/>
                  </a:cubicBezTo>
                  <a:cubicBezTo>
                    <a:pt x="844217" y="2681024"/>
                    <a:pt x="850582" y="2674659"/>
                    <a:pt x="858431" y="2674659"/>
                  </a:cubicBezTo>
                  <a:cubicBezTo>
                    <a:pt x="866280" y="2674659"/>
                    <a:pt x="872644" y="2681024"/>
                    <a:pt x="872644" y="2688873"/>
                  </a:cubicBezTo>
                  <a:cubicBezTo>
                    <a:pt x="872628" y="2696716"/>
                    <a:pt x="866273" y="2703067"/>
                    <a:pt x="858431" y="2703086"/>
                  </a:cubicBezTo>
                  <a:close/>
                  <a:moveTo>
                    <a:pt x="1010041" y="3053685"/>
                  </a:moveTo>
                  <a:cubicBezTo>
                    <a:pt x="1017890" y="3053685"/>
                    <a:pt x="1024254" y="3060050"/>
                    <a:pt x="1024254" y="3067899"/>
                  </a:cubicBezTo>
                  <a:cubicBezTo>
                    <a:pt x="1024254" y="3075748"/>
                    <a:pt x="1017890" y="3082112"/>
                    <a:pt x="1010041" y="3082112"/>
                  </a:cubicBezTo>
                  <a:cubicBezTo>
                    <a:pt x="1002192" y="3082112"/>
                    <a:pt x="995827" y="3075748"/>
                    <a:pt x="995827" y="3067899"/>
                  </a:cubicBezTo>
                  <a:cubicBezTo>
                    <a:pt x="995808" y="3060066"/>
                    <a:pt x="1002145" y="3053704"/>
                    <a:pt x="1009978" y="3053685"/>
                  </a:cubicBezTo>
                  <a:cubicBezTo>
                    <a:pt x="1010000" y="3053685"/>
                    <a:pt x="1010019" y="3053685"/>
                    <a:pt x="1010041" y="3053685"/>
                  </a:cubicBezTo>
                  <a:close/>
                  <a:moveTo>
                    <a:pt x="1990771" y="2560478"/>
                  </a:moveTo>
                  <a:cubicBezTo>
                    <a:pt x="2003588" y="2563096"/>
                    <a:pt x="2016102" y="2554827"/>
                    <a:pt x="2018721" y="2542010"/>
                  </a:cubicBezTo>
                  <a:cubicBezTo>
                    <a:pt x="2018724" y="2542007"/>
                    <a:pt x="2018724" y="2542004"/>
                    <a:pt x="2018724" y="2542000"/>
                  </a:cubicBezTo>
                  <a:lnTo>
                    <a:pt x="2066576" y="2542000"/>
                  </a:lnTo>
                  <a:lnTo>
                    <a:pt x="2066576" y="2741621"/>
                  </a:lnTo>
                  <a:cubicBezTo>
                    <a:pt x="2053758" y="2744236"/>
                    <a:pt x="2045486" y="2756750"/>
                    <a:pt x="2048104" y="2769568"/>
                  </a:cubicBezTo>
                  <a:cubicBezTo>
                    <a:pt x="2050720" y="2782388"/>
                    <a:pt x="2063234" y="2790657"/>
                    <a:pt x="2076051" y="2788042"/>
                  </a:cubicBezTo>
                  <a:cubicBezTo>
                    <a:pt x="2088872" y="2785423"/>
                    <a:pt x="2097141" y="2772912"/>
                    <a:pt x="2094522" y="2760092"/>
                  </a:cubicBezTo>
                  <a:cubicBezTo>
                    <a:pt x="2092624" y="2750790"/>
                    <a:pt x="2085353" y="2743519"/>
                    <a:pt x="2076051" y="2741621"/>
                  </a:cubicBezTo>
                  <a:lnTo>
                    <a:pt x="2076051" y="2532525"/>
                  </a:lnTo>
                  <a:lnTo>
                    <a:pt x="2018724" y="2532525"/>
                  </a:lnTo>
                  <a:cubicBezTo>
                    <a:pt x="2016105" y="2519707"/>
                    <a:pt x="2003588" y="2511438"/>
                    <a:pt x="1990771" y="2514060"/>
                  </a:cubicBezTo>
                  <a:cubicBezTo>
                    <a:pt x="1977953" y="2516678"/>
                    <a:pt x="1969684" y="2529196"/>
                    <a:pt x="1972306" y="2542013"/>
                  </a:cubicBezTo>
                  <a:cubicBezTo>
                    <a:pt x="1974207" y="2551312"/>
                    <a:pt x="1981472" y="2558576"/>
                    <a:pt x="1990771" y="2560478"/>
                  </a:cubicBezTo>
                  <a:close/>
                  <a:moveTo>
                    <a:pt x="2085527" y="2764678"/>
                  </a:moveTo>
                  <a:cubicBezTo>
                    <a:pt x="2085527" y="2772527"/>
                    <a:pt x="2079163" y="2778892"/>
                    <a:pt x="2071314" y="2778892"/>
                  </a:cubicBezTo>
                  <a:cubicBezTo>
                    <a:pt x="2063464" y="2778892"/>
                    <a:pt x="2057100" y="2772527"/>
                    <a:pt x="2057100" y="2764678"/>
                  </a:cubicBezTo>
                  <a:cubicBezTo>
                    <a:pt x="2057100" y="2756829"/>
                    <a:pt x="2063464" y="2750465"/>
                    <a:pt x="2071314" y="2750465"/>
                  </a:cubicBezTo>
                  <a:cubicBezTo>
                    <a:pt x="2079163" y="2750465"/>
                    <a:pt x="2085527" y="2756829"/>
                    <a:pt x="2085527" y="2764678"/>
                  </a:cubicBezTo>
                  <a:close/>
                  <a:moveTo>
                    <a:pt x="1995508" y="2523049"/>
                  </a:moveTo>
                  <a:cubicBezTo>
                    <a:pt x="2003357" y="2523049"/>
                    <a:pt x="2009722" y="2529414"/>
                    <a:pt x="2009722" y="2537263"/>
                  </a:cubicBezTo>
                  <a:cubicBezTo>
                    <a:pt x="2009722" y="2545112"/>
                    <a:pt x="2003357" y="2551476"/>
                    <a:pt x="1995508" y="2551476"/>
                  </a:cubicBezTo>
                  <a:cubicBezTo>
                    <a:pt x="1987659" y="2551476"/>
                    <a:pt x="1981295" y="2545112"/>
                    <a:pt x="1981295" y="2537263"/>
                  </a:cubicBezTo>
                  <a:cubicBezTo>
                    <a:pt x="1981276" y="2529429"/>
                    <a:pt x="1987612" y="2523068"/>
                    <a:pt x="1995445" y="2523049"/>
                  </a:cubicBezTo>
                  <a:cubicBezTo>
                    <a:pt x="1995467" y="2523049"/>
                    <a:pt x="1995486" y="2523049"/>
                    <a:pt x="1995508" y="2523049"/>
                  </a:cubicBezTo>
                  <a:close/>
                  <a:moveTo>
                    <a:pt x="2066576" y="2484673"/>
                  </a:moveTo>
                  <a:cubicBezTo>
                    <a:pt x="2079396" y="2487285"/>
                    <a:pt x="2091907" y="2479013"/>
                    <a:pt x="2094519" y="2466192"/>
                  </a:cubicBezTo>
                  <a:cubicBezTo>
                    <a:pt x="2097135" y="2453375"/>
                    <a:pt x="2088859" y="2440864"/>
                    <a:pt x="2076039" y="2438248"/>
                  </a:cubicBezTo>
                  <a:cubicBezTo>
                    <a:pt x="2063224" y="2435636"/>
                    <a:pt x="2050716" y="2443905"/>
                    <a:pt x="2048098" y="2456720"/>
                  </a:cubicBezTo>
                  <a:lnTo>
                    <a:pt x="1639698" y="2456720"/>
                  </a:lnTo>
                  <a:cubicBezTo>
                    <a:pt x="1637082" y="2443902"/>
                    <a:pt x="1624568" y="2435630"/>
                    <a:pt x="1611751" y="2438248"/>
                  </a:cubicBezTo>
                  <a:cubicBezTo>
                    <a:pt x="1598930" y="2440864"/>
                    <a:pt x="1590661" y="2453378"/>
                    <a:pt x="1593277" y="2466195"/>
                  </a:cubicBezTo>
                  <a:cubicBezTo>
                    <a:pt x="1595892" y="2479013"/>
                    <a:pt x="1608406" y="2487285"/>
                    <a:pt x="1621223" y="2484666"/>
                  </a:cubicBezTo>
                  <a:cubicBezTo>
                    <a:pt x="1630528" y="2482768"/>
                    <a:pt x="1637799" y="2475497"/>
                    <a:pt x="1639698" y="2466195"/>
                  </a:cubicBezTo>
                  <a:lnTo>
                    <a:pt x="2048098" y="2466195"/>
                  </a:lnTo>
                  <a:cubicBezTo>
                    <a:pt x="2050003" y="2475497"/>
                    <a:pt x="2057274" y="2482768"/>
                    <a:pt x="2066576" y="2484673"/>
                  </a:cubicBezTo>
                  <a:close/>
                  <a:moveTo>
                    <a:pt x="2071314" y="2447244"/>
                  </a:moveTo>
                  <a:cubicBezTo>
                    <a:pt x="2079163" y="2447244"/>
                    <a:pt x="2085527" y="2453608"/>
                    <a:pt x="2085527" y="2461457"/>
                  </a:cubicBezTo>
                  <a:cubicBezTo>
                    <a:pt x="2085527" y="2469306"/>
                    <a:pt x="2079163" y="2475671"/>
                    <a:pt x="2071314" y="2475671"/>
                  </a:cubicBezTo>
                  <a:cubicBezTo>
                    <a:pt x="2063464" y="2475671"/>
                    <a:pt x="2057100" y="2469306"/>
                    <a:pt x="2057100" y="2461457"/>
                  </a:cubicBezTo>
                  <a:cubicBezTo>
                    <a:pt x="2057081" y="2453624"/>
                    <a:pt x="2063417" y="2447263"/>
                    <a:pt x="2071250" y="2447244"/>
                  </a:cubicBezTo>
                  <a:cubicBezTo>
                    <a:pt x="2071273" y="2447244"/>
                    <a:pt x="2071291" y="2447244"/>
                    <a:pt x="2071314" y="2447244"/>
                  </a:cubicBezTo>
                  <a:close/>
                  <a:moveTo>
                    <a:pt x="1616482" y="2475671"/>
                  </a:moveTo>
                  <a:cubicBezTo>
                    <a:pt x="1608633" y="2475671"/>
                    <a:pt x="1602269" y="2469306"/>
                    <a:pt x="1602269" y="2461457"/>
                  </a:cubicBezTo>
                  <a:cubicBezTo>
                    <a:pt x="1602269" y="2453608"/>
                    <a:pt x="1608633" y="2447244"/>
                    <a:pt x="1616482" y="2447244"/>
                  </a:cubicBezTo>
                  <a:cubicBezTo>
                    <a:pt x="1624331" y="2447244"/>
                    <a:pt x="1630696" y="2453608"/>
                    <a:pt x="1630696" y="2461457"/>
                  </a:cubicBezTo>
                  <a:cubicBezTo>
                    <a:pt x="1630680" y="2469300"/>
                    <a:pt x="1624325" y="2475652"/>
                    <a:pt x="1616482" y="2475671"/>
                  </a:cubicBezTo>
                  <a:close/>
                  <a:moveTo>
                    <a:pt x="5326199" y="1499205"/>
                  </a:moveTo>
                  <a:cubicBezTo>
                    <a:pt x="5339022" y="1501817"/>
                    <a:pt x="5351530" y="1493545"/>
                    <a:pt x="5354152" y="1480725"/>
                  </a:cubicBezTo>
                  <a:cubicBezTo>
                    <a:pt x="5356742" y="1467907"/>
                    <a:pt x="5348498" y="1455396"/>
                    <a:pt x="5335674" y="1452781"/>
                  </a:cubicBezTo>
                  <a:cubicBezTo>
                    <a:pt x="5322850" y="1450169"/>
                    <a:pt x="5310343" y="1458438"/>
                    <a:pt x="5307721" y="1471252"/>
                  </a:cubicBezTo>
                  <a:lnTo>
                    <a:pt x="4899321" y="1471252"/>
                  </a:lnTo>
                  <a:cubicBezTo>
                    <a:pt x="4896699" y="1458435"/>
                    <a:pt x="4884191" y="1450163"/>
                    <a:pt x="4871368" y="1452781"/>
                  </a:cubicBezTo>
                  <a:cubicBezTo>
                    <a:pt x="4858544" y="1455396"/>
                    <a:pt x="4850268" y="1467910"/>
                    <a:pt x="4852890" y="1480728"/>
                  </a:cubicBezTo>
                  <a:cubicBezTo>
                    <a:pt x="4855512" y="1493545"/>
                    <a:pt x="4868019" y="1501817"/>
                    <a:pt x="4880843" y="1499199"/>
                  </a:cubicBezTo>
                  <a:cubicBezTo>
                    <a:pt x="4890161" y="1497301"/>
                    <a:pt x="4897426" y="1490030"/>
                    <a:pt x="4899321" y="1480728"/>
                  </a:cubicBezTo>
                  <a:lnTo>
                    <a:pt x="5307721" y="1480728"/>
                  </a:lnTo>
                  <a:cubicBezTo>
                    <a:pt x="5309616" y="1490033"/>
                    <a:pt x="5316881" y="1497307"/>
                    <a:pt x="5326199" y="1499205"/>
                  </a:cubicBezTo>
                  <a:close/>
                  <a:moveTo>
                    <a:pt x="5330937" y="1461777"/>
                  </a:moveTo>
                  <a:cubicBezTo>
                    <a:pt x="5338801" y="1461777"/>
                    <a:pt x="5345150" y="1468141"/>
                    <a:pt x="5345150" y="1475990"/>
                  </a:cubicBezTo>
                  <a:cubicBezTo>
                    <a:pt x="5345150" y="1483839"/>
                    <a:pt x="5338801" y="1490203"/>
                    <a:pt x="5330937" y="1490203"/>
                  </a:cubicBezTo>
                  <a:cubicBezTo>
                    <a:pt x="5323072" y="1490203"/>
                    <a:pt x="5316723" y="1483839"/>
                    <a:pt x="5316723" y="1475990"/>
                  </a:cubicBezTo>
                  <a:cubicBezTo>
                    <a:pt x="5316691" y="1468157"/>
                    <a:pt x="5323040" y="1461796"/>
                    <a:pt x="5330873" y="1461777"/>
                  </a:cubicBezTo>
                  <a:cubicBezTo>
                    <a:pt x="5330905" y="1461777"/>
                    <a:pt x="5330905" y="1461777"/>
                    <a:pt x="5330937" y="1461777"/>
                  </a:cubicBezTo>
                  <a:close/>
                  <a:moveTo>
                    <a:pt x="4876105" y="1490203"/>
                  </a:moveTo>
                  <a:cubicBezTo>
                    <a:pt x="4868241" y="1490203"/>
                    <a:pt x="4861892" y="1483839"/>
                    <a:pt x="4861892" y="1475990"/>
                  </a:cubicBezTo>
                  <a:cubicBezTo>
                    <a:pt x="4861892" y="1468141"/>
                    <a:pt x="4868241" y="1461777"/>
                    <a:pt x="4876105" y="1461777"/>
                  </a:cubicBezTo>
                  <a:cubicBezTo>
                    <a:pt x="4883970" y="1461777"/>
                    <a:pt x="4890319" y="1468141"/>
                    <a:pt x="4890319" y="1475990"/>
                  </a:cubicBezTo>
                  <a:cubicBezTo>
                    <a:pt x="4890287" y="1483833"/>
                    <a:pt x="4883939" y="1490185"/>
                    <a:pt x="4876105" y="1490203"/>
                  </a:cubicBezTo>
                  <a:close/>
                  <a:moveTo>
                    <a:pt x="559948" y="1452933"/>
                  </a:moveTo>
                  <a:cubicBezTo>
                    <a:pt x="547127" y="1450321"/>
                    <a:pt x="534616" y="1458593"/>
                    <a:pt x="532004" y="1471413"/>
                  </a:cubicBezTo>
                  <a:cubicBezTo>
                    <a:pt x="529389" y="1484231"/>
                    <a:pt x="537664" y="1496742"/>
                    <a:pt x="550485" y="1499357"/>
                  </a:cubicBezTo>
                  <a:cubicBezTo>
                    <a:pt x="563299" y="1501969"/>
                    <a:pt x="575807" y="1493700"/>
                    <a:pt x="578425" y="1480886"/>
                  </a:cubicBezTo>
                  <a:lnTo>
                    <a:pt x="986826" y="1480886"/>
                  </a:lnTo>
                  <a:cubicBezTo>
                    <a:pt x="989441" y="1493703"/>
                    <a:pt x="1001955" y="1501975"/>
                    <a:pt x="1014772" y="1499357"/>
                  </a:cubicBezTo>
                  <a:cubicBezTo>
                    <a:pt x="1027593" y="1496742"/>
                    <a:pt x="1035862" y="1484228"/>
                    <a:pt x="1033247" y="1471410"/>
                  </a:cubicBezTo>
                  <a:cubicBezTo>
                    <a:pt x="1030632" y="1458593"/>
                    <a:pt x="1018117" y="1450321"/>
                    <a:pt x="1005297" y="1452939"/>
                  </a:cubicBezTo>
                  <a:cubicBezTo>
                    <a:pt x="995995" y="1454837"/>
                    <a:pt x="988724" y="1462108"/>
                    <a:pt x="986826" y="1471410"/>
                  </a:cubicBezTo>
                  <a:lnTo>
                    <a:pt x="578425" y="1471410"/>
                  </a:lnTo>
                  <a:cubicBezTo>
                    <a:pt x="576536" y="1462099"/>
                    <a:pt x="569259" y="1454821"/>
                    <a:pt x="559948" y="1452933"/>
                  </a:cubicBezTo>
                  <a:close/>
                  <a:moveTo>
                    <a:pt x="555210" y="1490361"/>
                  </a:moveTo>
                  <a:cubicBezTo>
                    <a:pt x="547361" y="1490361"/>
                    <a:pt x="540996" y="1483997"/>
                    <a:pt x="540996" y="1476148"/>
                  </a:cubicBezTo>
                  <a:cubicBezTo>
                    <a:pt x="540996" y="1468299"/>
                    <a:pt x="547361" y="1461935"/>
                    <a:pt x="555210" y="1461935"/>
                  </a:cubicBezTo>
                  <a:cubicBezTo>
                    <a:pt x="563059" y="1461935"/>
                    <a:pt x="569423" y="1468299"/>
                    <a:pt x="569423" y="1476148"/>
                  </a:cubicBezTo>
                  <a:cubicBezTo>
                    <a:pt x="569319" y="1483927"/>
                    <a:pt x="562992" y="1490188"/>
                    <a:pt x="555210" y="1490203"/>
                  </a:cubicBezTo>
                  <a:close/>
                  <a:moveTo>
                    <a:pt x="1010041" y="1461935"/>
                  </a:moveTo>
                  <a:cubicBezTo>
                    <a:pt x="1017890" y="1461935"/>
                    <a:pt x="1024254" y="1468299"/>
                    <a:pt x="1024254" y="1476148"/>
                  </a:cubicBezTo>
                  <a:cubicBezTo>
                    <a:pt x="1024254" y="1483997"/>
                    <a:pt x="1017890" y="1490361"/>
                    <a:pt x="1010041" y="1490361"/>
                  </a:cubicBezTo>
                  <a:cubicBezTo>
                    <a:pt x="1002192" y="1490361"/>
                    <a:pt x="995827" y="1483997"/>
                    <a:pt x="995827" y="1476148"/>
                  </a:cubicBezTo>
                  <a:cubicBezTo>
                    <a:pt x="995723" y="1468315"/>
                    <a:pt x="1001987" y="1461884"/>
                    <a:pt x="1009820" y="1461777"/>
                  </a:cubicBezTo>
                  <a:cubicBezTo>
                    <a:pt x="1009892" y="1461777"/>
                    <a:pt x="1009968" y="1461777"/>
                    <a:pt x="1010041" y="1461777"/>
                  </a:cubicBezTo>
                  <a:close/>
                  <a:moveTo>
                    <a:pt x="1972325" y="2835903"/>
                  </a:moveTo>
                  <a:cubicBezTo>
                    <a:pt x="1969321" y="2848639"/>
                    <a:pt x="1977211" y="2861393"/>
                    <a:pt x="1989946" y="2864397"/>
                  </a:cubicBezTo>
                  <a:cubicBezTo>
                    <a:pt x="2002678" y="2867401"/>
                    <a:pt x="2015436" y="2859510"/>
                    <a:pt x="2018439" y="2846775"/>
                  </a:cubicBezTo>
                  <a:cubicBezTo>
                    <a:pt x="2018547" y="2846314"/>
                    <a:pt x="2018642" y="2845846"/>
                    <a:pt x="2018724" y="2845379"/>
                  </a:cubicBezTo>
                  <a:lnTo>
                    <a:pt x="2151857" y="2845379"/>
                  </a:lnTo>
                  <a:lnTo>
                    <a:pt x="2151857" y="2501287"/>
                  </a:lnTo>
                  <a:lnTo>
                    <a:pt x="2379272" y="2273871"/>
                  </a:lnTo>
                  <a:lnTo>
                    <a:pt x="2379272" y="2181452"/>
                  </a:lnTo>
                  <a:cubicBezTo>
                    <a:pt x="2392093" y="2178837"/>
                    <a:pt x="2400362" y="2166323"/>
                    <a:pt x="2397743" y="2153505"/>
                  </a:cubicBezTo>
                  <a:cubicBezTo>
                    <a:pt x="2395128" y="2140685"/>
                    <a:pt x="2382614" y="2132416"/>
                    <a:pt x="2369797" y="2135031"/>
                  </a:cubicBezTo>
                  <a:cubicBezTo>
                    <a:pt x="2356979" y="2137649"/>
                    <a:pt x="2348707" y="2150160"/>
                    <a:pt x="2351325" y="2162981"/>
                  </a:cubicBezTo>
                  <a:cubicBezTo>
                    <a:pt x="2353224" y="2172283"/>
                    <a:pt x="2360495" y="2179554"/>
                    <a:pt x="2369797" y="2181452"/>
                  </a:cubicBezTo>
                  <a:lnTo>
                    <a:pt x="2369797" y="2269891"/>
                  </a:lnTo>
                  <a:lnTo>
                    <a:pt x="2142381" y="2497307"/>
                  </a:lnTo>
                  <a:lnTo>
                    <a:pt x="2142381" y="2835745"/>
                  </a:lnTo>
                  <a:lnTo>
                    <a:pt x="2018724" y="2835745"/>
                  </a:lnTo>
                  <a:cubicBezTo>
                    <a:pt x="2016077" y="2822931"/>
                    <a:pt x="2003547" y="2814691"/>
                    <a:pt x="1990733" y="2817337"/>
                  </a:cubicBezTo>
                  <a:cubicBezTo>
                    <a:pt x="1981472" y="2819248"/>
                    <a:pt x="1974235" y="2826485"/>
                    <a:pt x="1972325" y="2835745"/>
                  </a:cubicBezTo>
                  <a:close/>
                  <a:moveTo>
                    <a:pt x="2360321" y="2158237"/>
                  </a:moveTo>
                  <a:cubicBezTo>
                    <a:pt x="2360321" y="2150388"/>
                    <a:pt x="2366685" y="2144023"/>
                    <a:pt x="2374534" y="2144023"/>
                  </a:cubicBezTo>
                  <a:cubicBezTo>
                    <a:pt x="2382383" y="2144023"/>
                    <a:pt x="2388748" y="2150388"/>
                    <a:pt x="2388748" y="2158237"/>
                  </a:cubicBezTo>
                  <a:cubicBezTo>
                    <a:pt x="2388748" y="2166086"/>
                    <a:pt x="2382383" y="2172450"/>
                    <a:pt x="2374534" y="2172450"/>
                  </a:cubicBezTo>
                  <a:cubicBezTo>
                    <a:pt x="2366685" y="2172450"/>
                    <a:pt x="2360321" y="2166086"/>
                    <a:pt x="2360321" y="2158237"/>
                  </a:cubicBezTo>
                  <a:close/>
                  <a:moveTo>
                    <a:pt x="2009722" y="2840483"/>
                  </a:moveTo>
                  <a:cubicBezTo>
                    <a:pt x="2009722" y="2848332"/>
                    <a:pt x="2003357" y="2854697"/>
                    <a:pt x="1995508" y="2854697"/>
                  </a:cubicBezTo>
                  <a:cubicBezTo>
                    <a:pt x="1987659" y="2854697"/>
                    <a:pt x="1981295" y="2848332"/>
                    <a:pt x="1981295" y="2840483"/>
                  </a:cubicBezTo>
                  <a:cubicBezTo>
                    <a:pt x="1981295" y="2832634"/>
                    <a:pt x="1987659" y="2826270"/>
                    <a:pt x="1995508" y="2826270"/>
                  </a:cubicBezTo>
                  <a:cubicBezTo>
                    <a:pt x="2003357" y="2826270"/>
                    <a:pt x="2009722" y="2832634"/>
                    <a:pt x="2009722" y="2840483"/>
                  </a:cubicBezTo>
                  <a:close/>
                  <a:moveTo>
                    <a:pt x="853693" y="1347595"/>
                  </a:moveTo>
                  <a:cubicBezTo>
                    <a:pt x="866510" y="1350213"/>
                    <a:pt x="879024" y="1341944"/>
                    <a:pt x="881643" y="1329127"/>
                  </a:cubicBezTo>
                  <a:cubicBezTo>
                    <a:pt x="881646" y="1329124"/>
                    <a:pt x="881646" y="1329121"/>
                    <a:pt x="881646" y="1329117"/>
                  </a:cubicBezTo>
                  <a:lnTo>
                    <a:pt x="970085" y="1329117"/>
                  </a:lnTo>
                  <a:lnTo>
                    <a:pt x="1080982" y="1440014"/>
                  </a:lnTo>
                  <a:lnTo>
                    <a:pt x="1080982" y="1547057"/>
                  </a:lnTo>
                  <a:lnTo>
                    <a:pt x="1033256" y="1547057"/>
                  </a:lnTo>
                  <a:cubicBezTo>
                    <a:pt x="1030641" y="1534240"/>
                    <a:pt x="1018127" y="1525968"/>
                    <a:pt x="1005309" y="1528586"/>
                  </a:cubicBezTo>
                  <a:cubicBezTo>
                    <a:pt x="992489" y="1531201"/>
                    <a:pt x="984220" y="1543716"/>
                    <a:pt x="986835" y="1556533"/>
                  </a:cubicBezTo>
                  <a:cubicBezTo>
                    <a:pt x="989450" y="1569350"/>
                    <a:pt x="1001964" y="1577623"/>
                    <a:pt x="1014785" y="1575004"/>
                  </a:cubicBezTo>
                  <a:cubicBezTo>
                    <a:pt x="1024087" y="1573106"/>
                    <a:pt x="1031358" y="1565835"/>
                    <a:pt x="1033256" y="1556533"/>
                  </a:cubicBezTo>
                  <a:lnTo>
                    <a:pt x="1090584" y="1556533"/>
                  </a:lnTo>
                  <a:lnTo>
                    <a:pt x="1090584" y="1436129"/>
                  </a:lnTo>
                  <a:lnTo>
                    <a:pt x="974097" y="1319642"/>
                  </a:lnTo>
                  <a:lnTo>
                    <a:pt x="881646" y="1319642"/>
                  </a:lnTo>
                  <a:cubicBezTo>
                    <a:pt x="879027" y="1306824"/>
                    <a:pt x="866510" y="1298555"/>
                    <a:pt x="853693" y="1301177"/>
                  </a:cubicBezTo>
                  <a:cubicBezTo>
                    <a:pt x="840875" y="1303795"/>
                    <a:pt x="832606" y="1316313"/>
                    <a:pt x="835228" y="1329130"/>
                  </a:cubicBezTo>
                  <a:cubicBezTo>
                    <a:pt x="837129" y="1338429"/>
                    <a:pt x="844394" y="1345694"/>
                    <a:pt x="853693" y="1347595"/>
                  </a:cubicBezTo>
                  <a:close/>
                  <a:moveTo>
                    <a:pt x="1010041" y="1566009"/>
                  </a:moveTo>
                  <a:cubicBezTo>
                    <a:pt x="1002192" y="1566009"/>
                    <a:pt x="995827" y="1559644"/>
                    <a:pt x="995827" y="1551795"/>
                  </a:cubicBezTo>
                  <a:cubicBezTo>
                    <a:pt x="995827" y="1543946"/>
                    <a:pt x="1002192" y="1537582"/>
                    <a:pt x="1010041" y="1537582"/>
                  </a:cubicBezTo>
                  <a:cubicBezTo>
                    <a:pt x="1017890" y="1537582"/>
                    <a:pt x="1024254" y="1543946"/>
                    <a:pt x="1024254" y="1551795"/>
                  </a:cubicBezTo>
                  <a:cubicBezTo>
                    <a:pt x="1024239" y="1559638"/>
                    <a:pt x="1017884" y="1565990"/>
                    <a:pt x="1010041" y="1566009"/>
                  </a:cubicBezTo>
                  <a:close/>
                  <a:moveTo>
                    <a:pt x="858431" y="1310166"/>
                  </a:moveTo>
                  <a:cubicBezTo>
                    <a:pt x="866280" y="1310166"/>
                    <a:pt x="872644" y="1316531"/>
                    <a:pt x="872644" y="1324380"/>
                  </a:cubicBezTo>
                  <a:cubicBezTo>
                    <a:pt x="872644" y="1332229"/>
                    <a:pt x="866280" y="1338593"/>
                    <a:pt x="858431" y="1338593"/>
                  </a:cubicBezTo>
                  <a:cubicBezTo>
                    <a:pt x="850582" y="1338593"/>
                    <a:pt x="844217" y="1332229"/>
                    <a:pt x="844217" y="1324380"/>
                  </a:cubicBezTo>
                  <a:cubicBezTo>
                    <a:pt x="844198" y="1316547"/>
                    <a:pt x="850534" y="1310185"/>
                    <a:pt x="858367" y="1310166"/>
                  </a:cubicBezTo>
                  <a:cubicBezTo>
                    <a:pt x="858389" y="1310166"/>
                    <a:pt x="858408" y="1310166"/>
                    <a:pt x="858431" y="1310166"/>
                  </a:cubicBezTo>
                  <a:close/>
                  <a:moveTo>
                    <a:pt x="863168" y="1225359"/>
                  </a:moveTo>
                  <a:cubicBezTo>
                    <a:pt x="850348" y="1222747"/>
                    <a:pt x="837837" y="1231019"/>
                    <a:pt x="835225" y="1243840"/>
                  </a:cubicBezTo>
                  <a:cubicBezTo>
                    <a:pt x="832609" y="1256657"/>
                    <a:pt x="840885" y="1269168"/>
                    <a:pt x="853705" y="1271784"/>
                  </a:cubicBezTo>
                  <a:cubicBezTo>
                    <a:pt x="866520" y="1274396"/>
                    <a:pt x="879027" y="1266127"/>
                    <a:pt x="881646" y="1253312"/>
                  </a:cubicBezTo>
                  <a:lnTo>
                    <a:pt x="1007988" y="1253312"/>
                  </a:lnTo>
                  <a:lnTo>
                    <a:pt x="1156787" y="1402112"/>
                  </a:lnTo>
                  <a:lnTo>
                    <a:pt x="1156787" y="1622863"/>
                  </a:lnTo>
                  <a:lnTo>
                    <a:pt x="1033256" y="1622863"/>
                  </a:lnTo>
                  <a:cubicBezTo>
                    <a:pt x="1030641" y="1610045"/>
                    <a:pt x="1018127" y="1601773"/>
                    <a:pt x="1005309" y="1604391"/>
                  </a:cubicBezTo>
                  <a:cubicBezTo>
                    <a:pt x="992489" y="1607007"/>
                    <a:pt x="984220" y="1619521"/>
                    <a:pt x="986835" y="1632338"/>
                  </a:cubicBezTo>
                  <a:cubicBezTo>
                    <a:pt x="989450" y="1645156"/>
                    <a:pt x="1001964" y="1653428"/>
                    <a:pt x="1014785" y="1650809"/>
                  </a:cubicBezTo>
                  <a:cubicBezTo>
                    <a:pt x="1024087" y="1648911"/>
                    <a:pt x="1031358" y="1641640"/>
                    <a:pt x="1033256" y="1632338"/>
                  </a:cubicBezTo>
                  <a:lnTo>
                    <a:pt x="1166389" y="1632338"/>
                  </a:lnTo>
                  <a:lnTo>
                    <a:pt x="1166389" y="1398227"/>
                  </a:lnTo>
                  <a:lnTo>
                    <a:pt x="1011999" y="1243837"/>
                  </a:lnTo>
                  <a:lnTo>
                    <a:pt x="881646" y="1243837"/>
                  </a:lnTo>
                  <a:cubicBezTo>
                    <a:pt x="879700" y="1234588"/>
                    <a:pt x="872436" y="1227384"/>
                    <a:pt x="863168" y="1225517"/>
                  </a:cubicBezTo>
                  <a:close/>
                  <a:moveTo>
                    <a:pt x="858431" y="1262788"/>
                  </a:moveTo>
                  <a:cubicBezTo>
                    <a:pt x="850582" y="1262788"/>
                    <a:pt x="844217" y="1256424"/>
                    <a:pt x="844217" y="1248574"/>
                  </a:cubicBezTo>
                  <a:cubicBezTo>
                    <a:pt x="844217" y="1240726"/>
                    <a:pt x="850582" y="1234361"/>
                    <a:pt x="858431" y="1234361"/>
                  </a:cubicBezTo>
                  <a:cubicBezTo>
                    <a:pt x="866280" y="1234361"/>
                    <a:pt x="872644" y="1240726"/>
                    <a:pt x="872644" y="1248574"/>
                  </a:cubicBezTo>
                  <a:cubicBezTo>
                    <a:pt x="872628" y="1256417"/>
                    <a:pt x="866273" y="1262769"/>
                    <a:pt x="858431" y="1262788"/>
                  </a:cubicBezTo>
                  <a:close/>
                  <a:moveTo>
                    <a:pt x="1010041" y="1641814"/>
                  </a:moveTo>
                  <a:cubicBezTo>
                    <a:pt x="1002192" y="1641814"/>
                    <a:pt x="995827" y="1635449"/>
                    <a:pt x="995827" y="1627600"/>
                  </a:cubicBezTo>
                  <a:cubicBezTo>
                    <a:pt x="995827" y="1619751"/>
                    <a:pt x="1002192" y="1613387"/>
                    <a:pt x="1010041" y="1613387"/>
                  </a:cubicBezTo>
                  <a:cubicBezTo>
                    <a:pt x="1017890" y="1613387"/>
                    <a:pt x="1024254" y="1619751"/>
                    <a:pt x="1024254" y="1627600"/>
                  </a:cubicBezTo>
                  <a:cubicBezTo>
                    <a:pt x="1024239" y="1635443"/>
                    <a:pt x="1017884" y="1641795"/>
                    <a:pt x="1010041" y="1641814"/>
                  </a:cubicBezTo>
                  <a:close/>
                  <a:moveTo>
                    <a:pt x="626277" y="2484673"/>
                  </a:moveTo>
                  <a:cubicBezTo>
                    <a:pt x="639098" y="2487285"/>
                    <a:pt x="651609" y="2479013"/>
                    <a:pt x="654221" y="2466192"/>
                  </a:cubicBezTo>
                  <a:cubicBezTo>
                    <a:pt x="656836" y="2453375"/>
                    <a:pt x="648561" y="2440864"/>
                    <a:pt x="635740" y="2438248"/>
                  </a:cubicBezTo>
                  <a:cubicBezTo>
                    <a:pt x="622926" y="2435636"/>
                    <a:pt x="610418" y="2443905"/>
                    <a:pt x="607800" y="2456720"/>
                  </a:cubicBezTo>
                  <a:lnTo>
                    <a:pt x="199399" y="2456720"/>
                  </a:lnTo>
                  <a:cubicBezTo>
                    <a:pt x="196783" y="2443902"/>
                    <a:pt x="184270" y="2435630"/>
                    <a:pt x="171451" y="2438248"/>
                  </a:cubicBezTo>
                  <a:cubicBezTo>
                    <a:pt x="158632" y="2440864"/>
                    <a:pt x="150361" y="2453378"/>
                    <a:pt x="152978" y="2466195"/>
                  </a:cubicBezTo>
                  <a:cubicBezTo>
                    <a:pt x="155595" y="2479013"/>
                    <a:pt x="168108" y="2487285"/>
                    <a:pt x="180926" y="2484666"/>
                  </a:cubicBezTo>
                  <a:cubicBezTo>
                    <a:pt x="190230" y="2482768"/>
                    <a:pt x="197500" y="2475497"/>
                    <a:pt x="199399" y="2466195"/>
                  </a:cubicBezTo>
                  <a:lnTo>
                    <a:pt x="607800" y="2466195"/>
                  </a:lnTo>
                  <a:cubicBezTo>
                    <a:pt x="609704" y="2475497"/>
                    <a:pt x="616975" y="2482768"/>
                    <a:pt x="626277" y="2484673"/>
                  </a:cubicBezTo>
                  <a:close/>
                  <a:moveTo>
                    <a:pt x="631015" y="2447244"/>
                  </a:moveTo>
                  <a:cubicBezTo>
                    <a:pt x="638864" y="2447244"/>
                    <a:pt x="645228" y="2453608"/>
                    <a:pt x="645228" y="2461457"/>
                  </a:cubicBezTo>
                  <a:cubicBezTo>
                    <a:pt x="645228" y="2469306"/>
                    <a:pt x="638864" y="2475671"/>
                    <a:pt x="631015" y="2475671"/>
                  </a:cubicBezTo>
                  <a:cubicBezTo>
                    <a:pt x="623166" y="2475671"/>
                    <a:pt x="616802" y="2469306"/>
                    <a:pt x="616802" y="2461457"/>
                  </a:cubicBezTo>
                  <a:cubicBezTo>
                    <a:pt x="616783" y="2453624"/>
                    <a:pt x="623119" y="2447263"/>
                    <a:pt x="630952" y="2447244"/>
                  </a:cubicBezTo>
                  <a:cubicBezTo>
                    <a:pt x="630974" y="2447244"/>
                    <a:pt x="630993" y="2447244"/>
                    <a:pt x="631015" y="2447244"/>
                  </a:cubicBezTo>
                  <a:close/>
                  <a:moveTo>
                    <a:pt x="176184" y="2475671"/>
                  </a:moveTo>
                  <a:cubicBezTo>
                    <a:pt x="168334" y="2475671"/>
                    <a:pt x="161970" y="2469306"/>
                    <a:pt x="161970" y="2461457"/>
                  </a:cubicBezTo>
                  <a:cubicBezTo>
                    <a:pt x="161970" y="2453608"/>
                    <a:pt x="168334" y="2447244"/>
                    <a:pt x="176184" y="2447244"/>
                  </a:cubicBezTo>
                  <a:cubicBezTo>
                    <a:pt x="184034" y="2447244"/>
                    <a:pt x="190397" y="2453608"/>
                    <a:pt x="190397" y="2461457"/>
                  </a:cubicBezTo>
                  <a:cubicBezTo>
                    <a:pt x="190380" y="2469300"/>
                    <a:pt x="184027" y="2475652"/>
                    <a:pt x="176184" y="2475671"/>
                  </a:cubicBezTo>
                  <a:close/>
                  <a:moveTo>
                    <a:pt x="550472" y="2560478"/>
                  </a:moveTo>
                  <a:cubicBezTo>
                    <a:pt x="563289" y="2563096"/>
                    <a:pt x="575804" y="2554827"/>
                    <a:pt x="578422" y="2542010"/>
                  </a:cubicBezTo>
                  <a:cubicBezTo>
                    <a:pt x="578425" y="2542007"/>
                    <a:pt x="578425" y="2542004"/>
                    <a:pt x="578425" y="2542000"/>
                  </a:cubicBezTo>
                  <a:lnTo>
                    <a:pt x="626277" y="2542000"/>
                  </a:lnTo>
                  <a:lnTo>
                    <a:pt x="626277" y="2741621"/>
                  </a:lnTo>
                  <a:cubicBezTo>
                    <a:pt x="613460" y="2744236"/>
                    <a:pt x="605188" y="2756750"/>
                    <a:pt x="607806" y="2769568"/>
                  </a:cubicBezTo>
                  <a:cubicBezTo>
                    <a:pt x="610421" y="2782388"/>
                    <a:pt x="622935" y="2790657"/>
                    <a:pt x="635753" y="2788042"/>
                  </a:cubicBezTo>
                  <a:cubicBezTo>
                    <a:pt x="648570" y="2785423"/>
                    <a:pt x="656842" y="2772912"/>
                    <a:pt x="654224" y="2760092"/>
                  </a:cubicBezTo>
                  <a:cubicBezTo>
                    <a:pt x="652326" y="2750790"/>
                    <a:pt x="645055" y="2743519"/>
                    <a:pt x="635753" y="2741621"/>
                  </a:cubicBezTo>
                  <a:lnTo>
                    <a:pt x="635753" y="2532525"/>
                  </a:lnTo>
                  <a:lnTo>
                    <a:pt x="578425" y="2532525"/>
                  </a:lnTo>
                  <a:cubicBezTo>
                    <a:pt x="575807" y="2519707"/>
                    <a:pt x="563289" y="2511438"/>
                    <a:pt x="550472" y="2514060"/>
                  </a:cubicBezTo>
                  <a:cubicBezTo>
                    <a:pt x="537655" y="2516678"/>
                    <a:pt x="529386" y="2529196"/>
                    <a:pt x="532007" y="2542013"/>
                  </a:cubicBezTo>
                  <a:cubicBezTo>
                    <a:pt x="533909" y="2551312"/>
                    <a:pt x="541173" y="2558576"/>
                    <a:pt x="550472" y="2560478"/>
                  </a:cubicBezTo>
                  <a:close/>
                  <a:moveTo>
                    <a:pt x="645228" y="2764678"/>
                  </a:moveTo>
                  <a:cubicBezTo>
                    <a:pt x="645228" y="2772527"/>
                    <a:pt x="638864" y="2778892"/>
                    <a:pt x="631015" y="2778892"/>
                  </a:cubicBezTo>
                  <a:cubicBezTo>
                    <a:pt x="623166" y="2778892"/>
                    <a:pt x="616802" y="2772527"/>
                    <a:pt x="616802" y="2764678"/>
                  </a:cubicBezTo>
                  <a:cubicBezTo>
                    <a:pt x="616802" y="2756829"/>
                    <a:pt x="623166" y="2750465"/>
                    <a:pt x="631015" y="2750465"/>
                  </a:cubicBezTo>
                  <a:cubicBezTo>
                    <a:pt x="638864" y="2750465"/>
                    <a:pt x="645228" y="2756829"/>
                    <a:pt x="645228" y="2764678"/>
                  </a:cubicBezTo>
                  <a:close/>
                  <a:moveTo>
                    <a:pt x="555210" y="2523049"/>
                  </a:moveTo>
                  <a:cubicBezTo>
                    <a:pt x="563059" y="2523049"/>
                    <a:pt x="569423" y="2529414"/>
                    <a:pt x="569423" y="2537263"/>
                  </a:cubicBezTo>
                  <a:cubicBezTo>
                    <a:pt x="569423" y="2545112"/>
                    <a:pt x="563059" y="2551476"/>
                    <a:pt x="555210" y="2551476"/>
                  </a:cubicBezTo>
                  <a:cubicBezTo>
                    <a:pt x="547361" y="2551476"/>
                    <a:pt x="540996" y="2545112"/>
                    <a:pt x="540996" y="2537263"/>
                  </a:cubicBezTo>
                  <a:cubicBezTo>
                    <a:pt x="540977" y="2529429"/>
                    <a:pt x="547313" y="2523068"/>
                    <a:pt x="555147" y="2523049"/>
                  </a:cubicBezTo>
                  <a:cubicBezTo>
                    <a:pt x="555169" y="2523049"/>
                    <a:pt x="555188" y="2523049"/>
                    <a:pt x="555210" y="2523049"/>
                  </a:cubicBezTo>
                  <a:close/>
                  <a:moveTo>
                    <a:pt x="683605" y="2380914"/>
                  </a:moveTo>
                  <a:lnTo>
                    <a:pt x="275204" y="2380914"/>
                  </a:lnTo>
                  <a:cubicBezTo>
                    <a:pt x="272588" y="2368097"/>
                    <a:pt x="260075" y="2359825"/>
                    <a:pt x="247256" y="2362443"/>
                  </a:cubicBezTo>
                  <a:cubicBezTo>
                    <a:pt x="234437" y="2365059"/>
                    <a:pt x="226167" y="2377573"/>
                    <a:pt x="228784" y="2390390"/>
                  </a:cubicBezTo>
                  <a:cubicBezTo>
                    <a:pt x="231400" y="2403207"/>
                    <a:pt x="243913" y="2411480"/>
                    <a:pt x="256732" y="2408861"/>
                  </a:cubicBezTo>
                  <a:cubicBezTo>
                    <a:pt x="266035" y="2406963"/>
                    <a:pt x="273305" y="2399692"/>
                    <a:pt x="275204" y="2390390"/>
                  </a:cubicBezTo>
                  <a:lnTo>
                    <a:pt x="683605" y="2390390"/>
                  </a:lnTo>
                  <a:cubicBezTo>
                    <a:pt x="686220" y="2403207"/>
                    <a:pt x="698734" y="2411480"/>
                    <a:pt x="711552" y="2408861"/>
                  </a:cubicBezTo>
                  <a:cubicBezTo>
                    <a:pt x="724372" y="2406246"/>
                    <a:pt x="732641" y="2393732"/>
                    <a:pt x="730026" y="2380914"/>
                  </a:cubicBezTo>
                  <a:cubicBezTo>
                    <a:pt x="727408" y="2368097"/>
                    <a:pt x="714897" y="2359825"/>
                    <a:pt x="702076" y="2362443"/>
                  </a:cubicBezTo>
                  <a:cubicBezTo>
                    <a:pt x="692774" y="2364341"/>
                    <a:pt x="685503" y="2371612"/>
                    <a:pt x="683605" y="2380914"/>
                  </a:cubicBezTo>
                  <a:close/>
                  <a:moveTo>
                    <a:pt x="251989" y="2399866"/>
                  </a:moveTo>
                  <a:cubicBezTo>
                    <a:pt x="244139" y="2399866"/>
                    <a:pt x="237776" y="2393501"/>
                    <a:pt x="237776" y="2385652"/>
                  </a:cubicBezTo>
                  <a:cubicBezTo>
                    <a:pt x="237776" y="2377803"/>
                    <a:pt x="244139" y="2371439"/>
                    <a:pt x="251989" y="2371439"/>
                  </a:cubicBezTo>
                  <a:cubicBezTo>
                    <a:pt x="259839" y="2371439"/>
                    <a:pt x="266203" y="2377803"/>
                    <a:pt x="266203" y="2385652"/>
                  </a:cubicBezTo>
                  <a:cubicBezTo>
                    <a:pt x="266185" y="2393495"/>
                    <a:pt x="259832" y="2399847"/>
                    <a:pt x="251989" y="2399866"/>
                  </a:cubicBezTo>
                  <a:close/>
                  <a:moveTo>
                    <a:pt x="721034" y="2385652"/>
                  </a:moveTo>
                  <a:cubicBezTo>
                    <a:pt x="721034" y="2393501"/>
                    <a:pt x="714669" y="2399866"/>
                    <a:pt x="706820" y="2399866"/>
                  </a:cubicBezTo>
                  <a:cubicBezTo>
                    <a:pt x="698971" y="2399866"/>
                    <a:pt x="692607" y="2393501"/>
                    <a:pt x="692607" y="2385652"/>
                  </a:cubicBezTo>
                  <a:cubicBezTo>
                    <a:pt x="692607" y="2377803"/>
                    <a:pt x="698971" y="2371439"/>
                    <a:pt x="706820" y="2371439"/>
                  </a:cubicBezTo>
                  <a:cubicBezTo>
                    <a:pt x="714669" y="2371439"/>
                    <a:pt x="721034" y="2377803"/>
                    <a:pt x="721034" y="2385652"/>
                  </a:cubicBezTo>
                  <a:close/>
                  <a:moveTo>
                    <a:pt x="835215" y="2238780"/>
                  </a:moveTo>
                  <a:cubicBezTo>
                    <a:pt x="837830" y="2251597"/>
                    <a:pt x="850345" y="2259869"/>
                    <a:pt x="863162" y="2257251"/>
                  </a:cubicBezTo>
                  <a:cubicBezTo>
                    <a:pt x="875983" y="2254636"/>
                    <a:pt x="884252" y="2242121"/>
                    <a:pt x="881636" y="2229304"/>
                  </a:cubicBezTo>
                  <a:cubicBezTo>
                    <a:pt x="879021" y="2216487"/>
                    <a:pt x="866507" y="2208214"/>
                    <a:pt x="853686" y="2210833"/>
                  </a:cubicBezTo>
                  <a:cubicBezTo>
                    <a:pt x="844384" y="2212731"/>
                    <a:pt x="837114" y="2220002"/>
                    <a:pt x="835215" y="2229304"/>
                  </a:cubicBezTo>
                  <a:lnTo>
                    <a:pt x="484142" y="2229304"/>
                  </a:lnTo>
                  <a:lnTo>
                    <a:pt x="484142" y="1954037"/>
                  </a:lnTo>
                  <a:cubicBezTo>
                    <a:pt x="496960" y="1951421"/>
                    <a:pt x="505232" y="1938907"/>
                    <a:pt x="502614" y="1926090"/>
                  </a:cubicBezTo>
                  <a:cubicBezTo>
                    <a:pt x="499998" y="1913269"/>
                    <a:pt x="487484" y="1905000"/>
                    <a:pt x="474667" y="1907615"/>
                  </a:cubicBezTo>
                  <a:cubicBezTo>
                    <a:pt x="461849" y="1910234"/>
                    <a:pt x="453577" y="1922745"/>
                    <a:pt x="456196" y="1935565"/>
                  </a:cubicBezTo>
                  <a:cubicBezTo>
                    <a:pt x="458094" y="1944867"/>
                    <a:pt x="465365" y="1952138"/>
                    <a:pt x="474667" y="1954037"/>
                  </a:cubicBezTo>
                  <a:lnTo>
                    <a:pt x="474667" y="2238780"/>
                  </a:lnTo>
                  <a:close/>
                  <a:moveTo>
                    <a:pt x="858431" y="2219828"/>
                  </a:moveTo>
                  <a:cubicBezTo>
                    <a:pt x="866280" y="2219828"/>
                    <a:pt x="872644" y="2226193"/>
                    <a:pt x="872644" y="2234042"/>
                  </a:cubicBezTo>
                  <a:cubicBezTo>
                    <a:pt x="872644" y="2241891"/>
                    <a:pt x="866280" y="2248255"/>
                    <a:pt x="858431" y="2248255"/>
                  </a:cubicBezTo>
                  <a:cubicBezTo>
                    <a:pt x="850582" y="2248255"/>
                    <a:pt x="844217" y="2241891"/>
                    <a:pt x="844217" y="2234042"/>
                  </a:cubicBezTo>
                  <a:cubicBezTo>
                    <a:pt x="844198" y="2226209"/>
                    <a:pt x="850534" y="2219847"/>
                    <a:pt x="858367" y="2219828"/>
                  </a:cubicBezTo>
                  <a:cubicBezTo>
                    <a:pt x="858389" y="2219828"/>
                    <a:pt x="858408" y="2219828"/>
                    <a:pt x="858431" y="2219828"/>
                  </a:cubicBezTo>
                  <a:close/>
                  <a:moveTo>
                    <a:pt x="465191" y="1930821"/>
                  </a:moveTo>
                  <a:cubicBezTo>
                    <a:pt x="465191" y="1922972"/>
                    <a:pt x="471556" y="1916608"/>
                    <a:pt x="479405" y="1916608"/>
                  </a:cubicBezTo>
                  <a:cubicBezTo>
                    <a:pt x="487254" y="1916608"/>
                    <a:pt x="493618" y="1922972"/>
                    <a:pt x="493618" y="1930821"/>
                  </a:cubicBezTo>
                  <a:cubicBezTo>
                    <a:pt x="493618" y="1938670"/>
                    <a:pt x="487254" y="1945035"/>
                    <a:pt x="479405" y="1945035"/>
                  </a:cubicBezTo>
                  <a:cubicBezTo>
                    <a:pt x="471556" y="1945035"/>
                    <a:pt x="465191" y="1938670"/>
                    <a:pt x="465191" y="1930821"/>
                  </a:cubicBezTo>
                  <a:close/>
                  <a:moveTo>
                    <a:pt x="1848636" y="2532525"/>
                  </a:moveTo>
                  <a:lnTo>
                    <a:pt x="1639698" y="2532525"/>
                  </a:lnTo>
                  <a:cubicBezTo>
                    <a:pt x="1637082" y="2519707"/>
                    <a:pt x="1624568" y="2511435"/>
                    <a:pt x="1611751" y="2514054"/>
                  </a:cubicBezTo>
                  <a:cubicBezTo>
                    <a:pt x="1598930" y="2516669"/>
                    <a:pt x="1590661" y="2529183"/>
                    <a:pt x="1593277" y="2542000"/>
                  </a:cubicBezTo>
                  <a:cubicBezTo>
                    <a:pt x="1595892" y="2554818"/>
                    <a:pt x="1608406" y="2563090"/>
                    <a:pt x="1621223" y="2560472"/>
                  </a:cubicBezTo>
                  <a:cubicBezTo>
                    <a:pt x="1630528" y="2558573"/>
                    <a:pt x="1637799" y="2551302"/>
                    <a:pt x="1639698" y="2542000"/>
                  </a:cubicBezTo>
                  <a:lnTo>
                    <a:pt x="1839160" y="2542000"/>
                  </a:lnTo>
                  <a:lnTo>
                    <a:pt x="1839160" y="2608330"/>
                  </a:lnTo>
                  <a:lnTo>
                    <a:pt x="1763355" y="2608330"/>
                  </a:lnTo>
                  <a:lnTo>
                    <a:pt x="1763355" y="2987356"/>
                  </a:lnTo>
                  <a:lnTo>
                    <a:pt x="1715503" y="2987356"/>
                  </a:lnTo>
                  <a:cubicBezTo>
                    <a:pt x="1712888" y="2974538"/>
                    <a:pt x="1700374" y="2966266"/>
                    <a:pt x="1687556" y="2968885"/>
                  </a:cubicBezTo>
                  <a:cubicBezTo>
                    <a:pt x="1674736" y="2971500"/>
                    <a:pt x="1666466" y="2984014"/>
                    <a:pt x="1669082" y="2996831"/>
                  </a:cubicBezTo>
                  <a:cubicBezTo>
                    <a:pt x="1671700" y="3009649"/>
                    <a:pt x="1684211" y="3017921"/>
                    <a:pt x="1697032" y="3015303"/>
                  </a:cubicBezTo>
                  <a:cubicBezTo>
                    <a:pt x="1706334" y="3013404"/>
                    <a:pt x="1713605" y="3006133"/>
                    <a:pt x="1715503" y="2996831"/>
                  </a:cubicBezTo>
                  <a:lnTo>
                    <a:pt x="1772831" y="2996831"/>
                  </a:lnTo>
                  <a:lnTo>
                    <a:pt x="1772831" y="2617806"/>
                  </a:lnTo>
                  <a:lnTo>
                    <a:pt x="1848636" y="2617806"/>
                  </a:lnTo>
                  <a:close/>
                  <a:moveTo>
                    <a:pt x="1616482" y="2551476"/>
                  </a:moveTo>
                  <a:cubicBezTo>
                    <a:pt x="1608633" y="2551476"/>
                    <a:pt x="1602269" y="2545112"/>
                    <a:pt x="1602269" y="2537263"/>
                  </a:cubicBezTo>
                  <a:cubicBezTo>
                    <a:pt x="1602269" y="2529414"/>
                    <a:pt x="1608633" y="2523049"/>
                    <a:pt x="1616482" y="2523049"/>
                  </a:cubicBezTo>
                  <a:cubicBezTo>
                    <a:pt x="1624331" y="2523049"/>
                    <a:pt x="1630696" y="2529414"/>
                    <a:pt x="1630696" y="2537263"/>
                  </a:cubicBezTo>
                  <a:cubicBezTo>
                    <a:pt x="1630680" y="2545105"/>
                    <a:pt x="1624325" y="2551457"/>
                    <a:pt x="1616482" y="2551476"/>
                  </a:cubicBezTo>
                  <a:close/>
                  <a:moveTo>
                    <a:pt x="1692288" y="3006307"/>
                  </a:moveTo>
                  <a:cubicBezTo>
                    <a:pt x="1684439" y="3006307"/>
                    <a:pt x="1678074" y="2999943"/>
                    <a:pt x="1678074" y="2992094"/>
                  </a:cubicBezTo>
                  <a:cubicBezTo>
                    <a:pt x="1678074" y="2984245"/>
                    <a:pt x="1684439" y="2977880"/>
                    <a:pt x="1692288" y="2977880"/>
                  </a:cubicBezTo>
                  <a:cubicBezTo>
                    <a:pt x="1700137" y="2977880"/>
                    <a:pt x="1706501" y="2984245"/>
                    <a:pt x="1706501" y="2992094"/>
                  </a:cubicBezTo>
                  <a:cubicBezTo>
                    <a:pt x="1706485" y="2999936"/>
                    <a:pt x="1700130" y="3006288"/>
                    <a:pt x="1692288" y="3006307"/>
                  </a:cubicBezTo>
                  <a:close/>
                  <a:moveTo>
                    <a:pt x="4729233" y="2532525"/>
                  </a:moveTo>
                  <a:lnTo>
                    <a:pt x="4520295" y="2532525"/>
                  </a:lnTo>
                  <a:cubicBezTo>
                    <a:pt x="4517673" y="2519707"/>
                    <a:pt x="4505165" y="2511435"/>
                    <a:pt x="4492342" y="2514054"/>
                  </a:cubicBezTo>
                  <a:cubicBezTo>
                    <a:pt x="4479518" y="2516669"/>
                    <a:pt x="4471242" y="2529183"/>
                    <a:pt x="4473864" y="2542000"/>
                  </a:cubicBezTo>
                  <a:cubicBezTo>
                    <a:pt x="4476486" y="2554818"/>
                    <a:pt x="4488993" y="2563090"/>
                    <a:pt x="4501817" y="2560472"/>
                  </a:cubicBezTo>
                  <a:cubicBezTo>
                    <a:pt x="4511135" y="2558573"/>
                    <a:pt x="4518400" y="2551302"/>
                    <a:pt x="4520295" y="2542000"/>
                  </a:cubicBezTo>
                  <a:lnTo>
                    <a:pt x="4719757" y="2542000"/>
                  </a:lnTo>
                  <a:lnTo>
                    <a:pt x="4719757" y="2608330"/>
                  </a:lnTo>
                  <a:lnTo>
                    <a:pt x="4643952" y="2608330"/>
                  </a:lnTo>
                  <a:lnTo>
                    <a:pt x="4643952" y="2987356"/>
                  </a:lnTo>
                  <a:lnTo>
                    <a:pt x="4596100" y="2987356"/>
                  </a:lnTo>
                  <a:cubicBezTo>
                    <a:pt x="4593479" y="2974538"/>
                    <a:pt x="4580970" y="2966266"/>
                    <a:pt x="4568147" y="2968885"/>
                  </a:cubicBezTo>
                  <a:cubicBezTo>
                    <a:pt x="4555323" y="2971500"/>
                    <a:pt x="4547048" y="2984014"/>
                    <a:pt x="4549669" y="2996831"/>
                  </a:cubicBezTo>
                  <a:cubicBezTo>
                    <a:pt x="4552291" y="3009649"/>
                    <a:pt x="4564799" y="3017921"/>
                    <a:pt x="4577623" y="3015303"/>
                  </a:cubicBezTo>
                  <a:cubicBezTo>
                    <a:pt x="4586940" y="3013404"/>
                    <a:pt x="4594205" y="3006133"/>
                    <a:pt x="4596100" y="2996831"/>
                  </a:cubicBezTo>
                  <a:lnTo>
                    <a:pt x="4653428" y="2996831"/>
                  </a:lnTo>
                  <a:lnTo>
                    <a:pt x="4653428" y="2617806"/>
                  </a:lnTo>
                  <a:lnTo>
                    <a:pt x="4729233" y="2617806"/>
                  </a:lnTo>
                  <a:close/>
                  <a:moveTo>
                    <a:pt x="4497080" y="2551476"/>
                  </a:moveTo>
                  <a:cubicBezTo>
                    <a:pt x="4489215" y="2551476"/>
                    <a:pt x="4482866" y="2545112"/>
                    <a:pt x="4482866" y="2537263"/>
                  </a:cubicBezTo>
                  <a:cubicBezTo>
                    <a:pt x="4482866" y="2529414"/>
                    <a:pt x="4489215" y="2523049"/>
                    <a:pt x="4497080" y="2523049"/>
                  </a:cubicBezTo>
                  <a:cubicBezTo>
                    <a:pt x="4504944" y="2523049"/>
                    <a:pt x="4511293" y="2529414"/>
                    <a:pt x="4511293" y="2537263"/>
                  </a:cubicBezTo>
                  <a:cubicBezTo>
                    <a:pt x="4511261" y="2545105"/>
                    <a:pt x="4504913" y="2551457"/>
                    <a:pt x="4497080" y="2551476"/>
                  </a:cubicBezTo>
                  <a:close/>
                  <a:moveTo>
                    <a:pt x="4572885" y="3006307"/>
                  </a:moveTo>
                  <a:cubicBezTo>
                    <a:pt x="4565020" y="3006307"/>
                    <a:pt x="4558671" y="2999943"/>
                    <a:pt x="4558671" y="2992094"/>
                  </a:cubicBezTo>
                  <a:cubicBezTo>
                    <a:pt x="4558671" y="2984245"/>
                    <a:pt x="4565020" y="2977880"/>
                    <a:pt x="4572885" y="2977880"/>
                  </a:cubicBezTo>
                  <a:cubicBezTo>
                    <a:pt x="4580749" y="2977880"/>
                    <a:pt x="4587098" y="2984245"/>
                    <a:pt x="4587098" y="2992094"/>
                  </a:cubicBezTo>
                  <a:cubicBezTo>
                    <a:pt x="4587067" y="2999936"/>
                    <a:pt x="4580718" y="3006288"/>
                    <a:pt x="4572885" y="3006307"/>
                  </a:cubicBezTo>
                  <a:close/>
                  <a:moveTo>
                    <a:pt x="4549669" y="2911551"/>
                  </a:moveTo>
                  <a:cubicBezTo>
                    <a:pt x="4547048" y="2924371"/>
                    <a:pt x="4555323" y="2936882"/>
                    <a:pt x="4568147" y="2939494"/>
                  </a:cubicBezTo>
                  <a:cubicBezTo>
                    <a:pt x="4580970" y="2942106"/>
                    <a:pt x="4593479" y="2933834"/>
                    <a:pt x="4596100" y="2921014"/>
                  </a:cubicBezTo>
                  <a:cubicBezTo>
                    <a:pt x="4598690" y="2908199"/>
                    <a:pt x="4590446" y="2895692"/>
                    <a:pt x="4577623" y="2893073"/>
                  </a:cubicBezTo>
                  <a:lnTo>
                    <a:pt x="4577623" y="2636283"/>
                  </a:lnTo>
                  <a:cubicBezTo>
                    <a:pt x="4590446" y="2633668"/>
                    <a:pt x="4598721" y="2621154"/>
                    <a:pt x="4596100" y="2608336"/>
                  </a:cubicBezTo>
                  <a:cubicBezTo>
                    <a:pt x="4593479" y="2595516"/>
                    <a:pt x="4580970" y="2587247"/>
                    <a:pt x="4568147" y="2589862"/>
                  </a:cubicBezTo>
                  <a:cubicBezTo>
                    <a:pt x="4555323" y="2592480"/>
                    <a:pt x="4547048" y="2604991"/>
                    <a:pt x="4549669" y="2617812"/>
                  </a:cubicBezTo>
                  <a:cubicBezTo>
                    <a:pt x="4551565" y="2627114"/>
                    <a:pt x="4558829" y="2634385"/>
                    <a:pt x="4568147" y="2636283"/>
                  </a:cubicBezTo>
                  <a:lnTo>
                    <a:pt x="4568147" y="2893231"/>
                  </a:lnTo>
                  <a:cubicBezTo>
                    <a:pt x="4558892" y="2895107"/>
                    <a:pt x="4551628" y="2902306"/>
                    <a:pt x="4549669" y="2911551"/>
                  </a:cubicBezTo>
                  <a:close/>
                  <a:moveTo>
                    <a:pt x="4558671" y="2613068"/>
                  </a:moveTo>
                  <a:cubicBezTo>
                    <a:pt x="4558671" y="2605219"/>
                    <a:pt x="4565020" y="2598854"/>
                    <a:pt x="4572885" y="2598854"/>
                  </a:cubicBezTo>
                  <a:cubicBezTo>
                    <a:pt x="4580749" y="2598854"/>
                    <a:pt x="4587098" y="2605219"/>
                    <a:pt x="4587098" y="2613068"/>
                  </a:cubicBezTo>
                  <a:cubicBezTo>
                    <a:pt x="4587098" y="2620917"/>
                    <a:pt x="4580749" y="2627281"/>
                    <a:pt x="4572885" y="2627281"/>
                  </a:cubicBezTo>
                  <a:cubicBezTo>
                    <a:pt x="4565020" y="2627281"/>
                    <a:pt x="4558671" y="2620917"/>
                    <a:pt x="4558671" y="2613068"/>
                  </a:cubicBezTo>
                  <a:close/>
                  <a:moveTo>
                    <a:pt x="4572885" y="2902075"/>
                  </a:moveTo>
                  <a:cubicBezTo>
                    <a:pt x="4580749" y="2902075"/>
                    <a:pt x="4587098" y="2908439"/>
                    <a:pt x="4587098" y="2916288"/>
                  </a:cubicBezTo>
                  <a:cubicBezTo>
                    <a:pt x="4587098" y="2924137"/>
                    <a:pt x="4580749" y="2930502"/>
                    <a:pt x="4572885" y="2930502"/>
                  </a:cubicBezTo>
                  <a:cubicBezTo>
                    <a:pt x="4565020" y="2930502"/>
                    <a:pt x="4558671" y="2924137"/>
                    <a:pt x="4558671" y="2916288"/>
                  </a:cubicBezTo>
                  <a:cubicBezTo>
                    <a:pt x="4558640" y="2908455"/>
                    <a:pt x="4564988" y="2902094"/>
                    <a:pt x="4572822" y="2902075"/>
                  </a:cubicBezTo>
                  <a:cubicBezTo>
                    <a:pt x="4572853" y="2902075"/>
                    <a:pt x="4572853" y="2902075"/>
                    <a:pt x="4572885" y="2902075"/>
                  </a:cubicBezTo>
                  <a:close/>
                  <a:moveTo>
                    <a:pt x="4947173" y="2484673"/>
                  </a:moveTo>
                  <a:cubicBezTo>
                    <a:pt x="4959996" y="2487285"/>
                    <a:pt x="4972504" y="2479013"/>
                    <a:pt x="4975126" y="2466192"/>
                  </a:cubicBezTo>
                  <a:cubicBezTo>
                    <a:pt x="4977716" y="2453375"/>
                    <a:pt x="4969472" y="2440864"/>
                    <a:pt x="4956648" y="2438248"/>
                  </a:cubicBezTo>
                  <a:cubicBezTo>
                    <a:pt x="4943825" y="2435636"/>
                    <a:pt x="4931317" y="2443905"/>
                    <a:pt x="4928695" y="2456720"/>
                  </a:cubicBezTo>
                  <a:lnTo>
                    <a:pt x="4520295" y="2456720"/>
                  </a:lnTo>
                  <a:cubicBezTo>
                    <a:pt x="4517673" y="2443902"/>
                    <a:pt x="4505165" y="2435630"/>
                    <a:pt x="4492342" y="2438248"/>
                  </a:cubicBezTo>
                  <a:cubicBezTo>
                    <a:pt x="4479518" y="2440864"/>
                    <a:pt x="4471242" y="2453378"/>
                    <a:pt x="4473864" y="2466195"/>
                  </a:cubicBezTo>
                  <a:cubicBezTo>
                    <a:pt x="4476486" y="2479013"/>
                    <a:pt x="4488993" y="2487285"/>
                    <a:pt x="4501817" y="2484666"/>
                  </a:cubicBezTo>
                  <a:cubicBezTo>
                    <a:pt x="4511135" y="2482768"/>
                    <a:pt x="4518400" y="2475497"/>
                    <a:pt x="4520295" y="2466195"/>
                  </a:cubicBezTo>
                  <a:lnTo>
                    <a:pt x="4928695" y="2466195"/>
                  </a:lnTo>
                  <a:cubicBezTo>
                    <a:pt x="4930590" y="2475500"/>
                    <a:pt x="4937855" y="2482775"/>
                    <a:pt x="4947173" y="2484673"/>
                  </a:cubicBezTo>
                  <a:close/>
                  <a:moveTo>
                    <a:pt x="4951911" y="2447244"/>
                  </a:moveTo>
                  <a:cubicBezTo>
                    <a:pt x="4959775" y="2447244"/>
                    <a:pt x="4966124" y="2453608"/>
                    <a:pt x="4966124" y="2461457"/>
                  </a:cubicBezTo>
                  <a:cubicBezTo>
                    <a:pt x="4966124" y="2469306"/>
                    <a:pt x="4959775" y="2475671"/>
                    <a:pt x="4951911" y="2475671"/>
                  </a:cubicBezTo>
                  <a:cubicBezTo>
                    <a:pt x="4944046" y="2475671"/>
                    <a:pt x="4937697" y="2469306"/>
                    <a:pt x="4937697" y="2461457"/>
                  </a:cubicBezTo>
                  <a:cubicBezTo>
                    <a:pt x="4937666" y="2453624"/>
                    <a:pt x="4944014" y="2447263"/>
                    <a:pt x="4951847" y="2447244"/>
                  </a:cubicBezTo>
                  <a:cubicBezTo>
                    <a:pt x="4951879" y="2447244"/>
                    <a:pt x="4951879" y="2447244"/>
                    <a:pt x="4951911" y="2447244"/>
                  </a:cubicBezTo>
                  <a:close/>
                  <a:moveTo>
                    <a:pt x="4497080" y="2475671"/>
                  </a:moveTo>
                  <a:cubicBezTo>
                    <a:pt x="4489215" y="2475671"/>
                    <a:pt x="4482866" y="2469306"/>
                    <a:pt x="4482866" y="2461457"/>
                  </a:cubicBezTo>
                  <a:cubicBezTo>
                    <a:pt x="4482866" y="2453608"/>
                    <a:pt x="4489215" y="2447244"/>
                    <a:pt x="4497080" y="2447244"/>
                  </a:cubicBezTo>
                  <a:cubicBezTo>
                    <a:pt x="4504944" y="2447244"/>
                    <a:pt x="4511293" y="2453608"/>
                    <a:pt x="4511293" y="2461457"/>
                  </a:cubicBezTo>
                  <a:cubicBezTo>
                    <a:pt x="4511261" y="2469300"/>
                    <a:pt x="4504913" y="2475652"/>
                    <a:pt x="4497080" y="2475671"/>
                  </a:cubicBezTo>
                  <a:close/>
                  <a:moveTo>
                    <a:pt x="3885900" y="3091114"/>
                  </a:moveTo>
                  <a:cubicBezTo>
                    <a:pt x="3898724" y="3093733"/>
                    <a:pt x="3911232" y="3085464"/>
                    <a:pt x="3913853" y="3072646"/>
                  </a:cubicBezTo>
                  <a:cubicBezTo>
                    <a:pt x="3913853" y="3072643"/>
                    <a:pt x="3913853" y="3072640"/>
                    <a:pt x="3913853" y="3072637"/>
                  </a:cubicBezTo>
                  <a:lnTo>
                    <a:pt x="4046986" y="3072637"/>
                  </a:lnTo>
                  <a:lnTo>
                    <a:pt x="4046986" y="2838525"/>
                  </a:lnTo>
                  <a:lnTo>
                    <a:pt x="3892596" y="2684135"/>
                  </a:lnTo>
                  <a:lnTo>
                    <a:pt x="3762243" y="2684135"/>
                  </a:lnTo>
                  <a:cubicBezTo>
                    <a:pt x="3759621" y="2671318"/>
                    <a:pt x="3747113" y="2663045"/>
                    <a:pt x="3734290" y="2665664"/>
                  </a:cubicBezTo>
                  <a:cubicBezTo>
                    <a:pt x="3721466" y="2668279"/>
                    <a:pt x="3713191" y="2680793"/>
                    <a:pt x="3715812" y="2693611"/>
                  </a:cubicBezTo>
                  <a:cubicBezTo>
                    <a:pt x="3718434" y="2706428"/>
                    <a:pt x="3730942" y="2714700"/>
                    <a:pt x="3743765" y="2712082"/>
                  </a:cubicBezTo>
                  <a:cubicBezTo>
                    <a:pt x="3753083" y="2710184"/>
                    <a:pt x="3760348" y="2702913"/>
                    <a:pt x="3762243" y="2693611"/>
                  </a:cubicBezTo>
                  <a:lnTo>
                    <a:pt x="3888585" y="2693611"/>
                  </a:lnTo>
                  <a:lnTo>
                    <a:pt x="4037384" y="2842410"/>
                  </a:lnTo>
                  <a:lnTo>
                    <a:pt x="4037384" y="3063161"/>
                  </a:lnTo>
                  <a:lnTo>
                    <a:pt x="3913727" y="3063161"/>
                  </a:lnTo>
                  <a:cubicBezTo>
                    <a:pt x="3911105" y="3050344"/>
                    <a:pt x="3898598" y="3042075"/>
                    <a:pt x="3885774" y="3044696"/>
                  </a:cubicBezTo>
                  <a:cubicBezTo>
                    <a:pt x="3872950" y="3047315"/>
                    <a:pt x="3864675" y="3059832"/>
                    <a:pt x="3867296" y="3072649"/>
                  </a:cubicBezTo>
                  <a:cubicBezTo>
                    <a:pt x="3869223" y="3081948"/>
                    <a:pt x="3876488" y="3089213"/>
                    <a:pt x="3885774" y="3091114"/>
                  </a:cubicBezTo>
                  <a:close/>
                  <a:moveTo>
                    <a:pt x="3739028" y="2703086"/>
                  </a:moveTo>
                  <a:cubicBezTo>
                    <a:pt x="3731163" y="2703086"/>
                    <a:pt x="3724814" y="2696722"/>
                    <a:pt x="3724814" y="2688873"/>
                  </a:cubicBezTo>
                  <a:cubicBezTo>
                    <a:pt x="3724814" y="2681024"/>
                    <a:pt x="3731163" y="2674659"/>
                    <a:pt x="3739028" y="2674659"/>
                  </a:cubicBezTo>
                  <a:cubicBezTo>
                    <a:pt x="3746892" y="2674659"/>
                    <a:pt x="3753241" y="2681024"/>
                    <a:pt x="3753241" y="2688873"/>
                  </a:cubicBezTo>
                  <a:cubicBezTo>
                    <a:pt x="3753209" y="2696716"/>
                    <a:pt x="3746861" y="2703067"/>
                    <a:pt x="3739028" y="2703086"/>
                  </a:cubicBezTo>
                  <a:close/>
                  <a:moveTo>
                    <a:pt x="3890638" y="3053685"/>
                  </a:moveTo>
                  <a:cubicBezTo>
                    <a:pt x="3898503" y="3053685"/>
                    <a:pt x="3904851" y="3060050"/>
                    <a:pt x="3904851" y="3067899"/>
                  </a:cubicBezTo>
                  <a:cubicBezTo>
                    <a:pt x="3904851" y="3075748"/>
                    <a:pt x="3898503" y="3082112"/>
                    <a:pt x="3890638" y="3082112"/>
                  </a:cubicBezTo>
                  <a:cubicBezTo>
                    <a:pt x="3882773" y="3082112"/>
                    <a:pt x="3876425" y="3075748"/>
                    <a:pt x="3876425" y="3067899"/>
                  </a:cubicBezTo>
                  <a:cubicBezTo>
                    <a:pt x="3876393" y="3060066"/>
                    <a:pt x="3882742" y="3053704"/>
                    <a:pt x="3890575" y="3053685"/>
                  </a:cubicBezTo>
                  <a:cubicBezTo>
                    <a:pt x="3890606" y="3053685"/>
                    <a:pt x="3890606" y="3053685"/>
                    <a:pt x="3890638" y="3053685"/>
                  </a:cubicBezTo>
                  <a:close/>
                  <a:moveTo>
                    <a:pt x="4871368" y="2939504"/>
                  </a:moveTo>
                  <a:cubicBezTo>
                    <a:pt x="4884191" y="2942122"/>
                    <a:pt x="4896699" y="2933853"/>
                    <a:pt x="4899321" y="2921036"/>
                  </a:cubicBezTo>
                  <a:cubicBezTo>
                    <a:pt x="4899321" y="2921033"/>
                    <a:pt x="4899321" y="2921030"/>
                    <a:pt x="4899321" y="2921026"/>
                  </a:cubicBezTo>
                  <a:lnTo>
                    <a:pt x="5307721" y="2921026"/>
                  </a:lnTo>
                  <a:cubicBezTo>
                    <a:pt x="5310343" y="2933844"/>
                    <a:pt x="5322850" y="2942116"/>
                    <a:pt x="5335674" y="2939498"/>
                  </a:cubicBezTo>
                  <a:cubicBezTo>
                    <a:pt x="5348498" y="2936882"/>
                    <a:pt x="5356773" y="2924368"/>
                    <a:pt x="5354152" y="2911551"/>
                  </a:cubicBezTo>
                  <a:cubicBezTo>
                    <a:pt x="5351530" y="2898733"/>
                    <a:pt x="5339022" y="2890461"/>
                    <a:pt x="5326199" y="2893080"/>
                  </a:cubicBezTo>
                  <a:cubicBezTo>
                    <a:pt x="5316881" y="2894978"/>
                    <a:pt x="5309616" y="2902249"/>
                    <a:pt x="5307721" y="2911551"/>
                  </a:cubicBezTo>
                  <a:lnTo>
                    <a:pt x="4899321" y="2911551"/>
                  </a:lnTo>
                  <a:cubicBezTo>
                    <a:pt x="4896699" y="2898733"/>
                    <a:pt x="4884191" y="2890464"/>
                    <a:pt x="4871368" y="2893086"/>
                  </a:cubicBezTo>
                  <a:cubicBezTo>
                    <a:pt x="4858544" y="2895704"/>
                    <a:pt x="4850268" y="2908221"/>
                    <a:pt x="4852890" y="2921039"/>
                  </a:cubicBezTo>
                  <a:cubicBezTo>
                    <a:pt x="4854817" y="2930338"/>
                    <a:pt x="4862081" y="2937602"/>
                    <a:pt x="4871368" y="2939504"/>
                  </a:cubicBezTo>
                  <a:close/>
                  <a:moveTo>
                    <a:pt x="5330937" y="2902075"/>
                  </a:moveTo>
                  <a:cubicBezTo>
                    <a:pt x="5338801" y="2902075"/>
                    <a:pt x="5345150" y="2908439"/>
                    <a:pt x="5345150" y="2916288"/>
                  </a:cubicBezTo>
                  <a:cubicBezTo>
                    <a:pt x="5345150" y="2924137"/>
                    <a:pt x="5338801" y="2930502"/>
                    <a:pt x="5330937" y="2930502"/>
                  </a:cubicBezTo>
                  <a:cubicBezTo>
                    <a:pt x="5323072" y="2930502"/>
                    <a:pt x="5316723" y="2924137"/>
                    <a:pt x="5316723" y="2916288"/>
                  </a:cubicBezTo>
                  <a:cubicBezTo>
                    <a:pt x="5316691" y="2908455"/>
                    <a:pt x="5323040" y="2902094"/>
                    <a:pt x="5330873" y="2902075"/>
                  </a:cubicBezTo>
                  <a:cubicBezTo>
                    <a:pt x="5330905" y="2902075"/>
                    <a:pt x="5330905" y="2902075"/>
                    <a:pt x="5330937" y="2902075"/>
                  </a:cubicBezTo>
                  <a:close/>
                  <a:moveTo>
                    <a:pt x="4876105" y="2902075"/>
                  </a:moveTo>
                  <a:cubicBezTo>
                    <a:pt x="4883970" y="2902075"/>
                    <a:pt x="4890319" y="2908439"/>
                    <a:pt x="4890319" y="2916288"/>
                  </a:cubicBezTo>
                  <a:cubicBezTo>
                    <a:pt x="4890319" y="2924137"/>
                    <a:pt x="4883970" y="2930502"/>
                    <a:pt x="4876105" y="2930502"/>
                  </a:cubicBezTo>
                  <a:cubicBezTo>
                    <a:pt x="4868241" y="2930502"/>
                    <a:pt x="4861892" y="2924137"/>
                    <a:pt x="4861892" y="2916288"/>
                  </a:cubicBezTo>
                  <a:cubicBezTo>
                    <a:pt x="4861860" y="2908455"/>
                    <a:pt x="4868209" y="2902094"/>
                    <a:pt x="4876042" y="2902075"/>
                  </a:cubicBezTo>
                  <a:cubicBezTo>
                    <a:pt x="4876074" y="2902075"/>
                    <a:pt x="4876074" y="2902075"/>
                    <a:pt x="4876105" y="2902075"/>
                  </a:cubicBezTo>
                  <a:close/>
                  <a:moveTo>
                    <a:pt x="4871368" y="2560478"/>
                  </a:moveTo>
                  <a:cubicBezTo>
                    <a:pt x="4884191" y="2563096"/>
                    <a:pt x="4896699" y="2554827"/>
                    <a:pt x="4899321" y="2542010"/>
                  </a:cubicBezTo>
                  <a:cubicBezTo>
                    <a:pt x="4899321" y="2542007"/>
                    <a:pt x="4899321" y="2542004"/>
                    <a:pt x="4899321" y="2542000"/>
                  </a:cubicBezTo>
                  <a:lnTo>
                    <a:pt x="4947173" y="2542000"/>
                  </a:lnTo>
                  <a:lnTo>
                    <a:pt x="4947173" y="2741621"/>
                  </a:lnTo>
                  <a:cubicBezTo>
                    <a:pt x="4934349" y="2744236"/>
                    <a:pt x="4926074" y="2756750"/>
                    <a:pt x="4928695" y="2769568"/>
                  </a:cubicBezTo>
                  <a:cubicBezTo>
                    <a:pt x="4931317" y="2782388"/>
                    <a:pt x="4943825" y="2790657"/>
                    <a:pt x="4956648" y="2788042"/>
                  </a:cubicBezTo>
                  <a:cubicBezTo>
                    <a:pt x="4969472" y="2785423"/>
                    <a:pt x="4977747" y="2772912"/>
                    <a:pt x="4975126" y="2760092"/>
                  </a:cubicBezTo>
                  <a:cubicBezTo>
                    <a:pt x="4973231" y="2750790"/>
                    <a:pt x="4965966" y="2743519"/>
                    <a:pt x="4956648" y="2741621"/>
                  </a:cubicBezTo>
                  <a:lnTo>
                    <a:pt x="4956648" y="2532525"/>
                  </a:lnTo>
                  <a:lnTo>
                    <a:pt x="4899321" y="2532525"/>
                  </a:lnTo>
                  <a:cubicBezTo>
                    <a:pt x="4896699" y="2519707"/>
                    <a:pt x="4884191" y="2511438"/>
                    <a:pt x="4871368" y="2514060"/>
                  </a:cubicBezTo>
                  <a:cubicBezTo>
                    <a:pt x="4858544" y="2516678"/>
                    <a:pt x="4850268" y="2529196"/>
                    <a:pt x="4852890" y="2542013"/>
                  </a:cubicBezTo>
                  <a:cubicBezTo>
                    <a:pt x="4854817" y="2551312"/>
                    <a:pt x="4862081" y="2558576"/>
                    <a:pt x="4871368" y="2560478"/>
                  </a:cubicBezTo>
                  <a:close/>
                  <a:moveTo>
                    <a:pt x="4966124" y="2764678"/>
                  </a:moveTo>
                  <a:cubicBezTo>
                    <a:pt x="4966124" y="2772527"/>
                    <a:pt x="4959775" y="2778892"/>
                    <a:pt x="4951911" y="2778892"/>
                  </a:cubicBezTo>
                  <a:cubicBezTo>
                    <a:pt x="4944046" y="2778892"/>
                    <a:pt x="4937697" y="2772527"/>
                    <a:pt x="4937697" y="2764678"/>
                  </a:cubicBezTo>
                  <a:cubicBezTo>
                    <a:pt x="4937697" y="2756829"/>
                    <a:pt x="4944046" y="2750465"/>
                    <a:pt x="4951911" y="2750465"/>
                  </a:cubicBezTo>
                  <a:cubicBezTo>
                    <a:pt x="4959775" y="2750465"/>
                    <a:pt x="4966124" y="2756829"/>
                    <a:pt x="4966124" y="2764678"/>
                  </a:cubicBezTo>
                  <a:close/>
                  <a:moveTo>
                    <a:pt x="4876105" y="2523049"/>
                  </a:moveTo>
                  <a:cubicBezTo>
                    <a:pt x="4883970" y="2523049"/>
                    <a:pt x="4890319" y="2529414"/>
                    <a:pt x="4890319" y="2537263"/>
                  </a:cubicBezTo>
                  <a:cubicBezTo>
                    <a:pt x="4890319" y="2545112"/>
                    <a:pt x="4883970" y="2551476"/>
                    <a:pt x="4876105" y="2551476"/>
                  </a:cubicBezTo>
                  <a:cubicBezTo>
                    <a:pt x="4868241" y="2551476"/>
                    <a:pt x="4861892" y="2545112"/>
                    <a:pt x="4861892" y="2537263"/>
                  </a:cubicBezTo>
                  <a:cubicBezTo>
                    <a:pt x="4861860" y="2529429"/>
                    <a:pt x="4868209" y="2523068"/>
                    <a:pt x="4876042" y="2523049"/>
                  </a:cubicBezTo>
                  <a:cubicBezTo>
                    <a:pt x="4876074" y="2523049"/>
                    <a:pt x="4876074" y="2523049"/>
                    <a:pt x="4876105" y="2523049"/>
                  </a:cubicBezTo>
                  <a:close/>
                  <a:moveTo>
                    <a:pt x="4852921" y="2835745"/>
                  </a:moveTo>
                  <a:cubicBezTo>
                    <a:pt x="4849921" y="2848481"/>
                    <a:pt x="4857817" y="2861235"/>
                    <a:pt x="4870546" y="2864239"/>
                  </a:cubicBezTo>
                  <a:cubicBezTo>
                    <a:pt x="4883275" y="2867242"/>
                    <a:pt x="4896036" y="2859352"/>
                    <a:pt x="4899037" y="2846617"/>
                  </a:cubicBezTo>
                  <a:cubicBezTo>
                    <a:pt x="4899131" y="2846156"/>
                    <a:pt x="4899226" y="2845689"/>
                    <a:pt x="4899321" y="2845221"/>
                  </a:cubicBezTo>
                  <a:lnTo>
                    <a:pt x="5032454" y="2845221"/>
                  </a:lnTo>
                  <a:lnTo>
                    <a:pt x="5032454" y="2501287"/>
                  </a:lnTo>
                  <a:lnTo>
                    <a:pt x="5259869" y="2273871"/>
                  </a:lnTo>
                  <a:lnTo>
                    <a:pt x="5259869" y="2181452"/>
                  </a:lnTo>
                  <a:cubicBezTo>
                    <a:pt x="5272693" y="2178837"/>
                    <a:pt x="5280968" y="2166323"/>
                    <a:pt x="5278347" y="2153505"/>
                  </a:cubicBezTo>
                  <a:cubicBezTo>
                    <a:pt x="5275725" y="2140685"/>
                    <a:pt x="5263217" y="2132416"/>
                    <a:pt x="5250394" y="2135031"/>
                  </a:cubicBezTo>
                  <a:cubicBezTo>
                    <a:pt x="5237570" y="2137649"/>
                    <a:pt x="5229294" y="2150160"/>
                    <a:pt x="5231916" y="2162981"/>
                  </a:cubicBezTo>
                  <a:cubicBezTo>
                    <a:pt x="5233811" y="2172283"/>
                    <a:pt x="5241076" y="2179554"/>
                    <a:pt x="5250394" y="2181452"/>
                  </a:cubicBezTo>
                  <a:lnTo>
                    <a:pt x="5250394" y="2269891"/>
                  </a:lnTo>
                  <a:lnTo>
                    <a:pt x="5022978" y="2497307"/>
                  </a:lnTo>
                  <a:lnTo>
                    <a:pt x="5022978" y="2835745"/>
                  </a:lnTo>
                  <a:lnTo>
                    <a:pt x="4899321" y="2835745"/>
                  </a:lnTo>
                  <a:cubicBezTo>
                    <a:pt x="4896668" y="2822931"/>
                    <a:pt x="4884128" y="2814691"/>
                    <a:pt x="4871336" y="2817337"/>
                  </a:cubicBezTo>
                  <a:cubicBezTo>
                    <a:pt x="4862081" y="2819248"/>
                    <a:pt x="4854848" y="2826485"/>
                    <a:pt x="4852921" y="2835745"/>
                  </a:cubicBezTo>
                  <a:close/>
                  <a:moveTo>
                    <a:pt x="5240918" y="2158237"/>
                  </a:moveTo>
                  <a:cubicBezTo>
                    <a:pt x="5240918" y="2150388"/>
                    <a:pt x="5247267" y="2144023"/>
                    <a:pt x="5255131" y="2144023"/>
                  </a:cubicBezTo>
                  <a:cubicBezTo>
                    <a:pt x="5262996" y="2144023"/>
                    <a:pt x="5269345" y="2150388"/>
                    <a:pt x="5269345" y="2158237"/>
                  </a:cubicBezTo>
                  <a:cubicBezTo>
                    <a:pt x="5269345" y="2166086"/>
                    <a:pt x="5262996" y="2172450"/>
                    <a:pt x="5255131" y="2172450"/>
                  </a:cubicBezTo>
                  <a:cubicBezTo>
                    <a:pt x="5247267" y="2172450"/>
                    <a:pt x="5240918" y="2166086"/>
                    <a:pt x="5240918" y="2158237"/>
                  </a:cubicBezTo>
                  <a:close/>
                  <a:moveTo>
                    <a:pt x="4890319" y="2840483"/>
                  </a:moveTo>
                  <a:cubicBezTo>
                    <a:pt x="4890319" y="2848332"/>
                    <a:pt x="4883970" y="2854697"/>
                    <a:pt x="4876105" y="2854697"/>
                  </a:cubicBezTo>
                  <a:cubicBezTo>
                    <a:pt x="4868241" y="2854697"/>
                    <a:pt x="4861892" y="2848332"/>
                    <a:pt x="4861892" y="2840483"/>
                  </a:cubicBezTo>
                  <a:cubicBezTo>
                    <a:pt x="4861892" y="2832634"/>
                    <a:pt x="4868241" y="2826270"/>
                    <a:pt x="4876105" y="2826270"/>
                  </a:cubicBezTo>
                  <a:cubicBezTo>
                    <a:pt x="4883970" y="2826270"/>
                    <a:pt x="4890319" y="2832634"/>
                    <a:pt x="4890319" y="2840483"/>
                  </a:cubicBezTo>
                  <a:close/>
                  <a:moveTo>
                    <a:pt x="3288934" y="2532525"/>
                  </a:moveTo>
                  <a:lnTo>
                    <a:pt x="3079996" y="2532525"/>
                  </a:lnTo>
                  <a:cubicBezTo>
                    <a:pt x="3077381" y="2519707"/>
                    <a:pt x="3064867" y="2511435"/>
                    <a:pt x="3052049" y="2514054"/>
                  </a:cubicBezTo>
                  <a:cubicBezTo>
                    <a:pt x="3039229" y="2516669"/>
                    <a:pt x="3030960" y="2529183"/>
                    <a:pt x="3033575" y="2542000"/>
                  </a:cubicBezTo>
                  <a:cubicBezTo>
                    <a:pt x="3036194" y="2554818"/>
                    <a:pt x="3048705" y="2563090"/>
                    <a:pt x="3061525" y="2560472"/>
                  </a:cubicBezTo>
                  <a:cubicBezTo>
                    <a:pt x="3070827" y="2558573"/>
                    <a:pt x="3078098" y="2551302"/>
                    <a:pt x="3079996" y="2542000"/>
                  </a:cubicBezTo>
                  <a:lnTo>
                    <a:pt x="3279459" y="2542000"/>
                  </a:lnTo>
                  <a:lnTo>
                    <a:pt x="3279459" y="2608330"/>
                  </a:lnTo>
                  <a:lnTo>
                    <a:pt x="3203654" y="2608330"/>
                  </a:lnTo>
                  <a:lnTo>
                    <a:pt x="3203654" y="2987356"/>
                  </a:lnTo>
                  <a:lnTo>
                    <a:pt x="3155801" y="2987356"/>
                  </a:lnTo>
                  <a:cubicBezTo>
                    <a:pt x="3153186" y="2974538"/>
                    <a:pt x="3140672" y="2966266"/>
                    <a:pt x="3127855" y="2968885"/>
                  </a:cubicBezTo>
                  <a:cubicBezTo>
                    <a:pt x="3115034" y="2971500"/>
                    <a:pt x="3106765" y="2984014"/>
                    <a:pt x="3109380" y="2996831"/>
                  </a:cubicBezTo>
                  <a:cubicBezTo>
                    <a:pt x="3111999" y="3009649"/>
                    <a:pt x="3124510" y="3017921"/>
                    <a:pt x="3137330" y="3015303"/>
                  </a:cubicBezTo>
                  <a:cubicBezTo>
                    <a:pt x="3146632" y="3013404"/>
                    <a:pt x="3153903" y="3006133"/>
                    <a:pt x="3155801" y="2996831"/>
                  </a:cubicBezTo>
                  <a:lnTo>
                    <a:pt x="3213129" y="2996831"/>
                  </a:lnTo>
                  <a:lnTo>
                    <a:pt x="3213129" y="2617806"/>
                  </a:lnTo>
                  <a:lnTo>
                    <a:pt x="3288934" y="2617806"/>
                  </a:lnTo>
                  <a:close/>
                  <a:moveTo>
                    <a:pt x="3056781" y="2551476"/>
                  </a:moveTo>
                  <a:cubicBezTo>
                    <a:pt x="3048932" y="2551476"/>
                    <a:pt x="3042568" y="2545112"/>
                    <a:pt x="3042568" y="2537263"/>
                  </a:cubicBezTo>
                  <a:cubicBezTo>
                    <a:pt x="3042568" y="2529414"/>
                    <a:pt x="3048932" y="2523049"/>
                    <a:pt x="3056781" y="2523049"/>
                  </a:cubicBezTo>
                  <a:cubicBezTo>
                    <a:pt x="3064630" y="2523049"/>
                    <a:pt x="3070994" y="2529414"/>
                    <a:pt x="3070994" y="2537263"/>
                  </a:cubicBezTo>
                  <a:cubicBezTo>
                    <a:pt x="3070979" y="2545105"/>
                    <a:pt x="3064624" y="2551457"/>
                    <a:pt x="3056781" y="2551476"/>
                  </a:cubicBezTo>
                  <a:close/>
                  <a:moveTo>
                    <a:pt x="3132586" y="3006307"/>
                  </a:moveTo>
                  <a:cubicBezTo>
                    <a:pt x="3124737" y="3006307"/>
                    <a:pt x="3118373" y="2999943"/>
                    <a:pt x="3118373" y="2992094"/>
                  </a:cubicBezTo>
                  <a:cubicBezTo>
                    <a:pt x="3118373" y="2984245"/>
                    <a:pt x="3124737" y="2977880"/>
                    <a:pt x="3132586" y="2977880"/>
                  </a:cubicBezTo>
                  <a:cubicBezTo>
                    <a:pt x="3140435" y="2977880"/>
                    <a:pt x="3146800" y="2984245"/>
                    <a:pt x="3146800" y="2992094"/>
                  </a:cubicBezTo>
                  <a:cubicBezTo>
                    <a:pt x="3146784" y="2999936"/>
                    <a:pt x="3140429" y="3006288"/>
                    <a:pt x="3132586" y="3006307"/>
                  </a:cubicBezTo>
                  <a:close/>
                  <a:moveTo>
                    <a:pt x="3431069" y="2939504"/>
                  </a:moveTo>
                  <a:cubicBezTo>
                    <a:pt x="3443893" y="2942122"/>
                    <a:pt x="3456401" y="2933853"/>
                    <a:pt x="3459022" y="2921036"/>
                  </a:cubicBezTo>
                  <a:cubicBezTo>
                    <a:pt x="3459022" y="2921033"/>
                    <a:pt x="3459022" y="2921030"/>
                    <a:pt x="3459022" y="2921026"/>
                  </a:cubicBezTo>
                  <a:lnTo>
                    <a:pt x="3867423" y="2921026"/>
                  </a:lnTo>
                  <a:cubicBezTo>
                    <a:pt x="3870044" y="2933844"/>
                    <a:pt x="3882552" y="2942116"/>
                    <a:pt x="3895376" y="2939498"/>
                  </a:cubicBezTo>
                  <a:cubicBezTo>
                    <a:pt x="3908199" y="2936882"/>
                    <a:pt x="3916475" y="2924368"/>
                    <a:pt x="3913853" y="2911551"/>
                  </a:cubicBezTo>
                  <a:cubicBezTo>
                    <a:pt x="3911232" y="2898733"/>
                    <a:pt x="3898724" y="2890461"/>
                    <a:pt x="3885900" y="2893080"/>
                  </a:cubicBezTo>
                  <a:cubicBezTo>
                    <a:pt x="3876582" y="2894978"/>
                    <a:pt x="3869318" y="2902249"/>
                    <a:pt x="3867423" y="2911551"/>
                  </a:cubicBezTo>
                  <a:lnTo>
                    <a:pt x="3459022" y="2911551"/>
                  </a:lnTo>
                  <a:cubicBezTo>
                    <a:pt x="3456401" y="2898733"/>
                    <a:pt x="3443893" y="2890464"/>
                    <a:pt x="3431069" y="2893086"/>
                  </a:cubicBezTo>
                  <a:cubicBezTo>
                    <a:pt x="3418245" y="2895704"/>
                    <a:pt x="3409970" y="2908221"/>
                    <a:pt x="3412592" y="2921039"/>
                  </a:cubicBezTo>
                  <a:cubicBezTo>
                    <a:pt x="3414518" y="2930338"/>
                    <a:pt x="3421783" y="2937602"/>
                    <a:pt x="3431069" y="2939504"/>
                  </a:cubicBezTo>
                  <a:close/>
                  <a:moveTo>
                    <a:pt x="3890638" y="2902075"/>
                  </a:moveTo>
                  <a:cubicBezTo>
                    <a:pt x="3898503" y="2902075"/>
                    <a:pt x="3904851" y="2908439"/>
                    <a:pt x="3904851" y="2916288"/>
                  </a:cubicBezTo>
                  <a:cubicBezTo>
                    <a:pt x="3904851" y="2924137"/>
                    <a:pt x="3898503" y="2930502"/>
                    <a:pt x="3890638" y="2930502"/>
                  </a:cubicBezTo>
                  <a:cubicBezTo>
                    <a:pt x="3882773" y="2930502"/>
                    <a:pt x="3876425" y="2924137"/>
                    <a:pt x="3876425" y="2916288"/>
                  </a:cubicBezTo>
                  <a:cubicBezTo>
                    <a:pt x="3876393" y="2908455"/>
                    <a:pt x="3882742" y="2902094"/>
                    <a:pt x="3890575" y="2902075"/>
                  </a:cubicBezTo>
                  <a:cubicBezTo>
                    <a:pt x="3890606" y="2902075"/>
                    <a:pt x="3890606" y="2902075"/>
                    <a:pt x="3890638" y="2902075"/>
                  </a:cubicBezTo>
                  <a:close/>
                  <a:moveTo>
                    <a:pt x="3435807" y="2902075"/>
                  </a:moveTo>
                  <a:cubicBezTo>
                    <a:pt x="3443672" y="2902075"/>
                    <a:pt x="3450020" y="2908439"/>
                    <a:pt x="3450020" y="2916288"/>
                  </a:cubicBezTo>
                  <a:cubicBezTo>
                    <a:pt x="3450020" y="2924137"/>
                    <a:pt x="3443672" y="2930502"/>
                    <a:pt x="3435807" y="2930502"/>
                  </a:cubicBezTo>
                  <a:cubicBezTo>
                    <a:pt x="3427942" y="2930502"/>
                    <a:pt x="3421593" y="2924137"/>
                    <a:pt x="3421593" y="2916288"/>
                  </a:cubicBezTo>
                  <a:cubicBezTo>
                    <a:pt x="3421562" y="2908455"/>
                    <a:pt x="3427911" y="2902094"/>
                    <a:pt x="3435744" y="2902075"/>
                  </a:cubicBezTo>
                  <a:cubicBezTo>
                    <a:pt x="3435775" y="2902075"/>
                    <a:pt x="3435775" y="2902075"/>
                    <a:pt x="3435807" y="2902075"/>
                  </a:cubicBezTo>
                  <a:close/>
                  <a:moveTo>
                    <a:pt x="1990771" y="2939504"/>
                  </a:moveTo>
                  <a:cubicBezTo>
                    <a:pt x="2003588" y="2942122"/>
                    <a:pt x="2016102" y="2933853"/>
                    <a:pt x="2018721" y="2921036"/>
                  </a:cubicBezTo>
                  <a:cubicBezTo>
                    <a:pt x="2018724" y="2921033"/>
                    <a:pt x="2018724" y="2921030"/>
                    <a:pt x="2018724" y="2921026"/>
                  </a:cubicBezTo>
                  <a:lnTo>
                    <a:pt x="2427124" y="2921026"/>
                  </a:lnTo>
                  <a:cubicBezTo>
                    <a:pt x="2429739" y="2933844"/>
                    <a:pt x="2442253" y="2942116"/>
                    <a:pt x="2455071" y="2939498"/>
                  </a:cubicBezTo>
                  <a:cubicBezTo>
                    <a:pt x="2467891" y="2936882"/>
                    <a:pt x="2476161" y="2924368"/>
                    <a:pt x="2473545" y="2911551"/>
                  </a:cubicBezTo>
                  <a:cubicBezTo>
                    <a:pt x="2470927" y="2898733"/>
                    <a:pt x="2458416" y="2890461"/>
                    <a:pt x="2445595" y="2893080"/>
                  </a:cubicBezTo>
                  <a:cubicBezTo>
                    <a:pt x="2436293" y="2894978"/>
                    <a:pt x="2429022" y="2902249"/>
                    <a:pt x="2427124" y="2911551"/>
                  </a:cubicBezTo>
                  <a:lnTo>
                    <a:pt x="2018724" y="2911551"/>
                  </a:lnTo>
                  <a:cubicBezTo>
                    <a:pt x="2016105" y="2898733"/>
                    <a:pt x="2003588" y="2890464"/>
                    <a:pt x="1990771" y="2893086"/>
                  </a:cubicBezTo>
                  <a:cubicBezTo>
                    <a:pt x="1977953" y="2895704"/>
                    <a:pt x="1969684" y="2908221"/>
                    <a:pt x="1972306" y="2921039"/>
                  </a:cubicBezTo>
                  <a:cubicBezTo>
                    <a:pt x="1974207" y="2930338"/>
                    <a:pt x="1981472" y="2937602"/>
                    <a:pt x="1990771" y="2939504"/>
                  </a:cubicBezTo>
                  <a:close/>
                  <a:moveTo>
                    <a:pt x="2450340" y="2902075"/>
                  </a:moveTo>
                  <a:cubicBezTo>
                    <a:pt x="2458188" y="2902075"/>
                    <a:pt x="2464553" y="2908439"/>
                    <a:pt x="2464553" y="2916288"/>
                  </a:cubicBezTo>
                  <a:cubicBezTo>
                    <a:pt x="2464553" y="2924137"/>
                    <a:pt x="2458188" y="2930502"/>
                    <a:pt x="2450340" y="2930502"/>
                  </a:cubicBezTo>
                  <a:cubicBezTo>
                    <a:pt x="2442490" y="2930502"/>
                    <a:pt x="2436126" y="2924137"/>
                    <a:pt x="2436126" y="2916288"/>
                  </a:cubicBezTo>
                  <a:cubicBezTo>
                    <a:pt x="2436107" y="2908455"/>
                    <a:pt x="2442443" y="2902094"/>
                    <a:pt x="2450276" y="2902075"/>
                  </a:cubicBezTo>
                  <a:cubicBezTo>
                    <a:pt x="2450298" y="2902075"/>
                    <a:pt x="2450317" y="2902075"/>
                    <a:pt x="2450340" y="2902075"/>
                  </a:cubicBezTo>
                  <a:close/>
                  <a:moveTo>
                    <a:pt x="1995508" y="2902075"/>
                  </a:moveTo>
                  <a:cubicBezTo>
                    <a:pt x="2003357" y="2902075"/>
                    <a:pt x="2009722" y="2908439"/>
                    <a:pt x="2009722" y="2916288"/>
                  </a:cubicBezTo>
                  <a:cubicBezTo>
                    <a:pt x="2009722" y="2924137"/>
                    <a:pt x="2003357" y="2930502"/>
                    <a:pt x="1995508" y="2930502"/>
                  </a:cubicBezTo>
                  <a:cubicBezTo>
                    <a:pt x="1987659" y="2930502"/>
                    <a:pt x="1981295" y="2924137"/>
                    <a:pt x="1981295" y="2916288"/>
                  </a:cubicBezTo>
                  <a:cubicBezTo>
                    <a:pt x="1981276" y="2908455"/>
                    <a:pt x="1987612" y="2902094"/>
                    <a:pt x="1995445" y="2902075"/>
                  </a:cubicBezTo>
                  <a:cubicBezTo>
                    <a:pt x="1995467" y="2902075"/>
                    <a:pt x="1995486" y="2902075"/>
                    <a:pt x="1995508" y="2902075"/>
                  </a:cubicBezTo>
                  <a:close/>
                  <a:moveTo>
                    <a:pt x="2445602" y="3091114"/>
                  </a:moveTo>
                  <a:cubicBezTo>
                    <a:pt x="2458419" y="3093733"/>
                    <a:pt x="2470933" y="3085464"/>
                    <a:pt x="2473552" y="3072646"/>
                  </a:cubicBezTo>
                  <a:cubicBezTo>
                    <a:pt x="2473555" y="3072643"/>
                    <a:pt x="2473555" y="3072640"/>
                    <a:pt x="2473555" y="3072637"/>
                  </a:cubicBezTo>
                  <a:lnTo>
                    <a:pt x="2606688" y="3072637"/>
                  </a:lnTo>
                  <a:lnTo>
                    <a:pt x="2606688" y="2838525"/>
                  </a:lnTo>
                  <a:lnTo>
                    <a:pt x="2452298" y="2684135"/>
                  </a:lnTo>
                  <a:lnTo>
                    <a:pt x="2321944" y="2684135"/>
                  </a:lnTo>
                  <a:cubicBezTo>
                    <a:pt x="2319329" y="2671318"/>
                    <a:pt x="2306815" y="2663045"/>
                    <a:pt x="2293998" y="2665664"/>
                  </a:cubicBezTo>
                  <a:cubicBezTo>
                    <a:pt x="2281177" y="2668279"/>
                    <a:pt x="2272908" y="2680793"/>
                    <a:pt x="2275523" y="2693611"/>
                  </a:cubicBezTo>
                  <a:cubicBezTo>
                    <a:pt x="2278142" y="2706428"/>
                    <a:pt x="2290653" y="2714700"/>
                    <a:pt x="2303473" y="2712082"/>
                  </a:cubicBezTo>
                  <a:cubicBezTo>
                    <a:pt x="2312775" y="2710184"/>
                    <a:pt x="2320046" y="2702913"/>
                    <a:pt x="2321944" y="2693611"/>
                  </a:cubicBezTo>
                  <a:lnTo>
                    <a:pt x="2448286" y="2693611"/>
                  </a:lnTo>
                  <a:lnTo>
                    <a:pt x="2597086" y="2842410"/>
                  </a:lnTo>
                  <a:lnTo>
                    <a:pt x="2597086" y="3063161"/>
                  </a:lnTo>
                  <a:lnTo>
                    <a:pt x="2473555" y="3063161"/>
                  </a:lnTo>
                  <a:cubicBezTo>
                    <a:pt x="2470936" y="3050344"/>
                    <a:pt x="2458419" y="3042075"/>
                    <a:pt x="2445602" y="3044696"/>
                  </a:cubicBezTo>
                  <a:cubicBezTo>
                    <a:pt x="2432784" y="3047315"/>
                    <a:pt x="2424515" y="3059832"/>
                    <a:pt x="2427137" y="3072649"/>
                  </a:cubicBezTo>
                  <a:cubicBezTo>
                    <a:pt x="2429038" y="3081948"/>
                    <a:pt x="2436303" y="3089213"/>
                    <a:pt x="2445602" y="3091114"/>
                  </a:cubicBezTo>
                  <a:close/>
                  <a:moveTo>
                    <a:pt x="2298729" y="2703086"/>
                  </a:moveTo>
                  <a:cubicBezTo>
                    <a:pt x="2290880" y="2703086"/>
                    <a:pt x="2284516" y="2696722"/>
                    <a:pt x="2284516" y="2688873"/>
                  </a:cubicBezTo>
                  <a:cubicBezTo>
                    <a:pt x="2284516" y="2681024"/>
                    <a:pt x="2290880" y="2674659"/>
                    <a:pt x="2298729" y="2674659"/>
                  </a:cubicBezTo>
                  <a:cubicBezTo>
                    <a:pt x="2306578" y="2674659"/>
                    <a:pt x="2312943" y="2681024"/>
                    <a:pt x="2312943" y="2688873"/>
                  </a:cubicBezTo>
                  <a:cubicBezTo>
                    <a:pt x="2312927" y="2696716"/>
                    <a:pt x="2306572" y="2703067"/>
                    <a:pt x="2298729" y="2703086"/>
                  </a:cubicBezTo>
                  <a:close/>
                  <a:moveTo>
                    <a:pt x="2450340" y="3053685"/>
                  </a:moveTo>
                  <a:cubicBezTo>
                    <a:pt x="2458188" y="3053685"/>
                    <a:pt x="2464553" y="3060050"/>
                    <a:pt x="2464553" y="3067899"/>
                  </a:cubicBezTo>
                  <a:cubicBezTo>
                    <a:pt x="2464553" y="3075748"/>
                    <a:pt x="2458188" y="3082112"/>
                    <a:pt x="2450340" y="3082112"/>
                  </a:cubicBezTo>
                  <a:cubicBezTo>
                    <a:pt x="2442490" y="3082112"/>
                    <a:pt x="2436126" y="3075748"/>
                    <a:pt x="2436126" y="3067899"/>
                  </a:cubicBezTo>
                  <a:cubicBezTo>
                    <a:pt x="2436107" y="3060066"/>
                    <a:pt x="2442443" y="3053704"/>
                    <a:pt x="2450276" y="3053685"/>
                  </a:cubicBezTo>
                  <a:cubicBezTo>
                    <a:pt x="2450298" y="3053685"/>
                    <a:pt x="2450317" y="3053685"/>
                    <a:pt x="2450340" y="3053685"/>
                  </a:cubicBezTo>
                  <a:close/>
                  <a:moveTo>
                    <a:pt x="3109371" y="2911551"/>
                  </a:moveTo>
                  <a:cubicBezTo>
                    <a:pt x="3106759" y="2924371"/>
                    <a:pt x="3115031" y="2936882"/>
                    <a:pt x="3127851" y="2939494"/>
                  </a:cubicBezTo>
                  <a:cubicBezTo>
                    <a:pt x="3140669" y="2942106"/>
                    <a:pt x="3153180" y="2933834"/>
                    <a:pt x="3155795" y="2921014"/>
                  </a:cubicBezTo>
                  <a:cubicBezTo>
                    <a:pt x="3158407" y="2908199"/>
                    <a:pt x="3150138" y="2895692"/>
                    <a:pt x="3137324" y="2893073"/>
                  </a:cubicBezTo>
                  <a:lnTo>
                    <a:pt x="3137324" y="2636283"/>
                  </a:lnTo>
                  <a:cubicBezTo>
                    <a:pt x="3150144" y="2633668"/>
                    <a:pt x="3158413" y="2621154"/>
                    <a:pt x="3155795" y="2608336"/>
                  </a:cubicBezTo>
                  <a:cubicBezTo>
                    <a:pt x="3153180" y="2595516"/>
                    <a:pt x="3140666" y="2587247"/>
                    <a:pt x="3127848" y="2589862"/>
                  </a:cubicBezTo>
                  <a:cubicBezTo>
                    <a:pt x="3115031" y="2592480"/>
                    <a:pt x="3106759" y="2604991"/>
                    <a:pt x="3109377" y="2617812"/>
                  </a:cubicBezTo>
                  <a:cubicBezTo>
                    <a:pt x="3111275" y="2627114"/>
                    <a:pt x="3118546" y="2634385"/>
                    <a:pt x="3127848" y="2636283"/>
                  </a:cubicBezTo>
                  <a:lnTo>
                    <a:pt x="3127848" y="2893231"/>
                  </a:lnTo>
                  <a:cubicBezTo>
                    <a:pt x="3118587" y="2895107"/>
                    <a:pt x="3111326" y="2902306"/>
                    <a:pt x="3109371" y="2911551"/>
                  </a:cubicBezTo>
                  <a:close/>
                  <a:moveTo>
                    <a:pt x="3118373" y="2613068"/>
                  </a:moveTo>
                  <a:cubicBezTo>
                    <a:pt x="3118373" y="2605219"/>
                    <a:pt x="3124737" y="2598854"/>
                    <a:pt x="3132586" y="2598854"/>
                  </a:cubicBezTo>
                  <a:cubicBezTo>
                    <a:pt x="3140435" y="2598854"/>
                    <a:pt x="3146800" y="2605219"/>
                    <a:pt x="3146800" y="2613068"/>
                  </a:cubicBezTo>
                  <a:cubicBezTo>
                    <a:pt x="3146800" y="2620917"/>
                    <a:pt x="3140435" y="2627281"/>
                    <a:pt x="3132586" y="2627281"/>
                  </a:cubicBezTo>
                  <a:cubicBezTo>
                    <a:pt x="3124737" y="2627281"/>
                    <a:pt x="3118373" y="2620917"/>
                    <a:pt x="3118373" y="2613068"/>
                  </a:cubicBezTo>
                  <a:close/>
                  <a:moveTo>
                    <a:pt x="3132586" y="2902075"/>
                  </a:moveTo>
                  <a:cubicBezTo>
                    <a:pt x="3140435" y="2902075"/>
                    <a:pt x="3146800" y="2908439"/>
                    <a:pt x="3146800" y="2916288"/>
                  </a:cubicBezTo>
                  <a:cubicBezTo>
                    <a:pt x="3146800" y="2924137"/>
                    <a:pt x="3140435" y="2930502"/>
                    <a:pt x="3132586" y="2930502"/>
                  </a:cubicBezTo>
                  <a:cubicBezTo>
                    <a:pt x="3124737" y="2930502"/>
                    <a:pt x="3118373" y="2924137"/>
                    <a:pt x="3118373" y="2916288"/>
                  </a:cubicBezTo>
                  <a:cubicBezTo>
                    <a:pt x="3118354" y="2908455"/>
                    <a:pt x="3124690" y="2902094"/>
                    <a:pt x="3132523" y="2902075"/>
                  </a:cubicBezTo>
                  <a:cubicBezTo>
                    <a:pt x="3132545" y="2902075"/>
                    <a:pt x="3132564" y="2902075"/>
                    <a:pt x="3132586" y="2902075"/>
                  </a:cubicBezTo>
                  <a:close/>
                  <a:moveTo>
                    <a:pt x="3412623" y="2835745"/>
                  </a:moveTo>
                  <a:cubicBezTo>
                    <a:pt x="3409622" y="2848481"/>
                    <a:pt x="3417519" y="2861235"/>
                    <a:pt x="3430248" y="2864239"/>
                  </a:cubicBezTo>
                  <a:cubicBezTo>
                    <a:pt x="3442977" y="2867242"/>
                    <a:pt x="3455737" y="2859352"/>
                    <a:pt x="3458738" y="2846617"/>
                  </a:cubicBezTo>
                  <a:cubicBezTo>
                    <a:pt x="3458832" y="2846156"/>
                    <a:pt x="3458927" y="2845689"/>
                    <a:pt x="3459022" y="2845221"/>
                  </a:cubicBezTo>
                  <a:lnTo>
                    <a:pt x="3592155" y="2845221"/>
                  </a:lnTo>
                  <a:lnTo>
                    <a:pt x="3592155" y="2501287"/>
                  </a:lnTo>
                  <a:lnTo>
                    <a:pt x="3819571" y="2273871"/>
                  </a:lnTo>
                  <a:lnTo>
                    <a:pt x="3819571" y="2181452"/>
                  </a:lnTo>
                  <a:cubicBezTo>
                    <a:pt x="3832394" y="2178837"/>
                    <a:pt x="3840670" y="2166323"/>
                    <a:pt x="3838048" y="2153505"/>
                  </a:cubicBezTo>
                  <a:cubicBezTo>
                    <a:pt x="3835427" y="2140685"/>
                    <a:pt x="3822918" y="2132416"/>
                    <a:pt x="3810095" y="2135031"/>
                  </a:cubicBezTo>
                  <a:cubicBezTo>
                    <a:pt x="3797271" y="2137649"/>
                    <a:pt x="3788996" y="2150160"/>
                    <a:pt x="3791618" y="2162981"/>
                  </a:cubicBezTo>
                  <a:cubicBezTo>
                    <a:pt x="3793513" y="2172283"/>
                    <a:pt x="3800777" y="2179554"/>
                    <a:pt x="3810095" y="2181452"/>
                  </a:cubicBezTo>
                  <a:lnTo>
                    <a:pt x="3810095" y="2269891"/>
                  </a:lnTo>
                  <a:lnTo>
                    <a:pt x="3582679" y="2497307"/>
                  </a:lnTo>
                  <a:lnTo>
                    <a:pt x="3582679" y="2835745"/>
                  </a:lnTo>
                  <a:lnTo>
                    <a:pt x="3459022" y="2835745"/>
                  </a:lnTo>
                  <a:cubicBezTo>
                    <a:pt x="3456369" y="2822931"/>
                    <a:pt x="3443829" y="2814691"/>
                    <a:pt x="3431037" y="2817337"/>
                  </a:cubicBezTo>
                  <a:cubicBezTo>
                    <a:pt x="3421783" y="2819248"/>
                    <a:pt x="3414550" y="2826485"/>
                    <a:pt x="3412623" y="2835745"/>
                  </a:cubicBezTo>
                  <a:close/>
                  <a:moveTo>
                    <a:pt x="3800619" y="2158237"/>
                  </a:moveTo>
                  <a:cubicBezTo>
                    <a:pt x="3800619" y="2150388"/>
                    <a:pt x="3806968" y="2144023"/>
                    <a:pt x="3814833" y="2144023"/>
                  </a:cubicBezTo>
                  <a:cubicBezTo>
                    <a:pt x="3822698" y="2144023"/>
                    <a:pt x="3829046" y="2150388"/>
                    <a:pt x="3829046" y="2158237"/>
                  </a:cubicBezTo>
                  <a:cubicBezTo>
                    <a:pt x="3829046" y="2166086"/>
                    <a:pt x="3822698" y="2172450"/>
                    <a:pt x="3814833" y="2172450"/>
                  </a:cubicBezTo>
                  <a:cubicBezTo>
                    <a:pt x="3806968" y="2172450"/>
                    <a:pt x="3800619" y="2166086"/>
                    <a:pt x="3800619" y="2158237"/>
                  </a:cubicBezTo>
                  <a:close/>
                  <a:moveTo>
                    <a:pt x="3450020" y="2840483"/>
                  </a:moveTo>
                  <a:cubicBezTo>
                    <a:pt x="3450020" y="2848332"/>
                    <a:pt x="3443672" y="2854697"/>
                    <a:pt x="3435807" y="2854697"/>
                  </a:cubicBezTo>
                  <a:cubicBezTo>
                    <a:pt x="3427942" y="2854697"/>
                    <a:pt x="3421593" y="2848332"/>
                    <a:pt x="3421593" y="2840483"/>
                  </a:cubicBezTo>
                  <a:cubicBezTo>
                    <a:pt x="3421593" y="2832634"/>
                    <a:pt x="3427942" y="2826270"/>
                    <a:pt x="3435807" y="2826270"/>
                  </a:cubicBezTo>
                  <a:cubicBezTo>
                    <a:pt x="3443672" y="2826270"/>
                    <a:pt x="3450020" y="2832634"/>
                    <a:pt x="3450020" y="2840483"/>
                  </a:cubicBezTo>
                  <a:close/>
                  <a:moveTo>
                    <a:pt x="3431069" y="2560478"/>
                  </a:moveTo>
                  <a:cubicBezTo>
                    <a:pt x="3443893" y="2563096"/>
                    <a:pt x="3456401" y="2554827"/>
                    <a:pt x="3459022" y="2542010"/>
                  </a:cubicBezTo>
                  <a:cubicBezTo>
                    <a:pt x="3459022" y="2542007"/>
                    <a:pt x="3459022" y="2542004"/>
                    <a:pt x="3459022" y="2542000"/>
                  </a:cubicBezTo>
                  <a:lnTo>
                    <a:pt x="3506874" y="2542000"/>
                  </a:lnTo>
                  <a:lnTo>
                    <a:pt x="3506874" y="2741621"/>
                  </a:lnTo>
                  <a:cubicBezTo>
                    <a:pt x="3494050" y="2744236"/>
                    <a:pt x="3485775" y="2756750"/>
                    <a:pt x="3488397" y="2769568"/>
                  </a:cubicBezTo>
                  <a:cubicBezTo>
                    <a:pt x="3491018" y="2782388"/>
                    <a:pt x="3503526" y="2790657"/>
                    <a:pt x="3516350" y="2788042"/>
                  </a:cubicBezTo>
                  <a:cubicBezTo>
                    <a:pt x="3529173" y="2785423"/>
                    <a:pt x="3537449" y="2772912"/>
                    <a:pt x="3534827" y="2760092"/>
                  </a:cubicBezTo>
                  <a:cubicBezTo>
                    <a:pt x="3532932" y="2750790"/>
                    <a:pt x="3525667" y="2743519"/>
                    <a:pt x="3516350" y="2741621"/>
                  </a:cubicBezTo>
                  <a:lnTo>
                    <a:pt x="3516350" y="2532525"/>
                  </a:lnTo>
                  <a:lnTo>
                    <a:pt x="3459022" y="2532525"/>
                  </a:lnTo>
                  <a:cubicBezTo>
                    <a:pt x="3456401" y="2519707"/>
                    <a:pt x="3443893" y="2511438"/>
                    <a:pt x="3431069" y="2514060"/>
                  </a:cubicBezTo>
                  <a:cubicBezTo>
                    <a:pt x="3418245" y="2516678"/>
                    <a:pt x="3409970" y="2529196"/>
                    <a:pt x="3412592" y="2542013"/>
                  </a:cubicBezTo>
                  <a:cubicBezTo>
                    <a:pt x="3414518" y="2551312"/>
                    <a:pt x="3421783" y="2558576"/>
                    <a:pt x="3431069" y="2560478"/>
                  </a:cubicBezTo>
                  <a:close/>
                  <a:moveTo>
                    <a:pt x="3525826" y="2764678"/>
                  </a:moveTo>
                  <a:cubicBezTo>
                    <a:pt x="3525826" y="2772527"/>
                    <a:pt x="3519477" y="2778892"/>
                    <a:pt x="3511612" y="2778892"/>
                  </a:cubicBezTo>
                  <a:cubicBezTo>
                    <a:pt x="3503747" y="2778892"/>
                    <a:pt x="3497399" y="2772527"/>
                    <a:pt x="3497399" y="2764678"/>
                  </a:cubicBezTo>
                  <a:cubicBezTo>
                    <a:pt x="3497399" y="2756829"/>
                    <a:pt x="3503747" y="2750465"/>
                    <a:pt x="3511612" y="2750465"/>
                  </a:cubicBezTo>
                  <a:cubicBezTo>
                    <a:pt x="3519477" y="2750465"/>
                    <a:pt x="3525826" y="2756829"/>
                    <a:pt x="3525826" y="2764678"/>
                  </a:cubicBezTo>
                  <a:close/>
                  <a:moveTo>
                    <a:pt x="3435807" y="2523049"/>
                  </a:moveTo>
                  <a:cubicBezTo>
                    <a:pt x="3443672" y="2523049"/>
                    <a:pt x="3450020" y="2529414"/>
                    <a:pt x="3450020" y="2537263"/>
                  </a:cubicBezTo>
                  <a:cubicBezTo>
                    <a:pt x="3450020" y="2545112"/>
                    <a:pt x="3443672" y="2551476"/>
                    <a:pt x="3435807" y="2551476"/>
                  </a:cubicBezTo>
                  <a:cubicBezTo>
                    <a:pt x="3427942" y="2551476"/>
                    <a:pt x="3421593" y="2545112"/>
                    <a:pt x="3421593" y="2537263"/>
                  </a:cubicBezTo>
                  <a:cubicBezTo>
                    <a:pt x="3421562" y="2529429"/>
                    <a:pt x="3427911" y="2523068"/>
                    <a:pt x="3435744" y="2523049"/>
                  </a:cubicBezTo>
                  <a:cubicBezTo>
                    <a:pt x="3435775" y="2523049"/>
                    <a:pt x="3435775" y="2523049"/>
                    <a:pt x="3435807" y="2523049"/>
                  </a:cubicBezTo>
                  <a:close/>
                  <a:moveTo>
                    <a:pt x="3506874" y="2484673"/>
                  </a:moveTo>
                  <a:cubicBezTo>
                    <a:pt x="3519698" y="2487285"/>
                    <a:pt x="3532206" y="2479013"/>
                    <a:pt x="3534827" y="2466192"/>
                  </a:cubicBezTo>
                  <a:cubicBezTo>
                    <a:pt x="3537417" y="2453375"/>
                    <a:pt x="3529173" y="2440864"/>
                    <a:pt x="3516350" y="2438248"/>
                  </a:cubicBezTo>
                  <a:cubicBezTo>
                    <a:pt x="3503526" y="2435636"/>
                    <a:pt x="3491018" y="2443905"/>
                    <a:pt x="3488397" y="2456720"/>
                  </a:cubicBezTo>
                  <a:lnTo>
                    <a:pt x="3079996" y="2456720"/>
                  </a:lnTo>
                  <a:cubicBezTo>
                    <a:pt x="3077381" y="2443902"/>
                    <a:pt x="3064867" y="2435630"/>
                    <a:pt x="3052049" y="2438248"/>
                  </a:cubicBezTo>
                  <a:cubicBezTo>
                    <a:pt x="3039229" y="2440864"/>
                    <a:pt x="3030960" y="2453378"/>
                    <a:pt x="3033575" y="2466195"/>
                  </a:cubicBezTo>
                  <a:cubicBezTo>
                    <a:pt x="3036194" y="2479013"/>
                    <a:pt x="3048705" y="2487285"/>
                    <a:pt x="3061525" y="2484666"/>
                  </a:cubicBezTo>
                  <a:cubicBezTo>
                    <a:pt x="3070827" y="2482768"/>
                    <a:pt x="3078098" y="2475497"/>
                    <a:pt x="3079996" y="2466195"/>
                  </a:cubicBezTo>
                  <a:lnTo>
                    <a:pt x="3488397" y="2466195"/>
                  </a:lnTo>
                  <a:cubicBezTo>
                    <a:pt x="3490292" y="2475500"/>
                    <a:pt x="3497556" y="2482775"/>
                    <a:pt x="3506874" y="2484673"/>
                  </a:cubicBezTo>
                  <a:close/>
                  <a:moveTo>
                    <a:pt x="3511612" y="2447244"/>
                  </a:moveTo>
                  <a:cubicBezTo>
                    <a:pt x="3519477" y="2447244"/>
                    <a:pt x="3525826" y="2453608"/>
                    <a:pt x="3525826" y="2461457"/>
                  </a:cubicBezTo>
                  <a:cubicBezTo>
                    <a:pt x="3525826" y="2469306"/>
                    <a:pt x="3519477" y="2475671"/>
                    <a:pt x="3511612" y="2475671"/>
                  </a:cubicBezTo>
                  <a:cubicBezTo>
                    <a:pt x="3503747" y="2475671"/>
                    <a:pt x="3497399" y="2469306"/>
                    <a:pt x="3497399" y="2461457"/>
                  </a:cubicBezTo>
                  <a:cubicBezTo>
                    <a:pt x="3497367" y="2453624"/>
                    <a:pt x="3503716" y="2447263"/>
                    <a:pt x="3511549" y="2447244"/>
                  </a:cubicBezTo>
                  <a:cubicBezTo>
                    <a:pt x="3511580" y="2447244"/>
                    <a:pt x="3511580" y="2447244"/>
                    <a:pt x="3511612" y="2447244"/>
                  </a:cubicBezTo>
                  <a:close/>
                  <a:moveTo>
                    <a:pt x="3056781" y="2475671"/>
                  </a:moveTo>
                  <a:cubicBezTo>
                    <a:pt x="3048932" y="2475671"/>
                    <a:pt x="3042568" y="2469306"/>
                    <a:pt x="3042568" y="2461457"/>
                  </a:cubicBezTo>
                  <a:cubicBezTo>
                    <a:pt x="3042568" y="2453608"/>
                    <a:pt x="3048932" y="2447244"/>
                    <a:pt x="3056781" y="2447244"/>
                  </a:cubicBezTo>
                  <a:cubicBezTo>
                    <a:pt x="3064630" y="2447244"/>
                    <a:pt x="3070994" y="2453608"/>
                    <a:pt x="3070994" y="2461457"/>
                  </a:cubicBezTo>
                  <a:cubicBezTo>
                    <a:pt x="3070979" y="2469300"/>
                    <a:pt x="3064624" y="2475652"/>
                    <a:pt x="3056781" y="2475671"/>
                  </a:cubicBezTo>
                  <a:close/>
                </a:path>
              </a:pathLst>
            </a:custGeom>
            <a:solidFill>
              <a:srgbClr val="00226D">
                <a:alpha val="100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855300" y="2589075"/>
            <a:ext cx="6470400" cy="1705500"/>
          </a:xfrm>
          <a:prstGeom prst="rect">
            <a:avLst/>
          </a:prstGeom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gradFill>
          <a:gsLst>
            <a:gs pos="0">
              <a:schemeClr val="accent2"/>
            </a:gs>
            <a:gs pos="37000">
              <a:schemeClr val="accent1"/>
            </a:gs>
            <a:gs pos="100000">
              <a:schemeClr val="dk1"/>
            </a:gs>
          </a:gsLst>
          <a:lin ang="3600008" scaled="0"/>
        </a:gra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ctrTitle"/>
          </p:nvPr>
        </p:nvSpPr>
        <p:spPr>
          <a:xfrm>
            <a:off x="855300" y="2726350"/>
            <a:ext cx="5969100" cy="1159800"/>
          </a:xfrm>
          <a:prstGeom prst="rect">
            <a:avLst/>
          </a:prstGeom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855300" y="3983051"/>
            <a:ext cx="5969100" cy="428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None/>
              <a:defRPr sz="2200">
                <a:solidFill>
                  <a:schemeClr val="lt2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grpSp>
        <p:nvGrpSpPr>
          <p:cNvPr id="17" name="Google Shape;17;p3"/>
          <p:cNvGrpSpPr/>
          <p:nvPr/>
        </p:nvGrpSpPr>
        <p:grpSpPr>
          <a:xfrm>
            <a:off x="-5" y="-4"/>
            <a:ext cx="3882108" cy="2241339"/>
            <a:chOff x="-5" y="-4"/>
            <a:chExt cx="3882108" cy="2241339"/>
          </a:xfrm>
        </p:grpSpPr>
        <p:sp>
          <p:nvSpPr>
            <p:cNvPr id="18" name="Google Shape;18;p3"/>
            <p:cNvSpPr/>
            <p:nvPr/>
          </p:nvSpPr>
          <p:spPr>
            <a:xfrm>
              <a:off x="-5" y="-4"/>
              <a:ext cx="3882108" cy="2241339"/>
            </a:xfrm>
            <a:custGeom>
              <a:avLst/>
              <a:gdLst/>
              <a:ahLst/>
              <a:cxnLst/>
              <a:rect l="l" t="t" r="r" b="b"/>
              <a:pathLst>
                <a:path w="2575196" h="1486792" extrusionOk="0">
                  <a:moveTo>
                    <a:pt x="0" y="0"/>
                  </a:moveTo>
                  <a:lnTo>
                    <a:pt x="0" y="1486792"/>
                  </a:lnTo>
                  <a:lnTo>
                    <a:pt x="2575197" y="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27000">
                  <a:schemeClr val="accent3"/>
                </a:gs>
                <a:gs pos="84000">
                  <a:schemeClr val="accent2"/>
                </a:gs>
                <a:gs pos="100000">
                  <a:schemeClr val="accent2"/>
                </a:gs>
              </a:gsLst>
              <a:lin ang="3600008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-5" y="-4"/>
              <a:ext cx="3767261" cy="2205056"/>
            </a:xfrm>
            <a:custGeom>
              <a:avLst/>
              <a:gdLst/>
              <a:ahLst/>
              <a:cxnLst/>
              <a:rect l="l" t="t" r="r" b="b"/>
              <a:pathLst>
                <a:path w="2499012" h="1462724" extrusionOk="0">
                  <a:moveTo>
                    <a:pt x="951608" y="223467"/>
                  </a:moveTo>
                  <a:cubicBezTo>
                    <a:pt x="964432" y="226086"/>
                    <a:pt x="976939" y="217818"/>
                    <a:pt x="979561" y="204999"/>
                  </a:cubicBezTo>
                  <a:cubicBezTo>
                    <a:pt x="979561" y="204996"/>
                    <a:pt x="979561" y="204993"/>
                    <a:pt x="979561" y="204990"/>
                  </a:cubicBezTo>
                  <a:lnTo>
                    <a:pt x="1072011" y="204990"/>
                  </a:lnTo>
                  <a:lnTo>
                    <a:pt x="1147817" y="129185"/>
                  </a:lnTo>
                  <a:lnTo>
                    <a:pt x="1160451" y="129185"/>
                  </a:lnTo>
                  <a:cubicBezTo>
                    <a:pt x="1163073" y="142004"/>
                    <a:pt x="1175580" y="150274"/>
                    <a:pt x="1188404" y="147657"/>
                  </a:cubicBezTo>
                  <a:cubicBezTo>
                    <a:pt x="1201228" y="145041"/>
                    <a:pt x="1209503" y="132528"/>
                    <a:pt x="1206882" y="119709"/>
                  </a:cubicBezTo>
                  <a:cubicBezTo>
                    <a:pt x="1204260" y="106890"/>
                    <a:pt x="1191752" y="98620"/>
                    <a:pt x="1178929" y="101236"/>
                  </a:cubicBezTo>
                  <a:cubicBezTo>
                    <a:pt x="1169611" y="103135"/>
                    <a:pt x="1162346" y="110406"/>
                    <a:pt x="1160451" y="119709"/>
                  </a:cubicBezTo>
                  <a:lnTo>
                    <a:pt x="1143837" y="119709"/>
                  </a:lnTo>
                  <a:lnTo>
                    <a:pt x="1103123" y="160454"/>
                  </a:lnTo>
                  <a:lnTo>
                    <a:pt x="1103123" y="160454"/>
                  </a:lnTo>
                  <a:lnTo>
                    <a:pt x="1068126" y="195514"/>
                  </a:lnTo>
                  <a:lnTo>
                    <a:pt x="979687" y="195514"/>
                  </a:lnTo>
                  <a:cubicBezTo>
                    <a:pt x="977066" y="182696"/>
                    <a:pt x="964557" y="174429"/>
                    <a:pt x="951734" y="177049"/>
                  </a:cubicBezTo>
                  <a:cubicBezTo>
                    <a:pt x="938910" y="179669"/>
                    <a:pt x="930635" y="192184"/>
                    <a:pt x="933256" y="205002"/>
                  </a:cubicBezTo>
                  <a:cubicBezTo>
                    <a:pt x="935184" y="214300"/>
                    <a:pt x="942448" y="221567"/>
                    <a:pt x="951734" y="223467"/>
                  </a:cubicBezTo>
                  <a:close/>
                  <a:moveTo>
                    <a:pt x="1183761" y="110233"/>
                  </a:moveTo>
                  <a:cubicBezTo>
                    <a:pt x="1191626" y="110233"/>
                    <a:pt x="1197975" y="116597"/>
                    <a:pt x="1197975" y="124447"/>
                  </a:cubicBezTo>
                  <a:cubicBezTo>
                    <a:pt x="1197975" y="132297"/>
                    <a:pt x="1191626" y="138660"/>
                    <a:pt x="1183761" y="138660"/>
                  </a:cubicBezTo>
                  <a:cubicBezTo>
                    <a:pt x="1175896" y="138660"/>
                    <a:pt x="1169548" y="132297"/>
                    <a:pt x="1169548" y="124447"/>
                  </a:cubicBezTo>
                  <a:cubicBezTo>
                    <a:pt x="1169516" y="116614"/>
                    <a:pt x="1175865" y="110251"/>
                    <a:pt x="1183698" y="110233"/>
                  </a:cubicBezTo>
                  <a:cubicBezTo>
                    <a:pt x="1183730" y="110233"/>
                    <a:pt x="1183730" y="110233"/>
                    <a:pt x="1183761" y="110233"/>
                  </a:cubicBezTo>
                  <a:close/>
                  <a:moveTo>
                    <a:pt x="956346" y="186039"/>
                  </a:moveTo>
                  <a:cubicBezTo>
                    <a:pt x="964210" y="186039"/>
                    <a:pt x="970559" y="192402"/>
                    <a:pt x="970559" y="200252"/>
                  </a:cubicBezTo>
                  <a:cubicBezTo>
                    <a:pt x="970559" y="208102"/>
                    <a:pt x="964210" y="214465"/>
                    <a:pt x="956346" y="214465"/>
                  </a:cubicBezTo>
                  <a:cubicBezTo>
                    <a:pt x="948481" y="214465"/>
                    <a:pt x="942132" y="208102"/>
                    <a:pt x="942132" y="200252"/>
                  </a:cubicBezTo>
                  <a:cubicBezTo>
                    <a:pt x="942101" y="192419"/>
                    <a:pt x="948449" y="186056"/>
                    <a:pt x="956282" y="186039"/>
                  </a:cubicBezTo>
                  <a:cubicBezTo>
                    <a:pt x="956314" y="186039"/>
                    <a:pt x="956314" y="186039"/>
                    <a:pt x="956346" y="186039"/>
                  </a:cubicBezTo>
                  <a:close/>
                  <a:moveTo>
                    <a:pt x="2098161" y="25426"/>
                  </a:moveTo>
                  <a:cubicBezTo>
                    <a:pt x="2085337" y="22810"/>
                    <a:pt x="2072830" y="31082"/>
                    <a:pt x="2070208" y="43904"/>
                  </a:cubicBezTo>
                  <a:cubicBezTo>
                    <a:pt x="2067587" y="56725"/>
                    <a:pt x="2075862" y="69240"/>
                    <a:pt x="2088686" y="71857"/>
                  </a:cubicBezTo>
                  <a:lnTo>
                    <a:pt x="2088686" y="271319"/>
                  </a:lnTo>
                  <a:lnTo>
                    <a:pt x="1903910" y="271319"/>
                  </a:lnTo>
                  <a:lnTo>
                    <a:pt x="1752300" y="422930"/>
                  </a:lnTo>
                  <a:lnTo>
                    <a:pt x="1661807" y="422930"/>
                  </a:lnTo>
                  <a:cubicBezTo>
                    <a:pt x="1659186" y="410112"/>
                    <a:pt x="1646678" y="401840"/>
                    <a:pt x="1633854" y="404459"/>
                  </a:cubicBezTo>
                  <a:cubicBezTo>
                    <a:pt x="1621031" y="407074"/>
                    <a:pt x="1612756" y="419588"/>
                    <a:pt x="1615377" y="432405"/>
                  </a:cubicBezTo>
                  <a:cubicBezTo>
                    <a:pt x="1617999" y="445223"/>
                    <a:pt x="1630506" y="453495"/>
                    <a:pt x="1643330" y="450877"/>
                  </a:cubicBezTo>
                  <a:cubicBezTo>
                    <a:pt x="1652648" y="448978"/>
                    <a:pt x="1659913" y="441707"/>
                    <a:pt x="1661807" y="432405"/>
                  </a:cubicBezTo>
                  <a:lnTo>
                    <a:pt x="1756153" y="432405"/>
                  </a:lnTo>
                  <a:lnTo>
                    <a:pt x="1907764" y="280795"/>
                  </a:lnTo>
                  <a:lnTo>
                    <a:pt x="2088780" y="280795"/>
                  </a:lnTo>
                  <a:lnTo>
                    <a:pt x="2098256" y="275425"/>
                  </a:lnTo>
                  <a:lnTo>
                    <a:pt x="2098256" y="71857"/>
                  </a:lnTo>
                  <a:cubicBezTo>
                    <a:pt x="2111080" y="69253"/>
                    <a:pt x="2119355" y="56749"/>
                    <a:pt x="2116765" y="43928"/>
                  </a:cubicBezTo>
                  <a:cubicBezTo>
                    <a:pt x="2114870" y="34605"/>
                    <a:pt x="2107574" y="27319"/>
                    <a:pt x="2098256" y="25426"/>
                  </a:cubicBezTo>
                  <a:close/>
                  <a:moveTo>
                    <a:pt x="1638592" y="441881"/>
                  </a:moveTo>
                  <a:cubicBezTo>
                    <a:pt x="1630728" y="441881"/>
                    <a:pt x="1624379" y="435517"/>
                    <a:pt x="1624379" y="427668"/>
                  </a:cubicBezTo>
                  <a:cubicBezTo>
                    <a:pt x="1624379" y="419819"/>
                    <a:pt x="1630728" y="413454"/>
                    <a:pt x="1638592" y="413454"/>
                  </a:cubicBezTo>
                  <a:cubicBezTo>
                    <a:pt x="1646457" y="413454"/>
                    <a:pt x="1652806" y="419819"/>
                    <a:pt x="1652806" y="427668"/>
                  </a:cubicBezTo>
                  <a:cubicBezTo>
                    <a:pt x="1652806" y="435517"/>
                    <a:pt x="1646457" y="441881"/>
                    <a:pt x="1638592" y="441881"/>
                  </a:cubicBezTo>
                  <a:close/>
                  <a:moveTo>
                    <a:pt x="2093423" y="62855"/>
                  </a:moveTo>
                  <a:cubicBezTo>
                    <a:pt x="2085559" y="62855"/>
                    <a:pt x="2079210" y="56492"/>
                    <a:pt x="2079210" y="48642"/>
                  </a:cubicBezTo>
                  <a:cubicBezTo>
                    <a:pt x="2079210" y="40792"/>
                    <a:pt x="2085559" y="34428"/>
                    <a:pt x="2093423" y="34428"/>
                  </a:cubicBezTo>
                  <a:cubicBezTo>
                    <a:pt x="2101288" y="34428"/>
                    <a:pt x="2107637" y="40792"/>
                    <a:pt x="2107637" y="48642"/>
                  </a:cubicBezTo>
                  <a:cubicBezTo>
                    <a:pt x="2107637" y="56492"/>
                    <a:pt x="2101288" y="62855"/>
                    <a:pt x="2093423" y="62855"/>
                  </a:cubicBezTo>
                  <a:close/>
                  <a:moveTo>
                    <a:pt x="1330634" y="147662"/>
                  </a:moveTo>
                  <a:cubicBezTo>
                    <a:pt x="1343458" y="150281"/>
                    <a:pt x="1355965" y="142012"/>
                    <a:pt x="1358586" y="129194"/>
                  </a:cubicBezTo>
                  <a:cubicBezTo>
                    <a:pt x="1358586" y="129191"/>
                    <a:pt x="1358586" y="129188"/>
                    <a:pt x="1358586" y="129185"/>
                  </a:cubicBezTo>
                  <a:lnTo>
                    <a:pt x="1491720" y="129185"/>
                  </a:lnTo>
                  <a:lnTo>
                    <a:pt x="1491720" y="0"/>
                  </a:lnTo>
                  <a:lnTo>
                    <a:pt x="1482244" y="0"/>
                  </a:lnTo>
                  <a:lnTo>
                    <a:pt x="1482244" y="119709"/>
                  </a:lnTo>
                  <a:lnTo>
                    <a:pt x="1358586" y="119709"/>
                  </a:lnTo>
                  <a:cubicBezTo>
                    <a:pt x="1355965" y="106891"/>
                    <a:pt x="1343458" y="98624"/>
                    <a:pt x="1330634" y="101244"/>
                  </a:cubicBezTo>
                  <a:cubicBezTo>
                    <a:pt x="1317810" y="103864"/>
                    <a:pt x="1309535" y="116379"/>
                    <a:pt x="1312156" y="129197"/>
                  </a:cubicBezTo>
                  <a:cubicBezTo>
                    <a:pt x="1314083" y="138495"/>
                    <a:pt x="1321348" y="145762"/>
                    <a:pt x="1330634" y="147662"/>
                  </a:cubicBezTo>
                  <a:close/>
                  <a:moveTo>
                    <a:pt x="1335372" y="110233"/>
                  </a:moveTo>
                  <a:cubicBezTo>
                    <a:pt x="1343236" y="110233"/>
                    <a:pt x="1349585" y="116597"/>
                    <a:pt x="1349585" y="124447"/>
                  </a:cubicBezTo>
                  <a:cubicBezTo>
                    <a:pt x="1349585" y="132297"/>
                    <a:pt x="1343236" y="138660"/>
                    <a:pt x="1335372" y="138660"/>
                  </a:cubicBezTo>
                  <a:cubicBezTo>
                    <a:pt x="1327507" y="138660"/>
                    <a:pt x="1321158" y="132297"/>
                    <a:pt x="1321158" y="124447"/>
                  </a:cubicBezTo>
                  <a:cubicBezTo>
                    <a:pt x="1321127" y="116614"/>
                    <a:pt x="1327475" y="110251"/>
                    <a:pt x="1335308" y="110233"/>
                  </a:cubicBezTo>
                  <a:cubicBezTo>
                    <a:pt x="1335340" y="110233"/>
                    <a:pt x="1335340" y="110233"/>
                    <a:pt x="1335372" y="110233"/>
                  </a:cubicBezTo>
                  <a:close/>
                  <a:moveTo>
                    <a:pt x="1188499" y="0"/>
                  </a:moveTo>
                  <a:lnTo>
                    <a:pt x="1179023" y="0"/>
                  </a:lnTo>
                  <a:lnTo>
                    <a:pt x="1179023" y="43904"/>
                  </a:lnTo>
                  <a:lnTo>
                    <a:pt x="1036889" y="43904"/>
                  </a:lnTo>
                  <a:lnTo>
                    <a:pt x="1036889" y="0"/>
                  </a:lnTo>
                  <a:lnTo>
                    <a:pt x="1027413" y="0"/>
                  </a:lnTo>
                  <a:lnTo>
                    <a:pt x="1027413" y="53379"/>
                  </a:lnTo>
                  <a:lnTo>
                    <a:pt x="1188499" y="53379"/>
                  </a:lnTo>
                  <a:close/>
                  <a:moveTo>
                    <a:pt x="2173966" y="25426"/>
                  </a:moveTo>
                  <a:cubicBezTo>
                    <a:pt x="2161143" y="22810"/>
                    <a:pt x="2148635" y="31082"/>
                    <a:pt x="2146013" y="43904"/>
                  </a:cubicBezTo>
                  <a:cubicBezTo>
                    <a:pt x="2143392" y="56725"/>
                    <a:pt x="2151667" y="69240"/>
                    <a:pt x="2164491" y="71857"/>
                  </a:cubicBezTo>
                  <a:lnTo>
                    <a:pt x="2164491" y="237112"/>
                  </a:lnTo>
                  <a:lnTo>
                    <a:pt x="2173966" y="231648"/>
                  </a:lnTo>
                  <a:lnTo>
                    <a:pt x="2173966" y="71857"/>
                  </a:lnTo>
                  <a:cubicBezTo>
                    <a:pt x="2186790" y="69253"/>
                    <a:pt x="2195065" y="56749"/>
                    <a:pt x="2192475" y="43928"/>
                  </a:cubicBezTo>
                  <a:cubicBezTo>
                    <a:pt x="2190580" y="34605"/>
                    <a:pt x="2183284" y="27319"/>
                    <a:pt x="2173966" y="25426"/>
                  </a:cubicBezTo>
                  <a:close/>
                  <a:moveTo>
                    <a:pt x="2169229" y="62855"/>
                  </a:moveTo>
                  <a:cubicBezTo>
                    <a:pt x="2161364" y="62855"/>
                    <a:pt x="2155015" y="56492"/>
                    <a:pt x="2155015" y="48642"/>
                  </a:cubicBezTo>
                  <a:cubicBezTo>
                    <a:pt x="2155015" y="40792"/>
                    <a:pt x="2161364" y="34428"/>
                    <a:pt x="2169229" y="34428"/>
                  </a:cubicBezTo>
                  <a:cubicBezTo>
                    <a:pt x="2177093" y="34428"/>
                    <a:pt x="2183442" y="40792"/>
                    <a:pt x="2183442" y="48642"/>
                  </a:cubicBezTo>
                  <a:cubicBezTo>
                    <a:pt x="2183442" y="56492"/>
                    <a:pt x="2177093" y="62855"/>
                    <a:pt x="2169229" y="62855"/>
                  </a:cubicBezTo>
                  <a:close/>
                  <a:moveTo>
                    <a:pt x="1027413" y="147662"/>
                  </a:moveTo>
                  <a:cubicBezTo>
                    <a:pt x="1040237" y="150276"/>
                    <a:pt x="1052745" y="142002"/>
                    <a:pt x="1055366" y="129183"/>
                  </a:cubicBezTo>
                  <a:cubicBezTo>
                    <a:pt x="1057956" y="116363"/>
                    <a:pt x="1049713" y="103852"/>
                    <a:pt x="1036889" y="101239"/>
                  </a:cubicBezTo>
                  <a:cubicBezTo>
                    <a:pt x="1024065" y="98626"/>
                    <a:pt x="1011557" y="106894"/>
                    <a:pt x="1008935" y="119709"/>
                  </a:cubicBezTo>
                  <a:lnTo>
                    <a:pt x="961083" y="119709"/>
                  </a:lnTo>
                  <a:lnTo>
                    <a:pt x="961083" y="0"/>
                  </a:lnTo>
                  <a:lnTo>
                    <a:pt x="951608" y="0"/>
                  </a:lnTo>
                  <a:lnTo>
                    <a:pt x="951608" y="129185"/>
                  </a:lnTo>
                  <a:lnTo>
                    <a:pt x="1008935" y="129185"/>
                  </a:lnTo>
                  <a:cubicBezTo>
                    <a:pt x="1010831" y="138491"/>
                    <a:pt x="1018095" y="145764"/>
                    <a:pt x="1027413" y="147662"/>
                  </a:cubicBezTo>
                  <a:close/>
                  <a:moveTo>
                    <a:pt x="1032151" y="110233"/>
                  </a:moveTo>
                  <a:cubicBezTo>
                    <a:pt x="1040016" y="110233"/>
                    <a:pt x="1046364" y="116597"/>
                    <a:pt x="1046364" y="124447"/>
                  </a:cubicBezTo>
                  <a:cubicBezTo>
                    <a:pt x="1046364" y="132297"/>
                    <a:pt x="1040016" y="138660"/>
                    <a:pt x="1032151" y="138660"/>
                  </a:cubicBezTo>
                  <a:cubicBezTo>
                    <a:pt x="1024286" y="138660"/>
                    <a:pt x="1017937" y="132297"/>
                    <a:pt x="1017937" y="124447"/>
                  </a:cubicBezTo>
                  <a:cubicBezTo>
                    <a:pt x="1017906" y="116614"/>
                    <a:pt x="1024254" y="110251"/>
                    <a:pt x="1032088" y="110233"/>
                  </a:cubicBezTo>
                  <a:cubicBezTo>
                    <a:pt x="1032119" y="110233"/>
                    <a:pt x="1032119" y="110233"/>
                    <a:pt x="1032151" y="110233"/>
                  </a:cubicBezTo>
                  <a:close/>
                  <a:moveTo>
                    <a:pt x="1691182" y="498735"/>
                  </a:moveTo>
                  <a:lnTo>
                    <a:pt x="1633854" y="498735"/>
                  </a:lnTo>
                  <a:lnTo>
                    <a:pt x="1633854" y="543492"/>
                  </a:lnTo>
                  <a:lnTo>
                    <a:pt x="1643330" y="537996"/>
                  </a:lnTo>
                  <a:lnTo>
                    <a:pt x="1643330" y="508211"/>
                  </a:lnTo>
                  <a:lnTo>
                    <a:pt x="1691182" y="508211"/>
                  </a:lnTo>
                  <a:cubicBezTo>
                    <a:pt x="1691182" y="508842"/>
                    <a:pt x="1691530" y="509442"/>
                    <a:pt x="1691719" y="510074"/>
                  </a:cubicBezTo>
                  <a:lnTo>
                    <a:pt x="1700342" y="505084"/>
                  </a:lnTo>
                  <a:cubicBezTo>
                    <a:pt x="1700310" y="504547"/>
                    <a:pt x="1700310" y="504010"/>
                    <a:pt x="1700342" y="503473"/>
                  </a:cubicBezTo>
                  <a:cubicBezTo>
                    <a:pt x="1700310" y="495658"/>
                    <a:pt x="1706596" y="489288"/>
                    <a:pt x="1714398" y="489243"/>
                  </a:cubicBezTo>
                  <a:cubicBezTo>
                    <a:pt x="1717524" y="489225"/>
                    <a:pt x="1720557" y="490232"/>
                    <a:pt x="1723020" y="492102"/>
                  </a:cubicBezTo>
                  <a:lnTo>
                    <a:pt x="1731675" y="487111"/>
                  </a:lnTo>
                  <a:cubicBezTo>
                    <a:pt x="1722641" y="477655"/>
                    <a:pt x="1707638" y="477314"/>
                    <a:pt x="1698194" y="486353"/>
                  </a:cubicBezTo>
                  <a:cubicBezTo>
                    <a:pt x="1694688" y="489689"/>
                    <a:pt x="1692319" y="494007"/>
                    <a:pt x="1691340" y="498735"/>
                  </a:cubicBezTo>
                  <a:close/>
                  <a:moveTo>
                    <a:pt x="1882085" y="400157"/>
                  </a:moveTo>
                  <a:lnTo>
                    <a:pt x="1913671" y="381900"/>
                  </a:lnTo>
                  <a:lnTo>
                    <a:pt x="1938939" y="356632"/>
                  </a:lnTo>
                  <a:lnTo>
                    <a:pt x="1957448" y="356632"/>
                  </a:lnTo>
                  <a:lnTo>
                    <a:pt x="1973872" y="347156"/>
                  </a:lnTo>
                  <a:lnTo>
                    <a:pt x="1935053" y="347156"/>
                  </a:lnTo>
                  <a:close/>
                  <a:moveTo>
                    <a:pt x="799997" y="71857"/>
                  </a:moveTo>
                  <a:lnTo>
                    <a:pt x="799997" y="356600"/>
                  </a:lnTo>
                  <a:lnTo>
                    <a:pt x="1160546" y="356600"/>
                  </a:lnTo>
                  <a:cubicBezTo>
                    <a:pt x="1163167" y="369418"/>
                    <a:pt x="1175675" y="377690"/>
                    <a:pt x="1188499" y="375071"/>
                  </a:cubicBezTo>
                  <a:cubicBezTo>
                    <a:pt x="1201323" y="372456"/>
                    <a:pt x="1209598" y="359942"/>
                    <a:pt x="1206976" y="347125"/>
                  </a:cubicBezTo>
                  <a:cubicBezTo>
                    <a:pt x="1204355" y="334307"/>
                    <a:pt x="1191847" y="326035"/>
                    <a:pt x="1179023" y="328653"/>
                  </a:cubicBezTo>
                  <a:cubicBezTo>
                    <a:pt x="1169706" y="330552"/>
                    <a:pt x="1162441" y="337823"/>
                    <a:pt x="1160546" y="347125"/>
                  </a:cubicBezTo>
                  <a:lnTo>
                    <a:pt x="809473" y="347125"/>
                  </a:lnTo>
                  <a:lnTo>
                    <a:pt x="809473" y="71857"/>
                  </a:lnTo>
                  <a:cubicBezTo>
                    <a:pt x="822297" y="69240"/>
                    <a:pt x="830572" y="56728"/>
                    <a:pt x="827950" y="43909"/>
                  </a:cubicBezTo>
                  <a:cubicBezTo>
                    <a:pt x="825329" y="31090"/>
                    <a:pt x="812821" y="22819"/>
                    <a:pt x="799997" y="25436"/>
                  </a:cubicBezTo>
                  <a:cubicBezTo>
                    <a:pt x="787174" y="28053"/>
                    <a:pt x="778899" y="40566"/>
                    <a:pt x="781520" y="53384"/>
                  </a:cubicBezTo>
                  <a:cubicBezTo>
                    <a:pt x="783415" y="62687"/>
                    <a:pt x="790680" y="69958"/>
                    <a:pt x="799997" y="71857"/>
                  </a:cubicBezTo>
                  <a:close/>
                  <a:moveTo>
                    <a:pt x="1183761" y="337649"/>
                  </a:moveTo>
                  <a:cubicBezTo>
                    <a:pt x="1191626" y="337649"/>
                    <a:pt x="1197975" y="344013"/>
                    <a:pt x="1197975" y="351862"/>
                  </a:cubicBezTo>
                  <a:cubicBezTo>
                    <a:pt x="1197975" y="359711"/>
                    <a:pt x="1191626" y="366076"/>
                    <a:pt x="1183761" y="366076"/>
                  </a:cubicBezTo>
                  <a:cubicBezTo>
                    <a:pt x="1175896" y="366076"/>
                    <a:pt x="1169548" y="359711"/>
                    <a:pt x="1169548" y="351862"/>
                  </a:cubicBezTo>
                  <a:cubicBezTo>
                    <a:pt x="1169516" y="344029"/>
                    <a:pt x="1175865" y="337668"/>
                    <a:pt x="1183698" y="337649"/>
                  </a:cubicBezTo>
                  <a:cubicBezTo>
                    <a:pt x="1183730" y="337649"/>
                    <a:pt x="1183730" y="337649"/>
                    <a:pt x="1183761" y="337649"/>
                  </a:cubicBezTo>
                  <a:close/>
                  <a:moveTo>
                    <a:pt x="804735" y="34428"/>
                  </a:moveTo>
                  <a:cubicBezTo>
                    <a:pt x="812600" y="34428"/>
                    <a:pt x="818949" y="40792"/>
                    <a:pt x="818949" y="48642"/>
                  </a:cubicBezTo>
                  <a:cubicBezTo>
                    <a:pt x="818949" y="56492"/>
                    <a:pt x="812600" y="62855"/>
                    <a:pt x="804735" y="62855"/>
                  </a:cubicBezTo>
                  <a:cubicBezTo>
                    <a:pt x="796871" y="62855"/>
                    <a:pt x="790522" y="56492"/>
                    <a:pt x="790522" y="48642"/>
                  </a:cubicBezTo>
                  <a:cubicBezTo>
                    <a:pt x="790490" y="40809"/>
                    <a:pt x="796839" y="34446"/>
                    <a:pt x="804672" y="34428"/>
                  </a:cubicBezTo>
                  <a:cubicBezTo>
                    <a:pt x="804704" y="34428"/>
                    <a:pt x="804704" y="34428"/>
                    <a:pt x="804735" y="34428"/>
                  </a:cubicBezTo>
                  <a:close/>
                  <a:moveTo>
                    <a:pt x="127226" y="918506"/>
                  </a:moveTo>
                  <a:lnTo>
                    <a:pt x="0" y="791280"/>
                  </a:lnTo>
                  <a:lnTo>
                    <a:pt x="0" y="804546"/>
                  </a:lnTo>
                  <a:lnTo>
                    <a:pt x="117751" y="922296"/>
                  </a:lnTo>
                  <a:lnTo>
                    <a:pt x="117751" y="1190457"/>
                  </a:lnTo>
                  <a:lnTo>
                    <a:pt x="513264" y="1190457"/>
                  </a:lnTo>
                  <a:lnTo>
                    <a:pt x="529689" y="1180982"/>
                  </a:lnTo>
                  <a:lnTo>
                    <a:pt x="127226" y="1180982"/>
                  </a:lnTo>
                  <a:close/>
                  <a:moveTo>
                    <a:pt x="875803" y="72015"/>
                  </a:moveTo>
                  <a:cubicBezTo>
                    <a:pt x="888627" y="74631"/>
                    <a:pt x="901134" y="66359"/>
                    <a:pt x="903755" y="53537"/>
                  </a:cubicBezTo>
                  <a:cubicBezTo>
                    <a:pt x="906377" y="40716"/>
                    <a:pt x="898102" y="28201"/>
                    <a:pt x="885278" y="25584"/>
                  </a:cubicBezTo>
                  <a:lnTo>
                    <a:pt x="885278" y="0"/>
                  </a:lnTo>
                  <a:lnTo>
                    <a:pt x="875803" y="0"/>
                  </a:lnTo>
                  <a:lnTo>
                    <a:pt x="875803" y="25426"/>
                  </a:lnTo>
                  <a:cubicBezTo>
                    <a:pt x="862979" y="28030"/>
                    <a:pt x="854704" y="40534"/>
                    <a:pt x="857293" y="53356"/>
                  </a:cubicBezTo>
                  <a:cubicBezTo>
                    <a:pt x="859189" y="62678"/>
                    <a:pt x="866485" y="69964"/>
                    <a:pt x="875803" y="71857"/>
                  </a:cubicBezTo>
                  <a:close/>
                  <a:moveTo>
                    <a:pt x="880540" y="34586"/>
                  </a:moveTo>
                  <a:cubicBezTo>
                    <a:pt x="888405" y="34586"/>
                    <a:pt x="894754" y="40950"/>
                    <a:pt x="894754" y="48800"/>
                  </a:cubicBezTo>
                  <a:cubicBezTo>
                    <a:pt x="894754" y="56650"/>
                    <a:pt x="888405" y="63013"/>
                    <a:pt x="880540" y="63013"/>
                  </a:cubicBezTo>
                  <a:cubicBezTo>
                    <a:pt x="872676" y="63013"/>
                    <a:pt x="866327" y="56650"/>
                    <a:pt x="866327" y="48800"/>
                  </a:cubicBezTo>
                  <a:cubicBezTo>
                    <a:pt x="866232" y="40968"/>
                    <a:pt x="872486" y="34534"/>
                    <a:pt x="880319" y="34429"/>
                  </a:cubicBezTo>
                  <a:cubicBezTo>
                    <a:pt x="880382" y="34429"/>
                    <a:pt x="880477" y="34428"/>
                    <a:pt x="880540" y="34428"/>
                  </a:cubicBezTo>
                  <a:close/>
                  <a:moveTo>
                    <a:pt x="875803" y="147820"/>
                  </a:moveTo>
                  <a:lnTo>
                    <a:pt x="875803" y="280795"/>
                  </a:lnTo>
                  <a:lnTo>
                    <a:pt x="1147817" y="280795"/>
                  </a:lnTo>
                  <a:lnTo>
                    <a:pt x="1264304" y="164245"/>
                  </a:lnTo>
                  <a:lnTo>
                    <a:pt x="1264304" y="0"/>
                  </a:lnTo>
                  <a:lnTo>
                    <a:pt x="1254829" y="0"/>
                  </a:lnTo>
                  <a:lnTo>
                    <a:pt x="1254829" y="160391"/>
                  </a:lnTo>
                  <a:lnTo>
                    <a:pt x="1143932" y="271319"/>
                  </a:lnTo>
                  <a:lnTo>
                    <a:pt x="885278" y="271319"/>
                  </a:lnTo>
                  <a:lnTo>
                    <a:pt x="885278" y="147662"/>
                  </a:lnTo>
                  <a:cubicBezTo>
                    <a:pt x="898102" y="145046"/>
                    <a:pt x="906377" y="132533"/>
                    <a:pt x="903755" y="119714"/>
                  </a:cubicBezTo>
                  <a:cubicBezTo>
                    <a:pt x="901134" y="106895"/>
                    <a:pt x="888627" y="98624"/>
                    <a:pt x="875803" y="101241"/>
                  </a:cubicBezTo>
                  <a:cubicBezTo>
                    <a:pt x="862979" y="103858"/>
                    <a:pt x="854704" y="116371"/>
                    <a:pt x="857325" y="129189"/>
                  </a:cubicBezTo>
                  <a:cubicBezTo>
                    <a:pt x="859220" y="138493"/>
                    <a:pt x="866485" y="145763"/>
                    <a:pt x="875803" y="147662"/>
                  </a:cubicBezTo>
                  <a:close/>
                  <a:moveTo>
                    <a:pt x="880540" y="110391"/>
                  </a:moveTo>
                  <a:cubicBezTo>
                    <a:pt x="888405" y="110391"/>
                    <a:pt x="894754" y="116755"/>
                    <a:pt x="894754" y="124605"/>
                  </a:cubicBezTo>
                  <a:cubicBezTo>
                    <a:pt x="894754" y="132455"/>
                    <a:pt x="888405" y="138818"/>
                    <a:pt x="880540" y="138818"/>
                  </a:cubicBezTo>
                  <a:cubicBezTo>
                    <a:pt x="872676" y="138818"/>
                    <a:pt x="866327" y="132455"/>
                    <a:pt x="866327" y="124605"/>
                  </a:cubicBezTo>
                  <a:cubicBezTo>
                    <a:pt x="866232" y="116773"/>
                    <a:pt x="872486" y="110339"/>
                    <a:pt x="880319" y="110235"/>
                  </a:cubicBezTo>
                  <a:cubicBezTo>
                    <a:pt x="880382" y="110234"/>
                    <a:pt x="880477" y="110233"/>
                    <a:pt x="880540" y="110233"/>
                  </a:cubicBezTo>
                  <a:close/>
                  <a:moveTo>
                    <a:pt x="41946" y="1462724"/>
                  </a:moveTo>
                  <a:lnTo>
                    <a:pt x="51421" y="1457260"/>
                  </a:lnTo>
                  <a:lnTo>
                    <a:pt x="51421" y="1266262"/>
                  </a:lnTo>
                  <a:lnTo>
                    <a:pt x="381963" y="1266262"/>
                  </a:lnTo>
                  <a:lnTo>
                    <a:pt x="398387" y="1256787"/>
                  </a:lnTo>
                  <a:lnTo>
                    <a:pt x="41946" y="1256787"/>
                  </a:lnTo>
                  <a:close/>
                  <a:moveTo>
                    <a:pt x="1861270" y="72015"/>
                  </a:moveTo>
                  <a:lnTo>
                    <a:pt x="1861270" y="129185"/>
                  </a:lnTo>
                  <a:lnTo>
                    <a:pt x="1946551" y="129185"/>
                  </a:lnTo>
                  <a:lnTo>
                    <a:pt x="1946551" y="0"/>
                  </a:lnTo>
                  <a:lnTo>
                    <a:pt x="1937075" y="0"/>
                  </a:lnTo>
                  <a:lnTo>
                    <a:pt x="1937075" y="119709"/>
                  </a:lnTo>
                  <a:lnTo>
                    <a:pt x="1870746" y="119709"/>
                  </a:lnTo>
                  <a:lnTo>
                    <a:pt x="1870746" y="71857"/>
                  </a:lnTo>
                  <a:cubicBezTo>
                    <a:pt x="1883570" y="69240"/>
                    <a:pt x="1891845" y="56728"/>
                    <a:pt x="1889223" y="43909"/>
                  </a:cubicBezTo>
                  <a:cubicBezTo>
                    <a:pt x="1886602" y="31090"/>
                    <a:pt x="1874094" y="22819"/>
                    <a:pt x="1861270" y="25436"/>
                  </a:cubicBezTo>
                  <a:cubicBezTo>
                    <a:pt x="1848446" y="28053"/>
                    <a:pt x="1840171" y="40566"/>
                    <a:pt x="1842792" y="53384"/>
                  </a:cubicBezTo>
                  <a:cubicBezTo>
                    <a:pt x="1844688" y="62687"/>
                    <a:pt x="1851952" y="69958"/>
                    <a:pt x="1861270" y="71857"/>
                  </a:cubicBezTo>
                  <a:close/>
                  <a:moveTo>
                    <a:pt x="1866008" y="34586"/>
                  </a:moveTo>
                  <a:cubicBezTo>
                    <a:pt x="1873873" y="34586"/>
                    <a:pt x="1880221" y="40950"/>
                    <a:pt x="1880221" y="48800"/>
                  </a:cubicBezTo>
                  <a:cubicBezTo>
                    <a:pt x="1880221" y="56650"/>
                    <a:pt x="1873873" y="63013"/>
                    <a:pt x="1866008" y="63013"/>
                  </a:cubicBezTo>
                  <a:cubicBezTo>
                    <a:pt x="1858143" y="63013"/>
                    <a:pt x="1851794" y="56650"/>
                    <a:pt x="1851794" y="48800"/>
                  </a:cubicBezTo>
                  <a:cubicBezTo>
                    <a:pt x="1851700" y="40968"/>
                    <a:pt x="1857953" y="34534"/>
                    <a:pt x="1865787" y="34429"/>
                  </a:cubicBezTo>
                  <a:cubicBezTo>
                    <a:pt x="1865850" y="34429"/>
                    <a:pt x="1865945" y="34428"/>
                    <a:pt x="1866008" y="34428"/>
                  </a:cubicBezTo>
                  <a:close/>
                  <a:moveTo>
                    <a:pt x="1567525" y="404610"/>
                  </a:moveTo>
                  <a:cubicBezTo>
                    <a:pt x="1554701" y="401995"/>
                    <a:pt x="1542193" y="410267"/>
                    <a:pt x="1539571" y="423088"/>
                  </a:cubicBezTo>
                  <a:cubicBezTo>
                    <a:pt x="1536950" y="435908"/>
                    <a:pt x="1545225" y="448426"/>
                    <a:pt x="1558049" y="451041"/>
                  </a:cubicBezTo>
                  <a:lnTo>
                    <a:pt x="1558049" y="587395"/>
                  </a:lnTo>
                  <a:lnTo>
                    <a:pt x="1567525" y="581931"/>
                  </a:lnTo>
                  <a:lnTo>
                    <a:pt x="1567525" y="450883"/>
                  </a:lnTo>
                  <a:cubicBezTo>
                    <a:pt x="1580349" y="448280"/>
                    <a:pt x="1588624" y="435776"/>
                    <a:pt x="1586034" y="422955"/>
                  </a:cubicBezTo>
                  <a:cubicBezTo>
                    <a:pt x="1584139" y="413631"/>
                    <a:pt x="1576843" y="406344"/>
                    <a:pt x="1567525" y="404452"/>
                  </a:cubicBezTo>
                  <a:close/>
                  <a:moveTo>
                    <a:pt x="1562787" y="442039"/>
                  </a:moveTo>
                  <a:cubicBezTo>
                    <a:pt x="1554922" y="442039"/>
                    <a:pt x="1548574" y="435674"/>
                    <a:pt x="1548574" y="427825"/>
                  </a:cubicBezTo>
                  <a:cubicBezTo>
                    <a:pt x="1548574" y="419976"/>
                    <a:pt x="1554922" y="413612"/>
                    <a:pt x="1562787" y="413612"/>
                  </a:cubicBezTo>
                  <a:cubicBezTo>
                    <a:pt x="1570652" y="413612"/>
                    <a:pt x="1577001" y="419976"/>
                    <a:pt x="1577001" y="427825"/>
                  </a:cubicBezTo>
                  <a:cubicBezTo>
                    <a:pt x="1576906" y="435614"/>
                    <a:pt x="1570589" y="441881"/>
                    <a:pt x="1562787" y="441881"/>
                  </a:cubicBezTo>
                  <a:close/>
                  <a:moveTo>
                    <a:pt x="2477187" y="44062"/>
                  </a:moveTo>
                  <a:lnTo>
                    <a:pt x="2477187" y="0"/>
                  </a:lnTo>
                  <a:lnTo>
                    <a:pt x="2467712" y="0"/>
                  </a:lnTo>
                  <a:lnTo>
                    <a:pt x="2467712" y="53379"/>
                  </a:lnTo>
                  <a:lnTo>
                    <a:pt x="2482620" y="53379"/>
                  </a:lnTo>
                  <a:lnTo>
                    <a:pt x="2499012" y="43904"/>
                  </a:lnTo>
                  <a:close/>
                  <a:moveTo>
                    <a:pt x="2325577" y="25584"/>
                  </a:moveTo>
                  <a:lnTo>
                    <a:pt x="2325577" y="0"/>
                  </a:lnTo>
                  <a:lnTo>
                    <a:pt x="2316101" y="0"/>
                  </a:lnTo>
                  <a:lnTo>
                    <a:pt x="2316101" y="25426"/>
                  </a:lnTo>
                  <a:cubicBezTo>
                    <a:pt x="2303277" y="28043"/>
                    <a:pt x="2295002" y="40556"/>
                    <a:pt x="2297623" y="53375"/>
                  </a:cubicBezTo>
                  <a:cubicBezTo>
                    <a:pt x="2300245" y="66193"/>
                    <a:pt x="2312753" y="74464"/>
                    <a:pt x="2325577" y="71847"/>
                  </a:cubicBezTo>
                  <a:cubicBezTo>
                    <a:pt x="2338401" y="69231"/>
                    <a:pt x="2346676" y="56718"/>
                    <a:pt x="2344054" y="43899"/>
                  </a:cubicBezTo>
                  <a:cubicBezTo>
                    <a:pt x="2342159" y="34596"/>
                    <a:pt x="2334894" y="27325"/>
                    <a:pt x="2325577" y="25426"/>
                  </a:cubicBezTo>
                  <a:close/>
                  <a:moveTo>
                    <a:pt x="2320839" y="63013"/>
                  </a:moveTo>
                  <a:cubicBezTo>
                    <a:pt x="2312974" y="63013"/>
                    <a:pt x="2306626" y="56650"/>
                    <a:pt x="2306626" y="48800"/>
                  </a:cubicBezTo>
                  <a:cubicBezTo>
                    <a:pt x="2306626" y="40950"/>
                    <a:pt x="2312974" y="34586"/>
                    <a:pt x="2320839" y="34586"/>
                  </a:cubicBezTo>
                  <a:cubicBezTo>
                    <a:pt x="2328704" y="34586"/>
                    <a:pt x="2335052" y="40950"/>
                    <a:pt x="2335052" y="48800"/>
                  </a:cubicBezTo>
                  <a:cubicBezTo>
                    <a:pt x="2334958" y="56588"/>
                    <a:pt x="2328641" y="62856"/>
                    <a:pt x="2320839" y="62855"/>
                  </a:cubicBezTo>
                  <a:close/>
                  <a:moveTo>
                    <a:pt x="2391906" y="105969"/>
                  </a:moveTo>
                  <a:lnTo>
                    <a:pt x="2401382" y="100505"/>
                  </a:lnTo>
                  <a:lnTo>
                    <a:pt x="2401382" y="0"/>
                  </a:lnTo>
                  <a:lnTo>
                    <a:pt x="2391906" y="0"/>
                  </a:lnTo>
                  <a:close/>
                  <a:moveTo>
                    <a:pt x="733668" y="650503"/>
                  </a:moveTo>
                  <a:lnTo>
                    <a:pt x="524729" y="650503"/>
                  </a:lnTo>
                  <a:cubicBezTo>
                    <a:pt x="522108" y="637686"/>
                    <a:pt x="509601" y="629414"/>
                    <a:pt x="496777" y="632032"/>
                  </a:cubicBezTo>
                  <a:cubicBezTo>
                    <a:pt x="483953" y="634647"/>
                    <a:pt x="475678" y="647161"/>
                    <a:pt x="478299" y="659979"/>
                  </a:cubicBezTo>
                  <a:cubicBezTo>
                    <a:pt x="480921" y="672796"/>
                    <a:pt x="493428" y="681068"/>
                    <a:pt x="506252" y="678450"/>
                  </a:cubicBezTo>
                  <a:cubicBezTo>
                    <a:pt x="515570" y="676552"/>
                    <a:pt x="522835" y="669281"/>
                    <a:pt x="524729" y="659979"/>
                  </a:cubicBezTo>
                  <a:lnTo>
                    <a:pt x="724192" y="659979"/>
                  </a:lnTo>
                  <a:lnTo>
                    <a:pt x="724192" y="726308"/>
                  </a:lnTo>
                  <a:lnTo>
                    <a:pt x="648387" y="726308"/>
                  </a:lnTo>
                  <a:lnTo>
                    <a:pt x="648387" y="1105334"/>
                  </a:lnTo>
                  <a:lnTo>
                    <a:pt x="600535" y="1105334"/>
                  </a:lnTo>
                  <a:cubicBezTo>
                    <a:pt x="597914" y="1092517"/>
                    <a:pt x="585406" y="1084245"/>
                    <a:pt x="572582" y="1086863"/>
                  </a:cubicBezTo>
                  <a:cubicBezTo>
                    <a:pt x="559758" y="1089478"/>
                    <a:pt x="551483" y="1101993"/>
                    <a:pt x="554104" y="1114810"/>
                  </a:cubicBezTo>
                  <a:cubicBezTo>
                    <a:pt x="556726" y="1127627"/>
                    <a:pt x="569234" y="1135900"/>
                    <a:pt x="582058" y="1133281"/>
                  </a:cubicBezTo>
                  <a:cubicBezTo>
                    <a:pt x="591375" y="1131383"/>
                    <a:pt x="598640" y="1124112"/>
                    <a:pt x="600535" y="1114810"/>
                  </a:cubicBezTo>
                  <a:lnTo>
                    <a:pt x="644565" y="1114810"/>
                  </a:lnTo>
                  <a:lnTo>
                    <a:pt x="657863" y="1107135"/>
                  </a:lnTo>
                  <a:lnTo>
                    <a:pt x="657863" y="735626"/>
                  </a:lnTo>
                  <a:lnTo>
                    <a:pt x="733668" y="735626"/>
                  </a:lnTo>
                  <a:close/>
                  <a:moveTo>
                    <a:pt x="501515" y="669454"/>
                  </a:moveTo>
                  <a:cubicBezTo>
                    <a:pt x="493650" y="669454"/>
                    <a:pt x="487301" y="663090"/>
                    <a:pt x="487301" y="655241"/>
                  </a:cubicBezTo>
                  <a:cubicBezTo>
                    <a:pt x="487301" y="647392"/>
                    <a:pt x="493650" y="641028"/>
                    <a:pt x="501515" y="641028"/>
                  </a:cubicBezTo>
                  <a:cubicBezTo>
                    <a:pt x="509379" y="641028"/>
                    <a:pt x="515728" y="647392"/>
                    <a:pt x="515728" y="655241"/>
                  </a:cubicBezTo>
                  <a:cubicBezTo>
                    <a:pt x="515633" y="663030"/>
                    <a:pt x="509316" y="669297"/>
                    <a:pt x="501515" y="669297"/>
                  </a:cubicBezTo>
                  <a:close/>
                  <a:moveTo>
                    <a:pt x="577320" y="1124286"/>
                  </a:moveTo>
                  <a:cubicBezTo>
                    <a:pt x="569455" y="1124286"/>
                    <a:pt x="563106" y="1117921"/>
                    <a:pt x="563106" y="1110072"/>
                  </a:cubicBezTo>
                  <a:cubicBezTo>
                    <a:pt x="563106" y="1102223"/>
                    <a:pt x="569455" y="1095859"/>
                    <a:pt x="577320" y="1095859"/>
                  </a:cubicBezTo>
                  <a:cubicBezTo>
                    <a:pt x="585185" y="1095859"/>
                    <a:pt x="591533" y="1102223"/>
                    <a:pt x="591533" y="1110072"/>
                  </a:cubicBezTo>
                  <a:cubicBezTo>
                    <a:pt x="591438" y="1117861"/>
                    <a:pt x="585121" y="1124128"/>
                    <a:pt x="577320" y="1124128"/>
                  </a:cubicBezTo>
                  <a:close/>
                  <a:moveTo>
                    <a:pt x="1870746" y="177195"/>
                  </a:moveTo>
                  <a:cubicBezTo>
                    <a:pt x="1857922" y="174581"/>
                    <a:pt x="1845414" y="182855"/>
                    <a:pt x="1842792" y="195674"/>
                  </a:cubicBezTo>
                  <a:cubicBezTo>
                    <a:pt x="1840203" y="208493"/>
                    <a:pt x="1848446" y="221004"/>
                    <a:pt x="1861270" y="223618"/>
                  </a:cubicBezTo>
                  <a:cubicBezTo>
                    <a:pt x="1874094" y="226231"/>
                    <a:pt x="1886602" y="217963"/>
                    <a:pt x="1889223" y="205148"/>
                  </a:cubicBezTo>
                  <a:lnTo>
                    <a:pt x="2022356" y="205148"/>
                  </a:lnTo>
                  <a:lnTo>
                    <a:pt x="2022356" y="0"/>
                  </a:lnTo>
                  <a:lnTo>
                    <a:pt x="2012880" y="0"/>
                  </a:lnTo>
                  <a:lnTo>
                    <a:pt x="2012880" y="195514"/>
                  </a:lnTo>
                  <a:lnTo>
                    <a:pt x="1889223" y="195514"/>
                  </a:lnTo>
                  <a:cubicBezTo>
                    <a:pt x="1887328" y="186204"/>
                    <a:pt x="1880063" y="178927"/>
                    <a:pt x="1870746" y="177037"/>
                  </a:cubicBezTo>
                  <a:close/>
                  <a:moveTo>
                    <a:pt x="1866008" y="214623"/>
                  </a:moveTo>
                  <a:cubicBezTo>
                    <a:pt x="1858143" y="214623"/>
                    <a:pt x="1851794" y="208260"/>
                    <a:pt x="1851794" y="200410"/>
                  </a:cubicBezTo>
                  <a:cubicBezTo>
                    <a:pt x="1851794" y="192560"/>
                    <a:pt x="1858143" y="186196"/>
                    <a:pt x="1866008" y="186196"/>
                  </a:cubicBezTo>
                  <a:cubicBezTo>
                    <a:pt x="1873873" y="186196"/>
                    <a:pt x="1880221" y="192560"/>
                    <a:pt x="1880221" y="200410"/>
                  </a:cubicBezTo>
                  <a:cubicBezTo>
                    <a:pt x="1880126" y="208198"/>
                    <a:pt x="1873809" y="214466"/>
                    <a:pt x="1866008" y="214465"/>
                  </a:cubicBezTo>
                  <a:close/>
                  <a:moveTo>
                    <a:pt x="554104" y="1029529"/>
                  </a:moveTo>
                  <a:cubicBezTo>
                    <a:pt x="551483" y="1042350"/>
                    <a:pt x="559758" y="1054861"/>
                    <a:pt x="572582" y="1057473"/>
                  </a:cubicBezTo>
                  <a:cubicBezTo>
                    <a:pt x="585406" y="1060088"/>
                    <a:pt x="597914" y="1051813"/>
                    <a:pt x="600535" y="1038992"/>
                  </a:cubicBezTo>
                  <a:cubicBezTo>
                    <a:pt x="603125" y="1026178"/>
                    <a:pt x="594881" y="1013670"/>
                    <a:pt x="582058" y="1011052"/>
                  </a:cubicBezTo>
                  <a:lnTo>
                    <a:pt x="582058" y="754262"/>
                  </a:lnTo>
                  <a:cubicBezTo>
                    <a:pt x="594881" y="751646"/>
                    <a:pt x="603156" y="739132"/>
                    <a:pt x="600535" y="726315"/>
                  </a:cubicBezTo>
                  <a:cubicBezTo>
                    <a:pt x="597914" y="713494"/>
                    <a:pt x="585406" y="705225"/>
                    <a:pt x="572582" y="707840"/>
                  </a:cubicBezTo>
                  <a:cubicBezTo>
                    <a:pt x="559758" y="710459"/>
                    <a:pt x="551483" y="722970"/>
                    <a:pt x="554104" y="735790"/>
                  </a:cubicBezTo>
                  <a:cubicBezTo>
                    <a:pt x="556000" y="745092"/>
                    <a:pt x="563264" y="752363"/>
                    <a:pt x="572582" y="754262"/>
                  </a:cubicBezTo>
                  <a:lnTo>
                    <a:pt x="572582" y="1011052"/>
                  </a:lnTo>
                  <a:cubicBezTo>
                    <a:pt x="563328" y="1012918"/>
                    <a:pt x="556063" y="1020123"/>
                    <a:pt x="554104" y="1029371"/>
                  </a:cubicBezTo>
                  <a:close/>
                  <a:moveTo>
                    <a:pt x="563106" y="731046"/>
                  </a:moveTo>
                  <a:cubicBezTo>
                    <a:pt x="563106" y="723197"/>
                    <a:pt x="569455" y="716833"/>
                    <a:pt x="577320" y="716833"/>
                  </a:cubicBezTo>
                  <a:cubicBezTo>
                    <a:pt x="585185" y="716833"/>
                    <a:pt x="591533" y="723197"/>
                    <a:pt x="591533" y="731046"/>
                  </a:cubicBezTo>
                  <a:cubicBezTo>
                    <a:pt x="591533" y="738895"/>
                    <a:pt x="585185" y="745260"/>
                    <a:pt x="577320" y="745260"/>
                  </a:cubicBezTo>
                  <a:cubicBezTo>
                    <a:pt x="569487" y="745279"/>
                    <a:pt x="563138" y="738943"/>
                    <a:pt x="563106" y="731109"/>
                  </a:cubicBezTo>
                  <a:cubicBezTo>
                    <a:pt x="563106" y="731037"/>
                    <a:pt x="563106" y="730961"/>
                    <a:pt x="563106" y="730888"/>
                  </a:cubicBezTo>
                  <a:close/>
                  <a:moveTo>
                    <a:pt x="577320" y="1020053"/>
                  </a:moveTo>
                  <a:cubicBezTo>
                    <a:pt x="585185" y="1020053"/>
                    <a:pt x="591533" y="1026418"/>
                    <a:pt x="591533" y="1034267"/>
                  </a:cubicBezTo>
                  <a:cubicBezTo>
                    <a:pt x="591533" y="1042116"/>
                    <a:pt x="585185" y="1048480"/>
                    <a:pt x="577320" y="1048480"/>
                  </a:cubicBezTo>
                  <a:cubicBezTo>
                    <a:pt x="569455" y="1048480"/>
                    <a:pt x="563106" y="1042116"/>
                    <a:pt x="563106" y="1034267"/>
                  </a:cubicBezTo>
                  <a:cubicBezTo>
                    <a:pt x="563011" y="1026434"/>
                    <a:pt x="569265" y="1020003"/>
                    <a:pt x="577098" y="1019896"/>
                  </a:cubicBezTo>
                  <a:cubicBezTo>
                    <a:pt x="577162" y="1019896"/>
                    <a:pt x="577257" y="1019896"/>
                    <a:pt x="577320" y="1019896"/>
                  </a:cubicBezTo>
                  <a:close/>
                  <a:moveTo>
                    <a:pt x="1633854" y="72015"/>
                  </a:moveTo>
                  <a:cubicBezTo>
                    <a:pt x="1646678" y="74634"/>
                    <a:pt x="1659186" y="66365"/>
                    <a:pt x="1661807" y="53547"/>
                  </a:cubicBezTo>
                  <a:cubicBezTo>
                    <a:pt x="1661807" y="53544"/>
                    <a:pt x="1661807" y="53541"/>
                    <a:pt x="1661807" y="53537"/>
                  </a:cubicBezTo>
                  <a:lnTo>
                    <a:pt x="1785465" y="53537"/>
                  </a:lnTo>
                  <a:lnTo>
                    <a:pt x="1785465" y="252842"/>
                  </a:lnTo>
                  <a:cubicBezTo>
                    <a:pt x="1772641" y="255458"/>
                    <a:pt x="1764366" y="267971"/>
                    <a:pt x="1766987" y="280790"/>
                  </a:cubicBezTo>
                  <a:cubicBezTo>
                    <a:pt x="1769609" y="293609"/>
                    <a:pt x="1782117" y="301880"/>
                    <a:pt x="1794941" y="299263"/>
                  </a:cubicBezTo>
                  <a:cubicBezTo>
                    <a:pt x="1807764" y="296646"/>
                    <a:pt x="1816039" y="284133"/>
                    <a:pt x="1813418" y="271315"/>
                  </a:cubicBezTo>
                  <a:cubicBezTo>
                    <a:pt x="1811523" y="262011"/>
                    <a:pt x="1804258" y="254741"/>
                    <a:pt x="1794941" y="252842"/>
                  </a:cubicBezTo>
                  <a:lnTo>
                    <a:pt x="1794941" y="43904"/>
                  </a:lnTo>
                  <a:lnTo>
                    <a:pt x="1661807" y="43904"/>
                  </a:lnTo>
                  <a:cubicBezTo>
                    <a:pt x="1659186" y="31086"/>
                    <a:pt x="1646678" y="22818"/>
                    <a:pt x="1633854" y="25438"/>
                  </a:cubicBezTo>
                  <a:cubicBezTo>
                    <a:pt x="1621031" y="28058"/>
                    <a:pt x="1612756" y="40573"/>
                    <a:pt x="1615377" y="53391"/>
                  </a:cubicBezTo>
                  <a:cubicBezTo>
                    <a:pt x="1617304" y="62690"/>
                    <a:pt x="1624569" y="69956"/>
                    <a:pt x="1633854" y="71857"/>
                  </a:cubicBezTo>
                  <a:close/>
                  <a:moveTo>
                    <a:pt x="1804416" y="276215"/>
                  </a:moveTo>
                  <a:cubicBezTo>
                    <a:pt x="1804416" y="284065"/>
                    <a:pt x="1798067" y="290429"/>
                    <a:pt x="1790203" y="290429"/>
                  </a:cubicBezTo>
                  <a:cubicBezTo>
                    <a:pt x="1782338" y="290429"/>
                    <a:pt x="1775989" y="284065"/>
                    <a:pt x="1775989" y="276215"/>
                  </a:cubicBezTo>
                  <a:cubicBezTo>
                    <a:pt x="1775989" y="268365"/>
                    <a:pt x="1782338" y="262002"/>
                    <a:pt x="1790203" y="262002"/>
                  </a:cubicBezTo>
                  <a:cubicBezTo>
                    <a:pt x="1798004" y="262001"/>
                    <a:pt x="1804321" y="268269"/>
                    <a:pt x="1804416" y="276057"/>
                  </a:cubicBezTo>
                  <a:close/>
                  <a:moveTo>
                    <a:pt x="1638592" y="34586"/>
                  </a:moveTo>
                  <a:cubicBezTo>
                    <a:pt x="1646457" y="34586"/>
                    <a:pt x="1652806" y="40950"/>
                    <a:pt x="1652806" y="48800"/>
                  </a:cubicBezTo>
                  <a:cubicBezTo>
                    <a:pt x="1652806" y="56650"/>
                    <a:pt x="1646457" y="63013"/>
                    <a:pt x="1638592" y="63013"/>
                  </a:cubicBezTo>
                  <a:cubicBezTo>
                    <a:pt x="1630728" y="63013"/>
                    <a:pt x="1624379" y="56650"/>
                    <a:pt x="1624379" y="48800"/>
                  </a:cubicBezTo>
                  <a:cubicBezTo>
                    <a:pt x="1624284" y="40968"/>
                    <a:pt x="1630538" y="34534"/>
                    <a:pt x="1638371" y="34429"/>
                  </a:cubicBezTo>
                  <a:cubicBezTo>
                    <a:pt x="1638434" y="34429"/>
                    <a:pt x="1638529" y="34428"/>
                    <a:pt x="1638592" y="34428"/>
                  </a:cubicBezTo>
                  <a:close/>
                  <a:moveTo>
                    <a:pt x="1586002" y="347282"/>
                  </a:moveTo>
                  <a:cubicBezTo>
                    <a:pt x="1583381" y="334465"/>
                    <a:pt x="1570873" y="326193"/>
                    <a:pt x="1558049" y="328811"/>
                  </a:cubicBezTo>
                  <a:cubicBezTo>
                    <a:pt x="1545225" y="331427"/>
                    <a:pt x="1536950" y="343941"/>
                    <a:pt x="1539571" y="356758"/>
                  </a:cubicBezTo>
                  <a:cubicBezTo>
                    <a:pt x="1542193" y="369576"/>
                    <a:pt x="1554701" y="377848"/>
                    <a:pt x="1567525" y="375229"/>
                  </a:cubicBezTo>
                  <a:cubicBezTo>
                    <a:pt x="1576843" y="373331"/>
                    <a:pt x="1584107" y="366060"/>
                    <a:pt x="1586002" y="356758"/>
                  </a:cubicBezTo>
                  <a:lnTo>
                    <a:pt x="1719135" y="356758"/>
                  </a:lnTo>
                  <a:lnTo>
                    <a:pt x="1719135" y="147662"/>
                  </a:lnTo>
                  <a:cubicBezTo>
                    <a:pt x="1731959" y="145046"/>
                    <a:pt x="1740234" y="132533"/>
                    <a:pt x="1737612" y="119714"/>
                  </a:cubicBezTo>
                  <a:cubicBezTo>
                    <a:pt x="1734991" y="106895"/>
                    <a:pt x="1722484" y="98624"/>
                    <a:pt x="1709660" y="101241"/>
                  </a:cubicBezTo>
                  <a:cubicBezTo>
                    <a:pt x="1696836" y="103858"/>
                    <a:pt x="1688561" y="116371"/>
                    <a:pt x="1691182" y="129189"/>
                  </a:cubicBezTo>
                  <a:cubicBezTo>
                    <a:pt x="1693077" y="138493"/>
                    <a:pt x="1700342" y="145763"/>
                    <a:pt x="1709660" y="147662"/>
                  </a:cubicBezTo>
                  <a:lnTo>
                    <a:pt x="1709660" y="347125"/>
                  </a:lnTo>
                  <a:close/>
                  <a:moveTo>
                    <a:pt x="1562787" y="366234"/>
                  </a:moveTo>
                  <a:cubicBezTo>
                    <a:pt x="1554922" y="366234"/>
                    <a:pt x="1548574" y="359869"/>
                    <a:pt x="1548574" y="352020"/>
                  </a:cubicBezTo>
                  <a:cubicBezTo>
                    <a:pt x="1548574" y="344171"/>
                    <a:pt x="1554922" y="337807"/>
                    <a:pt x="1562787" y="337807"/>
                  </a:cubicBezTo>
                  <a:cubicBezTo>
                    <a:pt x="1570652" y="337807"/>
                    <a:pt x="1577001" y="344171"/>
                    <a:pt x="1577001" y="352020"/>
                  </a:cubicBezTo>
                  <a:cubicBezTo>
                    <a:pt x="1576906" y="359809"/>
                    <a:pt x="1570589" y="366076"/>
                    <a:pt x="1562787" y="366076"/>
                  </a:cubicBezTo>
                  <a:close/>
                  <a:moveTo>
                    <a:pt x="1700184" y="124605"/>
                  </a:moveTo>
                  <a:cubicBezTo>
                    <a:pt x="1700184" y="116755"/>
                    <a:pt x="1706533" y="110391"/>
                    <a:pt x="1714398" y="110391"/>
                  </a:cubicBezTo>
                  <a:cubicBezTo>
                    <a:pt x="1722262" y="110391"/>
                    <a:pt x="1728611" y="116755"/>
                    <a:pt x="1728611" y="124605"/>
                  </a:cubicBezTo>
                  <a:cubicBezTo>
                    <a:pt x="1728611" y="132455"/>
                    <a:pt x="1722262" y="138818"/>
                    <a:pt x="1714398" y="138818"/>
                  </a:cubicBezTo>
                  <a:cubicBezTo>
                    <a:pt x="1706564" y="138836"/>
                    <a:pt x="1700216" y="132502"/>
                    <a:pt x="1700184" y="124669"/>
                  </a:cubicBezTo>
                  <a:cubicBezTo>
                    <a:pt x="1700184" y="124595"/>
                    <a:pt x="1700184" y="124521"/>
                    <a:pt x="1700184" y="124447"/>
                  </a:cubicBezTo>
                  <a:close/>
                  <a:moveTo>
                    <a:pt x="1330634" y="72015"/>
                  </a:moveTo>
                  <a:cubicBezTo>
                    <a:pt x="1343458" y="74634"/>
                    <a:pt x="1355965" y="66365"/>
                    <a:pt x="1358586" y="53547"/>
                  </a:cubicBezTo>
                  <a:cubicBezTo>
                    <a:pt x="1358586" y="53544"/>
                    <a:pt x="1358586" y="53541"/>
                    <a:pt x="1358586" y="53537"/>
                  </a:cubicBezTo>
                  <a:lnTo>
                    <a:pt x="1415915" y="53537"/>
                  </a:lnTo>
                  <a:lnTo>
                    <a:pt x="1415915" y="0"/>
                  </a:lnTo>
                  <a:lnTo>
                    <a:pt x="1406439" y="0"/>
                  </a:lnTo>
                  <a:lnTo>
                    <a:pt x="1406439" y="43904"/>
                  </a:lnTo>
                  <a:lnTo>
                    <a:pt x="1358586" y="43904"/>
                  </a:lnTo>
                  <a:cubicBezTo>
                    <a:pt x="1355965" y="31086"/>
                    <a:pt x="1343458" y="22818"/>
                    <a:pt x="1330634" y="25438"/>
                  </a:cubicBezTo>
                  <a:cubicBezTo>
                    <a:pt x="1317810" y="28058"/>
                    <a:pt x="1309535" y="40573"/>
                    <a:pt x="1312156" y="53391"/>
                  </a:cubicBezTo>
                  <a:cubicBezTo>
                    <a:pt x="1314083" y="62690"/>
                    <a:pt x="1321348" y="69956"/>
                    <a:pt x="1330634" y="71857"/>
                  </a:cubicBezTo>
                  <a:close/>
                  <a:moveTo>
                    <a:pt x="1335372" y="34586"/>
                  </a:moveTo>
                  <a:cubicBezTo>
                    <a:pt x="1343236" y="34586"/>
                    <a:pt x="1349585" y="40950"/>
                    <a:pt x="1349585" y="48800"/>
                  </a:cubicBezTo>
                  <a:cubicBezTo>
                    <a:pt x="1349585" y="56650"/>
                    <a:pt x="1343236" y="63013"/>
                    <a:pt x="1335372" y="63013"/>
                  </a:cubicBezTo>
                  <a:cubicBezTo>
                    <a:pt x="1327507" y="63013"/>
                    <a:pt x="1321158" y="56650"/>
                    <a:pt x="1321158" y="48800"/>
                  </a:cubicBezTo>
                  <a:cubicBezTo>
                    <a:pt x="1321063" y="40968"/>
                    <a:pt x="1327317" y="34534"/>
                    <a:pt x="1335150" y="34429"/>
                  </a:cubicBezTo>
                  <a:cubicBezTo>
                    <a:pt x="1335214" y="34429"/>
                    <a:pt x="1335308" y="34428"/>
                    <a:pt x="1335372" y="34428"/>
                  </a:cubicBezTo>
                  <a:close/>
                  <a:moveTo>
                    <a:pt x="2249772" y="25584"/>
                  </a:moveTo>
                  <a:cubicBezTo>
                    <a:pt x="2236948" y="22968"/>
                    <a:pt x="2224440" y="31240"/>
                    <a:pt x="2221818" y="44062"/>
                  </a:cubicBezTo>
                  <a:cubicBezTo>
                    <a:pt x="2219197" y="56883"/>
                    <a:pt x="2227472" y="69398"/>
                    <a:pt x="2240296" y="72015"/>
                  </a:cubicBezTo>
                  <a:lnTo>
                    <a:pt x="2240296" y="193335"/>
                  </a:lnTo>
                  <a:lnTo>
                    <a:pt x="2249772" y="187871"/>
                  </a:lnTo>
                  <a:lnTo>
                    <a:pt x="2249772" y="71857"/>
                  </a:lnTo>
                  <a:cubicBezTo>
                    <a:pt x="2262596" y="69253"/>
                    <a:pt x="2270871" y="56749"/>
                    <a:pt x="2268280" y="43928"/>
                  </a:cubicBezTo>
                  <a:cubicBezTo>
                    <a:pt x="2266386" y="34605"/>
                    <a:pt x="2259089" y="27319"/>
                    <a:pt x="2249772" y="25426"/>
                  </a:cubicBezTo>
                  <a:close/>
                  <a:moveTo>
                    <a:pt x="2245034" y="63013"/>
                  </a:moveTo>
                  <a:cubicBezTo>
                    <a:pt x="2237169" y="63013"/>
                    <a:pt x="2230820" y="56650"/>
                    <a:pt x="2230820" y="48800"/>
                  </a:cubicBezTo>
                  <a:cubicBezTo>
                    <a:pt x="2230820" y="40950"/>
                    <a:pt x="2237169" y="34586"/>
                    <a:pt x="2245034" y="34586"/>
                  </a:cubicBezTo>
                  <a:cubicBezTo>
                    <a:pt x="2252899" y="34586"/>
                    <a:pt x="2259247" y="40950"/>
                    <a:pt x="2259247" y="48800"/>
                  </a:cubicBezTo>
                  <a:cubicBezTo>
                    <a:pt x="2259152" y="56588"/>
                    <a:pt x="2252835" y="62856"/>
                    <a:pt x="2245034" y="62855"/>
                  </a:cubicBezTo>
                  <a:close/>
                  <a:moveTo>
                    <a:pt x="827950" y="811589"/>
                  </a:moveTo>
                  <a:cubicBezTo>
                    <a:pt x="830572" y="798769"/>
                    <a:pt x="822297" y="786251"/>
                    <a:pt x="809473" y="783636"/>
                  </a:cubicBezTo>
                  <a:cubicBezTo>
                    <a:pt x="796649" y="781021"/>
                    <a:pt x="784141" y="789293"/>
                    <a:pt x="781520" y="802114"/>
                  </a:cubicBezTo>
                  <a:lnTo>
                    <a:pt x="724192" y="802114"/>
                  </a:lnTo>
                  <a:lnTo>
                    <a:pt x="724192" y="1068822"/>
                  </a:lnTo>
                  <a:lnTo>
                    <a:pt x="733668" y="1063357"/>
                  </a:lnTo>
                  <a:lnTo>
                    <a:pt x="733668" y="811431"/>
                  </a:lnTo>
                  <a:lnTo>
                    <a:pt x="781520" y="811431"/>
                  </a:lnTo>
                  <a:cubicBezTo>
                    <a:pt x="784110" y="824252"/>
                    <a:pt x="796618" y="832537"/>
                    <a:pt x="809442" y="829934"/>
                  </a:cubicBezTo>
                  <a:cubicBezTo>
                    <a:pt x="818759" y="828039"/>
                    <a:pt x="826056" y="820752"/>
                    <a:pt x="827950" y="811431"/>
                  </a:cubicBezTo>
                  <a:close/>
                  <a:moveTo>
                    <a:pt x="790522" y="806851"/>
                  </a:moveTo>
                  <a:cubicBezTo>
                    <a:pt x="790522" y="799002"/>
                    <a:pt x="796871" y="792638"/>
                    <a:pt x="804735" y="792638"/>
                  </a:cubicBezTo>
                  <a:cubicBezTo>
                    <a:pt x="812600" y="792638"/>
                    <a:pt x="818949" y="799002"/>
                    <a:pt x="818949" y="806851"/>
                  </a:cubicBezTo>
                  <a:cubicBezTo>
                    <a:pt x="818949" y="814700"/>
                    <a:pt x="812600" y="821065"/>
                    <a:pt x="804735" y="821065"/>
                  </a:cubicBezTo>
                  <a:cubicBezTo>
                    <a:pt x="796902" y="821084"/>
                    <a:pt x="790553" y="814748"/>
                    <a:pt x="790522" y="806915"/>
                  </a:cubicBezTo>
                  <a:cubicBezTo>
                    <a:pt x="790522" y="806842"/>
                    <a:pt x="790522" y="806766"/>
                    <a:pt x="790522" y="806693"/>
                  </a:cubicBezTo>
                  <a:close/>
                  <a:moveTo>
                    <a:pt x="2325577" y="101389"/>
                  </a:moveTo>
                  <a:cubicBezTo>
                    <a:pt x="2312753" y="98773"/>
                    <a:pt x="2300245" y="107045"/>
                    <a:pt x="2297623" y="119867"/>
                  </a:cubicBezTo>
                  <a:cubicBezTo>
                    <a:pt x="2295002" y="132688"/>
                    <a:pt x="2303277" y="145204"/>
                    <a:pt x="2316101" y="147820"/>
                  </a:cubicBezTo>
                  <a:lnTo>
                    <a:pt x="2316101" y="149747"/>
                  </a:lnTo>
                  <a:lnTo>
                    <a:pt x="2342222" y="134649"/>
                  </a:lnTo>
                  <a:cubicBezTo>
                    <a:pt x="2343044" y="132960"/>
                    <a:pt x="2343644" y="131178"/>
                    <a:pt x="2344054" y="129343"/>
                  </a:cubicBezTo>
                  <a:cubicBezTo>
                    <a:pt x="2346771" y="116542"/>
                    <a:pt x="2338558" y="103974"/>
                    <a:pt x="2325767" y="101271"/>
                  </a:cubicBezTo>
                  <a:cubicBezTo>
                    <a:pt x="2325703" y="101258"/>
                    <a:pt x="2325640" y="101244"/>
                    <a:pt x="2325577" y="101231"/>
                  </a:cubicBezTo>
                  <a:close/>
                  <a:moveTo>
                    <a:pt x="2320839" y="138818"/>
                  </a:moveTo>
                  <a:cubicBezTo>
                    <a:pt x="2312974" y="138818"/>
                    <a:pt x="2306626" y="132455"/>
                    <a:pt x="2306626" y="124605"/>
                  </a:cubicBezTo>
                  <a:cubicBezTo>
                    <a:pt x="2306626" y="116755"/>
                    <a:pt x="2312974" y="110391"/>
                    <a:pt x="2320839" y="110391"/>
                  </a:cubicBezTo>
                  <a:cubicBezTo>
                    <a:pt x="2328704" y="110391"/>
                    <a:pt x="2335052" y="116755"/>
                    <a:pt x="2335052" y="124605"/>
                  </a:cubicBezTo>
                  <a:cubicBezTo>
                    <a:pt x="2334958" y="132393"/>
                    <a:pt x="2328641" y="138661"/>
                    <a:pt x="2320839" y="138660"/>
                  </a:cubicBezTo>
                  <a:close/>
                  <a:moveTo>
                    <a:pt x="297314" y="584174"/>
                  </a:moveTo>
                  <a:cubicBezTo>
                    <a:pt x="299936" y="571353"/>
                    <a:pt x="291660" y="558842"/>
                    <a:pt x="278837" y="556230"/>
                  </a:cubicBezTo>
                  <a:cubicBezTo>
                    <a:pt x="266013" y="553615"/>
                    <a:pt x="253505" y="561890"/>
                    <a:pt x="250884" y="574711"/>
                  </a:cubicBezTo>
                  <a:cubicBezTo>
                    <a:pt x="248294" y="587525"/>
                    <a:pt x="256537" y="600033"/>
                    <a:pt x="269361" y="602651"/>
                  </a:cubicBezTo>
                  <a:lnTo>
                    <a:pt x="269361" y="963042"/>
                  </a:lnTo>
                  <a:lnTo>
                    <a:pt x="345166" y="963042"/>
                  </a:lnTo>
                  <a:lnTo>
                    <a:pt x="345166" y="1010894"/>
                  </a:lnTo>
                  <a:cubicBezTo>
                    <a:pt x="332342" y="1013509"/>
                    <a:pt x="324067" y="1026023"/>
                    <a:pt x="326689" y="1038841"/>
                  </a:cubicBezTo>
                  <a:cubicBezTo>
                    <a:pt x="329310" y="1051661"/>
                    <a:pt x="341818" y="1059930"/>
                    <a:pt x="354642" y="1057315"/>
                  </a:cubicBezTo>
                  <a:cubicBezTo>
                    <a:pt x="367466" y="1054700"/>
                    <a:pt x="375741" y="1042185"/>
                    <a:pt x="373119" y="1029365"/>
                  </a:cubicBezTo>
                  <a:cubicBezTo>
                    <a:pt x="371224" y="1020063"/>
                    <a:pt x="363960" y="1012792"/>
                    <a:pt x="354642" y="1010894"/>
                  </a:cubicBezTo>
                  <a:lnTo>
                    <a:pt x="354642" y="953566"/>
                  </a:lnTo>
                  <a:lnTo>
                    <a:pt x="278837" y="953566"/>
                  </a:lnTo>
                  <a:lnTo>
                    <a:pt x="278837" y="602493"/>
                  </a:lnTo>
                  <a:cubicBezTo>
                    <a:pt x="288154" y="600604"/>
                    <a:pt x="295419" y="593327"/>
                    <a:pt x="297314" y="584016"/>
                  </a:cubicBezTo>
                  <a:close/>
                  <a:moveTo>
                    <a:pt x="364118" y="1034267"/>
                  </a:moveTo>
                  <a:cubicBezTo>
                    <a:pt x="364118" y="1042116"/>
                    <a:pt x="357769" y="1048480"/>
                    <a:pt x="349904" y="1048480"/>
                  </a:cubicBezTo>
                  <a:cubicBezTo>
                    <a:pt x="342039" y="1048480"/>
                    <a:pt x="335691" y="1042116"/>
                    <a:pt x="335691" y="1034267"/>
                  </a:cubicBezTo>
                  <a:cubicBezTo>
                    <a:pt x="335691" y="1026418"/>
                    <a:pt x="342039" y="1020053"/>
                    <a:pt x="349904" y="1020053"/>
                  </a:cubicBezTo>
                  <a:cubicBezTo>
                    <a:pt x="357706" y="1020053"/>
                    <a:pt x="364023" y="1026320"/>
                    <a:pt x="364118" y="1034109"/>
                  </a:cubicBezTo>
                  <a:close/>
                  <a:moveTo>
                    <a:pt x="274099" y="593649"/>
                  </a:moveTo>
                  <a:cubicBezTo>
                    <a:pt x="266234" y="593649"/>
                    <a:pt x="259886" y="587285"/>
                    <a:pt x="259886" y="579436"/>
                  </a:cubicBezTo>
                  <a:cubicBezTo>
                    <a:pt x="259886" y="571587"/>
                    <a:pt x="266234" y="565222"/>
                    <a:pt x="274099" y="565222"/>
                  </a:cubicBezTo>
                  <a:cubicBezTo>
                    <a:pt x="281964" y="565222"/>
                    <a:pt x="288312" y="571587"/>
                    <a:pt x="288312" y="579436"/>
                  </a:cubicBezTo>
                  <a:cubicBezTo>
                    <a:pt x="288218" y="587225"/>
                    <a:pt x="281901" y="593491"/>
                    <a:pt x="274099" y="593491"/>
                  </a:cubicBezTo>
                  <a:close/>
                  <a:moveTo>
                    <a:pt x="1055366" y="508368"/>
                  </a:moveTo>
                  <a:cubicBezTo>
                    <a:pt x="1057988" y="495548"/>
                    <a:pt x="1049713" y="483031"/>
                    <a:pt x="1036889" y="480415"/>
                  </a:cubicBezTo>
                  <a:cubicBezTo>
                    <a:pt x="1024065" y="477800"/>
                    <a:pt x="1011557" y="486072"/>
                    <a:pt x="1008935" y="498893"/>
                  </a:cubicBezTo>
                  <a:lnTo>
                    <a:pt x="600535" y="498893"/>
                  </a:lnTo>
                  <a:cubicBezTo>
                    <a:pt x="597914" y="486075"/>
                    <a:pt x="585406" y="477803"/>
                    <a:pt x="572582" y="480422"/>
                  </a:cubicBezTo>
                  <a:cubicBezTo>
                    <a:pt x="559758" y="483037"/>
                    <a:pt x="551483" y="495551"/>
                    <a:pt x="554104" y="508368"/>
                  </a:cubicBezTo>
                  <a:cubicBezTo>
                    <a:pt x="556726" y="521186"/>
                    <a:pt x="569234" y="529458"/>
                    <a:pt x="582058" y="526840"/>
                  </a:cubicBezTo>
                  <a:cubicBezTo>
                    <a:pt x="591375" y="524941"/>
                    <a:pt x="598640" y="517670"/>
                    <a:pt x="600535" y="508368"/>
                  </a:cubicBezTo>
                  <a:lnTo>
                    <a:pt x="1008935" y="508368"/>
                  </a:lnTo>
                  <a:cubicBezTo>
                    <a:pt x="1011525" y="521189"/>
                    <a:pt x="1024033" y="529474"/>
                    <a:pt x="1036857" y="526871"/>
                  </a:cubicBezTo>
                  <a:cubicBezTo>
                    <a:pt x="1046175" y="524976"/>
                    <a:pt x="1053471" y="517689"/>
                    <a:pt x="1055366" y="508368"/>
                  </a:cubicBezTo>
                  <a:close/>
                  <a:moveTo>
                    <a:pt x="577320" y="517844"/>
                  </a:moveTo>
                  <a:cubicBezTo>
                    <a:pt x="569455" y="517844"/>
                    <a:pt x="563106" y="511480"/>
                    <a:pt x="563106" y="503631"/>
                  </a:cubicBezTo>
                  <a:cubicBezTo>
                    <a:pt x="563106" y="495782"/>
                    <a:pt x="569455" y="489417"/>
                    <a:pt x="577320" y="489417"/>
                  </a:cubicBezTo>
                  <a:cubicBezTo>
                    <a:pt x="585185" y="489417"/>
                    <a:pt x="591533" y="495782"/>
                    <a:pt x="591533" y="503631"/>
                  </a:cubicBezTo>
                  <a:cubicBezTo>
                    <a:pt x="591438" y="511420"/>
                    <a:pt x="585121" y="517686"/>
                    <a:pt x="577320" y="517686"/>
                  </a:cubicBezTo>
                  <a:close/>
                  <a:moveTo>
                    <a:pt x="1017937" y="503631"/>
                  </a:moveTo>
                  <a:cubicBezTo>
                    <a:pt x="1017937" y="495782"/>
                    <a:pt x="1024286" y="489417"/>
                    <a:pt x="1032151" y="489417"/>
                  </a:cubicBezTo>
                  <a:cubicBezTo>
                    <a:pt x="1040016" y="489417"/>
                    <a:pt x="1046364" y="495782"/>
                    <a:pt x="1046364" y="503631"/>
                  </a:cubicBezTo>
                  <a:cubicBezTo>
                    <a:pt x="1046364" y="511480"/>
                    <a:pt x="1040016" y="517844"/>
                    <a:pt x="1032151" y="517844"/>
                  </a:cubicBezTo>
                  <a:cubicBezTo>
                    <a:pt x="1024318" y="517863"/>
                    <a:pt x="1017969" y="511527"/>
                    <a:pt x="1017937" y="503694"/>
                  </a:cubicBezTo>
                  <a:cubicBezTo>
                    <a:pt x="1017937" y="503621"/>
                    <a:pt x="1017937" y="503545"/>
                    <a:pt x="1017937" y="503473"/>
                  </a:cubicBezTo>
                  <a:close/>
                  <a:moveTo>
                    <a:pt x="51421" y="0"/>
                  </a:moveTo>
                  <a:lnTo>
                    <a:pt x="41946" y="0"/>
                  </a:lnTo>
                  <a:lnTo>
                    <a:pt x="41946" y="119709"/>
                  </a:lnTo>
                  <a:lnTo>
                    <a:pt x="0" y="119709"/>
                  </a:lnTo>
                  <a:lnTo>
                    <a:pt x="0" y="129185"/>
                  </a:lnTo>
                  <a:lnTo>
                    <a:pt x="51421" y="129185"/>
                  </a:lnTo>
                  <a:close/>
                  <a:moveTo>
                    <a:pt x="1264304" y="299273"/>
                  </a:moveTo>
                  <a:cubicBezTo>
                    <a:pt x="1277128" y="296656"/>
                    <a:pt x="1285403" y="284143"/>
                    <a:pt x="1282781" y="271324"/>
                  </a:cubicBezTo>
                  <a:cubicBezTo>
                    <a:pt x="1280160" y="258505"/>
                    <a:pt x="1267652" y="250235"/>
                    <a:pt x="1254829" y="252852"/>
                  </a:cubicBezTo>
                  <a:cubicBezTo>
                    <a:pt x="1242005" y="255468"/>
                    <a:pt x="1233730" y="267981"/>
                    <a:pt x="1236351" y="280800"/>
                  </a:cubicBezTo>
                  <a:cubicBezTo>
                    <a:pt x="1238246" y="290103"/>
                    <a:pt x="1245511" y="297374"/>
                    <a:pt x="1254829" y="299273"/>
                  </a:cubicBezTo>
                  <a:lnTo>
                    <a:pt x="1254829" y="387712"/>
                  </a:lnTo>
                  <a:lnTo>
                    <a:pt x="1027413" y="615127"/>
                  </a:lnTo>
                  <a:lnTo>
                    <a:pt x="1027413" y="893522"/>
                  </a:lnTo>
                  <a:lnTo>
                    <a:pt x="1036889" y="888058"/>
                  </a:lnTo>
                  <a:lnTo>
                    <a:pt x="1036889" y="619076"/>
                  </a:lnTo>
                  <a:lnTo>
                    <a:pt x="1264304" y="391660"/>
                  </a:lnTo>
                  <a:close/>
                  <a:moveTo>
                    <a:pt x="1245353" y="276057"/>
                  </a:moveTo>
                  <a:cubicBezTo>
                    <a:pt x="1245353" y="268207"/>
                    <a:pt x="1251702" y="261844"/>
                    <a:pt x="1259566" y="261844"/>
                  </a:cubicBezTo>
                  <a:cubicBezTo>
                    <a:pt x="1267431" y="261844"/>
                    <a:pt x="1273780" y="268207"/>
                    <a:pt x="1273780" y="276057"/>
                  </a:cubicBezTo>
                  <a:cubicBezTo>
                    <a:pt x="1273780" y="283907"/>
                    <a:pt x="1267431" y="290271"/>
                    <a:pt x="1259566" y="290271"/>
                  </a:cubicBezTo>
                  <a:cubicBezTo>
                    <a:pt x="1251733" y="290288"/>
                    <a:pt x="1245385" y="283953"/>
                    <a:pt x="1245353" y="276120"/>
                  </a:cubicBezTo>
                  <a:cubicBezTo>
                    <a:pt x="1245353" y="276099"/>
                    <a:pt x="1245353" y="276078"/>
                    <a:pt x="1245353" y="276057"/>
                  </a:cubicBezTo>
                  <a:close/>
                  <a:moveTo>
                    <a:pt x="724192" y="71857"/>
                  </a:moveTo>
                  <a:lnTo>
                    <a:pt x="724192" y="347125"/>
                  </a:lnTo>
                  <a:lnTo>
                    <a:pt x="494850" y="347125"/>
                  </a:lnTo>
                  <a:lnTo>
                    <a:pt x="345166" y="496777"/>
                  </a:lnTo>
                  <a:lnTo>
                    <a:pt x="345166" y="859283"/>
                  </a:lnTo>
                  <a:cubicBezTo>
                    <a:pt x="332342" y="861899"/>
                    <a:pt x="324067" y="874413"/>
                    <a:pt x="326689" y="887230"/>
                  </a:cubicBezTo>
                  <a:cubicBezTo>
                    <a:pt x="329310" y="900051"/>
                    <a:pt x="341818" y="908320"/>
                    <a:pt x="354642" y="905705"/>
                  </a:cubicBezTo>
                  <a:cubicBezTo>
                    <a:pt x="367466" y="903089"/>
                    <a:pt x="375741" y="890575"/>
                    <a:pt x="373119" y="877755"/>
                  </a:cubicBezTo>
                  <a:cubicBezTo>
                    <a:pt x="371224" y="868453"/>
                    <a:pt x="363960" y="861182"/>
                    <a:pt x="354642" y="859283"/>
                  </a:cubicBezTo>
                  <a:lnTo>
                    <a:pt x="354642" y="500662"/>
                  </a:lnTo>
                  <a:lnTo>
                    <a:pt x="498735" y="356600"/>
                  </a:lnTo>
                  <a:lnTo>
                    <a:pt x="733668" y="356600"/>
                  </a:lnTo>
                  <a:lnTo>
                    <a:pt x="733668" y="71857"/>
                  </a:lnTo>
                  <a:cubicBezTo>
                    <a:pt x="746492" y="69240"/>
                    <a:pt x="754767" y="56728"/>
                    <a:pt x="752145" y="43909"/>
                  </a:cubicBezTo>
                  <a:cubicBezTo>
                    <a:pt x="749524" y="31090"/>
                    <a:pt x="737016" y="22819"/>
                    <a:pt x="724192" y="25436"/>
                  </a:cubicBezTo>
                  <a:cubicBezTo>
                    <a:pt x="711368" y="28053"/>
                    <a:pt x="703093" y="40566"/>
                    <a:pt x="705714" y="53384"/>
                  </a:cubicBezTo>
                  <a:cubicBezTo>
                    <a:pt x="707610" y="62687"/>
                    <a:pt x="714875" y="69958"/>
                    <a:pt x="724192" y="71857"/>
                  </a:cubicBezTo>
                  <a:close/>
                  <a:moveTo>
                    <a:pt x="364118" y="882499"/>
                  </a:moveTo>
                  <a:cubicBezTo>
                    <a:pt x="364118" y="890348"/>
                    <a:pt x="357769" y="896712"/>
                    <a:pt x="349904" y="896712"/>
                  </a:cubicBezTo>
                  <a:cubicBezTo>
                    <a:pt x="342039" y="896712"/>
                    <a:pt x="335691" y="890348"/>
                    <a:pt x="335691" y="882499"/>
                  </a:cubicBezTo>
                  <a:cubicBezTo>
                    <a:pt x="335691" y="874650"/>
                    <a:pt x="342039" y="868285"/>
                    <a:pt x="349904" y="868285"/>
                  </a:cubicBezTo>
                  <a:cubicBezTo>
                    <a:pt x="357769" y="868285"/>
                    <a:pt x="364118" y="874650"/>
                    <a:pt x="364118" y="882499"/>
                  </a:cubicBezTo>
                  <a:close/>
                  <a:moveTo>
                    <a:pt x="728930" y="34428"/>
                  </a:moveTo>
                  <a:cubicBezTo>
                    <a:pt x="736795" y="34428"/>
                    <a:pt x="743144" y="40792"/>
                    <a:pt x="743144" y="48642"/>
                  </a:cubicBezTo>
                  <a:cubicBezTo>
                    <a:pt x="743144" y="56492"/>
                    <a:pt x="736795" y="62855"/>
                    <a:pt x="728930" y="62855"/>
                  </a:cubicBezTo>
                  <a:cubicBezTo>
                    <a:pt x="721065" y="62855"/>
                    <a:pt x="714717" y="56492"/>
                    <a:pt x="714717" y="48642"/>
                  </a:cubicBezTo>
                  <a:cubicBezTo>
                    <a:pt x="714685" y="40809"/>
                    <a:pt x="721034" y="34446"/>
                    <a:pt x="728867" y="34428"/>
                  </a:cubicBezTo>
                  <a:cubicBezTo>
                    <a:pt x="728898" y="34428"/>
                    <a:pt x="728898" y="34428"/>
                    <a:pt x="728930" y="34428"/>
                  </a:cubicBezTo>
                  <a:close/>
                  <a:moveTo>
                    <a:pt x="127226" y="0"/>
                  </a:moveTo>
                  <a:lnTo>
                    <a:pt x="117751" y="0"/>
                  </a:lnTo>
                  <a:lnTo>
                    <a:pt x="117751" y="195514"/>
                  </a:lnTo>
                  <a:lnTo>
                    <a:pt x="0" y="195514"/>
                  </a:lnTo>
                  <a:lnTo>
                    <a:pt x="0" y="204990"/>
                  </a:lnTo>
                  <a:lnTo>
                    <a:pt x="127226" y="204990"/>
                  </a:lnTo>
                  <a:close/>
                  <a:moveTo>
                    <a:pt x="193556" y="1133130"/>
                  </a:moveTo>
                  <a:cubicBezTo>
                    <a:pt x="206380" y="1135748"/>
                    <a:pt x="218888" y="1127479"/>
                    <a:pt x="221509" y="1114662"/>
                  </a:cubicBezTo>
                  <a:cubicBezTo>
                    <a:pt x="221509" y="1114658"/>
                    <a:pt x="221509" y="1114655"/>
                    <a:pt x="221509" y="1114652"/>
                  </a:cubicBezTo>
                  <a:lnTo>
                    <a:pt x="506252" y="1114652"/>
                  </a:lnTo>
                  <a:lnTo>
                    <a:pt x="506252" y="754104"/>
                  </a:lnTo>
                  <a:cubicBezTo>
                    <a:pt x="519076" y="751488"/>
                    <a:pt x="527351" y="738974"/>
                    <a:pt x="524729" y="726157"/>
                  </a:cubicBezTo>
                  <a:cubicBezTo>
                    <a:pt x="522108" y="713336"/>
                    <a:pt x="509601" y="705067"/>
                    <a:pt x="496777" y="707682"/>
                  </a:cubicBezTo>
                  <a:cubicBezTo>
                    <a:pt x="483953" y="710301"/>
                    <a:pt x="475678" y="722812"/>
                    <a:pt x="478299" y="735632"/>
                  </a:cubicBezTo>
                  <a:cubicBezTo>
                    <a:pt x="480194" y="744934"/>
                    <a:pt x="487459" y="752205"/>
                    <a:pt x="496777" y="754104"/>
                  </a:cubicBezTo>
                  <a:lnTo>
                    <a:pt x="496777" y="1105176"/>
                  </a:lnTo>
                  <a:lnTo>
                    <a:pt x="221509" y="1105176"/>
                  </a:lnTo>
                  <a:cubicBezTo>
                    <a:pt x="218888" y="1092359"/>
                    <a:pt x="206380" y="1084090"/>
                    <a:pt x="193556" y="1086711"/>
                  </a:cubicBezTo>
                  <a:cubicBezTo>
                    <a:pt x="180732" y="1089330"/>
                    <a:pt x="172457" y="1101847"/>
                    <a:pt x="175079" y="1114665"/>
                  </a:cubicBezTo>
                  <a:cubicBezTo>
                    <a:pt x="177005" y="1123963"/>
                    <a:pt x="184270" y="1131228"/>
                    <a:pt x="193556" y="1133130"/>
                  </a:cubicBezTo>
                  <a:close/>
                  <a:moveTo>
                    <a:pt x="487301" y="730888"/>
                  </a:moveTo>
                  <a:cubicBezTo>
                    <a:pt x="487301" y="723039"/>
                    <a:pt x="493650" y="716675"/>
                    <a:pt x="501515" y="716675"/>
                  </a:cubicBezTo>
                  <a:cubicBezTo>
                    <a:pt x="509379" y="716675"/>
                    <a:pt x="515728" y="723039"/>
                    <a:pt x="515728" y="730888"/>
                  </a:cubicBezTo>
                  <a:cubicBezTo>
                    <a:pt x="515728" y="738737"/>
                    <a:pt x="509379" y="745102"/>
                    <a:pt x="501515" y="745102"/>
                  </a:cubicBezTo>
                  <a:cubicBezTo>
                    <a:pt x="493681" y="745121"/>
                    <a:pt x="487333" y="738785"/>
                    <a:pt x="487301" y="730951"/>
                  </a:cubicBezTo>
                  <a:cubicBezTo>
                    <a:pt x="487301" y="730929"/>
                    <a:pt x="487301" y="730910"/>
                    <a:pt x="487301" y="730888"/>
                  </a:cubicBezTo>
                  <a:close/>
                  <a:moveTo>
                    <a:pt x="198294" y="1095701"/>
                  </a:moveTo>
                  <a:cubicBezTo>
                    <a:pt x="206159" y="1095701"/>
                    <a:pt x="212507" y="1102065"/>
                    <a:pt x="212507" y="1109914"/>
                  </a:cubicBezTo>
                  <a:cubicBezTo>
                    <a:pt x="212507" y="1117763"/>
                    <a:pt x="206159" y="1124128"/>
                    <a:pt x="198294" y="1124128"/>
                  </a:cubicBezTo>
                  <a:cubicBezTo>
                    <a:pt x="190429" y="1124128"/>
                    <a:pt x="184080" y="1117763"/>
                    <a:pt x="184080" y="1109914"/>
                  </a:cubicBezTo>
                  <a:cubicBezTo>
                    <a:pt x="184049" y="1102081"/>
                    <a:pt x="190397" y="1095720"/>
                    <a:pt x="198231" y="1095701"/>
                  </a:cubicBezTo>
                  <a:cubicBezTo>
                    <a:pt x="198262" y="1095701"/>
                    <a:pt x="198262" y="1095701"/>
                    <a:pt x="198294" y="1095701"/>
                  </a:cubicBezTo>
                  <a:close/>
                  <a:moveTo>
                    <a:pt x="1340109" y="223467"/>
                  </a:moveTo>
                  <a:cubicBezTo>
                    <a:pt x="1352933" y="220851"/>
                    <a:pt x="1361208" y="208338"/>
                    <a:pt x="1358586" y="195519"/>
                  </a:cubicBezTo>
                  <a:cubicBezTo>
                    <a:pt x="1355965" y="182700"/>
                    <a:pt x="1343458" y="174430"/>
                    <a:pt x="1330634" y="177046"/>
                  </a:cubicBezTo>
                  <a:cubicBezTo>
                    <a:pt x="1317810" y="179663"/>
                    <a:pt x="1309535" y="192176"/>
                    <a:pt x="1312156" y="204995"/>
                  </a:cubicBezTo>
                  <a:cubicBezTo>
                    <a:pt x="1314051" y="214298"/>
                    <a:pt x="1321316" y="221568"/>
                    <a:pt x="1330634" y="223467"/>
                  </a:cubicBezTo>
                  <a:lnTo>
                    <a:pt x="1330634" y="425615"/>
                  </a:lnTo>
                  <a:lnTo>
                    <a:pt x="1103218" y="653030"/>
                  </a:lnTo>
                  <a:lnTo>
                    <a:pt x="1103218" y="849744"/>
                  </a:lnTo>
                  <a:lnTo>
                    <a:pt x="1112694" y="844280"/>
                  </a:lnTo>
                  <a:lnTo>
                    <a:pt x="1112694" y="656978"/>
                  </a:lnTo>
                  <a:lnTo>
                    <a:pt x="1340109" y="429563"/>
                  </a:lnTo>
                  <a:close/>
                  <a:moveTo>
                    <a:pt x="1321158" y="200252"/>
                  </a:moveTo>
                  <a:cubicBezTo>
                    <a:pt x="1321158" y="192402"/>
                    <a:pt x="1327507" y="186039"/>
                    <a:pt x="1335372" y="186039"/>
                  </a:cubicBezTo>
                  <a:cubicBezTo>
                    <a:pt x="1343236" y="186039"/>
                    <a:pt x="1349585" y="192402"/>
                    <a:pt x="1349585" y="200252"/>
                  </a:cubicBezTo>
                  <a:cubicBezTo>
                    <a:pt x="1349585" y="208102"/>
                    <a:pt x="1343236" y="214465"/>
                    <a:pt x="1335372" y="214465"/>
                  </a:cubicBezTo>
                  <a:cubicBezTo>
                    <a:pt x="1327538" y="214483"/>
                    <a:pt x="1321190" y="208148"/>
                    <a:pt x="1321158" y="200315"/>
                  </a:cubicBezTo>
                  <a:cubicBezTo>
                    <a:pt x="1321158" y="200294"/>
                    <a:pt x="1321158" y="200273"/>
                    <a:pt x="1321158" y="200252"/>
                  </a:cubicBezTo>
                  <a:close/>
                  <a:moveTo>
                    <a:pt x="961083" y="859283"/>
                  </a:moveTo>
                  <a:lnTo>
                    <a:pt x="961083" y="650345"/>
                  </a:lnTo>
                  <a:lnTo>
                    <a:pt x="903755" y="650345"/>
                  </a:lnTo>
                  <a:cubicBezTo>
                    <a:pt x="901134" y="637528"/>
                    <a:pt x="888627" y="629256"/>
                    <a:pt x="875803" y="631874"/>
                  </a:cubicBezTo>
                  <a:cubicBezTo>
                    <a:pt x="862979" y="634489"/>
                    <a:pt x="854704" y="647004"/>
                    <a:pt x="857325" y="659821"/>
                  </a:cubicBezTo>
                  <a:cubicBezTo>
                    <a:pt x="859947" y="672638"/>
                    <a:pt x="872454" y="680911"/>
                    <a:pt x="885278" y="678292"/>
                  </a:cubicBezTo>
                  <a:cubicBezTo>
                    <a:pt x="894596" y="676394"/>
                    <a:pt x="901861" y="669123"/>
                    <a:pt x="903755" y="659821"/>
                  </a:cubicBezTo>
                  <a:lnTo>
                    <a:pt x="951608" y="659821"/>
                  </a:lnTo>
                  <a:lnTo>
                    <a:pt x="951608" y="859283"/>
                  </a:lnTo>
                  <a:cubicBezTo>
                    <a:pt x="938784" y="861899"/>
                    <a:pt x="930509" y="874413"/>
                    <a:pt x="933130" y="887230"/>
                  </a:cubicBezTo>
                  <a:cubicBezTo>
                    <a:pt x="935752" y="900051"/>
                    <a:pt x="948260" y="908320"/>
                    <a:pt x="961083" y="905705"/>
                  </a:cubicBezTo>
                  <a:cubicBezTo>
                    <a:pt x="973907" y="903089"/>
                    <a:pt x="982182" y="890575"/>
                    <a:pt x="979561" y="877755"/>
                  </a:cubicBezTo>
                  <a:cubicBezTo>
                    <a:pt x="977666" y="868453"/>
                    <a:pt x="970401" y="861182"/>
                    <a:pt x="961083" y="859283"/>
                  </a:cubicBezTo>
                  <a:close/>
                  <a:moveTo>
                    <a:pt x="880540" y="669297"/>
                  </a:moveTo>
                  <a:cubicBezTo>
                    <a:pt x="872676" y="669297"/>
                    <a:pt x="866327" y="662932"/>
                    <a:pt x="866327" y="655083"/>
                  </a:cubicBezTo>
                  <a:cubicBezTo>
                    <a:pt x="866327" y="647234"/>
                    <a:pt x="872676" y="640870"/>
                    <a:pt x="880540" y="640870"/>
                  </a:cubicBezTo>
                  <a:cubicBezTo>
                    <a:pt x="888405" y="640870"/>
                    <a:pt x="894754" y="647234"/>
                    <a:pt x="894754" y="655083"/>
                  </a:cubicBezTo>
                  <a:cubicBezTo>
                    <a:pt x="894754" y="662932"/>
                    <a:pt x="888405" y="669297"/>
                    <a:pt x="880540" y="669297"/>
                  </a:cubicBezTo>
                  <a:close/>
                  <a:moveTo>
                    <a:pt x="956346" y="896712"/>
                  </a:moveTo>
                  <a:cubicBezTo>
                    <a:pt x="948481" y="896712"/>
                    <a:pt x="942132" y="890348"/>
                    <a:pt x="942132" y="882499"/>
                  </a:cubicBezTo>
                  <a:cubicBezTo>
                    <a:pt x="942132" y="874650"/>
                    <a:pt x="948481" y="868285"/>
                    <a:pt x="956346" y="868285"/>
                  </a:cubicBezTo>
                  <a:cubicBezTo>
                    <a:pt x="964210" y="868285"/>
                    <a:pt x="970559" y="874650"/>
                    <a:pt x="970559" y="882499"/>
                  </a:cubicBezTo>
                  <a:cubicBezTo>
                    <a:pt x="970559" y="890348"/>
                    <a:pt x="964210" y="896712"/>
                    <a:pt x="956346" y="896712"/>
                  </a:cubicBezTo>
                  <a:close/>
                  <a:moveTo>
                    <a:pt x="430447" y="177037"/>
                  </a:moveTo>
                  <a:cubicBezTo>
                    <a:pt x="417623" y="174423"/>
                    <a:pt x="405116" y="182697"/>
                    <a:pt x="402494" y="195516"/>
                  </a:cubicBezTo>
                  <a:cubicBezTo>
                    <a:pt x="399904" y="208335"/>
                    <a:pt x="408148" y="220846"/>
                    <a:pt x="420972" y="223460"/>
                  </a:cubicBezTo>
                  <a:cubicBezTo>
                    <a:pt x="433795" y="226073"/>
                    <a:pt x="446303" y="217805"/>
                    <a:pt x="448924" y="204990"/>
                  </a:cubicBezTo>
                  <a:lnTo>
                    <a:pt x="582058" y="204990"/>
                  </a:lnTo>
                  <a:lnTo>
                    <a:pt x="582058" y="0"/>
                  </a:lnTo>
                  <a:lnTo>
                    <a:pt x="572582" y="0"/>
                  </a:lnTo>
                  <a:lnTo>
                    <a:pt x="572582" y="195514"/>
                  </a:lnTo>
                  <a:lnTo>
                    <a:pt x="448924" y="195514"/>
                  </a:lnTo>
                  <a:cubicBezTo>
                    <a:pt x="447030" y="186204"/>
                    <a:pt x="439765" y="178927"/>
                    <a:pt x="430447" y="177037"/>
                  </a:cubicBezTo>
                  <a:close/>
                  <a:moveTo>
                    <a:pt x="425709" y="214465"/>
                  </a:moveTo>
                  <a:cubicBezTo>
                    <a:pt x="417845" y="214465"/>
                    <a:pt x="411496" y="208102"/>
                    <a:pt x="411496" y="200252"/>
                  </a:cubicBezTo>
                  <a:cubicBezTo>
                    <a:pt x="411496" y="192402"/>
                    <a:pt x="417845" y="186039"/>
                    <a:pt x="425709" y="186039"/>
                  </a:cubicBezTo>
                  <a:cubicBezTo>
                    <a:pt x="433574" y="186039"/>
                    <a:pt x="439923" y="192402"/>
                    <a:pt x="439923" y="200252"/>
                  </a:cubicBezTo>
                  <a:cubicBezTo>
                    <a:pt x="439923" y="208102"/>
                    <a:pt x="433574" y="214465"/>
                    <a:pt x="425709" y="214465"/>
                  </a:cubicBezTo>
                  <a:close/>
                  <a:moveTo>
                    <a:pt x="145704" y="347125"/>
                  </a:moveTo>
                  <a:cubicBezTo>
                    <a:pt x="143082" y="334307"/>
                    <a:pt x="130574" y="326035"/>
                    <a:pt x="117751" y="328653"/>
                  </a:cubicBezTo>
                  <a:cubicBezTo>
                    <a:pt x="104927" y="331269"/>
                    <a:pt x="96652" y="343783"/>
                    <a:pt x="99273" y="356600"/>
                  </a:cubicBezTo>
                  <a:cubicBezTo>
                    <a:pt x="101895" y="369418"/>
                    <a:pt x="114403" y="377690"/>
                    <a:pt x="127226" y="375071"/>
                  </a:cubicBezTo>
                  <a:cubicBezTo>
                    <a:pt x="136544" y="373173"/>
                    <a:pt x="143809" y="365902"/>
                    <a:pt x="145704" y="356600"/>
                  </a:cubicBezTo>
                  <a:lnTo>
                    <a:pt x="278837" y="356600"/>
                  </a:lnTo>
                  <a:lnTo>
                    <a:pt x="278837" y="147662"/>
                  </a:lnTo>
                  <a:cubicBezTo>
                    <a:pt x="291660" y="145046"/>
                    <a:pt x="299936" y="132533"/>
                    <a:pt x="297314" y="119714"/>
                  </a:cubicBezTo>
                  <a:cubicBezTo>
                    <a:pt x="294693" y="106895"/>
                    <a:pt x="282185" y="98624"/>
                    <a:pt x="269361" y="101241"/>
                  </a:cubicBezTo>
                  <a:cubicBezTo>
                    <a:pt x="256537" y="103858"/>
                    <a:pt x="248262" y="116371"/>
                    <a:pt x="250884" y="129189"/>
                  </a:cubicBezTo>
                  <a:cubicBezTo>
                    <a:pt x="252779" y="138493"/>
                    <a:pt x="260043" y="145763"/>
                    <a:pt x="269361" y="147662"/>
                  </a:cubicBezTo>
                  <a:lnTo>
                    <a:pt x="269361" y="347125"/>
                  </a:lnTo>
                  <a:close/>
                  <a:moveTo>
                    <a:pt x="122489" y="366076"/>
                  </a:moveTo>
                  <a:cubicBezTo>
                    <a:pt x="114624" y="366076"/>
                    <a:pt x="108275" y="359711"/>
                    <a:pt x="108275" y="351862"/>
                  </a:cubicBezTo>
                  <a:cubicBezTo>
                    <a:pt x="108275" y="344013"/>
                    <a:pt x="114624" y="337649"/>
                    <a:pt x="122489" y="337649"/>
                  </a:cubicBezTo>
                  <a:cubicBezTo>
                    <a:pt x="130353" y="337649"/>
                    <a:pt x="136702" y="344013"/>
                    <a:pt x="136702" y="351862"/>
                  </a:cubicBezTo>
                  <a:cubicBezTo>
                    <a:pt x="136702" y="359711"/>
                    <a:pt x="130353" y="366076"/>
                    <a:pt x="122489" y="366076"/>
                  </a:cubicBezTo>
                  <a:close/>
                  <a:moveTo>
                    <a:pt x="259886" y="124447"/>
                  </a:moveTo>
                  <a:cubicBezTo>
                    <a:pt x="259886" y="116597"/>
                    <a:pt x="266234" y="110233"/>
                    <a:pt x="274099" y="110233"/>
                  </a:cubicBezTo>
                  <a:cubicBezTo>
                    <a:pt x="281964" y="110233"/>
                    <a:pt x="288312" y="116597"/>
                    <a:pt x="288312" y="124447"/>
                  </a:cubicBezTo>
                  <a:cubicBezTo>
                    <a:pt x="288312" y="132297"/>
                    <a:pt x="281964" y="138660"/>
                    <a:pt x="274099" y="138660"/>
                  </a:cubicBezTo>
                  <a:cubicBezTo>
                    <a:pt x="266266" y="138678"/>
                    <a:pt x="259917" y="132343"/>
                    <a:pt x="259886" y="124510"/>
                  </a:cubicBezTo>
                  <a:cubicBezTo>
                    <a:pt x="259886" y="124489"/>
                    <a:pt x="259886" y="124468"/>
                    <a:pt x="259886" y="124447"/>
                  </a:cubicBezTo>
                  <a:close/>
                  <a:moveTo>
                    <a:pt x="193556" y="71857"/>
                  </a:moveTo>
                  <a:cubicBezTo>
                    <a:pt x="206380" y="74476"/>
                    <a:pt x="218888" y="66207"/>
                    <a:pt x="221509" y="53389"/>
                  </a:cubicBezTo>
                  <a:cubicBezTo>
                    <a:pt x="221509" y="53386"/>
                    <a:pt x="221509" y="53383"/>
                    <a:pt x="221509" y="53379"/>
                  </a:cubicBezTo>
                  <a:lnTo>
                    <a:pt x="345166" y="53379"/>
                  </a:lnTo>
                  <a:lnTo>
                    <a:pt x="345166" y="252842"/>
                  </a:lnTo>
                  <a:cubicBezTo>
                    <a:pt x="332342" y="255458"/>
                    <a:pt x="324067" y="267971"/>
                    <a:pt x="326689" y="280790"/>
                  </a:cubicBezTo>
                  <a:cubicBezTo>
                    <a:pt x="329310" y="293609"/>
                    <a:pt x="341818" y="301880"/>
                    <a:pt x="354642" y="299263"/>
                  </a:cubicBezTo>
                  <a:cubicBezTo>
                    <a:pt x="367466" y="296646"/>
                    <a:pt x="375741" y="284133"/>
                    <a:pt x="373119" y="271315"/>
                  </a:cubicBezTo>
                  <a:cubicBezTo>
                    <a:pt x="371224" y="262011"/>
                    <a:pt x="363960" y="254741"/>
                    <a:pt x="354642" y="252842"/>
                  </a:cubicBezTo>
                  <a:lnTo>
                    <a:pt x="354642" y="43904"/>
                  </a:lnTo>
                  <a:lnTo>
                    <a:pt x="221509" y="43904"/>
                  </a:lnTo>
                  <a:cubicBezTo>
                    <a:pt x="218888" y="31086"/>
                    <a:pt x="206380" y="22818"/>
                    <a:pt x="193556" y="25438"/>
                  </a:cubicBezTo>
                  <a:cubicBezTo>
                    <a:pt x="180732" y="28058"/>
                    <a:pt x="172457" y="40573"/>
                    <a:pt x="175079" y="53391"/>
                  </a:cubicBezTo>
                  <a:cubicBezTo>
                    <a:pt x="177005" y="62690"/>
                    <a:pt x="184270" y="69956"/>
                    <a:pt x="193556" y="71857"/>
                  </a:cubicBezTo>
                  <a:close/>
                  <a:moveTo>
                    <a:pt x="364118" y="276057"/>
                  </a:moveTo>
                  <a:cubicBezTo>
                    <a:pt x="364118" y="283907"/>
                    <a:pt x="357769" y="290271"/>
                    <a:pt x="349904" y="290271"/>
                  </a:cubicBezTo>
                  <a:cubicBezTo>
                    <a:pt x="342039" y="290271"/>
                    <a:pt x="335691" y="283907"/>
                    <a:pt x="335691" y="276057"/>
                  </a:cubicBezTo>
                  <a:cubicBezTo>
                    <a:pt x="335691" y="268207"/>
                    <a:pt x="342039" y="261844"/>
                    <a:pt x="349904" y="261844"/>
                  </a:cubicBezTo>
                  <a:cubicBezTo>
                    <a:pt x="357769" y="261844"/>
                    <a:pt x="364118" y="268207"/>
                    <a:pt x="364118" y="276057"/>
                  </a:cubicBezTo>
                  <a:close/>
                  <a:moveTo>
                    <a:pt x="198294" y="34428"/>
                  </a:moveTo>
                  <a:cubicBezTo>
                    <a:pt x="206159" y="34428"/>
                    <a:pt x="212507" y="40792"/>
                    <a:pt x="212507" y="48642"/>
                  </a:cubicBezTo>
                  <a:cubicBezTo>
                    <a:pt x="212507" y="56492"/>
                    <a:pt x="206159" y="62855"/>
                    <a:pt x="198294" y="62855"/>
                  </a:cubicBezTo>
                  <a:cubicBezTo>
                    <a:pt x="190429" y="62855"/>
                    <a:pt x="184080" y="56492"/>
                    <a:pt x="184080" y="48642"/>
                  </a:cubicBezTo>
                  <a:cubicBezTo>
                    <a:pt x="184049" y="40809"/>
                    <a:pt x="190397" y="34446"/>
                    <a:pt x="198231" y="34428"/>
                  </a:cubicBezTo>
                  <a:cubicBezTo>
                    <a:pt x="198262" y="34428"/>
                    <a:pt x="198262" y="34428"/>
                    <a:pt x="198294" y="34428"/>
                  </a:cubicBezTo>
                  <a:close/>
                  <a:moveTo>
                    <a:pt x="648387" y="71857"/>
                  </a:moveTo>
                  <a:lnTo>
                    <a:pt x="648387" y="271319"/>
                  </a:lnTo>
                  <a:lnTo>
                    <a:pt x="463612" y="271319"/>
                  </a:lnTo>
                  <a:lnTo>
                    <a:pt x="312002" y="422930"/>
                  </a:lnTo>
                  <a:lnTo>
                    <a:pt x="221509" y="422930"/>
                  </a:lnTo>
                  <a:cubicBezTo>
                    <a:pt x="218888" y="410112"/>
                    <a:pt x="206380" y="401840"/>
                    <a:pt x="193556" y="404459"/>
                  </a:cubicBezTo>
                  <a:cubicBezTo>
                    <a:pt x="180732" y="407074"/>
                    <a:pt x="172457" y="419588"/>
                    <a:pt x="175079" y="432405"/>
                  </a:cubicBezTo>
                  <a:cubicBezTo>
                    <a:pt x="177700" y="445223"/>
                    <a:pt x="190208" y="453495"/>
                    <a:pt x="203032" y="450877"/>
                  </a:cubicBezTo>
                  <a:cubicBezTo>
                    <a:pt x="212349" y="448978"/>
                    <a:pt x="219614" y="441707"/>
                    <a:pt x="221509" y="432405"/>
                  </a:cubicBezTo>
                  <a:lnTo>
                    <a:pt x="315855" y="432405"/>
                  </a:lnTo>
                  <a:lnTo>
                    <a:pt x="467465" y="280795"/>
                  </a:lnTo>
                  <a:lnTo>
                    <a:pt x="657800" y="280795"/>
                  </a:lnTo>
                  <a:lnTo>
                    <a:pt x="657800" y="71857"/>
                  </a:lnTo>
                  <a:cubicBezTo>
                    <a:pt x="670623" y="69240"/>
                    <a:pt x="678898" y="56728"/>
                    <a:pt x="676277" y="43909"/>
                  </a:cubicBezTo>
                  <a:cubicBezTo>
                    <a:pt x="673656" y="31090"/>
                    <a:pt x="661148" y="22819"/>
                    <a:pt x="648324" y="25436"/>
                  </a:cubicBezTo>
                  <a:cubicBezTo>
                    <a:pt x="635500" y="28053"/>
                    <a:pt x="627225" y="40566"/>
                    <a:pt x="629846" y="53384"/>
                  </a:cubicBezTo>
                  <a:cubicBezTo>
                    <a:pt x="631741" y="62687"/>
                    <a:pt x="639006" y="69958"/>
                    <a:pt x="648324" y="71857"/>
                  </a:cubicBezTo>
                  <a:close/>
                  <a:moveTo>
                    <a:pt x="198294" y="441881"/>
                  </a:moveTo>
                  <a:cubicBezTo>
                    <a:pt x="190429" y="441881"/>
                    <a:pt x="184080" y="435517"/>
                    <a:pt x="184080" y="427668"/>
                  </a:cubicBezTo>
                  <a:cubicBezTo>
                    <a:pt x="184080" y="419819"/>
                    <a:pt x="190429" y="413454"/>
                    <a:pt x="198294" y="413454"/>
                  </a:cubicBezTo>
                  <a:cubicBezTo>
                    <a:pt x="206159" y="413454"/>
                    <a:pt x="212507" y="419819"/>
                    <a:pt x="212507" y="427668"/>
                  </a:cubicBezTo>
                  <a:cubicBezTo>
                    <a:pt x="212507" y="435517"/>
                    <a:pt x="206159" y="441881"/>
                    <a:pt x="198294" y="441881"/>
                  </a:cubicBezTo>
                  <a:close/>
                  <a:moveTo>
                    <a:pt x="653125" y="34428"/>
                  </a:moveTo>
                  <a:cubicBezTo>
                    <a:pt x="660990" y="34428"/>
                    <a:pt x="667338" y="40792"/>
                    <a:pt x="667338" y="48642"/>
                  </a:cubicBezTo>
                  <a:cubicBezTo>
                    <a:pt x="667338" y="56492"/>
                    <a:pt x="660990" y="62855"/>
                    <a:pt x="653125" y="62855"/>
                  </a:cubicBezTo>
                  <a:cubicBezTo>
                    <a:pt x="645260" y="62855"/>
                    <a:pt x="638911" y="56492"/>
                    <a:pt x="638911" y="48642"/>
                  </a:cubicBezTo>
                  <a:cubicBezTo>
                    <a:pt x="638880" y="40809"/>
                    <a:pt x="645229" y="34446"/>
                    <a:pt x="653062" y="34428"/>
                  </a:cubicBezTo>
                  <a:cubicBezTo>
                    <a:pt x="653093" y="34428"/>
                    <a:pt x="653093" y="34428"/>
                    <a:pt x="653125" y="34428"/>
                  </a:cubicBezTo>
                  <a:close/>
                  <a:moveTo>
                    <a:pt x="885278" y="935088"/>
                  </a:moveTo>
                  <a:cubicBezTo>
                    <a:pt x="872391" y="932754"/>
                    <a:pt x="860073" y="941298"/>
                    <a:pt x="857736" y="954169"/>
                  </a:cubicBezTo>
                  <a:cubicBezTo>
                    <a:pt x="855525" y="966472"/>
                    <a:pt x="863232" y="978389"/>
                    <a:pt x="875360" y="981393"/>
                  </a:cubicBezTo>
                  <a:lnTo>
                    <a:pt x="903155" y="965347"/>
                  </a:lnTo>
                  <a:cubicBezTo>
                    <a:pt x="903408" y="964592"/>
                    <a:pt x="903598" y="963822"/>
                    <a:pt x="903755" y="963042"/>
                  </a:cubicBezTo>
                  <a:lnTo>
                    <a:pt x="907167" y="963042"/>
                  </a:lnTo>
                  <a:lnTo>
                    <a:pt x="923560" y="953566"/>
                  </a:lnTo>
                  <a:lnTo>
                    <a:pt x="903755" y="953566"/>
                  </a:lnTo>
                  <a:cubicBezTo>
                    <a:pt x="901861" y="944255"/>
                    <a:pt x="894596" y="936977"/>
                    <a:pt x="885278" y="935088"/>
                  </a:cubicBezTo>
                  <a:close/>
                  <a:moveTo>
                    <a:pt x="880540" y="972517"/>
                  </a:moveTo>
                  <a:cubicBezTo>
                    <a:pt x="872676" y="972517"/>
                    <a:pt x="866327" y="966153"/>
                    <a:pt x="866327" y="958304"/>
                  </a:cubicBezTo>
                  <a:cubicBezTo>
                    <a:pt x="866327" y="950455"/>
                    <a:pt x="872676" y="944090"/>
                    <a:pt x="880540" y="944090"/>
                  </a:cubicBezTo>
                  <a:cubicBezTo>
                    <a:pt x="888405" y="944090"/>
                    <a:pt x="894754" y="950455"/>
                    <a:pt x="894754" y="958304"/>
                  </a:cubicBezTo>
                  <a:cubicBezTo>
                    <a:pt x="894754" y="966153"/>
                    <a:pt x="888405" y="972517"/>
                    <a:pt x="880540" y="972517"/>
                  </a:cubicBezTo>
                  <a:close/>
                  <a:moveTo>
                    <a:pt x="420972" y="71857"/>
                  </a:moveTo>
                  <a:lnTo>
                    <a:pt x="420972" y="129185"/>
                  </a:lnTo>
                  <a:lnTo>
                    <a:pt x="506252" y="129185"/>
                  </a:lnTo>
                  <a:lnTo>
                    <a:pt x="506252" y="0"/>
                  </a:lnTo>
                  <a:lnTo>
                    <a:pt x="496777" y="0"/>
                  </a:lnTo>
                  <a:lnTo>
                    <a:pt x="496777" y="119709"/>
                  </a:lnTo>
                  <a:lnTo>
                    <a:pt x="430447" y="119709"/>
                  </a:lnTo>
                  <a:lnTo>
                    <a:pt x="430447" y="71857"/>
                  </a:lnTo>
                  <a:cubicBezTo>
                    <a:pt x="443271" y="69240"/>
                    <a:pt x="451546" y="56728"/>
                    <a:pt x="448924" y="43909"/>
                  </a:cubicBezTo>
                  <a:cubicBezTo>
                    <a:pt x="446303" y="31090"/>
                    <a:pt x="433795" y="22819"/>
                    <a:pt x="420972" y="25436"/>
                  </a:cubicBezTo>
                  <a:cubicBezTo>
                    <a:pt x="408148" y="28053"/>
                    <a:pt x="399873" y="40566"/>
                    <a:pt x="402494" y="53384"/>
                  </a:cubicBezTo>
                  <a:cubicBezTo>
                    <a:pt x="404389" y="62687"/>
                    <a:pt x="411654" y="69958"/>
                    <a:pt x="420972" y="71857"/>
                  </a:cubicBezTo>
                  <a:close/>
                  <a:moveTo>
                    <a:pt x="425709" y="34428"/>
                  </a:moveTo>
                  <a:cubicBezTo>
                    <a:pt x="433574" y="34428"/>
                    <a:pt x="439923" y="40792"/>
                    <a:pt x="439923" y="48642"/>
                  </a:cubicBezTo>
                  <a:cubicBezTo>
                    <a:pt x="439923" y="56492"/>
                    <a:pt x="433574" y="62855"/>
                    <a:pt x="425709" y="62855"/>
                  </a:cubicBezTo>
                  <a:cubicBezTo>
                    <a:pt x="417845" y="62855"/>
                    <a:pt x="411496" y="56492"/>
                    <a:pt x="411496" y="48642"/>
                  </a:cubicBezTo>
                  <a:cubicBezTo>
                    <a:pt x="411464" y="40809"/>
                    <a:pt x="417813" y="34446"/>
                    <a:pt x="425646" y="34428"/>
                  </a:cubicBezTo>
                  <a:cubicBezTo>
                    <a:pt x="425678" y="34428"/>
                    <a:pt x="425678" y="34428"/>
                    <a:pt x="425709" y="34428"/>
                  </a:cubicBezTo>
                  <a:close/>
                  <a:moveTo>
                    <a:pt x="506252" y="556063"/>
                  </a:moveTo>
                  <a:cubicBezTo>
                    <a:pt x="493428" y="553450"/>
                    <a:pt x="480921" y="561723"/>
                    <a:pt x="478299" y="574543"/>
                  </a:cubicBezTo>
                  <a:cubicBezTo>
                    <a:pt x="475709" y="587361"/>
                    <a:pt x="483953" y="599872"/>
                    <a:pt x="496777" y="602487"/>
                  </a:cubicBezTo>
                  <a:cubicBezTo>
                    <a:pt x="509601" y="605099"/>
                    <a:pt x="522108" y="596830"/>
                    <a:pt x="524729" y="584016"/>
                  </a:cubicBezTo>
                  <a:lnTo>
                    <a:pt x="933130" y="584016"/>
                  </a:lnTo>
                  <a:cubicBezTo>
                    <a:pt x="935752" y="596833"/>
                    <a:pt x="948260" y="605105"/>
                    <a:pt x="961083" y="602487"/>
                  </a:cubicBezTo>
                  <a:cubicBezTo>
                    <a:pt x="973907" y="599872"/>
                    <a:pt x="982182" y="587357"/>
                    <a:pt x="979561" y="574540"/>
                  </a:cubicBezTo>
                  <a:cubicBezTo>
                    <a:pt x="976939" y="561723"/>
                    <a:pt x="964432" y="553450"/>
                    <a:pt x="951608" y="556069"/>
                  </a:cubicBezTo>
                  <a:cubicBezTo>
                    <a:pt x="942290" y="557967"/>
                    <a:pt x="935025" y="565238"/>
                    <a:pt x="933130" y="574540"/>
                  </a:cubicBezTo>
                  <a:lnTo>
                    <a:pt x="524729" y="574540"/>
                  </a:lnTo>
                  <a:cubicBezTo>
                    <a:pt x="522835" y="565229"/>
                    <a:pt x="515570" y="557951"/>
                    <a:pt x="506252" y="556063"/>
                  </a:cubicBezTo>
                  <a:close/>
                  <a:moveTo>
                    <a:pt x="501515" y="593491"/>
                  </a:moveTo>
                  <a:cubicBezTo>
                    <a:pt x="493650" y="593491"/>
                    <a:pt x="487301" y="587127"/>
                    <a:pt x="487301" y="579278"/>
                  </a:cubicBezTo>
                  <a:cubicBezTo>
                    <a:pt x="487301" y="571429"/>
                    <a:pt x="493650" y="565064"/>
                    <a:pt x="501515" y="565064"/>
                  </a:cubicBezTo>
                  <a:cubicBezTo>
                    <a:pt x="509379" y="565064"/>
                    <a:pt x="515728" y="571429"/>
                    <a:pt x="515728" y="579278"/>
                  </a:cubicBezTo>
                  <a:cubicBezTo>
                    <a:pt x="515728" y="587127"/>
                    <a:pt x="509379" y="593491"/>
                    <a:pt x="501515" y="593491"/>
                  </a:cubicBezTo>
                  <a:close/>
                  <a:moveTo>
                    <a:pt x="956346" y="565064"/>
                  </a:moveTo>
                  <a:cubicBezTo>
                    <a:pt x="964210" y="565064"/>
                    <a:pt x="970559" y="571429"/>
                    <a:pt x="970559" y="579278"/>
                  </a:cubicBezTo>
                  <a:cubicBezTo>
                    <a:pt x="970559" y="587127"/>
                    <a:pt x="964210" y="593491"/>
                    <a:pt x="956346" y="593491"/>
                  </a:cubicBezTo>
                  <a:cubicBezTo>
                    <a:pt x="948481" y="593491"/>
                    <a:pt x="942132" y="587127"/>
                    <a:pt x="942132" y="579278"/>
                  </a:cubicBezTo>
                  <a:cubicBezTo>
                    <a:pt x="942101" y="571445"/>
                    <a:pt x="948449" y="565083"/>
                    <a:pt x="956282" y="565064"/>
                  </a:cubicBezTo>
                  <a:cubicBezTo>
                    <a:pt x="956314" y="565064"/>
                    <a:pt x="956314" y="565064"/>
                    <a:pt x="956346" y="565064"/>
                  </a:cubicBezTo>
                  <a:close/>
                  <a:moveTo>
                    <a:pt x="127226" y="450883"/>
                  </a:moveTo>
                  <a:cubicBezTo>
                    <a:pt x="140050" y="448268"/>
                    <a:pt x="148325" y="435753"/>
                    <a:pt x="145704" y="422936"/>
                  </a:cubicBezTo>
                  <a:cubicBezTo>
                    <a:pt x="143082" y="410116"/>
                    <a:pt x="130574" y="401846"/>
                    <a:pt x="117751" y="404462"/>
                  </a:cubicBezTo>
                  <a:cubicBezTo>
                    <a:pt x="104927" y="407080"/>
                    <a:pt x="96652" y="419591"/>
                    <a:pt x="99273" y="432412"/>
                  </a:cubicBezTo>
                  <a:cubicBezTo>
                    <a:pt x="101168" y="441714"/>
                    <a:pt x="108433" y="448985"/>
                    <a:pt x="117751" y="450883"/>
                  </a:cubicBezTo>
                  <a:lnTo>
                    <a:pt x="117751" y="650345"/>
                  </a:lnTo>
                  <a:lnTo>
                    <a:pt x="0" y="650345"/>
                  </a:lnTo>
                  <a:lnTo>
                    <a:pt x="0" y="659821"/>
                  </a:lnTo>
                  <a:lnTo>
                    <a:pt x="127226" y="659821"/>
                  </a:lnTo>
                  <a:close/>
                  <a:moveTo>
                    <a:pt x="108275" y="427668"/>
                  </a:moveTo>
                  <a:cubicBezTo>
                    <a:pt x="108275" y="419819"/>
                    <a:pt x="114624" y="413454"/>
                    <a:pt x="122489" y="413454"/>
                  </a:cubicBezTo>
                  <a:cubicBezTo>
                    <a:pt x="130353" y="413454"/>
                    <a:pt x="136702" y="419819"/>
                    <a:pt x="136702" y="427668"/>
                  </a:cubicBezTo>
                  <a:cubicBezTo>
                    <a:pt x="136702" y="435517"/>
                    <a:pt x="130353" y="441881"/>
                    <a:pt x="122489" y="441881"/>
                  </a:cubicBezTo>
                  <a:cubicBezTo>
                    <a:pt x="114655" y="441900"/>
                    <a:pt x="108307" y="435564"/>
                    <a:pt x="108275" y="427731"/>
                  </a:cubicBezTo>
                  <a:cubicBezTo>
                    <a:pt x="108275" y="427709"/>
                    <a:pt x="108275" y="427690"/>
                    <a:pt x="108275" y="427668"/>
                  </a:cubicBezTo>
                  <a:close/>
                  <a:moveTo>
                    <a:pt x="51421" y="956346"/>
                  </a:moveTo>
                  <a:lnTo>
                    <a:pt x="0" y="904924"/>
                  </a:lnTo>
                  <a:lnTo>
                    <a:pt x="0" y="918285"/>
                  </a:lnTo>
                  <a:lnTo>
                    <a:pt x="41946" y="960199"/>
                  </a:lnTo>
                  <a:lnTo>
                    <a:pt x="41946" y="1180982"/>
                  </a:lnTo>
                  <a:lnTo>
                    <a:pt x="0" y="1180982"/>
                  </a:lnTo>
                  <a:lnTo>
                    <a:pt x="0" y="1190457"/>
                  </a:lnTo>
                  <a:lnTo>
                    <a:pt x="51421" y="1190457"/>
                  </a:lnTo>
                  <a:close/>
                  <a:moveTo>
                    <a:pt x="117751" y="830004"/>
                  </a:moveTo>
                  <a:cubicBezTo>
                    <a:pt x="130574" y="832622"/>
                    <a:pt x="143082" y="824353"/>
                    <a:pt x="145704" y="811536"/>
                  </a:cubicBezTo>
                  <a:cubicBezTo>
                    <a:pt x="145704" y="811532"/>
                    <a:pt x="145704" y="811529"/>
                    <a:pt x="145704" y="811526"/>
                  </a:cubicBezTo>
                  <a:lnTo>
                    <a:pt x="193556" y="811526"/>
                  </a:lnTo>
                  <a:lnTo>
                    <a:pt x="193556" y="1038942"/>
                  </a:lnTo>
                  <a:lnTo>
                    <a:pt x="250884" y="1038942"/>
                  </a:lnTo>
                  <a:cubicBezTo>
                    <a:pt x="253505" y="1051759"/>
                    <a:pt x="266013" y="1060031"/>
                    <a:pt x="278837" y="1057413"/>
                  </a:cubicBezTo>
                  <a:cubicBezTo>
                    <a:pt x="291660" y="1054798"/>
                    <a:pt x="299936" y="1042283"/>
                    <a:pt x="297314" y="1029466"/>
                  </a:cubicBezTo>
                  <a:cubicBezTo>
                    <a:pt x="294693" y="1016649"/>
                    <a:pt x="282185" y="1008376"/>
                    <a:pt x="269361" y="1010995"/>
                  </a:cubicBezTo>
                  <a:cubicBezTo>
                    <a:pt x="260043" y="1012893"/>
                    <a:pt x="252779" y="1020164"/>
                    <a:pt x="250884" y="1029466"/>
                  </a:cubicBezTo>
                  <a:lnTo>
                    <a:pt x="203032" y="1029466"/>
                  </a:lnTo>
                  <a:lnTo>
                    <a:pt x="203032" y="802050"/>
                  </a:lnTo>
                  <a:lnTo>
                    <a:pt x="145704" y="802050"/>
                  </a:lnTo>
                  <a:cubicBezTo>
                    <a:pt x="143082" y="789233"/>
                    <a:pt x="130574" y="780964"/>
                    <a:pt x="117751" y="783586"/>
                  </a:cubicBezTo>
                  <a:cubicBezTo>
                    <a:pt x="104927" y="786204"/>
                    <a:pt x="96652" y="798721"/>
                    <a:pt x="99273" y="811539"/>
                  </a:cubicBezTo>
                  <a:cubicBezTo>
                    <a:pt x="101200" y="820837"/>
                    <a:pt x="108464" y="828102"/>
                    <a:pt x="117751" y="830004"/>
                  </a:cubicBezTo>
                  <a:close/>
                  <a:moveTo>
                    <a:pt x="274099" y="1019990"/>
                  </a:moveTo>
                  <a:cubicBezTo>
                    <a:pt x="281964" y="1019990"/>
                    <a:pt x="288312" y="1026355"/>
                    <a:pt x="288312" y="1034204"/>
                  </a:cubicBezTo>
                  <a:cubicBezTo>
                    <a:pt x="288312" y="1042053"/>
                    <a:pt x="281964" y="1048417"/>
                    <a:pt x="274099" y="1048417"/>
                  </a:cubicBezTo>
                  <a:cubicBezTo>
                    <a:pt x="266234" y="1048417"/>
                    <a:pt x="259886" y="1042053"/>
                    <a:pt x="259886" y="1034204"/>
                  </a:cubicBezTo>
                  <a:cubicBezTo>
                    <a:pt x="259822" y="1026371"/>
                    <a:pt x="266108" y="1019965"/>
                    <a:pt x="273941" y="1019896"/>
                  </a:cubicBezTo>
                  <a:cubicBezTo>
                    <a:pt x="274004" y="1019896"/>
                    <a:pt x="274036" y="1019896"/>
                    <a:pt x="274099" y="1019896"/>
                  </a:cubicBezTo>
                  <a:close/>
                  <a:moveTo>
                    <a:pt x="122489" y="792575"/>
                  </a:moveTo>
                  <a:cubicBezTo>
                    <a:pt x="130353" y="792575"/>
                    <a:pt x="136702" y="798939"/>
                    <a:pt x="136702" y="806788"/>
                  </a:cubicBezTo>
                  <a:cubicBezTo>
                    <a:pt x="136702" y="814637"/>
                    <a:pt x="130353" y="821002"/>
                    <a:pt x="122489" y="821002"/>
                  </a:cubicBezTo>
                  <a:cubicBezTo>
                    <a:pt x="114624" y="821002"/>
                    <a:pt x="108275" y="814637"/>
                    <a:pt x="108275" y="806788"/>
                  </a:cubicBezTo>
                  <a:cubicBezTo>
                    <a:pt x="108212" y="798955"/>
                    <a:pt x="114497" y="792549"/>
                    <a:pt x="122331" y="792480"/>
                  </a:cubicBezTo>
                  <a:cubicBezTo>
                    <a:pt x="122394" y="792480"/>
                    <a:pt x="122425" y="792480"/>
                    <a:pt x="122489" y="792480"/>
                  </a:cubicBezTo>
                  <a:close/>
                  <a:moveTo>
                    <a:pt x="1340109" y="631963"/>
                  </a:moveTo>
                  <a:cubicBezTo>
                    <a:pt x="1327286" y="629350"/>
                    <a:pt x="1314778" y="637623"/>
                    <a:pt x="1312156" y="650443"/>
                  </a:cubicBezTo>
                  <a:cubicBezTo>
                    <a:pt x="1309566" y="663261"/>
                    <a:pt x="1317810" y="675772"/>
                    <a:pt x="1330634" y="678387"/>
                  </a:cubicBezTo>
                  <a:cubicBezTo>
                    <a:pt x="1343458" y="680999"/>
                    <a:pt x="1355965" y="672730"/>
                    <a:pt x="1358586" y="659916"/>
                  </a:cubicBezTo>
                  <a:lnTo>
                    <a:pt x="1432339" y="659916"/>
                  </a:lnTo>
                  <a:lnTo>
                    <a:pt x="1448763" y="650440"/>
                  </a:lnTo>
                  <a:lnTo>
                    <a:pt x="1358586" y="650440"/>
                  </a:lnTo>
                  <a:cubicBezTo>
                    <a:pt x="1356723" y="641094"/>
                    <a:pt x="1349459" y="633772"/>
                    <a:pt x="1340109" y="631868"/>
                  </a:cubicBezTo>
                  <a:close/>
                  <a:moveTo>
                    <a:pt x="1335372" y="669391"/>
                  </a:moveTo>
                  <a:cubicBezTo>
                    <a:pt x="1327507" y="669391"/>
                    <a:pt x="1321158" y="663027"/>
                    <a:pt x="1321158" y="655178"/>
                  </a:cubicBezTo>
                  <a:cubicBezTo>
                    <a:pt x="1321158" y="647329"/>
                    <a:pt x="1327507" y="640964"/>
                    <a:pt x="1335372" y="640964"/>
                  </a:cubicBezTo>
                  <a:cubicBezTo>
                    <a:pt x="1343236" y="640964"/>
                    <a:pt x="1349585" y="647329"/>
                    <a:pt x="1349585" y="655178"/>
                  </a:cubicBezTo>
                  <a:cubicBezTo>
                    <a:pt x="1349522" y="662992"/>
                    <a:pt x="1343173" y="669297"/>
                    <a:pt x="1335372" y="669297"/>
                  </a:cubicBezTo>
                  <a:close/>
                  <a:moveTo>
                    <a:pt x="1643330" y="147757"/>
                  </a:moveTo>
                  <a:cubicBezTo>
                    <a:pt x="1656154" y="145140"/>
                    <a:pt x="1664429" y="132627"/>
                    <a:pt x="1661807" y="119809"/>
                  </a:cubicBezTo>
                  <a:cubicBezTo>
                    <a:pt x="1659186" y="106990"/>
                    <a:pt x="1646678" y="98719"/>
                    <a:pt x="1633854" y="101336"/>
                  </a:cubicBezTo>
                  <a:cubicBezTo>
                    <a:pt x="1621031" y="103953"/>
                    <a:pt x="1612756" y="116466"/>
                    <a:pt x="1615377" y="129284"/>
                  </a:cubicBezTo>
                  <a:cubicBezTo>
                    <a:pt x="1617272" y="138587"/>
                    <a:pt x="1624537" y="145858"/>
                    <a:pt x="1633854" y="147757"/>
                  </a:cubicBezTo>
                  <a:lnTo>
                    <a:pt x="1633854" y="271319"/>
                  </a:lnTo>
                  <a:lnTo>
                    <a:pt x="1482244" y="271319"/>
                  </a:lnTo>
                  <a:lnTo>
                    <a:pt x="1482244" y="574540"/>
                  </a:lnTo>
                  <a:lnTo>
                    <a:pt x="1434392" y="574540"/>
                  </a:lnTo>
                  <a:cubicBezTo>
                    <a:pt x="1431771" y="561723"/>
                    <a:pt x="1419263" y="553450"/>
                    <a:pt x="1406439" y="556069"/>
                  </a:cubicBezTo>
                  <a:cubicBezTo>
                    <a:pt x="1393615" y="558684"/>
                    <a:pt x="1385340" y="571198"/>
                    <a:pt x="1387961" y="584016"/>
                  </a:cubicBezTo>
                  <a:cubicBezTo>
                    <a:pt x="1390583" y="596833"/>
                    <a:pt x="1403091" y="605105"/>
                    <a:pt x="1415915" y="602487"/>
                  </a:cubicBezTo>
                  <a:cubicBezTo>
                    <a:pt x="1425232" y="600589"/>
                    <a:pt x="1432497" y="593318"/>
                    <a:pt x="1434392" y="584016"/>
                  </a:cubicBezTo>
                  <a:lnTo>
                    <a:pt x="1491720" y="584016"/>
                  </a:lnTo>
                  <a:lnTo>
                    <a:pt x="1491720" y="280795"/>
                  </a:lnTo>
                  <a:lnTo>
                    <a:pt x="1643330" y="280795"/>
                  </a:lnTo>
                  <a:close/>
                  <a:moveTo>
                    <a:pt x="1411177" y="593586"/>
                  </a:moveTo>
                  <a:cubicBezTo>
                    <a:pt x="1403312" y="593586"/>
                    <a:pt x="1396963" y="587222"/>
                    <a:pt x="1396963" y="579373"/>
                  </a:cubicBezTo>
                  <a:cubicBezTo>
                    <a:pt x="1396963" y="571524"/>
                    <a:pt x="1403312" y="565159"/>
                    <a:pt x="1411177" y="565159"/>
                  </a:cubicBezTo>
                  <a:cubicBezTo>
                    <a:pt x="1419042" y="565159"/>
                    <a:pt x="1425390" y="571524"/>
                    <a:pt x="1425390" y="579373"/>
                  </a:cubicBezTo>
                  <a:cubicBezTo>
                    <a:pt x="1425327" y="587187"/>
                    <a:pt x="1418978" y="593491"/>
                    <a:pt x="1411177" y="593491"/>
                  </a:cubicBezTo>
                  <a:close/>
                  <a:moveTo>
                    <a:pt x="1624379" y="124542"/>
                  </a:moveTo>
                  <a:cubicBezTo>
                    <a:pt x="1624379" y="116692"/>
                    <a:pt x="1630728" y="110328"/>
                    <a:pt x="1638592" y="110328"/>
                  </a:cubicBezTo>
                  <a:cubicBezTo>
                    <a:pt x="1646457" y="110328"/>
                    <a:pt x="1652806" y="116692"/>
                    <a:pt x="1652806" y="124542"/>
                  </a:cubicBezTo>
                  <a:cubicBezTo>
                    <a:pt x="1652806" y="132392"/>
                    <a:pt x="1646457" y="138755"/>
                    <a:pt x="1638592" y="138755"/>
                  </a:cubicBezTo>
                  <a:cubicBezTo>
                    <a:pt x="1630759" y="138773"/>
                    <a:pt x="1624410" y="132438"/>
                    <a:pt x="1624379" y="124605"/>
                  </a:cubicBezTo>
                  <a:cubicBezTo>
                    <a:pt x="1624379" y="124553"/>
                    <a:pt x="1624379" y="124500"/>
                    <a:pt x="1624379" y="124447"/>
                  </a:cubicBezTo>
                  <a:close/>
                  <a:moveTo>
                    <a:pt x="1103218" y="450978"/>
                  </a:moveTo>
                  <a:cubicBezTo>
                    <a:pt x="1116074" y="453577"/>
                    <a:pt x="1128581" y="445276"/>
                    <a:pt x="1131171" y="432434"/>
                  </a:cubicBezTo>
                  <a:cubicBezTo>
                    <a:pt x="1131487" y="430896"/>
                    <a:pt x="1131645" y="429332"/>
                    <a:pt x="1131645" y="427762"/>
                  </a:cubicBezTo>
                  <a:cubicBezTo>
                    <a:pt x="1131645" y="426237"/>
                    <a:pt x="1131487" y="424714"/>
                    <a:pt x="1131203" y="423214"/>
                  </a:cubicBezTo>
                  <a:cubicBezTo>
                    <a:pt x="1128708" y="410375"/>
                    <a:pt x="1116263" y="401998"/>
                    <a:pt x="1103408" y="404503"/>
                  </a:cubicBezTo>
                  <a:cubicBezTo>
                    <a:pt x="1094027" y="406338"/>
                    <a:pt x="1086667" y="413647"/>
                    <a:pt x="1084740" y="423024"/>
                  </a:cubicBezTo>
                  <a:lnTo>
                    <a:pt x="537490" y="423024"/>
                  </a:lnTo>
                  <a:lnTo>
                    <a:pt x="420972" y="539512"/>
                  </a:lnTo>
                  <a:lnTo>
                    <a:pt x="420972" y="1010894"/>
                  </a:lnTo>
                  <a:cubicBezTo>
                    <a:pt x="408148" y="1013509"/>
                    <a:pt x="399873" y="1026023"/>
                    <a:pt x="402494" y="1038841"/>
                  </a:cubicBezTo>
                  <a:cubicBezTo>
                    <a:pt x="405116" y="1051661"/>
                    <a:pt x="417623" y="1059930"/>
                    <a:pt x="430447" y="1057315"/>
                  </a:cubicBezTo>
                  <a:cubicBezTo>
                    <a:pt x="443271" y="1054700"/>
                    <a:pt x="451546" y="1042185"/>
                    <a:pt x="448924" y="1029365"/>
                  </a:cubicBezTo>
                  <a:cubicBezTo>
                    <a:pt x="447030" y="1020063"/>
                    <a:pt x="439765" y="1012792"/>
                    <a:pt x="430447" y="1010894"/>
                  </a:cubicBezTo>
                  <a:lnTo>
                    <a:pt x="430447" y="543270"/>
                  </a:lnTo>
                  <a:lnTo>
                    <a:pt x="541375" y="432374"/>
                  </a:lnTo>
                  <a:lnTo>
                    <a:pt x="1084646" y="432374"/>
                  </a:lnTo>
                  <a:cubicBezTo>
                    <a:pt x="1086541" y="441720"/>
                    <a:pt x="1093869" y="449013"/>
                    <a:pt x="1103218" y="450883"/>
                  </a:cubicBezTo>
                  <a:close/>
                  <a:moveTo>
                    <a:pt x="1103218" y="414338"/>
                  </a:moveTo>
                  <a:cubicBezTo>
                    <a:pt x="1110610" y="411733"/>
                    <a:pt x="1118726" y="415621"/>
                    <a:pt x="1121348" y="423024"/>
                  </a:cubicBezTo>
                  <a:cubicBezTo>
                    <a:pt x="1123938" y="430431"/>
                    <a:pt x="1120054" y="438546"/>
                    <a:pt x="1112662" y="441151"/>
                  </a:cubicBezTo>
                  <a:cubicBezTo>
                    <a:pt x="1105239" y="443757"/>
                    <a:pt x="1097154" y="439872"/>
                    <a:pt x="1094532" y="432469"/>
                  </a:cubicBezTo>
                  <a:cubicBezTo>
                    <a:pt x="1091879" y="425059"/>
                    <a:pt x="1095764" y="416910"/>
                    <a:pt x="1103155" y="414263"/>
                  </a:cubicBezTo>
                  <a:cubicBezTo>
                    <a:pt x="1103187" y="414256"/>
                    <a:pt x="1103187" y="414250"/>
                    <a:pt x="1103218" y="414244"/>
                  </a:cubicBezTo>
                  <a:close/>
                  <a:moveTo>
                    <a:pt x="439923" y="1034204"/>
                  </a:moveTo>
                  <a:cubicBezTo>
                    <a:pt x="439923" y="1042053"/>
                    <a:pt x="433574" y="1048417"/>
                    <a:pt x="425709" y="1048417"/>
                  </a:cubicBezTo>
                  <a:cubicBezTo>
                    <a:pt x="417845" y="1048417"/>
                    <a:pt x="411496" y="1042053"/>
                    <a:pt x="411496" y="1034204"/>
                  </a:cubicBezTo>
                  <a:cubicBezTo>
                    <a:pt x="411496" y="1026355"/>
                    <a:pt x="417845" y="1019990"/>
                    <a:pt x="425709" y="1019990"/>
                  </a:cubicBezTo>
                  <a:cubicBezTo>
                    <a:pt x="433511" y="1019990"/>
                    <a:pt x="439860" y="1026295"/>
                    <a:pt x="439923" y="1034109"/>
                  </a:cubicBezTo>
                  <a:close/>
                  <a:moveTo>
                    <a:pt x="51421" y="280890"/>
                  </a:moveTo>
                  <a:lnTo>
                    <a:pt x="203032" y="280890"/>
                  </a:lnTo>
                  <a:lnTo>
                    <a:pt x="203032" y="147662"/>
                  </a:lnTo>
                  <a:cubicBezTo>
                    <a:pt x="215855" y="145046"/>
                    <a:pt x="224131" y="132533"/>
                    <a:pt x="221509" y="119714"/>
                  </a:cubicBezTo>
                  <a:cubicBezTo>
                    <a:pt x="218888" y="106895"/>
                    <a:pt x="206380" y="98624"/>
                    <a:pt x="193556" y="101241"/>
                  </a:cubicBezTo>
                  <a:cubicBezTo>
                    <a:pt x="180732" y="103858"/>
                    <a:pt x="172457" y="116371"/>
                    <a:pt x="175079" y="129189"/>
                  </a:cubicBezTo>
                  <a:cubicBezTo>
                    <a:pt x="176974" y="138493"/>
                    <a:pt x="184238" y="145763"/>
                    <a:pt x="193556" y="147662"/>
                  </a:cubicBezTo>
                  <a:lnTo>
                    <a:pt x="193556" y="271319"/>
                  </a:lnTo>
                  <a:lnTo>
                    <a:pt x="41946" y="271319"/>
                  </a:lnTo>
                  <a:lnTo>
                    <a:pt x="41946" y="574540"/>
                  </a:lnTo>
                  <a:lnTo>
                    <a:pt x="0" y="574540"/>
                  </a:lnTo>
                  <a:lnTo>
                    <a:pt x="0" y="584016"/>
                  </a:lnTo>
                  <a:lnTo>
                    <a:pt x="51421" y="584016"/>
                  </a:lnTo>
                  <a:close/>
                  <a:moveTo>
                    <a:pt x="184080" y="124542"/>
                  </a:moveTo>
                  <a:cubicBezTo>
                    <a:pt x="184080" y="116692"/>
                    <a:pt x="190429" y="110328"/>
                    <a:pt x="198294" y="110328"/>
                  </a:cubicBezTo>
                  <a:cubicBezTo>
                    <a:pt x="206159" y="110328"/>
                    <a:pt x="212507" y="116692"/>
                    <a:pt x="212507" y="124542"/>
                  </a:cubicBezTo>
                  <a:cubicBezTo>
                    <a:pt x="212507" y="132392"/>
                    <a:pt x="206159" y="138755"/>
                    <a:pt x="198294" y="138755"/>
                  </a:cubicBezTo>
                  <a:cubicBezTo>
                    <a:pt x="190461" y="138773"/>
                    <a:pt x="184112" y="132438"/>
                    <a:pt x="184080" y="124605"/>
                  </a:cubicBezTo>
                  <a:cubicBezTo>
                    <a:pt x="184080" y="124553"/>
                    <a:pt x="184080" y="124500"/>
                    <a:pt x="184080" y="124447"/>
                  </a:cubicBezTo>
                  <a:close/>
                  <a:moveTo>
                    <a:pt x="1188499" y="707768"/>
                  </a:moveTo>
                  <a:lnTo>
                    <a:pt x="1188499" y="695134"/>
                  </a:lnTo>
                  <a:lnTo>
                    <a:pt x="1415915" y="467718"/>
                  </a:lnTo>
                  <a:lnTo>
                    <a:pt x="1415915" y="204990"/>
                  </a:lnTo>
                  <a:lnTo>
                    <a:pt x="1567525" y="204990"/>
                  </a:lnTo>
                  <a:lnTo>
                    <a:pt x="1567525" y="0"/>
                  </a:lnTo>
                  <a:lnTo>
                    <a:pt x="1558049" y="0"/>
                  </a:lnTo>
                  <a:lnTo>
                    <a:pt x="1558049" y="195514"/>
                  </a:lnTo>
                  <a:lnTo>
                    <a:pt x="1406439" y="195514"/>
                  </a:lnTo>
                  <a:lnTo>
                    <a:pt x="1406439" y="463612"/>
                  </a:lnTo>
                  <a:lnTo>
                    <a:pt x="1179023" y="691027"/>
                  </a:lnTo>
                  <a:lnTo>
                    <a:pt x="1179023" y="707673"/>
                  </a:lnTo>
                  <a:cubicBezTo>
                    <a:pt x="1166200" y="710288"/>
                    <a:pt x="1157925" y="722802"/>
                    <a:pt x="1160546" y="735620"/>
                  </a:cubicBezTo>
                  <a:cubicBezTo>
                    <a:pt x="1163167" y="748440"/>
                    <a:pt x="1175675" y="756709"/>
                    <a:pt x="1188499" y="754094"/>
                  </a:cubicBezTo>
                  <a:cubicBezTo>
                    <a:pt x="1201323" y="751479"/>
                    <a:pt x="1209598" y="738965"/>
                    <a:pt x="1206976" y="726144"/>
                  </a:cubicBezTo>
                  <a:cubicBezTo>
                    <a:pt x="1205081" y="716842"/>
                    <a:pt x="1197817" y="709571"/>
                    <a:pt x="1188499" y="707673"/>
                  </a:cubicBezTo>
                  <a:close/>
                  <a:moveTo>
                    <a:pt x="1183761" y="745196"/>
                  </a:moveTo>
                  <a:cubicBezTo>
                    <a:pt x="1175896" y="745196"/>
                    <a:pt x="1169548" y="738832"/>
                    <a:pt x="1169548" y="730983"/>
                  </a:cubicBezTo>
                  <a:cubicBezTo>
                    <a:pt x="1169548" y="723134"/>
                    <a:pt x="1175896" y="716770"/>
                    <a:pt x="1183761" y="716770"/>
                  </a:cubicBezTo>
                  <a:cubicBezTo>
                    <a:pt x="1191626" y="716770"/>
                    <a:pt x="1197975" y="723134"/>
                    <a:pt x="1197975" y="730983"/>
                  </a:cubicBezTo>
                  <a:cubicBezTo>
                    <a:pt x="1197911" y="738797"/>
                    <a:pt x="1191563" y="745102"/>
                    <a:pt x="1183761" y="745102"/>
                  </a:cubicBezTo>
                  <a:close/>
                  <a:moveTo>
                    <a:pt x="278837" y="480352"/>
                  </a:moveTo>
                  <a:cubicBezTo>
                    <a:pt x="266013" y="477734"/>
                    <a:pt x="253505" y="486003"/>
                    <a:pt x="250884" y="498820"/>
                  </a:cubicBezTo>
                  <a:cubicBezTo>
                    <a:pt x="250884" y="498823"/>
                    <a:pt x="250884" y="498827"/>
                    <a:pt x="250884" y="498830"/>
                  </a:cubicBezTo>
                  <a:lnTo>
                    <a:pt x="193556" y="498830"/>
                  </a:lnTo>
                  <a:lnTo>
                    <a:pt x="193556" y="726245"/>
                  </a:lnTo>
                  <a:lnTo>
                    <a:pt x="69899" y="726245"/>
                  </a:lnTo>
                  <a:cubicBezTo>
                    <a:pt x="67277" y="713428"/>
                    <a:pt x="54769" y="705156"/>
                    <a:pt x="41946" y="707774"/>
                  </a:cubicBezTo>
                  <a:cubicBezTo>
                    <a:pt x="29122" y="710389"/>
                    <a:pt x="20846" y="722903"/>
                    <a:pt x="23468" y="735721"/>
                  </a:cubicBezTo>
                  <a:cubicBezTo>
                    <a:pt x="26090" y="748538"/>
                    <a:pt x="38597" y="756810"/>
                    <a:pt x="51421" y="754192"/>
                  </a:cubicBezTo>
                  <a:cubicBezTo>
                    <a:pt x="60739" y="752294"/>
                    <a:pt x="68004" y="745023"/>
                    <a:pt x="69899" y="735721"/>
                  </a:cubicBezTo>
                  <a:lnTo>
                    <a:pt x="203032" y="735721"/>
                  </a:lnTo>
                  <a:lnTo>
                    <a:pt x="203032" y="508305"/>
                  </a:lnTo>
                  <a:lnTo>
                    <a:pt x="250884" y="508305"/>
                  </a:lnTo>
                  <a:cubicBezTo>
                    <a:pt x="253505" y="521123"/>
                    <a:pt x="266013" y="529392"/>
                    <a:pt x="278837" y="526770"/>
                  </a:cubicBezTo>
                  <a:cubicBezTo>
                    <a:pt x="291660" y="524152"/>
                    <a:pt x="299936" y="511634"/>
                    <a:pt x="297314" y="498817"/>
                  </a:cubicBezTo>
                  <a:cubicBezTo>
                    <a:pt x="295388" y="489518"/>
                    <a:pt x="288123" y="482254"/>
                    <a:pt x="278837" y="480352"/>
                  </a:cubicBezTo>
                  <a:close/>
                  <a:moveTo>
                    <a:pt x="46683" y="745196"/>
                  </a:moveTo>
                  <a:cubicBezTo>
                    <a:pt x="38819" y="745196"/>
                    <a:pt x="32470" y="738832"/>
                    <a:pt x="32470" y="730983"/>
                  </a:cubicBezTo>
                  <a:cubicBezTo>
                    <a:pt x="32470" y="723134"/>
                    <a:pt x="38819" y="716770"/>
                    <a:pt x="46683" y="716770"/>
                  </a:cubicBezTo>
                  <a:cubicBezTo>
                    <a:pt x="54548" y="716770"/>
                    <a:pt x="60897" y="723134"/>
                    <a:pt x="60897" y="730983"/>
                  </a:cubicBezTo>
                  <a:cubicBezTo>
                    <a:pt x="60834" y="738797"/>
                    <a:pt x="54485" y="745102"/>
                    <a:pt x="46683" y="745102"/>
                  </a:cubicBezTo>
                  <a:close/>
                  <a:moveTo>
                    <a:pt x="274099" y="517781"/>
                  </a:moveTo>
                  <a:cubicBezTo>
                    <a:pt x="266234" y="517781"/>
                    <a:pt x="259886" y="511416"/>
                    <a:pt x="259886" y="503567"/>
                  </a:cubicBezTo>
                  <a:cubicBezTo>
                    <a:pt x="259886" y="495719"/>
                    <a:pt x="266234" y="489354"/>
                    <a:pt x="274099" y="489354"/>
                  </a:cubicBezTo>
                  <a:cubicBezTo>
                    <a:pt x="281964" y="489354"/>
                    <a:pt x="288312" y="495719"/>
                    <a:pt x="288312" y="503567"/>
                  </a:cubicBezTo>
                  <a:cubicBezTo>
                    <a:pt x="288249" y="511382"/>
                    <a:pt x="281901" y="517686"/>
                    <a:pt x="274099" y="517686"/>
                  </a:cubicBezTo>
                  <a:close/>
                  <a:moveTo>
                    <a:pt x="885278" y="726245"/>
                  </a:moveTo>
                  <a:lnTo>
                    <a:pt x="809473" y="726245"/>
                  </a:lnTo>
                  <a:lnTo>
                    <a:pt x="809473" y="678298"/>
                  </a:lnTo>
                  <a:cubicBezTo>
                    <a:pt x="822297" y="675683"/>
                    <a:pt x="830572" y="663169"/>
                    <a:pt x="827950" y="650352"/>
                  </a:cubicBezTo>
                  <a:cubicBezTo>
                    <a:pt x="825329" y="637531"/>
                    <a:pt x="812821" y="629262"/>
                    <a:pt x="799997" y="631877"/>
                  </a:cubicBezTo>
                  <a:cubicBezTo>
                    <a:pt x="787174" y="634496"/>
                    <a:pt x="778899" y="647007"/>
                    <a:pt x="781520" y="659827"/>
                  </a:cubicBezTo>
                  <a:cubicBezTo>
                    <a:pt x="783415" y="669129"/>
                    <a:pt x="790680" y="676400"/>
                    <a:pt x="799997" y="678298"/>
                  </a:cubicBezTo>
                  <a:lnTo>
                    <a:pt x="799997" y="735626"/>
                  </a:lnTo>
                  <a:lnTo>
                    <a:pt x="875803" y="735626"/>
                  </a:lnTo>
                  <a:lnTo>
                    <a:pt x="875803" y="877761"/>
                  </a:lnTo>
                  <a:lnTo>
                    <a:pt x="799997" y="877761"/>
                  </a:lnTo>
                  <a:lnTo>
                    <a:pt x="799997" y="1024918"/>
                  </a:lnTo>
                  <a:lnTo>
                    <a:pt x="809473" y="1019422"/>
                  </a:lnTo>
                  <a:lnTo>
                    <a:pt x="809473" y="887236"/>
                  </a:lnTo>
                  <a:lnTo>
                    <a:pt x="885278" y="887236"/>
                  </a:lnTo>
                  <a:close/>
                  <a:moveTo>
                    <a:pt x="790522" y="655178"/>
                  </a:moveTo>
                  <a:cubicBezTo>
                    <a:pt x="790522" y="647329"/>
                    <a:pt x="796871" y="640964"/>
                    <a:pt x="804735" y="640964"/>
                  </a:cubicBezTo>
                  <a:cubicBezTo>
                    <a:pt x="812600" y="640964"/>
                    <a:pt x="818949" y="647329"/>
                    <a:pt x="818949" y="655178"/>
                  </a:cubicBezTo>
                  <a:cubicBezTo>
                    <a:pt x="818949" y="663027"/>
                    <a:pt x="812600" y="669391"/>
                    <a:pt x="804735" y="669391"/>
                  </a:cubicBezTo>
                  <a:cubicBezTo>
                    <a:pt x="796902" y="669410"/>
                    <a:pt x="790553" y="663074"/>
                    <a:pt x="790522" y="655241"/>
                  </a:cubicBezTo>
                  <a:cubicBezTo>
                    <a:pt x="790522" y="655187"/>
                    <a:pt x="790522" y="655137"/>
                    <a:pt x="790522" y="655083"/>
                  </a:cubicBezTo>
                  <a:close/>
                  <a:moveTo>
                    <a:pt x="117751" y="1418883"/>
                  </a:moveTo>
                  <a:lnTo>
                    <a:pt x="127226" y="1413419"/>
                  </a:lnTo>
                  <a:lnTo>
                    <a:pt x="127226" y="1342068"/>
                  </a:lnTo>
                  <a:lnTo>
                    <a:pt x="250662" y="1342068"/>
                  </a:lnTo>
                  <a:lnTo>
                    <a:pt x="267087" y="1332592"/>
                  </a:lnTo>
                  <a:lnTo>
                    <a:pt x="117751" y="1332592"/>
                  </a:lnTo>
                  <a:close/>
                  <a:moveTo>
                    <a:pt x="1264304" y="707768"/>
                  </a:moveTo>
                  <a:cubicBezTo>
                    <a:pt x="1251480" y="705156"/>
                    <a:pt x="1238973" y="713428"/>
                    <a:pt x="1236351" y="726248"/>
                  </a:cubicBezTo>
                  <a:cubicBezTo>
                    <a:pt x="1233761" y="739066"/>
                    <a:pt x="1242005" y="751577"/>
                    <a:pt x="1254829" y="754192"/>
                  </a:cubicBezTo>
                  <a:cubicBezTo>
                    <a:pt x="1267652" y="756804"/>
                    <a:pt x="1280160" y="748535"/>
                    <a:pt x="1282781" y="735721"/>
                  </a:cubicBezTo>
                  <a:lnTo>
                    <a:pt x="1301069" y="735721"/>
                  </a:lnTo>
                  <a:lnTo>
                    <a:pt x="1317463" y="726245"/>
                  </a:lnTo>
                  <a:lnTo>
                    <a:pt x="1282719" y="726245"/>
                  </a:lnTo>
                  <a:cubicBezTo>
                    <a:pt x="1280887" y="716915"/>
                    <a:pt x="1273622" y="709600"/>
                    <a:pt x="1264304" y="707673"/>
                  </a:cubicBezTo>
                  <a:close/>
                  <a:moveTo>
                    <a:pt x="1259566" y="745196"/>
                  </a:moveTo>
                  <a:cubicBezTo>
                    <a:pt x="1251702" y="745196"/>
                    <a:pt x="1245353" y="738832"/>
                    <a:pt x="1245353" y="730983"/>
                  </a:cubicBezTo>
                  <a:cubicBezTo>
                    <a:pt x="1245353" y="723134"/>
                    <a:pt x="1251702" y="716770"/>
                    <a:pt x="1259566" y="716770"/>
                  </a:cubicBezTo>
                  <a:cubicBezTo>
                    <a:pt x="1267431" y="716770"/>
                    <a:pt x="1273780" y="723134"/>
                    <a:pt x="1273780" y="730983"/>
                  </a:cubicBezTo>
                  <a:cubicBezTo>
                    <a:pt x="1273717" y="738797"/>
                    <a:pt x="1267368" y="745102"/>
                    <a:pt x="1259566" y="745102"/>
                  </a:cubicBezTo>
                  <a:close/>
                </a:path>
              </a:pathLst>
            </a:custGeom>
            <a:solidFill>
              <a:srgbClr val="00226D">
                <a:alpha val="100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" name="Google Shape;20;p3"/>
          <p:cNvGrpSpPr/>
          <p:nvPr/>
        </p:nvGrpSpPr>
        <p:grpSpPr>
          <a:xfrm>
            <a:off x="6975702" y="3891625"/>
            <a:ext cx="2167839" cy="1251620"/>
            <a:chOff x="6975702" y="3891625"/>
            <a:chExt cx="2167839" cy="1251620"/>
          </a:xfrm>
        </p:grpSpPr>
        <p:sp>
          <p:nvSpPr>
            <p:cNvPr id="21" name="Google Shape;21;p3"/>
            <p:cNvSpPr/>
            <p:nvPr/>
          </p:nvSpPr>
          <p:spPr>
            <a:xfrm>
              <a:off x="6975702" y="3891625"/>
              <a:ext cx="2167821" cy="1251611"/>
            </a:xfrm>
            <a:custGeom>
              <a:avLst/>
              <a:gdLst/>
              <a:ahLst/>
              <a:cxnLst/>
              <a:rect l="l" t="t" r="r" b="b"/>
              <a:pathLst>
                <a:path w="1438024" h="830256" extrusionOk="0">
                  <a:moveTo>
                    <a:pt x="1438024" y="0"/>
                  </a:moveTo>
                  <a:lnTo>
                    <a:pt x="0" y="830256"/>
                  </a:lnTo>
                  <a:lnTo>
                    <a:pt x="1438024" y="830256"/>
                  </a:lnTo>
                  <a:lnTo>
                    <a:pt x="1438024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50000">
                  <a:schemeClr val="accent2"/>
                </a:gs>
                <a:gs pos="100000">
                  <a:schemeClr val="accent1"/>
                </a:gs>
              </a:gsLst>
              <a:lin ang="3600008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3"/>
            <p:cNvSpPr/>
            <p:nvPr/>
          </p:nvSpPr>
          <p:spPr>
            <a:xfrm>
              <a:off x="7066569" y="3933821"/>
              <a:ext cx="2076972" cy="1209424"/>
            </a:xfrm>
            <a:custGeom>
              <a:avLst/>
              <a:gdLst/>
              <a:ahLst/>
              <a:cxnLst/>
              <a:rect l="l" t="t" r="r" b="b"/>
              <a:pathLst>
                <a:path w="1377759" h="802271" extrusionOk="0">
                  <a:moveTo>
                    <a:pt x="1333539" y="512159"/>
                  </a:moveTo>
                  <a:cubicBezTo>
                    <a:pt x="1320715" y="509547"/>
                    <a:pt x="1308208" y="517819"/>
                    <a:pt x="1305586" y="530639"/>
                  </a:cubicBezTo>
                  <a:cubicBezTo>
                    <a:pt x="1302996" y="543457"/>
                    <a:pt x="1311240" y="555968"/>
                    <a:pt x="1324064" y="558589"/>
                  </a:cubicBezTo>
                  <a:cubicBezTo>
                    <a:pt x="1336888" y="561179"/>
                    <a:pt x="1349395" y="552936"/>
                    <a:pt x="1352017" y="540112"/>
                  </a:cubicBezTo>
                  <a:lnTo>
                    <a:pt x="1377759" y="540112"/>
                  </a:lnTo>
                  <a:lnTo>
                    <a:pt x="1377759" y="530636"/>
                  </a:lnTo>
                  <a:lnTo>
                    <a:pt x="1352017" y="530636"/>
                  </a:lnTo>
                  <a:cubicBezTo>
                    <a:pt x="1350122" y="521325"/>
                    <a:pt x="1342857" y="514048"/>
                    <a:pt x="1333539" y="512159"/>
                  </a:cubicBezTo>
                  <a:close/>
                  <a:moveTo>
                    <a:pt x="1328802" y="549588"/>
                  </a:moveTo>
                  <a:cubicBezTo>
                    <a:pt x="1320937" y="549588"/>
                    <a:pt x="1314588" y="543223"/>
                    <a:pt x="1314588" y="535374"/>
                  </a:cubicBezTo>
                  <a:cubicBezTo>
                    <a:pt x="1314588" y="527525"/>
                    <a:pt x="1320937" y="521161"/>
                    <a:pt x="1328802" y="521161"/>
                  </a:cubicBezTo>
                  <a:cubicBezTo>
                    <a:pt x="1336666" y="521161"/>
                    <a:pt x="1343015" y="527525"/>
                    <a:pt x="1343015" y="535374"/>
                  </a:cubicBezTo>
                  <a:cubicBezTo>
                    <a:pt x="1343047" y="543207"/>
                    <a:pt x="1336698" y="549569"/>
                    <a:pt x="1328865" y="549588"/>
                  </a:cubicBezTo>
                  <a:cubicBezTo>
                    <a:pt x="1328833" y="549588"/>
                    <a:pt x="1328833" y="549588"/>
                    <a:pt x="1328802" y="549588"/>
                  </a:cubicBezTo>
                  <a:close/>
                  <a:moveTo>
                    <a:pt x="1096648" y="436354"/>
                  </a:moveTo>
                  <a:cubicBezTo>
                    <a:pt x="1083824" y="438969"/>
                    <a:pt x="1075549" y="451483"/>
                    <a:pt x="1078170" y="464300"/>
                  </a:cubicBezTo>
                  <a:cubicBezTo>
                    <a:pt x="1080792" y="477121"/>
                    <a:pt x="1093300" y="485390"/>
                    <a:pt x="1106124" y="482775"/>
                  </a:cubicBezTo>
                  <a:cubicBezTo>
                    <a:pt x="1118948" y="480156"/>
                    <a:pt x="1127223" y="467645"/>
                    <a:pt x="1124602" y="454825"/>
                  </a:cubicBezTo>
                  <a:cubicBezTo>
                    <a:pt x="1122706" y="445523"/>
                    <a:pt x="1115441" y="438252"/>
                    <a:pt x="1106124" y="436354"/>
                  </a:cubicBezTo>
                  <a:lnTo>
                    <a:pt x="1106124" y="379026"/>
                  </a:lnTo>
                  <a:lnTo>
                    <a:pt x="1030319" y="379026"/>
                  </a:lnTo>
                  <a:lnTo>
                    <a:pt x="1030319" y="172615"/>
                  </a:lnTo>
                  <a:lnTo>
                    <a:pt x="1020843" y="178079"/>
                  </a:lnTo>
                  <a:lnTo>
                    <a:pt x="1020843" y="388502"/>
                  </a:lnTo>
                  <a:lnTo>
                    <a:pt x="1096648" y="388502"/>
                  </a:lnTo>
                  <a:close/>
                  <a:moveTo>
                    <a:pt x="1115599" y="459569"/>
                  </a:moveTo>
                  <a:cubicBezTo>
                    <a:pt x="1115599" y="467418"/>
                    <a:pt x="1109251" y="473782"/>
                    <a:pt x="1101386" y="473782"/>
                  </a:cubicBezTo>
                  <a:cubicBezTo>
                    <a:pt x="1093521" y="473782"/>
                    <a:pt x="1087173" y="467418"/>
                    <a:pt x="1087173" y="459569"/>
                  </a:cubicBezTo>
                  <a:cubicBezTo>
                    <a:pt x="1087173" y="451720"/>
                    <a:pt x="1093521" y="445355"/>
                    <a:pt x="1101386" y="445355"/>
                  </a:cubicBezTo>
                  <a:cubicBezTo>
                    <a:pt x="1109219" y="445337"/>
                    <a:pt x="1115568" y="451673"/>
                    <a:pt x="1115599" y="459506"/>
                  </a:cubicBezTo>
                  <a:cubicBezTo>
                    <a:pt x="1115599" y="459528"/>
                    <a:pt x="1115599" y="459547"/>
                    <a:pt x="1115599" y="459569"/>
                  </a:cubicBezTo>
                  <a:close/>
                  <a:moveTo>
                    <a:pt x="945038" y="464307"/>
                  </a:moveTo>
                  <a:lnTo>
                    <a:pt x="1002365" y="464307"/>
                  </a:lnTo>
                  <a:cubicBezTo>
                    <a:pt x="1004987" y="477124"/>
                    <a:pt x="1017495" y="485396"/>
                    <a:pt x="1030319" y="482778"/>
                  </a:cubicBezTo>
                  <a:cubicBezTo>
                    <a:pt x="1043143" y="480163"/>
                    <a:pt x="1051418" y="467648"/>
                    <a:pt x="1048796" y="454831"/>
                  </a:cubicBezTo>
                  <a:cubicBezTo>
                    <a:pt x="1046175" y="442014"/>
                    <a:pt x="1033667" y="433741"/>
                    <a:pt x="1020843" y="436360"/>
                  </a:cubicBezTo>
                  <a:cubicBezTo>
                    <a:pt x="1011525" y="438258"/>
                    <a:pt x="1004261" y="445529"/>
                    <a:pt x="1002365" y="454831"/>
                  </a:cubicBezTo>
                  <a:lnTo>
                    <a:pt x="954513" y="454831"/>
                  </a:lnTo>
                  <a:lnTo>
                    <a:pt x="954513" y="227416"/>
                  </a:lnTo>
                  <a:lnTo>
                    <a:pt x="935562" y="227416"/>
                  </a:lnTo>
                  <a:lnTo>
                    <a:pt x="919138" y="236891"/>
                  </a:lnTo>
                  <a:lnTo>
                    <a:pt x="945038" y="236891"/>
                  </a:lnTo>
                  <a:close/>
                  <a:moveTo>
                    <a:pt x="1025581" y="445355"/>
                  </a:moveTo>
                  <a:cubicBezTo>
                    <a:pt x="1033446" y="445355"/>
                    <a:pt x="1039794" y="451720"/>
                    <a:pt x="1039794" y="459569"/>
                  </a:cubicBezTo>
                  <a:cubicBezTo>
                    <a:pt x="1039794" y="467418"/>
                    <a:pt x="1033446" y="473782"/>
                    <a:pt x="1025581" y="473782"/>
                  </a:cubicBezTo>
                  <a:cubicBezTo>
                    <a:pt x="1017716" y="473782"/>
                    <a:pt x="1011367" y="467418"/>
                    <a:pt x="1011367" y="459569"/>
                  </a:cubicBezTo>
                  <a:cubicBezTo>
                    <a:pt x="1011336" y="451736"/>
                    <a:pt x="1017684" y="445374"/>
                    <a:pt x="1025518" y="445355"/>
                  </a:cubicBezTo>
                  <a:cubicBezTo>
                    <a:pt x="1025549" y="445355"/>
                    <a:pt x="1025549" y="445355"/>
                    <a:pt x="1025581" y="445355"/>
                  </a:cubicBezTo>
                  <a:close/>
                  <a:moveTo>
                    <a:pt x="1096648" y="331174"/>
                  </a:moveTo>
                  <a:cubicBezTo>
                    <a:pt x="1109472" y="333789"/>
                    <a:pt x="1121980" y="325517"/>
                    <a:pt x="1124602" y="312696"/>
                  </a:cubicBezTo>
                  <a:cubicBezTo>
                    <a:pt x="1127223" y="299876"/>
                    <a:pt x="1118948" y="287359"/>
                    <a:pt x="1106124" y="284743"/>
                  </a:cubicBezTo>
                  <a:lnTo>
                    <a:pt x="1106124" y="128837"/>
                  </a:lnTo>
                  <a:lnTo>
                    <a:pt x="1096648" y="134333"/>
                  </a:lnTo>
                  <a:lnTo>
                    <a:pt x="1096648" y="284743"/>
                  </a:lnTo>
                  <a:cubicBezTo>
                    <a:pt x="1083824" y="287346"/>
                    <a:pt x="1075549" y="299851"/>
                    <a:pt x="1078139" y="312671"/>
                  </a:cubicBezTo>
                  <a:cubicBezTo>
                    <a:pt x="1080034" y="321995"/>
                    <a:pt x="1087331" y="329282"/>
                    <a:pt x="1096648" y="331174"/>
                  </a:cubicBezTo>
                  <a:close/>
                  <a:moveTo>
                    <a:pt x="1101386" y="293745"/>
                  </a:moveTo>
                  <a:cubicBezTo>
                    <a:pt x="1109251" y="293745"/>
                    <a:pt x="1115599" y="300110"/>
                    <a:pt x="1115599" y="307959"/>
                  </a:cubicBezTo>
                  <a:cubicBezTo>
                    <a:pt x="1115599" y="315807"/>
                    <a:pt x="1109251" y="322172"/>
                    <a:pt x="1101386" y="322172"/>
                  </a:cubicBezTo>
                  <a:cubicBezTo>
                    <a:pt x="1093521" y="322172"/>
                    <a:pt x="1087173" y="315807"/>
                    <a:pt x="1087173" y="307959"/>
                  </a:cubicBezTo>
                  <a:cubicBezTo>
                    <a:pt x="1087141" y="300125"/>
                    <a:pt x="1093490" y="293764"/>
                    <a:pt x="1101323" y="293745"/>
                  </a:cubicBezTo>
                  <a:cubicBezTo>
                    <a:pt x="1101354" y="293745"/>
                    <a:pt x="1101354" y="293745"/>
                    <a:pt x="1101386" y="293745"/>
                  </a:cubicBezTo>
                  <a:close/>
                  <a:moveTo>
                    <a:pt x="869233" y="802271"/>
                  </a:moveTo>
                  <a:lnTo>
                    <a:pt x="878708" y="802271"/>
                  </a:lnTo>
                  <a:lnTo>
                    <a:pt x="878708" y="767527"/>
                  </a:lnTo>
                  <a:lnTo>
                    <a:pt x="1377759" y="767527"/>
                  </a:lnTo>
                  <a:lnTo>
                    <a:pt x="1377759" y="758052"/>
                  </a:lnTo>
                  <a:lnTo>
                    <a:pt x="869233" y="758052"/>
                  </a:lnTo>
                  <a:close/>
                  <a:moveTo>
                    <a:pt x="1329307" y="0"/>
                  </a:moveTo>
                  <a:lnTo>
                    <a:pt x="1312882" y="9476"/>
                  </a:lnTo>
                  <a:lnTo>
                    <a:pt x="1377759" y="9476"/>
                  </a:lnTo>
                  <a:lnTo>
                    <a:pt x="1377759" y="0"/>
                  </a:lnTo>
                  <a:close/>
                  <a:moveTo>
                    <a:pt x="1257734" y="57328"/>
                  </a:moveTo>
                  <a:cubicBezTo>
                    <a:pt x="1244910" y="54716"/>
                    <a:pt x="1232403" y="62988"/>
                    <a:pt x="1229781" y="75808"/>
                  </a:cubicBezTo>
                  <a:cubicBezTo>
                    <a:pt x="1227191" y="88626"/>
                    <a:pt x="1235435" y="101137"/>
                    <a:pt x="1248259" y="103752"/>
                  </a:cubicBezTo>
                  <a:cubicBezTo>
                    <a:pt x="1261082" y="106364"/>
                    <a:pt x="1273590" y="98095"/>
                    <a:pt x="1276212" y="85281"/>
                  </a:cubicBezTo>
                  <a:lnTo>
                    <a:pt x="1377759" y="85281"/>
                  </a:lnTo>
                  <a:lnTo>
                    <a:pt x="1377759" y="75805"/>
                  </a:lnTo>
                  <a:lnTo>
                    <a:pt x="1276212" y="75805"/>
                  </a:lnTo>
                  <a:cubicBezTo>
                    <a:pt x="1274317" y="66494"/>
                    <a:pt x="1267052" y="59216"/>
                    <a:pt x="1257734" y="57328"/>
                  </a:cubicBezTo>
                  <a:close/>
                  <a:moveTo>
                    <a:pt x="1252996" y="94756"/>
                  </a:moveTo>
                  <a:cubicBezTo>
                    <a:pt x="1245132" y="94756"/>
                    <a:pt x="1238783" y="88392"/>
                    <a:pt x="1238783" y="80543"/>
                  </a:cubicBezTo>
                  <a:cubicBezTo>
                    <a:pt x="1238783" y="72694"/>
                    <a:pt x="1245132" y="66330"/>
                    <a:pt x="1252996" y="66330"/>
                  </a:cubicBezTo>
                  <a:cubicBezTo>
                    <a:pt x="1260861" y="66330"/>
                    <a:pt x="1267210" y="72694"/>
                    <a:pt x="1267210" y="80543"/>
                  </a:cubicBezTo>
                  <a:cubicBezTo>
                    <a:pt x="1267241" y="88376"/>
                    <a:pt x="1260893" y="94738"/>
                    <a:pt x="1253060" y="94756"/>
                  </a:cubicBezTo>
                  <a:cubicBezTo>
                    <a:pt x="1253028" y="94756"/>
                    <a:pt x="1253028" y="94756"/>
                    <a:pt x="1252996" y="94756"/>
                  </a:cubicBezTo>
                  <a:close/>
                  <a:moveTo>
                    <a:pt x="1172453" y="482784"/>
                  </a:moveTo>
                  <a:cubicBezTo>
                    <a:pt x="1185277" y="485399"/>
                    <a:pt x="1197785" y="477127"/>
                    <a:pt x="1200407" y="464307"/>
                  </a:cubicBezTo>
                  <a:cubicBezTo>
                    <a:pt x="1203028" y="451486"/>
                    <a:pt x="1194753" y="438969"/>
                    <a:pt x="1181929" y="436354"/>
                  </a:cubicBezTo>
                  <a:lnTo>
                    <a:pt x="1181929" y="85091"/>
                  </a:lnTo>
                  <a:lnTo>
                    <a:pt x="1172453" y="90556"/>
                  </a:lnTo>
                  <a:lnTo>
                    <a:pt x="1172453" y="436354"/>
                  </a:lnTo>
                  <a:cubicBezTo>
                    <a:pt x="1159629" y="438956"/>
                    <a:pt x="1151354" y="451461"/>
                    <a:pt x="1153944" y="464281"/>
                  </a:cubicBezTo>
                  <a:cubicBezTo>
                    <a:pt x="1155839" y="473605"/>
                    <a:pt x="1163136" y="480892"/>
                    <a:pt x="1172453" y="482784"/>
                  </a:cubicBezTo>
                  <a:close/>
                  <a:moveTo>
                    <a:pt x="1177191" y="445355"/>
                  </a:moveTo>
                  <a:cubicBezTo>
                    <a:pt x="1185056" y="445355"/>
                    <a:pt x="1191405" y="451720"/>
                    <a:pt x="1191405" y="459569"/>
                  </a:cubicBezTo>
                  <a:cubicBezTo>
                    <a:pt x="1191405" y="467418"/>
                    <a:pt x="1185056" y="473782"/>
                    <a:pt x="1177191" y="473782"/>
                  </a:cubicBezTo>
                  <a:cubicBezTo>
                    <a:pt x="1169326" y="473782"/>
                    <a:pt x="1162978" y="467418"/>
                    <a:pt x="1162978" y="459569"/>
                  </a:cubicBezTo>
                  <a:cubicBezTo>
                    <a:pt x="1162946" y="451736"/>
                    <a:pt x="1169295" y="445374"/>
                    <a:pt x="1177128" y="445355"/>
                  </a:cubicBezTo>
                  <a:cubicBezTo>
                    <a:pt x="1177160" y="445355"/>
                    <a:pt x="1177160" y="445355"/>
                    <a:pt x="1177191" y="445355"/>
                  </a:cubicBezTo>
                  <a:close/>
                  <a:moveTo>
                    <a:pt x="1305586" y="454831"/>
                  </a:moveTo>
                  <a:cubicBezTo>
                    <a:pt x="1302965" y="467652"/>
                    <a:pt x="1311240" y="480163"/>
                    <a:pt x="1324064" y="482775"/>
                  </a:cubicBezTo>
                  <a:cubicBezTo>
                    <a:pt x="1336888" y="485387"/>
                    <a:pt x="1349395" y="477115"/>
                    <a:pt x="1352017" y="464294"/>
                  </a:cubicBezTo>
                  <a:cubicBezTo>
                    <a:pt x="1354607" y="451480"/>
                    <a:pt x="1346363" y="438972"/>
                    <a:pt x="1333539" y="436354"/>
                  </a:cubicBezTo>
                  <a:lnTo>
                    <a:pt x="1333539" y="179563"/>
                  </a:lnTo>
                  <a:cubicBezTo>
                    <a:pt x="1346363" y="176948"/>
                    <a:pt x="1354638" y="164434"/>
                    <a:pt x="1352017" y="151617"/>
                  </a:cubicBezTo>
                  <a:cubicBezTo>
                    <a:pt x="1349395" y="138796"/>
                    <a:pt x="1336888" y="130527"/>
                    <a:pt x="1324064" y="133142"/>
                  </a:cubicBezTo>
                  <a:cubicBezTo>
                    <a:pt x="1311240" y="135761"/>
                    <a:pt x="1302965" y="148272"/>
                    <a:pt x="1305586" y="161092"/>
                  </a:cubicBezTo>
                  <a:cubicBezTo>
                    <a:pt x="1307481" y="170394"/>
                    <a:pt x="1314746" y="177665"/>
                    <a:pt x="1324064" y="179563"/>
                  </a:cubicBezTo>
                  <a:lnTo>
                    <a:pt x="1324064" y="436354"/>
                  </a:lnTo>
                  <a:cubicBezTo>
                    <a:pt x="1314746" y="438242"/>
                    <a:pt x="1307481" y="445520"/>
                    <a:pt x="1305586" y="454831"/>
                  </a:cubicBezTo>
                  <a:close/>
                  <a:moveTo>
                    <a:pt x="1314588" y="156348"/>
                  </a:moveTo>
                  <a:cubicBezTo>
                    <a:pt x="1314588" y="148499"/>
                    <a:pt x="1320937" y="142135"/>
                    <a:pt x="1328802" y="142135"/>
                  </a:cubicBezTo>
                  <a:cubicBezTo>
                    <a:pt x="1336666" y="142135"/>
                    <a:pt x="1343015" y="148499"/>
                    <a:pt x="1343015" y="156348"/>
                  </a:cubicBezTo>
                  <a:cubicBezTo>
                    <a:pt x="1343015" y="164197"/>
                    <a:pt x="1336666" y="170562"/>
                    <a:pt x="1328802" y="170562"/>
                  </a:cubicBezTo>
                  <a:cubicBezTo>
                    <a:pt x="1320968" y="170581"/>
                    <a:pt x="1314620" y="164245"/>
                    <a:pt x="1314588" y="156411"/>
                  </a:cubicBezTo>
                  <a:cubicBezTo>
                    <a:pt x="1314588" y="156389"/>
                    <a:pt x="1314588" y="156370"/>
                    <a:pt x="1314588" y="156348"/>
                  </a:cubicBezTo>
                  <a:close/>
                  <a:moveTo>
                    <a:pt x="1328802" y="445355"/>
                  </a:moveTo>
                  <a:cubicBezTo>
                    <a:pt x="1336666" y="445355"/>
                    <a:pt x="1343015" y="451720"/>
                    <a:pt x="1343015" y="459569"/>
                  </a:cubicBezTo>
                  <a:cubicBezTo>
                    <a:pt x="1343015" y="467418"/>
                    <a:pt x="1336666" y="473782"/>
                    <a:pt x="1328802" y="473782"/>
                  </a:cubicBezTo>
                  <a:cubicBezTo>
                    <a:pt x="1320937" y="473782"/>
                    <a:pt x="1314588" y="467418"/>
                    <a:pt x="1314588" y="459569"/>
                  </a:cubicBezTo>
                  <a:cubicBezTo>
                    <a:pt x="1314556" y="451736"/>
                    <a:pt x="1320905" y="445374"/>
                    <a:pt x="1328738" y="445355"/>
                  </a:cubicBezTo>
                  <a:cubicBezTo>
                    <a:pt x="1328770" y="445355"/>
                    <a:pt x="1328770" y="445355"/>
                    <a:pt x="1328802" y="445355"/>
                  </a:cubicBezTo>
                  <a:close/>
                  <a:moveTo>
                    <a:pt x="972991" y="530636"/>
                  </a:moveTo>
                  <a:cubicBezTo>
                    <a:pt x="970369" y="517819"/>
                    <a:pt x="957862" y="509547"/>
                    <a:pt x="945038" y="512165"/>
                  </a:cubicBezTo>
                  <a:cubicBezTo>
                    <a:pt x="932214" y="514780"/>
                    <a:pt x="923939" y="527295"/>
                    <a:pt x="926560" y="540112"/>
                  </a:cubicBezTo>
                  <a:cubicBezTo>
                    <a:pt x="929182" y="552936"/>
                    <a:pt x="941690" y="561211"/>
                    <a:pt x="954513" y="558589"/>
                  </a:cubicBezTo>
                  <a:cubicBezTo>
                    <a:pt x="963831" y="556694"/>
                    <a:pt x="971096" y="549414"/>
                    <a:pt x="972991" y="540112"/>
                  </a:cubicBezTo>
                  <a:lnTo>
                    <a:pt x="1257734" y="540112"/>
                  </a:lnTo>
                  <a:lnTo>
                    <a:pt x="1257734" y="179563"/>
                  </a:lnTo>
                  <a:cubicBezTo>
                    <a:pt x="1270558" y="176948"/>
                    <a:pt x="1278833" y="164434"/>
                    <a:pt x="1276212" y="151617"/>
                  </a:cubicBezTo>
                  <a:cubicBezTo>
                    <a:pt x="1273590" y="138796"/>
                    <a:pt x="1261082" y="130527"/>
                    <a:pt x="1248259" y="133142"/>
                  </a:cubicBezTo>
                  <a:cubicBezTo>
                    <a:pt x="1235435" y="135761"/>
                    <a:pt x="1227160" y="148272"/>
                    <a:pt x="1229781" y="161092"/>
                  </a:cubicBezTo>
                  <a:cubicBezTo>
                    <a:pt x="1231676" y="170394"/>
                    <a:pt x="1238941" y="177665"/>
                    <a:pt x="1248259" y="179563"/>
                  </a:cubicBezTo>
                  <a:lnTo>
                    <a:pt x="1248259" y="530636"/>
                  </a:lnTo>
                  <a:close/>
                  <a:moveTo>
                    <a:pt x="949776" y="549588"/>
                  </a:moveTo>
                  <a:cubicBezTo>
                    <a:pt x="941911" y="549588"/>
                    <a:pt x="935562" y="543223"/>
                    <a:pt x="935562" y="535374"/>
                  </a:cubicBezTo>
                  <a:cubicBezTo>
                    <a:pt x="935562" y="527525"/>
                    <a:pt x="941911" y="521161"/>
                    <a:pt x="949776" y="521161"/>
                  </a:cubicBezTo>
                  <a:cubicBezTo>
                    <a:pt x="957640" y="521161"/>
                    <a:pt x="963989" y="527525"/>
                    <a:pt x="963989" y="535374"/>
                  </a:cubicBezTo>
                  <a:cubicBezTo>
                    <a:pt x="964021" y="543207"/>
                    <a:pt x="957672" y="549569"/>
                    <a:pt x="949839" y="549588"/>
                  </a:cubicBezTo>
                  <a:cubicBezTo>
                    <a:pt x="949807" y="549588"/>
                    <a:pt x="949807" y="549588"/>
                    <a:pt x="949776" y="549588"/>
                  </a:cubicBezTo>
                  <a:close/>
                  <a:moveTo>
                    <a:pt x="1238783" y="156348"/>
                  </a:moveTo>
                  <a:cubicBezTo>
                    <a:pt x="1238783" y="148499"/>
                    <a:pt x="1245132" y="142135"/>
                    <a:pt x="1252996" y="142135"/>
                  </a:cubicBezTo>
                  <a:cubicBezTo>
                    <a:pt x="1260861" y="142135"/>
                    <a:pt x="1267210" y="148499"/>
                    <a:pt x="1267210" y="156348"/>
                  </a:cubicBezTo>
                  <a:cubicBezTo>
                    <a:pt x="1267210" y="164197"/>
                    <a:pt x="1260861" y="170562"/>
                    <a:pt x="1252996" y="170562"/>
                  </a:cubicBezTo>
                  <a:cubicBezTo>
                    <a:pt x="1245163" y="170581"/>
                    <a:pt x="1238815" y="164245"/>
                    <a:pt x="1238783" y="156411"/>
                  </a:cubicBezTo>
                  <a:cubicBezTo>
                    <a:pt x="1238783" y="156389"/>
                    <a:pt x="1238783" y="156370"/>
                    <a:pt x="1238783" y="156348"/>
                  </a:cubicBezTo>
                  <a:close/>
                  <a:moveTo>
                    <a:pt x="717622" y="530636"/>
                  </a:moveTo>
                  <a:lnTo>
                    <a:pt x="669771" y="530636"/>
                  </a:lnTo>
                  <a:cubicBezTo>
                    <a:pt x="667149" y="517819"/>
                    <a:pt x="654641" y="509547"/>
                    <a:pt x="641817" y="512165"/>
                  </a:cubicBezTo>
                  <a:cubicBezTo>
                    <a:pt x="628993" y="514780"/>
                    <a:pt x="620718" y="527295"/>
                    <a:pt x="623339" y="540112"/>
                  </a:cubicBezTo>
                  <a:cubicBezTo>
                    <a:pt x="625961" y="552936"/>
                    <a:pt x="638469" y="561211"/>
                    <a:pt x="651293" y="558589"/>
                  </a:cubicBezTo>
                  <a:cubicBezTo>
                    <a:pt x="660610" y="556694"/>
                    <a:pt x="667875" y="549414"/>
                    <a:pt x="669771" y="540112"/>
                  </a:cubicBezTo>
                  <a:lnTo>
                    <a:pt x="727098" y="540112"/>
                  </a:lnTo>
                  <a:lnTo>
                    <a:pt x="727098" y="419740"/>
                  </a:lnTo>
                  <a:lnTo>
                    <a:pt x="681425" y="374067"/>
                  </a:lnTo>
                  <a:lnTo>
                    <a:pt x="672961" y="378931"/>
                  </a:lnTo>
                  <a:lnTo>
                    <a:pt x="717622" y="423593"/>
                  </a:lnTo>
                  <a:close/>
                  <a:moveTo>
                    <a:pt x="646555" y="549588"/>
                  </a:moveTo>
                  <a:cubicBezTo>
                    <a:pt x="638690" y="549588"/>
                    <a:pt x="632341" y="543223"/>
                    <a:pt x="632341" y="535374"/>
                  </a:cubicBezTo>
                  <a:cubicBezTo>
                    <a:pt x="632341" y="527525"/>
                    <a:pt x="638690" y="521161"/>
                    <a:pt x="646555" y="521161"/>
                  </a:cubicBezTo>
                  <a:cubicBezTo>
                    <a:pt x="654420" y="521161"/>
                    <a:pt x="660768" y="527525"/>
                    <a:pt x="660768" y="535374"/>
                  </a:cubicBezTo>
                  <a:cubicBezTo>
                    <a:pt x="660800" y="543207"/>
                    <a:pt x="654451" y="549569"/>
                    <a:pt x="646618" y="549588"/>
                  </a:cubicBezTo>
                  <a:cubicBezTo>
                    <a:pt x="646587" y="549588"/>
                    <a:pt x="646587" y="549588"/>
                    <a:pt x="646555" y="549588"/>
                  </a:cubicBezTo>
                  <a:close/>
                  <a:moveTo>
                    <a:pt x="414402" y="802271"/>
                  </a:moveTo>
                  <a:lnTo>
                    <a:pt x="423877" y="802271"/>
                  </a:lnTo>
                  <a:lnTo>
                    <a:pt x="423877" y="615917"/>
                  </a:lnTo>
                  <a:lnTo>
                    <a:pt x="490207" y="615917"/>
                  </a:lnTo>
                  <a:lnTo>
                    <a:pt x="490207" y="802271"/>
                  </a:lnTo>
                  <a:lnTo>
                    <a:pt x="499682" y="802271"/>
                  </a:lnTo>
                  <a:lnTo>
                    <a:pt x="499682" y="606441"/>
                  </a:lnTo>
                  <a:lnTo>
                    <a:pt x="414402" y="606441"/>
                  </a:lnTo>
                  <a:close/>
                  <a:moveTo>
                    <a:pt x="393808" y="540112"/>
                  </a:moveTo>
                  <a:lnTo>
                    <a:pt x="566012" y="540112"/>
                  </a:lnTo>
                  <a:lnTo>
                    <a:pt x="566012" y="802271"/>
                  </a:lnTo>
                  <a:lnTo>
                    <a:pt x="575488" y="802271"/>
                  </a:lnTo>
                  <a:lnTo>
                    <a:pt x="575488" y="530636"/>
                  </a:lnTo>
                  <a:lnTo>
                    <a:pt x="410200" y="530636"/>
                  </a:lnTo>
                  <a:close/>
                  <a:moveTo>
                    <a:pt x="878708" y="343966"/>
                  </a:moveTo>
                  <a:lnTo>
                    <a:pt x="825581" y="290839"/>
                  </a:lnTo>
                  <a:lnTo>
                    <a:pt x="817148" y="295672"/>
                  </a:lnTo>
                  <a:lnTo>
                    <a:pt x="869233" y="347756"/>
                  </a:lnTo>
                  <a:lnTo>
                    <a:pt x="869233" y="615917"/>
                  </a:lnTo>
                  <a:lnTo>
                    <a:pt x="1377759" y="615917"/>
                  </a:lnTo>
                  <a:lnTo>
                    <a:pt x="1377759" y="606441"/>
                  </a:lnTo>
                  <a:lnTo>
                    <a:pt x="878708" y="606441"/>
                  </a:lnTo>
                  <a:close/>
                  <a:moveTo>
                    <a:pt x="727098" y="739574"/>
                  </a:moveTo>
                  <a:lnTo>
                    <a:pt x="727098" y="682247"/>
                  </a:lnTo>
                  <a:lnTo>
                    <a:pt x="641817" y="682247"/>
                  </a:lnTo>
                  <a:lnTo>
                    <a:pt x="641817" y="802271"/>
                  </a:lnTo>
                  <a:lnTo>
                    <a:pt x="651293" y="802271"/>
                  </a:lnTo>
                  <a:lnTo>
                    <a:pt x="651293" y="691722"/>
                  </a:lnTo>
                  <a:lnTo>
                    <a:pt x="717622" y="691722"/>
                  </a:lnTo>
                  <a:lnTo>
                    <a:pt x="717622" y="739574"/>
                  </a:lnTo>
                  <a:cubicBezTo>
                    <a:pt x="704798" y="742196"/>
                    <a:pt x="696523" y="754704"/>
                    <a:pt x="699144" y="767527"/>
                  </a:cubicBezTo>
                  <a:cubicBezTo>
                    <a:pt x="701766" y="780351"/>
                    <a:pt x="714274" y="788627"/>
                    <a:pt x="727098" y="786005"/>
                  </a:cubicBezTo>
                  <a:cubicBezTo>
                    <a:pt x="739922" y="783383"/>
                    <a:pt x="748197" y="770876"/>
                    <a:pt x="745576" y="758052"/>
                  </a:cubicBezTo>
                  <a:cubicBezTo>
                    <a:pt x="743680" y="748734"/>
                    <a:pt x="736415" y="741469"/>
                    <a:pt x="727098" y="739574"/>
                  </a:cubicBezTo>
                  <a:close/>
                  <a:moveTo>
                    <a:pt x="722360" y="777003"/>
                  </a:moveTo>
                  <a:cubicBezTo>
                    <a:pt x="714495" y="777003"/>
                    <a:pt x="708147" y="770654"/>
                    <a:pt x="708147" y="762790"/>
                  </a:cubicBezTo>
                  <a:cubicBezTo>
                    <a:pt x="708147" y="754925"/>
                    <a:pt x="714495" y="748576"/>
                    <a:pt x="722360" y="748576"/>
                  </a:cubicBezTo>
                  <a:cubicBezTo>
                    <a:pt x="730225" y="748576"/>
                    <a:pt x="736574" y="754925"/>
                    <a:pt x="736574" y="762790"/>
                  </a:cubicBezTo>
                  <a:cubicBezTo>
                    <a:pt x="736605" y="770623"/>
                    <a:pt x="730256" y="776971"/>
                    <a:pt x="722423" y="777003"/>
                  </a:cubicBezTo>
                  <a:cubicBezTo>
                    <a:pt x="722392" y="777003"/>
                    <a:pt x="722392" y="777003"/>
                    <a:pt x="722360" y="777003"/>
                  </a:cubicBezTo>
                  <a:close/>
                  <a:moveTo>
                    <a:pt x="793427" y="802271"/>
                  </a:moveTo>
                  <a:lnTo>
                    <a:pt x="802903" y="802271"/>
                  </a:lnTo>
                  <a:lnTo>
                    <a:pt x="802903" y="691722"/>
                  </a:lnTo>
                  <a:lnTo>
                    <a:pt x="1377759" y="691722"/>
                  </a:lnTo>
                  <a:lnTo>
                    <a:pt x="1377759" y="682247"/>
                  </a:lnTo>
                  <a:lnTo>
                    <a:pt x="793427" y="682247"/>
                  </a:lnTo>
                  <a:close/>
                  <a:moveTo>
                    <a:pt x="669771" y="615917"/>
                  </a:moveTo>
                  <a:lnTo>
                    <a:pt x="802903" y="615917"/>
                  </a:lnTo>
                  <a:lnTo>
                    <a:pt x="802903" y="381837"/>
                  </a:lnTo>
                  <a:lnTo>
                    <a:pt x="753504" y="332437"/>
                  </a:lnTo>
                  <a:lnTo>
                    <a:pt x="745038" y="337333"/>
                  </a:lnTo>
                  <a:lnTo>
                    <a:pt x="793427" y="385690"/>
                  </a:lnTo>
                  <a:lnTo>
                    <a:pt x="793427" y="606441"/>
                  </a:lnTo>
                  <a:lnTo>
                    <a:pt x="669771" y="606441"/>
                  </a:lnTo>
                  <a:cubicBezTo>
                    <a:pt x="667149" y="593618"/>
                    <a:pt x="654641" y="585342"/>
                    <a:pt x="641817" y="587964"/>
                  </a:cubicBezTo>
                  <a:cubicBezTo>
                    <a:pt x="628993" y="590585"/>
                    <a:pt x="620718" y="603093"/>
                    <a:pt x="623339" y="615917"/>
                  </a:cubicBezTo>
                  <a:cubicBezTo>
                    <a:pt x="625961" y="628741"/>
                    <a:pt x="638469" y="637016"/>
                    <a:pt x="651293" y="634395"/>
                  </a:cubicBezTo>
                  <a:cubicBezTo>
                    <a:pt x="660610" y="632499"/>
                    <a:pt x="667875" y="625235"/>
                    <a:pt x="669771" y="615917"/>
                  </a:cubicBezTo>
                  <a:close/>
                  <a:moveTo>
                    <a:pt x="632341" y="611179"/>
                  </a:moveTo>
                  <a:cubicBezTo>
                    <a:pt x="632341" y="603315"/>
                    <a:pt x="638690" y="596966"/>
                    <a:pt x="646555" y="596966"/>
                  </a:cubicBezTo>
                  <a:cubicBezTo>
                    <a:pt x="654420" y="596966"/>
                    <a:pt x="660768" y="603315"/>
                    <a:pt x="660768" y="611179"/>
                  </a:cubicBezTo>
                  <a:cubicBezTo>
                    <a:pt x="660768" y="619044"/>
                    <a:pt x="654420" y="625393"/>
                    <a:pt x="646555" y="625393"/>
                  </a:cubicBezTo>
                  <a:cubicBezTo>
                    <a:pt x="638722" y="625424"/>
                    <a:pt x="632373" y="619076"/>
                    <a:pt x="632341" y="611243"/>
                  </a:cubicBezTo>
                  <a:cubicBezTo>
                    <a:pt x="632341" y="611211"/>
                    <a:pt x="632341" y="611211"/>
                    <a:pt x="632341" y="611179"/>
                  </a:cubicBezTo>
                  <a:close/>
                  <a:moveTo>
                    <a:pt x="47252" y="740206"/>
                  </a:moveTo>
                  <a:lnTo>
                    <a:pt x="16993" y="757673"/>
                  </a:lnTo>
                  <a:lnTo>
                    <a:pt x="16993" y="758052"/>
                  </a:lnTo>
                  <a:lnTo>
                    <a:pt x="16424" y="758052"/>
                  </a:lnTo>
                  <a:lnTo>
                    <a:pt x="0" y="767527"/>
                  </a:lnTo>
                  <a:lnTo>
                    <a:pt x="16993" y="767527"/>
                  </a:lnTo>
                  <a:cubicBezTo>
                    <a:pt x="19614" y="780351"/>
                    <a:pt x="32122" y="788627"/>
                    <a:pt x="44946" y="786005"/>
                  </a:cubicBezTo>
                  <a:cubicBezTo>
                    <a:pt x="57770" y="783383"/>
                    <a:pt x="66045" y="770876"/>
                    <a:pt x="63423" y="758052"/>
                  </a:cubicBezTo>
                  <a:cubicBezTo>
                    <a:pt x="61687" y="749618"/>
                    <a:pt x="55558" y="742796"/>
                    <a:pt x="47347" y="740206"/>
                  </a:cubicBezTo>
                  <a:close/>
                  <a:moveTo>
                    <a:pt x="40113" y="777003"/>
                  </a:moveTo>
                  <a:cubicBezTo>
                    <a:pt x="32249" y="777003"/>
                    <a:pt x="25900" y="770654"/>
                    <a:pt x="25900" y="762790"/>
                  </a:cubicBezTo>
                  <a:cubicBezTo>
                    <a:pt x="25900" y="754925"/>
                    <a:pt x="32249" y="748576"/>
                    <a:pt x="40113" y="748576"/>
                  </a:cubicBezTo>
                  <a:cubicBezTo>
                    <a:pt x="47978" y="748576"/>
                    <a:pt x="54327" y="754925"/>
                    <a:pt x="54327" y="762790"/>
                  </a:cubicBezTo>
                  <a:cubicBezTo>
                    <a:pt x="54359" y="770623"/>
                    <a:pt x="48010" y="776971"/>
                    <a:pt x="40177" y="777003"/>
                  </a:cubicBezTo>
                  <a:cubicBezTo>
                    <a:pt x="40145" y="777003"/>
                    <a:pt x="40145" y="777003"/>
                    <a:pt x="40113" y="777003"/>
                  </a:cubicBezTo>
                  <a:close/>
                  <a:moveTo>
                    <a:pt x="262507" y="615917"/>
                  </a:moveTo>
                  <a:lnTo>
                    <a:pt x="338596" y="615917"/>
                  </a:lnTo>
                  <a:lnTo>
                    <a:pt x="338596" y="802271"/>
                  </a:lnTo>
                  <a:lnTo>
                    <a:pt x="348072" y="802271"/>
                  </a:lnTo>
                  <a:lnTo>
                    <a:pt x="348072" y="606441"/>
                  </a:lnTo>
                  <a:lnTo>
                    <a:pt x="278900" y="606441"/>
                  </a:lnTo>
                  <a:close/>
                  <a:moveTo>
                    <a:pt x="641817" y="482784"/>
                  </a:moveTo>
                  <a:cubicBezTo>
                    <a:pt x="654641" y="485396"/>
                    <a:pt x="667149" y="477124"/>
                    <a:pt x="669771" y="464304"/>
                  </a:cubicBezTo>
                  <a:cubicBezTo>
                    <a:pt x="672360" y="451486"/>
                    <a:pt x="664117" y="438975"/>
                    <a:pt x="651293" y="436360"/>
                  </a:cubicBezTo>
                  <a:cubicBezTo>
                    <a:pt x="638469" y="433748"/>
                    <a:pt x="625961" y="442017"/>
                    <a:pt x="623339" y="454831"/>
                  </a:cubicBezTo>
                  <a:lnTo>
                    <a:pt x="541502" y="454831"/>
                  </a:lnTo>
                  <a:lnTo>
                    <a:pt x="525109" y="464307"/>
                  </a:lnTo>
                  <a:lnTo>
                    <a:pt x="623339" y="464307"/>
                  </a:lnTo>
                  <a:cubicBezTo>
                    <a:pt x="625235" y="473618"/>
                    <a:pt x="632500" y="480895"/>
                    <a:pt x="641817" y="482784"/>
                  </a:cubicBezTo>
                  <a:close/>
                  <a:moveTo>
                    <a:pt x="646555" y="445355"/>
                  </a:moveTo>
                  <a:cubicBezTo>
                    <a:pt x="654420" y="445355"/>
                    <a:pt x="660768" y="451720"/>
                    <a:pt x="660768" y="459569"/>
                  </a:cubicBezTo>
                  <a:cubicBezTo>
                    <a:pt x="660768" y="467418"/>
                    <a:pt x="654420" y="473782"/>
                    <a:pt x="646555" y="473782"/>
                  </a:cubicBezTo>
                  <a:cubicBezTo>
                    <a:pt x="638690" y="473782"/>
                    <a:pt x="632341" y="467418"/>
                    <a:pt x="632341" y="459569"/>
                  </a:cubicBezTo>
                  <a:cubicBezTo>
                    <a:pt x="632310" y="451736"/>
                    <a:pt x="638659" y="445374"/>
                    <a:pt x="646492" y="445355"/>
                  </a:cubicBezTo>
                  <a:cubicBezTo>
                    <a:pt x="646523" y="445355"/>
                    <a:pt x="646523" y="445355"/>
                    <a:pt x="646555" y="445355"/>
                  </a:cubicBezTo>
                  <a:close/>
                  <a:moveTo>
                    <a:pt x="111181" y="802271"/>
                  </a:moveTo>
                  <a:lnTo>
                    <a:pt x="120656" y="802271"/>
                  </a:lnTo>
                  <a:lnTo>
                    <a:pt x="120656" y="767527"/>
                  </a:lnTo>
                  <a:lnTo>
                    <a:pt x="186986" y="767527"/>
                  </a:lnTo>
                  <a:lnTo>
                    <a:pt x="186986" y="802271"/>
                  </a:lnTo>
                  <a:lnTo>
                    <a:pt x="196462" y="802271"/>
                  </a:lnTo>
                  <a:lnTo>
                    <a:pt x="196462" y="758052"/>
                  </a:lnTo>
                  <a:lnTo>
                    <a:pt x="111181" y="758052"/>
                  </a:lnTo>
                  <a:close/>
                  <a:moveTo>
                    <a:pt x="131206" y="691722"/>
                  </a:moveTo>
                  <a:lnTo>
                    <a:pt x="262791" y="691722"/>
                  </a:lnTo>
                  <a:lnTo>
                    <a:pt x="262791" y="802271"/>
                  </a:lnTo>
                  <a:lnTo>
                    <a:pt x="272267" y="802271"/>
                  </a:lnTo>
                  <a:lnTo>
                    <a:pt x="272267" y="682247"/>
                  </a:lnTo>
                  <a:lnTo>
                    <a:pt x="147631" y="682247"/>
                  </a:lnTo>
                  <a:close/>
                </a:path>
              </a:pathLst>
            </a:custGeom>
            <a:solidFill>
              <a:srgbClr val="00226D">
                <a:alpha val="100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4"/>
          <p:cNvGrpSpPr/>
          <p:nvPr/>
        </p:nvGrpSpPr>
        <p:grpSpPr>
          <a:xfrm>
            <a:off x="-6639" y="-3725"/>
            <a:ext cx="9157265" cy="5150962"/>
            <a:chOff x="-6639" y="-3725"/>
            <a:chExt cx="9157265" cy="5150962"/>
          </a:xfrm>
        </p:grpSpPr>
        <p:sp>
          <p:nvSpPr>
            <p:cNvPr id="25" name="Google Shape;25;p4"/>
            <p:cNvSpPr/>
            <p:nvPr/>
          </p:nvSpPr>
          <p:spPr>
            <a:xfrm>
              <a:off x="-6639" y="-3725"/>
              <a:ext cx="9157265" cy="5150962"/>
            </a:xfrm>
            <a:custGeom>
              <a:avLst/>
              <a:gdLst/>
              <a:ahLst/>
              <a:cxnLst/>
              <a:rect l="l" t="t" r="r" b="b"/>
              <a:pathLst>
                <a:path w="6064414" h="3411233" extrusionOk="0">
                  <a:moveTo>
                    <a:pt x="6064415" y="0"/>
                  </a:moveTo>
                  <a:lnTo>
                    <a:pt x="2575197" y="0"/>
                  </a:lnTo>
                  <a:lnTo>
                    <a:pt x="0" y="1486792"/>
                  </a:lnTo>
                  <a:lnTo>
                    <a:pt x="0" y="3411233"/>
                  </a:lnTo>
                  <a:lnTo>
                    <a:pt x="4626390" y="3411233"/>
                  </a:lnTo>
                  <a:lnTo>
                    <a:pt x="6064415" y="2580977"/>
                  </a:lnTo>
                  <a:lnTo>
                    <a:pt x="606441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4"/>
            <p:cNvSpPr/>
            <p:nvPr/>
          </p:nvSpPr>
          <p:spPr>
            <a:xfrm>
              <a:off x="-6639" y="-3725"/>
              <a:ext cx="9157265" cy="5150962"/>
            </a:xfrm>
            <a:custGeom>
              <a:avLst/>
              <a:gdLst/>
              <a:ahLst/>
              <a:cxnLst/>
              <a:rect l="l" t="t" r="r" b="b"/>
              <a:pathLst>
                <a:path w="6064414" h="3411233" extrusionOk="0">
                  <a:moveTo>
                    <a:pt x="4928695" y="1319642"/>
                  </a:moveTo>
                  <a:cubicBezTo>
                    <a:pt x="4926074" y="1332462"/>
                    <a:pt x="4934349" y="1344973"/>
                    <a:pt x="4947173" y="1347586"/>
                  </a:cubicBezTo>
                  <a:cubicBezTo>
                    <a:pt x="4959996" y="1350198"/>
                    <a:pt x="4972504" y="1341925"/>
                    <a:pt x="4975126" y="1329105"/>
                  </a:cubicBezTo>
                  <a:cubicBezTo>
                    <a:pt x="4977716" y="1316291"/>
                    <a:pt x="4969472" y="1303783"/>
                    <a:pt x="4956648" y="1301164"/>
                  </a:cubicBezTo>
                  <a:lnTo>
                    <a:pt x="4956648" y="1092226"/>
                  </a:lnTo>
                  <a:lnTo>
                    <a:pt x="4899321" y="1092226"/>
                  </a:lnTo>
                  <a:cubicBezTo>
                    <a:pt x="4896699" y="1079409"/>
                    <a:pt x="4884191" y="1071137"/>
                    <a:pt x="4871368" y="1073755"/>
                  </a:cubicBezTo>
                  <a:cubicBezTo>
                    <a:pt x="4858544" y="1076370"/>
                    <a:pt x="4850268" y="1088885"/>
                    <a:pt x="4852890" y="1101702"/>
                  </a:cubicBezTo>
                  <a:cubicBezTo>
                    <a:pt x="4855512" y="1114519"/>
                    <a:pt x="4868019" y="1122792"/>
                    <a:pt x="4880843" y="1120173"/>
                  </a:cubicBezTo>
                  <a:cubicBezTo>
                    <a:pt x="4890161" y="1118275"/>
                    <a:pt x="4897426" y="1111004"/>
                    <a:pt x="4899321" y="1101702"/>
                  </a:cubicBezTo>
                  <a:lnTo>
                    <a:pt x="4947173" y="1101702"/>
                  </a:lnTo>
                  <a:lnTo>
                    <a:pt x="4947173" y="1301322"/>
                  </a:lnTo>
                  <a:cubicBezTo>
                    <a:pt x="4937918" y="1303198"/>
                    <a:pt x="4930654" y="1310397"/>
                    <a:pt x="4928695" y="1319642"/>
                  </a:cubicBezTo>
                  <a:close/>
                  <a:moveTo>
                    <a:pt x="4876105" y="1111178"/>
                  </a:moveTo>
                  <a:cubicBezTo>
                    <a:pt x="4868241" y="1111178"/>
                    <a:pt x="4861892" y="1104813"/>
                    <a:pt x="4861892" y="1096964"/>
                  </a:cubicBezTo>
                  <a:cubicBezTo>
                    <a:pt x="4861892" y="1089115"/>
                    <a:pt x="4868241" y="1082751"/>
                    <a:pt x="4876105" y="1082751"/>
                  </a:cubicBezTo>
                  <a:cubicBezTo>
                    <a:pt x="4883970" y="1082751"/>
                    <a:pt x="4890319" y="1089115"/>
                    <a:pt x="4890319" y="1096964"/>
                  </a:cubicBezTo>
                  <a:cubicBezTo>
                    <a:pt x="4890287" y="1104807"/>
                    <a:pt x="4883939" y="1111159"/>
                    <a:pt x="4876105" y="1111178"/>
                  </a:cubicBezTo>
                  <a:close/>
                  <a:moveTo>
                    <a:pt x="4951911" y="1310166"/>
                  </a:moveTo>
                  <a:cubicBezTo>
                    <a:pt x="4959775" y="1310166"/>
                    <a:pt x="4966124" y="1316531"/>
                    <a:pt x="4966124" y="1324380"/>
                  </a:cubicBezTo>
                  <a:cubicBezTo>
                    <a:pt x="4966124" y="1332229"/>
                    <a:pt x="4959775" y="1338593"/>
                    <a:pt x="4951911" y="1338593"/>
                  </a:cubicBezTo>
                  <a:cubicBezTo>
                    <a:pt x="4944046" y="1338593"/>
                    <a:pt x="4937697" y="1332229"/>
                    <a:pt x="4937697" y="1324380"/>
                  </a:cubicBezTo>
                  <a:cubicBezTo>
                    <a:pt x="4937666" y="1316547"/>
                    <a:pt x="4944014" y="1310185"/>
                    <a:pt x="4951847" y="1310166"/>
                  </a:cubicBezTo>
                  <a:cubicBezTo>
                    <a:pt x="4951879" y="1310166"/>
                    <a:pt x="4951879" y="1310166"/>
                    <a:pt x="4951911" y="1310166"/>
                  </a:cubicBezTo>
                  <a:close/>
                  <a:moveTo>
                    <a:pt x="5335674" y="164245"/>
                  </a:moveTo>
                  <a:cubicBezTo>
                    <a:pt x="5322850" y="161631"/>
                    <a:pt x="5310343" y="169905"/>
                    <a:pt x="5307721" y="182724"/>
                  </a:cubicBezTo>
                  <a:cubicBezTo>
                    <a:pt x="5305131" y="195543"/>
                    <a:pt x="5313375" y="208054"/>
                    <a:pt x="5326199" y="210668"/>
                  </a:cubicBezTo>
                  <a:cubicBezTo>
                    <a:pt x="5339022" y="213281"/>
                    <a:pt x="5351530" y="205013"/>
                    <a:pt x="5354152" y="192198"/>
                  </a:cubicBezTo>
                  <a:lnTo>
                    <a:pt x="5487285" y="192198"/>
                  </a:lnTo>
                  <a:lnTo>
                    <a:pt x="5487285" y="0"/>
                  </a:lnTo>
                  <a:lnTo>
                    <a:pt x="5477809" y="0"/>
                  </a:lnTo>
                  <a:lnTo>
                    <a:pt x="5477809" y="182564"/>
                  </a:lnTo>
                  <a:lnTo>
                    <a:pt x="5354152" y="182564"/>
                  </a:lnTo>
                  <a:cubicBezTo>
                    <a:pt x="5352194" y="173315"/>
                    <a:pt x="5344929" y="166112"/>
                    <a:pt x="5335674" y="164245"/>
                  </a:cubicBezTo>
                  <a:close/>
                  <a:moveTo>
                    <a:pt x="5330937" y="201673"/>
                  </a:moveTo>
                  <a:cubicBezTo>
                    <a:pt x="5323072" y="201673"/>
                    <a:pt x="5316723" y="195310"/>
                    <a:pt x="5316723" y="187460"/>
                  </a:cubicBezTo>
                  <a:cubicBezTo>
                    <a:pt x="5316723" y="179610"/>
                    <a:pt x="5323072" y="173246"/>
                    <a:pt x="5330937" y="173246"/>
                  </a:cubicBezTo>
                  <a:cubicBezTo>
                    <a:pt x="5338801" y="173246"/>
                    <a:pt x="5345150" y="179610"/>
                    <a:pt x="5345150" y="187460"/>
                  </a:cubicBezTo>
                  <a:cubicBezTo>
                    <a:pt x="5345055" y="195241"/>
                    <a:pt x="5338706" y="201499"/>
                    <a:pt x="5330937" y="201515"/>
                  </a:cubicBezTo>
                  <a:close/>
                  <a:moveTo>
                    <a:pt x="6008445" y="59065"/>
                  </a:moveTo>
                  <a:cubicBezTo>
                    <a:pt x="6021269" y="61681"/>
                    <a:pt x="6033777" y="53409"/>
                    <a:pt x="6036398" y="40587"/>
                  </a:cubicBezTo>
                  <a:cubicBezTo>
                    <a:pt x="6039020" y="27766"/>
                    <a:pt x="6030745" y="15251"/>
                    <a:pt x="6017921" y="12634"/>
                  </a:cubicBezTo>
                  <a:lnTo>
                    <a:pt x="6017921" y="0"/>
                  </a:lnTo>
                  <a:lnTo>
                    <a:pt x="6008445" y="0"/>
                  </a:lnTo>
                  <a:lnTo>
                    <a:pt x="6008445" y="12634"/>
                  </a:lnTo>
                  <a:cubicBezTo>
                    <a:pt x="5995621" y="15238"/>
                    <a:pt x="5987346" y="27742"/>
                    <a:pt x="5989936" y="40564"/>
                  </a:cubicBezTo>
                  <a:cubicBezTo>
                    <a:pt x="5991831" y="49886"/>
                    <a:pt x="5999127" y="57172"/>
                    <a:pt x="6008445" y="59065"/>
                  </a:cubicBezTo>
                  <a:close/>
                  <a:moveTo>
                    <a:pt x="6013183" y="21636"/>
                  </a:moveTo>
                  <a:cubicBezTo>
                    <a:pt x="6021048" y="21636"/>
                    <a:pt x="6027397" y="28000"/>
                    <a:pt x="6027397" y="35850"/>
                  </a:cubicBezTo>
                  <a:cubicBezTo>
                    <a:pt x="6027397" y="43699"/>
                    <a:pt x="6021048" y="50063"/>
                    <a:pt x="6013183" y="50063"/>
                  </a:cubicBezTo>
                  <a:cubicBezTo>
                    <a:pt x="6005318" y="50063"/>
                    <a:pt x="5998970" y="43699"/>
                    <a:pt x="5998970" y="35850"/>
                  </a:cubicBezTo>
                  <a:cubicBezTo>
                    <a:pt x="5998875" y="28018"/>
                    <a:pt x="6005129" y="21584"/>
                    <a:pt x="6012962" y="21479"/>
                  </a:cubicBezTo>
                  <a:cubicBezTo>
                    <a:pt x="6013025" y="21478"/>
                    <a:pt x="6013120" y="21478"/>
                    <a:pt x="6013183" y="21478"/>
                  </a:cubicBezTo>
                  <a:close/>
                  <a:moveTo>
                    <a:pt x="2776776" y="485785"/>
                  </a:moveTo>
                  <a:cubicBezTo>
                    <a:pt x="2774160" y="472967"/>
                    <a:pt x="2761646" y="464695"/>
                    <a:pt x="2748829" y="467314"/>
                  </a:cubicBezTo>
                  <a:cubicBezTo>
                    <a:pt x="2736008" y="469929"/>
                    <a:pt x="2727739" y="482443"/>
                    <a:pt x="2730354" y="495261"/>
                  </a:cubicBezTo>
                  <a:cubicBezTo>
                    <a:pt x="2732973" y="508078"/>
                    <a:pt x="2745484" y="516350"/>
                    <a:pt x="2758304" y="513732"/>
                  </a:cubicBezTo>
                  <a:cubicBezTo>
                    <a:pt x="2767606" y="511833"/>
                    <a:pt x="2774877" y="504562"/>
                    <a:pt x="2776776" y="495261"/>
                  </a:cubicBezTo>
                  <a:lnTo>
                    <a:pt x="2900433" y="495261"/>
                  </a:lnTo>
                  <a:lnTo>
                    <a:pt x="2900433" y="694881"/>
                  </a:lnTo>
                  <a:cubicBezTo>
                    <a:pt x="2887615" y="697496"/>
                    <a:pt x="2879343" y="710010"/>
                    <a:pt x="2881962" y="722828"/>
                  </a:cubicBezTo>
                  <a:cubicBezTo>
                    <a:pt x="2884577" y="735648"/>
                    <a:pt x="2897091" y="743917"/>
                    <a:pt x="2909908" y="741302"/>
                  </a:cubicBezTo>
                  <a:cubicBezTo>
                    <a:pt x="2922729" y="738684"/>
                    <a:pt x="2930998" y="726173"/>
                    <a:pt x="2928380" y="713352"/>
                  </a:cubicBezTo>
                  <a:cubicBezTo>
                    <a:pt x="2926481" y="704050"/>
                    <a:pt x="2919210" y="696779"/>
                    <a:pt x="2909908" y="694881"/>
                  </a:cubicBezTo>
                  <a:lnTo>
                    <a:pt x="2909908" y="485785"/>
                  </a:lnTo>
                  <a:close/>
                  <a:moveTo>
                    <a:pt x="2753560" y="504736"/>
                  </a:moveTo>
                  <a:cubicBezTo>
                    <a:pt x="2745711" y="504736"/>
                    <a:pt x="2739347" y="498372"/>
                    <a:pt x="2739347" y="490523"/>
                  </a:cubicBezTo>
                  <a:cubicBezTo>
                    <a:pt x="2739347" y="482674"/>
                    <a:pt x="2745711" y="476309"/>
                    <a:pt x="2753560" y="476309"/>
                  </a:cubicBezTo>
                  <a:cubicBezTo>
                    <a:pt x="2761409" y="476309"/>
                    <a:pt x="2767774" y="482674"/>
                    <a:pt x="2767774" y="490523"/>
                  </a:cubicBezTo>
                  <a:cubicBezTo>
                    <a:pt x="2767758" y="498365"/>
                    <a:pt x="2761403" y="504720"/>
                    <a:pt x="2753560" y="504736"/>
                  </a:cubicBezTo>
                  <a:close/>
                  <a:moveTo>
                    <a:pt x="2919384" y="717938"/>
                  </a:moveTo>
                  <a:cubicBezTo>
                    <a:pt x="2919384" y="725787"/>
                    <a:pt x="2913020" y="732152"/>
                    <a:pt x="2905171" y="732152"/>
                  </a:cubicBezTo>
                  <a:cubicBezTo>
                    <a:pt x="2897321" y="732152"/>
                    <a:pt x="2890957" y="725787"/>
                    <a:pt x="2890957" y="717938"/>
                  </a:cubicBezTo>
                  <a:cubicBezTo>
                    <a:pt x="2890957" y="710089"/>
                    <a:pt x="2897321" y="703725"/>
                    <a:pt x="2905171" y="703725"/>
                  </a:cubicBezTo>
                  <a:cubicBezTo>
                    <a:pt x="2913020" y="703725"/>
                    <a:pt x="2919384" y="710089"/>
                    <a:pt x="2919384" y="717938"/>
                  </a:cubicBezTo>
                  <a:close/>
                  <a:moveTo>
                    <a:pt x="2748822" y="892764"/>
                  </a:moveTo>
                  <a:cubicBezTo>
                    <a:pt x="2761640" y="895382"/>
                    <a:pt x="2774154" y="887113"/>
                    <a:pt x="2776772" y="874296"/>
                  </a:cubicBezTo>
                  <a:cubicBezTo>
                    <a:pt x="2776776" y="874293"/>
                    <a:pt x="2776776" y="874290"/>
                    <a:pt x="2776776" y="874286"/>
                  </a:cubicBezTo>
                  <a:lnTo>
                    <a:pt x="2871121" y="874286"/>
                  </a:lnTo>
                  <a:lnTo>
                    <a:pt x="3022732" y="722676"/>
                  </a:lnTo>
                  <a:lnTo>
                    <a:pt x="3213034" y="722676"/>
                  </a:lnTo>
                  <a:lnTo>
                    <a:pt x="3213034" y="513738"/>
                  </a:lnTo>
                  <a:cubicBezTo>
                    <a:pt x="3225858" y="511123"/>
                    <a:pt x="3234133" y="498609"/>
                    <a:pt x="3231512" y="485791"/>
                  </a:cubicBezTo>
                  <a:cubicBezTo>
                    <a:pt x="3228890" y="472971"/>
                    <a:pt x="3216382" y="464702"/>
                    <a:pt x="3203559" y="467317"/>
                  </a:cubicBezTo>
                  <a:cubicBezTo>
                    <a:pt x="3190735" y="469932"/>
                    <a:pt x="3182460" y="482446"/>
                    <a:pt x="3185081" y="495267"/>
                  </a:cubicBezTo>
                  <a:cubicBezTo>
                    <a:pt x="3186976" y="504569"/>
                    <a:pt x="3194241" y="511840"/>
                    <a:pt x="3203559" y="513738"/>
                  </a:cubicBezTo>
                  <a:lnTo>
                    <a:pt x="3203559" y="713200"/>
                  </a:lnTo>
                  <a:lnTo>
                    <a:pt x="3018784" y="713200"/>
                  </a:lnTo>
                  <a:lnTo>
                    <a:pt x="2867173" y="864811"/>
                  </a:lnTo>
                  <a:lnTo>
                    <a:pt x="2776776" y="864811"/>
                  </a:lnTo>
                  <a:cubicBezTo>
                    <a:pt x="2774157" y="851993"/>
                    <a:pt x="2761640" y="843724"/>
                    <a:pt x="2748822" y="846346"/>
                  </a:cubicBezTo>
                  <a:cubicBezTo>
                    <a:pt x="2736005" y="848964"/>
                    <a:pt x="2727736" y="861482"/>
                    <a:pt x="2730358" y="874299"/>
                  </a:cubicBezTo>
                  <a:cubicBezTo>
                    <a:pt x="2732259" y="883598"/>
                    <a:pt x="2739524" y="890862"/>
                    <a:pt x="2748822" y="892764"/>
                  </a:cubicBezTo>
                  <a:close/>
                  <a:moveTo>
                    <a:pt x="3194178" y="490523"/>
                  </a:moveTo>
                  <a:cubicBezTo>
                    <a:pt x="3194178" y="482674"/>
                    <a:pt x="3200526" y="476309"/>
                    <a:pt x="3208391" y="476309"/>
                  </a:cubicBezTo>
                  <a:cubicBezTo>
                    <a:pt x="3216256" y="476309"/>
                    <a:pt x="3222605" y="482674"/>
                    <a:pt x="3222605" y="490523"/>
                  </a:cubicBezTo>
                  <a:cubicBezTo>
                    <a:pt x="3222605" y="498372"/>
                    <a:pt x="3216256" y="504736"/>
                    <a:pt x="3208391" y="504736"/>
                  </a:cubicBezTo>
                  <a:cubicBezTo>
                    <a:pt x="3200526" y="504736"/>
                    <a:pt x="3194178" y="498372"/>
                    <a:pt x="3194178" y="490523"/>
                  </a:cubicBezTo>
                  <a:close/>
                  <a:moveTo>
                    <a:pt x="2753560" y="855335"/>
                  </a:moveTo>
                  <a:cubicBezTo>
                    <a:pt x="2761409" y="855335"/>
                    <a:pt x="2767774" y="861700"/>
                    <a:pt x="2767774" y="869549"/>
                  </a:cubicBezTo>
                  <a:cubicBezTo>
                    <a:pt x="2767774" y="877398"/>
                    <a:pt x="2761409" y="883762"/>
                    <a:pt x="2753560" y="883762"/>
                  </a:cubicBezTo>
                  <a:cubicBezTo>
                    <a:pt x="2745711" y="883762"/>
                    <a:pt x="2739347" y="877398"/>
                    <a:pt x="2739347" y="869549"/>
                  </a:cubicBezTo>
                  <a:cubicBezTo>
                    <a:pt x="2739328" y="861715"/>
                    <a:pt x="2745664" y="855354"/>
                    <a:pt x="2753497" y="855335"/>
                  </a:cubicBezTo>
                  <a:cubicBezTo>
                    <a:pt x="2753519" y="855335"/>
                    <a:pt x="2753538" y="855335"/>
                    <a:pt x="2753560" y="855335"/>
                  </a:cubicBezTo>
                  <a:close/>
                  <a:moveTo>
                    <a:pt x="3440545" y="1329117"/>
                  </a:moveTo>
                  <a:lnTo>
                    <a:pt x="3440545" y="1168031"/>
                  </a:lnTo>
                  <a:lnTo>
                    <a:pt x="3364740" y="1168031"/>
                  </a:lnTo>
                  <a:lnTo>
                    <a:pt x="3364740" y="1120179"/>
                  </a:lnTo>
                  <a:cubicBezTo>
                    <a:pt x="3377563" y="1117564"/>
                    <a:pt x="3385838" y="1105050"/>
                    <a:pt x="3383217" y="1092233"/>
                  </a:cubicBezTo>
                  <a:cubicBezTo>
                    <a:pt x="3380596" y="1079412"/>
                    <a:pt x="3368087" y="1071143"/>
                    <a:pt x="3355264" y="1073758"/>
                  </a:cubicBezTo>
                  <a:cubicBezTo>
                    <a:pt x="3342440" y="1076374"/>
                    <a:pt x="3334165" y="1088888"/>
                    <a:pt x="3336786" y="1101708"/>
                  </a:cubicBezTo>
                  <a:cubicBezTo>
                    <a:pt x="3338682" y="1111010"/>
                    <a:pt x="3345946" y="1118281"/>
                    <a:pt x="3355264" y="1120179"/>
                  </a:cubicBezTo>
                  <a:lnTo>
                    <a:pt x="3355264" y="1177507"/>
                  </a:lnTo>
                  <a:lnTo>
                    <a:pt x="3431069" y="1177507"/>
                  </a:lnTo>
                  <a:lnTo>
                    <a:pt x="3431069" y="1319642"/>
                  </a:lnTo>
                  <a:lnTo>
                    <a:pt x="3355264" y="1319642"/>
                  </a:lnTo>
                  <a:lnTo>
                    <a:pt x="3355264" y="1632338"/>
                  </a:lnTo>
                  <a:lnTo>
                    <a:pt x="3582679" y="1632338"/>
                  </a:lnTo>
                  <a:lnTo>
                    <a:pt x="3582679" y="1935559"/>
                  </a:lnTo>
                  <a:lnTo>
                    <a:pt x="3743765" y="1935559"/>
                  </a:lnTo>
                  <a:lnTo>
                    <a:pt x="3743765" y="1622863"/>
                  </a:lnTo>
                  <a:lnTo>
                    <a:pt x="3658485" y="1622863"/>
                  </a:lnTo>
                  <a:lnTo>
                    <a:pt x="3658485" y="1831959"/>
                  </a:lnTo>
                  <a:cubicBezTo>
                    <a:pt x="3649167" y="1833857"/>
                    <a:pt x="3641902" y="1841131"/>
                    <a:pt x="3640007" y="1850436"/>
                  </a:cubicBezTo>
                  <a:lnTo>
                    <a:pt x="3640007" y="1850436"/>
                  </a:lnTo>
                  <a:cubicBezTo>
                    <a:pt x="3637385" y="1863253"/>
                    <a:pt x="3645661" y="1875768"/>
                    <a:pt x="3658485" y="1878386"/>
                  </a:cubicBezTo>
                  <a:cubicBezTo>
                    <a:pt x="3658485" y="1878389"/>
                    <a:pt x="3658485" y="1878389"/>
                    <a:pt x="3658485" y="1878389"/>
                  </a:cubicBezTo>
                  <a:cubicBezTo>
                    <a:pt x="3671371" y="1880941"/>
                    <a:pt x="3683879" y="1872568"/>
                    <a:pt x="3686438" y="1859681"/>
                  </a:cubicBezTo>
                  <a:cubicBezTo>
                    <a:pt x="3687038" y="1856630"/>
                    <a:pt x="3687038" y="1853487"/>
                    <a:pt x="3686438" y="1850436"/>
                  </a:cubicBezTo>
                  <a:cubicBezTo>
                    <a:pt x="3684543" y="1841125"/>
                    <a:pt x="3677278" y="1833847"/>
                    <a:pt x="3667960" y="1831959"/>
                  </a:cubicBezTo>
                  <a:lnTo>
                    <a:pt x="3667960" y="1632338"/>
                  </a:lnTo>
                  <a:lnTo>
                    <a:pt x="3734290" y="1632338"/>
                  </a:lnTo>
                  <a:lnTo>
                    <a:pt x="3734290" y="1926083"/>
                  </a:lnTo>
                  <a:lnTo>
                    <a:pt x="3592155" y="1926083"/>
                  </a:lnTo>
                  <a:lnTo>
                    <a:pt x="3592155" y="1622863"/>
                  </a:lnTo>
                  <a:lnTo>
                    <a:pt x="3364740" y="1622863"/>
                  </a:lnTo>
                  <a:lnTo>
                    <a:pt x="3364740" y="1329117"/>
                  </a:lnTo>
                  <a:close/>
                  <a:moveTo>
                    <a:pt x="3345788" y="1096964"/>
                  </a:moveTo>
                  <a:cubicBezTo>
                    <a:pt x="3345788" y="1089115"/>
                    <a:pt x="3352137" y="1082751"/>
                    <a:pt x="3360002" y="1082751"/>
                  </a:cubicBezTo>
                  <a:cubicBezTo>
                    <a:pt x="3367866" y="1082751"/>
                    <a:pt x="3374215" y="1089115"/>
                    <a:pt x="3374215" y="1096964"/>
                  </a:cubicBezTo>
                  <a:cubicBezTo>
                    <a:pt x="3374215" y="1104813"/>
                    <a:pt x="3367866" y="1111178"/>
                    <a:pt x="3360002" y="1111178"/>
                  </a:cubicBezTo>
                  <a:cubicBezTo>
                    <a:pt x="3352137" y="1111178"/>
                    <a:pt x="3345788" y="1104813"/>
                    <a:pt x="3345788" y="1096964"/>
                  </a:cubicBezTo>
                  <a:close/>
                  <a:moveTo>
                    <a:pt x="3676551" y="1850278"/>
                  </a:moveTo>
                  <a:cubicBezTo>
                    <a:pt x="3677625" y="1853345"/>
                    <a:pt x="3677625" y="1856684"/>
                    <a:pt x="3676551" y="1859754"/>
                  </a:cubicBezTo>
                  <a:cubicBezTo>
                    <a:pt x="3673930" y="1867148"/>
                    <a:pt x="3665781" y="1871011"/>
                    <a:pt x="3658390" y="1868380"/>
                  </a:cubicBezTo>
                  <a:cubicBezTo>
                    <a:pt x="3658390" y="1868377"/>
                    <a:pt x="3658390" y="1868377"/>
                    <a:pt x="3658390" y="1868377"/>
                  </a:cubicBezTo>
                  <a:lnTo>
                    <a:pt x="3658390" y="1868377"/>
                  </a:lnTo>
                  <a:cubicBezTo>
                    <a:pt x="3650999" y="1865720"/>
                    <a:pt x="3647145" y="1857562"/>
                    <a:pt x="3649799" y="1850158"/>
                  </a:cubicBezTo>
                  <a:cubicBezTo>
                    <a:pt x="3651220" y="1846153"/>
                    <a:pt x="3654378" y="1842998"/>
                    <a:pt x="3658390" y="1841560"/>
                  </a:cubicBezTo>
                  <a:lnTo>
                    <a:pt x="3658390" y="1841560"/>
                  </a:lnTo>
                  <a:cubicBezTo>
                    <a:pt x="3665812" y="1838952"/>
                    <a:pt x="3673930" y="1842856"/>
                    <a:pt x="3676551" y="1850278"/>
                  </a:cubicBezTo>
                  <a:close/>
                  <a:moveTo>
                    <a:pt x="3488302" y="1319642"/>
                  </a:moveTo>
                  <a:cubicBezTo>
                    <a:pt x="3485680" y="1332462"/>
                    <a:pt x="3493956" y="1344973"/>
                    <a:pt x="3506779" y="1347586"/>
                  </a:cubicBezTo>
                  <a:cubicBezTo>
                    <a:pt x="3519603" y="1350198"/>
                    <a:pt x="3532111" y="1341925"/>
                    <a:pt x="3534732" y="1329105"/>
                  </a:cubicBezTo>
                  <a:cubicBezTo>
                    <a:pt x="3537323" y="1316291"/>
                    <a:pt x="3529079" y="1303783"/>
                    <a:pt x="3516255" y="1301164"/>
                  </a:cubicBezTo>
                  <a:lnTo>
                    <a:pt x="3516255" y="1092226"/>
                  </a:lnTo>
                  <a:lnTo>
                    <a:pt x="3458927" y="1092226"/>
                  </a:lnTo>
                  <a:cubicBezTo>
                    <a:pt x="3456306" y="1079409"/>
                    <a:pt x="3443798" y="1071137"/>
                    <a:pt x="3430974" y="1073755"/>
                  </a:cubicBezTo>
                  <a:cubicBezTo>
                    <a:pt x="3418150" y="1076370"/>
                    <a:pt x="3409875" y="1088885"/>
                    <a:pt x="3412497" y="1101702"/>
                  </a:cubicBezTo>
                  <a:cubicBezTo>
                    <a:pt x="3415118" y="1114519"/>
                    <a:pt x="3427626" y="1122792"/>
                    <a:pt x="3440450" y="1120173"/>
                  </a:cubicBezTo>
                  <a:cubicBezTo>
                    <a:pt x="3449767" y="1118275"/>
                    <a:pt x="3457032" y="1111004"/>
                    <a:pt x="3458927" y="1101702"/>
                  </a:cubicBezTo>
                  <a:lnTo>
                    <a:pt x="3506779" y="1101702"/>
                  </a:lnTo>
                  <a:lnTo>
                    <a:pt x="3506779" y="1301322"/>
                  </a:lnTo>
                  <a:cubicBezTo>
                    <a:pt x="3497556" y="1303230"/>
                    <a:pt x="3490323" y="1310422"/>
                    <a:pt x="3488397" y="1319642"/>
                  </a:cubicBezTo>
                  <a:close/>
                  <a:moveTo>
                    <a:pt x="3435712" y="1111178"/>
                  </a:moveTo>
                  <a:cubicBezTo>
                    <a:pt x="3427847" y="1111178"/>
                    <a:pt x="3421499" y="1104813"/>
                    <a:pt x="3421499" y="1096964"/>
                  </a:cubicBezTo>
                  <a:cubicBezTo>
                    <a:pt x="3421499" y="1089115"/>
                    <a:pt x="3427847" y="1082751"/>
                    <a:pt x="3435712" y="1082751"/>
                  </a:cubicBezTo>
                  <a:cubicBezTo>
                    <a:pt x="3443577" y="1082751"/>
                    <a:pt x="3449926" y="1089115"/>
                    <a:pt x="3449926" y="1096964"/>
                  </a:cubicBezTo>
                  <a:cubicBezTo>
                    <a:pt x="3449894" y="1104769"/>
                    <a:pt x="3443608" y="1111108"/>
                    <a:pt x="3435807" y="1111178"/>
                  </a:cubicBezTo>
                  <a:close/>
                  <a:moveTo>
                    <a:pt x="3511517" y="1310166"/>
                  </a:moveTo>
                  <a:cubicBezTo>
                    <a:pt x="3519382" y="1310166"/>
                    <a:pt x="3525731" y="1316531"/>
                    <a:pt x="3525731" y="1324380"/>
                  </a:cubicBezTo>
                  <a:cubicBezTo>
                    <a:pt x="3525731" y="1332229"/>
                    <a:pt x="3519382" y="1338593"/>
                    <a:pt x="3511517" y="1338593"/>
                  </a:cubicBezTo>
                  <a:cubicBezTo>
                    <a:pt x="3503652" y="1338593"/>
                    <a:pt x="3497304" y="1332229"/>
                    <a:pt x="3497304" y="1324380"/>
                  </a:cubicBezTo>
                  <a:cubicBezTo>
                    <a:pt x="3497272" y="1316547"/>
                    <a:pt x="3503621" y="1310182"/>
                    <a:pt x="3511454" y="1310166"/>
                  </a:cubicBezTo>
                  <a:cubicBezTo>
                    <a:pt x="3511517" y="1310166"/>
                    <a:pt x="3511549" y="1310166"/>
                    <a:pt x="3511612" y="1310166"/>
                  </a:cubicBezTo>
                  <a:close/>
                  <a:moveTo>
                    <a:pt x="4947078" y="1044374"/>
                  </a:moveTo>
                  <a:cubicBezTo>
                    <a:pt x="4959902" y="1046986"/>
                    <a:pt x="4972410" y="1038714"/>
                    <a:pt x="4975031" y="1025894"/>
                  </a:cubicBezTo>
                  <a:cubicBezTo>
                    <a:pt x="4977621" y="1013076"/>
                    <a:pt x="4969378" y="1000565"/>
                    <a:pt x="4956554" y="997950"/>
                  </a:cubicBezTo>
                  <a:cubicBezTo>
                    <a:pt x="4943730" y="995338"/>
                    <a:pt x="4931222" y="1003607"/>
                    <a:pt x="4928601" y="1016421"/>
                  </a:cubicBezTo>
                  <a:lnTo>
                    <a:pt x="4520200" y="1016421"/>
                  </a:lnTo>
                  <a:cubicBezTo>
                    <a:pt x="4517579" y="1003604"/>
                    <a:pt x="4505071" y="995331"/>
                    <a:pt x="4492247" y="997950"/>
                  </a:cubicBezTo>
                  <a:cubicBezTo>
                    <a:pt x="4479423" y="1000565"/>
                    <a:pt x="4471148" y="1013079"/>
                    <a:pt x="4473769" y="1025897"/>
                  </a:cubicBezTo>
                  <a:cubicBezTo>
                    <a:pt x="4476391" y="1038714"/>
                    <a:pt x="4488899" y="1046986"/>
                    <a:pt x="4501723" y="1044368"/>
                  </a:cubicBezTo>
                  <a:cubicBezTo>
                    <a:pt x="4511040" y="1042470"/>
                    <a:pt x="4518305" y="1035199"/>
                    <a:pt x="4520200" y="1025897"/>
                  </a:cubicBezTo>
                  <a:lnTo>
                    <a:pt x="4928601" y="1025897"/>
                  </a:lnTo>
                  <a:cubicBezTo>
                    <a:pt x="4930527" y="1035230"/>
                    <a:pt x="4937823" y="1042511"/>
                    <a:pt x="4947173" y="1044374"/>
                  </a:cubicBezTo>
                  <a:close/>
                  <a:moveTo>
                    <a:pt x="4951816" y="1006945"/>
                  </a:moveTo>
                  <a:cubicBezTo>
                    <a:pt x="4959681" y="1006945"/>
                    <a:pt x="4966029" y="1013310"/>
                    <a:pt x="4966029" y="1021159"/>
                  </a:cubicBezTo>
                  <a:cubicBezTo>
                    <a:pt x="4966029" y="1029008"/>
                    <a:pt x="4959681" y="1035372"/>
                    <a:pt x="4951816" y="1035372"/>
                  </a:cubicBezTo>
                  <a:cubicBezTo>
                    <a:pt x="4943951" y="1035372"/>
                    <a:pt x="4937602" y="1029008"/>
                    <a:pt x="4937602" y="1021159"/>
                  </a:cubicBezTo>
                  <a:cubicBezTo>
                    <a:pt x="4937571" y="1013326"/>
                    <a:pt x="4943919" y="1006961"/>
                    <a:pt x="4951753" y="1006945"/>
                  </a:cubicBezTo>
                  <a:cubicBezTo>
                    <a:pt x="4951816" y="1006945"/>
                    <a:pt x="4951847" y="1006945"/>
                    <a:pt x="4951911" y="1006945"/>
                  </a:cubicBezTo>
                  <a:close/>
                  <a:moveTo>
                    <a:pt x="4496985" y="1035372"/>
                  </a:moveTo>
                  <a:cubicBezTo>
                    <a:pt x="4489120" y="1035372"/>
                    <a:pt x="4482771" y="1029008"/>
                    <a:pt x="4482771" y="1021159"/>
                  </a:cubicBezTo>
                  <a:cubicBezTo>
                    <a:pt x="4482771" y="1013310"/>
                    <a:pt x="4489120" y="1006945"/>
                    <a:pt x="4496985" y="1006945"/>
                  </a:cubicBezTo>
                  <a:cubicBezTo>
                    <a:pt x="4504849" y="1006945"/>
                    <a:pt x="4511198" y="1013310"/>
                    <a:pt x="4511198" y="1021159"/>
                  </a:cubicBezTo>
                  <a:cubicBezTo>
                    <a:pt x="4511167" y="1028964"/>
                    <a:pt x="4504881" y="1035303"/>
                    <a:pt x="4497080" y="1035372"/>
                  </a:cubicBezTo>
                  <a:close/>
                  <a:moveTo>
                    <a:pt x="3127848" y="1575011"/>
                  </a:moveTo>
                  <a:cubicBezTo>
                    <a:pt x="3140666" y="1577629"/>
                    <a:pt x="3153180" y="1569360"/>
                    <a:pt x="3155798" y="1556543"/>
                  </a:cubicBezTo>
                  <a:cubicBezTo>
                    <a:pt x="3155801" y="1556539"/>
                    <a:pt x="3155801" y="1556536"/>
                    <a:pt x="3155801" y="1556533"/>
                  </a:cubicBezTo>
                  <a:lnTo>
                    <a:pt x="3213129" y="1556533"/>
                  </a:lnTo>
                  <a:lnTo>
                    <a:pt x="3213129" y="1177507"/>
                  </a:lnTo>
                  <a:lnTo>
                    <a:pt x="3288934" y="1177507"/>
                  </a:lnTo>
                  <a:lnTo>
                    <a:pt x="3288934" y="1092226"/>
                  </a:lnTo>
                  <a:lnTo>
                    <a:pt x="3079996" y="1092226"/>
                  </a:lnTo>
                  <a:cubicBezTo>
                    <a:pt x="3077381" y="1079409"/>
                    <a:pt x="3064867" y="1071137"/>
                    <a:pt x="3052049" y="1073755"/>
                  </a:cubicBezTo>
                  <a:cubicBezTo>
                    <a:pt x="3039229" y="1076370"/>
                    <a:pt x="3030960" y="1088885"/>
                    <a:pt x="3033575" y="1101702"/>
                  </a:cubicBezTo>
                  <a:cubicBezTo>
                    <a:pt x="3036194" y="1114519"/>
                    <a:pt x="3048705" y="1122792"/>
                    <a:pt x="3061525" y="1120173"/>
                  </a:cubicBezTo>
                  <a:cubicBezTo>
                    <a:pt x="3070827" y="1118275"/>
                    <a:pt x="3078098" y="1111004"/>
                    <a:pt x="3079996" y="1101702"/>
                  </a:cubicBezTo>
                  <a:lnTo>
                    <a:pt x="3279459" y="1101702"/>
                  </a:lnTo>
                  <a:lnTo>
                    <a:pt x="3279459" y="1168031"/>
                  </a:lnTo>
                  <a:lnTo>
                    <a:pt x="3203654" y="1168031"/>
                  </a:lnTo>
                  <a:lnTo>
                    <a:pt x="3203654" y="1547057"/>
                  </a:lnTo>
                  <a:lnTo>
                    <a:pt x="3155801" y="1547057"/>
                  </a:lnTo>
                  <a:cubicBezTo>
                    <a:pt x="3153183" y="1534240"/>
                    <a:pt x="3140666" y="1525971"/>
                    <a:pt x="3127848" y="1528593"/>
                  </a:cubicBezTo>
                  <a:cubicBezTo>
                    <a:pt x="3115031" y="1531211"/>
                    <a:pt x="3106762" y="1543728"/>
                    <a:pt x="3109383" y="1556546"/>
                  </a:cubicBezTo>
                  <a:cubicBezTo>
                    <a:pt x="3111285" y="1565844"/>
                    <a:pt x="3118549" y="1573109"/>
                    <a:pt x="3127848" y="1575011"/>
                  </a:cubicBezTo>
                  <a:close/>
                  <a:moveTo>
                    <a:pt x="3056781" y="1111178"/>
                  </a:moveTo>
                  <a:cubicBezTo>
                    <a:pt x="3048932" y="1111178"/>
                    <a:pt x="3042568" y="1104813"/>
                    <a:pt x="3042568" y="1096964"/>
                  </a:cubicBezTo>
                  <a:cubicBezTo>
                    <a:pt x="3042568" y="1089115"/>
                    <a:pt x="3048932" y="1082751"/>
                    <a:pt x="3056781" y="1082751"/>
                  </a:cubicBezTo>
                  <a:cubicBezTo>
                    <a:pt x="3064630" y="1082751"/>
                    <a:pt x="3070994" y="1089115"/>
                    <a:pt x="3070994" y="1096964"/>
                  </a:cubicBezTo>
                  <a:cubicBezTo>
                    <a:pt x="3070979" y="1104807"/>
                    <a:pt x="3064624" y="1111159"/>
                    <a:pt x="3056781" y="1111178"/>
                  </a:cubicBezTo>
                  <a:close/>
                  <a:moveTo>
                    <a:pt x="3132586" y="1537582"/>
                  </a:moveTo>
                  <a:cubicBezTo>
                    <a:pt x="3140435" y="1537582"/>
                    <a:pt x="3146800" y="1543946"/>
                    <a:pt x="3146800" y="1551795"/>
                  </a:cubicBezTo>
                  <a:cubicBezTo>
                    <a:pt x="3146800" y="1559644"/>
                    <a:pt x="3140435" y="1566009"/>
                    <a:pt x="3132586" y="1566009"/>
                  </a:cubicBezTo>
                  <a:cubicBezTo>
                    <a:pt x="3124737" y="1566009"/>
                    <a:pt x="3118373" y="1559644"/>
                    <a:pt x="3118373" y="1551795"/>
                  </a:cubicBezTo>
                  <a:cubicBezTo>
                    <a:pt x="3118354" y="1543962"/>
                    <a:pt x="3124690" y="1537601"/>
                    <a:pt x="3132523" y="1537582"/>
                  </a:cubicBezTo>
                  <a:cubicBezTo>
                    <a:pt x="3132545" y="1537582"/>
                    <a:pt x="3132564" y="1537582"/>
                    <a:pt x="3132586" y="1537582"/>
                  </a:cubicBezTo>
                  <a:close/>
                  <a:moveTo>
                    <a:pt x="2881955" y="2911551"/>
                  </a:moveTo>
                  <a:cubicBezTo>
                    <a:pt x="2879343" y="2924371"/>
                    <a:pt x="2887615" y="2936882"/>
                    <a:pt x="2900436" y="2939494"/>
                  </a:cubicBezTo>
                  <a:cubicBezTo>
                    <a:pt x="2913253" y="2942106"/>
                    <a:pt x="2925764" y="2933834"/>
                    <a:pt x="2928380" y="2921014"/>
                  </a:cubicBezTo>
                  <a:cubicBezTo>
                    <a:pt x="2930992" y="2908199"/>
                    <a:pt x="2922723" y="2895692"/>
                    <a:pt x="2909908" y="2893073"/>
                  </a:cubicBezTo>
                  <a:lnTo>
                    <a:pt x="2909908" y="2835745"/>
                  </a:lnTo>
                  <a:lnTo>
                    <a:pt x="2834103" y="2835745"/>
                  </a:lnTo>
                  <a:lnTo>
                    <a:pt x="2834103" y="2484673"/>
                  </a:lnTo>
                  <a:cubicBezTo>
                    <a:pt x="2846924" y="2482058"/>
                    <a:pt x="2855193" y="2469543"/>
                    <a:pt x="2852574" y="2456726"/>
                  </a:cubicBezTo>
                  <a:cubicBezTo>
                    <a:pt x="2849959" y="2443905"/>
                    <a:pt x="2837445" y="2435636"/>
                    <a:pt x="2824628" y="2438252"/>
                  </a:cubicBezTo>
                  <a:cubicBezTo>
                    <a:pt x="2811810" y="2440870"/>
                    <a:pt x="2803538" y="2453381"/>
                    <a:pt x="2806156" y="2466202"/>
                  </a:cubicBezTo>
                  <a:cubicBezTo>
                    <a:pt x="2808055" y="2475504"/>
                    <a:pt x="2815326" y="2482775"/>
                    <a:pt x="2824628" y="2484673"/>
                  </a:cubicBezTo>
                  <a:lnTo>
                    <a:pt x="2824628" y="2845221"/>
                  </a:lnTo>
                  <a:lnTo>
                    <a:pt x="2900433" y="2845221"/>
                  </a:lnTo>
                  <a:lnTo>
                    <a:pt x="2900433" y="2893231"/>
                  </a:lnTo>
                  <a:cubicBezTo>
                    <a:pt x="2891172" y="2895107"/>
                    <a:pt x="2883910" y="2902306"/>
                    <a:pt x="2881955" y="2911551"/>
                  </a:cubicBezTo>
                  <a:close/>
                  <a:moveTo>
                    <a:pt x="2815152" y="2461457"/>
                  </a:moveTo>
                  <a:cubicBezTo>
                    <a:pt x="2815152" y="2453608"/>
                    <a:pt x="2821516" y="2447244"/>
                    <a:pt x="2829365" y="2447244"/>
                  </a:cubicBezTo>
                  <a:cubicBezTo>
                    <a:pt x="2837214" y="2447244"/>
                    <a:pt x="2843579" y="2453608"/>
                    <a:pt x="2843579" y="2461457"/>
                  </a:cubicBezTo>
                  <a:cubicBezTo>
                    <a:pt x="2843579" y="2469306"/>
                    <a:pt x="2837214" y="2475671"/>
                    <a:pt x="2829365" y="2475671"/>
                  </a:cubicBezTo>
                  <a:cubicBezTo>
                    <a:pt x="2821516" y="2475671"/>
                    <a:pt x="2815152" y="2469306"/>
                    <a:pt x="2815152" y="2461457"/>
                  </a:cubicBezTo>
                  <a:close/>
                  <a:moveTo>
                    <a:pt x="2905171" y="2902075"/>
                  </a:moveTo>
                  <a:cubicBezTo>
                    <a:pt x="2913020" y="2902075"/>
                    <a:pt x="2919384" y="2908439"/>
                    <a:pt x="2919384" y="2916288"/>
                  </a:cubicBezTo>
                  <a:cubicBezTo>
                    <a:pt x="2919384" y="2924137"/>
                    <a:pt x="2913020" y="2930502"/>
                    <a:pt x="2905171" y="2930502"/>
                  </a:cubicBezTo>
                  <a:cubicBezTo>
                    <a:pt x="2897321" y="2930502"/>
                    <a:pt x="2890957" y="2924137"/>
                    <a:pt x="2890957" y="2916288"/>
                  </a:cubicBezTo>
                  <a:cubicBezTo>
                    <a:pt x="2890938" y="2908455"/>
                    <a:pt x="2897274" y="2902094"/>
                    <a:pt x="2905107" y="2902075"/>
                  </a:cubicBezTo>
                  <a:cubicBezTo>
                    <a:pt x="2905130" y="2902075"/>
                    <a:pt x="2905148" y="2902075"/>
                    <a:pt x="2905171" y="2902075"/>
                  </a:cubicBezTo>
                  <a:close/>
                  <a:moveTo>
                    <a:pt x="5098783" y="892764"/>
                  </a:moveTo>
                  <a:cubicBezTo>
                    <a:pt x="5100331" y="893077"/>
                    <a:pt x="5101942" y="893238"/>
                    <a:pt x="5103521" y="893238"/>
                  </a:cubicBezTo>
                  <a:cubicBezTo>
                    <a:pt x="5116597" y="893238"/>
                    <a:pt x="5127210" y="882631"/>
                    <a:pt x="5127210" y="869549"/>
                  </a:cubicBezTo>
                  <a:cubicBezTo>
                    <a:pt x="5127210" y="868023"/>
                    <a:pt x="5127052" y="866501"/>
                    <a:pt x="5126768" y="865000"/>
                  </a:cubicBezTo>
                  <a:cubicBezTo>
                    <a:pt x="5124273" y="852161"/>
                    <a:pt x="5111828" y="843784"/>
                    <a:pt x="5098972" y="846289"/>
                  </a:cubicBezTo>
                  <a:cubicBezTo>
                    <a:pt x="5089592" y="848124"/>
                    <a:pt x="5082232" y="855433"/>
                    <a:pt x="5080306" y="864811"/>
                  </a:cubicBezTo>
                  <a:lnTo>
                    <a:pt x="4533055" y="864811"/>
                  </a:lnTo>
                  <a:lnTo>
                    <a:pt x="4416537" y="981298"/>
                  </a:lnTo>
                  <a:lnTo>
                    <a:pt x="4416537" y="1452933"/>
                  </a:lnTo>
                  <a:cubicBezTo>
                    <a:pt x="4403713" y="1455548"/>
                    <a:pt x="4395437" y="1468062"/>
                    <a:pt x="4398059" y="1480879"/>
                  </a:cubicBezTo>
                  <a:cubicBezTo>
                    <a:pt x="4400681" y="1493700"/>
                    <a:pt x="4413188" y="1501969"/>
                    <a:pt x="4426012" y="1499354"/>
                  </a:cubicBezTo>
                  <a:cubicBezTo>
                    <a:pt x="4438836" y="1496739"/>
                    <a:pt x="4447111" y="1484224"/>
                    <a:pt x="4444490" y="1471404"/>
                  </a:cubicBezTo>
                  <a:cubicBezTo>
                    <a:pt x="4442595" y="1462102"/>
                    <a:pt x="4435330" y="1454831"/>
                    <a:pt x="4426012" y="1452933"/>
                  </a:cubicBezTo>
                  <a:lnTo>
                    <a:pt x="4426012" y="985467"/>
                  </a:lnTo>
                  <a:lnTo>
                    <a:pt x="4536940" y="874571"/>
                  </a:lnTo>
                  <a:lnTo>
                    <a:pt x="5080211" y="874571"/>
                  </a:lnTo>
                  <a:cubicBezTo>
                    <a:pt x="5082232" y="883794"/>
                    <a:pt x="5089528" y="890941"/>
                    <a:pt x="5098783" y="892764"/>
                  </a:cubicBezTo>
                  <a:close/>
                  <a:moveTo>
                    <a:pt x="5098783" y="856125"/>
                  </a:moveTo>
                  <a:cubicBezTo>
                    <a:pt x="5106174" y="853519"/>
                    <a:pt x="5114291" y="857407"/>
                    <a:pt x="5116913" y="864811"/>
                  </a:cubicBezTo>
                  <a:cubicBezTo>
                    <a:pt x="5119503" y="872218"/>
                    <a:pt x="5115618" y="880332"/>
                    <a:pt x="5108227" y="882938"/>
                  </a:cubicBezTo>
                  <a:cubicBezTo>
                    <a:pt x="5100805" y="885544"/>
                    <a:pt x="5092719" y="881658"/>
                    <a:pt x="5090097" y="874255"/>
                  </a:cubicBezTo>
                  <a:cubicBezTo>
                    <a:pt x="5087507" y="866851"/>
                    <a:pt x="5091392" y="858746"/>
                    <a:pt x="5098783" y="856125"/>
                  </a:cubicBezTo>
                  <a:close/>
                  <a:moveTo>
                    <a:pt x="4435488" y="1475990"/>
                  </a:moveTo>
                  <a:cubicBezTo>
                    <a:pt x="4435488" y="1483839"/>
                    <a:pt x="4429139" y="1490203"/>
                    <a:pt x="4421274" y="1490203"/>
                  </a:cubicBezTo>
                  <a:cubicBezTo>
                    <a:pt x="4413410" y="1490203"/>
                    <a:pt x="4407061" y="1483839"/>
                    <a:pt x="4407061" y="1475990"/>
                  </a:cubicBezTo>
                  <a:cubicBezTo>
                    <a:pt x="4407061" y="1468141"/>
                    <a:pt x="4413410" y="1461777"/>
                    <a:pt x="4421274" y="1461777"/>
                  </a:cubicBezTo>
                  <a:cubicBezTo>
                    <a:pt x="4429139" y="1461777"/>
                    <a:pt x="4435488" y="1468141"/>
                    <a:pt x="4435488" y="1475990"/>
                  </a:cubicBezTo>
                  <a:close/>
                  <a:moveTo>
                    <a:pt x="5629419" y="134712"/>
                  </a:moveTo>
                  <a:cubicBezTo>
                    <a:pt x="5642243" y="137331"/>
                    <a:pt x="5654751" y="129062"/>
                    <a:pt x="5657373" y="116244"/>
                  </a:cubicBezTo>
                  <a:cubicBezTo>
                    <a:pt x="5657373" y="116241"/>
                    <a:pt x="5657373" y="116238"/>
                    <a:pt x="5657373" y="116235"/>
                  </a:cubicBezTo>
                  <a:lnTo>
                    <a:pt x="5942116" y="116235"/>
                  </a:lnTo>
                  <a:lnTo>
                    <a:pt x="5942116" y="0"/>
                  </a:lnTo>
                  <a:lnTo>
                    <a:pt x="5932640" y="0"/>
                  </a:lnTo>
                  <a:lnTo>
                    <a:pt x="5932640" y="106759"/>
                  </a:lnTo>
                  <a:lnTo>
                    <a:pt x="5657373" y="106759"/>
                  </a:lnTo>
                  <a:cubicBezTo>
                    <a:pt x="5654751" y="93941"/>
                    <a:pt x="5642243" y="85674"/>
                    <a:pt x="5629419" y="88293"/>
                  </a:cubicBezTo>
                  <a:cubicBezTo>
                    <a:pt x="5616596" y="90913"/>
                    <a:pt x="5608320" y="103429"/>
                    <a:pt x="5610942" y="116247"/>
                  </a:cubicBezTo>
                  <a:cubicBezTo>
                    <a:pt x="5612869" y="125545"/>
                    <a:pt x="5620133" y="132812"/>
                    <a:pt x="5629419" y="134712"/>
                  </a:cubicBezTo>
                  <a:close/>
                  <a:moveTo>
                    <a:pt x="5634157" y="97283"/>
                  </a:moveTo>
                  <a:cubicBezTo>
                    <a:pt x="5642022" y="97283"/>
                    <a:pt x="5648371" y="103647"/>
                    <a:pt x="5648371" y="111497"/>
                  </a:cubicBezTo>
                  <a:cubicBezTo>
                    <a:pt x="5648371" y="119347"/>
                    <a:pt x="5642022" y="125710"/>
                    <a:pt x="5634157" y="125710"/>
                  </a:cubicBezTo>
                  <a:cubicBezTo>
                    <a:pt x="5626293" y="125710"/>
                    <a:pt x="5619944" y="119347"/>
                    <a:pt x="5619944" y="111497"/>
                  </a:cubicBezTo>
                  <a:cubicBezTo>
                    <a:pt x="5619912" y="103664"/>
                    <a:pt x="5626261" y="97301"/>
                    <a:pt x="5634094" y="97283"/>
                  </a:cubicBezTo>
                  <a:cubicBezTo>
                    <a:pt x="5634126" y="97283"/>
                    <a:pt x="5634126" y="97283"/>
                    <a:pt x="5634157" y="97283"/>
                  </a:cubicBezTo>
                  <a:close/>
                  <a:moveTo>
                    <a:pt x="3109371" y="1471252"/>
                  </a:moveTo>
                  <a:cubicBezTo>
                    <a:pt x="3106759" y="1484073"/>
                    <a:pt x="3115031" y="1496584"/>
                    <a:pt x="3127851" y="1499196"/>
                  </a:cubicBezTo>
                  <a:cubicBezTo>
                    <a:pt x="3140669" y="1501808"/>
                    <a:pt x="3153180" y="1493536"/>
                    <a:pt x="3155795" y="1480715"/>
                  </a:cubicBezTo>
                  <a:cubicBezTo>
                    <a:pt x="3158407" y="1467901"/>
                    <a:pt x="3150138" y="1455393"/>
                    <a:pt x="3137324" y="1452775"/>
                  </a:cubicBezTo>
                  <a:lnTo>
                    <a:pt x="3137324" y="1195985"/>
                  </a:lnTo>
                  <a:cubicBezTo>
                    <a:pt x="3150144" y="1193369"/>
                    <a:pt x="3158413" y="1180855"/>
                    <a:pt x="3155795" y="1168038"/>
                  </a:cubicBezTo>
                  <a:cubicBezTo>
                    <a:pt x="3153180" y="1155217"/>
                    <a:pt x="3140666" y="1146948"/>
                    <a:pt x="3127848" y="1149563"/>
                  </a:cubicBezTo>
                  <a:cubicBezTo>
                    <a:pt x="3115031" y="1152179"/>
                    <a:pt x="3106759" y="1164693"/>
                    <a:pt x="3109377" y="1177513"/>
                  </a:cubicBezTo>
                  <a:cubicBezTo>
                    <a:pt x="3111275" y="1186815"/>
                    <a:pt x="3118546" y="1194086"/>
                    <a:pt x="3127848" y="1195985"/>
                  </a:cubicBezTo>
                  <a:lnTo>
                    <a:pt x="3127848" y="1452933"/>
                  </a:lnTo>
                  <a:cubicBezTo>
                    <a:pt x="3118587" y="1454809"/>
                    <a:pt x="3111326" y="1462007"/>
                    <a:pt x="3109371" y="1471252"/>
                  </a:cubicBezTo>
                  <a:close/>
                  <a:moveTo>
                    <a:pt x="3118373" y="1172769"/>
                  </a:moveTo>
                  <a:cubicBezTo>
                    <a:pt x="3118373" y="1164920"/>
                    <a:pt x="3124737" y="1158556"/>
                    <a:pt x="3132586" y="1158556"/>
                  </a:cubicBezTo>
                  <a:cubicBezTo>
                    <a:pt x="3140435" y="1158556"/>
                    <a:pt x="3146800" y="1164920"/>
                    <a:pt x="3146800" y="1172769"/>
                  </a:cubicBezTo>
                  <a:cubicBezTo>
                    <a:pt x="3146800" y="1180618"/>
                    <a:pt x="3140435" y="1186983"/>
                    <a:pt x="3132586" y="1186983"/>
                  </a:cubicBezTo>
                  <a:cubicBezTo>
                    <a:pt x="3124737" y="1186983"/>
                    <a:pt x="3118373" y="1180618"/>
                    <a:pt x="3118373" y="1172769"/>
                  </a:cubicBezTo>
                  <a:close/>
                  <a:moveTo>
                    <a:pt x="3132586" y="1461777"/>
                  </a:moveTo>
                  <a:cubicBezTo>
                    <a:pt x="3140435" y="1461777"/>
                    <a:pt x="3146800" y="1468141"/>
                    <a:pt x="3146800" y="1475990"/>
                  </a:cubicBezTo>
                  <a:cubicBezTo>
                    <a:pt x="3146800" y="1483839"/>
                    <a:pt x="3140435" y="1490203"/>
                    <a:pt x="3132586" y="1490203"/>
                  </a:cubicBezTo>
                  <a:cubicBezTo>
                    <a:pt x="3124737" y="1490203"/>
                    <a:pt x="3118373" y="1483839"/>
                    <a:pt x="3118373" y="1475990"/>
                  </a:cubicBezTo>
                  <a:cubicBezTo>
                    <a:pt x="3118354" y="1468157"/>
                    <a:pt x="3124690" y="1461796"/>
                    <a:pt x="3132523" y="1461777"/>
                  </a:cubicBezTo>
                  <a:cubicBezTo>
                    <a:pt x="3132545" y="1461777"/>
                    <a:pt x="3132564" y="1461777"/>
                    <a:pt x="3132586" y="1461777"/>
                  </a:cubicBezTo>
                  <a:close/>
                  <a:moveTo>
                    <a:pt x="5781030" y="58907"/>
                  </a:moveTo>
                  <a:cubicBezTo>
                    <a:pt x="5793853" y="61523"/>
                    <a:pt x="5806361" y="53251"/>
                    <a:pt x="5808983" y="40429"/>
                  </a:cubicBezTo>
                  <a:cubicBezTo>
                    <a:pt x="5811604" y="27608"/>
                    <a:pt x="5803329" y="15093"/>
                    <a:pt x="5790505" y="12476"/>
                  </a:cubicBezTo>
                  <a:lnTo>
                    <a:pt x="5790505" y="0"/>
                  </a:lnTo>
                  <a:lnTo>
                    <a:pt x="5781030" y="0"/>
                  </a:lnTo>
                  <a:lnTo>
                    <a:pt x="5781030" y="12634"/>
                  </a:lnTo>
                  <a:cubicBezTo>
                    <a:pt x="5768206" y="15238"/>
                    <a:pt x="5759931" y="27742"/>
                    <a:pt x="5762521" y="40564"/>
                  </a:cubicBezTo>
                  <a:cubicBezTo>
                    <a:pt x="5764416" y="49886"/>
                    <a:pt x="5771712" y="57172"/>
                    <a:pt x="5781030" y="59065"/>
                  </a:cubicBezTo>
                  <a:close/>
                  <a:moveTo>
                    <a:pt x="5785768" y="21478"/>
                  </a:moveTo>
                  <a:cubicBezTo>
                    <a:pt x="5793632" y="21478"/>
                    <a:pt x="5799981" y="27842"/>
                    <a:pt x="5799981" y="35692"/>
                  </a:cubicBezTo>
                  <a:cubicBezTo>
                    <a:pt x="5799981" y="43542"/>
                    <a:pt x="5793632" y="49905"/>
                    <a:pt x="5785768" y="49905"/>
                  </a:cubicBezTo>
                  <a:cubicBezTo>
                    <a:pt x="5777903" y="49905"/>
                    <a:pt x="5771554" y="43542"/>
                    <a:pt x="5771554" y="35692"/>
                  </a:cubicBezTo>
                  <a:cubicBezTo>
                    <a:pt x="5771523" y="27859"/>
                    <a:pt x="5777871" y="21496"/>
                    <a:pt x="5785704" y="21478"/>
                  </a:cubicBezTo>
                  <a:cubicBezTo>
                    <a:pt x="5785736" y="21478"/>
                    <a:pt x="5785736" y="21478"/>
                    <a:pt x="5785768" y="21478"/>
                  </a:cubicBezTo>
                  <a:close/>
                  <a:moveTo>
                    <a:pt x="2700970" y="789006"/>
                  </a:moveTo>
                  <a:cubicBezTo>
                    <a:pt x="2698355" y="776188"/>
                    <a:pt x="2685841" y="767916"/>
                    <a:pt x="2673023" y="770534"/>
                  </a:cubicBezTo>
                  <a:cubicBezTo>
                    <a:pt x="2660203" y="773150"/>
                    <a:pt x="2651934" y="785664"/>
                    <a:pt x="2654549" y="798481"/>
                  </a:cubicBezTo>
                  <a:cubicBezTo>
                    <a:pt x="2657168" y="811299"/>
                    <a:pt x="2669679" y="819571"/>
                    <a:pt x="2682499" y="816952"/>
                  </a:cubicBezTo>
                  <a:cubicBezTo>
                    <a:pt x="2691801" y="815054"/>
                    <a:pt x="2699072" y="807783"/>
                    <a:pt x="2700970" y="798481"/>
                  </a:cubicBezTo>
                  <a:lnTo>
                    <a:pt x="2834103" y="798481"/>
                  </a:lnTo>
                  <a:lnTo>
                    <a:pt x="2834103" y="589543"/>
                  </a:lnTo>
                  <a:cubicBezTo>
                    <a:pt x="2846924" y="586928"/>
                    <a:pt x="2855193" y="574414"/>
                    <a:pt x="2852574" y="561596"/>
                  </a:cubicBezTo>
                  <a:cubicBezTo>
                    <a:pt x="2849959" y="548776"/>
                    <a:pt x="2837445" y="540507"/>
                    <a:pt x="2824628" y="543122"/>
                  </a:cubicBezTo>
                  <a:cubicBezTo>
                    <a:pt x="2811810" y="545737"/>
                    <a:pt x="2803538" y="558251"/>
                    <a:pt x="2806156" y="571072"/>
                  </a:cubicBezTo>
                  <a:cubicBezTo>
                    <a:pt x="2808055" y="580374"/>
                    <a:pt x="2815326" y="587645"/>
                    <a:pt x="2824628" y="589543"/>
                  </a:cubicBezTo>
                  <a:lnTo>
                    <a:pt x="2824628" y="789006"/>
                  </a:lnTo>
                  <a:close/>
                  <a:moveTo>
                    <a:pt x="2677755" y="807957"/>
                  </a:moveTo>
                  <a:cubicBezTo>
                    <a:pt x="2669906" y="807957"/>
                    <a:pt x="2663542" y="801592"/>
                    <a:pt x="2663542" y="793743"/>
                  </a:cubicBezTo>
                  <a:cubicBezTo>
                    <a:pt x="2663542" y="785894"/>
                    <a:pt x="2669906" y="779530"/>
                    <a:pt x="2677755" y="779530"/>
                  </a:cubicBezTo>
                  <a:cubicBezTo>
                    <a:pt x="2685604" y="779530"/>
                    <a:pt x="2691969" y="785894"/>
                    <a:pt x="2691969" y="793743"/>
                  </a:cubicBezTo>
                  <a:cubicBezTo>
                    <a:pt x="2691953" y="801586"/>
                    <a:pt x="2685598" y="807941"/>
                    <a:pt x="2677755" y="807957"/>
                  </a:cubicBezTo>
                  <a:close/>
                  <a:moveTo>
                    <a:pt x="2815152" y="566328"/>
                  </a:moveTo>
                  <a:cubicBezTo>
                    <a:pt x="2815152" y="558479"/>
                    <a:pt x="2821516" y="552114"/>
                    <a:pt x="2829365" y="552114"/>
                  </a:cubicBezTo>
                  <a:cubicBezTo>
                    <a:pt x="2837214" y="552114"/>
                    <a:pt x="2843579" y="558479"/>
                    <a:pt x="2843579" y="566328"/>
                  </a:cubicBezTo>
                  <a:cubicBezTo>
                    <a:pt x="2843579" y="574177"/>
                    <a:pt x="2837214" y="580541"/>
                    <a:pt x="2829365" y="580541"/>
                  </a:cubicBezTo>
                  <a:cubicBezTo>
                    <a:pt x="2821516" y="580541"/>
                    <a:pt x="2815152" y="574177"/>
                    <a:pt x="2815152" y="566328"/>
                  </a:cubicBezTo>
                  <a:close/>
                  <a:moveTo>
                    <a:pt x="4217074" y="485785"/>
                  </a:moveTo>
                  <a:cubicBezTo>
                    <a:pt x="4214453" y="472967"/>
                    <a:pt x="4201945" y="464695"/>
                    <a:pt x="4189121" y="467314"/>
                  </a:cubicBezTo>
                  <a:cubicBezTo>
                    <a:pt x="4176297" y="469929"/>
                    <a:pt x="4168022" y="482443"/>
                    <a:pt x="4170643" y="495261"/>
                  </a:cubicBezTo>
                  <a:cubicBezTo>
                    <a:pt x="4173265" y="508078"/>
                    <a:pt x="4185773" y="516350"/>
                    <a:pt x="4198597" y="513732"/>
                  </a:cubicBezTo>
                  <a:cubicBezTo>
                    <a:pt x="4207914" y="511833"/>
                    <a:pt x="4215179" y="504562"/>
                    <a:pt x="4217074" y="495261"/>
                  </a:cubicBezTo>
                  <a:lnTo>
                    <a:pt x="4340731" y="495261"/>
                  </a:lnTo>
                  <a:lnTo>
                    <a:pt x="4340731" y="694881"/>
                  </a:lnTo>
                  <a:cubicBezTo>
                    <a:pt x="4327907" y="697496"/>
                    <a:pt x="4319632" y="710010"/>
                    <a:pt x="4322254" y="722828"/>
                  </a:cubicBezTo>
                  <a:cubicBezTo>
                    <a:pt x="4324875" y="735648"/>
                    <a:pt x="4337383" y="743917"/>
                    <a:pt x="4350207" y="741302"/>
                  </a:cubicBezTo>
                  <a:cubicBezTo>
                    <a:pt x="4363031" y="738684"/>
                    <a:pt x="4371306" y="726173"/>
                    <a:pt x="4368684" y="713352"/>
                  </a:cubicBezTo>
                  <a:cubicBezTo>
                    <a:pt x="4366789" y="704050"/>
                    <a:pt x="4359525" y="696779"/>
                    <a:pt x="4350207" y="694881"/>
                  </a:cubicBezTo>
                  <a:lnTo>
                    <a:pt x="4350207" y="485785"/>
                  </a:lnTo>
                  <a:close/>
                  <a:moveTo>
                    <a:pt x="4193859" y="504736"/>
                  </a:moveTo>
                  <a:cubicBezTo>
                    <a:pt x="4185994" y="504736"/>
                    <a:pt x="4179645" y="498372"/>
                    <a:pt x="4179645" y="490523"/>
                  </a:cubicBezTo>
                  <a:cubicBezTo>
                    <a:pt x="4179645" y="482674"/>
                    <a:pt x="4185994" y="476309"/>
                    <a:pt x="4193859" y="476309"/>
                  </a:cubicBezTo>
                  <a:cubicBezTo>
                    <a:pt x="4201724" y="476309"/>
                    <a:pt x="4208072" y="482674"/>
                    <a:pt x="4208072" y="490523"/>
                  </a:cubicBezTo>
                  <a:cubicBezTo>
                    <a:pt x="4208041" y="498365"/>
                    <a:pt x="4201692" y="504720"/>
                    <a:pt x="4193859" y="504736"/>
                  </a:cubicBezTo>
                  <a:close/>
                  <a:moveTo>
                    <a:pt x="4359683" y="717938"/>
                  </a:moveTo>
                  <a:cubicBezTo>
                    <a:pt x="4359683" y="725787"/>
                    <a:pt x="4353334" y="732152"/>
                    <a:pt x="4345469" y="732152"/>
                  </a:cubicBezTo>
                  <a:cubicBezTo>
                    <a:pt x="4337604" y="732152"/>
                    <a:pt x="4331256" y="725787"/>
                    <a:pt x="4331256" y="717938"/>
                  </a:cubicBezTo>
                  <a:cubicBezTo>
                    <a:pt x="4331256" y="710089"/>
                    <a:pt x="4337604" y="703725"/>
                    <a:pt x="4345469" y="703725"/>
                  </a:cubicBezTo>
                  <a:cubicBezTo>
                    <a:pt x="4353334" y="703725"/>
                    <a:pt x="4359683" y="710089"/>
                    <a:pt x="4359683" y="717938"/>
                  </a:cubicBezTo>
                  <a:close/>
                  <a:moveTo>
                    <a:pt x="5022978" y="968569"/>
                  </a:moveTo>
                  <a:cubicBezTo>
                    <a:pt x="5035802" y="971181"/>
                    <a:pt x="5048310" y="962909"/>
                    <a:pt x="5050931" y="950088"/>
                  </a:cubicBezTo>
                  <a:cubicBezTo>
                    <a:pt x="5053521" y="937271"/>
                    <a:pt x="5045277" y="924760"/>
                    <a:pt x="5032454" y="922145"/>
                  </a:cubicBezTo>
                  <a:cubicBezTo>
                    <a:pt x="5019630" y="919533"/>
                    <a:pt x="5007122" y="927802"/>
                    <a:pt x="5004501" y="940616"/>
                  </a:cubicBezTo>
                  <a:lnTo>
                    <a:pt x="4596100" y="940616"/>
                  </a:lnTo>
                  <a:cubicBezTo>
                    <a:pt x="4593479" y="927799"/>
                    <a:pt x="4580970" y="919526"/>
                    <a:pt x="4568147" y="922145"/>
                  </a:cubicBezTo>
                  <a:cubicBezTo>
                    <a:pt x="4555323" y="924760"/>
                    <a:pt x="4547048" y="937274"/>
                    <a:pt x="4549669" y="950092"/>
                  </a:cubicBezTo>
                  <a:cubicBezTo>
                    <a:pt x="4552291" y="962909"/>
                    <a:pt x="4564799" y="971181"/>
                    <a:pt x="4577623" y="968563"/>
                  </a:cubicBezTo>
                  <a:cubicBezTo>
                    <a:pt x="4586940" y="966664"/>
                    <a:pt x="4594205" y="959394"/>
                    <a:pt x="4596100" y="950092"/>
                  </a:cubicBezTo>
                  <a:lnTo>
                    <a:pt x="5004501" y="950092"/>
                  </a:lnTo>
                  <a:cubicBezTo>
                    <a:pt x="5006396" y="959397"/>
                    <a:pt x="5013660" y="966671"/>
                    <a:pt x="5022978" y="968569"/>
                  </a:cubicBezTo>
                  <a:close/>
                  <a:moveTo>
                    <a:pt x="5027716" y="931140"/>
                  </a:moveTo>
                  <a:cubicBezTo>
                    <a:pt x="5035581" y="931140"/>
                    <a:pt x="5041929" y="937505"/>
                    <a:pt x="5041929" y="945354"/>
                  </a:cubicBezTo>
                  <a:cubicBezTo>
                    <a:pt x="5041929" y="953203"/>
                    <a:pt x="5035581" y="959567"/>
                    <a:pt x="5027716" y="959567"/>
                  </a:cubicBezTo>
                  <a:cubicBezTo>
                    <a:pt x="5019851" y="959567"/>
                    <a:pt x="5013502" y="953203"/>
                    <a:pt x="5013502" y="945354"/>
                  </a:cubicBezTo>
                  <a:cubicBezTo>
                    <a:pt x="5013471" y="937521"/>
                    <a:pt x="5019819" y="931159"/>
                    <a:pt x="5027653" y="931140"/>
                  </a:cubicBezTo>
                  <a:cubicBezTo>
                    <a:pt x="5027684" y="931140"/>
                    <a:pt x="5027684" y="931140"/>
                    <a:pt x="5027716" y="931140"/>
                  </a:cubicBezTo>
                  <a:close/>
                  <a:moveTo>
                    <a:pt x="4572885" y="959567"/>
                  </a:moveTo>
                  <a:cubicBezTo>
                    <a:pt x="4565020" y="959567"/>
                    <a:pt x="4558671" y="953203"/>
                    <a:pt x="4558671" y="945354"/>
                  </a:cubicBezTo>
                  <a:cubicBezTo>
                    <a:pt x="4558671" y="937505"/>
                    <a:pt x="4565020" y="931140"/>
                    <a:pt x="4572885" y="931140"/>
                  </a:cubicBezTo>
                  <a:cubicBezTo>
                    <a:pt x="4580749" y="931140"/>
                    <a:pt x="4587098" y="937505"/>
                    <a:pt x="4587098" y="945354"/>
                  </a:cubicBezTo>
                  <a:cubicBezTo>
                    <a:pt x="4587067" y="953196"/>
                    <a:pt x="4580718" y="959548"/>
                    <a:pt x="4572885" y="959567"/>
                  </a:cubicBezTo>
                  <a:close/>
                  <a:moveTo>
                    <a:pt x="5335674" y="88439"/>
                  </a:moveTo>
                  <a:cubicBezTo>
                    <a:pt x="5322850" y="85826"/>
                    <a:pt x="5310343" y="94099"/>
                    <a:pt x="5307721" y="106919"/>
                  </a:cubicBezTo>
                  <a:cubicBezTo>
                    <a:pt x="5305131" y="119738"/>
                    <a:pt x="5313375" y="132249"/>
                    <a:pt x="5326199" y="134863"/>
                  </a:cubicBezTo>
                  <a:cubicBezTo>
                    <a:pt x="5339022" y="137476"/>
                    <a:pt x="5351530" y="129207"/>
                    <a:pt x="5354152" y="116393"/>
                  </a:cubicBezTo>
                  <a:lnTo>
                    <a:pt x="5411480" y="116393"/>
                  </a:lnTo>
                  <a:lnTo>
                    <a:pt x="5411480" y="0"/>
                  </a:lnTo>
                  <a:lnTo>
                    <a:pt x="5402004" y="0"/>
                  </a:lnTo>
                  <a:lnTo>
                    <a:pt x="5402004" y="106759"/>
                  </a:lnTo>
                  <a:lnTo>
                    <a:pt x="5354152" y="106759"/>
                  </a:lnTo>
                  <a:cubicBezTo>
                    <a:pt x="5352194" y="97509"/>
                    <a:pt x="5344929" y="90306"/>
                    <a:pt x="5335674" y="88439"/>
                  </a:cubicBezTo>
                  <a:close/>
                  <a:moveTo>
                    <a:pt x="5330937" y="125868"/>
                  </a:moveTo>
                  <a:cubicBezTo>
                    <a:pt x="5323072" y="125868"/>
                    <a:pt x="5316723" y="119505"/>
                    <a:pt x="5316723" y="111655"/>
                  </a:cubicBezTo>
                  <a:cubicBezTo>
                    <a:pt x="5316723" y="103805"/>
                    <a:pt x="5323072" y="97441"/>
                    <a:pt x="5330937" y="97441"/>
                  </a:cubicBezTo>
                  <a:cubicBezTo>
                    <a:pt x="5338801" y="97441"/>
                    <a:pt x="5345150" y="103805"/>
                    <a:pt x="5345150" y="111655"/>
                  </a:cubicBezTo>
                  <a:cubicBezTo>
                    <a:pt x="5345055" y="119435"/>
                    <a:pt x="5338706" y="125694"/>
                    <a:pt x="5330937" y="125710"/>
                  </a:cubicBezTo>
                  <a:close/>
                  <a:moveTo>
                    <a:pt x="4490415" y="789164"/>
                  </a:moveTo>
                  <a:lnTo>
                    <a:pt x="4340731" y="938816"/>
                  </a:lnTo>
                  <a:lnTo>
                    <a:pt x="4340731" y="1301322"/>
                  </a:lnTo>
                  <a:cubicBezTo>
                    <a:pt x="4327907" y="1303938"/>
                    <a:pt x="4319632" y="1316452"/>
                    <a:pt x="4322254" y="1329269"/>
                  </a:cubicBezTo>
                  <a:cubicBezTo>
                    <a:pt x="4324875" y="1342090"/>
                    <a:pt x="4337383" y="1350359"/>
                    <a:pt x="4350207" y="1347743"/>
                  </a:cubicBezTo>
                  <a:cubicBezTo>
                    <a:pt x="4363031" y="1345128"/>
                    <a:pt x="4371306" y="1332614"/>
                    <a:pt x="4368684" y="1319793"/>
                  </a:cubicBezTo>
                  <a:cubicBezTo>
                    <a:pt x="4366789" y="1310492"/>
                    <a:pt x="4359525" y="1303221"/>
                    <a:pt x="4350207" y="1301322"/>
                  </a:cubicBezTo>
                  <a:lnTo>
                    <a:pt x="4350207" y="942543"/>
                  </a:lnTo>
                  <a:lnTo>
                    <a:pt x="4494300" y="798481"/>
                  </a:lnTo>
                  <a:lnTo>
                    <a:pt x="4729233" y="798481"/>
                  </a:lnTo>
                  <a:lnTo>
                    <a:pt x="4729233" y="513738"/>
                  </a:lnTo>
                  <a:cubicBezTo>
                    <a:pt x="4742056" y="511123"/>
                    <a:pt x="4750332" y="498609"/>
                    <a:pt x="4747710" y="485791"/>
                  </a:cubicBezTo>
                  <a:cubicBezTo>
                    <a:pt x="4745089" y="472971"/>
                    <a:pt x="4732581" y="464702"/>
                    <a:pt x="4719757" y="467317"/>
                  </a:cubicBezTo>
                  <a:cubicBezTo>
                    <a:pt x="4706933" y="469932"/>
                    <a:pt x="4698658" y="482446"/>
                    <a:pt x="4701280" y="495267"/>
                  </a:cubicBezTo>
                  <a:cubicBezTo>
                    <a:pt x="4703175" y="504569"/>
                    <a:pt x="4710439" y="511840"/>
                    <a:pt x="4719757" y="513738"/>
                  </a:cubicBezTo>
                  <a:lnTo>
                    <a:pt x="4719757" y="789006"/>
                  </a:lnTo>
                  <a:close/>
                  <a:moveTo>
                    <a:pt x="4359683" y="1324538"/>
                  </a:moveTo>
                  <a:cubicBezTo>
                    <a:pt x="4359683" y="1332387"/>
                    <a:pt x="4353334" y="1338751"/>
                    <a:pt x="4345469" y="1338751"/>
                  </a:cubicBezTo>
                  <a:cubicBezTo>
                    <a:pt x="4337604" y="1338751"/>
                    <a:pt x="4331256" y="1332387"/>
                    <a:pt x="4331256" y="1324538"/>
                  </a:cubicBezTo>
                  <a:cubicBezTo>
                    <a:pt x="4331256" y="1316689"/>
                    <a:pt x="4337604" y="1310324"/>
                    <a:pt x="4345469" y="1310324"/>
                  </a:cubicBezTo>
                  <a:cubicBezTo>
                    <a:pt x="4353271" y="1310324"/>
                    <a:pt x="4359588" y="1316591"/>
                    <a:pt x="4359683" y="1324380"/>
                  </a:cubicBezTo>
                  <a:close/>
                  <a:moveTo>
                    <a:pt x="4710282" y="490681"/>
                  </a:moveTo>
                  <a:cubicBezTo>
                    <a:pt x="4710282" y="482832"/>
                    <a:pt x="4716630" y="476467"/>
                    <a:pt x="4724495" y="476467"/>
                  </a:cubicBezTo>
                  <a:cubicBezTo>
                    <a:pt x="4732360" y="476467"/>
                    <a:pt x="4738709" y="482832"/>
                    <a:pt x="4738709" y="490681"/>
                  </a:cubicBezTo>
                  <a:cubicBezTo>
                    <a:pt x="4738709" y="498530"/>
                    <a:pt x="4732360" y="504894"/>
                    <a:pt x="4724495" y="504894"/>
                  </a:cubicBezTo>
                  <a:cubicBezTo>
                    <a:pt x="4716630" y="504894"/>
                    <a:pt x="4710282" y="498533"/>
                    <a:pt x="4710282" y="490681"/>
                  </a:cubicBezTo>
                  <a:cubicBezTo>
                    <a:pt x="4710282" y="490630"/>
                    <a:pt x="4710282" y="490576"/>
                    <a:pt x="4710282" y="490523"/>
                  </a:cubicBezTo>
                  <a:close/>
                  <a:moveTo>
                    <a:pt x="5856835" y="59065"/>
                  </a:moveTo>
                  <a:cubicBezTo>
                    <a:pt x="5869659" y="61681"/>
                    <a:pt x="5882167" y="53409"/>
                    <a:pt x="5884788" y="40587"/>
                  </a:cubicBezTo>
                  <a:cubicBezTo>
                    <a:pt x="5887410" y="27766"/>
                    <a:pt x="5879134" y="15251"/>
                    <a:pt x="5866311" y="12634"/>
                  </a:cubicBezTo>
                  <a:lnTo>
                    <a:pt x="5866311" y="0"/>
                  </a:lnTo>
                  <a:lnTo>
                    <a:pt x="5856835" y="0"/>
                  </a:lnTo>
                  <a:lnTo>
                    <a:pt x="5856835" y="12634"/>
                  </a:lnTo>
                  <a:cubicBezTo>
                    <a:pt x="5844011" y="15238"/>
                    <a:pt x="5835736" y="27742"/>
                    <a:pt x="5838326" y="40564"/>
                  </a:cubicBezTo>
                  <a:cubicBezTo>
                    <a:pt x="5840221" y="49886"/>
                    <a:pt x="5847517" y="57172"/>
                    <a:pt x="5856835" y="59065"/>
                  </a:cubicBezTo>
                  <a:close/>
                  <a:moveTo>
                    <a:pt x="5861573" y="21636"/>
                  </a:moveTo>
                  <a:cubicBezTo>
                    <a:pt x="5869438" y="21636"/>
                    <a:pt x="5875786" y="28000"/>
                    <a:pt x="5875786" y="35850"/>
                  </a:cubicBezTo>
                  <a:cubicBezTo>
                    <a:pt x="5875786" y="43699"/>
                    <a:pt x="5869438" y="50063"/>
                    <a:pt x="5861573" y="50063"/>
                  </a:cubicBezTo>
                  <a:cubicBezTo>
                    <a:pt x="5853708" y="50063"/>
                    <a:pt x="5847359" y="43699"/>
                    <a:pt x="5847359" y="35850"/>
                  </a:cubicBezTo>
                  <a:cubicBezTo>
                    <a:pt x="5847264" y="28018"/>
                    <a:pt x="5853518" y="21584"/>
                    <a:pt x="5861352" y="21479"/>
                  </a:cubicBezTo>
                  <a:cubicBezTo>
                    <a:pt x="5861415" y="21478"/>
                    <a:pt x="5861510" y="21478"/>
                    <a:pt x="5861573" y="21478"/>
                  </a:cubicBezTo>
                  <a:close/>
                  <a:moveTo>
                    <a:pt x="5705225" y="59065"/>
                  </a:moveTo>
                  <a:cubicBezTo>
                    <a:pt x="5718048" y="61679"/>
                    <a:pt x="5730556" y="53405"/>
                    <a:pt x="5733178" y="40585"/>
                  </a:cubicBezTo>
                  <a:cubicBezTo>
                    <a:pt x="5735768" y="27766"/>
                    <a:pt x="5727524" y="15255"/>
                    <a:pt x="5714700" y="12642"/>
                  </a:cubicBezTo>
                  <a:cubicBezTo>
                    <a:pt x="5701876" y="10029"/>
                    <a:pt x="5689369" y="18297"/>
                    <a:pt x="5686747" y="31112"/>
                  </a:cubicBezTo>
                  <a:lnTo>
                    <a:pt x="5638895" y="31112"/>
                  </a:lnTo>
                  <a:lnTo>
                    <a:pt x="5638895" y="0"/>
                  </a:lnTo>
                  <a:lnTo>
                    <a:pt x="5629419" y="0"/>
                  </a:lnTo>
                  <a:lnTo>
                    <a:pt x="5629419" y="40429"/>
                  </a:lnTo>
                  <a:lnTo>
                    <a:pt x="5686747" y="40429"/>
                  </a:lnTo>
                  <a:cubicBezTo>
                    <a:pt x="5688642" y="49736"/>
                    <a:pt x="5695907" y="57009"/>
                    <a:pt x="5705225" y="58907"/>
                  </a:cubicBezTo>
                  <a:close/>
                  <a:moveTo>
                    <a:pt x="5709962" y="21636"/>
                  </a:moveTo>
                  <a:cubicBezTo>
                    <a:pt x="5717827" y="21636"/>
                    <a:pt x="5724176" y="28000"/>
                    <a:pt x="5724176" y="35850"/>
                  </a:cubicBezTo>
                  <a:cubicBezTo>
                    <a:pt x="5724176" y="43699"/>
                    <a:pt x="5717827" y="50063"/>
                    <a:pt x="5709962" y="50063"/>
                  </a:cubicBezTo>
                  <a:cubicBezTo>
                    <a:pt x="5702098" y="50063"/>
                    <a:pt x="5695749" y="43699"/>
                    <a:pt x="5695749" y="35850"/>
                  </a:cubicBezTo>
                  <a:cubicBezTo>
                    <a:pt x="5695654" y="28018"/>
                    <a:pt x="5701908" y="21584"/>
                    <a:pt x="5709741" y="21479"/>
                  </a:cubicBezTo>
                  <a:cubicBezTo>
                    <a:pt x="5709804" y="21478"/>
                    <a:pt x="5709899" y="21478"/>
                    <a:pt x="5709962" y="21478"/>
                  </a:cubicBezTo>
                  <a:close/>
                  <a:moveTo>
                    <a:pt x="4189121" y="892922"/>
                  </a:moveTo>
                  <a:cubicBezTo>
                    <a:pt x="4201945" y="895540"/>
                    <a:pt x="4214453" y="887271"/>
                    <a:pt x="4217074" y="874454"/>
                  </a:cubicBezTo>
                  <a:cubicBezTo>
                    <a:pt x="4217074" y="874451"/>
                    <a:pt x="4217074" y="874448"/>
                    <a:pt x="4217074" y="874444"/>
                  </a:cubicBezTo>
                  <a:lnTo>
                    <a:pt x="4311420" y="874444"/>
                  </a:lnTo>
                  <a:lnTo>
                    <a:pt x="4463030" y="722834"/>
                  </a:lnTo>
                  <a:lnTo>
                    <a:pt x="4653333" y="722834"/>
                  </a:lnTo>
                  <a:lnTo>
                    <a:pt x="4653333" y="513738"/>
                  </a:lnTo>
                  <a:cubicBezTo>
                    <a:pt x="4666157" y="511123"/>
                    <a:pt x="4674432" y="498609"/>
                    <a:pt x="4671810" y="485791"/>
                  </a:cubicBezTo>
                  <a:cubicBezTo>
                    <a:pt x="4669189" y="472971"/>
                    <a:pt x="4656681" y="464702"/>
                    <a:pt x="4643857" y="467317"/>
                  </a:cubicBezTo>
                  <a:cubicBezTo>
                    <a:pt x="4631033" y="469932"/>
                    <a:pt x="4622758" y="482446"/>
                    <a:pt x="4625380" y="495267"/>
                  </a:cubicBezTo>
                  <a:cubicBezTo>
                    <a:pt x="4627275" y="504569"/>
                    <a:pt x="4634540" y="511840"/>
                    <a:pt x="4643857" y="513738"/>
                  </a:cubicBezTo>
                  <a:lnTo>
                    <a:pt x="4643857" y="713200"/>
                  </a:lnTo>
                  <a:lnTo>
                    <a:pt x="4459082" y="713200"/>
                  </a:lnTo>
                  <a:lnTo>
                    <a:pt x="4307472" y="864811"/>
                  </a:lnTo>
                  <a:lnTo>
                    <a:pt x="4216979" y="864811"/>
                  </a:lnTo>
                  <a:cubicBezTo>
                    <a:pt x="4214358" y="851993"/>
                    <a:pt x="4201850" y="843724"/>
                    <a:pt x="4189026" y="846346"/>
                  </a:cubicBezTo>
                  <a:cubicBezTo>
                    <a:pt x="4176202" y="848964"/>
                    <a:pt x="4167927" y="861482"/>
                    <a:pt x="4170549" y="874299"/>
                  </a:cubicBezTo>
                  <a:cubicBezTo>
                    <a:pt x="4172475" y="883598"/>
                    <a:pt x="4179740" y="890862"/>
                    <a:pt x="4189026" y="892764"/>
                  </a:cubicBezTo>
                  <a:close/>
                  <a:moveTo>
                    <a:pt x="4634476" y="490681"/>
                  </a:moveTo>
                  <a:cubicBezTo>
                    <a:pt x="4634476" y="482832"/>
                    <a:pt x="4640825" y="476467"/>
                    <a:pt x="4648690" y="476467"/>
                  </a:cubicBezTo>
                  <a:cubicBezTo>
                    <a:pt x="4656555" y="476467"/>
                    <a:pt x="4662903" y="482832"/>
                    <a:pt x="4662903" y="490681"/>
                  </a:cubicBezTo>
                  <a:cubicBezTo>
                    <a:pt x="4662903" y="498530"/>
                    <a:pt x="4656555" y="504894"/>
                    <a:pt x="4648690" y="504894"/>
                  </a:cubicBezTo>
                  <a:cubicBezTo>
                    <a:pt x="4640825" y="504894"/>
                    <a:pt x="4634476" y="498533"/>
                    <a:pt x="4634476" y="490681"/>
                  </a:cubicBezTo>
                  <a:cubicBezTo>
                    <a:pt x="4634476" y="490630"/>
                    <a:pt x="4634476" y="490576"/>
                    <a:pt x="4634476" y="490523"/>
                  </a:cubicBezTo>
                  <a:close/>
                  <a:moveTo>
                    <a:pt x="4193859" y="855493"/>
                  </a:moveTo>
                  <a:cubicBezTo>
                    <a:pt x="4201724" y="855493"/>
                    <a:pt x="4208072" y="861857"/>
                    <a:pt x="4208072" y="869707"/>
                  </a:cubicBezTo>
                  <a:cubicBezTo>
                    <a:pt x="4208072" y="877555"/>
                    <a:pt x="4201724" y="883920"/>
                    <a:pt x="4193859" y="883920"/>
                  </a:cubicBezTo>
                  <a:cubicBezTo>
                    <a:pt x="4185994" y="883920"/>
                    <a:pt x="4179645" y="877555"/>
                    <a:pt x="4179645" y="869707"/>
                  </a:cubicBezTo>
                  <a:cubicBezTo>
                    <a:pt x="4179550" y="861873"/>
                    <a:pt x="4185804" y="855443"/>
                    <a:pt x="4193637" y="855335"/>
                  </a:cubicBezTo>
                  <a:cubicBezTo>
                    <a:pt x="4193701" y="855335"/>
                    <a:pt x="4193795" y="855335"/>
                    <a:pt x="4193859" y="855335"/>
                  </a:cubicBezTo>
                  <a:close/>
                  <a:moveTo>
                    <a:pt x="3412592" y="1926241"/>
                  </a:moveTo>
                  <a:cubicBezTo>
                    <a:pt x="3409970" y="1939062"/>
                    <a:pt x="3418245" y="1951573"/>
                    <a:pt x="3431069" y="1954185"/>
                  </a:cubicBezTo>
                  <a:cubicBezTo>
                    <a:pt x="3443893" y="1956797"/>
                    <a:pt x="3456401" y="1948525"/>
                    <a:pt x="3459022" y="1935704"/>
                  </a:cubicBezTo>
                  <a:cubicBezTo>
                    <a:pt x="3461612" y="1922890"/>
                    <a:pt x="3453368" y="1910382"/>
                    <a:pt x="3440545" y="1907764"/>
                  </a:cubicBezTo>
                  <a:lnTo>
                    <a:pt x="3440545" y="1774473"/>
                  </a:lnTo>
                  <a:lnTo>
                    <a:pt x="3355264" y="1774473"/>
                  </a:lnTo>
                  <a:lnTo>
                    <a:pt x="3355264" y="1850278"/>
                  </a:lnTo>
                  <a:lnTo>
                    <a:pt x="3127848" y="1850278"/>
                  </a:lnTo>
                  <a:lnTo>
                    <a:pt x="3127848" y="2077694"/>
                  </a:lnTo>
                  <a:lnTo>
                    <a:pt x="3004191" y="2077694"/>
                  </a:lnTo>
                  <a:cubicBezTo>
                    <a:pt x="3001576" y="2064876"/>
                    <a:pt x="2989062" y="2056604"/>
                    <a:pt x="2976244" y="2059223"/>
                  </a:cubicBezTo>
                  <a:cubicBezTo>
                    <a:pt x="2963424" y="2061838"/>
                    <a:pt x="2955155" y="2074352"/>
                    <a:pt x="2957770" y="2087169"/>
                  </a:cubicBezTo>
                  <a:cubicBezTo>
                    <a:pt x="2960388" y="2099987"/>
                    <a:pt x="2972899" y="2108259"/>
                    <a:pt x="2985720" y="2105641"/>
                  </a:cubicBezTo>
                  <a:cubicBezTo>
                    <a:pt x="2995022" y="2103742"/>
                    <a:pt x="3002293" y="2096471"/>
                    <a:pt x="3004191" y="2087169"/>
                  </a:cubicBezTo>
                  <a:lnTo>
                    <a:pt x="3137324" y="2087169"/>
                  </a:lnTo>
                  <a:lnTo>
                    <a:pt x="3137324" y="1859754"/>
                  </a:lnTo>
                  <a:lnTo>
                    <a:pt x="3364740" y="1859754"/>
                  </a:lnTo>
                  <a:lnTo>
                    <a:pt x="3364740" y="1783949"/>
                  </a:lnTo>
                  <a:lnTo>
                    <a:pt x="3431069" y="1783949"/>
                  </a:lnTo>
                  <a:lnTo>
                    <a:pt x="3431069" y="1907764"/>
                  </a:lnTo>
                  <a:cubicBezTo>
                    <a:pt x="3421814" y="1909640"/>
                    <a:pt x="3414550" y="1916838"/>
                    <a:pt x="3412592" y="1926083"/>
                  </a:cubicBezTo>
                  <a:close/>
                  <a:moveTo>
                    <a:pt x="2980976" y="2096803"/>
                  </a:moveTo>
                  <a:cubicBezTo>
                    <a:pt x="2973127" y="2096803"/>
                    <a:pt x="2966762" y="2090438"/>
                    <a:pt x="2966762" y="2082589"/>
                  </a:cubicBezTo>
                  <a:cubicBezTo>
                    <a:pt x="2966762" y="2074740"/>
                    <a:pt x="2973127" y="2068376"/>
                    <a:pt x="2980976" y="2068376"/>
                  </a:cubicBezTo>
                  <a:cubicBezTo>
                    <a:pt x="2988825" y="2068376"/>
                    <a:pt x="2995189" y="2074740"/>
                    <a:pt x="2995189" y="2082589"/>
                  </a:cubicBezTo>
                  <a:cubicBezTo>
                    <a:pt x="2995085" y="2090369"/>
                    <a:pt x="2988758" y="2096629"/>
                    <a:pt x="2980976" y="2096645"/>
                  </a:cubicBezTo>
                  <a:close/>
                  <a:moveTo>
                    <a:pt x="3435807" y="1916765"/>
                  </a:moveTo>
                  <a:cubicBezTo>
                    <a:pt x="3443672" y="1916765"/>
                    <a:pt x="3450020" y="1923130"/>
                    <a:pt x="3450020" y="1930979"/>
                  </a:cubicBezTo>
                  <a:cubicBezTo>
                    <a:pt x="3450020" y="1938828"/>
                    <a:pt x="3443672" y="1945192"/>
                    <a:pt x="3435807" y="1945192"/>
                  </a:cubicBezTo>
                  <a:cubicBezTo>
                    <a:pt x="3427942" y="1945192"/>
                    <a:pt x="3421593" y="1938828"/>
                    <a:pt x="3421593" y="1930979"/>
                  </a:cubicBezTo>
                  <a:cubicBezTo>
                    <a:pt x="3421499" y="1923146"/>
                    <a:pt x="3427752" y="1916712"/>
                    <a:pt x="3435586" y="1916608"/>
                  </a:cubicBezTo>
                  <a:cubicBezTo>
                    <a:pt x="3435649" y="1916608"/>
                    <a:pt x="3435744" y="1916608"/>
                    <a:pt x="3435807" y="1916608"/>
                  </a:cubicBezTo>
                  <a:close/>
                  <a:moveTo>
                    <a:pt x="4871368" y="59065"/>
                  </a:moveTo>
                  <a:cubicBezTo>
                    <a:pt x="4884191" y="61684"/>
                    <a:pt x="4896699" y="53415"/>
                    <a:pt x="4899321" y="40597"/>
                  </a:cubicBezTo>
                  <a:cubicBezTo>
                    <a:pt x="4899321" y="40594"/>
                    <a:pt x="4899321" y="40591"/>
                    <a:pt x="4899321" y="40587"/>
                  </a:cubicBezTo>
                  <a:lnTo>
                    <a:pt x="5307721" y="40587"/>
                  </a:lnTo>
                  <a:cubicBezTo>
                    <a:pt x="5310343" y="53406"/>
                    <a:pt x="5322850" y="61677"/>
                    <a:pt x="5335674" y="59060"/>
                  </a:cubicBezTo>
                  <a:cubicBezTo>
                    <a:pt x="5348498" y="56443"/>
                    <a:pt x="5356773" y="43930"/>
                    <a:pt x="5354152" y="31112"/>
                  </a:cubicBezTo>
                  <a:cubicBezTo>
                    <a:pt x="5351530" y="18293"/>
                    <a:pt x="5339022" y="10022"/>
                    <a:pt x="5326199" y="12639"/>
                  </a:cubicBezTo>
                  <a:cubicBezTo>
                    <a:pt x="5316881" y="14538"/>
                    <a:pt x="5309616" y="21809"/>
                    <a:pt x="5307721" y="31112"/>
                  </a:cubicBezTo>
                  <a:lnTo>
                    <a:pt x="4899321" y="31112"/>
                  </a:lnTo>
                  <a:cubicBezTo>
                    <a:pt x="4896699" y="18294"/>
                    <a:pt x="4884191" y="10026"/>
                    <a:pt x="4871368" y="12646"/>
                  </a:cubicBezTo>
                  <a:cubicBezTo>
                    <a:pt x="4858544" y="15266"/>
                    <a:pt x="4850268" y="27781"/>
                    <a:pt x="4852890" y="40599"/>
                  </a:cubicBezTo>
                  <a:cubicBezTo>
                    <a:pt x="4854817" y="49898"/>
                    <a:pt x="4862081" y="57164"/>
                    <a:pt x="4871368" y="59065"/>
                  </a:cubicBezTo>
                  <a:close/>
                  <a:moveTo>
                    <a:pt x="5330937" y="21478"/>
                  </a:moveTo>
                  <a:cubicBezTo>
                    <a:pt x="5338801" y="21478"/>
                    <a:pt x="5345150" y="27842"/>
                    <a:pt x="5345150" y="35692"/>
                  </a:cubicBezTo>
                  <a:cubicBezTo>
                    <a:pt x="5345150" y="43542"/>
                    <a:pt x="5338801" y="49905"/>
                    <a:pt x="5330937" y="49905"/>
                  </a:cubicBezTo>
                  <a:cubicBezTo>
                    <a:pt x="5323072" y="49905"/>
                    <a:pt x="5316723" y="43542"/>
                    <a:pt x="5316723" y="35692"/>
                  </a:cubicBezTo>
                  <a:cubicBezTo>
                    <a:pt x="5316691" y="27859"/>
                    <a:pt x="5323040" y="21496"/>
                    <a:pt x="5330873" y="21478"/>
                  </a:cubicBezTo>
                  <a:cubicBezTo>
                    <a:pt x="5330905" y="21478"/>
                    <a:pt x="5330905" y="21478"/>
                    <a:pt x="5330937" y="21478"/>
                  </a:cubicBezTo>
                  <a:close/>
                  <a:moveTo>
                    <a:pt x="4876105" y="21478"/>
                  </a:moveTo>
                  <a:cubicBezTo>
                    <a:pt x="4883970" y="21478"/>
                    <a:pt x="4890319" y="27842"/>
                    <a:pt x="4890319" y="35692"/>
                  </a:cubicBezTo>
                  <a:cubicBezTo>
                    <a:pt x="4890319" y="43542"/>
                    <a:pt x="4883970" y="49905"/>
                    <a:pt x="4876105" y="49905"/>
                  </a:cubicBezTo>
                  <a:cubicBezTo>
                    <a:pt x="4868241" y="49905"/>
                    <a:pt x="4861892" y="43542"/>
                    <a:pt x="4861892" y="35692"/>
                  </a:cubicBezTo>
                  <a:cubicBezTo>
                    <a:pt x="4861860" y="27859"/>
                    <a:pt x="4868209" y="21496"/>
                    <a:pt x="4876042" y="21478"/>
                  </a:cubicBezTo>
                  <a:cubicBezTo>
                    <a:pt x="4876074" y="21478"/>
                    <a:pt x="4876074" y="21478"/>
                    <a:pt x="4876105" y="21478"/>
                  </a:cubicBezTo>
                  <a:close/>
                  <a:moveTo>
                    <a:pt x="2445602" y="2029842"/>
                  </a:moveTo>
                  <a:cubicBezTo>
                    <a:pt x="2458419" y="2032460"/>
                    <a:pt x="2470933" y="2024191"/>
                    <a:pt x="2473552" y="2011374"/>
                  </a:cubicBezTo>
                  <a:cubicBezTo>
                    <a:pt x="2473555" y="2011370"/>
                    <a:pt x="2473555" y="2011367"/>
                    <a:pt x="2473555" y="2011364"/>
                  </a:cubicBezTo>
                  <a:lnTo>
                    <a:pt x="2606688" y="2011364"/>
                  </a:lnTo>
                  <a:lnTo>
                    <a:pt x="2606688" y="1708143"/>
                  </a:lnTo>
                  <a:lnTo>
                    <a:pt x="3185176" y="1708143"/>
                  </a:lnTo>
                  <a:cubicBezTo>
                    <a:pt x="3187798" y="1720961"/>
                    <a:pt x="3200305" y="1729233"/>
                    <a:pt x="3213129" y="1726615"/>
                  </a:cubicBezTo>
                  <a:cubicBezTo>
                    <a:pt x="3225953" y="1723999"/>
                    <a:pt x="3234228" y="1711485"/>
                    <a:pt x="3231607" y="1698668"/>
                  </a:cubicBezTo>
                  <a:cubicBezTo>
                    <a:pt x="3228985" y="1685850"/>
                    <a:pt x="3216477" y="1677578"/>
                    <a:pt x="3203654" y="1680197"/>
                  </a:cubicBezTo>
                  <a:cubicBezTo>
                    <a:pt x="3194336" y="1682095"/>
                    <a:pt x="3187071" y="1689366"/>
                    <a:pt x="3185176" y="1698668"/>
                  </a:cubicBezTo>
                  <a:lnTo>
                    <a:pt x="2597212" y="1698668"/>
                  </a:lnTo>
                  <a:lnTo>
                    <a:pt x="2597212" y="2001888"/>
                  </a:lnTo>
                  <a:lnTo>
                    <a:pt x="2473555" y="2001888"/>
                  </a:lnTo>
                  <a:cubicBezTo>
                    <a:pt x="2470936" y="1989071"/>
                    <a:pt x="2458419" y="1980802"/>
                    <a:pt x="2445602" y="1983424"/>
                  </a:cubicBezTo>
                  <a:cubicBezTo>
                    <a:pt x="2432784" y="1986042"/>
                    <a:pt x="2424515" y="1998559"/>
                    <a:pt x="2427137" y="2011377"/>
                  </a:cubicBezTo>
                  <a:cubicBezTo>
                    <a:pt x="2429038" y="2020675"/>
                    <a:pt x="2436303" y="2027940"/>
                    <a:pt x="2445602" y="2029842"/>
                  </a:cubicBezTo>
                  <a:close/>
                  <a:moveTo>
                    <a:pt x="3208391" y="1689192"/>
                  </a:moveTo>
                  <a:cubicBezTo>
                    <a:pt x="3216256" y="1689192"/>
                    <a:pt x="3222605" y="1695557"/>
                    <a:pt x="3222605" y="1703406"/>
                  </a:cubicBezTo>
                  <a:cubicBezTo>
                    <a:pt x="3222605" y="1711254"/>
                    <a:pt x="3216256" y="1717619"/>
                    <a:pt x="3208391" y="1717619"/>
                  </a:cubicBezTo>
                  <a:cubicBezTo>
                    <a:pt x="3200526" y="1717619"/>
                    <a:pt x="3194178" y="1711254"/>
                    <a:pt x="3194178" y="1703406"/>
                  </a:cubicBezTo>
                  <a:cubicBezTo>
                    <a:pt x="3194146" y="1695572"/>
                    <a:pt x="3200495" y="1689211"/>
                    <a:pt x="3208328" y="1689192"/>
                  </a:cubicBezTo>
                  <a:cubicBezTo>
                    <a:pt x="3208360" y="1689192"/>
                    <a:pt x="3208360" y="1689192"/>
                    <a:pt x="3208391" y="1689192"/>
                  </a:cubicBezTo>
                  <a:close/>
                  <a:moveTo>
                    <a:pt x="2450340" y="1992413"/>
                  </a:moveTo>
                  <a:cubicBezTo>
                    <a:pt x="2458188" y="1992413"/>
                    <a:pt x="2464553" y="1998777"/>
                    <a:pt x="2464553" y="2006626"/>
                  </a:cubicBezTo>
                  <a:cubicBezTo>
                    <a:pt x="2464553" y="2014475"/>
                    <a:pt x="2458188" y="2020840"/>
                    <a:pt x="2450340" y="2020840"/>
                  </a:cubicBezTo>
                  <a:cubicBezTo>
                    <a:pt x="2442490" y="2020840"/>
                    <a:pt x="2436126" y="2014475"/>
                    <a:pt x="2436126" y="2006626"/>
                  </a:cubicBezTo>
                  <a:cubicBezTo>
                    <a:pt x="2436107" y="1998793"/>
                    <a:pt x="2442443" y="1992432"/>
                    <a:pt x="2450276" y="1992413"/>
                  </a:cubicBezTo>
                  <a:cubicBezTo>
                    <a:pt x="2450298" y="1992413"/>
                    <a:pt x="2450317" y="1992413"/>
                    <a:pt x="2450340" y="1992413"/>
                  </a:cubicBezTo>
                  <a:close/>
                  <a:moveTo>
                    <a:pt x="3050116" y="789006"/>
                  </a:moveTo>
                  <a:lnTo>
                    <a:pt x="2900433" y="938658"/>
                  </a:lnTo>
                  <a:lnTo>
                    <a:pt x="2900433" y="1301322"/>
                  </a:lnTo>
                  <a:cubicBezTo>
                    <a:pt x="2887615" y="1303938"/>
                    <a:pt x="2879343" y="1316452"/>
                    <a:pt x="2881962" y="1329269"/>
                  </a:cubicBezTo>
                  <a:cubicBezTo>
                    <a:pt x="2884577" y="1342090"/>
                    <a:pt x="2897091" y="1350359"/>
                    <a:pt x="2909908" y="1347743"/>
                  </a:cubicBezTo>
                  <a:cubicBezTo>
                    <a:pt x="2922729" y="1345128"/>
                    <a:pt x="2930998" y="1332614"/>
                    <a:pt x="2928380" y="1319793"/>
                  </a:cubicBezTo>
                  <a:cubicBezTo>
                    <a:pt x="2926481" y="1310492"/>
                    <a:pt x="2919210" y="1303221"/>
                    <a:pt x="2909908" y="1301322"/>
                  </a:cubicBezTo>
                  <a:lnTo>
                    <a:pt x="2909908" y="942543"/>
                  </a:lnTo>
                  <a:lnTo>
                    <a:pt x="3054001" y="798481"/>
                  </a:lnTo>
                  <a:lnTo>
                    <a:pt x="3288934" y="798481"/>
                  </a:lnTo>
                  <a:lnTo>
                    <a:pt x="3288934" y="513738"/>
                  </a:lnTo>
                  <a:cubicBezTo>
                    <a:pt x="3301758" y="511123"/>
                    <a:pt x="3310033" y="498609"/>
                    <a:pt x="3307412" y="485791"/>
                  </a:cubicBezTo>
                  <a:cubicBezTo>
                    <a:pt x="3304790" y="472971"/>
                    <a:pt x="3292282" y="464702"/>
                    <a:pt x="3279459" y="467317"/>
                  </a:cubicBezTo>
                  <a:cubicBezTo>
                    <a:pt x="3266635" y="469932"/>
                    <a:pt x="3258359" y="482446"/>
                    <a:pt x="3260981" y="495267"/>
                  </a:cubicBezTo>
                  <a:cubicBezTo>
                    <a:pt x="3262876" y="504569"/>
                    <a:pt x="3270141" y="511840"/>
                    <a:pt x="3279459" y="513738"/>
                  </a:cubicBezTo>
                  <a:lnTo>
                    <a:pt x="3279459" y="789006"/>
                  </a:lnTo>
                  <a:close/>
                  <a:moveTo>
                    <a:pt x="2919384" y="1324380"/>
                  </a:moveTo>
                  <a:cubicBezTo>
                    <a:pt x="2919384" y="1332229"/>
                    <a:pt x="2913020" y="1338593"/>
                    <a:pt x="2905171" y="1338593"/>
                  </a:cubicBezTo>
                  <a:cubicBezTo>
                    <a:pt x="2897321" y="1338593"/>
                    <a:pt x="2890957" y="1332229"/>
                    <a:pt x="2890957" y="1324380"/>
                  </a:cubicBezTo>
                  <a:cubicBezTo>
                    <a:pt x="2890957" y="1316531"/>
                    <a:pt x="2897321" y="1310166"/>
                    <a:pt x="2905171" y="1310166"/>
                  </a:cubicBezTo>
                  <a:cubicBezTo>
                    <a:pt x="2913020" y="1310166"/>
                    <a:pt x="2919384" y="1316531"/>
                    <a:pt x="2919384" y="1324380"/>
                  </a:cubicBezTo>
                  <a:close/>
                  <a:moveTo>
                    <a:pt x="3269983" y="490523"/>
                  </a:moveTo>
                  <a:cubicBezTo>
                    <a:pt x="3269983" y="482674"/>
                    <a:pt x="3276332" y="476309"/>
                    <a:pt x="3284197" y="476309"/>
                  </a:cubicBezTo>
                  <a:cubicBezTo>
                    <a:pt x="3292061" y="476309"/>
                    <a:pt x="3298410" y="482674"/>
                    <a:pt x="3298410" y="490523"/>
                  </a:cubicBezTo>
                  <a:cubicBezTo>
                    <a:pt x="3298410" y="498372"/>
                    <a:pt x="3292061" y="504736"/>
                    <a:pt x="3284197" y="504736"/>
                  </a:cubicBezTo>
                  <a:cubicBezTo>
                    <a:pt x="3276332" y="504736"/>
                    <a:pt x="3269983" y="498372"/>
                    <a:pt x="3269983" y="490523"/>
                  </a:cubicBezTo>
                  <a:close/>
                  <a:moveTo>
                    <a:pt x="5383526" y="334175"/>
                  </a:moveTo>
                  <a:cubicBezTo>
                    <a:pt x="5380905" y="346995"/>
                    <a:pt x="5389180" y="359506"/>
                    <a:pt x="5402004" y="362118"/>
                  </a:cubicBezTo>
                  <a:cubicBezTo>
                    <a:pt x="5414827" y="364733"/>
                    <a:pt x="5427336" y="356458"/>
                    <a:pt x="5429957" y="343638"/>
                  </a:cubicBezTo>
                  <a:cubicBezTo>
                    <a:pt x="5432547" y="330823"/>
                    <a:pt x="5424303" y="318315"/>
                    <a:pt x="5411480" y="315697"/>
                  </a:cubicBezTo>
                  <a:lnTo>
                    <a:pt x="5411480" y="258369"/>
                  </a:lnTo>
                  <a:lnTo>
                    <a:pt x="5326199" y="258369"/>
                  </a:lnTo>
                  <a:lnTo>
                    <a:pt x="5326199" y="419455"/>
                  </a:lnTo>
                  <a:lnTo>
                    <a:pt x="5402004" y="419455"/>
                  </a:lnTo>
                  <a:lnTo>
                    <a:pt x="5402004" y="485785"/>
                  </a:lnTo>
                  <a:lnTo>
                    <a:pt x="5354152" y="485785"/>
                  </a:lnTo>
                  <a:cubicBezTo>
                    <a:pt x="5351530" y="472967"/>
                    <a:pt x="5339022" y="464695"/>
                    <a:pt x="5326199" y="467314"/>
                  </a:cubicBezTo>
                  <a:cubicBezTo>
                    <a:pt x="5313375" y="469929"/>
                    <a:pt x="5305099" y="482443"/>
                    <a:pt x="5307721" y="495261"/>
                  </a:cubicBezTo>
                  <a:cubicBezTo>
                    <a:pt x="5310343" y="508078"/>
                    <a:pt x="5322850" y="516350"/>
                    <a:pt x="5335674" y="513732"/>
                  </a:cubicBezTo>
                  <a:cubicBezTo>
                    <a:pt x="5344992" y="511833"/>
                    <a:pt x="5352257" y="504562"/>
                    <a:pt x="5354152" y="495261"/>
                  </a:cubicBezTo>
                  <a:lnTo>
                    <a:pt x="5411480" y="495261"/>
                  </a:lnTo>
                  <a:lnTo>
                    <a:pt x="5411480" y="409980"/>
                  </a:lnTo>
                  <a:lnTo>
                    <a:pt x="5335674" y="409980"/>
                  </a:lnTo>
                  <a:lnTo>
                    <a:pt x="5335674" y="267845"/>
                  </a:lnTo>
                  <a:lnTo>
                    <a:pt x="5402004" y="267845"/>
                  </a:lnTo>
                  <a:lnTo>
                    <a:pt x="5402004" y="315855"/>
                  </a:lnTo>
                  <a:cubicBezTo>
                    <a:pt x="5392749" y="317731"/>
                    <a:pt x="5385485" y="324929"/>
                    <a:pt x="5383526" y="334175"/>
                  </a:cubicBezTo>
                  <a:close/>
                  <a:moveTo>
                    <a:pt x="5330937" y="504736"/>
                  </a:moveTo>
                  <a:cubicBezTo>
                    <a:pt x="5323072" y="504736"/>
                    <a:pt x="5316723" y="498372"/>
                    <a:pt x="5316723" y="490523"/>
                  </a:cubicBezTo>
                  <a:cubicBezTo>
                    <a:pt x="5316723" y="482674"/>
                    <a:pt x="5323072" y="476309"/>
                    <a:pt x="5330937" y="476309"/>
                  </a:cubicBezTo>
                  <a:cubicBezTo>
                    <a:pt x="5338801" y="476309"/>
                    <a:pt x="5345150" y="482674"/>
                    <a:pt x="5345150" y="490523"/>
                  </a:cubicBezTo>
                  <a:cubicBezTo>
                    <a:pt x="5345118" y="498365"/>
                    <a:pt x="5338770" y="504720"/>
                    <a:pt x="5330937" y="504736"/>
                  </a:cubicBezTo>
                  <a:close/>
                  <a:moveTo>
                    <a:pt x="5406742" y="324699"/>
                  </a:moveTo>
                  <a:cubicBezTo>
                    <a:pt x="5414606" y="324699"/>
                    <a:pt x="5420955" y="331063"/>
                    <a:pt x="5420955" y="338912"/>
                  </a:cubicBezTo>
                  <a:cubicBezTo>
                    <a:pt x="5420955" y="346761"/>
                    <a:pt x="5414606" y="353126"/>
                    <a:pt x="5406742" y="353126"/>
                  </a:cubicBezTo>
                  <a:cubicBezTo>
                    <a:pt x="5398877" y="353126"/>
                    <a:pt x="5392528" y="346761"/>
                    <a:pt x="5392528" y="338912"/>
                  </a:cubicBezTo>
                  <a:cubicBezTo>
                    <a:pt x="5392497" y="331079"/>
                    <a:pt x="5398845" y="324718"/>
                    <a:pt x="5406678" y="324699"/>
                  </a:cubicBezTo>
                  <a:cubicBezTo>
                    <a:pt x="5406710" y="324699"/>
                    <a:pt x="5406710" y="324699"/>
                    <a:pt x="5406742" y="324699"/>
                  </a:cubicBezTo>
                  <a:close/>
                  <a:moveTo>
                    <a:pt x="3054001" y="2238780"/>
                  </a:moveTo>
                  <a:lnTo>
                    <a:pt x="3288934" y="2238780"/>
                  </a:lnTo>
                  <a:lnTo>
                    <a:pt x="3288934" y="1954037"/>
                  </a:lnTo>
                  <a:cubicBezTo>
                    <a:pt x="3301758" y="1951421"/>
                    <a:pt x="3310033" y="1938907"/>
                    <a:pt x="3307412" y="1926090"/>
                  </a:cubicBezTo>
                  <a:cubicBezTo>
                    <a:pt x="3304790" y="1913269"/>
                    <a:pt x="3292282" y="1905000"/>
                    <a:pt x="3279459" y="1907615"/>
                  </a:cubicBezTo>
                  <a:cubicBezTo>
                    <a:pt x="3266635" y="1910234"/>
                    <a:pt x="3258359" y="1922745"/>
                    <a:pt x="3260981" y="1935565"/>
                  </a:cubicBezTo>
                  <a:cubicBezTo>
                    <a:pt x="3262876" y="1944867"/>
                    <a:pt x="3270141" y="1952138"/>
                    <a:pt x="3279459" y="1954037"/>
                  </a:cubicBezTo>
                  <a:lnTo>
                    <a:pt x="3279459" y="2229304"/>
                  </a:lnTo>
                  <a:lnTo>
                    <a:pt x="3050116" y="2229304"/>
                  </a:lnTo>
                  <a:lnTo>
                    <a:pt x="2900433" y="2378956"/>
                  </a:lnTo>
                  <a:lnTo>
                    <a:pt x="2900433" y="2741621"/>
                  </a:lnTo>
                  <a:cubicBezTo>
                    <a:pt x="2887615" y="2744236"/>
                    <a:pt x="2879343" y="2756750"/>
                    <a:pt x="2881962" y="2769568"/>
                  </a:cubicBezTo>
                  <a:cubicBezTo>
                    <a:pt x="2884577" y="2782388"/>
                    <a:pt x="2897091" y="2790657"/>
                    <a:pt x="2909908" y="2788042"/>
                  </a:cubicBezTo>
                  <a:cubicBezTo>
                    <a:pt x="2922729" y="2785423"/>
                    <a:pt x="2930998" y="2772912"/>
                    <a:pt x="2928380" y="2760092"/>
                  </a:cubicBezTo>
                  <a:cubicBezTo>
                    <a:pt x="2926481" y="2750790"/>
                    <a:pt x="2919210" y="2743519"/>
                    <a:pt x="2909908" y="2741621"/>
                  </a:cubicBezTo>
                  <a:lnTo>
                    <a:pt x="2909908" y="2382841"/>
                  </a:lnTo>
                  <a:close/>
                  <a:moveTo>
                    <a:pt x="3269983" y="1930821"/>
                  </a:moveTo>
                  <a:cubicBezTo>
                    <a:pt x="3269983" y="1922972"/>
                    <a:pt x="3276332" y="1916608"/>
                    <a:pt x="3284197" y="1916608"/>
                  </a:cubicBezTo>
                  <a:cubicBezTo>
                    <a:pt x="3292061" y="1916608"/>
                    <a:pt x="3298410" y="1922972"/>
                    <a:pt x="3298410" y="1930821"/>
                  </a:cubicBezTo>
                  <a:cubicBezTo>
                    <a:pt x="3298410" y="1938670"/>
                    <a:pt x="3292061" y="1945035"/>
                    <a:pt x="3284197" y="1945035"/>
                  </a:cubicBezTo>
                  <a:cubicBezTo>
                    <a:pt x="3276332" y="1945035"/>
                    <a:pt x="3269983" y="1938670"/>
                    <a:pt x="3269983" y="1930821"/>
                  </a:cubicBezTo>
                  <a:close/>
                  <a:moveTo>
                    <a:pt x="2919384" y="2764678"/>
                  </a:moveTo>
                  <a:cubicBezTo>
                    <a:pt x="2919384" y="2772527"/>
                    <a:pt x="2913020" y="2778892"/>
                    <a:pt x="2905171" y="2778892"/>
                  </a:cubicBezTo>
                  <a:cubicBezTo>
                    <a:pt x="2897321" y="2778892"/>
                    <a:pt x="2890957" y="2772527"/>
                    <a:pt x="2890957" y="2764678"/>
                  </a:cubicBezTo>
                  <a:cubicBezTo>
                    <a:pt x="2890957" y="2756829"/>
                    <a:pt x="2897321" y="2750465"/>
                    <a:pt x="2905171" y="2750465"/>
                  </a:cubicBezTo>
                  <a:cubicBezTo>
                    <a:pt x="2913020" y="2750465"/>
                    <a:pt x="2919384" y="2756829"/>
                    <a:pt x="2919384" y="2764678"/>
                  </a:cubicBezTo>
                  <a:close/>
                  <a:moveTo>
                    <a:pt x="2048098" y="1319642"/>
                  </a:moveTo>
                  <a:cubicBezTo>
                    <a:pt x="2045486" y="1332462"/>
                    <a:pt x="2053758" y="1344973"/>
                    <a:pt x="2066579" y="1347586"/>
                  </a:cubicBezTo>
                  <a:cubicBezTo>
                    <a:pt x="2079396" y="1350198"/>
                    <a:pt x="2091907" y="1341925"/>
                    <a:pt x="2094522" y="1329105"/>
                  </a:cubicBezTo>
                  <a:cubicBezTo>
                    <a:pt x="2097135" y="1316291"/>
                    <a:pt x="2088865" y="1303783"/>
                    <a:pt x="2076051" y="1301164"/>
                  </a:cubicBezTo>
                  <a:lnTo>
                    <a:pt x="2076051" y="1092226"/>
                  </a:lnTo>
                  <a:lnTo>
                    <a:pt x="2018724" y="1092226"/>
                  </a:lnTo>
                  <a:cubicBezTo>
                    <a:pt x="2016108" y="1079409"/>
                    <a:pt x="2003594" y="1071137"/>
                    <a:pt x="1990777" y="1073755"/>
                  </a:cubicBezTo>
                  <a:cubicBezTo>
                    <a:pt x="1977956" y="1076370"/>
                    <a:pt x="1969687" y="1088885"/>
                    <a:pt x="1972302" y="1101702"/>
                  </a:cubicBezTo>
                  <a:cubicBezTo>
                    <a:pt x="1974921" y="1114519"/>
                    <a:pt x="1987432" y="1122792"/>
                    <a:pt x="2000252" y="1120173"/>
                  </a:cubicBezTo>
                  <a:cubicBezTo>
                    <a:pt x="2009554" y="1118275"/>
                    <a:pt x="2016825" y="1111004"/>
                    <a:pt x="2018724" y="1101702"/>
                  </a:cubicBezTo>
                  <a:lnTo>
                    <a:pt x="2066576" y="1101702"/>
                  </a:lnTo>
                  <a:lnTo>
                    <a:pt x="2066576" y="1301322"/>
                  </a:lnTo>
                  <a:cubicBezTo>
                    <a:pt x="2057315" y="1303198"/>
                    <a:pt x="2050053" y="1310397"/>
                    <a:pt x="2048098" y="1319642"/>
                  </a:cubicBezTo>
                  <a:close/>
                  <a:moveTo>
                    <a:pt x="1995508" y="1111178"/>
                  </a:moveTo>
                  <a:cubicBezTo>
                    <a:pt x="1987659" y="1111178"/>
                    <a:pt x="1981295" y="1104813"/>
                    <a:pt x="1981295" y="1096964"/>
                  </a:cubicBezTo>
                  <a:cubicBezTo>
                    <a:pt x="1981295" y="1089115"/>
                    <a:pt x="1987659" y="1082751"/>
                    <a:pt x="1995508" y="1082751"/>
                  </a:cubicBezTo>
                  <a:cubicBezTo>
                    <a:pt x="2003357" y="1082751"/>
                    <a:pt x="2009722" y="1089115"/>
                    <a:pt x="2009722" y="1096964"/>
                  </a:cubicBezTo>
                  <a:cubicBezTo>
                    <a:pt x="2009706" y="1104807"/>
                    <a:pt x="2003351" y="1111159"/>
                    <a:pt x="1995508" y="1111178"/>
                  </a:cubicBezTo>
                  <a:close/>
                  <a:moveTo>
                    <a:pt x="2071314" y="1310166"/>
                  </a:moveTo>
                  <a:cubicBezTo>
                    <a:pt x="2079163" y="1310166"/>
                    <a:pt x="2085527" y="1316531"/>
                    <a:pt x="2085527" y="1324380"/>
                  </a:cubicBezTo>
                  <a:cubicBezTo>
                    <a:pt x="2085527" y="1332229"/>
                    <a:pt x="2079163" y="1338593"/>
                    <a:pt x="2071314" y="1338593"/>
                  </a:cubicBezTo>
                  <a:cubicBezTo>
                    <a:pt x="2063464" y="1338593"/>
                    <a:pt x="2057100" y="1332229"/>
                    <a:pt x="2057100" y="1324380"/>
                  </a:cubicBezTo>
                  <a:cubicBezTo>
                    <a:pt x="2057081" y="1316547"/>
                    <a:pt x="2063417" y="1310185"/>
                    <a:pt x="2071250" y="1310166"/>
                  </a:cubicBezTo>
                  <a:cubicBezTo>
                    <a:pt x="2071273" y="1310166"/>
                    <a:pt x="2071291" y="1310166"/>
                    <a:pt x="2071314" y="1310166"/>
                  </a:cubicBezTo>
                  <a:close/>
                  <a:moveTo>
                    <a:pt x="3582679" y="968569"/>
                  </a:moveTo>
                  <a:cubicBezTo>
                    <a:pt x="3595503" y="971181"/>
                    <a:pt x="3608011" y="962909"/>
                    <a:pt x="3610633" y="950088"/>
                  </a:cubicBezTo>
                  <a:cubicBezTo>
                    <a:pt x="3613222" y="937271"/>
                    <a:pt x="3604979" y="924760"/>
                    <a:pt x="3592155" y="922145"/>
                  </a:cubicBezTo>
                  <a:cubicBezTo>
                    <a:pt x="3579331" y="919533"/>
                    <a:pt x="3566823" y="927802"/>
                    <a:pt x="3564202" y="940616"/>
                  </a:cubicBezTo>
                  <a:lnTo>
                    <a:pt x="3155801" y="940616"/>
                  </a:lnTo>
                  <a:cubicBezTo>
                    <a:pt x="3153186" y="927799"/>
                    <a:pt x="3140672" y="919526"/>
                    <a:pt x="3127855" y="922145"/>
                  </a:cubicBezTo>
                  <a:cubicBezTo>
                    <a:pt x="3115034" y="924760"/>
                    <a:pt x="3106765" y="937274"/>
                    <a:pt x="3109380" y="950092"/>
                  </a:cubicBezTo>
                  <a:cubicBezTo>
                    <a:pt x="3111999" y="962909"/>
                    <a:pt x="3124510" y="971181"/>
                    <a:pt x="3137330" y="968563"/>
                  </a:cubicBezTo>
                  <a:cubicBezTo>
                    <a:pt x="3146632" y="966664"/>
                    <a:pt x="3153903" y="959394"/>
                    <a:pt x="3155801" y="950092"/>
                  </a:cubicBezTo>
                  <a:lnTo>
                    <a:pt x="3564202" y="950092"/>
                  </a:lnTo>
                  <a:cubicBezTo>
                    <a:pt x="3566097" y="959397"/>
                    <a:pt x="3573361" y="966671"/>
                    <a:pt x="3582679" y="968569"/>
                  </a:cubicBezTo>
                  <a:close/>
                  <a:moveTo>
                    <a:pt x="3587417" y="931140"/>
                  </a:moveTo>
                  <a:cubicBezTo>
                    <a:pt x="3595282" y="931140"/>
                    <a:pt x="3601631" y="937505"/>
                    <a:pt x="3601631" y="945354"/>
                  </a:cubicBezTo>
                  <a:cubicBezTo>
                    <a:pt x="3601631" y="953203"/>
                    <a:pt x="3595282" y="959567"/>
                    <a:pt x="3587417" y="959567"/>
                  </a:cubicBezTo>
                  <a:cubicBezTo>
                    <a:pt x="3579552" y="959567"/>
                    <a:pt x="3573204" y="953203"/>
                    <a:pt x="3573204" y="945354"/>
                  </a:cubicBezTo>
                  <a:cubicBezTo>
                    <a:pt x="3573172" y="937521"/>
                    <a:pt x="3579521" y="931159"/>
                    <a:pt x="3587354" y="931140"/>
                  </a:cubicBezTo>
                  <a:cubicBezTo>
                    <a:pt x="3587386" y="931140"/>
                    <a:pt x="3587386" y="931140"/>
                    <a:pt x="3587417" y="931140"/>
                  </a:cubicBezTo>
                  <a:close/>
                  <a:moveTo>
                    <a:pt x="3132586" y="959567"/>
                  </a:moveTo>
                  <a:cubicBezTo>
                    <a:pt x="3124737" y="959567"/>
                    <a:pt x="3118373" y="953203"/>
                    <a:pt x="3118373" y="945354"/>
                  </a:cubicBezTo>
                  <a:cubicBezTo>
                    <a:pt x="3118373" y="937505"/>
                    <a:pt x="3124737" y="931140"/>
                    <a:pt x="3132586" y="931140"/>
                  </a:cubicBezTo>
                  <a:cubicBezTo>
                    <a:pt x="3140435" y="931140"/>
                    <a:pt x="3146800" y="937505"/>
                    <a:pt x="3146800" y="945354"/>
                  </a:cubicBezTo>
                  <a:cubicBezTo>
                    <a:pt x="3146784" y="953196"/>
                    <a:pt x="3140429" y="959548"/>
                    <a:pt x="3132586" y="959567"/>
                  </a:cubicBezTo>
                  <a:close/>
                  <a:moveTo>
                    <a:pt x="3506874" y="1044374"/>
                  </a:moveTo>
                  <a:cubicBezTo>
                    <a:pt x="3519698" y="1046986"/>
                    <a:pt x="3532206" y="1038714"/>
                    <a:pt x="3534827" y="1025894"/>
                  </a:cubicBezTo>
                  <a:cubicBezTo>
                    <a:pt x="3537417" y="1013076"/>
                    <a:pt x="3529173" y="1000565"/>
                    <a:pt x="3516350" y="997950"/>
                  </a:cubicBezTo>
                  <a:cubicBezTo>
                    <a:pt x="3503526" y="995338"/>
                    <a:pt x="3491018" y="1003607"/>
                    <a:pt x="3488397" y="1016421"/>
                  </a:cubicBezTo>
                  <a:lnTo>
                    <a:pt x="3079996" y="1016421"/>
                  </a:lnTo>
                  <a:cubicBezTo>
                    <a:pt x="3077381" y="1003604"/>
                    <a:pt x="3064867" y="995331"/>
                    <a:pt x="3052049" y="997950"/>
                  </a:cubicBezTo>
                  <a:cubicBezTo>
                    <a:pt x="3039229" y="1000565"/>
                    <a:pt x="3030960" y="1013079"/>
                    <a:pt x="3033575" y="1025897"/>
                  </a:cubicBezTo>
                  <a:cubicBezTo>
                    <a:pt x="3036194" y="1038714"/>
                    <a:pt x="3048705" y="1046986"/>
                    <a:pt x="3061525" y="1044368"/>
                  </a:cubicBezTo>
                  <a:cubicBezTo>
                    <a:pt x="3070827" y="1042470"/>
                    <a:pt x="3078098" y="1035199"/>
                    <a:pt x="3079996" y="1025897"/>
                  </a:cubicBezTo>
                  <a:lnTo>
                    <a:pt x="3488397" y="1025897"/>
                  </a:lnTo>
                  <a:cubicBezTo>
                    <a:pt x="3490292" y="1035202"/>
                    <a:pt x="3497556" y="1042476"/>
                    <a:pt x="3506874" y="1044374"/>
                  </a:cubicBezTo>
                  <a:close/>
                  <a:moveTo>
                    <a:pt x="3511612" y="1006945"/>
                  </a:moveTo>
                  <a:cubicBezTo>
                    <a:pt x="3519477" y="1006945"/>
                    <a:pt x="3525826" y="1013310"/>
                    <a:pt x="3525826" y="1021159"/>
                  </a:cubicBezTo>
                  <a:cubicBezTo>
                    <a:pt x="3525826" y="1029008"/>
                    <a:pt x="3519477" y="1035372"/>
                    <a:pt x="3511612" y="1035372"/>
                  </a:cubicBezTo>
                  <a:cubicBezTo>
                    <a:pt x="3503747" y="1035372"/>
                    <a:pt x="3497399" y="1029008"/>
                    <a:pt x="3497399" y="1021159"/>
                  </a:cubicBezTo>
                  <a:cubicBezTo>
                    <a:pt x="3497367" y="1013326"/>
                    <a:pt x="3503716" y="1006964"/>
                    <a:pt x="3511549" y="1006945"/>
                  </a:cubicBezTo>
                  <a:cubicBezTo>
                    <a:pt x="3511580" y="1006945"/>
                    <a:pt x="3511580" y="1006945"/>
                    <a:pt x="3511612" y="1006945"/>
                  </a:cubicBezTo>
                  <a:close/>
                  <a:moveTo>
                    <a:pt x="3056781" y="1035372"/>
                  </a:moveTo>
                  <a:cubicBezTo>
                    <a:pt x="3048932" y="1035372"/>
                    <a:pt x="3042568" y="1029008"/>
                    <a:pt x="3042568" y="1021159"/>
                  </a:cubicBezTo>
                  <a:cubicBezTo>
                    <a:pt x="3042568" y="1013310"/>
                    <a:pt x="3048932" y="1006945"/>
                    <a:pt x="3056781" y="1006945"/>
                  </a:cubicBezTo>
                  <a:cubicBezTo>
                    <a:pt x="3064630" y="1006945"/>
                    <a:pt x="3070994" y="1013310"/>
                    <a:pt x="3070994" y="1021159"/>
                  </a:cubicBezTo>
                  <a:cubicBezTo>
                    <a:pt x="3070979" y="1029002"/>
                    <a:pt x="3064624" y="1035353"/>
                    <a:pt x="3056781" y="1035372"/>
                  </a:cubicBezTo>
                  <a:close/>
                  <a:moveTo>
                    <a:pt x="2673017" y="2712088"/>
                  </a:moveTo>
                  <a:cubicBezTo>
                    <a:pt x="2685835" y="2714707"/>
                    <a:pt x="2698349" y="2706438"/>
                    <a:pt x="2700967" y="2693620"/>
                  </a:cubicBezTo>
                  <a:cubicBezTo>
                    <a:pt x="2700970" y="2693617"/>
                    <a:pt x="2700970" y="2693614"/>
                    <a:pt x="2700970" y="2693611"/>
                  </a:cubicBezTo>
                  <a:lnTo>
                    <a:pt x="2748822" y="2693611"/>
                  </a:lnTo>
                  <a:lnTo>
                    <a:pt x="2748822" y="2921026"/>
                  </a:lnTo>
                  <a:lnTo>
                    <a:pt x="2806150" y="2921026"/>
                  </a:lnTo>
                  <a:cubicBezTo>
                    <a:pt x="2808765" y="2933844"/>
                    <a:pt x="2821279" y="2942116"/>
                    <a:pt x="2834097" y="2939498"/>
                  </a:cubicBezTo>
                  <a:cubicBezTo>
                    <a:pt x="2846917" y="2936882"/>
                    <a:pt x="2855187" y="2924368"/>
                    <a:pt x="2852571" y="2911551"/>
                  </a:cubicBezTo>
                  <a:cubicBezTo>
                    <a:pt x="2849953" y="2898733"/>
                    <a:pt x="2837442" y="2890461"/>
                    <a:pt x="2824621" y="2893080"/>
                  </a:cubicBezTo>
                  <a:cubicBezTo>
                    <a:pt x="2815319" y="2894978"/>
                    <a:pt x="2808048" y="2902249"/>
                    <a:pt x="2806150" y="2911551"/>
                  </a:cubicBezTo>
                  <a:lnTo>
                    <a:pt x="2758298" y="2911551"/>
                  </a:lnTo>
                  <a:lnTo>
                    <a:pt x="2758298" y="2684135"/>
                  </a:lnTo>
                  <a:lnTo>
                    <a:pt x="2700970" y="2684135"/>
                  </a:lnTo>
                  <a:cubicBezTo>
                    <a:pt x="2698352" y="2671318"/>
                    <a:pt x="2685835" y="2663049"/>
                    <a:pt x="2673017" y="2665670"/>
                  </a:cubicBezTo>
                  <a:cubicBezTo>
                    <a:pt x="2660200" y="2668289"/>
                    <a:pt x="2651931" y="2680806"/>
                    <a:pt x="2654552" y="2693623"/>
                  </a:cubicBezTo>
                  <a:cubicBezTo>
                    <a:pt x="2656454" y="2702922"/>
                    <a:pt x="2663718" y="2710187"/>
                    <a:pt x="2673017" y="2712088"/>
                  </a:cubicBezTo>
                  <a:close/>
                  <a:moveTo>
                    <a:pt x="2829365" y="2902075"/>
                  </a:moveTo>
                  <a:cubicBezTo>
                    <a:pt x="2837214" y="2902075"/>
                    <a:pt x="2843579" y="2908439"/>
                    <a:pt x="2843579" y="2916288"/>
                  </a:cubicBezTo>
                  <a:cubicBezTo>
                    <a:pt x="2843579" y="2924137"/>
                    <a:pt x="2837214" y="2930502"/>
                    <a:pt x="2829365" y="2930502"/>
                  </a:cubicBezTo>
                  <a:cubicBezTo>
                    <a:pt x="2821516" y="2930502"/>
                    <a:pt x="2815152" y="2924137"/>
                    <a:pt x="2815152" y="2916288"/>
                  </a:cubicBezTo>
                  <a:cubicBezTo>
                    <a:pt x="2815133" y="2908455"/>
                    <a:pt x="2821469" y="2902094"/>
                    <a:pt x="2829302" y="2902075"/>
                  </a:cubicBezTo>
                  <a:cubicBezTo>
                    <a:pt x="2829324" y="2902075"/>
                    <a:pt x="2829343" y="2902075"/>
                    <a:pt x="2829365" y="2902075"/>
                  </a:cubicBezTo>
                  <a:close/>
                  <a:moveTo>
                    <a:pt x="2677755" y="2674659"/>
                  </a:moveTo>
                  <a:cubicBezTo>
                    <a:pt x="2685604" y="2674659"/>
                    <a:pt x="2691969" y="2681024"/>
                    <a:pt x="2691969" y="2688873"/>
                  </a:cubicBezTo>
                  <a:cubicBezTo>
                    <a:pt x="2691969" y="2696722"/>
                    <a:pt x="2685604" y="2703086"/>
                    <a:pt x="2677755" y="2703086"/>
                  </a:cubicBezTo>
                  <a:cubicBezTo>
                    <a:pt x="2669906" y="2703086"/>
                    <a:pt x="2663542" y="2696722"/>
                    <a:pt x="2663542" y="2688873"/>
                  </a:cubicBezTo>
                  <a:cubicBezTo>
                    <a:pt x="2663523" y="2681040"/>
                    <a:pt x="2669859" y="2674679"/>
                    <a:pt x="2677692" y="2674659"/>
                  </a:cubicBezTo>
                  <a:cubicBezTo>
                    <a:pt x="2677714" y="2674659"/>
                    <a:pt x="2677733" y="2674659"/>
                    <a:pt x="2677755" y="2674659"/>
                  </a:cubicBezTo>
                  <a:close/>
                  <a:moveTo>
                    <a:pt x="5098783" y="2333062"/>
                  </a:moveTo>
                  <a:cubicBezTo>
                    <a:pt x="5100331" y="2333375"/>
                    <a:pt x="5101942" y="2333536"/>
                    <a:pt x="5103521" y="2333536"/>
                  </a:cubicBezTo>
                  <a:cubicBezTo>
                    <a:pt x="5116597" y="2333536"/>
                    <a:pt x="5127210" y="2322930"/>
                    <a:pt x="5127210" y="2309847"/>
                  </a:cubicBezTo>
                  <a:cubicBezTo>
                    <a:pt x="5127210" y="2308322"/>
                    <a:pt x="5127052" y="2306799"/>
                    <a:pt x="5126768" y="2305299"/>
                  </a:cubicBezTo>
                  <a:cubicBezTo>
                    <a:pt x="5124273" y="2292459"/>
                    <a:pt x="5111828" y="2284083"/>
                    <a:pt x="5098972" y="2286587"/>
                  </a:cubicBezTo>
                  <a:cubicBezTo>
                    <a:pt x="5089592" y="2288423"/>
                    <a:pt x="5082232" y="2295731"/>
                    <a:pt x="5080306" y="2305109"/>
                  </a:cubicBezTo>
                  <a:lnTo>
                    <a:pt x="4533055" y="2305109"/>
                  </a:lnTo>
                  <a:lnTo>
                    <a:pt x="4416537" y="2421597"/>
                  </a:lnTo>
                  <a:lnTo>
                    <a:pt x="4416537" y="2893231"/>
                  </a:lnTo>
                  <a:cubicBezTo>
                    <a:pt x="4403713" y="2895846"/>
                    <a:pt x="4395437" y="2908360"/>
                    <a:pt x="4398059" y="2921178"/>
                  </a:cubicBezTo>
                  <a:cubicBezTo>
                    <a:pt x="4400681" y="2933998"/>
                    <a:pt x="4413188" y="2942268"/>
                    <a:pt x="4426012" y="2939652"/>
                  </a:cubicBezTo>
                  <a:cubicBezTo>
                    <a:pt x="4438836" y="2937034"/>
                    <a:pt x="4447111" y="2924523"/>
                    <a:pt x="4444490" y="2911702"/>
                  </a:cubicBezTo>
                  <a:cubicBezTo>
                    <a:pt x="4442595" y="2902400"/>
                    <a:pt x="4435330" y="2895129"/>
                    <a:pt x="4426012" y="2893231"/>
                  </a:cubicBezTo>
                  <a:lnTo>
                    <a:pt x="4426012" y="2425766"/>
                  </a:lnTo>
                  <a:lnTo>
                    <a:pt x="4536940" y="2314869"/>
                  </a:lnTo>
                  <a:lnTo>
                    <a:pt x="5080211" y="2314869"/>
                  </a:lnTo>
                  <a:cubicBezTo>
                    <a:pt x="5082232" y="2324092"/>
                    <a:pt x="5089528" y="2331240"/>
                    <a:pt x="5098783" y="2333062"/>
                  </a:cubicBezTo>
                  <a:close/>
                  <a:moveTo>
                    <a:pt x="5098783" y="2296423"/>
                  </a:moveTo>
                  <a:cubicBezTo>
                    <a:pt x="5106174" y="2293817"/>
                    <a:pt x="5114291" y="2297706"/>
                    <a:pt x="5116913" y="2305109"/>
                  </a:cubicBezTo>
                  <a:cubicBezTo>
                    <a:pt x="5119503" y="2312516"/>
                    <a:pt x="5115618" y="2320630"/>
                    <a:pt x="5108227" y="2323236"/>
                  </a:cubicBezTo>
                  <a:cubicBezTo>
                    <a:pt x="5100805" y="2325842"/>
                    <a:pt x="5092719" y="2321957"/>
                    <a:pt x="5090097" y="2314553"/>
                  </a:cubicBezTo>
                  <a:cubicBezTo>
                    <a:pt x="5087507" y="2307150"/>
                    <a:pt x="5091392" y="2299045"/>
                    <a:pt x="5098783" y="2296423"/>
                  </a:cubicBezTo>
                  <a:close/>
                  <a:moveTo>
                    <a:pt x="4435488" y="2916288"/>
                  </a:moveTo>
                  <a:cubicBezTo>
                    <a:pt x="4435488" y="2924137"/>
                    <a:pt x="4429139" y="2930502"/>
                    <a:pt x="4421274" y="2930502"/>
                  </a:cubicBezTo>
                  <a:cubicBezTo>
                    <a:pt x="4413410" y="2930502"/>
                    <a:pt x="4407061" y="2924137"/>
                    <a:pt x="4407061" y="2916288"/>
                  </a:cubicBezTo>
                  <a:cubicBezTo>
                    <a:pt x="4407061" y="2908439"/>
                    <a:pt x="4413410" y="2902075"/>
                    <a:pt x="4421274" y="2902075"/>
                  </a:cubicBezTo>
                  <a:cubicBezTo>
                    <a:pt x="4429139" y="2902075"/>
                    <a:pt x="4435488" y="2908439"/>
                    <a:pt x="4435488" y="2916288"/>
                  </a:cubicBezTo>
                  <a:close/>
                  <a:moveTo>
                    <a:pt x="5022978" y="1057103"/>
                  </a:moveTo>
                  <a:lnTo>
                    <a:pt x="5022978" y="1395447"/>
                  </a:lnTo>
                  <a:lnTo>
                    <a:pt x="4899321" y="1395447"/>
                  </a:lnTo>
                  <a:cubicBezTo>
                    <a:pt x="4896699" y="1382630"/>
                    <a:pt x="4884191" y="1374357"/>
                    <a:pt x="4871368" y="1376976"/>
                  </a:cubicBezTo>
                  <a:cubicBezTo>
                    <a:pt x="4858544" y="1379591"/>
                    <a:pt x="4850268" y="1392105"/>
                    <a:pt x="4852890" y="1404923"/>
                  </a:cubicBezTo>
                  <a:cubicBezTo>
                    <a:pt x="4855512" y="1417740"/>
                    <a:pt x="4868019" y="1426012"/>
                    <a:pt x="4880843" y="1423394"/>
                  </a:cubicBezTo>
                  <a:cubicBezTo>
                    <a:pt x="4890161" y="1421496"/>
                    <a:pt x="4897426" y="1414225"/>
                    <a:pt x="4899321" y="1404923"/>
                  </a:cubicBezTo>
                  <a:lnTo>
                    <a:pt x="5032454" y="1404923"/>
                  </a:lnTo>
                  <a:lnTo>
                    <a:pt x="5032454" y="1060988"/>
                  </a:lnTo>
                  <a:lnTo>
                    <a:pt x="5259869" y="833573"/>
                  </a:lnTo>
                  <a:lnTo>
                    <a:pt x="5259869" y="741154"/>
                  </a:lnTo>
                  <a:cubicBezTo>
                    <a:pt x="5272693" y="738538"/>
                    <a:pt x="5280968" y="726024"/>
                    <a:pt x="5278347" y="713207"/>
                  </a:cubicBezTo>
                  <a:cubicBezTo>
                    <a:pt x="5275725" y="700386"/>
                    <a:pt x="5263217" y="692117"/>
                    <a:pt x="5250394" y="694732"/>
                  </a:cubicBezTo>
                  <a:cubicBezTo>
                    <a:pt x="5237570" y="697348"/>
                    <a:pt x="5229294" y="709862"/>
                    <a:pt x="5231916" y="722682"/>
                  </a:cubicBezTo>
                  <a:cubicBezTo>
                    <a:pt x="5233811" y="731984"/>
                    <a:pt x="5241076" y="739255"/>
                    <a:pt x="5250394" y="741154"/>
                  </a:cubicBezTo>
                  <a:lnTo>
                    <a:pt x="5250394" y="829593"/>
                  </a:lnTo>
                  <a:close/>
                  <a:moveTo>
                    <a:pt x="4876105" y="1414398"/>
                  </a:moveTo>
                  <a:cubicBezTo>
                    <a:pt x="4868241" y="1414398"/>
                    <a:pt x="4861892" y="1408034"/>
                    <a:pt x="4861892" y="1400185"/>
                  </a:cubicBezTo>
                  <a:cubicBezTo>
                    <a:pt x="4861892" y="1392336"/>
                    <a:pt x="4868241" y="1385971"/>
                    <a:pt x="4876105" y="1385971"/>
                  </a:cubicBezTo>
                  <a:cubicBezTo>
                    <a:pt x="4883970" y="1385971"/>
                    <a:pt x="4890319" y="1392336"/>
                    <a:pt x="4890319" y="1400185"/>
                  </a:cubicBezTo>
                  <a:cubicBezTo>
                    <a:pt x="4890287" y="1408028"/>
                    <a:pt x="4883939" y="1414379"/>
                    <a:pt x="4876105" y="1414398"/>
                  </a:cubicBezTo>
                  <a:close/>
                  <a:moveTo>
                    <a:pt x="5240918" y="717938"/>
                  </a:moveTo>
                  <a:cubicBezTo>
                    <a:pt x="5240918" y="710089"/>
                    <a:pt x="5247267" y="703725"/>
                    <a:pt x="5255131" y="703725"/>
                  </a:cubicBezTo>
                  <a:cubicBezTo>
                    <a:pt x="5262996" y="703725"/>
                    <a:pt x="5269345" y="710089"/>
                    <a:pt x="5269345" y="717938"/>
                  </a:cubicBezTo>
                  <a:cubicBezTo>
                    <a:pt x="5269345" y="725787"/>
                    <a:pt x="5262996" y="732152"/>
                    <a:pt x="5255131" y="732152"/>
                  </a:cubicBezTo>
                  <a:cubicBezTo>
                    <a:pt x="5247267" y="732152"/>
                    <a:pt x="5240918" y="725787"/>
                    <a:pt x="5240918" y="717938"/>
                  </a:cubicBezTo>
                  <a:close/>
                  <a:moveTo>
                    <a:pt x="5004501" y="2380914"/>
                  </a:moveTo>
                  <a:lnTo>
                    <a:pt x="4596100" y="2380914"/>
                  </a:lnTo>
                  <a:cubicBezTo>
                    <a:pt x="4593479" y="2368097"/>
                    <a:pt x="4580970" y="2359825"/>
                    <a:pt x="4568147" y="2362443"/>
                  </a:cubicBezTo>
                  <a:cubicBezTo>
                    <a:pt x="4555323" y="2365059"/>
                    <a:pt x="4547048" y="2377573"/>
                    <a:pt x="4549669" y="2390390"/>
                  </a:cubicBezTo>
                  <a:cubicBezTo>
                    <a:pt x="4552291" y="2403207"/>
                    <a:pt x="4564799" y="2411480"/>
                    <a:pt x="4577623" y="2408861"/>
                  </a:cubicBezTo>
                  <a:cubicBezTo>
                    <a:pt x="4586940" y="2406963"/>
                    <a:pt x="4594205" y="2399692"/>
                    <a:pt x="4596100" y="2390390"/>
                  </a:cubicBezTo>
                  <a:lnTo>
                    <a:pt x="5004501" y="2390390"/>
                  </a:lnTo>
                  <a:cubicBezTo>
                    <a:pt x="5007122" y="2403207"/>
                    <a:pt x="5019630" y="2411480"/>
                    <a:pt x="5032454" y="2408861"/>
                  </a:cubicBezTo>
                  <a:cubicBezTo>
                    <a:pt x="5045277" y="2406246"/>
                    <a:pt x="5053553" y="2393732"/>
                    <a:pt x="5050931" y="2380914"/>
                  </a:cubicBezTo>
                  <a:cubicBezTo>
                    <a:pt x="5048310" y="2368097"/>
                    <a:pt x="5035802" y="2359825"/>
                    <a:pt x="5022978" y="2362443"/>
                  </a:cubicBezTo>
                  <a:cubicBezTo>
                    <a:pt x="5013660" y="2364341"/>
                    <a:pt x="5006396" y="2371612"/>
                    <a:pt x="5004501" y="2380914"/>
                  </a:cubicBezTo>
                  <a:close/>
                  <a:moveTo>
                    <a:pt x="4572885" y="2399866"/>
                  </a:moveTo>
                  <a:cubicBezTo>
                    <a:pt x="4565020" y="2399866"/>
                    <a:pt x="4558671" y="2393501"/>
                    <a:pt x="4558671" y="2385652"/>
                  </a:cubicBezTo>
                  <a:cubicBezTo>
                    <a:pt x="4558671" y="2377803"/>
                    <a:pt x="4565020" y="2371439"/>
                    <a:pt x="4572885" y="2371439"/>
                  </a:cubicBezTo>
                  <a:cubicBezTo>
                    <a:pt x="4580749" y="2371439"/>
                    <a:pt x="4587098" y="2377803"/>
                    <a:pt x="4587098" y="2385652"/>
                  </a:cubicBezTo>
                  <a:cubicBezTo>
                    <a:pt x="4587067" y="2393495"/>
                    <a:pt x="4580718" y="2399847"/>
                    <a:pt x="4572885" y="2399866"/>
                  </a:cubicBezTo>
                  <a:close/>
                  <a:moveTo>
                    <a:pt x="5041929" y="2385652"/>
                  </a:moveTo>
                  <a:cubicBezTo>
                    <a:pt x="5041929" y="2393501"/>
                    <a:pt x="5035581" y="2399866"/>
                    <a:pt x="5027716" y="2399866"/>
                  </a:cubicBezTo>
                  <a:cubicBezTo>
                    <a:pt x="5019851" y="2399866"/>
                    <a:pt x="5013502" y="2393501"/>
                    <a:pt x="5013502" y="2385652"/>
                  </a:cubicBezTo>
                  <a:cubicBezTo>
                    <a:pt x="5013502" y="2377803"/>
                    <a:pt x="5019851" y="2371439"/>
                    <a:pt x="5027716" y="2371439"/>
                  </a:cubicBezTo>
                  <a:cubicBezTo>
                    <a:pt x="5035581" y="2371439"/>
                    <a:pt x="5041929" y="2377803"/>
                    <a:pt x="5041929" y="2385652"/>
                  </a:cubicBezTo>
                  <a:close/>
                  <a:moveTo>
                    <a:pt x="2597212" y="2636283"/>
                  </a:moveTo>
                  <a:cubicBezTo>
                    <a:pt x="2610029" y="2638902"/>
                    <a:pt x="2622544" y="2630633"/>
                    <a:pt x="2625162" y="2617815"/>
                  </a:cubicBezTo>
                  <a:cubicBezTo>
                    <a:pt x="2625165" y="2617812"/>
                    <a:pt x="2625165" y="2617809"/>
                    <a:pt x="2625165" y="2617806"/>
                  </a:cubicBezTo>
                  <a:lnTo>
                    <a:pt x="2758298" y="2617806"/>
                  </a:lnTo>
                  <a:lnTo>
                    <a:pt x="2758298" y="2390390"/>
                  </a:lnTo>
                  <a:lnTo>
                    <a:pt x="2806150" y="2390390"/>
                  </a:lnTo>
                  <a:cubicBezTo>
                    <a:pt x="2808765" y="2403207"/>
                    <a:pt x="2821279" y="2411480"/>
                    <a:pt x="2834097" y="2408861"/>
                  </a:cubicBezTo>
                  <a:cubicBezTo>
                    <a:pt x="2846917" y="2406246"/>
                    <a:pt x="2855187" y="2393732"/>
                    <a:pt x="2852571" y="2380914"/>
                  </a:cubicBezTo>
                  <a:cubicBezTo>
                    <a:pt x="2849953" y="2368097"/>
                    <a:pt x="2837442" y="2359825"/>
                    <a:pt x="2824621" y="2362443"/>
                  </a:cubicBezTo>
                  <a:cubicBezTo>
                    <a:pt x="2815319" y="2364341"/>
                    <a:pt x="2808048" y="2371612"/>
                    <a:pt x="2806150" y="2380914"/>
                  </a:cubicBezTo>
                  <a:lnTo>
                    <a:pt x="2748822" y="2380914"/>
                  </a:lnTo>
                  <a:lnTo>
                    <a:pt x="2748822" y="2608330"/>
                  </a:lnTo>
                  <a:lnTo>
                    <a:pt x="2625165" y="2608330"/>
                  </a:lnTo>
                  <a:cubicBezTo>
                    <a:pt x="2622547" y="2595513"/>
                    <a:pt x="2610029" y="2587244"/>
                    <a:pt x="2597212" y="2589865"/>
                  </a:cubicBezTo>
                  <a:cubicBezTo>
                    <a:pt x="2584395" y="2592484"/>
                    <a:pt x="2576126" y="2605001"/>
                    <a:pt x="2578747" y="2617818"/>
                  </a:cubicBezTo>
                  <a:cubicBezTo>
                    <a:pt x="2580649" y="2627117"/>
                    <a:pt x="2587913" y="2634382"/>
                    <a:pt x="2597212" y="2636283"/>
                  </a:cubicBezTo>
                  <a:close/>
                  <a:moveTo>
                    <a:pt x="2829365" y="2371439"/>
                  </a:moveTo>
                  <a:cubicBezTo>
                    <a:pt x="2837214" y="2371439"/>
                    <a:pt x="2843579" y="2377803"/>
                    <a:pt x="2843579" y="2385652"/>
                  </a:cubicBezTo>
                  <a:cubicBezTo>
                    <a:pt x="2843579" y="2393501"/>
                    <a:pt x="2837214" y="2399866"/>
                    <a:pt x="2829365" y="2399866"/>
                  </a:cubicBezTo>
                  <a:cubicBezTo>
                    <a:pt x="2821516" y="2399866"/>
                    <a:pt x="2815152" y="2393501"/>
                    <a:pt x="2815152" y="2385652"/>
                  </a:cubicBezTo>
                  <a:cubicBezTo>
                    <a:pt x="2815133" y="2377819"/>
                    <a:pt x="2821469" y="2371458"/>
                    <a:pt x="2829302" y="2371439"/>
                  </a:cubicBezTo>
                  <a:cubicBezTo>
                    <a:pt x="2829324" y="2371439"/>
                    <a:pt x="2829343" y="2371439"/>
                    <a:pt x="2829365" y="2371439"/>
                  </a:cubicBezTo>
                  <a:close/>
                  <a:moveTo>
                    <a:pt x="2601950" y="2598854"/>
                  </a:moveTo>
                  <a:cubicBezTo>
                    <a:pt x="2609799" y="2598854"/>
                    <a:pt x="2616163" y="2605219"/>
                    <a:pt x="2616163" y="2613068"/>
                  </a:cubicBezTo>
                  <a:cubicBezTo>
                    <a:pt x="2616163" y="2620917"/>
                    <a:pt x="2609799" y="2627281"/>
                    <a:pt x="2601950" y="2627281"/>
                  </a:cubicBezTo>
                  <a:cubicBezTo>
                    <a:pt x="2594101" y="2627281"/>
                    <a:pt x="2587736" y="2620917"/>
                    <a:pt x="2587736" y="2613068"/>
                  </a:cubicBezTo>
                  <a:cubicBezTo>
                    <a:pt x="2587717" y="2605235"/>
                    <a:pt x="2594054" y="2598873"/>
                    <a:pt x="2601887" y="2598854"/>
                  </a:cubicBezTo>
                  <a:cubicBezTo>
                    <a:pt x="2601909" y="2598854"/>
                    <a:pt x="2601928" y="2598854"/>
                    <a:pt x="2601950" y="2598854"/>
                  </a:cubicBezTo>
                  <a:close/>
                  <a:moveTo>
                    <a:pt x="1412282" y="1025897"/>
                  </a:moveTo>
                  <a:cubicBezTo>
                    <a:pt x="1414894" y="1013076"/>
                    <a:pt x="1406622" y="1000565"/>
                    <a:pt x="1393801" y="997953"/>
                  </a:cubicBezTo>
                  <a:cubicBezTo>
                    <a:pt x="1380984" y="995338"/>
                    <a:pt x="1368473" y="1003613"/>
                    <a:pt x="1365858" y="1016434"/>
                  </a:cubicBezTo>
                  <a:cubicBezTo>
                    <a:pt x="1363246" y="1029248"/>
                    <a:pt x="1371515" y="1041756"/>
                    <a:pt x="1384329" y="1044374"/>
                  </a:cubicBezTo>
                  <a:lnTo>
                    <a:pt x="1384329" y="1404923"/>
                  </a:lnTo>
                  <a:lnTo>
                    <a:pt x="1460134" y="1404923"/>
                  </a:lnTo>
                  <a:lnTo>
                    <a:pt x="1460134" y="1452933"/>
                  </a:lnTo>
                  <a:cubicBezTo>
                    <a:pt x="1447317" y="1455548"/>
                    <a:pt x="1439045" y="1468062"/>
                    <a:pt x="1441663" y="1480879"/>
                  </a:cubicBezTo>
                  <a:cubicBezTo>
                    <a:pt x="1444278" y="1493700"/>
                    <a:pt x="1456792" y="1501969"/>
                    <a:pt x="1469610" y="1499354"/>
                  </a:cubicBezTo>
                  <a:cubicBezTo>
                    <a:pt x="1482427" y="1496739"/>
                    <a:pt x="1490699" y="1484224"/>
                    <a:pt x="1488081" y="1471404"/>
                  </a:cubicBezTo>
                  <a:cubicBezTo>
                    <a:pt x="1486183" y="1462102"/>
                    <a:pt x="1478912" y="1454831"/>
                    <a:pt x="1469610" y="1452933"/>
                  </a:cubicBezTo>
                  <a:lnTo>
                    <a:pt x="1469610" y="1395447"/>
                  </a:lnTo>
                  <a:lnTo>
                    <a:pt x="1393805" y="1395447"/>
                  </a:lnTo>
                  <a:lnTo>
                    <a:pt x="1393805" y="1044374"/>
                  </a:lnTo>
                  <a:cubicBezTo>
                    <a:pt x="1403116" y="1042485"/>
                    <a:pt x="1410393" y="1035208"/>
                    <a:pt x="1412282" y="1025897"/>
                  </a:cubicBezTo>
                  <a:close/>
                  <a:moveTo>
                    <a:pt x="1479085" y="1475990"/>
                  </a:moveTo>
                  <a:cubicBezTo>
                    <a:pt x="1479085" y="1483839"/>
                    <a:pt x="1472721" y="1490203"/>
                    <a:pt x="1464872" y="1490203"/>
                  </a:cubicBezTo>
                  <a:cubicBezTo>
                    <a:pt x="1457023" y="1490203"/>
                    <a:pt x="1450659" y="1483839"/>
                    <a:pt x="1450659" y="1475990"/>
                  </a:cubicBezTo>
                  <a:cubicBezTo>
                    <a:pt x="1450659" y="1468141"/>
                    <a:pt x="1457023" y="1461777"/>
                    <a:pt x="1464872" y="1461777"/>
                  </a:cubicBezTo>
                  <a:cubicBezTo>
                    <a:pt x="1472721" y="1461777"/>
                    <a:pt x="1479085" y="1468141"/>
                    <a:pt x="1479085" y="1475990"/>
                  </a:cubicBezTo>
                  <a:close/>
                  <a:moveTo>
                    <a:pt x="1389067" y="1035372"/>
                  </a:moveTo>
                  <a:cubicBezTo>
                    <a:pt x="1381218" y="1035372"/>
                    <a:pt x="1374853" y="1029008"/>
                    <a:pt x="1374853" y="1021159"/>
                  </a:cubicBezTo>
                  <a:cubicBezTo>
                    <a:pt x="1374853" y="1013310"/>
                    <a:pt x="1381218" y="1006945"/>
                    <a:pt x="1389067" y="1006945"/>
                  </a:cubicBezTo>
                  <a:cubicBezTo>
                    <a:pt x="1396916" y="1006945"/>
                    <a:pt x="1403280" y="1013310"/>
                    <a:pt x="1403280" y="1021159"/>
                  </a:cubicBezTo>
                  <a:cubicBezTo>
                    <a:pt x="1403264" y="1029002"/>
                    <a:pt x="1396910" y="1035353"/>
                    <a:pt x="1389067" y="1035372"/>
                  </a:cubicBezTo>
                  <a:close/>
                  <a:moveTo>
                    <a:pt x="3971181" y="2349676"/>
                  </a:moveTo>
                  <a:lnTo>
                    <a:pt x="3971181" y="2087169"/>
                  </a:lnTo>
                  <a:lnTo>
                    <a:pt x="4122791" y="2087169"/>
                  </a:lnTo>
                  <a:lnTo>
                    <a:pt x="4122791" y="1783949"/>
                  </a:lnTo>
                  <a:lnTo>
                    <a:pt x="4701280" y="1783949"/>
                  </a:lnTo>
                  <a:cubicBezTo>
                    <a:pt x="4703901" y="1796766"/>
                    <a:pt x="4716409" y="1805038"/>
                    <a:pt x="4729233" y="1802420"/>
                  </a:cubicBezTo>
                  <a:cubicBezTo>
                    <a:pt x="4742056" y="1799805"/>
                    <a:pt x="4750332" y="1787290"/>
                    <a:pt x="4747710" y="1774473"/>
                  </a:cubicBezTo>
                  <a:cubicBezTo>
                    <a:pt x="4745089" y="1761656"/>
                    <a:pt x="4732581" y="1753383"/>
                    <a:pt x="4719757" y="1756002"/>
                  </a:cubicBezTo>
                  <a:cubicBezTo>
                    <a:pt x="4710439" y="1757900"/>
                    <a:pt x="4703175" y="1765171"/>
                    <a:pt x="4701280" y="1774473"/>
                  </a:cubicBezTo>
                  <a:lnTo>
                    <a:pt x="4113316" y="1774473"/>
                  </a:lnTo>
                  <a:lnTo>
                    <a:pt x="4113316" y="2077694"/>
                  </a:lnTo>
                  <a:lnTo>
                    <a:pt x="3961705" y="2077694"/>
                  </a:lnTo>
                  <a:lnTo>
                    <a:pt x="3961705" y="2345791"/>
                  </a:lnTo>
                  <a:lnTo>
                    <a:pt x="3734290" y="2573207"/>
                  </a:lnTo>
                  <a:lnTo>
                    <a:pt x="3734290" y="2590010"/>
                  </a:lnTo>
                  <a:cubicBezTo>
                    <a:pt x="3721466" y="2592626"/>
                    <a:pt x="3713191" y="2605140"/>
                    <a:pt x="3715812" y="2617957"/>
                  </a:cubicBezTo>
                  <a:cubicBezTo>
                    <a:pt x="3718434" y="2630778"/>
                    <a:pt x="3730942" y="2639047"/>
                    <a:pt x="3743765" y="2636432"/>
                  </a:cubicBezTo>
                  <a:cubicBezTo>
                    <a:pt x="3756589" y="2633813"/>
                    <a:pt x="3764864" y="2621302"/>
                    <a:pt x="3762243" y="2608482"/>
                  </a:cubicBezTo>
                  <a:cubicBezTo>
                    <a:pt x="3760348" y="2599180"/>
                    <a:pt x="3753083" y="2591909"/>
                    <a:pt x="3743765" y="2590010"/>
                  </a:cubicBezTo>
                  <a:lnTo>
                    <a:pt x="3743765" y="2577376"/>
                  </a:lnTo>
                  <a:close/>
                  <a:moveTo>
                    <a:pt x="4724495" y="1764997"/>
                  </a:moveTo>
                  <a:cubicBezTo>
                    <a:pt x="4732360" y="1764997"/>
                    <a:pt x="4738709" y="1771362"/>
                    <a:pt x="4738709" y="1779211"/>
                  </a:cubicBezTo>
                  <a:cubicBezTo>
                    <a:pt x="4738709" y="1787060"/>
                    <a:pt x="4732360" y="1793424"/>
                    <a:pt x="4724495" y="1793424"/>
                  </a:cubicBezTo>
                  <a:cubicBezTo>
                    <a:pt x="4716630" y="1793424"/>
                    <a:pt x="4710282" y="1787060"/>
                    <a:pt x="4710282" y="1779211"/>
                  </a:cubicBezTo>
                  <a:cubicBezTo>
                    <a:pt x="4710250" y="1771378"/>
                    <a:pt x="4716599" y="1765016"/>
                    <a:pt x="4724432" y="1764997"/>
                  </a:cubicBezTo>
                  <a:cubicBezTo>
                    <a:pt x="4724463" y="1764997"/>
                    <a:pt x="4724463" y="1764997"/>
                    <a:pt x="4724495" y="1764997"/>
                  </a:cubicBezTo>
                  <a:close/>
                  <a:moveTo>
                    <a:pt x="3753241" y="2613068"/>
                  </a:moveTo>
                  <a:cubicBezTo>
                    <a:pt x="3753241" y="2620917"/>
                    <a:pt x="3746892" y="2627281"/>
                    <a:pt x="3739028" y="2627281"/>
                  </a:cubicBezTo>
                  <a:cubicBezTo>
                    <a:pt x="3731163" y="2627281"/>
                    <a:pt x="3724814" y="2620917"/>
                    <a:pt x="3724814" y="2613068"/>
                  </a:cubicBezTo>
                  <a:cubicBezTo>
                    <a:pt x="3724814" y="2605219"/>
                    <a:pt x="3731163" y="2598854"/>
                    <a:pt x="3739028" y="2598854"/>
                  </a:cubicBezTo>
                  <a:cubicBezTo>
                    <a:pt x="3746892" y="2598854"/>
                    <a:pt x="3753241" y="2605219"/>
                    <a:pt x="3753241" y="2613068"/>
                  </a:cubicBezTo>
                  <a:close/>
                  <a:moveTo>
                    <a:pt x="3734290" y="2257257"/>
                  </a:moveTo>
                  <a:cubicBezTo>
                    <a:pt x="3747113" y="2259869"/>
                    <a:pt x="3759621" y="2251597"/>
                    <a:pt x="3762243" y="2238777"/>
                  </a:cubicBezTo>
                  <a:cubicBezTo>
                    <a:pt x="3764833" y="2225959"/>
                    <a:pt x="3756589" y="2213448"/>
                    <a:pt x="3743765" y="2210833"/>
                  </a:cubicBezTo>
                  <a:cubicBezTo>
                    <a:pt x="3730942" y="2208221"/>
                    <a:pt x="3718434" y="2216490"/>
                    <a:pt x="3715812" y="2229304"/>
                  </a:cubicBezTo>
                  <a:lnTo>
                    <a:pt x="3364740" y="2229304"/>
                  </a:lnTo>
                  <a:lnTo>
                    <a:pt x="3364740" y="1954037"/>
                  </a:lnTo>
                  <a:cubicBezTo>
                    <a:pt x="3377563" y="1951421"/>
                    <a:pt x="3385838" y="1938907"/>
                    <a:pt x="3383217" y="1926090"/>
                  </a:cubicBezTo>
                  <a:cubicBezTo>
                    <a:pt x="3380596" y="1913269"/>
                    <a:pt x="3368087" y="1905000"/>
                    <a:pt x="3355264" y="1907615"/>
                  </a:cubicBezTo>
                  <a:cubicBezTo>
                    <a:pt x="3342440" y="1910234"/>
                    <a:pt x="3334165" y="1922745"/>
                    <a:pt x="3336786" y="1935565"/>
                  </a:cubicBezTo>
                  <a:cubicBezTo>
                    <a:pt x="3338682" y="1944867"/>
                    <a:pt x="3345946" y="1952138"/>
                    <a:pt x="3355264" y="1954037"/>
                  </a:cubicBezTo>
                  <a:lnTo>
                    <a:pt x="3355264" y="2238780"/>
                  </a:lnTo>
                  <a:lnTo>
                    <a:pt x="3715812" y="2238780"/>
                  </a:lnTo>
                  <a:cubicBezTo>
                    <a:pt x="3717707" y="2248082"/>
                    <a:pt x="3724972" y="2255353"/>
                    <a:pt x="3734290" y="2257257"/>
                  </a:cubicBezTo>
                  <a:close/>
                  <a:moveTo>
                    <a:pt x="3739028" y="2219828"/>
                  </a:moveTo>
                  <a:cubicBezTo>
                    <a:pt x="3746892" y="2219828"/>
                    <a:pt x="3753241" y="2226193"/>
                    <a:pt x="3753241" y="2234042"/>
                  </a:cubicBezTo>
                  <a:cubicBezTo>
                    <a:pt x="3753241" y="2241891"/>
                    <a:pt x="3746892" y="2248255"/>
                    <a:pt x="3739028" y="2248255"/>
                  </a:cubicBezTo>
                  <a:cubicBezTo>
                    <a:pt x="3731163" y="2248255"/>
                    <a:pt x="3724814" y="2241891"/>
                    <a:pt x="3724814" y="2234042"/>
                  </a:cubicBezTo>
                  <a:cubicBezTo>
                    <a:pt x="3724783" y="2226209"/>
                    <a:pt x="3731131" y="2219847"/>
                    <a:pt x="3738964" y="2219828"/>
                  </a:cubicBezTo>
                  <a:cubicBezTo>
                    <a:pt x="3738996" y="2219828"/>
                    <a:pt x="3738996" y="2219828"/>
                    <a:pt x="3739028" y="2219828"/>
                  </a:cubicBezTo>
                  <a:close/>
                  <a:moveTo>
                    <a:pt x="3345788" y="1930821"/>
                  </a:moveTo>
                  <a:cubicBezTo>
                    <a:pt x="3345788" y="1922972"/>
                    <a:pt x="3352137" y="1916608"/>
                    <a:pt x="3360002" y="1916608"/>
                  </a:cubicBezTo>
                  <a:cubicBezTo>
                    <a:pt x="3367866" y="1916608"/>
                    <a:pt x="3374215" y="1922972"/>
                    <a:pt x="3374215" y="1930821"/>
                  </a:cubicBezTo>
                  <a:cubicBezTo>
                    <a:pt x="3374215" y="1938670"/>
                    <a:pt x="3367866" y="1945035"/>
                    <a:pt x="3360002" y="1945035"/>
                  </a:cubicBezTo>
                  <a:cubicBezTo>
                    <a:pt x="3352137" y="1945035"/>
                    <a:pt x="3345788" y="1938670"/>
                    <a:pt x="3345788" y="1930821"/>
                  </a:cubicBezTo>
                  <a:close/>
                  <a:moveTo>
                    <a:pt x="474667" y="1774473"/>
                  </a:moveTo>
                  <a:lnTo>
                    <a:pt x="474667" y="1850278"/>
                  </a:lnTo>
                  <a:lnTo>
                    <a:pt x="247251" y="1850278"/>
                  </a:lnTo>
                  <a:lnTo>
                    <a:pt x="247251" y="2077694"/>
                  </a:lnTo>
                  <a:lnTo>
                    <a:pt x="123594" y="2077694"/>
                  </a:lnTo>
                  <a:cubicBezTo>
                    <a:pt x="120977" y="2064876"/>
                    <a:pt x="108465" y="2056604"/>
                    <a:pt x="95646" y="2059223"/>
                  </a:cubicBezTo>
                  <a:cubicBezTo>
                    <a:pt x="82827" y="2061838"/>
                    <a:pt x="74556" y="2074352"/>
                    <a:pt x="77173" y="2087169"/>
                  </a:cubicBezTo>
                  <a:cubicBezTo>
                    <a:pt x="79790" y="2099987"/>
                    <a:pt x="92303" y="2108259"/>
                    <a:pt x="105121" y="2105641"/>
                  </a:cubicBezTo>
                  <a:cubicBezTo>
                    <a:pt x="114424" y="2103742"/>
                    <a:pt x="121695" y="2096471"/>
                    <a:pt x="123594" y="2087169"/>
                  </a:cubicBezTo>
                  <a:lnTo>
                    <a:pt x="256727" y="2087169"/>
                  </a:lnTo>
                  <a:lnTo>
                    <a:pt x="256727" y="1859754"/>
                  </a:lnTo>
                  <a:lnTo>
                    <a:pt x="484142" y="1859754"/>
                  </a:lnTo>
                  <a:lnTo>
                    <a:pt x="484142" y="1783949"/>
                  </a:lnTo>
                  <a:lnTo>
                    <a:pt x="550472" y="1783949"/>
                  </a:lnTo>
                  <a:lnTo>
                    <a:pt x="550472" y="1907764"/>
                  </a:lnTo>
                  <a:cubicBezTo>
                    <a:pt x="537655" y="1910379"/>
                    <a:pt x="529382" y="1922893"/>
                    <a:pt x="532001" y="1935711"/>
                  </a:cubicBezTo>
                  <a:cubicBezTo>
                    <a:pt x="534616" y="1948531"/>
                    <a:pt x="547130" y="1956800"/>
                    <a:pt x="559948" y="1954185"/>
                  </a:cubicBezTo>
                  <a:cubicBezTo>
                    <a:pt x="572765" y="1951566"/>
                    <a:pt x="581037" y="1939055"/>
                    <a:pt x="578419" y="1926235"/>
                  </a:cubicBezTo>
                  <a:cubicBezTo>
                    <a:pt x="576521" y="1916933"/>
                    <a:pt x="569250" y="1909662"/>
                    <a:pt x="559948" y="1907764"/>
                  </a:cubicBezTo>
                  <a:lnTo>
                    <a:pt x="559948" y="1774473"/>
                  </a:lnTo>
                  <a:close/>
                  <a:moveTo>
                    <a:pt x="100379" y="2096645"/>
                  </a:moveTo>
                  <a:cubicBezTo>
                    <a:pt x="92529" y="2096645"/>
                    <a:pt x="86165" y="2090280"/>
                    <a:pt x="86165" y="2082431"/>
                  </a:cubicBezTo>
                  <a:cubicBezTo>
                    <a:pt x="86165" y="2074582"/>
                    <a:pt x="92529" y="2068218"/>
                    <a:pt x="100379" y="2068218"/>
                  </a:cubicBezTo>
                  <a:cubicBezTo>
                    <a:pt x="108229" y="2068218"/>
                    <a:pt x="114592" y="2074582"/>
                    <a:pt x="114592" y="2082431"/>
                  </a:cubicBezTo>
                  <a:cubicBezTo>
                    <a:pt x="114575" y="2090274"/>
                    <a:pt x="108221" y="2096626"/>
                    <a:pt x="100379" y="2096645"/>
                  </a:cubicBezTo>
                  <a:close/>
                  <a:moveTo>
                    <a:pt x="569423" y="1930821"/>
                  </a:moveTo>
                  <a:cubicBezTo>
                    <a:pt x="569423" y="1938670"/>
                    <a:pt x="563059" y="1945035"/>
                    <a:pt x="555210" y="1945035"/>
                  </a:cubicBezTo>
                  <a:cubicBezTo>
                    <a:pt x="547361" y="1945035"/>
                    <a:pt x="540996" y="1938670"/>
                    <a:pt x="540996" y="1930821"/>
                  </a:cubicBezTo>
                  <a:cubicBezTo>
                    <a:pt x="540996" y="1922972"/>
                    <a:pt x="547361" y="1916608"/>
                    <a:pt x="555210" y="1916608"/>
                  </a:cubicBezTo>
                  <a:cubicBezTo>
                    <a:pt x="563059" y="1916608"/>
                    <a:pt x="569423" y="1922972"/>
                    <a:pt x="569423" y="1930821"/>
                  </a:cubicBezTo>
                  <a:close/>
                  <a:moveTo>
                    <a:pt x="2748822" y="3015309"/>
                  </a:moveTo>
                  <a:cubicBezTo>
                    <a:pt x="2761640" y="3017927"/>
                    <a:pt x="2774154" y="3009658"/>
                    <a:pt x="2776772" y="2996841"/>
                  </a:cubicBezTo>
                  <a:cubicBezTo>
                    <a:pt x="2776776" y="2996838"/>
                    <a:pt x="2776776" y="2996835"/>
                    <a:pt x="2776776" y="2996831"/>
                  </a:cubicBezTo>
                  <a:lnTo>
                    <a:pt x="3061519" y="2996831"/>
                  </a:lnTo>
                  <a:lnTo>
                    <a:pt x="3061519" y="2636283"/>
                  </a:lnTo>
                  <a:cubicBezTo>
                    <a:pt x="3074339" y="2633668"/>
                    <a:pt x="3082608" y="2621154"/>
                    <a:pt x="3079990" y="2608336"/>
                  </a:cubicBezTo>
                  <a:cubicBezTo>
                    <a:pt x="3077375" y="2595516"/>
                    <a:pt x="3064861" y="2587247"/>
                    <a:pt x="3052043" y="2589862"/>
                  </a:cubicBezTo>
                  <a:cubicBezTo>
                    <a:pt x="3039226" y="2592480"/>
                    <a:pt x="3030954" y="2604991"/>
                    <a:pt x="3033572" y="2617812"/>
                  </a:cubicBezTo>
                  <a:cubicBezTo>
                    <a:pt x="3035470" y="2627114"/>
                    <a:pt x="3042741" y="2634385"/>
                    <a:pt x="3052043" y="2636283"/>
                  </a:cubicBezTo>
                  <a:lnTo>
                    <a:pt x="3052043" y="2987356"/>
                  </a:lnTo>
                  <a:lnTo>
                    <a:pt x="2776776" y="2987356"/>
                  </a:lnTo>
                  <a:cubicBezTo>
                    <a:pt x="2774157" y="2974538"/>
                    <a:pt x="2761640" y="2966269"/>
                    <a:pt x="2748822" y="2968891"/>
                  </a:cubicBezTo>
                  <a:cubicBezTo>
                    <a:pt x="2736005" y="2971509"/>
                    <a:pt x="2727736" y="2984027"/>
                    <a:pt x="2730358" y="2996844"/>
                  </a:cubicBezTo>
                  <a:cubicBezTo>
                    <a:pt x="2732259" y="3006143"/>
                    <a:pt x="2739524" y="3013407"/>
                    <a:pt x="2748822" y="3015309"/>
                  </a:cubicBezTo>
                  <a:close/>
                  <a:moveTo>
                    <a:pt x="3042568" y="2613068"/>
                  </a:moveTo>
                  <a:cubicBezTo>
                    <a:pt x="3042568" y="2605219"/>
                    <a:pt x="3048932" y="2598854"/>
                    <a:pt x="3056781" y="2598854"/>
                  </a:cubicBezTo>
                  <a:cubicBezTo>
                    <a:pt x="3064630" y="2598854"/>
                    <a:pt x="3070994" y="2605219"/>
                    <a:pt x="3070994" y="2613068"/>
                  </a:cubicBezTo>
                  <a:cubicBezTo>
                    <a:pt x="3070994" y="2620917"/>
                    <a:pt x="3064630" y="2627281"/>
                    <a:pt x="3056781" y="2627281"/>
                  </a:cubicBezTo>
                  <a:cubicBezTo>
                    <a:pt x="3048932" y="2627281"/>
                    <a:pt x="3042568" y="2620917"/>
                    <a:pt x="3042568" y="2613068"/>
                  </a:cubicBezTo>
                  <a:close/>
                  <a:moveTo>
                    <a:pt x="2753560" y="2977880"/>
                  </a:moveTo>
                  <a:cubicBezTo>
                    <a:pt x="2761409" y="2977880"/>
                    <a:pt x="2767774" y="2984245"/>
                    <a:pt x="2767774" y="2992094"/>
                  </a:cubicBezTo>
                  <a:cubicBezTo>
                    <a:pt x="2767774" y="2999943"/>
                    <a:pt x="2761409" y="3006307"/>
                    <a:pt x="2753560" y="3006307"/>
                  </a:cubicBezTo>
                  <a:cubicBezTo>
                    <a:pt x="2745711" y="3006307"/>
                    <a:pt x="2739347" y="2999943"/>
                    <a:pt x="2739347" y="2992094"/>
                  </a:cubicBezTo>
                  <a:cubicBezTo>
                    <a:pt x="2739328" y="2984260"/>
                    <a:pt x="2745664" y="2977899"/>
                    <a:pt x="2753497" y="2977880"/>
                  </a:cubicBezTo>
                  <a:cubicBezTo>
                    <a:pt x="2753519" y="2977880"/>
                    <a:pt x="2753538" y="2977880"/>
                    <a:pt x="2753560" y="2977880"/>
                  </a:cubicBezTo>
                  <a:close/>
                  <a:moveTo>
                    <a:pt x="3506874" y="2105647"/>
                  </a:moveTo>
                  <a:cubicBezTo>
                    <a:pt x="3519698" y="2108265"/>
                    <a:pt x="3532206" y="2099996"/>
                    <a:pt x="3534827" y="2087179"/>
                  </a:cubicBezTo>
                  <a:cubicBezTo>
                    <a:pt x="3534827" y="2087176"/>
                    <a:pt x="3534827" y="2087173"/>
                    <a:pt x="3534827" y="2087169"/>
                  </a:cubicBezTo>
                  <a:lnTo>
                    <a:pt x="3627278" y="2087169"/>
                  </a:lnTo>
                  <a:lnTo>
                    <a:pt x="3703083" y="2011364"/>
                  </a:lnTo>
                  <a:lnTo>
                    <a:pt x="3715718" y="2011364"/>
                  </a:lnTo>
                  <a:cubicBezTo>
                    <a:pt x="3718339" y="2024181"/>
                    <a:pt x="3730847" y="2032454"/>
                    <a:pt x="3743671" y="2029835"/>
                  </a:cubicBezTo>
                  <a:cubicBezTo>
                    <a:pt x="3756494" y="2027220"/>
                    <a:pt x="3764770" y="2014706"/>
                    <a:pt x="3762148" y="2001888"/>
                  </a:cubicBezTo>
                  <a:cubicBezTo>
                    <a:pt x="3759527" y="1989071"/>
                    <a:pt x="3747019" y="1980799"/>
                    <a:pt x="3734195" y="1983417"/>
                  </a:cubicBezTo>
                  <a:cubicBezTo>
                    <a:pt x="3724877" y="1985315"/>
                    <a:pt x="3717613" y="1992586"/>
                    <a:pt x="3715718" y="2001888"/>
                  </a:cubicBezTo>
                  <a:lnTo>
                    <a:pt x="3699104" y="2001888"/>
                  </a:lnTo>
                  <a:lnTo>
                    <a:pt x="3658390" y="2042634"/>
                  </a:lnTo>
                  <a:lnTo>
                    <a:pt x="3658390" y="2042634"/>
                  </a:lnTo>
                  <a:lnTo>
                    <a:pt x="3623298" y="2077757"/>
                  </a:lnTo>
                  <a:lnTo>
                    <a:pt x="3534859" y="2077757"/>
                  </a:lnTo>
                  <a:cubicBezTo>
                    <a:pt x="3532237" y="2064939"/>
                    <a:pt x="3519729" y="2056670"/>
                    <a:pt x="3506906" y="2059292"/>
                  </a:cubicBezTo>
                  <a:cubicBezTo>
                    <a:pt x="3494082" y="2061910"/>
                    <a:pt x="3485807" y="2074428"/>
                    <a:pt x="3488428" y="2087245"/>
                  </a:cubicBezTo>
                  <a:cubicBezTo>
                    <a:pt x="3490355" y="2096544"/>
                    <a:pt x="3497620" y="2103809"/>
                    <a:pt x="3506906" y="2105710"/>
                  </a:cubicBezTo>
                  <a:close/>
                  <a:moveTo>
                    <a:pt x="3739028" y="1992413"/>
                  </a:moveTo>
                  <a:cubicBezTo>
                    <a:pt x="3746892" y="1992413"/>
                    <a:pt x="3753241" y="1998777"/>
                    <a:pt x="3753241" y="2006626"/>
                  </a:cubicBezTo>
                  <a:cubicBezTo>
                    <a:pt x="3753241" y="2014475"/>
                    <a:pt x="3746892" y="2020840"/>
                    <a:pt x="3739028" y="2020840"/>
                  </a:cubicBezTo>
                  <a:cubicBezTo>
                    <a:pt x="3731163" y="2020840"/>
                    <a:pt x="3724814" y="2014475"/>
                    <a:pt x="3724814" y="2006626"/>
                  </a:cubicBezTo>
                  <a:cubicBezTo>
                    <a:pt x="3724783" y="1998793"/>
                    <a:pt x="3731131" y="1992432"/>
                    <a:pt x="3738964" y="1992413"/>
                  </a:cubicBezTo>
                  <a:cubicBezTo>
                    <a:pt x="3738996" y="1992413"/>
                    <a:pt x="3738996" y="1992413"/>
                    <a:pt x="3739028" y="1992413"/>
                  </a:cubicBezTo>
                  <a:close/>
                  <a:moveTo>
                    <a:pt x="3511612" y="2068218"/>
                  </a:moveTo>
                  <a:cubicBezTo>
                    <a:pt x="3519477" y="2068218"/>
                    <a:pt x="3525826" y="2074582"/>
                    <a:pt x="3525826" y="2082431"/>
                  </a:cubicBezTo>
                  <a:cubicBezTo>
                    <a:pt x="3525826" y="2090280"/>
                    <a:pt x="3519477" y="2096645"/>
                    <a:pt x="3511612" y="2096645"/>
                  </a:cubicBezTo>
                  <a:cubicBezTo>
                    <a:pt x="3503747" y="2096645"/>
                    <a:pt x="3497399" y="2090280"/>
                    <a:pt x="3497399" y="2082431"/>
                  </a:cubicBezTo>
                  <a:cubicBezTo>
                    <a:pt x="3497367" y="2074598"/>
                    <a:pt x="3503716" y="2068237"/>
                    <a:pt x="3511549" y="2068218"/>
                  </a:cubicBezTo>
                  <a:cubicBezTo>
                    <a:pt x="3511580" y="2068218"/>
                    <a:pt x="3511580" y="2068218"/>
                    <a:pt x="3511612" y="2068218"/>
                  </a:cubicBezTo>
                  <a:close/>
                  <a:moveTo>
                    <a:pt x="742796" y="2077694"/>
                  </a:moveTo>
                  <a:lnTo>
                    <a:pt x="654357" y="2077694"/>
                  </a:lnTo>
                  <a:cubicBezTo>
                    <a:pt x="651741" y="2064876"/>
                    <a:pt x="639227" y="2056604"/>
                    <a:pt x="626410" y="2059223"/>
                  </a:cubicBezTo>
                  <a:cubicBezTo>
                    <a:pt x="613589" y="2061838"/>
                    <a:pt x="605320" y="2074352"/>
                    <a:pt x="607935" y="2087169"/>
                  </a:cubicBezTo>
                  <a:cubicBezTo>
                    <a:pt x="610551" y="2099987"/>
                    <a:pt x="623065" y="2108259"/>
                    <a:pt x="635885" y="2105641"/>
                  </a:cubicBezTo>
                  <a:cubicBezTo>
                    <a:pt x="645187" y="2103742"/>
                    <a:pt x="652458" y="2096471"/>
                    <a:pt x="654357" y="2087169"/>
                  </a:cubicBezTo>
                  <a:lnTo>
                    <a:pt x="746681" y="2087169"/>
                  </a:lnTo>
                  <a:lnTo>
                    <a:pt x="777888" y="2055931"/>
                  </a:lnTo>
                  <a:lnTo>
                    <a:pt x="822486" y="2011364"/>
                  </a:lnTo>
                  <a:lnTo>
                    <a:pt x="835120" y="2011364"/>
                  </a:lnTo>
                  <a:cubicBezTo>
                    <a:pt x="837736" y="2024181"/>
                    <a:pt x="850250" y="2032454"/>
                    <a:pt x="863067" y="2029835"/>
                  </a:cubicBezTo>
                  <a:cubicBezTo>
                    <a:pt x="875888" y="2027220"/>
                    <a:pt x="884157" y="2014706"/>
                    <a:pt x="881542" y="2001888"/>
                  </a:cubicBezTo>
                  <a:cubicBezTo>
                    <a:pt x="878926" y="1989071"/>
                    <a:pt x="866412" y="1980799"/>
                    <a:pt x="853592" y="1983417"/>
                  </a:cubicBezTo>
                  <a:cubicBezTo>
                    <a:pt x="844290" y="1985315"/>
                    <a:pt x="837019" y="1992586"/>
                    <a:pt x="835120" y="2001888"/>
                  </a:cubicBezTo>
                  <a:lnTo>
                    <a:pt x="818507" y="2001888"/>
                  </a:lnTo>
                  <a:lnTo>
                    <a:pt x="777793" y="2042634"/>
                  </a:lnTo>
                  <a:lnTo>
                    <a:pt x="777793" y="2042634"/>
                  </a:lnTo>
                  <a:close/>
                  <a:moveTo>
                    <a:pt x="631015" y="2096645"/>
                  </a:moveTo>
                  <a:cubicBezTo>
                    <a:pt x="623166" y="2096645"/>
                    <a:pt x="616802" y="2090280"/>
                    <a:pt x="616802" y="2082431"/>
                  </a:cubicBezTo>
                  <a:cubicBezTo>
                    <a:pt x="616802" y="2074582"/>
                    <a:pt x="623166" y="2068218"/>
                    <a:pt x="631015" y="2068218"/>
                  </a:cubicBezTo>
                  <a:cubicBezTo>
                    <a:pt x="638864" y="2068218"/>
                    <a:pt x="645228" y="2074582"/>
                    <a:pt x="645228" y="2082431"/>
                  </a:cubicBezTo>
                  <a:cubicBezTo>
                    <a:pt x="645213" y="2090274"/>
                    <a:pt x="638858" y="2096626"/>
                    <a:pt x="631015" y="2096645"/>
                  </a:cubicBezTo>
                  <a:close/>
                  <a:moveTo>
                    <a:pt x="858431" y="1992413"/>
                  </a:moveTo>
                  <a:cubicBezTo>
                    <a:pt x="866280" y="1992413"/>
                    <a:pt x="872644" y="1998777"/>
                    <a:pt x="872644" y="2006626"/>
                  </a:cubicBezTo>
                  <a:cubicBezTo>
                    <a:pt x="872644" y="2014475"/>
                    <a:pt x="866280" y="2020840"/>
                    <a:pt x="858431" y="2020840"/>
                  </a:cubicBezTo>
                  <a:cubicBezTo>
                    <a:pt x="850582" y="2020840"/>
                    <a:pt x="844217" y="2014475"/>
                    <a:pt x="844217" y="2006626"/>
                  </a:cubicBezTo>
                  <a:cubicBezTo>
                    <a:pt x="844198" y="1998793"/>
                    <a:pt x="850534" y="1992432"/>
                    <a:pt x="858367" y="1992413"/>
                  </a:cubicBezTo>
                  <a:cubicBezTo>
                    <a:pt x="858389" y="1992413"/>
                    <a:pt x="858408" y="1992413"/>
                    <a:pt x="858431" y="1992413"/>
                  </a:cubicBezTo>
                  <a:close/>
                  <a:moveTo>
                    <a:pt x="559948" y="2029842"/>
                  </a:moveTo>
                  <a:cubicBezTo>
                    <a:pt x="572765" y="2027226"/>
                    <a:pt x="581037" y="2014712"/>
                    <a:pt x="578419" y="2001895"/>
                  </a:cubicBezTo>
                  <a:cubicBezTo>
                    <a:pt x="575804" y="1989074"/>
                    <a:pt x="563289" y="1980805"/>
                    <a:pt x="550472" y="1983420"/>
                  </a:cubicBezTo>
                  <a:cubicBezTo>
                    <a:pt x="537655" y="1986039"/>
                    <a:pt x="529382" y="1998550"/>
                    <a:pt x="532001" y="2011370"/>
                  </a:cubicBezTo>
                  <a:cubicBezTo>
                    <a:pt x="533899" y="2020672"/>
                    <a:pt x="541170" y="2027943"/>
                    <a:pt x="550472" y="2029842"/>
                  </a:cubicBezTo>
                  <a:lnTo>
                    <a:pt x="550472" y="2162974"/>
                  </a:lnTo>
                  <a:lnTo>
                    <a:pt x="822486" y="2162974"/>
                  </a:lnTo>
                  <a:lnTo>
                    <a:pt x="938974" y="2046456"/>
                  </a:lnTo>
                  <a:lnTo>
                    <a:pt x="938974" y="1547057"/>
                  </a:lnTo>
                  <a:lnTo>
                    <a:pt x="578425" y="1547057"/>
                  </a:lnTo>
                  <a:cubicBezTo>
                    <a:pt x="575810" y="1534240"/>
                    <a:pt x="563296" y="1525968"/>
                    <a:pt x="550478" y="1528586"/>
                  </a:cubicBezTo>
                  <a:cubicBezTo>
                    <a:pt x="537658" y="1531201"/>
                    <a:pt x="529389" y="1543716"/>
                    <a:pt x="532004" y="1556533"/>
                  </a:cubicBezTo>
                  <a:cubicBezTo>
                    <a:pt x="534622" y="1569350"/>
                    <a:pt x="547133" y="1577623"/>
                    <a:pt x="559954" y="1575004"/>
                  </a:cubicBezTo>
                  <a:cubicBezTo>
                    <a:pt x="569256" y="1573106"/>
                    <a:pt x="576527" y="1565835"/>
                    <a:pt x="578425" y="1556533"/>
                  </a:cubicBezTo>
                  <a:lnTo>
                    <a:pt x="929498" y="1556533"/>
                  </a:lnTo>
                  <a:lnTo>
                    <a:pt x="929498" y="2042571"/>
                  </a:lnTo>
                  <a:lnTo>
                    <a:pt x="818601" y="2153499"/>
                  </a:lnTo>
                  <a:lnTo>
                    <a:pt x="559948" y="2153499"/>
                  </a:lnTo>
                  <a:close/>
                  <a:moveTo>
                    <a:pt x="555210" y="1566009"/>
                  </a:moveTo>
                  <a:cubicBezTo>
                    <a:pt x="547361" y="1566009"/>
                    <a:pt x="540996" y="1559644"/>
                    <a:pt x="540996" y="1551795"/>
                  </a:cubicBezTo>
                  <a:cubicBezTo>
                    <a:pt x="540996" y="1543946"/>
                    <a:pt x="547361" y="1537582"/>
                    <a:pt x="555210" y="1537582"/>
                  </a:cubicBezTo>
                  <a:cubicBezTo>
                    <a:pt x="563059" y="1537582"/>
                    <a:pt x="569423" y="1543946"/>
                    <a:pt x="569423" y="1551795"/>
                  </a:cubicBezTo>
                  <a:cubicBezTo>
                    <a:pt x="569407" y="1559638"/>
                    <a:pt x="563052" y="1565990"/>
                    <a:pt x="555210" y="1566009"/>
                  </a:cubicBezTo>
                  <a:close/>
                  <a:moveTo>
                    <a:pt x="540996" y="2006626"/>
                  </a:moveTo>
                  <a:cubicBezTo>
                    <a:pt x="540996" y="1998777"/>
                    <a:pt x="547361" y="1992413"/>
                    <a:pt x="555210" y="1992413"/>
                  </a:cubicBezTo>
                  <a:cubicBezTo>
                    <a:pt x="563059" y="1992413"/>
                    <a:pt x="569423" y="1998777"/>
                    <a:pt x="569423" y="2006626"/>
                  </a:cubicBezTo>
                  <a:cubicBezTo>
                    <a:pt x="569423" y="2014475"/>
                    <a:pt x="563059" y="2020840"/>
                    <a:pt x="555210" y="2020840"/>
                  </a:cubicBezTo>
                  <a:cubicBezTo>
                    <a:pt x="547361" y="2020840"/>
                    <a:pt x="540996" y="2014475"/>
                    <a:pt x="540996" y="2006626"/>
                  </a:cubicBezTo>
                  <a:close/>
                  <a:moveTo>
                    <a:pt x="4823516" y="495261"/>
                  </a:moveTo>
                  <a:cubicBezTo>
                    <a:pt x="4826137" y="482440"/>
                    <a:pt x="4817862" y="469929"/>
                    <a:pt x="4805038" y="467317"/>
                  </a:cubicBezTo>
                  <a:cubicBezTo>
                    <a:pt x="4792214" y="464702"/>
                    <a:pt x="4779706" y="472977"/>
                    <a:pt x="4777085" y="485798"/>
                  </a:cubicBezTo>
                  <a:cubicBezTo>
                    <a:pt x="4774495" y="498612"/>
                    <a:pt x="4782739" y="511120"/>
                    <a:pt x="4795562" y="513738"/>
                  </a:cubicBezTo>
                  <a:lnTo>
                    <a:pt x="4795562" y="798481"/>
                  </a:lnTo>
                  <a:lnTo>
                    <a:pt x="5156111" y="798481"/>
                  </a:lnTo>
                  <a:cubicBezTo>
                    <a:pt x="5158732" y="811299"/>
                    <a:pt x="5171240" y="819571"/>
                    <a:pt x="5184064" y="816952"/>
                  </a:cubicBezTo>
                  <a:cubicBezTo>
                    <a:pt x="5196888" y="814337"/>
                    <a:pt x="5205163" y="801823"/>
                    <a:pt x="5202541" y="789006"/>
                  </a:cubicBezTo>
                  <a:cubicBezTo>
                    <a:pt x="5199920" y="776188"/>
                    <a:pt x="5187412" y="767916"/>
                    <a:pt x="5174588" y="770534"/>
                  </a:cubicBezTo>
                  <a:cubicBezTo>
                    <a:pt x="5165270" y="772433"/>
                    <a:pt x="5158006" y="779704"/>
                    <a:pt x="5156111" y="789006"/>
                  </a:cubicBezTo>
                  <a:lnTo>
                    <a:pt x="4805038" y="789006"/>
                  </a:lnTo>
                  <a:lnTo>
                    <a:pt x="4805038" y="513738"/>
                  </a:lnTo>
                  <a:cubicBezTo>
                    <a:pt x="4814356" y="511849"/>
                    <a:pt x="4821620" y="504572"/>
                    <a:pt x="4823516" y="495261"/>
                  </a:cubicBezTo>
                  <a:close/>
                  <a:moveTo>
                    <a:pt x="5179326" y="779530"/>
                  </a:moveTo>
                  <a:cubicBezTo>
                    <a:pt x="5187191" y="779530"/>
                    <a:pt x="5193540" y="785894"/>
                    <a:pt x="5193540" y="793743"/>
                  </a:cubicBezTo>
                  <a:cubicBezTo>
                    <a:pt x="5193540" y="801592"/>
                    <a:pt x="5187191" y="807957"/>
                    <a:pt x="5179326" y="807957"/>
                  </a:cubicBezTo>
                  <a:cubicBezTo>
                    <a:pt x="5171461" y="807957"/>
                    <a:pt x="5165113" y="801592"/>
                    <a:pt x="5165113" y="793743"/>
                  </a:cubicBezTo>
                  <a:cubicBezTo>
                    <a:pt x="5165081" y="785910"/>
                    <a:pt x="5171430" y="779549"/>
                    <a:pt x="5179263" y="779530"/>
                  </a:cubicBezTo>
                  <a:cubicBezTo>
                    <a:pt x="5179295" y="779530"/>
                    <a:pt x="5179295" y="779530"/>
                    <a:pt x="5179326" y="779530"/>
                  </a:cubicBezTo>
                  <a:close/>
                  <a:moveTo>
                    <a:pt x="4800300" y="504736"/>
                  </a:moveTo>
                  <a:cubicBezTo>
                    <a:pt x="4792436" y="504736"/>
                    <a:pt x="4786087" y="498372"/>
                    <a:pt x="4786087" y="490523"/>
                  </a:cubicBezTo>
                  <a:cubicBezTo>
                    <a:pt x="4786087" y="482674"/>
                    <a:pt x="4792436" y="476309"/>
                    <a:pt x="4800300" y="476309"/>
                  </a:cubicBezTo>
                  <a:cubicBezTo>
                    <a:pt x="4808165" y="476309"/>
                    <a:pt x="4814514" y="482674"/>
                    <a:pt x="4814514" y="490523"/>
                  </a:cubicBezTo>
                  <a:cubicBezTo>
                    <a:pt x="4814482" y="498365"/>
                    <a:pt x="4808133" y="504720"/>
                    <a:pt x="4800300" y="504736"/>
                  </a:cubicBezTo>
                  <a:close/>
                  <a:moveTo>
                    <a:pt x="3658485" y="1095006"/>
                  </a:moveTo>
                  <a:lnTo>
                    <a:pt x="3658485" y="1404923"/>
                  </a:lnTo>
                  <a:lnTo>
                    <a:pt x="3791618" y="1404923"/>
                  </a:lnTo>
                  <a:cubicBezTo>
                    <a:pt x="3794239" y="1417740"/>
                    <a:pt x="3806747" y="1426012"/>
                    <a:pt x="3819571" y="1423394"/>
                  </a:cubicBezTo>
                  <a:cubicBezTo>
                    <a:pt x="3832394" y="1420779"/>
                    <a:pt x="3840670" y="1408264"/>
                    <a:pt x="3838048" y="1395447"/>
                  </a:cubicBezTo>
                  <a:cubicBezTo>
                    <a:pt x="3835427" y="1382630"/>
                    <a:pt x="3822918" y="1374357"/>
                    <a:pt x="3810095" y="1376976"/>
                  </a:cubicBezTo>
                  <a:cubicBezTo>
                    <a:pt x="3800777" y="1378874"/>
                    <a:pt x="3793513" y="1386145"/>
                    <a:pt x="3791618" y="1395447"/>
                  </a:cubicBezTo>
                  <a:lnTo>
                    <a:pt x="3667960" y="1395447"/>
                  </a:lnTo>
                  <a:lnTo>
                    <a:pt x="3667960" y="1098891"/>
                  </a:lnTo>
                  <a:lnTo>
                    <a:pt x="3895376" y="871475"/>
                  </a:lnTo>
                  <a:lnTo>
                    <a:pt x="3895376" y="665348"/>
                  </a:lnTo>
                  <a:cubicBezTo>
                    <a:pt x="3908199" y="662733"/>
                    <a:pt x="3916475" y="650219"/>
                    <a:pt x="3913853" y="637402"/>
                  </a:cubicBezTo>
                  <a:cubicBezTo>
                    <a:pt x="3911232" y="624581"/>
                    <a:pt x="3898724" y="616312"/>
                    <a:pt x="3885900" y="618927"/>
                  </a:cubicBezTo>
                  <a:cubicBezTo>
                    <a:pt x="3873076" y="621542"/>
                    <a:pt x="3864801" y="634057"/>
                    <a:pt x="3867423" y="646877"/>
                  </a:cubicBezTo>
                  <a:cubicBezTo>
                    <a:pt x="3869318" y="656179"/>
                    <a:pt x="3876582" y="663450"/>
                    <a:pt x="3885900" y="665348"/>
                  </a:cubicBezTo>
                  <a:lnTo>
                    <a:pt x="3885900" y="867496"/>
                  </a:lnTo>
                  <a:close/>
                  <a:moveTo>
                    <a:pt x="3814833" y="1385971"/>
                  </a:moveTo>
                  <a:cubicBezTo>
                    <a:pt x="3822698" y="1385971"/>
                    <a:pt x="3829046" y="1392336"/>
                    <a:pt x="3829046" y="1400185"/>
                  </a:cubicBezTo>
                  <a:cubicBezTo>
                    <a:pt x="3829046" y="1408034"/>
                    <a:pt x="3822698" y="1414398"/>
                    <a:pt x="3814833" y="1414398"/>
                  </a:cubicBezTo>
                  <a:cubicBezTo>
                    <a:pt x="3806968" y="1414398"/>
                    <a:pt x="3800619" y="1408034"/>
                    <a:pt x="3800619" y="1400185"/>
                  </a:cubicBezTo>
                  <a:cubicBezTo>
                    <a:pt x="3800588" y="1392352"/>
                    <a:pt x="3806936" y="1385990"/>
                    <a:pt x="3814770" y="1385971"/>
                  </a:cubicBezTo>
                  <a:cubicBezTo>
                    <a:pt x="3814801" y="1385971"/>
                    <a:pt x="3814801" y="1385971"/>
                    <a:pt x="3814833" y="1385971"/>
                  </a:cubicBezTo>
                  <a:close/>
                  <a:moveTo>
                    <a:pt x="3876425" y="642133"/>
                  </a:moveTo>
                  <a:cubicBezTo>
                    <a:pt x="3876425" y="634284"/>
                    <a:pt x="3882773" y="627920"/>
                    <a:pt x="3890638" y="627920"/>
                  </a:cubicBezTo>
                  <a:cubicBezTo>
                    <a:pt x="3898503" y="627920"/>
                    <a:pt x="3904851" y="634284"/>
                    <a:pt x="3904851" y="642133"/>
                  </a:cubicBezTo>
                  <a:cubicBezTo>
                    <a:pt x="3904851" y="649982"/>
                    <a:pt x="3898503" y="656347"/>
                    <a:pt x="3890638" y="656347"/>
                  </a:cubicBezTo>
                  <a:cubicBezTo>
                    <a:pt x="3882773" y="656347"/>
                    <a:pt x="3876425" y="649982"/>
                    <a:pt x="3876425" y="642133"/>
                  </a:cubicBezTo>
                  <a:close/>
                  <a:moveTo>
                    <a:pt x="2881955" y="1471252"/>
                  </a:moveTo>
                  <a:cubicBezTo>
                    <a:pt x="2879343" y="1484073"/>
                    <a:pt x="2887615" y="1496584"/>
                    <a:pt x="2900436" y="1499196"/>
                  </a:cubicBezTo>
                  <a:cubicBezTo>
                    <a:pt x="2913253" y="1501808"/>
                    <a:pt x="2925764" y="1493536"/>
                    <a:pt x="2928380" y="1480715"/>
                  </a:cubicBezTo>
                  <a:cubicBezTo>
                    <a:pt x="2930992" y="1467901"/>
                    <a:pt x="2922723" y="1455393"/>
                    <a:pt x="2909908" y="1452775"/>
                  </a:cubicBezTo>
                  <a:lnTo>
                    <a:pt x="2909908" y="1395447"/>
                  </a:lnTo>
                  <a:lnTo>
                    <a:pt x="2834103" y="1395447"/>
                  </a:lnTo>
                  <a:lnTo>
                    <a:pt x="2834103" y="1044374"/>
                  </a:lnTo>
                  <a:cubicBezTo>
                    <a:pt x="2846924" y="1041759"/>
                    <a:pt x="2855193" y="1029245"/>
                    <a:pt x="2852574" y="1016427"/>
                  </a:cubicBezTo>
                  <a:cubicBezTo>
                    <a:pt x="2849959" y="1003607"/>
                    <a:pt x="2837445" y="995338"/>
                    <a:pt x="2824628" y="997953"/>
                  </a:cubicBezTo>
                  <a:cubicBezTo>
                    <a:pt x="2811810" y="1000568"/>
                    <a:pt x="2803538" y="1013083"/>
                    <a:pt x="2806156" y="1025903"/>
                  </a:cubicBezTo>
                  <a:cubicBezTo>
                    <a:pt x="2808055" y="1035205"/>
                    <a:pt x="2815326" y="1042476"/>
                    <a:pt x="2824628" y="1044374"/>
                  </a:cubicBezTo>
                  <a:lnTo>
                    <a:pt x="2824628" y="1404923"/>
                  </a:lnTo>
                  <a:lnTo>
                    <a:pt x="2900433" y="1404923"/>
                  </a:lnTo>
                  <a:lnTo>
                    <a:pt x="2900433" y="1452933"/>
                  </a:lnTo>
                  <a:cubicBezTo>
                    <a:pt x="2891172" y="1454809"/>
                    <a:pt x="2883910" y="1462007"/>
                    <a:pt x="2881955" y="1471252"/>
                  </a:cubicBezTo>
                  <a:close/>
                  <a:moveTo>
                    <a:pt x="2815152" y="1021159"/>
                  </a:moveTo>
                  <a:cubicBezTo>
                    <a:pt x="2815152" y="1013310"/>
                    <a:pt x="2821516" y="1006945"/>
                    <a:pt x="2829365" y="1006945"/>
                  </a:cubicBezTo>
                  <a:cubicBezTo>
                    <a:pt x="2837214" y="1006945"/>
                    <a:pt x="2843579" y="1013310"/>
                    <a:pt x="2843579" y="1021159"/>
                  </a:cubicBezTo>
                  <a:cubicBezTo>
                    <a:pt x="2843579" y="1029008"/>
                    <a:pt x="2837214" y="1035372"/>
                    <a:pt x="2829365" y="1035372"/>
                  </a:cubicBezTo>
                  <a:cubicBezTo>
                    <a:pt x="2821516" y="1035372"/>
                    <a:pt x="2815152" y="1029008"/>
                    <a:pt x="2815152" y="1021159"/>
                  </a:cubicBezTo>
                  <a:close/>
                  <a:moveTo>
                    <a:pt x="2905171" y="1461777"/>
                  </a:moveTo>
                  <a:cubicBezTo>
                    <a:pt x="2913020" y="1461777"/>
                    <a:pt x="2919384" y="1468141"/>
                    <a:pt x="2919384" y="1475990"/>
                  </a:cubicBezTo>
                  <a:cubicBezTo>
                    <a:pt x="2919384" y="1483839"/>
                    <a:pt x="2913020" y="1490203"/>
                    <a:pt x="2905171" y="1490203"/>
                  </a:cubicBezTo>
                  <a:cubicBezTo>
                    <a:pt x="2897321" y="1490203"/>
                    <a:pt x="2890957" y="1483839"/>
                    <a:pt x="2890957" y="1475990"/>
                  </a:cubicBezTo>
                  <a:cubicBezTo>
                    <a:pt x="2890938" y="1468157"/>
                    <a:pt x="2897274" y="1461796"/>
                    <a:pt x="2905107" y="1461777"/>
                  </a:cubicBezTo>
                  <a:cubicBezTo>
                    <a:pt x="2905130" y="1461777"/>
                    <a:pt x="2905148" y="1461777"/>
                    <a:pt x="2905171" y="1461777"/>
                  </a:cubicBezTo>
                  <a:close/>
                  <a:moveTo>
                    <a:pt x="2673017" y="1271790"/>
                  </a:moveTo>
                  <a:cubicBezTo>
                    <a:pt x="2685835" y="1274408"/>
                    <a:pt x="2698349" y="1266139"/>
                    <a:pt x="2700967" y="1253322"/>
                  </a:cubicBezTo>
                  <a:cubicBezTo>
                    <a:pt x="2700970" y="1253319"/>
                    <a:pt x="2700970" y="1253315"/>
                    <a:pt x="2700970" y="1253312"/>
                  </a:cubicBezTo>
                  <a:lnTo>
                    <a:pt x="2748822" y="1253312"/>
                  </a:lnTo>
                  <a:lnTo>
                    <a:pt x="2748822" y="1480728"/>
                  </a:lnTo>
                  <a:lnTo>
                    <a:pt x="2806150" y="1480728"/>
                  </a:lnTo>
                  <a:cubicBezTo>
                    <a:pt x="2808765" y="1493545"/>
                    <a:pt x="2821279" y="1501817"/>
                    <a:pt x="2834097" y="1499199"/>
                  </a:cubicBezTo>
                  <a:cubicBezTo>
                    <a:pt x="2846917" y="1496584"/>
                    <a:pt x="2855187" y="1484070"/>
                    <a:pt x="2852571" y="1471252"/>
                  </a:cubicBezTo>
                  <a:cubicBezTo>
                    <a:pt x="2849953" y="1458435"/>
                    <a:pt x="2837442" y="1450163"/>
                    <a:pt x="2824621" y="1452781"/>
                  </a:cubicBezTo>
                  <a:cubicBezTo>
                    <a:pt x="2815319" y="1454679"/>
                    <a:pt x="2808048" y="1461950"/>
                    <a:pt x="2806150" y="1471252"/>
                  </a:cubicBezTo>
                  <a:lnTo>
                    <a:pt x="2758298" y="1471252"/>
                  </a:lnTo>
                  <a:lnTo>
                    <a:pt x="2758298" y="1243837"/>
                  </a:lnTo>
                  <a:lnTo>
                    <a:pt x="2700970" y="1243837"/>
                  </a:lnTo>
                  <a:cubicBezTo>
                    <a:pt x="2698352" y="1231019"/>
                    <a:pt x="2685835" y="1222750"/>
                    <a:pt x="2673017" y="1225372"/>
                  </a:cubicBezTo>
                  <a:cubicBezTo>
                    <a:pt x="2660200" y="1227990"/>
                    <a:pt x="2651931" y="1240508"/>
                    <a:pt x="2654552" y="1253325"/>
                  </a:cubicBezTo>
                  <a:cubicBezTo>
                    <a:pt x="2656454" y="1262624"/>
                    <a:pt x="2663718" y="1269888"/>
                    <a:pt x="2673017" y="1271790"/>
                  </a:cubicBezTo>
                  <a:close/>
                  <a:moveTo>
                    <a:pt x="2829365" y="1461777"/>
                  </a:moveTo>
                  <a:cubicBezTo>
                    <a:pt x="2837214" y="1461777"/>
                    <a:pt x="2843579" y="1468141"/>
                    <a:pt x="2843579" y="1475990"/>
                  </a:cubicBezTo>
                  <a:cubicBezTo>
                    <a:pt x="2843579" y="1483839"/>
                    <a:pt x="2837214" y="1490203"/>
                    <a:pt x="2829365" y="1490203"/>
                  </a:cubicBezTo>
                  <a:cubicBezTo>
                    <a:pt x="2821516" y="1490203"/>
                    <a:pt x="2815152" y="1483839"/>
                    <a:pt x="2815152" y="1475990"/>
                  </a:cubicBezTo>
                  <a:cubicBezTo>
                    <a:pt x="2815133" y="1468157"/>
                    <a:pt x="2821469" y="1461796"/>
                    <a:pt x="2829302" y="1461777"/>
                  </a:cubicBezTo>
                  <a:cubicBezTo>
                    <a:pt x="2829324" y="1461777"/>
                    <a:pt x="2829343" y="1461777"/>
                    <a:pt x="2829365" y="1461777"/>
                  </a:cubicBezTo>
                  <a:close/>
                  <a:moveTo>
                    <a:pt x="2677755" y="1234361"/>
                  </a:moveTo>
                  <a:cubicBezTo>
                    <a:pt x="2685604" y="1234361"/>
                    <a:pt x="2691969" y="1240726"/>
                    <a:pt x="2691969" y="1248574"/>
                  </a:cubicBezTo>
                  <a:cubicBezTo>
                    <a:pt x="2691969" y="1256424"/>
                    <a:pt x="2685604" y="1262788"/>
                    <a:pt x="2677755" y="1262788"/>
                  </a:cubicBezTo>
                  <a:cubicBezTo>
                    <a:pt x="2669906" y="1262788"/>
                    <a:pt x="2663542" y="1256424"/>
                    <a:pt x="2663542" y="1248574"/>
                  </a:cubicBezTo>
                  <a:cubicBezTo>
                    <a:pt x="2663523" y="1240741"/>
                    <a:pt x="2669859" y="1234380"/>
                    <a:pt x="2677692" y="1234361"/>
                  </a:cubicBezTo>
                  <a:cubicBezTo>
                    <a:pt x="2677714" y="1234361"/>
                    <a:pt x="2677733" y="1234361"/>
                    <a:pt x="2677755" y="1234361"/>
                  </a:cubicBezTo>
                  <a:close/>
                  <a:moveTo>
                    <a:pt x="3913853" y="485785"/>
                  </a:moveTo>
                  <a:cubicBezTo>
                    <a:pt x="3911232" y="472967"/>
                    <a:pt x="3898724" y="464695"/>
                    <a:pt x="3885900" y="467314"/>
                  </a:cubicBezTo>
                  <a:cubicBezTo>
                    <a:pt x="3873076" y="469929"/>
                    <a:pt x="3864801" y="482443"/>
                    <a:pt x="3867423" y="495261"/>
                  </a:cubicBezTo>
                  <a:cubicBezTo>
                    <a:pt x="3870044" y="508078"/>
                    <a:pt x="3882552" y="516350"/>
                    <a:pt x="3895376" y="513732"/>
                  </a:cubicBezTo>
                  <a:cubicBezTo>
                    <a:pt x="3904693" y="511833"/>
                    <a:pt x="3911958" y="504562"/>
                    <a:pt x="3913853" y="495261"/>
                  </a:cubicBezTo>
                  <a:lnTo>
                    <a:pt x="3971181" y="495261"/>
                  </a:lnTo>
                  <a:lnTo>
                    <a:pt x="3971181" y="409980"/>
                  </a:lnTo>
                  <a:lnTo>
                    <a:pt x="3895376" y="409980"/>
                  </a:lnTo>
                  <a:lnTo>
                    <a:pt x="3895376" y="267845"/>
                  </a:lnTo>
                  <a:lnTo>
                    <a:pt x="3961705" y="267845"/>
                  </a:lnTo>
                  <a:lnTo>
                    <a:pt x="3961705" y="315855"/>
                  </a:lnTo>
                  <a:cubicBezTo>
                    <a:pt x="3948881" y="318470"/>
                    <a:pt x="3940606" y="330984"/>
                    <a:pt x="3943228" y="343802"/>
                  </a:cubicBezTo>
                  <a:cubicBezTo>
                    <a:pt x="3945849" y="356622"/>
                    <a:pt x="3958357" y="364891"/>
                    <a:pt x="3971181" y="362276"/>
                  </a:cubicBezTo>
                  <a:cubicBezTo>
                    <a:pt x="3984004" y="359661"/>
                    <a:pt x="3992280" y="347147"/>
                    <a:pt x="3989658" y="334326"/>
                  </a:cubicBezTo>
                  <a:cubicBezTo>
                    <a:pt x="3987763" y="325024"/>
                    <a:pt x="3980499" y="317753"/>
                    <a:pt x="3971181" y="315855"/>
                  </a:cubicBezTo>
                  <a:lnTo>
                    <a:pt x="3971181" y="258369"/>
                  </a:lnTo>
                  <a:lnTo>
                    <a:pt x="3885900" y="258369"/>
                  </a:lnTo>
                  <a:lnTo>
                    <a:pt x="3885900" y="419455"/>
                  </a:lnTo>
                  <a:lnTo>
                    <a:pt x="3961705" y="419455"/>
                  </a:lnTo>
                  <a:lnTo>
                    <a:pt x="3961705" y="485785"/>
                  </a:lnTo>
                  <a:close/>
                  <a:moveTo>
                    <a:pt x="3890638" y="504736"/>
                  </a:moveTo>
                  <a:cubicBezTo>
                    <a:pt x="3882773" y="504736"/>
                    <a:pt x="3876425" y="498372"/>
                    <a:pt x="3876425" y="490523"/>
                  </a:cubicBezTo>
                  <a:cubicBezTo>
                    <a:pt x="3876425" y="482674"/>
                    <a:pt x="3882773" y="476309"/>
                    <a:pt x="3890638" y="476309"/>
                  </a:cubicBezTo>
                  <a:cubicBezTo>
                    <a:pt x="3898503" y="476309"/>
                    <a:pt x="3904851" y="482674"/>
                    <a:pt x="3904851" y="490523"/>
                  </a:cubicBezTo>
                  <a:cubicBezTo>
                    <a:pt x="3904820" y="498365"/>
                    <a:pt x="3898471" y="504720"/>
                    <a:pt x="3890638" y="504736"/>
                  </a:cubicBezTo>
                  <a:close/>
                  <a:moveTo>
                    <a:pt x="3980657" y="338912"/>
                  </a:moveTo>
                  <a:cubicBezTo>
                    <a:pt x="3980657" y="346761"/>
                    <a:pt x="3974308" y="353126"/>
                    <a:pt x="3966443" y="353126"/>
                  </a:cubicBezTo>
                  <a:cubicBezTo>
                    <a:pt x="3958578" y="353126"/>
                    <a:pt x="3952230" y="346761"/>
                    <a:pt x="3952230" y="338912"/>
                  </a:cubicBezTo>
                  <a:cubicBezTo>
                    <a:pt x="3952230" y="331063"/>
                    <a:pt x="3958578" y="324699"/>
                    <a:pt x="3966443" y="324699"/>
                  </a:cubicBezTo>
                  <a:cubicBezTo>
                    <a:pt x="3974308" y="324699"/>
                    <a:pt x="3980657" y="331063"/>
                    <a:pt x="3980657" y="338912"/>
                  </a:cubicBezTo>
                  <a:close/>
                  <a:moveTo>
                    <a:pt x="3582679" y="1057103"/>
                  </a:moveTo>
                  <a:lnTo>
                    <a:pt x="3582679" y="1395447"/>
                  </a:lnTo>
                  <a:lnTo>
                    <a:pt x="3459022" y="1395447"/>
                  </a:lnTo>
                  <a:cubicBezTo>
                    <a:pt x="3456401" y="1382630"/>
                    <a:pt x="3443893" y="1374357"/>
                    <a:pt x="3431069" y="1376976"/>
                  </a:cubicBezTo>
                  <a:cubicBezTo>
                    <a:pt x="3418245" y="1379591"/>
                    <a:pt x="3409970" y="1392105"/>
                    <a:pt x="3412592" y="1404923"/>
                  </a:cubicBezTo>
                  <a:cubicBezTo>
                    <a:pt x="3415213" y="1417740"/>
                    <a:pt x="3427721" y="1426012"/>
                    <a:pt x="3440545" y="1423394"/>
                  </a:cubicBezTo>
                  <a:cubicBezTo>
                    <a:pt x="3449862" y="1421496"/>
                    <a:pt x="3457127" y="1414225"/>
                    <a:pt x="3459022" y="1404923"/>
                  </a:cubicBezTo>
                  <a:lnTo>
                    <a:pt x="3592155" y="1404923"/>
                  </a:lnTo>
                  <a:lnTo>
                    <a:pt x="3592155" y="1060988"/>
                  </a:lnTo>
                  <a:lnTo>
                    <a:pt x="3819571" y="833573"/>
                  </a:lnTo>
                  <a:lnTo>
                    <a:pt x="3819571" y="741154"/>
                  </a:lnTo>
                  <a:cubicBezTo>
                    <a:pt x="3832394" y="738538"/>
                    <a:pt x="3840670" y="726024"/>
                    <a:pt x="3838048" y="713207"/>
                  </a:cubicBezTo>
                  <a:cubicBezTo>
                    <a:pt x="3835427" y="700386"/>
                    <a:pt x="3822918" y="692117"/>
                    <a:pt x="3810095" y="694732"/>
                  </a:cubicBezTo>
                  <a:cubicBezTo>
                    <a:pt x="3797271" y="697348"/>
                    <a:pt x="3788996" y="709862"/>
                    <a:pt x="3791618" y="722682"/>
                  </a:cubicBezTo>
                  <a:cubicBezTo>
                    <a:pt x="3793513" y="731984"/>
                    <a:pt x="3800777" y="739255"/>
                    <a:pt x="3810095" y="741154"/>
                  </a:cubicBezTo>
                  <a:lnTo>
                    <a:pt x="3810095" y="829593"/>
                  </a:lnTo>
                  <a:close/>
                  <a:moveTo>
                    <a:pt x="3435807" y="1414398"/>
                  </a:moveTo>
                  <a:cubicBezTo>
                    <a:pt x="3427942" y="1414398"/>
                    <a:pt x="3421593" y="1408034"/>
                    <a:pt x="3421593" y="1400185"/>
                  </a:cubicBezTo>
                  <a:cubicBezTo>
                    <a:pt x="3421593" y="1392336"/>
                    <a:pt x="3427942" y="1385971"/>
                    <a:pt x="3435807" y="1385971"/>
                  </a:cubicBezTo>
                  <a:cubicBezTo>
                    <a:pt x="3443672" y="1385971"/>
                    <a:pt x="3450020" y="1392336"/>
                    <a:pt x="3450020" y="1400185"/>
                  </a:cubicBezTo>
                  <a:cubicBezTo>
                    <a:pt x="3449989" y="1408028"/>
                    <a:pt x="3443640" y="1414379"/>
                    <a:pt x="3435807" y="1414398"/>
                  </a:cubicBezTo>
                  <a:close/>
                  <a:moveTo>
                    <a:pt x="3800619" y="717938"/>
                  </a:moveTo>
                  <a:cubicBezTo>
                    <a:pt x="3800619" y="710089"/>
                    <a:pt x="3806968" y="703725"/>
                    <a:pt x="3814833" y="703725"/>
                  </a:cubicBezTo>
                  <a:cubicBezTo>
                    <a:pt x="3822698" y="703725"/>
                    <a:pt x="3829046" y="710089"/>
                    <a:pt x="3829046" y="717938"/>
                  </a:cubicBezTo>
                  <a:cubicBezTo>
                    <a:pt x="3829046" y="725787"/>
                    <a:pt x="3822698" y="732152"/>
                    <a:pt x="3814833" y="732152"/>
                  </a:cubicBezTo>
                  <a:cubicBezTo>
                    <a:pt x="3806968" y="732152"/>
                    <a:pt x="3800619" y="725787"/>
                    <a:pt x="3800619" y="717938"/>
                  </a:cubicBezTo>
                  <a:close/>
                  <a:moveTo>
                    <a:pt x="2606688" y="1149712"/>
                  </a:moveTo>
                  <a:cubicBezTo>
                    <a:pt x="2593867" y="1147100"/>
                    <a:pt x="2581356" y="1155372"/>
                    <a:pt x="2578744" y="1168193"/>
                  </a:cubicBezTo>
                  <a:cubicBezTo>
                    <a:pt x="2576132" y="1181010"/>
                    <a:pt x="2584404" y="1193521"/>
                    <a:pt x="2597225" y="1196136"/>
                  </a:cubicBezTo>
                  <a:cubicBezTo>
                    <a:pt x="2610039" y="1198748"/>
                    <a:pt x="2622547" y="1190479"/>
                    <a:pt x="2625165" y="1177665"/>
                  </a:cubicBezTo>
                  <a:lnTo>
                    <a:pt x="2758298" y="1177665"/>
                  </a:lnTo>
                  <a:lnTo>
                    <a:pt x="2758298" y="950250"/>
                  </a:lnTo>
                  <a:lnTo>
                    <a:pt x="2806150" y="950250"/>
                  </a:lnTo>
                  <a:cubicBezTo>
                    <a:pt x="2808765" y="963067"/>
                    <a:pt x="2821279" y="971339"/>
                    <a:pt x="2834097" y="968721"/>
                  </a:cubicBezTo>
                  <a:cubicBezTo>
                    <a:pt x="2846917" y="966105"/>
                    <a:pt x="2855187" y="953591"/>
                    <a:pt x="2852571" y="940774"/>
                  </a:cubicBezTo>
                  <a:cubicBezTo>
                    <a:pt x="2849953" y="927956"/>
                    <a:pt x="2837442" y="919684"/>
                    <a:pt x="2824621" y="922303"/>
                  </a:cubicBezTo>
                  <a:cubicBezTo>
                    <a:pt x="2815319" y="924201"/>
                    <a:pt x="2808048" y="931472"/>
                    <a:pt x="2806150" y="940774"/>
                  </a:cubicBezTo>
                  <a:lnTo>
                    <a:pt x="2748822" y="940774"/>
                  </a:lnTo>
                  <a:lnTo>
                    <a:pt x="2748822" y="1168189"/>
                  </a:lnTo>
                  <a:lnTo>
                    <a:pt x="2625165" y="1168189"/>
                  </a:lnTo>
                  <a:cubicBezTo>
                    <a:pt x="2623276" y="1158878"/>
                    <a:pt x="2615999" y="1151601"/>
                    <a:pt x="2606688" y="1149712"/>
                  </a:cubicBezTo>
                  <a:close/>
                  <a:moveTo>
                    <a:pt x="2601950" y="1187141"/>
                  </a:moveTo>
                  <a:cubicBezTo>
                    <a:pt x="2594101" y="1187141"/>
                    <a:pt x="2587736" y="1180776"/>
                    <a:pt x="2587736" y="1172927"/>
                  </a:cubicBezTo>
                  <a:cubicBezTo>
                    <a:pt x="2587736" y="1165078"/>
                    <a:pt x="2594101" y="1158714"/>
                    <a:pt x="2601950" y="1158714"/>
                  </a:cubicBezTo>
                  <a:cubicBezTo>
                    <a:pt x="2609799" y="1158714"/>
                    <a:pt x="2616163" y="1165078"/>
                    <a:pt x="2616163" y="1172927"/>
                  </a:cubicBezTo>
                  <a:cubicBezTo>
                    <a:pt x="2616059" y="1180707"/>
                    <a:pt x="2609733" y="1186967"/>
                    <a:pt x="2601950" y="1186983"/>
                  </a:cubicBezTo>
                  <a:close/>
                  <a:moveTo>
                    <a:pt x="2829365" y="931298"/>
                  </a:moveTo>
                  <a:cubicBezTo>
                    <a:pt x="2837214" y="931298"/>
                    <a:pt x="2843579" y="937663"/>
                    <a:pt x="2843579" y="945512"/>
                  </a:cubicBezTo>
                  <a:cubicBezTo>
                    <a:pt x="2843579" y="953361"/>
                    <a:pt x="2837214" y="959725"/>
                    <a:pt x="2829365" y="959725"/>
                  </a:cubicBezTo>
                  <a:cubicBezTo>
                    <a:pt x="2821516" y="959725"/>
                    <a:pt x="2815152" y="953361"/>
                    <a:pt x="2815152" y="945512"/>
                  </a:cubicBezTo>
                  <a:cubicBezTo>
                    <a:pt x="2815048" y="937678"/>
                    <a:pt x="2821311" y="931248"/>
                    <a:pt x="2829144" y="931140"/>
                  </a:cubicBezTo>
                  <a:cubicBezTo>
                    <a:pt x="2829217" y="931140"/>
                    <a:pt x="2829293" y="931140"/>
                    <a:pt x="2829365" y="931140"/>
                  </a:cubicBezTo>
                  <a:close/>
                  <a:moveTo>
                    <a:pt x="3885900" y="589701"/>
                  </a:moveTo>
                  <a:cubicBezTo>
                    <a:pt x="3898724" y="592320"/>
                    <a:pt x="3911232" y="584050"/>
                    <a:pt x="3913853" y="571233"/>
                  </a:cubicBezTo>
                  <a:cubicBezTo>
                    <a:pt x="3913853" y="571230"/>
                    <a:pt x="3913853" y="571227"/>
                    <a:pt x="3913853" y="571224"/>
                  </a:cubicBezTo>
                  <a:lnTo>
                    <a:pt x="4046986" y="571224"/>
                  </a:lnTo>
                  <a:lnTo>
                    <a:pt x="4046986" y="268003"/>
                  </a:lnTo>
                  <a:lnTo>
                    <a:pt x="4625475" y="268003"/>
                  </a:lnTo>
                  <a:cubicBezTo>
                    <a:pt x="4628096" y="280822"/>
                    <a:pt x="4640604" y="289092"/>
                    <a:pt x="4653428" y="286476"/>
                  </a:cubicBezTo>
                  <a:cubicBezTo>
                    <a:pt x="4666251" y="283859"/>
                    <a:pt x="4674527" y="271346"/>
                    <a:pt x="4671905" y="258527"/>
                  </a:cubicBezTo>
                  <a:cubicBezTo>
                    <a:pt x="4669284" y="245708"/>
                    <a:pt x="4656776" y="237438"/>
                    <a:pt x="4643952" y="240054"/>
                  </a:cubicBezTo>
                  <a:cubicBezTo>
                    <a:pt x="4634634" y="241954"/>
                    <a:pt x="4627370" y="249224"/>
                    <a:pt x="4625475" y="258527"/>
                  </a:cubicBezTo>
                  <a:lnTo>
                    <a:pt x="4037511" y="258527"/>
                  </a:lnTo>
                  <a:lnTo>
                    <a:pt x="4037511" y="561748"/>
                  </a:lnTo>
                  <a:lnTo>
                    <a:pt x="3913853" y="561748"/>
                  </a:lnTo>
                  <a:cubicBezTo>
                    <a:pt x="3911232" y="548931"/>
                    <a:pt x="3898724" y="540661"/>
                    <a:pt x="3885900" y="543283"/>
                  </a:cubicBezTo>
                  <a:cubicBezTo>
                    <a:pt x="3873076" y="545902"/>
                    <a:pt x="3864801" y="558419"/>
                    <a:pt x="3867423" y="571236"/>
                  </a:cubicBezTo>
                  <a:cubicBezTo>
                    <a:pt x="3869349" y="580535"/>
                    <a:pt x="3876614" y="587800"/>
                    <a:pt x="3885900" y="589701"/>
                  </a:cubicBezTo>
                  <a:close/>
                  <a:moveTo>
                    <a:pt x="4648690" y="248894"/>
                  </a:moveTo>
                  <a:cubicBezTo>
                    <a:pt x="4656555" y="248894"/>
                    <a:pt x="4662903" y="255257"/>
                    <a:pt x="4662903" y="263107"/>
                  </a:cubicBezTo>
                  <a:cubicBezTo>
                    <a:pt x="4662903" y="270957"/>
                    <a:pt x="4656555" y="277321"/>
                    <a:pt x="4648690" y="277321"/>
                  </a:cubicBezTo>
                  <a:cubicBezTo>
                    <a:pt x="4640825" y="277321"/>
                    <a:pt x="4634476" y="270957"/>
                    <a:pt x="4634476" y="263107"/>
                  </a:cubicBezTo>
                  <a:cubicBezTo>
                    <a:pt x="4634445" y="255275"/>
                    <a:pt x="4640794" y="248911"/>
                    <a:pt x="4648627" y="248894"/>
                  </a:cubicBezTo>
                  <a:cubicBezTo>
                    <a:pt x="4648658" y="248894"/>
                    <a:pt x="4648658" y="248894"/>
                    <a:pt x="4648690" y="248894"/>
                  </a:cubicBezTo>
                  <a:close/>
                  <a:moveTo>
                    <a:pt x="3890638" y="552114"/>
                  </a:moveTo>
                  <a:cubicBezTo>
                    <a:pt x="3898503" y="552114"/>
                    <a:pt x="3904851" y="558479"/>
                    <a:pt x="3904851" y="566328"/>
                  </a:cubicBezTo>
                  <a:cubicBezTo>
                    <a:pt x="3904851" y="574177"/>
                    <a:pt x="3898503" y="580541"/>
                    <a:pt x="3890638" y="580541"/>
                  </a:cubicBezTo>
                  <a:cubicBezTo>
                    <a:pt x="3882773" y="580541"/>
                    <a:pt x="3876425" y="574177"/>
                    <a:pt x="3876425" y="566328"/>
                  </a:cubicBezTo>
                  <a:cubicBezTo>
                    <a:pt x="3876393" y="558495"/>
                    <a:pt x="3882742" y="552133"/>
                    <a:pt x="3890575" y="552114"/>
                  </a:cubicBezTo>
                  <a:cubicBezTo>
                    <a:pt x="3890606" y="552114"/>
                    <a:pt x="3890606" y="552114"/>
                    <a:pt x="3890638" y="552114"/>
                  </a:cubicBezTo>
                  <a:close/>
                  <a:moveTo>
                    <a:pt x="3383217" y="495261"/>
                  </a:moveTo>
                  <a:cubicBezTo>
                    <a:pt x="3385838" y="482440"/>
                    <a:pt x="3377563" y="469929"/>
                    <a:pt x="3364740" y="467317"/>
                  </a:cubicBezTo>
                  <a:cubicBezTo>
                    <a:pt x="3351916" y="464702"/>
                    <a:pt x="3339408" y="472977"/>
                    <a:pt x="3336786" y="485798"/>
                  </a:cubicBezTo>
                  <a:cubicBezTo>
                    <a:pt x="3334196" y="498612"/>
                    <a:pt x="3342440" y="511120"/>
                    <a:pt x="3355264" y="513738"/>
                  </a:cubicBezTo>
                  <a:lnTo>
                    <a:pt x="3355264" y="798481"/>
                  </a:lnTo>
                  <a:lnTo>
                    <a:pt x="3715812" y="798481"/>
                  </a:lnTo>
                  <a:cubicBezTo>
                    <a:pt x="3718434" y="811299"/>
                    <a:pt x="3730942" y="819571"/>
                    <a:pt x="3743765" y="816952"/>
                  </a:cubicBezTo>
                  <a:cubicBezTo>
                    <a:pt x="3756589" y="814337"/>
                    <a:pt x="3764864" y="801823"/>
                    <a:pt x="3762243" y="789006"/>
                  </a:cubicBezTo>
                  <a:cubicBezTo>
                    <a:pt x="3759621" y="776188"/>
                    <a:pt x="3747113" y="767916"/>
                    <a:pt x="3734290" y="770534"/>
                  </a:cubicBezTo>
                  <a:cubicBezTo>
                    <a:pt x="3724972" y="772433"/>
                    <a:pt x="3717707" y="779704"/>
                    <a:pt x="3715812" y="789006"/>
                  </a:cubicBezTo>
                  <a:lnTo>
                    <a:pt x="3364740" y="789006"/>
                  </a:lnTo>
                  <a:lnTo>
                    <a:pt x="3364740" y="513738"/>
                  </a:lnTo>
                  <a:cubicBezTo>
                    <a:pt x="3374057" y="511849"/>
                    <a:pt x="3381322" y="504572"/>
                    <a:pt x="3383217" y="495261"/>
                  </a:cubicBezTo>
                  <a:close/>
                  <a:moveTo>
                    <a:pt x="3739028" y="779530"/>
                  </a:moveTo>
                  <a:cubicBezTo>
                    <a:pt x="3746892" y="779530"/>
                    <a:pt x="3753241" y="785894"/>
                    <a:pt x="3753241" y="793743"/>
                  </a:cubicBezTo>
                  <a:cubicBezTo>
                    <a:pt x="3753241" y="801592"/>
                    <a:pt x="3746892" y="807957"/>
                    <a:pt x="3739028" y="807957"/>
                  </a:cubicBezTo>
                  <a:cubicBezTo>
                    <a:pt x="3731163" y="807957"/>
                    <a:pt x="3724814" y="801592"/>
                    <a:pt x="3724814" y="793743"/>
                  </a:cubicBezTo>
                  <a:cubicBezTo>
                    <a:pt x="3724783" y="785910"/>
                    <a:pt x="3731131" y="779549"/>
                    <a:pt x="3738964" y="779530"/>
                  </a:cubicBezTo>
                  <a:cubicBezTo>
                    <a:pt x="3738996" y="779530"/>
                    <a:pt x="3738996" y="779530"/>
                    <a:pt x="3739028" y="779530"/>
                  </a:cubicBezTo>
                  <a:close/>
                  <a:moveTo>
                    <a:pt x="3360002" y="504736"/>
                  </a:moveTo>
                  <a:cubicBezTo>
                    <a:pt x="3352137" y="504736"/>
                    <a:pt x="3345788" y="498372"/>
                    <a:pt x="3345788" y="490523"/>
                  </a:cubicBezTo>
                  <a:cubicBezTo>
                    <a:pt x="3345788" y="482674"/>
                    <a:pt x="3352137" y="476309"/>
                    <a:pt x="3360002" y="476309"/>
                  </a:cubicBezTo>
                  <a:cubicBezTo>
                    <a:pt x="3367866" y="476309"/>
                    <a:pt x="3374215" y="482674"/>
                    <a:pt x="3374215" y="490523"/>
                  </a:cubicBezTo>
                  <a:cubicBezTo>
                    <a:pt x="3374184" y="498365"/>
                    <a:pt x="3367835" y="504720"/>
                    <a:pt x="3360002" y="504736"/>
                  </a:cubicBezTo>
                  <a:close/>
                  <a:moveTo>
                    <a:pt x="3506874" y="2011364"/>
                  </a:moveTo>
                  <a:lnTo>
                    <a:pt x="3564202" y="2011364"/>
                  </a:lnTo>
                  <a:cubicBezTo>
                    <a:pt x="3566823" y="2024181"/>
                    <a:pt x="3579331" y="2032454"/>
                    <a:pt x="3592155" y="2029835"/>
                  </a:cubicBezTo>
                  <a:cubicBezTo>
                    <a:pt x="3604979" y="2027220"/>
                    <a:pt x="3613254" y="2014706"/>
                    <a:pt x="3610633" y="2001888"/>
                  </a:cubicBezTo>
                  <a:cubicBezTo>
                    <a:pt x="3608011" y="1989071"/>
                    <a:pt x="3595503" y="1980799"/>
                    <a:pt x="3582679" y="1983417"/>
                  </a:cubicBezTo>
                  <a:cubicBezTo>
                    <a:pt x="3573361" y="1985315"/>
                    <a:pt x="3566097" y="1992586"/>
                    <a:pt x="3564202" y="2001888"/>
                  </a:cubicBezTo>
                  <a:lnTo>
                    <a:pt x="3516350" y="2001888"/>
                  </a:lnTo>
                  <a:lnTo>
                    <a:pt x="3516350" y="1698668"/>
                  </a:lnTo>
                  <a:lnTo>
                    <a:pt x="3288934" y="1698668"/>
                  </a:lnTo>
                  <a:lnTo>
                    <a:pt x="3288934" y="1253312"/>
                  </a:lnTo>
                  <a:lnTo>
                    <a:pt x="3336786" y="1253312"/>
                  </a:lnTo>
                  <a:cubicBezTo>
                    <a:pt x="3339408" y="1266130"/>
                    <a:pt x="3351916" y="1274402"/>
                    <a:pt x="3364740" y="1271784"/>
                  </a:cubicBezTo>
                  <a:cubicBezTo>
                    <a:pt x="3377563" y="1269168"/>
                    <a:pt x="3385838" y="1256654"/>
                    <a:pt x="3383217" y="1243837"/>
                  </a:cubicBezTo>
                  <a:cubicBezTo>
                    <a:pt x="3380596" y="1231019"/>
                    <a:pt x="3368087" y="1222747"/>
                    <a:pt x="3355264" y="1225365"/>
                  </a:cubicBezTo>
                  <a:cubicBezTo>
                    <a:pt x="3345946" y="1227264"/>
                    <a:pt x="3338682" y="1234535"/>
                    <a:pt x="3336786" y="1243837"/>
                  </a:cubicBezTo>
                  <a:lnTo>
                    <a:pt x="3279459" y="1243837"/>
                  </a:lnTo>
                  <a:lnTo>
                    <a:pt x="3279459" y="1708143"/>
                  </a:lnTo>
                  <a:lnTo>
                    <a:pt x="3506874" y="1708143"/>
                  </a:lnTo>
                  <a:close/>
                  <a:moveTo>
                    <a:pt x="3587417" y="1992413"/>
                  </a:moveTo>
                  <a:cubicBezTo>
                    <a:pt x="3595282" y="1992413"/>
                    <a:pt x="3601631" y="1998777"/>
                    <a:pt x="3601631" y="2006626"/>
                  </a:cubicBezTo>
                  <a:cubicBezTo>
                    <a:pt x="3601631" y="2014475"/>
                    <a:pt x="3595282" y="2020840"/>
                    <a:pt x="3587417" y="2020840"/>
                  </a:cubicBezTo>
                  <a:cubicBezTo>
                    <a:pt x="3579552" y="2020840"/>
                    <a:pt x="3573204" y="2014475"/>
                    <a:pt x="3573204" y="2006626"/>
                  </a:cubicBezTo>
                  <a:cubicBezTo>
                    <a:pt x="3573172" y="1998793"/>
                    <a:pt x="3579521" y="1992432"/>
                    <a:pt x="3587354" y="1992413"/>
                  </a:cubicBezTo>
                  <a:cubicBezTo>
                    <a:pt x="3587386" y="1992413"/>
                    <a:pt x="3587386" y="1992413"/>
                    <a:pt x="3587417" y="1992413"/>
                  </a:cubicBezTo>
                  <a:close/>
                  <a:moveTo>
                    <a:pt x="3360002" y="1234361"/>
                  </a:moveTo>
                  <a:cubicBezTo>
                    <a:pt x="3367866" y="1234361"/>
                    <a:pt x="3374215" y="1240726"/>
                    <a:pt x="3374215" y="1248574"/>
                  </a:cubicBezTo>
                  <a:cubicBezTo>
                    <a:pt x="3374215" y="1256424"/>
                    <a:pt x="3367866" y="1262788"/>
                    <a:pt x="3360002" y="1262788"/>
                  </a:cubicBezTo>
                  <a:cubicBezTo>
                    <a:pt x="3352137" y="1262788"/>
                    <a:pt x="3345788" y="1256424"/>
                    <a:pt x="3345788" y="1248574"/>
                  </a:cubicBezTo>
                  <a:cubicBezTo>
                    <a:pt x="3345757" y="1240741"/>
                    <a:pt x="3352105" y="1234380"/>
                    <a:pt x="3359938" y="1234361"/>
                  </a:cubicBezTo>
                  <a:cubicBezTo>
                    <a:pt x="3359970" y="1234361"/>
                    <a:pt x="3359970" y="1234361"/>
                    <a:pt x="3360002" y="1234361"/>
                  </a:cubicBezTo>
                  <a:close/>
                  <a:moveTo>
                    <a:pt x="3355264" y="334175"/>
                  </a:moveTo>
                  <a:lnTo>
                    <a:pt x="3355264" y="409980"/>
                  </a:lnTo>
                  <a:lnTo>
                    <a:pt x="3127848" y="409980"/>
                  </a:lnTo>
                  <a:lnTo>
                    <a:pt x="3127848" y="637395"/>
                  </a:lnTo>
                  <a:lnTo>
                    <a:pt x="3004191" y="637395"/>
                  </a:lnTo>
                  <a:cubicBezTo>
                    <a:pt x="3001576" y="624578"/>
                    <a:pt x="2989062" y="616306"/>
                    <a:pt x="2976244" y="618924"/>
                  </a:cubicBezTo>
                  <a:cubicBezTo>
                    <a:pt x="2963424" y="621539"/>
                    <a:pt x="2955155" y="634054"/>
                    <a:pt x="2957770" y="646871"/>
                  </a:cubicBezTo>
                  <a:cubicBezTo>
                    <a:pt x="2960388" y="659688"/>
                    <a:pt x="2972899" y="667961"/>
                    <a:pt x="2985720" y="665342"/>
                  </a:cubicBezTo>
                  <a:cubicBezTo>
                    <a:pt x="2995022" y="663444"/>
                    <a:pt x="3002293" y="656173"/>
                    <a:pt x="3004191" y="646871"/>
                  </a:cubicBezTo>
                  <a:lnTo>
                    <a:pt x="3137324" y="646871"/>
                  </a:lnTo>
                  <a:lnTo>
                    <a:pt x="3137324" y="419455"/>
                  </a:lnTo>
                  <a:lnTo>
                    <a:pt x="3364740" y="419455"/>
                  </a:lnTo>
                  <a:lnTo>
                    <a:pt x="3364740" y="343650"/>
                  </a:lnTo>
                  <a:lnTo>
                    <a:pt x="3431069" y="343650"/>
                  </a:lnTo>
                  <a:lnTo>
                    <a:pt x="3431069" y="467465"/>
                  </a:lnTo>
                  <a:cubicBezTo>
                    <a:pt x="3418245" y="470081"/>
                    <a:pt x="3409970" y="482595"/>
                    <a:pt x="3412592" y="495412"/>
                  </a:cubicBezTo>
                  <a:cubicBezTo>
                    <a:pt x="3415213" y="508233"/>
                    <a:pt x="3427721" y="516502"/>
                    <a:pt x="3440545" y="513886"/>
                  </a:cubicBezTo>
                  <a:cubicBezTo>
                    <a:pt x="3453368" y="511268"/>
                    <a:pt x="3461644" y="498757"/>
                    <a:pt x="3459022" y="485936"/>
                  </a:cubicBezTo>
                  <a:cubicBezTo>
                    <a:pt x="3457127" y="476635"/>
                    <a:pt x="3449862" y="469364"/>
                    <a:pt x="3440545" y="467465"/>
                  </a:cubicBezTo>
                  <a:lnTo>
                    <a:pt x="3440545" y="334175"/>
                  </a:lnTo>
                  <a:close/>
                  <a:moveTo>
                    <a:pt x="2980976" y="656347"/>
                  </a:moveTo>
                  <a:cubicBezTo>
                    <a:pt x="2973127" y="656347"/>
                    <a:pt x="2966762" y="649982"/>
                    <a:pt x="2966762" y="642133"/>
                  </a:cubicBezTo>
                  <a:cubicBezTo>
                    <a:pt x="2966762" y="634284"/>
                    <a:pt x="2973127" y="627920"/>
                    <a:pt x="2980976" y="627920"/>
                  </a:cubicBezTo>
                  <a:cubicBezTo>
                    <a:pt x="2988825" y="627920"/>
                    <a:pt x="2995189" y="634284"/>
                    <a:pt x="2995189" y="642133"/>
                  </a:cubicBezTo>
                  <a:cubicBezTo>
                    <a:pt x="2995173" y="649976"/>
                    <a:pt x="2988818" y="656331"/>
                    <a:pt x="2980976" y="656347"/>
                  </a:cubicBezTo>
                  <a:close/>
                  <a:moveTo>
                    <a:pt x="3450020" y="490523"/>
                  </a:moveTo>
                  <a:cubicBezTo>
                    <a:pt x="3450020" y="498372"/>
                    <a:pt x="3443672" y="504736"/>
                    <a:pt x="3435807" y="504736"/>
                  </a:cubicBezTo>
                  <a:cubicBezTo>
                    <a:pt x="3427942" y="504736"/>
                    <a:pt x="3421593" y="498372"/>
                    <a:pt x="3421593" y="490523"/>
                  </a:cubicBezTo>
                  <a:cubicBezTo>
                    <a:pt x="3421593" y="482674"/>
                    <a:pt x="3427942" y="476309"/>
                    <a:pt x="3435807" y="476309"/>
                  </a:cubicBezTo>
                  <a:cubicBezTo>
                    <a:pt x="3443672" y="476309"/>
                    <a:pt x="3450020" y="482674"/>
                    <a:pt x="3450020" y="490523"/>
                  </a:cubicBezTo>
                  <a:close/>
                  <a:moveTo>
                    <a:pt x="2445602" y="2560478"/>
                  </a:moveTo>
                  <a:cubicBezTo>
                    <a:pt x="2458419" y="2563096"/>
                    <a:pt x="2470933" y="2554827"/>
                    <a:pt x="2473552" y="2542010"/>
                  </a:cubicBezTo>
                  <a:cubicBezTo>
                    <a:pt x="2473555" y="2542007"/>
                    <a:pt x="2473555" y="2542004"/>
                    <a:pt x="2473555" y="2542000"/>
                  </a:cubicBezTo>
                  <a:lnTo>
                    <a:pt x="2682493" y="2542000"/>
                  </a:lnTo>
                  <a:lnTo>
                    <a:pt x="2682493" y="2333062"/>
                  </a:lnTo>
                  <a:cubicBezTo>
                    <a:pt x="2695313" y="2330447"/>
                    <a:pt x="2703582" y="2317933"/>
                    <a:pt x="2700964" y="2305116"/>
                  </a:cubicBezTo>
                  <a:cubicBezTo>
                    <a:pt x="2698349" y="2292295"/>
                    <a:pt x="2685835" y="2284026"/>
                    <a:pt x="2673017" y="2286641"/>
                  </a:cubicBezTo>
                  <a:cubicBezTo>
                    <a:pt x="2660200" y="2289260"/>
                    <a:pt x="2651928" y="2301771"/>
                    <a:pt x="2654546" y="2314591"/>
                  </a:cubicBezTo>
                  <a:cubicBezTo>
                    <a:pt x="2656444" y="2323893"/>
                    <a:pt x="2663715" y="2331164"/>
                    <a:pt x="2673017" y="2333062"/>
                  </a:cubicBezTo>
                  <a:lnTo>
                    <a:pt x="2673017" y="2532525"/>
                  </a:lnTo>
                  <a:lnTo>
                    <a:pt x="2473555" y="2532525"/>
                  </a:lnTo>
                  <a:cubicBezTo>
                    <a:pt x="2470936" y="2519707"/>
                    <a:pt x="2458419" y="2511438"/>
                    <a:pt x="2445602" y="2514060"/>
                  </a:cubicBezTo>
                  <a:cubicBezTo>
                    <a:pt x="2432784" y="2516678"/>
                    <a:pt x="2424515" y="2529196"/>
                    <a:pt x="2427137" y="2542013"/>
                  </a:cubicBezTo>
                  <a:cubicBezTo>
                    <a:pt x="2429038" y="2551312"/>
                    <a:pt x="2436303" y="2558576"/>
                    <a:pt x="2445602" y="2560478"/>
                  </a:cubicBezTo>
                  <a:close/>
                  <a:moveTo>
                    <a:pt x="2663542" y="2309847"/>
                  </a:moveTo>
                  <a:cubicBezTo>
                    <a:pt x="2663542" y="2301998"/>
                    <a:pt x="2669906" y="2295634"/>
                    <a:pt x="2677755" y="2295634"/>
                  </a:cubicBezTo>
                  <a:cubicBezTo>
                    <a:pt x="2685604" y="2295634"/>
                    <a:pt x="2691969" y="2301998"/>
                    <a:pt x="2691969" y="2309847"/>
                  </a:cubicBezTo>
                  <a:cubicBezTo>
                    <a:pt x="2691969" y="2317696"/>
                    <a:pt x="2685604" y="2324060"/>
                    <a:pt x="2677755" y="2324060"/>
                  </a:cubicBezTo>
                  <a:cubicBezTo>
                    <a:pt x="2669906" y="2324060"/>
                    <a:pt x="2663542" y="2317696"/>
                    <a:pt x="2663542" y="2309847"/>
                  </a:cubicBezTo>
                  <a:close/>
                  <a:moveTo>
                    <a:pt x="2450340" y="2523049"/>
                  </a:moveTo>
                  <a:cubicBezTo>
                    <a:pt x="2458188" y="2523049"/>
                    <a:pt x="2464553" y="2529414"/>
                    <a:pt x="2464553" y="2537263"/>
                  </a:cubicBezTo>
                  <a:cubicBezTo>
                    <a:pt x="2464553" y="2545112"/>
                    <a:pt x="2458188" y="2551476"/>
                    <a:pt x="2450340" y="2551476"/>
                  </a:cubicBezTo>
                  <a:cubicBezTo>
                    <a:pt x="2442490" y="2551476"/>
                    <a:pt x="2436126" y="2545112"/>
                    <a:pt x="2436126" y="2537263"/>
                  </a:cubicBezTo>
                  <a:cubicBezTo>
                    <a:pt x="2436107" y="2529429"/>
                    <a:pt x="2442443" y="2523068"/>
                    <a:pt x="2450276" y="2523049"/>
                  </a:cubicBezTo>
                  <a:cubicBezTo>
                    <a:pt x="2450298" y="2523049"/>
                    <a:pt x="2450317" y="2523049"/>
                    <a:pt x="2450340" y="2523049"/>
                  </a:cubicBezTo>
                  <a:close/>
                  <a:moveTo>
                    <a:pt x="3658485" y="892764"/>
                  </a:moveTo>
                  <a:cubicBezTo>
                    <a:pt x="3660032" y="893077"/>
                    <a:pt x="3661643" y="893238"/>
                    <a:pt x="3663222" y="893238"/>
                  </a:cubicBezTo>
                  <a:cubicBezTo>
                    <a:pt x="3676299" y="893238"/>
                    <a:pt x="3686912" y="882631"/>
                    <a:pt x="3686912" y="869549"/>
                  </a:cubicBezTo>
                  <a:cubicBezTo>
                    <a:pt x="3686912" y="868023"/>
                    <a:pt x="3686753" y="866501"/>
                    <a:pt x="3686469" y="865000"/>
                  </a:cubicBezTo>
                  <a:cubicBezTo>
                    <a:pt x="3683974" y="852161"/>
                    <a:pt x="3671529" y="843784"/>
                    <a:pt x="3658674" y="846289"/>
                  </a:cubicBezTo>
                  <a:cubicBezTo>
                    <a:pt x="3649293" y="848124"/>
                    <a:pt x="3641934" y="855433"/>
                    <a:pt x="3640007" y="864811"/>
                  </a:cubicBezTo>
                  <a:lnTo>
                    <a:pt x="3092757" y="864811"/>
                  </a:lnTo>
                  <a:lnTo>
                    <a:pt x="2976238" y="981298"/>
                  </a:lnTo>
                  <a:lnTo>
                    <a:pt x="2976238" y="1452933"/>
                  </a:lnTo>
                  <a:cubicBezTo>
                    <a:pt x="2963420" y="1455548"/>
                    <a:pt x="2955148" y="1468062"/>
                    <a:pt x="2957767" y="1480879"/>
                  </a:cubicBezTo>
                  <a:cubicBezTo>
                    <a:pt x="2960382" y="1493700"/>
                    <a:pt x="2972896" y="1501969"/>
                    <a:pt x="2985714" y="1499354"/>
                  </a:cubicBezTo>
                  <a:cubicBezTo>
                    <a:pt x="2998534" y="1496739"/>
                    <a:pt x="3006803" y="1484224"/>
                    <a:pt x="3004185" y="1471404"/>
                  </a:cubicBezTo>
                  <a:cubicBezTo>
                    <a:pt x="3002286" y="1462102"/>
                    <a:pt x="2995015" y="1454831"/>
                    <a:pt x="2985714" y="1452933"/>
                  </a:cubicBezTo>
                  <a:lnTo>
                    <a:pt x="2985714" y="985467"/>
                  </a:lnTo>
                  <a:lnTo>
                    <a:pt x="3096642" y="874286"/>
                  </a:lnTo>
                  <a:lnTo>
                    <a:pt x="3639912" y="874286"/>
                  </a:lnTo>
                  <a:cubicBezTo>
                    <a:pt x="3641839" y="883620"/>
                    <a:pt x="3649135" y="890900"/>
                    <a:pt x="3658485" y="892764"/>
                  </a:cubicBezTo>
                  <a:close/>
                  <a:moveTo>
                    <a:pt x="3658485" y="856125"/>
                  </a:moveTo>
                  <a:cubicBezTo>
                    <a:pt x="3665876" y="853519"/>
                    <a:pt x="3673993" y="857407"/>
                    <a:pt x="3676615" y="864811"/>
                  </a:cubicBezTo>
                  <a:cubicBezTo>
                    <a:pt x="3679204" y="872218"/>
                    <a:pt x="3675320" y="880332"/>
                    <a:pt x="3667929" y="882938"/>
                  </a:cubicBezTo>
                  <a:cubicBezTo>
                    <a:pt x="3660506" y="885544"/>
                    <a:pt x="3652420" y="881658"/>
                    <a:pt x="3649799" y="874255"/>
                  </a:cubicBezTo>
                  <a:cubicBezTo>
                    <a:pt x="3647208" y="866851"/>
                    <a:pt x="3651093" y="858746"/>
                    <a:pt x="3658485" y="856125"/>
                  </a:cubicBezTo>
                  <a:close/>
                  <a:moveTo>
                    <a:pt x="2995189" y="1475990"/>
                  </a:moveTo>
                  <a:cubicBezTo>
                    <a:pt x="2995189" y="1483839"/>
                    <a:pt x="2988825" y="1490203"/>
                    <a:pt x="2980976" y="1490203"/>
                  </a:cubicBezTo>
                  <a:cubicBezTo>
                    <a:pt x="2973127" y="1490203"/>
                    <a:pt x="2966762" y="1483839"/>
                    <a:pt x="2966762" y="1475990"/>
                  </a:cubicBezTo>
                  <a:cubicBezTo>
                    <a:pt x="2966762" y="1468141"/>
                    <a:pt x="2973127" y="1461777"/>
                    <a:pt x="2980976" y="1461777"/>
                  </a:cubicBezTo>
                  <a:cubicBezTo>
                    <a:pt x="2988825" y="1461777"/>
                    <a:pt x="2995189" y="1468141"/>
                    <a:pt x="2995189" y="1475990"/>
                  </a:cubicBezTo>
                  <a:close/>
                  <a:moveTo>
                    <a:pt x="2748822" y="1575011"/>
                  </a:moveTo>
                  <a:cubicBezTo>
                    <a:pt x="2761640" y="1577629"/>
                    <a:pt x="2774154" y="1569360"/>
                    <a:pt x="2776772" y="1556543"/>
                  </a:cubicBezTo>
                  <a:cubicBezTo>
                    <a:pt x="2776776" y="1556539"/>
                    <a:pt x="2776776" y="1556536"/>
                    <a:pt x="2776776" y="1556533"/>
                  </a:cubicBezTo>
                  <a:lnTo>
                    <a:pt x="3061519" y="1556533"/>
                  </a:lnTo>
                  <a:lnTo>
                    <a:pt x="3061519" y="1195985"/>
                  </a:lnTo>
                  <a:cubicBezTo>
                    <a:pt x="3074339" y="1193369"/>
                    <a:pt x="3082608" y="1180855"/>
                    <a:pt x="3079990" y="1168038"/>
                  </a:cubicBezTo>
                  <a:cubicBezTo>
                    <a:pt x="3077375" y="1155217"/>
                    <a:pt x="3064861" y="1146948"/>
                    <a:pt x="3052043" y="1149563"/>
                  </a:cubicBezTo>
                  <a:cubicBezTo>
                    <a:pt x="3039226" y="1152179"/>
                    <a:pt x="3030954" y="1164693"/>
                    <a:pt x="3033572" y="1177513"/>
                  </a:cubicBezTo>
                  <a:cubicBezTo>
                    <a:pt x="3035470" y="1186815"/>
                    <a:pt x="3042741" y="1194086"/>
                    <a:pt x="3052043" y="1195985"/>
                  </a:cubicBezTo>
                  <a:lnTo>
                    <a:pt x="3052043" y="1547057"/>
                  </a:lnTo>
                  <a:lnTo>
                    <a:pt x="2776776" y="1547057"/>
                  </a:lnTo>
                  <a:cubicBezTo>
                    <a:pt x="2774157" y="1534240"/>
                    <a:pt x="2761640" y="1525971"/>
                    <a:pt x="2748822" y="1528593"/>
                  </a:cubicBezTo>
                  <a:cubicBezTo>
                    <a:pt x="2736005" y="1531211"/>
                    <a:pt x="2727736" y="1543728"/>
                    <a:pt x="2730358" y="1556546"/>
                  </a:cubicBezTo>
                  <a:cubicBezTo>
                    <a:pt x="2732259" y="1565844"/>
                    <a:pt x="2739524" y="1573109"/>
                    <a:pt x="2748822" y="1575011"/>
                  </a:cubicBezTo>
                  <a:close/>
                  <a:moveTo>
                    <a:pt x="3042568" y="1172769"/>
                  </a:moveTo>
                  <a:cubicBezTo>
                    <a:pt x="3042568" y="1164920"/>
                    <a:pt x="3048932" y="1158556"/>
                    <a:pt x="3056781" y="1158556"/>
                  </a:cubicBezTo>
                  <a:cubicBezTo>
                    <a:pt x="3064630" y="1158556"/>
                    <a:pt x="3070994" y="1164920"/>
                    <a:pt x="3070994" y="1172769"/>
                  </a:cubicBezTo>
                  <a:cubicBezTo>
                    <a:pt x="3070994" y="1180618"/>
                    <a:pt x="3064630" y="1186983"/>
                    <a:pt x="3056781" y="1186983"/>
                  </a:cubicBezTo>
                  <a:cubicBezTo>
                    <a:pt x="3048932" y="1186983"/>
                    <a:pt x="3042568" y="1180618"/>
                    <a:pt x="3042568" y="1172769"/>
                  </a:cubicBezTo>
                  <a:close/>
                  <a:moveTo>
                    <a:pt x="2753560" y="1537582"/>
                  </a:moveTo>
                  <a:cubicBezTo>
                    <a:pt x="2761409" y="1537582"/>
                    <a:pt x="2767774" y="1543946"/>
                    <a:pt x="2767774" y="1551795"/>
                  </a:cubicBezTo>
                  <a:cubicBezTo>
                    <a:pt x="2767774" y="1559644"/>
                    <a:pt x="2761409" y="1566009"/>
                    <a:pt x="2753560" y="1566009"/>
                  </a:cubicBezTo>
                  <a:cubicBezTo>
                    <a:pt x="2745711" y="1566009"/>
                    <a:pt x="2739347" y="1559644"/>
                    <a:pt x="2739347" y="1551795"/>
                  </a:cubicBezTo>
                  <a:cubicBezTo>
                    <a:pt x="2739328" y="1543962"/>
                    <a:pt x="2745664" y="1537601"/>
                    <a:pt x="2753497" y="1537582"/>
                  </a:cubicBezTo>
                  <a:cubicBezTo>
                    <a:pt x="2753519" y="1537582"/>
                    <a:pt x="2753538" y="1537582"/>
                    <a:pt x="2753560" y="1537582"/>
                  </a:cubicBezTo>
                  <a:close/>
                  <a:moveTo>
                    <a:pt x="4795562" y="334175"/>
                  </a:moveTo>
                  <a:lnTo>
                    <a:pt x="4795562" y="409980"/>
                  </a:lnTo>
                  <a:lnTo>
                    <a:pt x="4568147" y="409980"/>
                  </a:lnTo>
                  <a:lnTo>
                    <a:pt x="4568147" y="637395"/>
                  </a:lnTo>
                  <a:lnTo>
                    <a:pt x="4444490" y="637395"/>
                  </a:lnTo>
                  <a:cubicBezTo>
                    <a:pt x="4441868" y="624578"/>
                    <a:pt x="4429360" y="616306"/>
                    <a:pt x="4416537" y="618924"/>
                  </a:cubicBezTo>
                  <a:cubicBezTo>
                    <a:pt x="4403713" y="621539"/>
                    <a:pt x="4395437" y="634054"/>
                    <a:pt x="4398059" y="646871"/>
                  </a:cubicBezTo>
                  <a:cubicBezTo>
                    <a:pt x="4400681" y="659688"/>
                    <a:pt x="4413188" y="667961"/>
                    <a:pt x="4426012" y="665342"/>
                  </a:cubicBezTo>
                  <a:cubicBezTo>
                    <a:pt x="4435330" y="663444"/>
                    <a:pt x="4442595" y="656173"/>
                    <a:pt x="4444490" y="646871"/>
                  </a:cubicBezTo>
                  <a:lnTo>
                    <a:pt x="4577623" y="646871"/>
                  </a:lnTo>
                  <a:lnTo>
                    <a:pt x="4577623" y="419455"/>
                  </a:lnTo>
                  <a:lnTo>
                    <a:pt x="4805038" y="419455"/>
                  </a:lnTo>
                  <a:lnTo>
                    <a:pt x="4805038" y="343650"/>
                  </a:lnTo>
                  <a:lnTo>
                    <a:pt x="4871368" y="343650"/>
                  </a:lnTo>
                  <a:lnTo>
                    <a:pt x="4871368" y="467465"/>
                  </a:lnTo>
                  <a:cubicBezTo>
                    <a:pt x="4858544" y="470081"/>
                    <a:pt x="4850268" y="482595"/>
                    <a:pt x="4852890" y="495412"/>
                  </a:cubicBezTo>
                  <a:cubicBezTo>
                    <a:pt x="4855512" y="508233"/>
                    <a:pt x="4868019" y="516502"/>
                    <a:pt x="4880843" y="513886"/>
                  </a:cubicBezTo>
                  <a:cubicBezTo>
                    <a:pt x="4893667" y="511268"/>
                    <a:pt x="4901942" y="498757"/>
                    <a:pt x="4899321" y="485936"/>
                  </a:cubicBezTo>
                  <a:cubicBezTo>
                    <a:pt x="4897426" y="476635"/>
                    <a:pt x="4890161" y="469364"/>
                    <a:pt x="4880843" y="467465"/>
                  </a:cubicBezTo>
                  <a:lnTo>
                    <a:pt x="4880843" y="334175"/>
                  </a:lnTo>
                  <a:close/>
                  <a:moveTo>
                    <a:pt x="4421274" y="656347"/>
                  </a:moveTo>
                  <a:cubicBezTo>
                    <a:pt x="4413410" y="656347"/>
                    <a:pt x="4407061" y="649982"/>
                    <a:pt x="4407061" y="642133"/>
                  </a:cubicBezTo>
                  <a:cubicBezTo>
                    <a:pt x="4407061" y="634284"/>
                    <a:pt x="4413410" y="627920"/>
                    <a:pt x="4421274" y="627920"/>
                  </a:cubicBezTo>
                  <a:cubicBezTo>
                    <a:pt x="4429139" y="627920"/>
                    <a:pt x="4435488" y="634284"/>
                    <a:pt x="4435488" y="642133"/>
                  </a:cubicBezTo>
                  <a:cubicBezTo>
                    <a:pt x="4435456" y="649976"/>
                    <a:pt x="4429108" y="656331"/>
                    <a:pt x="4421274" y="656347"/>
                  </a:cubicBezTo>
                  <a:close/>
                  <a:moveTo>
                    <a:pt x="4890319" y="490523"/>
                  </a:moveTo>
                  <a:cubicBezTo>
                    <a:pt x="4890319" y="498372"/>
                    <a:pt x="4883970" y="504736"/>
                    <a:pt x="4876105" y="504736"/>
                  </a:cubicBezTo>
                  <a:cubicBezTo>
                    <a:pt x="4868241" y="504736"/>
                    <a:pt x="4861892" y="498372"/>
                    <a:pt x="4861892" y="490523"/>
                  </a:cubicBezTo>
                  <a:cubicBezTo>
                    <a:pt x="4861892" y="482674"/>
                    <a:pt x="4868241" y="476309"/>
                    <a:pt x="4876105" y="476309"/>
                  </a:cubicBezTo>
                  <a:cubicBezTo>
                    <a:pt x="4883970" y="476309"/>
                    <a:pt x="4890319" y="482674"/>
                    <a:pt x="4890319" y="490523"/>
                  </a:cubicBezTo>
                  <a:close/>
                  <a:moveTo>
                    <a:pt x="4625475" y="3072637"/>
                  </a:moveTo>
                  <a:cubicBezTo>
                    <a:pt x="4628096" y="3085454"/>
                    <a:pt x="4640604" y="3093726"/>
                    <a:pt x="4653428" y="3091108"/>
                  </a:cubicBezTo>
                  <a:cubicBezTo>
                    <a:pt x="4666251" y="3088493"/>
                    <a:pt x="4674527" y="3075978"/>
                    <a:pt x="4671905" y="3063161"/>
                  </a:cubicBezTo>
                  <a:cubicBezTo>
                    <a:pt x="4669284" y="3050344"/>
                    <a:pt x="4656776" y="3042071"/>
                    <a:pt x="4643952" y="3044690"/>
                  </a:cubicBezTo>
                  <a:cubicBezTo>
                    <a:pt x="4634634" y="3046588"/>
                    <a:pt x="4627370" y="3053859"/>
                    <a:pt x="4625475" y="3063161"/>
                  </a:cubicBezTo>
                  <a:lnTo>
                    <a:pt x="4122791" y="3063161"/>
                  </a:lnTo>
                  <a:lnTo>
                    <a:pt x="4122791" y="2800686"/>
                  </a:lnTo>
                  <a:lnTo>
                    <a:pt x="3930436" y="2608330"/>
                  </a:lnTo>
                  <a:lnTo>
                    <a:pt x="3838048" y="2608330"/>
                  </a:lnTo>
                  <a:cubicBezTo>
                    <a:pt x="3835427" y="2595513"/>
                    <a:pt x="3822918" y="2587240"/>
                    <a:pt x="3810095" y="2589859"/>
                  </a:cubicBezTo>
                  <a:cubicBezTo>
                    <a:pt x="3797271" y="2592474"/>
                    <a:pt x="3788996" y="2604988"/>
                    <a:pt x="3791618" y="2617806"/>
                  </a:cubicBezTo>
                  <a:cubicBezTo>
                    <a:pt x="3794239" y="2630623"/>
                    <a:pt x="3806747" y="2638895"/>
                    <a:pt x="3819571" y="2636277"/>
                  </a:cubicBezTo>
                  <a:cubicBezTo>
                    <a:pt x="3828888" y="2634378"/>
                    <a:pt x="3836153" y="2627108"/>
                    <a:pt x="3838048" y="2617806"/>
                  </a:cubicBezTo>
                  <a:lnTo>
                    <a:pt x="3926487" y="2617806"/>
                  </a:lnTo>
                  <a:lnTo>
                    <a:pt x="4113158" y="2804476"/>
                  </a:lnTo>
                  <a:lnTo>
                    <a:pt x="4113158" y="3072637"/>
                  </a:lnTo>
                  <a:close/>
                  <a:moveTo>
                    <a:pt x="4648690" y="3053685"/>
                  </a:moveTo>
                  <a:cubicBezTo>
                    <a:pt x="4656555" y="3053685"/>
                    <a:pt x="4662903" y="3060050"/>
                    <a:pt x="4662903" y="3067899"/>
                  </a:cubicBezTo>
                  <a:cubicBezTo>
                    <a:pt x="4662903" y="3075748"/>
                    <a:pt x="4656555" y="3082112"/>
                    <a:pt x="4648690" y="3082112"/>
                  </a:cubicBezTo>
                  <a:cubicBezTo>
                    <a:pt x="4640825" y="3082112"/>
                    <a:pt x="4634476" y="3075748"/>
                    <a:pt x="4634476" y="3067899"/>
                  </a:cubicBezTo>
                  <a:cubicBezTo>
                    <a:pt x="4634445" y="3060066"/>
                    <a:pt x="4640794" y="3053704"/>
                    <a:pt x="4648627" y="3053685"/>
                  </a:cubicBezTo>
                  <a:cubicBezTo>
                    <a:pt x="4648658" y="3053685"/>
                    <a:pt x="4648658" y="3053685"/>
                    <a:pt x="4648690" y="3053685"/>
                  </a:cubicBezTo>
                  <a:close/>
                  <a:moveTo>
                    <a:pt x="3814833" y="2627281"/>
                  </a:moveTo>
                  <a:cubicBezTo>
                    <a:pt x="3806968" y="2627281"/>
                    <a:pt x="3800619" y="2620917"/>
                    <a:pt x="3800619" y="2613068"/>
                  </a:cubicBezTo>
                  <a:cubicBezTo>
                    <a:pt x="3800619" y="2605219"/>
                    <a:pt x="3806968" y="2598854"/>
                    <a:pt x="3814833" y="2598854"/>
                  </a:cubicBezTo>
                  <a:cubicBezTo>
                    <a:pt x="3822698" y="2598854"/>
                    <a:pt x="3829046" y="2605219"/>
                    <a:pt x="3829046" y="2613068"/>
                  </a:cubicBezTo>
                  <a:cubicBezTo>
                    <a:pt x="3829015" y="2620911"/>
                    <a:pt x="3822666" y="2627262"/>
                    <a:pt x="3814833" y="2627281"/>
                  </a:cubicBezTo>
                  <a:close/>
                  <a:moveTo>
                    <a:pt x="2473555" y="2987356"/>
                  </a:moveTo>
                  <a:cubicBezTo>
                    <a:pt x="2470940" y="2974538"/>
                    <a:pt x="2458425" y="2966266"/>
                    <a:pt x="2445608" y="2968885"/>
                  </a:cubicBezTo>
                  <a:cubicBezTo>
                    <a:pt x="2432787" y="2971500"/>
                    <a:pt x="2424518" y="2984014"/>
                    <a:pt x="2427134" y="2996831"/>
                  </a:cubicBezTo>
                  <a:cubicBezTo>
                    <a:pt x="2429752" y="3009649"/>
                    <a:pt x="2442263" y="3017921"/>
                    <a:pt x="2455084" y="3015303"/>
                  </a:cubicBezTo>
                  <a:cubicBezTo>
                    <a:pt x="2464385" y="3013404"/>
                    <a:pt x="2471656" y="3006133"/>
                    <a:pt x="2473555" y="2996831"/>
                  </a:cubicBezTo>
                  <a:lnTo>
                    <a:pt x="2530883" y="2996831"/>
                  </a:lnTo>
                  <a:lnTo>
                    <a:pt x="2530883" y="2876428"/>
                  </a:lnTo>
                  <a:lnTo>
                    <a:pt x="2414395" y="2759940"/>
                  </a:lnTo>
                  <a:lnTo>
                    <a:pt x="2321944" y="2759940"/>
                  </a:lnTo>
                  <a:cubicBezTo>
                    <a:pt x="2319329" y="2747123"/>
                    <a:pt x="2306815" y="2738851"/>
                    <a:pt x="2293998" y="2741469"/>
                  </a:cubicBezTo>
                  <a:cubicBezTo>
                    <a:pt x="2281177" y="2744084"/>
                    <a:pt x="2272908" y="2756599"/>
                    <a:pt x="2275523" y="2769416"/>
                  </a:cubicBezTo>
                  <a:cubicBezTo>
                    <a:pt x="2278142" y="2782233"/>
                    <a:pt x="2290653" y="2790506"/>
                    <a:pt x="2303473" y="2787887"/>
                  </a:cubicBezTo>
                  <a:cubicBezTo>
                    <a:pt x="2312775" y="2785989"/>
                    <a:pt x="2320046" y="2778718"/>
                    <a:pt x="2321944" y="2769416"/>
                  </a:cubicBezTo>
                  <a:lnTo>
                    <a:pt x="2410384" y="2769416"/>
                  </a:lnTo>
                  <a:lnTo>
                    <a:pt x="2521280" y="2880313"/>
                  </a:lnTo>
                  <a:lnTo>
                    <a:pt x="2521280" y="2987356"/>
                  </a:lnTo>
                  <a:close/>
                  <a:moveTo>
                    <a:pt x="2450340" y="3006307"/>
                  </a:moveTo>
                  <a:cubicBezTo>
                    <a:pt x="2442490" y="3006307"/>
                    <a:pt x="2436126" y="2999943"/>
                    <a:pt x="2436126" y="2992094"/>
                  </a:cubicBezTo>
                  <a:cubicBezTo>
                    <a:pt x="2436126" y="2984245"/>
                    <a:pt x="2442490" y="2977880"/>
                    <a:pt x="2450340" y="2977880"/>
                  </a:cubicBezTo>
                  <a:cubicBezTo>
                    <a:pt x="2458188" y="2977880"/>
                    <a:pt x="2464553" y="2984245"/>
                    <a:pt x="2464553" y="2992094"/>
                  </a:cubicBezTo>
                  <a:cubicBezTo>
                    <a:pt x="2464537" y="2999936"/>
                    <a:pt x="2458182" y="3006288"/>
                    <a:pt x="2450340" y="3006307"/>
                  </a:cubicBezTo>
                  <a:close/>
                  <a:moveTo>
                    <a:pt x="2298729" y="2778892"/>
                  </a:moveTo>
                  <a:cubicBezTo>
                    <a:pt x="2290880" y="2778892"/>
                    <a:pt x="2284516" y="2772527"/>
                    <a:pt x="2284516" y="2764678"/>
                  </a:cubicBezTo>
                  <a:cubicBezTo>
                    <a:pt x="2284516" y="2756829"/>
                    <a:pt x="2290880" y="2750465"/>
                    <a:pt x="2298729" y="2750465"/>
                  </a:cubicBezTo>
                  <a:cubicBezTo>
                    <a:pt x="2306578" y="2750465"/>
                    <a:pt x="2312943" y="2756829"/>
                    <a:pt x="2312943" y="2764678"/>
                  </a:cubicBezTo>
                  <a:cubicBezTo>
                    <a:pt x="2312927" y="2772521"/>
                    <a:pt x="2306572" y="2778873"/>
                    <a:pt x="2298729" y="2778892"/>
                  </a:cubicBezTo>
                  <a:close/>
                  <a:moveTo>
                    <a:pt x="2473555" y="1926083"/>
                  </a:moveTo>
                  <a:cubicBezTo>
                    <a:pt x="2470940" y="1913266"/>
                    <a:pt x="2458425" y="1904994"/>
                    <a:pt x="2445608" y="1907612"/>
                  </a:cubicBezTo>
                  <a:cubicBezTo>
                    <a:pt x="2432787" y="1910227"/>
                    <a:pt x="2424518" y="1922742"/>
                    <a:pt x="2427134" y="1935559"/>
                  </a:cubicBezTo>
                  <a:cubicBezTo>
                    <a:pt x="2429752" y="1948376"/>
                    <a:pt x="2442263" y="1956649"/>
                    <a:pt x="2455084" y="1954030"/>
                  </a:cubicBezTo>
                  <a:cubicBezTo>
                    <a:pt x="2464385" y="1952132"/>
                    <a:pt x="2471656" y="1944861"/>
                    <a:pt x="2473555" y="1935559"/>
                  </a:cubicBezTo>
                  <a:lnTo>
                    <a:pt x="2530883" y="1935559"/>
                  </a:lnTo>
                  <a:lnTo>
                    <a:pt x="2530883" y="1850278"/>
                  </a:lnTo>
                  <a:lnTo>
                    <a:pt x="2455077" y="1850278"/>
                  </a:lnTo>
                  <a:lnTo>
                    <a:pt x="2455077" y="1708143"/>
                  </a:lnTo>
                  <a:lnTo>
                    <a:pt x="2521407" y="1708143"/>
                  </a:lnTo>
                  <a:lnTo>
                    <a:pt x="2521407" y="1756153"/>
                  </a:lnTo>
                  <a:cubicBezTo>
                    <a:pt x="2508589" y="1758769"/>
                    <a:pt x="2500317" y="1771283"/>
                    <a:pt x="2502936" y="1784100"/>
                  </a:cubicBezTo>
                  <a:cubicBezTo>
                    <a:pt x="2505551" y="1796921"/>
                    <a:pt x="2518065" y="1805190"/>
                    <a:pt x="2530883" y="1802575"/>
                  </a:cubicBezTo>
                  <a:cubicBezTo>
                    <a:pt x="2543703" y="1799956"/>
                    <a:pt x="2551972" y="1787445"/>
                    <a:pt x="2549354" y="1774625"/>
                  </a:cubicBezTo>
                  <a:cubicBezTo>
                    <a:pt x="2547455" y="1765323"/>
                    <a:pt x="2540184" y="1758052"/>
                    <a:pt x="2530883" y="1756153"/>
                  </a:cubicBezTo>
                  <a:lnTo>
                    <a:pt x="2530883" y="1698668"/>
                  </a:lnTo>
                  <a:lnTo>
                    <a:pt x="2445602" y="1698668"/>
                  </a:lnTo>
                  <a:lnTo>
                    <a:pt x="2445602" y="1859754"/>
                  </a:lnTo>
                  <a:lnTo>
                    <a:pt x="2521407" y="1859754"/>
                  </a:lnTo>
                  <a:lnTo>
                    <a:pt x="2521407" y="1926083"/>
                  </a:lnTo>
                  <a:close/>
                  <a:moveTo>
                    <a:pt x="2450340" y="1945035"/>
                  </a:moveTo>
                  <a:cubicBezTo>
                    <a:pt x="2442490" y="1945035"/>
                    <a:pt x="2436126" y="1938670"/>
                    <a:pt x="2436126" y="1930821"/>
                  </a:cubicBezTo>
                  <a:cubicBezTo>
                    <a:pt x="2436126" y="1922972"/>
                    <a:pt x="2442490" y="1916608"/>
                    <a:pt x="2450340" y="1916608"/>
                  </a:cubicBezTo>
                  <a:cubicBezTo>
                    <a:pt x="2458188" y="1916608"/>
                    <a:pt x="2464553" y="1922972"/>
                    <a:pt x="2464553" y="1930821"/>
                  </a:cubicBezTo>
                  <a:cubicBezTo>
                    <a:pt x="2464537" y="1938664"/>
                    <a:pt x="2458182" y="1945016"/>
                    <a:pt x="2450340" y="1945035"/>
                  </a:cubicBezTo>
                  <a:close/>
                  <a:moveTo>
                    <a:pt x="2540358" y="1779211"/>
                  </a:moveTo>
                  <a:cubicBezTo>
                    <a:pt x="2540358" y="1787060"/>
                    <a:pt x="2533994" y="1793424"/>
                    <a:pt x="2526145" y="1793424"/>
                  </a:cubicBezTo>
                  <a:cubicBezTo>
                    <a:pt x="2518296" y="1793424"/>
                    <a:pt x="2511931" y="1787060"/>
                    <a:pt x="2511931" y="1779211"/>
                  </a:cubicBezTo>
                  <a:cubicBezTo>
                    <a:pt x="2511931" y="1771362"/>
                    <a:pt x="2518296" y="1764997"/>
                    <a:pt x="2526145" y="1764997"/>
                  </a:cubicBezTo>
                  <a:cubicBezTo>
                    <a:pt x="2533994" y="1764997"/>
                    <a:pt x="2540358" y="1771362"/>
                    <a:pt x="2540358" y="1779211"/>
                  </a:cubicBezTo>
                  <a:close/>
                  <a:moveTo>
                    <a:pt x="3913853" y="2987356"/>
                  </a:moveTo>
                  <a:cubicBezTo>
                    <a:pt x="3911232" y="2974538"/>
                    <a:pt x="3898724" y="2966266"/>
                    <a:pt x="3885900" y="2968885"/>
                  </a:cubicBezTo>
                  <a:cubicBezTo>
                    <a:pt x="3873076" y="2971500"/>
                    <a:pt x="3864801" y="2984014"/>
                    <a:pt x="3867423" y="2996831"/>
                  </a:cubicBezTo>
                  <a:cubicBezTo>
                    <a:pt x="3870044" y="3009649"/>
                    <a:pt x="3882552" y="3017921"/>
                    <a:pt x="3895376" y="3015303"/>
                  </a:cubicBezTo>
                  <a:cubicBezTo>
                    <a:pt x="3904693" y="3013404"/>
                    <a:pt x="3911958" y="3006133"/>
                    <a:pt x="3913853" y="2996831"/>
                  </a:cubicBezTo>
                  <a:lnTo>
                    <a:pt x="3971181" y="2996831"/>
                  </a:lnTo>
                  <a:lnTo>
                    <a:pt x="3971181" y="2876428"/>
                  </a:lnTo>
                  <a:lnTo>
                    <a:pt x="3854694" y="2759940"/>
                  </a:lnTo>
                  <a:lnTo>
                    <a:pt x="3762243" y="2759940"/>
                  </a:lnTo>
                  <a:cubicBezTo>
                    <a:pt x="3759621" y="2747123"/>
                    <a:pt x="3747113" y="2738851"/>
                    <a:pt x="3734290" y="2741469"/>
                  </a:cubicBezTo>
                  <a:cubicBezTo>
                    <a:pt x="3721466" y="2744084"/>
                    <a:pt x="3713191" y="2756599"/>
                    <a:pt x="3715812" y="2769416"/>
                  </a:cubicBezTo>
                  <a:cubicBezTo>
                    <a:pt x="3718434" y="2782233"/>
                    <a:pt x="3730942" y="2790506"/>
                    <a:pt x="3743765" y="2787887"/>
                  </a:cubicBezTo>
                  <a:cubicBezTo>
                    <a:pt x="3753083" y="2785989"/>
                    <a:pt x="3760348" y="2778718"/>
                    <a:pt x="3762243" y="2769416"/>
                  </a:cubicBezTo>
                  <a:lnTo>
                    <a:pt x="3850682" y="2769416"/>
                  </a:lnTo>
                  <a:lnTo>
                    <a:pt x="3961579" y="2880313"/>
                  </a:lnTo>
                  <a:lnTo>
                    <a:pt x="3961579" y="2987356"/>
                  </a:lnTo>
                  <a:close/>
                  <a:moveTo>
                    <a:pt x="3890638" y="3006307"/>
                  </a:moveTo>
                  <a:cubicBezTo>
                    <a:pt x="3882773" y="3006307"/>
                    <a:pt x="3876425" y="2999943"/>
                    <a:pt x="3876425" y="2992094"/>
                  </a:cubicBezTo>
                  <a:cubicBezTo>
                    <a:pt x="3876425" y="2984245"/>
                    <a:pt x="3882773" y="2977880"/>
                    <a:pt x="3890638" y="2977880"/>
                  </a:cubicBezTo>
                  <a:cubicBezTo>
                    <a:pt x="3898503" y="2977880"/>
                    <a:pt x="3904851" y="2984245"/>
                    <a:pt x="3904851" y="2992094"/>
                  </a:cubicBezTo>
                  <a:cubicBezTo>
                    <a:pt x="3904820" y="2999936"/>
                    <a:pt x="3898471" y="3006288"/>
                    <a:pt x="3890638" y="3006307"/>
                  </a:cubicBezTo>
                  <a:close/>
                  <a:moveTo>
                    <a:pt x="3739028" y="2778892"/>
                  </a:moveTo>
                  <a:cubicBezTo>
                    <a:pt x="3731163" y="2778892"/>
                    <a:pt x="3724814" y="2772527"/>
                    <a:pt x="3724814" y="2764678"/>
                  </a:cubicBezTo>
                  <a:cubicBezTo>
                    <a:pt x="3724814" y="2756829"/>
                    <a:pt x="3731163" y="2750465"/>
                    <a:pt x="3739028" y="2750465"/>
                  </a:cubicBezTo>
                  <a:cubicBezTo>
                    <a:pt x="3746892" y="2750465"/>
                    <a:pt x="3753241" y="2756829"/>
                    <a:pt x="3753241" y="2764678"/>
                  </a:cubicBezTo>
                  <a:cubicBezTo>
                    <a:pt x="3753209" y="2772521"/>
                    <a:pt x="3746861" y="2778873"/>
                    <a:pt x="3739028" y="2778892"/>
                  </a:cubicBezTo>
                  <a:close/>
                  <a:moveTo>
                    <a:pt x="2530883" y="2349676"/>
                  </a:moveTo>
                  <a:lnTo>
                    <a:pt x="2530883" y="2087169"/>
                  </a:lnTo>
                  <a:lnTo>
                    <a:pt x="2682493" y="2087169"/>
                  </a:lnTo>
                  <a:lnTo>
                    <a:pt x="2682493" y="1783949"/>
                  </a:lnTo>
                  <a:lnTo>
                    <a:pt x="3260981" y="1783949"/>
                  </a:lnTo>
                  <a:cubicBezTo>
                    <a:pt x="3263603" y="1796766"/>
                    <a:pt x="3276110" y="1805038"/>
                    <a:pt x="3288934" y="1802420"/>
                  </a:cubicBezTo>
                  <a:cubicBezTo>
                    <a:pt x="3301758" y="1799805"/>
                    <a:pt x="3310033" y="1787290"/>
                    <a:pt x="3307412" y="1774473"/>
                  </a:cubicBezTo>
                  <a:cubicBezTo>
                    <a:pt x="3304790" y="1761656"/>
                    <a:pt x="3292282" y="1753383"/>
                    <a:pt x="3279459" y="1756002"/>
                  </a:cubicBezTo>
                  <a:cubicBezTo>
                    <a:pt x="3270141" y="1757900"/>
                    <a:pt x="3262876" y="1765171"/>
                    <a:pt x="3260981" y="1774473"/>
                  </a:cubicBezTo>
                  <a:lnTo>
                    <a:pt x="2673017" y="1774473"/>
                  </a:lnTo>
                  <a:lnTo>
                    <a:pt x="2673017" y="2077694"/>
                  </a:lnTo>
                  <a:lnTo>
                    <a:pt x="2521407" y="2077694"/>
                  </a:lnTo>
                  <a:lnTo>
                    <a:pt x="2521407" y="2345791"/>
                  </a:lnTo>
                  <a:lnTo>
                    <a:pt x="2293991" y="2573207"/>
                  </a:lnTo>
                  <a:lnTo>
                    <a:pt x="2293991" y="2590010"/>
                  </a:lnTo>
                  <a:cubicBezTo>
                    <a:pt x="2281174" y="2592626"/>
                    <a:pt x="2272902" y="2605140"/>
                    <a:pt x="2275520" y="2617957"/>
                  </a:cubicBezTo>
                  <a:cubicBezTo>
                    <a:pt x="2278135" y="2630778"/>
                    <a:pt x="2290649" y="2639047"/>
                    <a:pt x="2303467" y="2636432"/>
                  </a:cubicBezTo>
                  <a:cubicBezTo>
                    <a:pt x="2316287" y="2633813"/>
                    <a:pt x="2324556" y="2621302"/>
                    <a:pt x="2321938" y="2608482"/>
                  </a:cubicBezTo>
                  <a:cubicBezTo>
                    <a:pt x="2320040" y="2599180"/>
                    <a:pt x="2312769" y="2591909"/>
                    <a:pt x="2303467" y="2590010"/>
                  </a:cubicBezTo>
                  <a:lnTo>
                    <a:pt x="2303467" y="2577376"/>
                  </a:lnTo>
                  <a:close/>
                  <a:moveTo>
                    <a:pt x="3284197" y="1764997"/>
                  </a:moveTo>
                  <a:cubicBezTo>
                    <a:pt x="3292061" y="1764997"/>
                    <a:pt x="3298410" y="1771362"/>
                    <a:pt x="3298410" y="1779211"/>
                  </a:cubicBezTo>
                  <a:cubicBezTo>
                    <a:pt x="3298410" y="1787060"/>
                    <a:pt x="3292061" y="1793424"/>
                    <a:pt x="3284197" y="1793424"/>
                  </a:cubicBezTo>
                  <a:cubicBezTo>
                    <a:pt x="3276332" y="1793424"/>
                    <a:pt x="3269983" y="1787060"/>
                    <a:pt x="3269983" y="1779211"/>
                  </a:cubicBezTo>
                  <a:cubicBezTo>
                    <a:pt x="3269951" y="1771378"/>
                    <a:pt x="3276300" y="1765016"/>
                    <a:pt x="3284133" y="1764997"/>
                  </a:cubicBezTo>
                  <a:cubicBezTo>
                    <a:pt x="3284165" y="1764997"/>
                    <a:pt x="3284165" y="1764997"/>
                    <a:pt x="3284197" y="1764997"/>
                  </a:cubicBezTo>
                  <a:close/>
                  <a:moveTo>
                    <a:pt x="2312943" y="2613068"/>
                  </a:moveTo>
                  <a:cubicBezTo>
                    <a:pt x="2312943" y="2620917"/>
                    <a:pt x="2306578" y="2627281"/>
                    <a:pt x="2298729" y="2627281"/>
                  </a:cubicBezTo>
                  <a:cubicBezTo>
                    <a:pt x="2290880" y="2627281"/>
                    <a:pt x="2284516" y="2620917"/>
                    <a:pt x="2284516" y="2613068"/>
                  </a:cubicBezTo>
                  <a:cubicBezTo>
                    <a:pt x="2284516" y="2605219"/>
                    <a:pt x="2290880" y="2598854"/>
                    <a:pt x="2298729" y="2598854"/>
                  </a:cubicBezTo>
                  <a:cubicBezTo>
                    <a:pt x="2306578" y="2598854"/>
                    <a:pt x="2312943" y="2605219"/>
                    <a:pt x="2312943" y="2613068"/>
                  </a:cubicBezTo>
                  <a:close/>
                  <a:moveTo>
                    <a:pt x="3185176" y="3072637"/>
                  </a:moveTo>
                  <a:cubicBezTo>
                    <a:pt x="3187798" y="3085454"/>
                    <a:pt x="3200305" y="3093726"/>
                    <a:pt x="3213129" y="3091108"/>
                  </a:cubicBezTo>
                  <a:cubicBezTo>
                    <a:pt x="3225953" y="3088493"/>
                    <a:pt x="3234228" y="3075978"/>
                    <a:pt x="3231607" y="3063161"/>
                  </a:cubicBezTo>
                  <a:cubicBezTo>
                    <a:pt x="3228985" y="3050344"/>
                    <a:pt x="3216477" y="3042071"/>
                    <a:pt x="3203654" y="3044690"/>
                  </a:cubicBezTo>
                  <a:cubicBezTo>
                    <a:pt x="3194336" y="3046588"/>
                    <a:pt x="3187071" y="3053859"/>
                    <a:pt x="3185176" y="3063161"/>
                  </a:cubicBezTo>
                  <a:lnTo>
                    <a:pt x="2682493" y="3063161"/>
                  </a:lnTo>
                  <a:lnTo>
                    <a:pt x="2682493" y="2800686"/>
                  </a:lnTo>
                  <a:lnTo>
                    <a:pt x="2490137" y="2608330"/>
                  </a:lnTo>
                  <a:lnTo>
                    <a:pt x="2397750" y="2608330"/>
                  </a:lnTo>
                  <a:cubicBezTo>
                    <a:pt x="2395134" y="2595513"/>
                    <a:pt x="2382620" y="2587240"/>
                    <a:pt x="2369803" y="2589859"/>
                  </a:cubicBezTo>
                  <a:cubicBezTo>
                    <a:pt x="2356982" y="2592474"/>
                    <a:pt x="2348713" y="2604988"/>
                    <a:pt x="2351328" y="2617806"/>
                  </a:cubicBezTo>
                  <a:cubicBezTo>
                    <a:pt x="2353947" y="2630623"/>
                    <a:pt x="2366458" y="2638895"/>
                    <a:pt x="2379278" y="2636277"/>
                  </a:cubicBezTo>
                  <a:cubicBezTo>
                    <a:pt x="2388580" y="2634378"/>
                    <a:pt x="2395851" y="2627108"/>
                    <a:pt x="2397750" y="2617806"/>
                  </a:cubicBezTo>
                  <a:lnTo>
                    <a:pt x="2486189" y="2617806"/>
                  </a:lnTo>
                  <a:lnTo>
                    <a:pt x="2672859" y="2804476"/>
                  </a:lnTo>
                  <a:lnTo>
                    <a:pt x="2672859" y="3072637"/>
                  </a:lnTo>
                  <a:close/>
                  <a:moveTo>
                    <a:pt x="3208391" y="3053685"/>
                  </a:moveTo>
                  <a:cubicBezTo>
                    <a:pt x="3216256" y="3053685"/>
                    <a:pt x="3222605" y="3060050"/>
                    <a:pt x="3222605" y="3067899"/>
                  </a:cubicBezTo>
                  <a:cubicBezTo>
                    <a:pt x="3222605" y="3075748"/>
                    <a:pt x="3216256" y="3082112"/>
                    <a:pt x="3208391" y="3082112"/>
                  </a:cubicBezTo>
                  <a:cubicBezTo>
                    <a:pt x="3200526" y="3082112"/>
                    <a:pt x="3194178" y="3075748"/>
                    <a:pt x="3194178" y="3067899"/>
                  </a:cubicBezTo>
                  <a:cubicBezTo>
                    <a:pt x="3194146" y="3060066"/>
                    <a:pt x="3200495" y="3053704"/>
                    <a:pt x="3208328" y="3053685"/>
                  </a:cubicBezTo>
                  <a:cubicBezTo>
                    <a:pt x="3208360" y="3053685"/>
                    <a:pt x="3208360" y="3053685"/>
                    <a:pt x="3208391" y="3053685"/>
                  </a:cubicBezTo>
                  <a:close/>
                  <a:moveTo>
                    <a:pt x="2374534" y="2627281"/>
                  </a:moveTo>
                  <a:cubicBezTo>
                    <a:pt x="2366685" y="2627281"/>
                    <a:pt x="2360321" y="2620917"/>
                    <a:pt x="2360321" y="2613068"/>
                  </a:cubicBezTo>
                  <a:cubicBezTo>
                    <a:pt x="2360321" y="2605219"/>
                    <a:pt x="2366685" y="2598854"/>
                    <a:pt x="2374534" y="2598854"/>
                  </a:cubicBezTo>
                  <a:cubicBezTo>
                    <a:pt x="2382383" y="2598854"/>
                    <a:pt x="2388748" y="2605219"/>
                    <a:pt x="2388748" y="2613068"/>
                  </a:cubicBezTo>
                  <a:cubicBezTo>
                    <a:pt x="2388732" y="2620911"/>
                    <a:pt x="2382377" y="2627262"/>
                    <a:pt x="2374534" y="2627281"/>
                  </a:cubicBezTo>
                  <a:close/>
                  <a:moveTo>
                    <a:pt x="4568147" y="1575011"/>
                  </a:moveTo>
                  <a:cubicBezTo>
                    <a:pt x="4580970" y="1577629"/>
                    <a:pt x="4593479" y="1569360"/>
                    <a:pt x="4596100" y="1556543"/>
                  </a:cubicBezTo>
                  <a:cubicBezTo>
                    <a:pt x="4596100" y="1556539"/>
                    <a:pt x="4596100" y="1556536"/>
                    <a:pt x="4596100" y="1556533"/>
                  </a:cubicBezTo>
                  <a:lnTo>
                    <a:pt x="4653428" y="1556533"/>
                  </a:lnTo>
                  <a:lnTo>
                    <a:pt x="4653428" y="1177507"/>
                  </a:lnTo>
                  <a:lnTo>
                    <a:pt x="4729233" y="1177507"/>
                  </a:lnTo>
                  <a:lnTo>
                    <a:pt x="4729233" y="1092226"/>
                  </a:lnTo>
                  <a:lnTo>
                    <a:pt x="4520295" y="1092226"/>
                  </a:lnTo>
                  <a:cubicBezTo>
                    <a:pt x="4517673" y="1079409"/>
                    <a:pt x="4505165" y="1071137"/>
                    <a:pt x="4492342" y="1073755"/>
                  </a:cubicBezTo>
                  <a:cubicBezTo>
                    <a:pt x="4479518" y="1076370"/>
                    <a:pt x="4471242" y="1088885"/>
                    <a:pt x="4473864" y="1101702"/>
                  </a:cubicBezTo>
                  <a:cubicBezTo>
                    <a:pt x="4476486" y="1114519"/>
                    <a:pt x="4488993" y="1122792"/>
                    <a:pt x="4501817" y="1120173"/>
                  </a:cubicBezTo>
                  <a:cubicBezTo>
                    <a:pt x="4511135" y="1118275"/>
                    <a:pt x="4518400" y="1111004"/>
                    <a:pt x="4520295" y="1101702"/>
                  </a:cubicBezTo>
                  <a:lnTo>
                    <a:pt x="4719757" y="1101702"/>
                  </a:lnTo>
                  <a:lnTo>
                    <a:pt x="4719757" y="1168031"/>
                  </a:lnTo>
                  <a:lnTo>
                    <a:pt x="4643952" y="1168031"/>
                  </a:lnTo>
                  <a:lnTo>
                    <a:pt x="4643952" y="1547057"/>
                  </a:lnTo>
                  <a:lnTo>
                    <a:pt x="4596100" y="1547057"/>
                  </a:lnTo>
                  <a:cubicBezTo>
                    <a:pt x="4593479" y="1534240"/>
                    <a:pt x="4580970" y="1525971"/>
                    <a:pt x="4568147" y="1528593"/>
                  </a:cubicBezTo>
                  <a:cubicBezTo>
                    <a:pt x="4555323" y="1531211"/>
                    <a:pt x="4547048" y="1543728"/>
                    <a:pt x="4549669" y="1556546"/>
                  </a:cubicBezTo>
                  <a:cubicBezTo>
                    <a:pt x="4551596" y="1565844"/>
                    <a:pt x="4558861" y="1573109"/>
                    <a:pt x="4568147" y="1575011"/>
                  </a:cubicBezTo>
                  <a:close/>
                  <a:moveTo>
                    <a:pt x="4497080" y="1111178"/>
                  </a:moveTo>
                  <a:cubicBezTo>
                    <a:pt x="4489215" y="1111178"/>
                    <a:pt x="4482866" y="1104813"/>
                    <a:pt x="4482866" y="1096964"/>
                  </a:cubicBezTo>
                  <a:cubicBezTo>
                    <a:pt x="4482866" y="1089115"/>
                    <a:pt x="4489215" y="1082751"/>
                    <a:pt x="4497080" y="1082751"/>
                  </a:cubicBezTo>
                  <a:cubicBezTo>
                    <a:pt x="4504944" y="1082751"/>
                    <a:pt x="4511293" y="1089115"/>
                    <a:pt x="4511293" y="1096964"/>
                  </a:cubicBezTo>
                  <a:cubicBezTo>
                    <a:pt x="4511261" y="1104807"/>
                    <a:pt x="4504913" y="1111159"/>
                    <a:pt x="4497080" y="1111178"/>
                  </a:cubicBezTo>
                  <a:close/>
                  <a:moveTo>
                    <a:pt x="4572885" y="1537582"/>
                  </a:moveTo>
                  <a:cubicBezTo>
                    <a:pt x="4580749" y="1537582"/>
                    <a:pt x="4587098" y="1543946"/>
                    <a:pt x="4587098" y="1551795"/>
                  </a:cubicBezTo>
                  <a:cubicBezTo>
                    <a:pt x="4587098" y="1559644"/>
                    <a:pt x="4580749" y="1566009"/>
                    <a:pt x="4572885" y="1566009"/>
                  </a:cubicBezTo>
                  <a:cubicBezTo>
                    <a:pt x="4565020" y="1566009"/>
                    <a:pt x="4558671" y="1559644"/>
                    <a:pt x="4558671" y="1551795"/>
                  </a:cubicBezTo>
                  <a:cubicBezTo>
                    <a:pt x="4558640" y="1543962"/>
                    <a:pt x="4564988" y="1537601"/>
                    <a:pt x="4572822" y="1537582"/>
                  </a:cubicBezTo>
                  <a:cubicBezTo>
                    <a:pt x="4572853" y="1537582"/>
                    <a:pt x="4572853" y="1537582"/>
                    <a:pt x="4572885" y="1537582"/>
                  </a:cubicBezTo>
                  <a:close/>
                  <a:moveTo>
                    <a:pt x="4549669" y="1471252"/>
                  </a:moveTo>
                  <a:cubicBezTo>
                    <a:pt x="4547048" y="1484073"/>
                    <a:pt x="4555323" y="1496584"/>
                    <a:pt x="4568147" y="1499196"/>
                  </a:cubicBezTo>
                  <a:cubicBezTo>
                    <a:pt x="4580970" y="1501808"/>
                    <a:pt x="4593479" y="1493536"/>
                    <a:pt x="4596100" y="1480715"/>
                  </a:cubicBezTo>
                  <a:cubicBezTo>
                    <a:pt x="4598690" y="1467901"/>
                    <a:pt x="4590446" y="1455393"/>
                    <a:pt x="4577623" y="1452775"/>
                  </a:cubicBezTo>
                  <a:lnTo>
                    <a:pt x="4577623" y="1195985"/>
                  </a:lnTo>
                  <a:cubicBezTo>
                    <a:pt x="4590446" y="1193369"/>
                    <a:pt x="4598721" y="1180855"/>
                    <a:pt x="4596100" y="1168038"/>
                  </a:cubicBezTo>
                  <a:cubicBezTo>
                    <a:pt x="4593479" y="1155217"/>
                    <a:pt x="4580970" y="1146948"/>
                    <a:pt x="4568147" y="1149563"/>
                  </a:cubicBezTo>
                  <a:cubicBezTo>
                    <a:pt x="4555323" y="1152179"/>
                    <a:pt x="4547048" y="1164693"/>
                    <a:pt x="4549669" y="1177513"/>
                  </a:cubicBezTo>
                  <a:cubicBezTo>
                    <a:pt x="4551565" y="1186815"/>
                    <a:pt x="4558829" y="1194086"/>
                    <a:pt x="4568147" y="1195985"/>
                  </a:cubicBezTo>
                  <a:lnTo>
                    <a:pt x="4568147" y="1452933"/>
                  </a:lnTo>
                  <a:cubicBezTo>
                    <a:pt x="4558892" y="1454809"/>
                    <a:pt x="4551628" y="1462007"/>
                    <a:pt x="4549669" y="1471252"/>
                  </a:cubicBezTo>
                  <a:close/>
                  <a:moveTo>
                    <a:pt x="4558671" y="1172769"/>
                  </a:moveTo>
                  <a:cubicBezTo>
                    <a:pt x="4558671" y="1164920"/>
                    <a:pt x="4565020" y="1158556"/>
                    <a:pt x="4572885" y="1158556"/>
                  </a:cubicBezTo>
                  <a:cubicBezTo>
                    <a:pt x="4580749" y="1158556"/>
                    <a:pt x="4587098" y="1164920"/>
                    <a:pt x="4587098" y="1172769"/>
                  </a:cubicBezTo>
                  <a:cubicBezTo>
                    <a:pt x="4587098" y="1180618"/>
                    <a:pt x="4580749" y="1186983"/>
                    <a:pt x="4572885" y="1186983"/>
                  </a:cubicBezTo>
                  <a:cubicBezTo>
                    <a:pt x="4565020" y="1186983"/>
                    <a:pt x="4558671" y="1180618"/>
                    <a:pt x="4558671" y="1172769"/>
                  </a:cubicBezTo>
                  <a:close/>
                  <a:moveTo>
                    <a:pt x="4572885" y="1461777"/>
                  </a:moveTo>
                  <a:cubicBezTo>
                    <a:pt x="4580749" y="1461777"/>
                    <a:pt x="4587098" y="1468141"/>
                    <a:pt x="4587098" y="1475990"/>
                  </a:cubicBezTo>
                  <a:cubicBezTo>
                    <a:pt x="4587098" y="1483839"/>
                    <a:pt x="4580749" y="1490203"/>
                    <a:pt x="4572885" y="1490203"/>
                  </a:cubicBezTo>
                  <a:cubicBezTo>
                    <a:pt x="4565020" y="1490203"/>
                    <a:pt x="4558671" y="1483839"/>
                    <a:pt x="4558671" y="1475990"/>
                  </a:cubicBezTo>
                  <a:cubicBezTo>
                    <a:pt x="4558640" y="1468157"/>
                    <a:pt x="4564988" y="1461796"/>
                    <a:pt x="4572822" y="1461777"/>
                  </a:cubicBezTo>
                  <a:cubicBezTo>
                    <a:pt x="4572853" y="1461777"/>
                    <a:pt x="4572853" y="1461777"/>
                    <a:pt x="4572885" y="1461777"/>
                  </a:cubicBezTo>
                  <a:close/>
                  <a:moveTo>
                    <a:pt x="3061519" y="2011364"/>
                  </a:moveTo>
                  <a:lnTo>
                    <a:pt x="3061519" y="1850278"/>
                  </a:lnTo>
                  <a:lnTo>
                    <a:pt x="2776776" y="1850278"/>
                  </a:lnTo>
                  <a:cubicBezTo>
                    <a:pt x="2774160" y="1837461"/>
                    <a:pt x="2761646" y="1829188"/>
                    <a:pt x="2748829" y="1831807"/>
                  </a:cubicBezTo>
                  <a:cubicBezTo>
                    <a:pt x="2736008" y="1834422"/>
                    <a:pt x="2727739" y="1846936"/>
                    <a:pt x="2730354" y="1859754"/>
                  </a:cubicBezTo>
                  <a:cubicBezTo>
                    <a:pt x="2732973" y="1872571"/>
                    <a:pt x="2745484" y="1880843"/>
                    <a:pt x="2758304" y="1878225"/>
                  </a:cubicBezTo>
                  <a:cubicBezTo>
                    <a:pt x="2767606" y="1876327"/>
                    <a:pt x="2774877" y="1869056"/>
                    <a:pt x="2776776" y="1859754"/>
                  </a:cubicBezTo>
                  <a:lnTo>
                    <a:pt x="3052043" y="1859754"/>
                  </a:lnTo>
                  <a:lnTo>
                    <a:pt x="3052043" y="2001888"/>
                  </a:lnTo>
                  <a:lnTo>
                    <a:pt x="2985714" y="2001888"/>
                  </a:lnTo>
                  <a:lnTo>
                    <a:pt x="2985714" y="1954037"/>
                  </a:lnTo>
                  <a:cubicBezTo>
                    <a:pt x="2998534" y="1951421"/>
                    <a:pt x="3006803" y="1938907"/>
                    <a:pt x="3004185" y="1926090"/>
                  </a:cubicBezTo>
                  <a:cubicBezTo>
                    <a:pt x="3001569" y="1913269"/>
                    <a:pt x="2989055" y="1905000"/>
                    <a:pt x="2976238" y="1907615"/>
                  </a:cubicBezTo>
                  <a:cubicBezTo>
                    <a:pt x="2963420" y="1910234"/>
                    <a:pt x="2955148" y="1922745"/>
                    <a:pt x="2957767" y="1935565"/>
                  </a:cubicBezTo>
                  <a:cubicBezTo>
                    <a:pt x="2959665" y="1944867"/>
                    <a:pt x="2966936" y="1952138"/>
                    <a:pt x="2976238" y="1954037"/>
                  </a:cubicBezTo>
                  <a:lnTo>
                    <a:pt x="2976238" y="2011364"/>
                  </a:lnTo>
                  <a:close/>
                  <a:moveTo>
                    <a:pt x="2766984" y="1859754"/>
                  </a:moveTo>
                  <a:cubicBezTo>
                    <a:pt x="2764369" y="1867157"/>
                    <a:pt x="2756242" y="1871039"/>
                    <a:pt x="2748838" y="1868424"/>
                  </a:cubicBezTo>
                  <a:cubicBezTo>
                    <a:pt x="2741434" y="1865809"/>
                    <a:pt x="2737553" y="1857682"/>
                    <a:pt x="2740168" y="1850278"/>
                  </a:cubicBezTo>
                  <a:cubicBezTo>
                    <a:pt x="2742783" y="1842874"/>
                    <a:pt x="2750910" y="1838993"/>
                    <a:pt x="2758314" y="1841608"/>
                  </a:cubicBezTo>
                  <a:cubicBezTo>
                    <a:pt x="2765718" y="1844223"/>
                    <a:pt x="2769599" y="1852350"/>
                    <a:pt x="2766984" y="1859754"/>
                  </a:cubicBezTo>
                  <a:close/>
                  <a:moveTo>
                    <a:pt x="2966762" y="1930853"/>
                  </a:moveTo>
                  <a:cubicBezTo>
                    <a:pt x="2966762" y="1923004"/>
                    <a:pt x="2973127" y="1916639"/>
                    <a:pt x="2980976" y="1916639"/>
                  </a:cubicBezTo>
                  <a:cubicBezTo>
                    <a:pt x="2988825" y="1916639"/>
                    <a:pt x="2995189" y="1923004"/>
                    <a:pt x="2995189" y="1930853"/>
                  </a:cubicBezTo>
                  <a:cubicBezTo>
                    <a:pt x="2995189" y="1938702"/>
                    <a:pt x="2988825" y="1945066"/>
                    <a:pt x="2980976" y="1945066"/>
                  </a:cubicBezTo>
                  <a:cubicBezTo>
                    <a:pt x="2973127" y="1945066"/>
                    <a:pt x="2966762" y="1938702"/>
                    <a:pt x="2966762" y="1930853"/>
                  </a:cubicBezTo>
                  <a:cubicBezTo>
                    <a:pt x="2966762" y="1930843"/>
                    <a:pt x="2966762" y="1930831"/>
                    <a:pt x="2966762" y="1930821"/>
                  </a:cubicBezTo>
                  <a:close/>
                  <a:moveTo>
                    <a:pt x="5383526" y="1774505"/>
                  </a:moveTo>
                  <a:cubicBezTo>
                    <a:pt x="5380905" y="1787325"/>
                    <a:pt x="5389180" y="1799836"/>
                    <a:pt x="5402004" y="1802448"/>
                  </a:cubicBezTo>
                  <a:cubicBezTo>
                    <a:pt x="5414827" y="1805060"/>
                    <a:pt x="5427336" y="1796788"/>
                    <a:pt x="5429957" y="1783968"/>
                  </a:cubicBezTo>
                  <a:cubicBezTo>
                    <a:pt x="5432547" y="1771153"/>
                    <a:pt x="5424303" y="1758645"/>
                    <a:pt x="5411480" y="1756027"/>
                  </a:cubicBezTo>
                  <a:lnTo>
                    <a:pt x="5411480" y="1698668"/>
                  </a:lnTo>
                  <a:lnTo>
                    <a:pt x="5326199" y="1698668"/>
                  </a:lnTo>
                  <a:lnTo>
                    <a:pt x="5326199" y="1859754"/>
                  </a:lnTo>
                  <a:lnTo>
                    <a:pt x="5402004" y="1859754"/>
                  </a:lnTo>
                  <a:lnTo>
                    <a:pt x="5402004" y="1926083"/>
                  </a:lnTo>
                  <a:lnTo>
                    <a:pt x="5354152" y="1926083"/>
                  </a:lnTo>
                  <a:cubicBezTo>
                    <a:pt x="5351530" y="1913266"/>
                    <a:pt x="5339022" y="1904994"/>
                    <a:pt x="5326199" y="1907612"/>
                  </a:cubicBezTo>
                  <a:cubicBezTo>
                    <a:pt x="5313375" y="1910227"/>
                    <a:pt x="5305099" y="1922742"/>
                    <a:pt x="5307721" y="1935559"/>
                  </a:cubicBezTo>
                  <a:cubicBezTo>
                    <a:pt x="5310343" y="1948376"/>
                    <a:pt x="5322850" y="1956649"/>
                    <a:pt x="5335674" y="1954030"/>
                  </a:cubicBezTo>
                  <a:cubicBezTo>
                    <a:pt x="5344992" y="1952132"/>
                    <a:pt x="5352257" y="1944861"/>
                    <a:pt x="5354152" y="1935559"/>
                  </a:cubicBezTo>
                  <a:lnTo>
                    <a:pt x="5411480" y="1935559"/>
                  </a:lnTo>
                  <a:lnTo>
                    <a:pt x="5411480" y="1850278"/>
                  </a:lnTo>
                  <a:lnTo>
                    <a:pt x="5335674" y="1850278"/>
                  </a:lnTo>
                  <a:lnTo>
                    <a:pt x="5335674" y="1708143"/>
                  </a:lnTo>
                  <a:lnTo>
                    <a:pt x="5402004" y="1708143"/>
                  </a:lnTo>
                  <a:lnTo>
                    <a:pt x="5402004" y="1756153"/>
                  </a:lnTo>
                  <a:cubicBezTo>
                    <a:pt x="5392749" y="1758030"/>
                    <a:pt x="5385485" y="1765228"/>
                    <a:pt x="5383526" y="1774473"/>
                  </a:cubicBezTo>
                  <a:close/>
                  <a:moveTo>
                    <a:pt x="5330937" y="1945066"/>
                  </a:moveTo>
                  <a:cubicBezTo>
                    <a:pt x="5323072" y="1945066"/>
                    <a:pt x="5316723" y="1938702"/>
                    <a:pt x="5316723" y="1930853"/>
                  </a:cubicBezTo>
                  <a:cubicBezTo>
                    <a:pt x="5316723" y="1923004"/>
                    <a:pt x="5323072" y="1916639"/>
                    <a:pt x="5330937" y="1916639"/>
                  </a:cubicBezTo>
                  <a:cubicBezTo>
                    <a:pt x="5338801" y="1916639"/>
                    <a:pt x="5345150" y="1923004"/>
                    <a:pt x="5345150" y="1930853"/>
                  </a:cubicBezTo>
                  <a:cubicBezTo>
                    <a:pt x="5345118" y="1938683"/>
                    <a:pt x="5338770" y="1945016"/>
                    <a:pt x="5330937" y="1945035"/>
                  </a:cubicBezTo>
                  <a:close/>
                  <a:moveTo>
                    <a:pt x="5406742" y="1765029"/>
                  </a:moveTo>
                  <a:cubicBezTo>
                    <a:pt x="5414606" y="1765029"/>
                    <a:pt x="5420955" y="1771393"/>
                    <a:pt x="5420955" y="1779242"/>
                  </a:cubicBezTo>
                  <a:cubicBezTo>
                    <a:pt x="5420955" y="1787091"/>
                    <a:pt x="5414606" y="1793456"/>
                    <a:pt x="5406742" y="1793456"/>
                  </a:cubicBezTo>
                  <a:cubicBezTo>
                    <a:pt x="5398877" y="1793456"/>
                    <a:pt x="5392528" y="1787091"/>
                    <a:pt x="5392528" y="1779242"/>
                  </a:cubicBezTo>
                  <a:cubicBezTo>
                    <a:pt x="5392497" y="1771409"/>
                    <a:pt x="5398814" y="1765032"/>
                    <a:pt x="5406647" y="1764997"/>
                  </a:cubicBezTo>
                  <a:cubicBezTo>
                    <a:pt x="5406678" y="1764997"/>
                    <a:pt x="5406710" y="1764997"/>
                    <a:pt x="5406742" y="1764997"/>
                  </a:cubicBezTo>
                  <a:close/>
                  <a:moveTo>
                    <a:pt x="5335674" y="871507"/>
                  </a:moveTo>
                  <a:lnTo>
                    <a:pt x="5335674" y="665348"/>
                  </a:lnTo>
                  <a:cubicBezTo>
                    <a:pt x="5348498" y="662733"/>
                    <a:pt x="5356773" y="650219"/>
                    <a:pt x="5354152" y="637402"/>
                  </a:cubicBezTo>
                  <a:cubicBezTo>
                    <a:pt x="5351530" y="624581"/>
                    <a:pt x="5339022" y="616312"/>
                    <a:pt x="5326199" y="618927"/>
                  </a:cubicBezTo>
                  <a:cubicBezTo>
                    <a:pt x="5313375" y="621542"/>
                    <a:pt x="5305099" y="634057"/>
                    <a:pt x="5307721" y="646877"/>
                  </a:cubicBezTo>
                  <a:cubicBezTo>
                    <a:pt x="5309616" y="656179"/>
                    <a:pt x="5316881" y="663450"/>
                    <a:pt x="5326199" y="665348"/>
                  </a:cubicBezTo>
                  <a:lnTo>
                    <a:pt x="5326199" y="867496"/>
                  </a:lnTo>
                  <a:lnTo>
                    <a:pt x="5098783" y="1094911"/>
                  </a:lnTo>
                  <a:lnTo>
                    <a:pt x="5098783" y="1404923"/>
                  </a:lnTo>
                  <a:lnTo>
                    <a:pt x="5231916" y="1404923"/>
                  </a:lnTo>
                  <a:cubicBezTo>
                    <a:pt x="5234538" y="1417740"/>
                    <a:pt x="5247045" y="1426012"/>
                    <a:pt x="5259869" y="1423394"/>
                  </a:cubicBezTo>
                  <a:cubicBezTo>
                    <a:pt x="5272693" y="1420779"/>
                    <a:pt x="5280968" y="1408264"/>
                    <a:pt x="5278347" y="1395447"/>
                  </a:cubicBezTo>
                  <a:cubicBezTo>
                    <a:pt x="5275725" y="1382630"/>
                    <a:pt x="5263217" y="1374357"/>
                    <a:pt x="5250394" y="1376976"/>
                  </a:cubicBezTo>
                  <a:cubicBezTo>
                    <a:pt x="5241076" y="1378874"/>
                    <a:pt x="5233811" y="1386145"/>
                    <a:pt x="5231916" y="1395447"/>
                  </a:cubicBezTo>
                  <a:lnTo>
                    <a:pt x="5108259" y="1395447"/>
                  </a:lnTo>
                  <a:lnTo>
                    <a:pt x="5108259" y="1098891"/>
                  </a:lnTo>
                  <a:close/>
                  <a:moveTo>
                    <a:pt x="5316723" y="642165"/>
                  </a:moveTo>
                  <a:cubicBezTo>
                    <a:pt x="5316723" y="634316"/>
                    <a:pt x="5323072" y="627951"/>
                    <a:pt x="5330937" y="627951"/>
                  </a:cubicBezTo>
                  <a:cubicBezTo>
                    <a:pt x="5338801" y="627951"/>
                    <a:pt x="5345150" y="634316"/>
                    <a:pt x="5345150" y="642165"/>
                  </a:cubicBezTo>
                  <a:cubicBezTo>
                    <a:pt x="5345150" y="650014"/>
                    <a:pt x="5338801" y="656378"/>
                    <a:pt x="5330937" y="656378"/>
                  </a:cubicBezTo>
                  <a:cubicBezTo>
                    <a:pt x="5323072" y="656378"/>
                    <a:pt x="5316723" y="650014"/>
                    <a:pt x="5316723" y="642165"/>
                  </a:cubicBezTo>
                  <a:cubicBezTo>
                    <a:pt x="5316723" y="642155"/>
                    <a:pt x="5316723" y="642143"/>
                    <a:pt x="5316723" y="642133"/>
                  </a:cubicBezTo>
                  <a:close/>
                  <a:moveTo>
                    <a:pt x="5255131" y="1386003"/>
                  </a:moveTo>
                  <a:cubicBezTo>
                    <a:pt x="5262996" y="1386003"/>
                    <a:pt x="5269345" y="1392367"/>
                    <a:pt x="5269345" y="1400216"/>
                  </a:cubicBezTo>
                  <a:cubicBezTo>
                    <a:pt x="5269345" y="1408065"/>
                    <a:pt x="5262996" y="1414430"/>
                    <a:pt x="5255131" y="1414430"/>
                  </a:cubicBezTo>
                  <a:cubicBezTo>
                    <a:pt x="5247267" y="1414430"/>
                    <a:pt x="5240918" y="1408065"/>
                    <a:pt x="5240918" y="1400216"/>
                  </a:cubicBezTo>
                  <a:cubicBezTo>
                    <a:pt x="5240886" y="1392383"/>
                    <a:pt x="5247203" y="1386006"/>
                    <a:pt x="5255037" y="1385971"/>
                  </a:cubicBezTo>
                  <a:cubicBezTo>
                    <a:pt x="5255068" y="1385971"/>
                    <a:pt x="5255100" y="1385971"/>
                    <a:pt x="5255131" y="1385971"/>
                  </a:cubicBezTo>
                  <a:close/>
                  <a:moveTo>
                    <a:pt x="5335674" y="2311805"/>
                  </a:moveTo>
                  <a:lnTo>
                    <a:pt x="5335674" y="2105647"/>
                  </a:lnTo>
                  <a:cubicBezTo>
                    <a:pt x="5348498" y="2103032"/>
                    <a:pt x="5356773" y="2090517"/>
                    <a:pt x="5354152" y="2077700"/>
                  </a:cubicBezTo>
                  <a:cubicBezTo>
                    <a:pt x="5351530" y="2064879"/>
                    <a:pt x="5339022" y="2056610"/>
                    <a:pt x="5326199" y="2059226"/>
                  </a:cubicBezTo>
                  <a:cubicBezTo>
                    <a:pt x="5313375" y="2061844"/>
                    <a:pt x="5305099" y="2074355"/>
                    <a:pt x="5307721" y="2087176"/>
                  </a:cubicBezTo>
                  <a:cubicBezTo>
                    <a:pt x="5309616" y="2096478"/>
                    <a:pt x="5316881" y="2103749"/>
                    <a:pt x="5326199" y="2105647"/>
                  </a:cubicBezTo>
                  <a:lnTo>
                    <a:pt x="5326199" y="2307794"/>
                  </a:lnTo>
                  <a:lnTo>
                    <a:pt x="5098783" y="2535210"/>
                  </a:lnTo>
                  <a:lnTo>
                    <a:pt x="5098783" y="2845221"/>
                  </a:lnTo>
                  <a:lnTo>
                    <a:pt x="5231916" y="2845221"/>
                  </a:lnTo>
                  <a:cubicBezTo>
                    <a:pt x="5234538" y="2858038"/>
                    <a:pt x="5247045" y="2866311"/>
                    <a:pt x="5259869" y="2863692"/>
                  </a:cubicBezTo>
                  <a:cubicBezTo>
                    <a:pt x="5272693" y="2861077"/>
                    <a:pt x="5280968" y="2848563"/>
                    <a:pt x="5278347" y="2835745"/>
                  </a:cubicBezTo>
                  <a:cubicBezTo>
                    <a:pt x="5275725" y="2822928"/>
                    <a:pt x="5263217" y="2814656"/>
                    <a:pt x="5250394" y="2817274"/>
                  </a:cubicBezTo>
                  <a:cubicBezTo>
                    <a:pt x="5241076" y="2819173"/>
                    <a:pt x="5233811" y="2826443"/>
                    <a:pt x="5231916" y="2835745"/>
                  </a:cubicBezTo>
                  <a:lnTo>
                    <a:pt x="5108259" y="2835745"/>
                  </a:lnTo>
                  <a:lnTo>
                    <a:pt x="5108259" y="2539189"/>
                  </a:lnTo>
                  <a:close/>
                  <a:moveTo>
                    <a:pt x="5316723" y="2082463"/>
                  </a:moveTo>
                  <a:cubicBezTo>
                    <a:pt x="5316723" y="2074614"/>
                    <a:pt x="5323072" y="2068250"/>
                    <a:pt x="5330937" y="2068250"/>
                  </a:cubicBezTo>
                  <a:cubicBezTo>
                    <a:pt x="5338801" y="2068250"/>
                    <a:pt x="5345150" y="2074614"/>
                    <a:pt x="5345150" y="2082463"/>
                  </a:cubicBezTo>
                  <a:cubicBezTo>
                    <a:pt x="5345150" y="2090312"/>
                    <a:pt x="5338801" y="2096677"/>
                    <a:pt x="5330937" y="2096677"/>
                  </a:cubicBezTo>
                  <a:cubicBezTo>
                    <a:pt x="5323072" y="2096677"/>
                    <a:pt x="5316723" y="2090312"/>
                    <a:pt x="5316723" y="2082463"/>
                  </a:cubicBezTo>
                  <a:cubicBezTo>
                    <a:pt x="5316723" y="2082454"/>
                    <a:pt x="5316723" y="2082441"/>
                    <a:pt x="5316723" y="2082431"/>
                  </a:cubicBezTo>
                  <a:close/>
                  <a:moveTo>
                    <a:pt x="5255131" y="2826301"/>
                  </a:moveTo>
                  <a:cubicBezTo>
                    <a:pt x="5262996" y="2826301"/>
                    <a:pt x="5269345" y="2832666"/>
                    <a:pt x="5269345" y="2840515"/>
                  </a:cubicBezTo>
                  <a:cubicBezTo>
                    <a:pt x="5269345" y="2848364"/>
                    <a:pt x="5262996" y="2854728"/>
                    <a:pt x="5255131" y="2854728"/>
                  </a:cubicBezTo>
                  <a:cubicBezTo>
                    <a:pt x="5247267" y="2854728"/>
                    <a:pt x="5240918" y="2848364"/>
                    <a:pt x="5240918" y="2840515"/>
                  </a:cubicBezTo>
                  <a:cubicBezTo>
                    <a:pt x="5240886" y="2832682"/>
                    <a:pt x="5247203" y="2826304"/>
                    <a:pt x="5255037" y="2826270"/>
                  </a:cubicBezTo>
                  <a:cubicBezTo>
                    <a:pt x="5255068" y="2826270"/>
                    <a:pt x="5255100" y="2826270"/>
                    <a:pt x="5255131" y="2826270"/>
                  </a:cubicBezTo>
                  <a:close/>
                  <a:moveTo>
                    <a:pt x="4141269" y="789037"/>
                  </a:moveTo>
                  <a:cubicBezTo>
                    <a:pt x="4138647" y="776220"/>
                    <a:pt x="4126139" y="767948"/>
                    <a:pt x="4113316" y="770566"/>
                  </a:cubicBezTo>
                  <a:cubicBezTo>
                    <a:pt x="4100492" y="773181"/>
                    <a:pt x="4092216" y="785695"/>
                    <a:pt x="4094838" y="798513"/>
                  </a:cubicBezTo>
                  <a:cubicBezTo>
                    <a:pt x="4097460" y="811330"/>
                    <a:pt x="4109967" y="819602"/>
                    <a:pt x="4122791" y="816984"/>
                  </a:cubicBezTo>
                  <a:cubicBezTo>
                    <a:pt x="4132109" y="815086"/>
                    <a:pt x="4139374" y="807815"/>
                    <a:pt x="4141269" y="798513"/>
                  </a:cubicBezTo>
                  <a:lnTo>
                    <a:pt x="4274402" y="798513"/>
                  </a:lnTo>
                  <a:lnTo>
                    <a:pt x="4274402" y="589543"/>
                  </a:lnTo>
                  <a:cubicBezTo>
                    <a:pt x="4287225" y="586928"/>
                    <a:pt x="4295501" y="574414"/>
                    <a:pt x="4292879" y="561596"/>
                  </a:cubicBezTo>
                  <a:cubicBezTo>
                    <a:pt x="4290258" y="548776"/>
                    <a:pt x="4277750" y="540507"/>
                    <a:pt x="4264926" y="543122"/>
                  </a:cubicBezTo>
                  <a:cubicBezTo>
                    <a:pt x="4252102" y="545737"/>
                    <a:pt x="4243827" y="558251"/>
                    <a:pt x="4246449" y="571072"/>
                  </a:cubicBezTo>
                  <a:cubicBezTo>
                    <a:pt x="4248344" y="580374"/>
                    <a:pt x="4255608" y="587645"/>
                    <a:pt x="4264926" y="589543"/>
                  </a:cubicBezTo>
                  <a:lnTo>
                    <a:pt x="4264926" y="789006"/>
                  </a:lnTo>
                  <a:close/>
                  <a:moveTo>
                    <a:pt x="4118054" y="807988"/>
                  </a:moveTo>
                  <a:cubicBezTo>
                    <a:pt x="4110189" y="807988"/>
                    <a:pt x="4103840" y="801624"/>
                    <a:pt x="4103840" y="793775"/>
                  </a:cubicBezTo>
                  <a:cubicBezTo>
                    <a:pt x="4103840" y="785926"/>
                    <a:pt x="4110189" y="779562"/>
                    <a:pt x="4118054" y="779562"/>
                  </a:cubicBezTo>
                  <a:cubicBezTo>
                    <a:pt x="4125918" y="779562"/>
                    <a:pt x="4132267" y="785926"/>
                    <a:pt x="4132267" y="793775"/>
                  </a:cubicBezTo>
                  <a:cubicBezTo>
                    <a:pt x="4132235" y="801605"/>
                    <a:pt x="4125887" y="807941"/>
                    <a:pt x="4118054" y="807957"/>
                  </a:cubicBezTo>
                  <a:close/>
                  <a:moveTo>
                    <a:pt x="4255451" y="566359"/>
                  </a:moveTo>
                  <a:cubicBezTo>
                    <a:pt x="4255451" y="558510"/>
                    <a:pt x="4261799" y="552146"/>
                    <a:pt x="4269664" y="552146"/>
                  </a:cubicBezTo>
                  <a:cubicBezTo>
                    <a:pt x="4277529" y="552146"/>
                    <a:pt x="4283877" y="558510"/>
                    <a:pt x="4283877" y="566359"/>
                  </a:cubicBezTo>
                  <a:cubicBezTo>
                    <a:pt x="4283877" y="574208"/>
                    <a:pt x="4277529" y="580573"/>
                    <a:pt x="4269664" y="580573"/>
                  </a:cubicBezTo>
                  <a:cubicBezTo>
                    <a:pt x="4261799" y="580573"/>
                    <a:pt x="4255451" y="574208"/>
                    <a:pt x="4255451" y="566359"/>
                  </a:cubicBezTo>
                  <a:cubicBezTo>
                    <a:pt x="4255451" y="566350"/>
                    <a:pt x="4255451" y="566337"/>
                    <a:pt x="4255451" y="566328"/>
                  </a:cubicBezTo>
                  <a:close/>
                  <a:moveTo>
                    <a:pt x="2218186" y="2535336"/>
                  </a:moveTo>
                  <a:lnTo>
                    <a:pt x="2218186" y="2845221"/>
                  </a:lnTo>
                  <a:lnTo>
                    <a:pt x="2351319" y="2845221"/>
                  </a:lnTo>
                  <a:cubicBezTo>
                    <a:pt x="2353934" y="2858038"/>
                    <a:pt x="2366448" y="2866311"/>
                    <a:pt x="2379266" y="2863692"/>
                  </a:cubicBezTo>
                  <a:cubicBezTo>
                    <a:pt x="2392086" y="2861077"/>
                    <a:pt x="2400355" y="2848563"/>
                    <a:pt x="2397740" y="2835745"/>
                  </a:cubicBezTo>
                  <a:cubicBezTo>
                    <a:pt x="2395122" y="2822928"/>
                    <a:pt x="2382611" y="2814656"/>
                    <a:pt x="2369790" y="2817274"/>
                  </a:cubicBezTo>
                  <a:cubicBezTo>
                    <a:pt x="2360488" y="2819173"/>
                    <a:pt x="2353217" y="2826443"/>
                    <a:pt x="2351319" y="2835745"/>
                  </a:cubicBezTo>
                  <a:lnTo>
                    <a:pt x="2227662" y="2835745"/>
                  </a:lnTo>
                  <a:lnTo>
                    <a:pt x="2227662" y="2539189"/>
                  </a:lnTo>
                  <a:lnTo>
                    <a:pt x="2455077" y="2311774"/>
                  </a:lnTo>
                  <a:lnTo>
                    <a:pt x="2455077" y="2105647"/>
                  </a:lnTo>
                  <a:cubicBezTo>
                    <a:pt x="2467898" y="2103032"/>
                    <a:pt x="2476167" y="2090517"/>
                    <a:pt x="2473548" y="2077700"/>
                  </a:cubicBezTo>
                  <a:cubicBezTo>
                    <a:pt x="2470933" y="2064879"/>
                    <a:pt x="2458419" y="2056610"/>
                    <a:pt x="2445602" y="2059226"/>
                  </a:cubicBezTo>
                  <a:cubicBezTo>
                    <a:pt x="2432784" y="2061844"/>
                    <a:pt x="2424512" y="2074355"/>
                    <a:pt x="2427130" y="2087176"/>
                  </a:cubicBezTo>
                  <a:cubicBezTo>
                    <a:pt x="2429029" y="2096478"/>
                    <a:pt x="2436300" y="2103749"/>
                    <a:pt x="2445602" y="2105647"/>
                  </a:cubicBezTo>
                  <a:lnTo>
                    <a:pt x="2445602" y="2307794"/>
                  </a:lnTo>
                  <a:close/>
                  <a:moveTo>
                    <a:pt x="2374534" y="2826301"/>
                  </a:moveTo>
                  <a:cubicBezTo>
                    <a:pt x="2382383" y="2826301"/>
                    <a:pt x="2388748" y="2832666"/>
                    <a:pt x="2388748" y="2840515"/>
                  </a:cubicBezTo>
                  <a:cubicBezTo>
                    <a:pt x="2388748" y="2848364"/>
                    <a:pt x="2382383" y="2854728"/>
                    <a:pt x="2374534" y="2854728"/>
                  </a:cubicBezTo>
                  <a:cubicBezTo>
                    <a:pt x="2366685" y="2854728"/>
                    <a:pt x="2360321" y="2848364"/>
                    <a:pt x="2360321" y="2840515"/>
                  </a:cubicBezTo>
                  <a:cubicBezTo>
                    <a:pt x="2360286" y="2832682"/>
                    <a:pt x="2366606" y="2826304"/>
                    <a:pt x="2374440" y="2826270"/>
                  </a:cubicBezTo>
                  <a:cubicBezTo>
                    <a:pt x="2374471" y="2826270"/>
                    <a:pt x="2374503" y="2826270"/>
                    <a:pt x="2374534" y="2826270"/>
                  </a:cubicBezTo>
                  <a:close/>
                  <a:moveTo>
                    <a:pt x="2436126" y="2082463"/>
                  </a:moveTo>
                  <a:cubicBezTo>
                    <a:pt x="2436126" y="2074614"/>
                    <a:pt x="2442490" y="2068250"/>
                    <a:pt x="2450340" y="2068250"/>
                  </a:cubicBezTo>
                  <a:cubicBezTo>
                    <a:pt x="2458188" y="2068250"/>
                    <a:pt x="2464553" y="2074614"/>
                    <a:pt x="2464553" y="2082463"/>
                  </a:cubicBezTo>
                  <a:cubicBezTo>
                    <a:pt x="2464553" y="2090312"/>
                    <a:pt x="2458188" y="2096677"/>
                    <a:pt x="2450340" y="2096677"/>
                  </a:cubicBezTo>
                  <a:cubicBezTo>
                    <a:pt x="2442490" y="2096677"/>
                    <a:pt x="2436126" y="2090312"/>
                    <a:pt x="2436126" y="2082463"/>
                  </a:cubicBezTo>
                  <a:cubicBezTo>
                    <a:pt x="2436126" y="2082454"/>
                    <a:pt x="2436126" y="2082441"/>
                    <a:pt x="2436126" y="2082431"/>
                  </a:cubicBezTo>
                  <a:close/>
                  <a:moveTo>
                    <a:pt x="2597212" y="2153530"/>
                  </a:moveTo>
                  <a:lnTo>
                    <a:pt x="2597212" y="2456751"/>
                  </a:lnTo>
                  <a:lnTo>
                    <a:pt x="2549360" y="2456751"/>
                  </a:lnTo>
                  <a:cubicBezTo>
                    <a:pt x="2546745" y="2443934"/>
                    <a:pt x="2534231" y="2435662"/>
                    <a:pt x="2521413" y="2438280"/>
                  </a:cubicBezTo>
                  <a:cubicBezTo>
                    <a:pt x="2508593" y="2440895"/>
                    <a:pt x="2500323" y="2453409"/>
                    <a:pt x="2502939" y="2466227"/>
                  </a:cubicBezTo>
                  <a:cubicBezTo>
                    <a:pt x="2505557" y="2479044"/>
                    <a:pt x="2518068" y="2487316"/>
                    <a:pt x="2530889" y="2484698"/>
                  </a:cubicBezTo>
                  <a:cubicBezTo>
                    <a:pt x="2540191" y="2482800"/>
                    <a:pt x="2547462" y="2475529"/>
                    <a:pt x="2549360" y="2466227"/>
                  </a:cubicBezTo>
                  <a:lnTo>
                    <a:pt x="2606688" y="2466227"/>
                  </a:lnTo>
                  <a:lnTo>
                    <a:pt x="2606688" y="2163006"/>
                  </a:lnTo>
                  <a:lnTo>
                    <a:pt x="2758298" y="2163006"/>
                  </a:lnTo>
                  <a:lnTo>
                    <a:pt x="2758298" y="2029842"/>
                  </a:lnTo>
                  <a:cubicBezTo>
                    <a:pt x="2771119" y="2027226"/>
                    <a:pt x="2779388" y="2014712"/>
                    <a:pt x="2776769" y="2001895"/>
                  </a:cubicBezTo>
                  <a:cubicBezTo>
                    <a:pt x="2774154" y="1989074"/>
                    <a:pt x="2761640" y="1980805"/>
                    <a:pt x="2748822" y="1983420"/>
                  </a:cubicBezTo>
                  <a:cubicBezTo>
                    <a:pt x="2736005" y="1986039"/>
                    <a:pt x="2727733" y="1998550"/>
                    <a:pt x="2730351" y="2011370"/>
                  </a:cubicBezTo>
                  <a:cubicBezTo>
                    <a:pt x="2732249" y="2020672"/>
                    <a:pt x="2739520" y="2027943"/>
                    <a:pt x="2748822" y="2029842"/>
                  </a:cubicBezTo>
                  <a:lnTo>
                    <a:pt x="2748822" y="2153499"/>
                  </a:lnTo>
                  <a:close/>
                  <a:moveTo>
                    <a:pt x="2526145" y="2475702"/>
                  </a:moveTo>
                  <a:cubicBezTo>
                    <a:pt x="2518296" y="2475702"/>
                    <a:pt x="2511931" y="2469338"/>
                    <a:pt x="2511931" y="2461489"/>
                  </a:cubicBezTo>
                  <a:cubicBezTo>
                    <a:pt x="2511931" y="2453640"/>
                    <a:pt x="2518296" y="2447276"/>
                    <a:pt x="2526145" y="2447276"/>
                  </a:cubicBezTo>
                  <a:cubicBezTo>
                    <a:pt x="2533994" y="2447276"/>
                    <a:pt x="2540358" y="2453640"/>
                    <a:pt x="2540358" y="2461489"/>
                  </a:cubicBezTo>
                  <a:cubicBezTo>
                    <a:pt x="2540323" y="2469319"/>
                    <a:pt x="2533975" y="2475652"/>
                    <a:pt x="2526145" y="2475671"/>
                  </a:cubicBezTo>
                  <a:close/>
                  <a:moveTo>
                    <a:pt x="2739347" y="2006658"/>
                  </a:moveTo>
                  <a:cubicBezTo>
                    <a:pt x="2739347" y="1998809"/>
                    <a:pt x="2745711" y="1992444"/>
                    <a:pt x="2753560" y="1992444"/>
                  </a:cubicBezTo>
                  <a:cubicBezTo>
                    <a:pt x="2761409" y="1992444"/>
                    <a:pt x="2767774" y="1998809"/>
                    <a:pt x="2767774" y="2006658"/>
                  </a:cubicBezTo>
                  <a:cubicBezTo>
                    <a:pt x="2767774" y="2014507"/>
                    <a:pt x="2761409" y="2020871"/>
                    <a:pt x="2753560" y="2020871"/>
                  </a:cubicBezTo>
                  <a:cubicBezTo>
                    <a:pt x="2745711" y="2020871"/>
                    <a:pt x="2739347" y="2014507"/>
                    <a:pt x="2739347" y="2006658"/>
                  </a:cubicBezTo>
                  <a:cubicBezTo>
                    <a:pt x="2739347" y="2006648"/>
                    <a:pt x="2739347" y="2006636"/>
                    <a:pt x="2739347" y="2006626"/>
                  </a:cubicBezTo>
                  <a:close/>
                  <a:moveTo>
                    <a:pt x="2881955" y="2153530"/>
                  </a:moveTo>
                  <a:cubicBezTo>
                    <a:pt x="2879343" y="2166351"/>
                    <a:pt x="2887615" y="2178862"/>
                    <a:pt x="2900436" y="2181474"/>
                  </a:cubicBezTo>
                  <a:cubicBezTo>
                    <a:pt x="2913253" y="2184086"/>
                    <a:pt x="2925764" y="2175814"/>
                    <a:pt x="2928380" y="2162994"/>
                  </a:cubicBezTo>
                  <a:cubicBezTo>
                    <a:pt x="2930992" y="2150179"/>
                    <a:pt x="2922723" y="2137671"/>
                    <a:pt x="2909908" y="2135053"/>
                  </a:cubicBezTo>
                  <a:lnTo>
                    <a:pt x="2909908" y="1926083"/>
                  </a:lnTo>
                  <a:lnTo>
                    <a:pt x="2776776" y="1926083"/>
                  </a:lnTo>
                  <a:cubicBezTo>
                    <a:pt x="2774160" y="1913266"/>
                    <a:pt x="2761646" y="1904994"/>
                    <a:pt x="2748829" y="1907612"/>
                  </a:cubicBezTo>
                  <a:cubicBezTo>
                    <a:pt x="2736008" y="1910227"/>
                    <a:pt x="2727739" y="1922742"/>
                    <a:pt x="2730354" y="1935559"/>
                  </a:cubicBezTo>
                  <a:cubicBezTo>
                    <a:pt x="2732973" y="1948376"/>
                    <a:pt x="2745484" y="1956649"/>
                    <a:pt x="2758304" y="1954030"/>
                  </a:cubicBezTo>
                  <a:cubicBezTo>
                    <a:pt x="2767606" y="1952132"/>
                    <a:pt x="2774877" y="1944861"/>
                    <a:pt x="2776776" y="1935559"/>
                  </a:cubicBezTo>
                  <a:lnTo>
                    <a:pt x="2900433" y="1935559"/>
                  </a:lnTo>
                  <a:lnTo>
                    <a:pt x="2900433" y="2135179"/>
                  </a:lnTo>
                  <a:cubicBezTo>
                    <a:pt x="2891172" y="2137055"/>
                    <a:pt x="2883910" y="2144254"/>
                    <a:pt x="2881955" y="2153499"/>
                  </a:cubicBezTo>
                  <a:close/>
                  <a:moveTo>
                    <a:pt x="2753560" y="1945066"/>
                  </a:moveTo>
                  <a:cubicBezTo>
                    <a:pt x="2745711" y="1945066"/>
                    <a:pt x="2739347" y="1938702"/>
                    <a:pt x="2739347" y="1930853"/>
                  </a:cubicBezTo>
                  <a:cubicBezTo>
                    <a:pt x="2739347" y="1923004"/>
                    <a:pt x="2745711" y="1916639"/>
                    <a:pt x="2753560" y="1916639"/>
                  </a:cubicBezTo>
                  <a:cubicBezTo>
                    <a:pt x="2761409" y="1916639"/>
                    <a:pt x="2767774" y="1923004"/>
                    <a:pt x="2767774" y="1930853"/>
                  </a:cubicBezTo>
                  <a:cubicBezTo>
                    <a:pt x="2767739" y="1938683"/>
                    <a:pt x="2761390" y="1945016"/>
                    <a:pt x="2753560" y="1945035"/>
                  </a:cubicBezTo>
                  <a:close/>
                  <a:moveTo>
                    <a:pt x="2905171" y="2144055"/>
                  </a:moveTo>
                  <a:cubicBezTo>
                    <a:pt x="2913020" y="2144055"/>
                    <a:pt x="2919384" y="2150419"/>
                    <a:pt x="2919384" y="2158268"/>
                  </a:cubicBezTo>
                  <a:cubicBezTo>
                    <a:pt x="2919384" y="2166117"/>
                    <a:pt x="2913020" y="2172482"/>
                    <a:pt x="2905171" y="2172482"/>
                  </a:cubicBezTo>
                  <a:cubicBezTo>
                    <a:pt x="2897321" y="2172482"/>
                    <a:pt x="2890957" y="2166117"/>
                    <a:pt x="2890957" y="2158268"/>
                  </a:cubicBezTo>
                  <a:cubicBezTo>
                    <a:pt x="2890922" y="2150435"/>
                    <a:pt x="2897243" y="2144058"/>
                    <a:pt x="2905076" y="2144023"/>
                  </a:cubicBezTo>
                  <a:cubicBezTo>
                    <a:pt x="2905107" y="2144023"/>
                    <a:pt x="2905139" y="2144023"/>
                    <a:pt x="2905171" y="2144023"/>
                  </a:cubicBezTo>
                  <a:close/>
                  <a:moveTo>
                    <a:pt x="2748822" y="2333094"/>
                  </a:moveTo>
                  <a:cubicBezTo>
                    <a:pt x="2761640" y="2335712"/>
                    <a:pt x="2774154" y="2327443"/>
                    <a:pt x="2776772" y="2314626"/>
                  </a:cubicBezTo>
                  <a:cubicBezTo>
                    <a:pt x="2776776" y="2314623"/>
                    <a:pt x="2776776" y="2314620"/>
                    <a:pt x="2776776" y="2314616"/>
                  </a:cubicBezTo>
                  <a:lnTo>
                    <a:pt x="2871121" y="2314616"/>
                  </a:lnTo>
                  <a:lnTo>
                    <a:pt x="3022732" y="2163006"/>
                  </a:lnTo>
                  <a:lnTo>
                    <a:pt x="3213034" y="2163006"/>
                  </a:lnTo>
                  <a:lnTo>
                    <a:pt x="3213034" y="1954037"/>
                  </a:lnTo>
                  <a:cubicBezTo>
                    <a:pt x="3225858" y="1951421"/>
                    <a:pt x="3234133" y="1938907"/>
                    <a:pt x="3231512" y="1926090"/>
                  </a:cubicBezTo>
                  <a:cubicBezTo>
                    <a:pt x="3228890" y="1913269"/>
                    <a:pt x="3216382" y="1905000"/>
                    <a:pt x="3203559" y="1907615"/>
                  </a:cubicBezTo>
                  <a:cubicBezTo>
                    <a:pt x="3190735" y="1910234"/>
                    <a:pt x="3182460" y="1922745"/>
                    <a:pt x="3185081" y="1935565"/>
                  </a:cubicBezTo>
                  <a:cubicBezTo>
                    <a:pt x="3186976" y="1944867"/>
                    <a:pt x="3194241" y="1952138"/>
                    <a:pt x="3203559" y="1954037"/>
                  </a:cubicBezTo>
                  <a:lnTo>
                    <a:pt x="3203559" y="2153499"/>
                  </a:lnTo>
                  <a:lnTo>
                    <a:pt x="3018784" y="2153499"/>
                  </a:lnTo>
                  <a:lnTo>
                    <a:pt x="2867173" y="2305109"/>
                  </a:lnTo>
                  <a:lnTo>
                    <a:pt x="2776776" y="2305109"/>
                  </a:lnTo>
                  <a:cubicBezTo>
                    <a:pt x="2774157" y="2292292"/>
                    <a:pt x="2761640" y="2284023"/>
                    <a:pt x="2748822" y="2286644"/>
                  </a:cubicBezTo>
                  <a:cubicBezTo>
                    <a:pt x="2736005" y="2289263"/>
                    <a:pt x="2727736" y="2301780"/>
                    <a:pt x="2730358" y="2314598"/>
                  </a:cubicBezTo>
                  <a:cubicBezTo>
                    <a:pt x="2732259" y="2323896"/>
                    <a:pt x="2739524" y="2331161"/>
                    <a:pt x="2748822" y="2333062"/>
                  </a:cubicBezTo>
                  <a:close/>
                  <a:moveTo>
                    <a:pt x="3194178" y="1930853"/>
                  </a:moveTo>
                  <a:cubicBezTo>
                    <a:pt x="3194178" y="1923004"/>
                    <a:pt x="3200526" y="1916639"/>
                    <a:pt x="3208391" y="1916639"/>
                  </a:cubicBezTo>
                  <a:cubicBezTo>
                    <a:pt x="3216256" y="1916639"/>
                    <a:pt x="3222605" y="1923004"/>
                    <a:pt x="3222605" y="1930853"/>
                  </a:cubicBezTo>
                  <a:cubicBezTo>
                    <a:pt x="3222605" y="1938702"/>
                    <a:pt x="3216256" y="1945066"/>
                    <a:pt x="3208391" y="1945066"/>
                  </a:cubicBezTo>
                  <a:cubicBezTo>
                    <a:pt x="3200526" y="1945066"/>
                    <a:pt x="3194178" y="1938702"/>
                    <a:pt x="3194178" y="1930853"/>
                  </a:cubicBezTo>
                  <a:cubicBezTo>
                    <a:pt x="3194178" y="1930843"/>
                    <a:pt x="3194178" y="1930831"/>
                    <a:pt x="3194178" y="1930821"/>
                  </a:cubicBezTo>
                  <a:close/>
                  <a:moveTo>
                    <a:pt x="2753560" y="2295634"/>
                  </a:moveTo>
                  <a:cubicBezTo>
                    <a:pt x="2761409" y="2295634"/>
                    <a:pt x="2767774" y="2301998"/>
                    <a:pt x="2767774" y="2309847"/>
                  </a:cubicBezTo>
                  <a:cubicBezTo>
                    <a:pt x="2767774" y="2317696"/>
                    <a:pt x="2761409" y="2324060"/>
                    <a:pt x="2753560" y="2324060"/>
                  </a:cubicBezTo>
                  <a:cubicBezTo>
                    <a:pt x="2745711" y="2324060"/>
                    <a:pt x="2739347" y="2317696"/>
                    <a:pt x="2739347" y="2309847"/>
                  </a:cubicBezTo>
                  <a:cubicBezTo>
                    <a:pt x="2739328" y="2302014"/>
                    <a:pt x="2745664" y="2295653"/>
                    <a:pt x="2753497" y="2295634"/>
                  </a:cubicBezTo>
                  <a:cubicBezTo>
                    <a:pt x="2753519" y="2295634"/>
                    <a:pt x="2753538" y="2295634"/>
                    <a:pt x="2753560" y="2295634"/>
                  </a:cubicBezTo>
                  <a:close/>
                  <a:moveTo>
                    <a:pt x="3885900" y="1499205"/>
                  </a:moveTo>
                  <a:cubicBezTo>
                    <a:pt x="3898724" y="1501817"/>
                    <a:pt x="3911232" y="1493545"/>
                    <a:pt x="3913853" y="1480725"/>
                  </a:cubicBezTo>
                  <a:cubicBezTo>
                    <a:pt x="3916443" y="1467907"/>
                    <a:pt x="3908199" y="1455396"/>
                    <a:pt x="3895376" y="1452781"/>
                  </a:cubicBezTo>
                  <a:cubicBezTo>
                    <a:pt x="3882552" y="1450169"/>
                    <a:pt x="3870044" y="1458438"/>
                    <a:pt x="3867423" y="1471252"/>
                  </a:cubicBezTo>
                  <a:lnTo>
                    <a:pt x="3459022" y="1471252"/>
                  </a:lnTo>
                  <a:cubicBezTo>
                    <a:pt x="3456401" y="1458435"/>
                    <a:pt x="3443893" y="1450163"/>
                    <a:pt x="3431069" y="1452781"/>
                  </a:cubicBezTo>
                  <a:cubicBezTo>
                    <a:pt x="3418245" y="1455396"/>
                    <a:pt x="3409970" y="1467910"/>
                    <a:pt x="3412592" y="1480728"/>
                  </a:cubicBezTo>
                  <a:cubicBezTo>
                    <a:pt x="3415213" y="1493545"/>
                    <a:pt x="3427721" y="1501817"/>
                    <a:pt x="3440545" y="1499199"/>
                  </a:cubicBezTo>
                  <a:cubicBezTo>
                    <a:pt x="3449862" y="1497301"/>
                    <a:pt x="3457127" y="1490030"/>
                    <a:pt x="3459022" y="1480728"/>
                  </a:cubicBezTo>
                  <a:lnTo>
                    <a:pt x="3867423" y="1480728"/>
                  </a:lnTo>
                  <a:cubicBezTo>
                    <a:pt x="3869318" y="1490033"/>
                    <a:pt x="3876582" y="1497307"/>
                    <a:pt x="3885900" y="1499205"/>
                  </a:cubicBezTo>
                  <a:close/>
                  <a:moveTo>
                    <a:pt x="3890638" y="1461777"/>
                  </a:moveTo>
                  <a:cubicBezTo>
                    <a:pt x="3898503" y="1461777"/>
                    <a:pt x="3904851" y="1468141"/>
                    <a:pt x="3904851" y="1475990"/>
                  </a:cubicBezTo>
                  <a:cubicBezTo>
                    <a:pt x="3904851" y="1483839"/>
                    <a:pt x="3898503" y="1490203"/>
                    <a:pt x="3890638" y="1490203"/>
                  </a:cubicBezTo>
                  <a:cubicBezTo>
                    <a:pt x="3882773" y="1490203"/>
                    <a:pt x="3876425" y="1483839"/>
                    <a:pt x="3876425" y="1475990"/>
                  </a:cubicBezTo>
                  <a:cubicBezTo>
                    <a:pt x="3876393" y="1468157"/>
                    <a:pt x="3882742" y="1461796"/>
                    <a:pt x="3890575" y="1461777"/>
                  </a:cubicBezTo>
                  <a:cubicBezTo>
                    <a:pt x="3890606" y="1461777"/>
                    <a:pt x="3890606" y="1461777"/>
                    <a:pt x="3890638" y="1461777"/>
                  </a:cubicBezTo>
                  <a:close/>
                  <a:moveTo>
                    <a:pt x="3435807" y="1490203"/>
                  </a:moveTo>
                  <a:cubicBezTo>
                    <a:pt x="3427942" y="1490203"/>
                    <a:pt x="3421593" y="1483839"/>
                    <a:pt x="3421593" y="1475990"/>
                  </a:cubicBezTo>
                  <a:cubicBezTo>
                    <a:pt x="3421593" y="1468141"/>
                    <a:pt x="3427942" y="1461777"/>
                    <a:pt x="3435807" y="1461777"/>
                  </a:cubicBezTo>
                  <a:cubicBezTo>
                    <a:pt x="3443672" y="1461777"/>
                    <a:pt x="3450020" y="1468141"/>
                    <a:pt x="3450020" y="1475990"/>
                  </a:cubicBezTo>
                  <a:cubicBezTo>
                    <a:pt x="3449989" y="1483833"/>
                    <a:pt x="3443640" y="1490185"/>
                    <a:pt x="3435807" y="1490203"/>
                  </a:cubicBezTo>
                  <a:close/>
                  <a:moveTo>
                    <a:pt x="247251" y="3015309"/>
                  </a:moveTo>
                  <a:cubicBezTo>
                    <a:pt x="260070" y="3017927"/>
                    <a:pt x="272584" y="3009658"/>
                    <a:pt x="275203" y="2996841"/>
                  </a:cubicBezTo>
                  <a:cubicBezTo>
                    <a:pt x="275203" y="2996838"/>
                    <a:pt x="275204" y="2996835"/>
                    <a:pt x="275204" y="2996831"/>
                  </a:cubicBezTo>
                  <a:lnTo>
                    <a:pt x="332532" y="2996831"/>
                  </a:lnTo>
                  <a:lnTo>
                    <a:pt x="332532" y="2617806"/>
                  </a:lnTo>
                  <a:lnTo>
                    <a:pt x="408337" y="2617806"/>
                  </a:lnTo>
                  <a:lnTo>
                    <a:pt x="408337" y="2532525"/>
                  </a:lnTo>
                  <a:lnTo>
                    <a:pt x="199399" y="2532525"/>
                  </a:lnTo>
                  <a:cubicBezTo>
                    <a:pt x="196783" y="2519707"/>
                    <a:pt x="184270" y="2511435"/>
                    <a:pt x="171451" y="2514054"/>
                  </a:cubicBezTo>
                  <a:cubicBezTo>
                    <a:pt x="158632" y="2516669"/>
                    <a:pt x="150361" y="2529183"/>
                    <a:pt x="152978" y="2542000"/>
                  </a:cubicBezTo>
                  <a:cubicBezTo>
                    <a:pt x="155595" y="2554818"/>
                    <a:pt x="168108" y="2563090"/>
                    <a:pt x="180926" y="2560472"/>
                  </a:cubicBezTo>
                  <a:cubicBezTo>
                    <a:pt x="190230" y="2558573"/>
                    <a:pt x="197500" y="2551302"/>
                    <a:pt x="199399" y="2542000"/>
                  </a:cubicBezTo>
                  <a:lnTo>
                    <a:pt x="398862" y="2542000"/>
                  </a:lnTo>
                  <a:lnTo>
                    <a:pt x="398862" y="2608330"/>
                  </a:lnTo>
                  <a:lnTo>
                    <a:pt x="323056" y="2608330"/>
                  </a:lnTo>
                  <a:lnTo>
                    <a:pt x="323056" y="2987356"/>
                  </a:lnTo>
                  <a:lnTo>
                    <a:pt x="275204" y="2987356"/>
                  </a:lnTo>
                  <a:cubicBezTo>
                    <a:pt x="272584" y="2974538"/>
                    <a:pt x="260069" y="2966269"/>
                    <a:pt x="247251" y="2968891"/>
                  </a:cubicBezTo>
                  <a:cubicBezTo>
                    <a:pt x="234433" y="2971509"/>
                    <a:pt x="226166" y="2984027"/>
                    <a:pt x="228786" y="2996844"/>
                  </a:cubicBezTo>
                  <a:cubicBezTo>
                    <a:pt x="230687" y="3006143"/>
                    <a:pt x="237953" y="3013407"/>
                    <a:pt x="247251" y="3015309"/>
                  </a:cubicBezTo>
                  <a:close/>
                  <a:moveTo>
                    <a:pt x="176184" y="2551476"/>
                  </a:moveTo>
                  <a:cubicBezTo>
                    <a:pt x="168334" y="2551476"/>
                    <a:pt x="161970" y="2545112"/>
                    <a:pt x="161970" y="2537263"/>
                  </a:cubicBezTo>
                  <a:cubicBezTo>
                    <a:pt x="161970" y="2529414"/>
                    <a:pt x="168334" y="2523049"/>
                    <a:pt x="176184" y="2523049"/>
                  </a:cubicBezTo>
                  <a:cubicBezTo>
                    <a:pt x="184034" y="2523049"/>
                    <a:pt x="190397" y="2529414"/>
                    <a:pt x="190397" y="2537263"/>
                  </a:cubicBezTo>
                  <a:cubicBezTo>
                    <a:pt x="190380" y="2545105"/>
                    <a:pt x="184027" y="2551457"/>
                    <a:pt x="176184" y="2551476"/>
                  </a:cubicBezTo>
                  <a:close/>
                  <a:moveTo>
                    <a:pt x="251989" y="2977880"/>
                  </a:moveTo>
                  <a:cubicBezTo>
                    <a:pt x="259839" y="2977880"/>
                    <a:pt x="266203" y="2984245"/>
                    <a:pt x="266203" y="2992094"/>
                  </a:cubicBezTo>
                  <a:cubicBezTo>
                    <a:pt x="266203" y="2999943"/>
                    <a:pt x="259839" y="3006307"/>
                    <a:pt x="251989" y="3006307"/>
                  </a:cubicBezTo>
                  <a:cubicBezTo>
                    <a:pt x="244139" y="3006307"/>
                    <a:pt x="237776" y="2999943"/>
                    <a:pt x="237776" y="2992094"/>
                  </a:cubicBezTo>
                  <a:cubicBezTo>
                    <a:pt x="237758" y="2984260"/>
                    <a:pt x="244093" y="2977899"/>
                    <a:pt x="251926" y="2977880"/>
                  </a:cubicBezTo>
                  <a:cubicBezTo>
                    <a:pt x="251947" y="2977880"/>
                    <a:pt x="251968" y="2977880"/>
                    <a:pt x="251989" y="2977880"/>
                  </a:cubicBezTo>
                  <a:close/>
                  <a:moveTo>
                    <a:pt x="216045" y="2314585"/>
                  </a:moveTo>
                  <a:lnTo>
                    <a:pt x="759315" y="2314585"/>
                  </a:lnTo>
                  <a:cubicBezTo>
                    <a:pt x="761214" y="2323890"/>
                    <a:pt x="768488" y="2331164"/>
                    <a:pt x="777793" y="2333062"/>
                  </a:cubicBezTo>
                  <a:cubicBezTo>
                    <a:pt x="779353" y="2333375"/>
                    <a:pt x="780939" y="2333536"/>
                    <a:pt x="782531" y="2333536"/>
                  </a:cubicBezTo>
                  <a:cubicBezTo>
                    <a:pt x="795613" y="2333536"/>
                    <a:pt x="806220" y="2322930"/>
                    <a:pt x="806220" y="2309847"/>
                  </a:cubicBezTo>
                  <a:cubicBezTo>
                    <a:pt x="806213" y="2308322"/>
                    <a:pt x="806065" y="2306799"/>
                    <a:pt x="805778" y="2305299"/>
                  </a:cubicBezTo>
                  <a:cubicBezTo>
                    <a:pt x="803270" y="2292459"/>
                    <a:pt x="790828" y="2284083"/>
                    <a:pt x="777989" y="2286587"/>
                  </a:cubicBezTo>
                  <a:cubicBezTo>
                    <a:pt x="768592" y="2288423"/>
                    <a:pt x="761226" y="2295731"/>
                    <a:pt x="759315" y="2305109"/>
                  </a:cubicBezTo>
                  <a:lnTo>
                    <a:pt x="212160" y="2305109"/>
                  </a:lnTo>
                  <a:lnTo>
                    <a:pt x="95641" y="2421597"/>
                  </a:lnTo>
                  <a:lnTo>
                    <a:pt x="95641" y="2893231"/>
                  </a:lnTo>
                  <a:cubicBezTo>
                    <a:pt x="82822" y="2895846"/>
                    <a:pt x="74552" y="2908360"/>
                    <a:pt x="77168" y="2921178"/>
                  </a:cubicBezTo>
                  <a:cubicBezTo>
                    <a:pt x="79785" y="2933998"/>
                    <a:pt x="92298" y="2942268"/>
                    <a:pt x="105117" y="2939652"/>
                  </a:cubicBezTo>
                  <a:cubicBezTo>
                    <a:pt x="117935" y="2937034"/>
                    <a:pt x="126206" y="2924523"/>
                    <a:pt x="123589" y="2911702"/>
                  </a:cubicBezTo>
                  <a:cubicBezTo>
                    <a:pt x="121690" y="2902400"/>
                    <a:pt x="114420" y="2895129"/>
                    <a:pt x="105117" y="2893231"/>
                  </a:cubicBezTo>
                  <a:lnTo>
                    <a:pt x="105117" y="2425766"/>
                  </a:lnTo>
                  <a:close/>
                  <a:moveTo>
                    <a:pt x="777888" y="2296423"/>
                  </a:moveTo>
                  <a:cubicBezTo>
                    <a:pt x="785291" y="2293817"/>
                    <a:pt x="793409" y="2297706"/>
                    <a:pt x="796014" y="2305109"/>
                  </a:cubicBezTo>
                  <a:cubicBezTo>
                    <a:pt x="798620" y="2312516"/>
                    <a:pt x="794732" y="2320630"/>
                    <a:pt x="787328" y="2323236"/>
                  </a:cubicBezTo>
                  <a:cubicBezTo>
                    <a:pt x="779925" y="2325842"/>
                    <a:pt x="771810" y="2321957"/>
                    <a:pt x="769202" y="2314553"/>
                  </a:cubicBezTo>
                  <a:cubicBezTo>
                    <a:pt x="766612" y="2307150"/>
                    <a:pt x="770493" y="2299045"/>
                    <a:pt x="777888" y="2296423"/>
                  </a:cubicBezTo>
                  <a:close/>
                  <a:moveTo>
                    <a:pt x="114592" y="2916288"/>
                  </a:moveTo>
                  <a:cubicBezTo>
                    <a:pt x="114592" y="2924137"/>
                    <a:pt x="108229" y="2930502"/>
                    <a:pt x="100379" y="2930502"/>
                  </a:cubicBezTo>
                  <a:cubicBezTo>
                    <a:pt x="92529" y="2930502"/>
                    <a:pt x="86165" y="2924137"/>
                    <a:pt x="86165" y="2916288"/>
                  </a:cubicBezTo>
                  <a:cubicBezTo>
                    <a:pt x="86165" y="2908439"/>
                    <a:pt x="92529" y="2902075"/>
                    <a:pt x="100379" y="2902075"/>
                  </a:cubicBezTo>
                  <a:cubicBezTo>
                    <a:pt x="108229" y="2902075"/>
                    <a:pt x="114592" y="2908439"/>
                    <a:pt x="114592" y="2916288"/>
                  </a:cubicBezTo>
                  <a:close/>
                  <a:moveTo>
                    <a:pt x="1744877" y="3072637"/>
                  </a:moveTo>
                  <a:cubicBezTo>
                    <a:pt x="1747493" y="3085454"/>
                    <a:pt x="1760007" y="3093726"/>
                    <a:pt x="1772824" y="3091108"/>
                  </a:cubicBezTo>
                  <a:cubicBezTo>
                    <a:pt x="1785645" y="3088493"/>
                    <a:pt x="1793914" y="3075978"/>
                    <a:pt x="1791299" y="3063161"/>
                  </a:cubicBezTo>
                  <a:cubicBezTo>
                    <a:pt x="1788680" y="3050344"/>
                    <a:pt x="1776169" y="3042071"/>
                    <a:pt x="1763349" y="3044690"/>
                  </a:cubicBezTo>
                  <a:cubicBezTo>
                    <a:pt x="1754047" y="3046588"/>
                    <a:pt x="1746776" y="3053859"/>
                    <a:pt x="1744877" y="3063161"/>
                  </a:cubicBezTo>
                  <a:lnTo>
                    <a:pt x="1242194" y="3063161"/>
                  </a:lnTo>
                  <a:lnTo>
                    <a:pt x="1242194" y="2800686"/>
                  </a:lnTo>
                  <a:lnTo>
                    <a:pt x="1049839" y="2608330"/>
                  </a:lnTo>
                  <a:lnTo>
                    <a:pt x="957451" y="2608330"/>
                  </a:lnTo>
                  <a:cubicBezTo>
                    <a:pt x="954836" y="2595513"/>
                    <a:pt x="942322" y="2587240"/>
                    <a:pt x="929504" y="2589859"/>
                  </a:cubicBezTo>
                  <a:cubicBezTo>
                    <a:pt x="916684" y="2592474"/>
                    <a:pt x="908415" y="2604988"/>
                    <a:pt x="911030" y="2617806"/>
                  </a:cubicBezTo>
                  <a:cubicBezTo>
                    <a:pt x="913645" y="2630623"/>
                    <a:pt x="926159" y="2638895"/>
                    <a:pt x="938980" y="2636277"/>
                  </a:cubicBezTo>
                  <a:cubicBezTo>
                    <a:pt x="948282" y="2634378"/>
                    <a:pt x="955553" y="2627108"/>
                    <a:pt x="957451" y="2617806"/>
                  </a:cubicBezTo>
                  <a:lnTo>
                    <a:pt x="1046048" y="2617806"/>
                  </a:lnTo>
                  <a:lnTo>
                    <a:pt x="1232719" y="2804476"/>
                  </a:lnTo>
                  <a:lnTo>
                    <a:pt x="1232719" y="3072637"/>
                  </a:lnTo>
                  <a:close/>
                  <a:moveTo>
                    <a:pt x="1768093" y="3053685"/>
                  </a:moveTo>
                  <a:cubicBezTo>
                    <a:pt x="1775942" y="3053685"/>
                    <a:pt x="1782306" y="3060050"/>
                    <a:pt x="1782306" y="3067899"/>
                  </a:cubicBezTo>
                  <a:cubicBezTo>
                    <a:pt x="1782306" y="3075748"/>
                    <a:pt x="1775942" y="3082112"/>
                    <a:pt x="1768093" y="3082112"/>
                  </a:cubicBezTo>
                  <a:cubicBezTo>
                    <a:pt x="1760244" y="3082112"/>
                    <a:pt x="1753879" y="3075748"/>
                    <a:pt x="1753879" y="3067899"/>
                  </a:cubicBezTo>
                  <a:cubicBezTo>
                    <a:pt x="1753860" y="3060066"/>
                    <a:pt x="1760196" y="3053704"/>
                    <a:pt x="1768030" y="3053685"/>
                  </a:cubicBezTo>
                  <a:cubicBezTo>
                    <a:pt x="1768052" y="3053685"/>
                    <a:pt x="1768071" y="3053685"/>
                    <a:pt x="1768093" y="3053685"/>
                  </a:cubicBezTo>
                  <a:close/>
                  <a:moveTo>
                    <a:pt x="934236" y="2627281"/>
                  </a:moveTo>
                  <a:cubicBezTo>
                    <a:pt x="926387" y="2627281"/>
                    <a:pt x="920022" y="2620917"/>
                    <a:pt x="920022" y="2613068"/>
                  </a:cubicBezTo>
                  <a:cubicBezTo>
                    <a:pt x="920022" y="2605219"/>
                    <a:pt x="926387" y="2598854"/>
                    <a:pt x="934236" y="2598854"/>
                  </a:cubicBezTo>
                  <a:cubicBezTo>
                    <a:pt x="942085" y="2598854"/>
                    <a:pt x="948449" y="2605219"/>
                    <a:pt x="948449" y="2613068"/>
                  </a:cubicBezTo>
                  <a:cubicBezTo>
                    <a:pt x="948433" y="2620911"/>
                    <a:pt x="942078" y="2627262"/>
                    <a:pt x="934236" y="2627281"/>
                  </a:cubicBezTo>
                  <a:close/>
                  <a:moveTo>
                    <a:pt x="3819571" y="1547057"/>
                  </a:moveTo>
                  <a:lnTo>
                    <a:pt x="3459022" y="1547057"/>
                  </a:lnTo>
                  <a:cubicBezTo>
                    <a:pt x="3456401" y="1534240"/>
                    <a:pt x="3443893" y="1525968"/>
                    <a:pt x="3431069" y="1528586"/>
                  </a:cubicBezTo>
                  <a:cubicBezTo>
                    <a:pt x="3418245" y="1531201"/>
                    <a:pt x="3409970" y="1543716"/>
                    <a:pt x="3412592" y="1556533"/>
                  </a:cubicBezTo>
                  <a:cubicBezTo>
                    <a:pt x="3415213" y="1569350"/>
                    <a:pt x="3427721" y="1577623"/>
                    <a:pt x="3440545" y="1575004"/>
                  </a:cubicBezTo>
                  <a:cubicBezTo>
                    <a:pt x="3449862" y="1573106"/>
                    <a:pt x="3457127" y="1565835"/>
                    <a:pt x="3459022" y="1556533"/>
                  </a:cubicBezTo>
                  <a:lnTo>
                    <a:pt x="3810095" y="1556533"/>
                  </a:lnTo>
                  <a:lnTo>
                    <a:pt x="3810095" y="2042571"/>
                  </a:lnTo>
                  <a:lnTo>
                    <a:pt x="3699198" y="2153499"/>
                  </a:lnTo>
                  <a:lnTo>
                    <a:pt x="3440545" y="2153499"/>
                  </a:lnTo>
                  <a:lnTo>
                    <a:pt x="3440545" y="2029842"/>
                  </a:lnTo>
                  <a:cubicBezTo>
                    <a:pt x="3453368" y="2027226"/>
                    <a:pt x="3461644" y="2014712"/>
                    <a:pt x="3459022" y="2001895"/>
                  </a:cubicBezTo>
                  <a:cubicBezTo>
                    <a:pt x="3456401" y="1989074"/>
                    <a:pt x="3443893" y="1980805"/>
                    <a:pt x="3431069" y="1983420"/>
                  </a:cubicBezTo>
                  <a:cubicBezTo>
                    <a:pt x="3418245" y="1986039"/>
                    <a:pt x="3409970" y="1998550"/>
                    <a:pt x="3412592" y="2011370"/>
                  </a:cubicBezTo>
                  <a:cubicBezTo>
                    <a:pt x="3414487" y="2020672"/>
                    <a:pt x="3421751" y="2027943"/>
                    <a:pt x="3431069" y="2029842"/>
                  </a:cubicBezTo>
                  <a:lnTo>
                    <a:pt x="3431069" y="2162974"/>
                  </a:lnTo>
                  <a:lnTo>
                    <a:pt x="3703083" y="2162974"/>
                  </a:lnTo>
                  <a:lnTo>
                    <a:pt x="3819571" y="2046456"/>
                  </a:lnTo>
                  <a:close/>
                  <a:moveTo>
                    <a:pt x="3435807" y="1566009"/>
                  </a:moveTo>
                  <a:cubicBezTo>
                    <a:pt x="3427942" y="1566009"/>
                    <a:pt x="3421593" y="1559644"/>
                    <a:pt x="3421593" y="1551795"/>
                  </a:cubicBezTo>
                  <a:cubicBezTo>
                    <a:pt x="3421593" y="1543946"/>
                    <a:pt x="3427942" y="1537582"/>
                    <a:pt x="3435807" y="1537582"/>
                  </a:cubicBezTo>
                  <a:cubicBezTo>
                    <a:pt x="3443672" y="1537582"/>
                    <a:pt x="3450020" y="1543946"/>
                    <a:pt x="3450020" y="1551795"/>
                  </a:cubicBezTo>
                  <a:cubicBezTo>
                    <a:pt x="3449989" y="1559638"/>
                    <a:pt x="3443640" y="1565990"/>
                    <a:pt x="3435807" y="1566009"/>
                  </a:cubicBezTo>
                  <a:close/>
                  <a:moveTo>
                    <a:pt x="3421593" y="2006626"/>
                  </a:moveTo>
                  <a:cubicBezTo>
                    <a:pt x="3421593" y="1998777"/>
                    <a:pt x="3427942" y="1992413"/>
                    <a:pt x="3435807" y="1992413"/>
                  </a:cubicBezTo>
                  <a:cubicBezTo>
                    <a:pt x="3443672" y="1992413"/>
                    <a:pt x="3450020" y="1998777"/>
                    <a:pt x="3450020" y="2006626"/>
                  </a:cubicBezTo>
                  <a:cubicBezTo>
                    <a:pt x="3450020" y="2014475"/>
                    <a:pt x="3443672" y="2020840"/>
                    <a:pt x="3435807" y="2020840"/>
                  </a:cubicBezTo>
                  <a:cubicBezTo>
                    <a:pt x="3427942" y="2020840"/>
                    <a:pt x="3421593" y="2014475"/>
                    <a:pt x="3421593" y="2006626"/>
                  </a:cubicBezTo>
                  <a:close/>
                  <a:moveTo>
                    <a:pt x="3658485" y="2535304"/>
                  </a:moveTo>
                  <a:lnTo>
                    <a:pt x="3658485" y="2845221"/>
                  </a:lnTo>
                  <a:lnTo>
                    <a:pt x="3791618" y="2845221"/>
                  </a:lnTo>
                  <a:cubicBezTo>
                    <a:pt x="3794239" y="2858038"/>
                    <a:pt x="3806747" y="2866311"/>
                    <a:pt x="3819571" y="2863692"/>
                  </a:cubicBezTo>
                  <a:cubicBezTo>
                    <a:pt x="3832394" y="2861077"/>
                    <a:pt x="3840670" y="2848563"/>
                    <a:pt x="3838048" y="2835745"/>
                  </a:cubicBezTo>
                  <a:cubicBezTo>
                    <a:pt x="3835427" y="2822928"/>
                    <a:pt x="3822918" y="2814656"/>
                    <a:pt x="3810095" y="2817274"/>
                  </a:cubicBezTo>
                  <a:cubicBezTo>
                    <a:pt x="3800777" y="2819173"/>
                    <a:pt x="3793513" y="2826443"/>
                    <a:pt x="3791618" y="2835745"/>
                  </a:cubicBezTo>
                  <a:lnTo>
                    <a:pt x="3667960" y="2835745"/>
                  </a:lnTo>
                  <a:lnTo>
                    <a:pt x="3667960" y="2539189"/>
                  </a:lnTo>
                  <a:lnTo>
                    <a:pt x="3895376" y="2311774"/>
                  </a:lnTo>
                  <a:lnTo>
                    <a:pt x="3895376" y="2105647"/>
                  </a:lnTo>
                  <a:cubicBezTo>
                    <a:pt x="3908199" y="2103032"/>
                    <a:pt x="3916475" y="2090517"/>
                    <a:pt x="3913853" y="2077700"/>
                  </a:cubicBezTo>
                  <a:cubicBezTo>
                    <a:pt x="3911232" y="2064879"/>
                    <a:pt x="3898724" y="2056610"/>
                    <a:pt x="3885900" y="2059226"/>
                  </a:cubicBezTo>
                  <a:cubicBezTo>
                    <a:pt x="3873076" y="2061844"/>
                    <a:pt x="3864801" y="2074355"/>
                    <a:pt x="3867423" y="2087176"/>
                  </a:cubicBezTo>
                  <a:cubicBezTo>
                    <a:pt x="3869318" y="2096478"/>
                    <a:pt x="3876582" y="2103749"/>
                    <a:pt x="3885900" y="2105647"/>
                  </a:cubicBezTo>
                  <a:lnTo>
                    <a:pt x="3885900" y="2307794"/>
                  </a:lnTo>
                  <a:close/>
                  <a:moveTo>
                    <a:pt x="3814833" y="2826270"/>
                  </a:moveTo>
                  <a:cubicBezTo>
                    <a:pt x="3822698" y="2826270"/>
                    <a:pt x="3829046" y="2832634"/>
                    <a:pt x="3829046" y="2840483"/>
                  </a:cubicBezTo>
                  <a:cubicBezTo>
                    <a:pt x="3829046" y="2848332"/>
                    <a:pt x="3822698" y="2854697"/>
                    <a:pt x="3814833" y="2854697"/>
                  </a:cubicBezTo>
                  <a:cubicBezTo>
                    <a:pt x="3806968" y="2854697"/>
                    <a:pt x="3800619" y="2848332"/>
                    <a:pt x="3800619" y="2840483"/>
                  </a:cubicBezTo>
                  <a:cubicBezTo>
                    <a:pt x="3800588" y="2832650"/>
                    <a:pt x="3806936" y="2826289"/>
                    <a:pt x="3814770" y="2826270"/>
                  </a:cubicBezTo>
                  <a:cubicBezTo>
                    <a:pt x="3814801" y="2826270"/>
                    <a:pt x="3814801" y="2826270"/>
                    <a:pt x="3814833" y="2826270"/>
                  </a:cubicBezTo>
                  <a:close/>
                  <a:moveTo>
                    <a:pt x="3876425" y="2082431"/>
                  </a:moveTo>
                  <a:cubicBezTo>
                    <a:pt x="3876425" y="2074582"/>
                    <a:pt x="3882773" y="2068218"/>
                    <a:pt x="3890638" y="2068218"/>
                  </a:cubicBezTo>
                  <a:cubicBezTo>
                    <a:pt x="3898503" y="2068218"/>
                    <a:pt x="3904851" y="2074582"/>
                    <a:pt x="3904851" y="2082431"/>
                  </a:cubicBezTo>
                  <a:cubicBezTo>
                    <a:pt x="3904851" y="2090280"/>
                    <a:pt x="3898503" y="2096645"/>
                    <a:pt x="3890638" y="2096645"/>
                  </a:cubicBezTo>
                  <a:cubicBezTo>
                    <a:pt x="3882773" y="2096645"/>
                    <a:pt x="3876425" y="2090280"/>
                    <a:pt x="3876425" y="2082431"/>
                  </a:cubicBezTo>
                  <a:close/>
                  <a:moveTo>
                    <a:pt x="173404" y="2238780"/>
                  </a:moveTo>
                  <a:lnTo>
                    <a:pt x="408337" y="2238780"/>
                  </a:lnTo>
                  <a:lnTo>
                    <a:pt x="408337" y="1954037"/>
                  </a:lnTo>
                  <a:cubicBezTo>
                    <a:pt x="421155" y="1951421"/>
                    <a:pt x="429427" y="1938907"/>
                    <a:pt x="426808" y="1926090"/>
                  </a:cubicBezTo>
                  <a:cubicBezTo>
                    <a:pt x="424193" y="1913269"/>
                    <a:pt x="411679" y="1905000"/>
                    <a:pt x="398862" y="1907615"/>
                  </a:cubicBezTo>
                  <a:cubicBezTo>
                    <a:pt x="386044" y="1910234"/>
                    <a:pt x="377772" y="1922745"/>
                    <a:pt x="380390" y="1935565"/>
                  </a:cubicBezTo>
                  <a:cubicBezTo>
                    <a:pt x="382289" y="1944867"/>
                    <a:pt x="389560" y="1952138"/>
                    <a:pt x="398862" y="1954037"/>
                  </a:cubicBezTo>
                  <a:lnTo>
                    <a:pt x="398862" y="2229304"/>
                  </a:lnTo>
                  <a:lnTo>
                    <a:pt x="169519" y="2229304"/>
                  </a:lnTo>
                  <a:lnTo>
                    <a:pt x="19836" y="2378956"/>
                  </a:lnTo>
                  <a:lnTo>
                    <a:pt x="19836" y="2741621"/>
                  </a:lnTo>
                  <a:cubicBezTo>
                    <a:pt x="7017" y="2744236"/>
                    <a:pt x="-1254" y="2756750"/>
                    <a:pt x="1363" y="2769568"/>
                  </a:cubicBezTo>
                  <a:cubicBezTo>
                    <a:pt x="3980" y="2782388"/>
                    <a:pt x="16493" y="2790657"/>
                    <a:pt x="29311" y="2788042"/>
                  </a:cubicBezTo>
                  <a:cubicBezTo>
                    <a:pt x="42130" y="2785423"/>
                    <a:pt x="50401" y="2772912"/>
                    <a:pt x="47784" y="2760092"/>
                  </a:cubicBezTo>
                  <a:cubicBezTo>
                    <a:pt x="45885" y="2750790"/>
                    <a:pt x="38615" y="2743519"/>
                    <a:pt x="29311" y="2741621"/>
                  </a:cubicBezTo>
                  <a:lnTo>
                    <a:pt x="29311" y="2382841"/>
                  </a:lnTo>
                  <a:close/>
                  <a:moveTo>
                    <a:pt x="389386" y="1930821"/>
                  </a:moveTo>
                  <a:cubicBezTo>
                    <a:pt x="389386" y="1922972"/>
                    <a:pt x="395750" y="1916608"/>
                    <a:pt x="403599" y="1916608"/>
                  </a:cubicBezTo>
                  <a:cubicBezTo>
                    <a:pt x="411448" y="1916608"/>
                    <a:pt x="417813" y="1922972"/>
                    <a:pt x="417813" y="1930821"/>
                  </a:cubicBezTo>
                  <a:cubicBezTo>
                    <a:pt x="417813" y="1938670"/>
                    <a:pt x="411448" y="1945035"/>
                    <a:pt x="403599" y="1945035"/>
                  </a:cubicBezTo>
                  <a:cubicBezTo>
                    <a:pt x="395750" y="1945035"/>
                    <a:pt x="389386" y="1938670"/>
                    <a:pt x="389386" y="1930821"/>
                  </a:cubicBezTo>
                  <a:close/>
                  <a:moveTo>
                    <a:pt x="38787" y="2764678"/>
                  </a:moveTo>
                  <a:cubicBezTo>
                    <a:pt x="38787" y="2772527"/>
                    <a:pt x="32423" y="2778892"/>
                    <a:pt x="24574" y="2778892"/>
                  </a:cubicBezTo>
                  <a:cubicBezTo>
                    <a:pt x="16724" y="2778892"/>
                    <a:pt x="10360" y="2772527"/>
                    <a:pt x="10360" y="2764678"/>
                  </a:cubicBezTo>
                  <a:cubicBezTo>
                    <a:pt x="10360" y="2756829"/>
                    <a:pt x="16724" y="2750465"/>
                    <a:pt x="24574" y="2750465"/>
                  </a:cubicBezTo>
                  <a:cubicBezTo>
                    <a:pt x="32423" y="2750465"/>
                    <a:pt x="38787" y="2756829"/>
                    <a:pt x="38787" y="2764678"/>
                  </a:cubicBezTo>
                  <a:close/>
                  <a:moveTo>
                    <a:pt x="3564202" y="2380914"/>
                  </a:moveTo>
                  <a:lnTo>
                    <a:pt x="3155801" y="2380914"/>
                  </a:lnTo>
                  <a:cubicBezTo>
                    <a:pt x="3153186" y="2368097"/>
                    <a:pt x="3140672" y="2359825"/>
                    <a:pt x="3127855" y="2362443"/>
                  </a:cubicBezTo>
                  <a:cubicBezTo>
                    <a:pt x="3115034" y="2365059"/>
                    <a:pt x="3106765" y="2377573"/>
                    <a:pt x="3109380" y="2390390"/>
                  </a:cubicBezTo>
                  <a:cubicBezTo>
                    <a:pt x="3111999" y="2403207"/>
                    <a:pt x="3124510" y="2411480"/>
                    <a:pt x="3137330" y="2408861"/>
                  </a:cubicBezTo>
                  <a:cubicBezTo>
                    <a:pt x="3146632" y="2406963"/>
                    <a:pt x="3153903" y="2399692"/>
                    <a:pt x="3155801" y="2390390"/>
                  </a:cubicBezTo>
                  <a:lnTo>
                    <a:pt x="3564202" y="2390390"/>
                  </a:lnTo>
                  <a:cubicBezTo>
                    <a:pt x="3566823" y="2403207"/>
                    <a:pt x="3579331" y="2411480"/>
                    <a:pt x="3592155" y="2408861"/>
                  </a:cubicBezTo>
                  <a:cubicBezTo>
                    <a:pt x="3604979" y="2406246"/>
                    <a:pt x="3613254" y="2393732"/>
                    <a:pt x="3610633" y="2380914"/>
                  </a:cubicBezTo>
                  <a:cubicBezTo>
                    <a:pt x="3608011" y="2368097"/>
                    <a:pt x="3595503" y="2359825"/>
                    <a:pt x="3582679" y="2362443"/>
                  </a:cubicBezTo>
                  <a:cubicBezTo>
                    <a:pt x="3573361" y="2364341"/>
                    <a:pt x="3566097" y="2371612"/>
                    <a:pt x="3564202" y="2380914"/>
                  </a:cubicBezTo>
                  <a:close/>
                  <a:moveTo>
                    <a:pt x="3132586" y="2399866"/>
                  </a:moveTo>
                  <a:cubicBezTo>
                    <a:pt x="3124737" y="2399866"/>
                    <a:pt x="3118373" y="2393501"/>
                    <a:pt x="3118373" y="2385652"/>
                  </a:cubicBezTo>
                  <a:cubicBezTo>
                    <a:pt x="3118373" y="2377803"/>
                    <a:pt x="3124737" y="2371439"/>
                    <a:pt x="3132586" y="2371439"/>
                  </a:cubicBezTo>
                  <a:cubicBezTo>
                    <a:pt x="3140435" y="2371439"/>
                    <a:pt x="3146800" y="2377803"/>
                    <a:pt x="3146800" y="2385652"/>
                  </a:cubicBezTo>
                  <a:cubicBezTo>
                    <a:pt x="3146784" y="2393495"/>
                    <a:pt x="3140429" y="2399847"/>
                    <a:pt x="3132586" y="2399866"/>
                  </a:cubicBezTo>
                  <a:close/>
                  <a:moveTo>
                    <a:pt x="3601631" y="2385652"/>
                  </a:moveTo>
                  <a:cubicBezTo>
                    <a:pt x="3601631" y="2393501"/>
                    <a:pt x="3595282" y="2399866"/>
                    <a:pt x="3587417" y="2399866"/>
                  </a:cubicBezTo>
                  <a:cubicBezTo>
                    <a:pt x="3579552" y="2399866"/>
                    <a:pt x="3573204" y="2393501"/>
                    <a:pt x="3573204" y="2385652"/>
                  </a:cubicBezTo>
                  <a:cubicBezTo>
                    <a:pt x="3573204" y="2377803"/>
                    <a:pt x="3579552" y="2371439"/>
                    <a:pt x="3587417" y="2371439"/>
                  </a:cubicBezTo>
                  <a:cubicBezTo>
                    <a:pt x="3595282" y="2371439"/>
                    <a:pt x="3601631" y="2377803"/>
                    <a:pt x="3601631" y="2385652"/>
                  </a:cubicBezTo>
                  <a:close/>
                  <a:moveTo>
                    <a:pt x="2673017" y="2257257"/>
                  </a:moveTo>
                  <a:cubicBezTo>
                    <a:pt x="2685835" y="2259876"/>
                    <a:pt x="2698349" y="2251607"/>
                    <a:pt x="2700967" y="2238789"/>
                  </a:cubicBezTo>
                  <a:cubicBezTo>
                    <a:pt x="2700970" y="2238786"/>
                    <a:pt x="2700970" y="2238783"/>
                    <a:pt x="2700970" y="2238780"/>
                  </a:cubicBezTo>
                  <a:lnTo>
                    <a:pt x="2834103" y="2238780"/>
                  </a:lnTo>
                  <a:lnTo>
                    <a:pt x="2834103" y="2029842"/>
                  </a:lnTo>
                  <a:cubicBezTo>
                    <a:pt x="2846924" y="2027226"/>
                    <a:pt x="2855193" y="2014712"/>
                    <a:pt x="2852574" y="2001895"/>
                  </a:cubicBezTo>
                  <a:cubicBezTo>
                    <a:pt x="2849959" y="1989074"/>
                    <a:pt x="2837445" y="1980805"/>
                    <a:pt x="2824628" y="1983420"/>
                  </a:cubicBezTo>
                  <a:cubicBezTo>
                    <a:pt x="2811810" y="1986039"/>
                    <a:pt x="2803538" y="1998550"/>
                    <a:pt x="2806156" y="2011370"/>
                  </a:cubicBezTo>
                  <a:cubicBezTo>
                    <a:pt x="2808055" y="2020672"/>
                    <a:pt x="2815326" y="2027943"/>
                    <a:pt x="2824628" y="2029842"/>
                  </a:cubicBezTo>
                  <a:lnTo>
                    <a:pt x="2824628" y="2229304"/>
                  </a:lnTo>
                  <a:lnTo>
                    <a:pt x="2700970" y="2229304"/>
                  </a:lnTo>
                  <a:cubicBezTo>
                    <a:pt x="2698352" y="2216487"/>
                    <a:pt x="2685835" y="2208218"/>
                    <a:pt x="2673017" y="2210839"/>
                  </a:cubicBezTo>
                  <a:cubicBezTo>
                    <a:pt x="2660200" y="2213458"/>
                    <a:pt x="2651931" y="2225975"/>
                    <a:pt x="2654552" y="2238792"/>
                  </a:cubicBezTo>
                  <a:cubicBezTo>
                    <a:pt x="2656454" y="2248091"/>
                    <a:pt x="2663718" y="2255356"/>
                    <a:pt x="2673017" y="2257257"/>
                  </a:cubicBezTo>
                  <a:close/>
                  <a:moveTo>
                    <a:pt x="2815152" y="2006626"/>
                  </a:moveTo>
                  <a:cubicBezTo>
                    <a:pt x="2815152" y="1998777"/>
                    <a:pt x="2821516" y="1992413"/>
                    <a:pt x="2829365" y="1992413"/>
                  </a:cubicBezTo>
                  <a:cubicBezTo>
                    <a:pt x="2837214" y="1992413"/>
                    <a:pt x="2843579" y="1998777"/>
                    <a:pt x="2843579" y="2006626"/>
                  </a:cubicBezTo>
                  <a:cubicBezTo>
                    <a:pt x="2843579" y="2014475"/>
                    <a:pt x="2837214" y="2020840"/>
                    <a:pt x="2829365" y="2020840"/>
                  </a:cubicBezTo>
                  <a:cubicBezTo>
                    <a:pt x="2821516" y="2020840"/>
                    <a:pt x="2815152" y="2014475"/>
                    <a:pt x="2815152" y="2006626"/>
                  </a:cubicBezTo>
                  <a:close/>
                  <a:moveTo>
                    <a:pt x="2677755" y="2219828"/>
                  </a:moveTo>
                  <a:cubicBezTo>
                    <a:pt x="2685604" y="2219828"/>
                    <a:pt x="2691969" y="2226193"/>
                    <a:pt x="2691969" y="2234042"/>
                  </a:cubicBezTo>
                  <a:cubicBezTo>
                    <a:pt x="2691969" y="2241891"/>
                    <a:pt x="2685604" y="2248255"/>
                    <a:pt x="2677755" y="2248255"/>
                  </a:cubicBezTo>
                  <a:cubicBezTo>
                    <a:pt x="2669906" y="2248255"/>
                    <a:pt x="2663542" y="2241891"/>
                    <a:pt x="2663542" y="2234042"/>
                  </a:cubicBezTo>
                  <a:cubicBezTo>
                    <a:pt x="2663523" y="2226209"/>
                    <a:pt x="2669859" y="2219847"/>
                    <a:pt x="2677692" y="2219828"/>
                  </a:cubicBezTo>
                  <a:cubicBezTo>
                    <a:pt x="2677714" y="2219828"/>
                    <a:pt x="2677733" y="2219828"/>
                    <a:pt x="2677755" y="2219828"/>
                  </a:cubicBezTo>
                  <a:close/>
                  <a:moveTo>
                    <a:pt x="3895376" y="1983569"/>
                  </a:moveTo>
                  <a:cubicBezTo>
                    <a:pt x="3882552" y="1980957"/>
                    <a:pt x="3870044" y="1989229"/>
                    <a:pt x="3867423" y="2002050"/>
                  </a:cubicBezTo>
                  <a:cubicBezTo>
                    <a:pt x="3864832" y="2014867"/>
                    <a:pt x="3873076" y="2027378"/>
                    <a:pt x="3885900" y="2029993"/>
                  </a:cubicBezTo>
                  <a:cubicBezTo>
                    <a:pt x="3898724" y="2032605"/>
                    <a:pt x="3911232" y="2024336"/>
                    <a:pt x="3913853" y="2011522"/>
                  </a:cubicBezTo>
                  <a:lnTo>
                    <a:pt x="4046986" y="2011522"/>
                  </a:lnTo>
                  <a:lnTo>
                    <a:pt x="4046986" y="1708301"/>
                  </a:lnTo>
                  <a:lnTo>
                    <a:pt x="4625475" y="1708301"/>
                  </a:lnTo>
                  <a:cubicBezTo>
                    <a:pt x="4628096" y="1721119"/>
                    <a:pt x="4640604" y="1729391"/>
                    <a:pt x="4653428" y="1726773"/>
                  </a:cubicBezTo>
                  <a:cubicBezTo>
                    <a:pt x="4666251" y="1724157"/>
                    <a:pt x="4674527" y="1711643"/>
                    <a:pt x="4671905" y="1698826"/>
                  </a:cubicBezTo>
                  <a:cubicBezTo>
                    <a:pt x="4669284" y="1686008"/>
                    <a:pt x="4656776" y="1677736"/>
                    <a:pt x="4643952" y="1680355"/>
                  </a:cubicBezTo>
                  <a:cubicBezTo>
                    <a:pt x="4634634" y="1682253"/>
                    <a:pt x="4627370" y="1689524"/>
                    <a:pt x="4625475" y="1698826"/>
                  </a:cubicBezTo>
                  <a:lnTo>
                    <a:pt x="4037511" y="1698826"/>
                  </a:lnTo>
                  <a:lnTo>
                    <a:pt x="4037511" y="2002046"/>
                  </a:lnTo>
                  <a:lnTo>
                    <a:pt x="3913853" y="2002046"/>
                  </a:lnTo>
                  <a:cubicBezTo>
                    <a:pt x="3911958" y="1992735"/>
                    <a:pt x="3904693" y="1985458"/>
                    <a:pt x="3895376" y="1983569"/>
                  </a:cubicBezTo>
                  <a:close/>
                  <a:moveTo>
                    <a:pt x="3890638" y="2020998"/>
                  </a:moveTo>
                  <a:cubicBezTo>
                    <a:pt x="3882773" y="2020998"/>
                    <a:pt x="3876425" y="2014633"/>
                    <a:pt x="3876425" y="2006784"/>
                  </a:cubicBezTo>
                  <a:cubicBezTo>
                    <a:pt x="3876425" y="1998935"/>
                    <a:pt x="3882773" y="1992571"/>
                    <a:pt x="3890638" y="1992571"/>
                  </a:cubicBezTo>
                  <a:cubicBezTo>
                    <a:pt x="3898503" y="1992571"/>
                    <a:pt x="3904851" y="1998935"/>
                    <a:pt x="3904851" y="2006784"/>
                  </a:cubicBezTo>
                  <a:cubicBezTo>
                    <a:pt x="3904757" y="2014564"/>
                    <a:pt x="3898408" y="2020824"/>
                    <a:pt x="3890638" y="2020840"/>
                  </a:cubicBezTo>
                  <a:close/>
                  <a:moveTo>
                    <a:pt x="4648690" y="1689350"/>
                  </a:moveTo>
                  <a:cubicBezTo>
                    <a:pt x="4656555" y="1689350"/>
                    <a:pt x="4662903" y="1695714"/>
                    <a:pt x="4662903" y="1703563"/>
                  </a:cubicBezTo>
                  <a:cubicBezTo>
                    <a:pt x="4662903" y="1711413"/>
                    <a:pt x="4656555" y="1717777"/>
                    <a:pt x="4648690" y="1717777"/>
                  </a:cubicBezTo>
                  <a:cubicBezTo>
                    <a:pt x="4640825" y="1717777"/>
                    <a:pt x="4634476" y="1711413"/>
                    <a:pt x="4634476" y="1703563"/>
                  </a:cubicBezTo>
                  <a:cubicBezTo>
                    <a:pt x="4634382" y="1695730"/>
                    <a:pt x="4640635" y="1689296"/>
                    <a:pt x="4648469" y="1689192"/>
                  </a:cubicBezTo>
                  <a:cubicBezTo>
                    <a:pt x="4648532" y="1689192"/>
                    <a:pt x="4648627" y="1689192"/>
                    <a:pt x="4648690" y="1689192"/>
                  </a:cubicBezTo>
                  <a:close/>
                  <a:moveTo>
                    <a:pt x="3658485" y="2333220"/>
                  </a:moveTo>
                  <a:cubicBezTo>
                    <a:pt x="3660032" y="2333533"/>
                    <a:pt x="3661643" y="2333694"/>
                    <a:pt x="3663222" y="2333694"/>
                  </a:cubicBezTo>
                  <a:cubicBezTo>
                    <a:pt x="3676299" y="2333694"/>
                    <a:pt x="3686912" y="2323088"/>
                    <a:pt x="3686912" y="2310005"/>
                  </a:cubicBezTo>
                  <a:cubicBezTo>
                    <a:pt x="3686912" y="2308479"/>
                    <a:pt x="3686753" y="2306957"/>
                    <a:pt x="3686469" y="2305457"/>
                  </a:cubicBezTo>
                  <a:cubicBezTo>
                    <a:pt x="3683974" y="2292617"/>
                    <a:pt x="3671529" y="2284241"/>
                    <a:pt x="3658674" y="2286746"/>
                  </a:cubicBezTo>
                  <a:cubicBezTo>
                    <a:pt x="3649293" y="2288581"/>
                    <a:pt x="3641934" y="2295889"/>
                    <a:pt x="3640007" y="2305267"/>
                  </a:cubicBezTo>
                  <a:lnTo>
                    <a:pt x="3092757" y="2305267"/>
                  </a:lnTo>
                  <a:lnTo>
                    <a:pt x="2976238" y="2421754"/>
                  </a:lnTo>
                  <a:lnTo>
                    <a:pt x="2976238" y="2893231"/>
                  </a:lnTo>
                  <a:cubicBezTo>
                    <a:pt x="2963420" y="2895846"/>
                    <a:pt x="2955148" y="2908360"/>
                    <a:pt x="2957767" y="2921178"/>
                  </a:cubicBezTo>
                  <a:cubicBezTo>
                    <a:pt x="2960382" y="2933998"/>
                    <a:pt x="2972896" y="2942268"/>
                    <a:pt x="2985714" y="2939652"/>
                  </a:cubicBezTo>
                  <a:cubicBezTo>
                    <a:pt x="2998534" y="2937034"/>
                    <a:pt x="3006803" y="2924523"/>
                    <a:pt x="3004185" y="2911702"/>
                  </a:cubicBezTo>
                  <a:cubicBezTo>
                    <a:pt x="3002286" y="2902400"/>
                    <a:pt x="2995015" y="2895129"/>
                    <a:pt x="2985714" y="2893231"/>
                  </a:cubicBezTo>
                  <a:lnTo>
                    <a:pt x="2985714" y="2425766"/>
                  </a:lnTo>
                  <a:lnTo>
                    <a:pt x="3096642" y="2314585"/>
                  </a:lnTo>
                  <a:lnTo>
                    <a:pt x="3639912" y="2314585"/>
                  </a:lnTo>
                  <a:cubicBezTo>
                    <a:pt x="3641839" y="2323918"/>
                    <a:pt x="3649135" y="2331199"/>
                    <a:pt x="3658485" y="2333062"/>
                  </a:cubicBezTo>
                  <a:close/>
                  <a:moveTo>
                    <a:pt x="3658485" y="2296581"/>
                  </a:moveTo>
                  <a:cubicBezTo>
                    <a:pt x="3665876" y="2293975"/>
                    <a:pt x="3673993" y="2297863"/>
                    <a:pt x="3676615" y="2305267"/>
                  </a:cubicBezTo>
                  <a:cubicBezTo>
                    <a:pt x="3679204" y="2312674"/>
                    <a:pt x="3675320" y="2320788"/>
                    <a:pt x="3667929" y="2323394"/>
                  </a:cubicBezTo>
                  <a:cubicBezTo>
                    <a:pt x="3660506" y="2326000"/>
                    <a:pt x="3652420" y="2322115"/>
                    <a:pt x="3649799" y="2314711"/>
                  </a:cubicBezTo>
                  <a:cubicBezTo>
                    <a:pt x="3647114" y="2307314"/>
                    <a:pt x="3650967" y="2299146"/>
                    <a:pt x="3658358" y="2296471"/>
                  </a:cubicBezTo>
                  <a:cubicBezTo>
                    <a:pt x="3658390" y="2296455"/>
                    <a:pt x="3658453" y="2296439"/>
                    <a:pt x="3658485" y="2296423"/>
                  </a:cubicBezTo>
                  <a:close/>
                  <a:moveTo>
                    <a:pt x="2995189" y="2916446"/>
                  </a:moveTo>
                  <a:cubicBezTo>
                    <a:pt x="2995189" y="2924295"/>
                    <a:pt x="2988825" y="2930660"/>
                    <a:pt x="2980976" y="2930660"/>
                  </a:cubicBezTo>
                  <a:cubicBezTo>
                    <a:pt x="2973127" y="2930660"/>
                    <a:pt x="2966762" y="2924295"/>
                    <a:pt x="2966762" y="2916446"/>
                  </a:cubicBezTo>
                  <a:cubicBezTo>
                    <a:pt x="2966762" y="2908597"/>
                    <a:pt x="2973127" y="2902233"/>
                    <a:pt x="2980976" y="2902233"/>
                  </a:cubicBezTo>
                  <a:cubicBezTo>
                    <a:pt x="2988765" y="2902233"/>
                    <a:pt x="2995104" y="2908499"/>
                    <a:pt x="2995189" y="2916288"/>
                  </a:cubicBezTo>
                  <a:close/>
                  <a:moveTo>
                    <a:pt x="3913853" y="1926241"/>
                  </a:moveTo>
                  <a:cubicBezTo>
                    <a:pt x="3911232" y="1913424"/>
                    <a:pt x="3898724" y="1905151"/>
                    <a:pt x="3885900" y="1907770"/>
                  </a:cubicBezTo>
                  <a:cubicBezTo>
                    <a:pt x="3873076" y="1910385"/>
                    <a:pt x="3864801" y="1922899"/>
                    <a:pt x="3867423" y="1935717"/>
                  </a:cubicBezTo>
                  <a:cubicBezTo>
                    <a:pt x="3870044" y="1948534"/>
                    <a:pt x="3882552" y="1956806"/>
                    <a:pt x="3895376" y="1954188"/>
                  </a:cubicBezTo>
                  <a:cubicBezTo>
                    <a:pt x="3904693" y="1952290"/>
                    <a:pt x="3911958" y="1945019"/>
                    <a:pt x="3913853" y="1935717"/>
                  </a:cubicBezTo>
                  <a:lnTo>
                    <a:pt x="3971181" y="1935717"/>
                  </a:lnTo>
                  <a:lnTo>
                    <a:pt x="3971181" y="1850436"/>
                  </a:lnTo>
                  <a:lnTo>
                    <a:pt x="3895376" y="1850436"/>
                  </a:lnTo>
                  <a:lnTo>
                    <a:pt x="3895376" y="1708301"/>
                  </a:lnTo>
                  <a:lnTo>
                    <a:pt x="3961705" y="1708301"/>
                  </a:lnTo>
                  <a:lnTo>
                    <a:pt x="3961705" y="1756153"/>
                  </a:lnTo>
                  <a:cubicBezTo>
                    <a:pt x="3948881" y="1758769"/>
                    <a:pt x="3940606" y="1771283"/>
                    <a:pt x="3943228" y="1784100"/>
                  </a:cubicBezTo>
                  <a:cubicBezTo>
                    <a:pt x="3945849" y="1796921"/>
                    <a:pt x="3958357" y="1805190"/>
                    <a:pt x="3971181" y="1802575"/>
                  </a:cubicBezTo>
                  <a:cubicBezTo>
                    <a:pt x="3984004" y="1799956"/>
                    <a:pt x="3992280" y="1787445"/>
                    <a:pt x="3989658" y="1774625"/>
                  </a:cubicBezTo>
                  <a:cubicBezTo>
                    <a:pt x="3987763" y="1765323"/>
                    <a:pt x="3980499" y="1758052"/>
                    <a:pt x="3971181" y="1756153"/>
                  </a:cubicBezTo>
                  <a:lnTo>
                    <a:pt x="3971181" y="1698668"/>
                  </a:lnTo>
                  <a:lnTo>
                    <a:pt x="3885900" y="1698668"/>
                  </a:lnTo>
                  <a:lnTo>
                    <a:pt x="3885900" y="1859754"/>
                  </a:lnTo>
                  <a:lnTo>
                    <a:pt x="3961705" y="1859754"/>
                  </a:lnTo>
                  <a:lnTo>
                    <a:pt x="3961705" y="1926083"/>
                  </a:lnTo>
                  <a:close/>
                  <a:moveTo>
                    <a:pt x="3890638" y="1945192"/>
                  </a:moveTo>
                  <a:cubicBezTo>
                    <a:pt x="3882773" y="1945192"/>
                    <a:pt x="3876425" y="1938828"/>
                    <a:pt x="3876425" y="1930979"/>
                  </a:cubicBezTo>
                  <a:cubicBezTo>
                    <a:pt x="3876425" y="1923130"/>
                    <a:pt x="3882773" y="1916765"/>
                    <a:pt x="3890638" y="1916765"/>
                  </a:cubicBezTo>
                  <a:cubicBezTo>
                    <a:pt x="3898503" y="1916765"/>
                    <a:pt x="3904851" y="1923130"/>
                    <a:pt x="3904851" y="1930979"/>
                  </a:cubicBezTo>
                  <a:cubicBezTo>
                    <a:pt x="3904757" y="1938759"/>
                    <a:pt x="3898408" y="1945019"/>
                    <a:pt x="3890638" y="1945035"/>
                  </a:cubicBezTo>
                  <a:close/>
                  <a:moveTo>
                    <a:pt x="3980657" y="1779369"/>
                  </a:moveTo>
                  <a:cubicBezTo>
                    <a:pt x="3980657" y="1787218"/>
                    <a:pt x="3974308" y="1793582"/>
                    <a:pt x="3966443" y="1793582"/>
                  </a:cubicBezTo>
                  <a:cubicBezTo>
                    <a:pt x="3958578" y="1793582"/>
                    <a:pt x="3952230" y="1787218"/>
                    <a:pt x="3952230" y="1779369"/>
                  </a:cubicBezTo>
                  <a:cubicBezTo>
                    <a:pt x="3952230" y="1771520"/>
                    <a:pt x="3958578" y="1765155"/>
                    <a:pt x="3966443" y="1765155"/>
                  </a:cubicBezTo>
                  <a:cubicBezTo>
                    <a:pt x="3974245" y="1765155"/>
                    <a:pt x="3980562" y="1771422"/>
                    <a:pt x="3980657" y="1779211"/>
                  </a:cubicBezTo>
                  <a:close/>
                  <a:moveTo>
                    <a:pt x="228774" y="2911551"/>
                  </a:moveTo>
                  <a:cubicBezTo>
                    <a:pt x="226077" y="2924352"/>
                    <a:pt x="234268" y="2936917"/>
                    <a:pt x="247070" y="2939614"/>
                  </a:cubicBezTo>
                  <a:cubicBezTo>
                    <a:pt x="259872" y="2942312"/>
                    <a:pt x="272437" y="2934119"/>
                    <a:pt x="275134" y="2921317"/>
                  </a:cubicBezTo>
                  <a:cubicBezTo>
                    <a:pt x="277831" y="2908515"/>
                    <a:pt x="269640" y="2895951"/>
                    <a:pt x="256838" y="2893253"/>
                  </a:cubicBezTo>
                  <a:cubicBezTo>
                    <a:pt x="256801" y="2893247"/>
                    <a:pt x="256764" y="2893237"/>
                    <a:pt x="256727" y="2893231"/>
                  </a:cubicBezTo>
                  <a:lnTo>
                    <a:pt x="256727" y="2636441"/>
                  </a:lnTo>
                  <a:cubicBezTo>
                    <a:pt x="269546" y="2633826"/>
                    <a:pt x="277816" y="2621312"/>
                    <a:pt x="275200" y="2608494"/>
                  </a:cubicBezTo>
                  <a:cubicBezTo>
                    <a:pt x="272583" y="2595674"/>
                    <a:pt x="260070" y="2587405"/>
                    <a:pt x="247251" y="2590020"/>
                  </a:cubicBezTo>
                  <a:cubicBezTo>
                    <a:pt x="234432" y="2592638"/>
                    <a:pt x="226162" y="2605149"/>
                    <a:pt x="228778" y="2617970"/>
                  </a:cubicBezTo>
                  <a:cubicBezTo>
                    <a:pt x="230678" y="2627272"/>
                    <a:pt x="237948" y="2634543"/>
                    <a:pt x="247251" y="2636441"/>
                  </a:cubicBezTo>
                  <a:lnTo>
                    <a:pt x="247251" y="2893231"/>
                  </a:lnTo>
                  <a:cubicBezTo>
                    <a:pt x="237989" y="2895107"/>
                    <a:pt x="230728" y="2902306"/>
                    <a:pt x="228774" y="2911551"/>
                  </a:cubicBezTo>
                  <a:close/>
                  <a:moveTo>
                    <a:pt x="237776" y="2613068"/>
                  </a:moveTo>
                  <a:cubicBezTo>
                    <a:pt x="237776" y="2605219"/>
                    <a:pt x="244139" y="2598854"/>
                    <a:pt x="251989" y="2598854"/>
                  </a:cubicBezTo>
                  <a:cubicBezTo>
                    <a:pt x="259839" y="2598854"/>
                    <a:pt x="266203" y="2605219"/>
                    <a:pt x="266203" y="2613068"/>
                  </a:cubicBezTo>
                  <a:cubicBezTo>
                    <a:pt x="266203" y="2620917"/>
                    <a:pt x="259839" y="2627281"/>
                    <a:pt x="251989" y="2627281"/>
                  </a:cubicBezTo>
                  <a:cubicBezTo>
                    <a:pt x="244139" y="2627281"/>
                    <a:pt x="237776" y="2620917"/>
                    <a:pt x="237776" y="2613068"/>
                  </a:cubicBezTo>
                  <a:close/>
                  <a:moveTo>
                    <a:pt x="251989" y="2902075"/>
                  </a:moveTo>
                  <a:cubicBezTo>
                    <a:pt x="259839" y="2902075"/>
                    <a:pt x="266203" y="2908439"/>
                    <a:pt x="266203" y="2916288"/>
                  </a:cubicBezTo>
                  <a:cubicBezTo>
                    <a:pt x="266203" y="2924137"/>
                    <a:pt x="259839" y="2930502"/>
                    <a:pt x="251989" y="2930502"/>
                  </a:cubicBezTo>
                  <a:cubicBezTo>
                    <a:pt x="244139" y="2930502"/>
                    <a:pt x="237776" y="2924137"/>
                    <a:pt x="237776" y="2916288"/>
                  </a:cubicBezTo>
                  <a:cubicBezTo>
                    <a:pt x="237758" y="2908455"/>
                    <a:pt x="244093" y="2902094"/>
                    <a:pt x="251926" y="2902075"/>
                  </a:cubicBezTo>
                  <a:cubicBezTo>
                    <a:pt x="251947" y="2902075"/>
                    <a:pt x="251968" y="2902075"/>
                    <a:pt x="251989" y="2902075"/>
                  </a:cubicBezTo>
                  <a:close/>
                  <a:moveTo>
                    <a:pt x="398862" y="3242725"/>
                  </a:moveTo>
                  <a:cubicBezTo>
                    <a:pt x="411682" y="3245346"/>
                    <a:pt x="424193" y="3237071"/>
                    <a:pt x="426805" y="3224247"/>
                  </a:cubicBezTo>
                  <a:cubicBezTo>
                    <a:pt x="429421" y="3211423"/>
                    <a:pt x="421145" y="3198916"/>
                    <a:pt x="408325" y="3196294"/>
                  </a:cubicBezTo>
                  <a:cubicBezTo>
                    <a:pt x="395510" y="3193704"/>
                    <a:pt x="383003" y="3201948"/>
                    <a:pt x="380384" y="3214771"/>
                  </a:cubicBezTo>
                  <a:lnTo>
                    <a:pt x="0" y="3214771"/>
                  </a:lnTo>
                  <a:lnTo>
                    <a:pt x="0" y="3224247"/>
                  </a:lnTo>
                  <a:lnTo>
                    <a:pt x="380384" y="3224247"/>
                  </a:lnTo>
                  <a:cubicBezTo>
                    <a:pt x="382289" y="3233565"/>
                    <a:pt x="389560" y="3240830"/>
                    <a:pt x="398862" y="3242725"/>
                  </a:cubicBezTo>
                  <a:close/>
                  <a:moveTo>
                    <a:pt x="403599" y="3205296"/>
                  </a:moveTo>
                  <a:cubicBezTo>
                    <a:pt x="411448" y="3205296"/>
                    <a:pt x="417813" y="3211644"/>
                    <a:pt x="417813" y="3219509"/>
                  </a:cubicBezTo>
                  <a:cubicBezTo>
                    <a:pt x="417813" y="3227374"/>
                    <a:pt x="411448" y="3233723"/>
                    <a:pt x="403599" y="3233723"/>
                  </a:cubicBezTo>
                  <a:cubicBezTo>
                    <a:pt x="395750" y="3233723"/>
                    <a:pt x="389386" y="3227374"/>
                    <a:pt x="389386" y="3219509"/>
                  </a:cubicBezTo>
                  <a:cubicBezTo>
                    <a:pt x="389367" y="3211676"/>
                    <a:pt x="395703" y="3205327"/>
                    <a:pt x="403536" y="3205296"/>
                  </a:cubicBezTo>
                  <a:cubicBezTo>
                    <a:pt x="403558" y="3205296"/>
                    <a:pt x="403577" y="3205296"/>
                    <a:pt x="403599" y="3205296"/>
                  </a:cubicBezTo>
                  <a:close/>
                  <a:moveTo>
                    <a:pt x="408337" y="2693611"/>
                  </a:moveTo>
                  <a:lnTo>
                    <a:pt x="456189" y="2693611"/>
                  </a:lnTo>
                  <a:cubicBezTo>
                    <a:pt x="458805" y="2706428"/>
                    <a:pt x="471319" y="2714700"/>
                    <a:pt x="484136" y="2712082"/>
                  </a:cubicBezTo>
                  <a:cubicBezTo>
                    <a:pt x="496957" y="2709467"/>
                    <a:pt x="505226" y="2696952"/>
                    <a:pt x="502610" y="2684135"/>
                  </a:cubicBezTo>
                  <a:cubicBezTo>
                    <a:pt x="499992" y="2671318"/>
                    <a:pt x="487481" y="2663045"/>
                    <a:pt x="474660" y="2665664"/>
                  </a:cubicBezTo>
                  <a:cubicBezTo>
                    <a:pt x="465359" y="2667562"/>
                    <a:pt x="458088" y="2674833"/>
                    <a:pt x="456189" y="2684135"/>
                  </a:cubicBezTo>
                  <a:lnTo>
                    <a:pt x="398862" y="2684135"/>
                  </a:lnTo>
                  <a:lnTo>
                    <a:pt x="398862" y="3148442"/>
                  </a:lnTo>
                  <a:lnTo>
                    <a:pt x="626277" y="3148442"/>
                  </a:lnTo>
                  <a:lnTo>
                    <a:pt x="626277" y="3411233"/>
                  </a:lnTo>
                  <a:lnTo>
                    <a:pt x="635753" y="3411233"/>
                  </a:lnTo>
                  <a:lnTo>
                    <a:pt x="635753" y="3138966"/>
                  </a:lnTo>
                  <a:lnTo>
                    <a:pt x="408337" y="3138966"/>
                  </a:lnTo>
                  <a:close/>
                  <a:moveTo>
                    <a:pt x="479405" y="2674659"/>
                  </a:moveTo>
                  <a:cubicBezTo>
                    <a:pt x="487254" y="2674659"/>
                    <a:pt x="493618" y="2681024"/>
                    <a:pt x="493618" y="2688873"/>
                  </a:cubicBezTo>
                  <a:cubicBezTo>
                    <a:pt x="493618" y="2696722"/>
                    <a:pt x="487254" y="2703086"/>
                    <a:pt x="479405" y="2703086"/>
                  </a:cubicBezTo>
                  <a:cubicBezTo>
                    <a:pt x="471556" y="2703086"/>
                    <a:pt x="465191" y="2696722"/>
                    <a:pt x="465191" y="2688873"/>
                  </a:cubicBezTo>
                  <a:cubicBezTo>
                    <a:pt x="465172" y="2681040"/>
                    <a:pt x="471508" y="2674679"/>
                    <a:pt x="479341" y="2674659"/>
                  </a:cubicBezTo>
                  <a:cubicBezTo>
                    <a:pt x="479364" y="2674659"/>
                    <a:pt x="479382" y="2674659"/>
                    <a:pt x="479405" y="2674659"/>
                  </a:cubicBezTo>
                  <a:close/>
                  <a:moveTo>
                    <a:pt x="484142" y="3347904"/>
                  </a:moveTo>
                  <a:cubicBezTo>
                    <a:pt x="471322" y="3345283"/>
                    <a:pt x="458805" y="3353558"/>
                    <a:pt x="456189" y="3366382"/>
                  </a:cubicBezTo>
                  <a:cubicBezTo>
                    <a:pt x="453574" y="3379205"/>
                    <a:pt x="461846" y="3391713"/>
                    <a:pt x="474667" y="3394335"/>
                  </a:cubicBezTo>
                  <a:lnTo>
                    <a:pt x="474667" y="3411233"/>
                  </a:lnTo>
                  <a:lnTo>
                    <a:pt x="484142" y="3411233"/>
                  </a:lnTo>
                  <a:lnTo>
                    <a:pt x="484142" y="3394335"/>
                  </a:lnTo>
                  <a:cubicBezTo>
                    <a:pt x="496963" y="3391745"/>
                    <a:pt x="505248" y="3379237"/>
                    <a:pt x="502645" y="3366413"/>
                  </a:cubicBezTo>
                  <a:cubicBezTo>
                    <a:pt x="500750" y="3357096"/>
                    <a:pt x="493463" y="3349799"/>
                    <a:pt x="484142" y="3347904"/>
                  </a:cubicBezTo>
                  <a:close/>
                  <a:moveTo>
                    <a:pt x="479405" y="3385333"/>
                  </a:moveTo>
                  <a:cubicBezTo>
                    <a:pt x="471556" y="3385333"/>
                    <a:pt x="465191" y="3378984"/>
                    <a:pt x="465191" y="3371120"/>
                  </a:cubicBezTo>
                  <a:cubicBezTo>
                    <a:pt x="465191" y="3363255"/>
                    <a:pt x="471556" y="3356906"/>
                    <a:pt x="479405" y="3356906"/>
                  </a:cubicBezTo>
                  <a:cubicBezTo>
                    <a:pt x="487254" y="3356906"/>
                    <a:pt x="493618" y="3363255"/>
                    <a:pt x="493618" y="3371120"/>
                  </a:cubicBezTo>
                  <a:cubicBezTo>
                    <a:pt x="493602" y="3378953"/>
                    <a:pt x="487247" y="3385302"/>
                    <a:pt x="479405" y="3385333"/>
                  </a:cubicBezTo>
                  <a:close/>
                  <a:moveTo>
                    <a:pt x="559948" y="3347904"/>
                  </a:moveTo>
                  <a:lnTo>
                    <a:pt x="559948" y="3214771"/>
                  </a:lnTo>
                  <a:lnTo>
                    <a:pt x="474667" y="3214771"/>
                  </a:lnTo>
                  <a:lnTo>
                    <a:pt x="474667" y="3290577"/>
                  </a:lnTo>
                  <a:lnTo>
                    <a:pt x="247251" y="3290577"/>
                  </a:lnTo>
                  <a:lnTo>
                    <a:pt x="247251" y="3411233"/>
                  </a:lnTo>
                  <a:lnTo>
                    <a:pt x="256727" y="3411233"/>
                  </a:lnTo>
                  <a:lnTo>
                    <a:pt x="256727" y="3300052"/>
                  </a:lnTo>
                  <a:lnTo>
                    <a:pt x="484142" y="3300052"/>
                  </a:lnTo>
                  <a:lnTo>
                    <a:pt x="484142" y="3224247"/>
                  </a:lnTo>
                  <a:lnTo>
                    <a:pt x="550472" y="3224247"/>
                  </a:lnTo>
                  <a:lnTo>
                    <a:pt x="550472" y="3348062"/>
                  </a:lnTo>
                  <a:cubicBezTo>
                    <a:pt x="537655" y="3350684"/>
                    <a:pt x="529382" y="3363192"/>
                    <a:pt x="532001" y="3376015"/>
                  </a:cubicBezTo>
                  <a:cubicBezTo>
                    <a:pt x="534616" y="3388839"/>
                    <a:pt x="547130" y="3397115"/>
                    <a:pt x="559948" y="3394493"/>
                  </a:cubicBezTo>
                  <a:cubicBezTo>
                    <a:pt x="572765" y="3391871"/>
                    <a:pt x="581037" y="3379363"/>
                    <a:pt x="578419" y="3366540"/>
                  </a:cubicBezTo>
                  <a:cubicBezTo>
                    <a:pt x="576521" y="3357222"/>
                    <a:pt x="569250" y="3349957"/>
                    <a:pt x="559948" y="3348062"/>
                  </a:cubicBezTo>
                  <a:close/>
                  <a:moveTo>
                    <a:pt x="555210" y="3385333"/>
                  </a:moveTo>
                  <a:cubicBezTo>
                    <a:pt x="547361" y="3385333"/>
                    <a:pt x="540996" y="3378984"/>
                    <a:pt x="540996" y="3371120"/>
                  </a:cubicBezTo>
                  <a:cubicBezTo>
                    <a:pt x="540996" y="3363255"/>
                    <a:pt x="547361" y="3356906"/>
                    <a:pt x="555210" y="3356906"/>
                  </a:cubicBezTo>
                  <a:cubicBezTo>
                    <a:pt x="563059" y="3356906"/>
                    <a:pt x="569423" y="3363255"/>
                    <a:pt x="569423" y="3371120"/>
                  </a:cubicBezTo>
                  <a:cubicBezTo>
                    <a:pt x="569407" y="3378953"/>
                    <a:pt x="563052" y="3385302"/>
                    <a:pt x="555210" y="3385333"/>
                  </a:cubicBezTo>
                  <a:close/>
                  <a:moveTo>
                    <a:pt x="408337" y="3348062"/>
                  </a:moveTo>
                  <a:cubicBezTo>
                    <a:pt x="395517" y="3345441"/>
                    <a:pt x="382999" y="3353716"/>
                    <a:pt x="380384" y="3366540"/>
                  </a:cubicBezTo>
                  <a:cubicBezTo>
                    <a:pt x="377769" y="3379363"/>
                    <a:pt x="386041" y="3391871"/>
                    <a:pt x="398862" y="3394493"/>
                  </a:cubicBezTo>
                  <a:lnTo>
                    <a:pt x="398862" y="3411233"/>
                  </a:lnTo>
                  <a:lnTo>
                    <a:pt x="408337" y="3411233"/>
                  </a:lnTo>
                  <a:lnTo>
                    <a:pt x="408337" y="3394335"/>
                  </a:lnTo>
                  <a:cubicBezTo>
                    <a:pt x="421158" y="3391745"/>
                    <a:pt x="429443" y="3379237"/>
                    <a:pt x="426840" y="3366413"/>
                  </a:cubicBezTo>
                  <a:cubicBezTo>
                    <a:pt x="424945" y="3357096"/>
                    <a:pt x="417658" y="3349799"/>
                    <a:pt x="408337" y="3347904"/>
                  </a:cubicBezTo>
                  <a:close/>
                  <a:moveTo>
                    <a:pt x="403599" y="3385491"/>
                  </a:moveTo>
                  <a:cubicBezTo>
                    <a:pt x="395750" y="3385491"/>
                    <a:pt x="389386" y="3379142"/>
                    <a:pt x="389386" y="3371277"/>
                  </a:cubicBezTo>
                  <a:cubicBezTo>
                    <a:pt x="389386" y="3363413"/>
                    <a:pt x="395750" y="3357064"/>
                    <a:pt x="403599" y="3357064"/>
                  </a:cubicBezTo>
                  <a:cubicBezTo>
                    <a:pt x="411448" y="3357064"/>
                    <a:pt x="417813" y="3363413"/>
                    <a:pt x="417813" y="3371277"/>
                  </a:cubicBezTo>
                  <a:cubicBezTo>
                    <a:pt x="417709" y="3379048"/>
                    <a:pt x="411382" y="3385302"/>
                    <a:pt x="403599" y="3385333"/>
                  </a:cubicBezTo>
                  <a:close/>
                  <a:moveTo>
                    <a:pt x="1090584" y="3196452"/>
                  </a:moveTo>
                  <a:lnTo>
                    <a:pt x="1090584" y="3138966"/>
                  </a:lnTo>
                  <a:lnTo>
                    <a:pt x="1005303" y="3138966"/>
                  </a:lnTo>
                  <a:lnTo>
                    <a:pt x="1005303" y="3300052"/>
                  </a:lnTo>
                  <a:lnTo>
                    <a:pt x="1081108" y="3300052"/>
                  </a:lnTo>
                  <a:lnTo>
                    <a:pt x="1081108" y="3366382"/>
                  </a:lnTo>
                  <a:lnTo>
                    <a:pt x="1033256" y="3366382"/>
                  </a:lnTo>
                  <a:cubicBezTo>
                    <a:pt x="1030641" y="3353558"/>
                    <a:pt x="1018127" y="3345283"/>
                    <a:pt x="1005309" y="3347904"/>
                  </a:cubicBezTo>
                  <a:cubicBezTo>
                    <a:pt x="992489" y="3350526"/>
                    <a:pt x="984220" y="3363034"/>
                    <a:pt x="986835" y="3375858"/>
                  </a:cubicBezTo>
                  <a:cubicBezTo>
                    <a:pt x="989450" y="3388681"/>
                    <a:pt x="1001964" y="3396956"/>
                    <a:pt x="1014785" y="3394335"/>
                  </a:cubicBezTo>
                  <a:cubicBezTo>
                    <a:pt x="1024087" y="3392440"/>
                    <a:pt x="1031358" y="3385175"/>
                    <a:pt x="1033256" y="3375858"/>
                  </a:cubicBezTo>
                  <a:lnTo>
                    <a:pt x="1090584" y="3375858"/>
                  </a:lnTo>
                  <a:lnTo>
                    <a:pt x="1090584" y="3290577"/>
                  </a:lnTo>
                  <a:lnTo>
                    <a:pt x="1014779" y="3290577"/>
                  </a:lnTo>
                  <a:lnTo>
                    <a:pt x="1014779" y="3148442"/>
                  </a:lnTo>
                  <a:lnTo>
                    <a:pt x="1081108" y="3148442"/>
                  </a:lnTo>
                  <a:lnTo>
                    <a:pt x="1081108" y="3196452"/>
                  </a:lnTo>
                  <a:cubicBezTo>
                    <a:pt x="1068291" y="3199073"/>
                    <a:pt x="1060019" y="3211581"/>
                    <a:pt x="1062637" y="3224405"/>
                  </a:cubicBezTo>
                  <a:cubicBezTo>
                    <a:pt x="1065252" y="3237229"/>
                    <a:pt x="1077766" y="3245504"/>
                    <a:pt x="1090584" y="3242882"/>
                  </a:cubicBezTo>
                  <a:cubicBezTo>
                    <a:pt x="1103401" y="3240261"/>
                    <a:pt x="1111674" y="3227753"/>
                    <a:pt x="1109055" y="3214929"/>
                  </a:cubicBezTo>
                  <a:cubicBezTo>
                    <a:pt x="1107157" y="3205612"/>
                    <a:pt x="1099886" y="3198347"/>
                    <a:pt x="1090584" y="3196452"/>
                  </a:cubicBezTo>
                  <a:close/>
                  <a:moveTo>
                    <a:pt x="1010041" y="3385491"/>
                  </a:moveTo>
                  <a:cubicBezTo>
                    <a:pt x="1002192" y="3385491"/>
                    <a:pt x="995827" y="3379142"/>
                    <a:pt x="995827" y="3371277"/>
                  </a:cubicBezTo>
                  <a:cubicBezTo>
                    <a:pt x="995827" y="3363413"/>
                    <a:pt x="1002192" y="3357064"/>
                    <a:pt x="1010041" y="3357064"/>
                  </a:cubicBezTo>
                  <a:cubicBezTo>
                    <a:pt x="1017890" y="3357064"/>
                    <a:pt x="1024254" y="3363413"/>
                    <a:pt x="1024254" y="3371277"/>
                  </a:cubicBezTo>
                  <a:cubicBezTo>
                    <a:pt x="1024150" y="3379048"/>
                    <a:pt x="1017824" y="3385302"/>
                    <a:pt x="1010041" y="3385333"/>
                  </a:cubicBezTo>
                  <a:close/>
                  <a:moveTo>
                    <a:pt x="1085846" y="3233881"/>
                  </a:moveTo>
                  <a:cubicBezTo>
                    <a:pt x="1077997" y="3233881"/>
                    <a:pt x="1071633" y="3227532"/>
                    <a:pt x="1071633" y="3219667"/>
                  </a:cubicBezTo>
                  <a:cubicBezTo>
                    <a:pt x="1071633" y="3211802"/>
                    <a:pt x="1077997" y="3205454"/>
                    <a:pt x="1085846" y="3205454"/>
                  </a:cubicBezTo>
                  <a:cubicBezTo>
                    <a:pt x="1093695" y="3205454"/>
                    <a:pt x="1100060" y="3211802"/>
                    <a:pt x="1100060" y="3219667"/>
                  </a:cubicBezTo>
                  <a:cubicBezTo>
                    <a:pt x="1099955" y="3227437"/>
                    <a:pt x="1093629" y="3233691"/>
                    <a:pt x="1085846" y="3233723"/>
                  </a:cubicBezTo>
                  <a:close/>
                  <a:moveTo>
                    <a:pt x="332532" y="3348062"/>
                  </a:moveTo>
                  <a:cubicBezTo>
                    <a:pt x="319712" y="3345441"/>
                    <a:pt x="307195" y="3353716"/>
                    <a:pt x="304579" y="3366540"/>
                  </a:cubicBezTo>
                  <a:cubicBezTo>
                    <a:pt x="301962" y="3379363"/>
                    <a:pt x="310235" y="3391871"/>
                    <a:pt x="323056" y="3394493"/>
                  </a:cubicBezTo>
                  <a:lnTo>
                    <a:pt x="323056" y="3411233"/>
                  </a:lnTo>
                  <a:lnTo>
                    <a:pt x="332532" y="3411233"/>
                  </a:lnTo>
                  <a:lnTo>
                    <a:pt x="332532" y="3394335"/>
                  </a:lnTo>
                  <a:cubicBezTo>
                    <a:pt x="345353" y="3391745"/>
                    <a:pt x="353637" y="3379237"/>
                    <a:pt x="351035" y="3366413"/>
                  </a:cubicBezTo>
                  <a:cubicBezTo>
                    <a:pt x="349140" y="3357096"/>
                    <a:pt x="341853" y="3349799"/>
                    <a:pt x="332532" y="3347904"/>
                  </a:cubicBezTo>
                  <a:close/>
                  <a:moveTo>
                    <a:pt x="327794" y="3385491"/>
                  </a:moveTo>
                  <a:cubicBezTo>
                    <a:pt x="319945" y="3385491"/>
                    <a:pt x="313581" y="3379142"/>
                    <a:pt x="313581" y="3371277"/>
                  </a:cubicBezTo>
                  <a:cubicBezTo>
                    <a:pt x="313581" y="3363413"/>
                    <a:pt x="319945" y="3357064"/>
                    <a:pt x="327794" y="3357064"/>
                  </a:cubicBezTo>
                  <a:cubicBezTo>
                    <a:pt x="335643" y="3357064"/>
                    <a:pt x="342008" y="3363413"/>
                    <a:pt x="342008" y="3371277"/>
                  </a:cubicBezTo>
                  <a:cubicBezTo>
                    <a:pt x="341903" y="3379048"/>
                    <a:pt x="335577" y="3385302"/>
                    <a:pt x="327794" y="3385333"/>
                  </a:cubicBezTo>
                  <a:close/>
                  <a:moveTo>
                    <a:pt x="777888" y="3272257"/>
                  </a:moveTo>
                  <a:cubicBezTo>
                    <a:pt x="768582" y="3274152"/>
                    <a:pt x="761308" y="3281417"/>
                    <a:pt x="759410" y="3290734"/>
                  </a:cubicBezTo>
                  <a:lnTo>
                    <a:pt x="759410" y="3290734"/>
                  </a:lnTo>
                  <a:cubicBezTo>
                    <a:pt x="756792" y="3303558"/>
                    <a:pt x="765061" y="3316066"/>
                    <a:pt x="777878" y="3318687"/>
                  </a:cubicBezTo>
                  <a:cubicBezTo>
                    <a:pt x="777881" y="3318687"/>
                    <a:pt x="777884" y="3318687"/>
                    <a:pt x="777888" y="3318687"/>
                  </a:cubicBezTo>
                  <a:cubicBezTo>
                    <a:pt x="790771" y="3321246"/>
                    <a:pt x="803289" y="3312876"/>
                    <a:pt x="805841" y="3299989"/>
                  </a:cubicBezTo>
                  <a:cubicBezTo>
                    <a:pt x="806444" y="3296925"/>
                    <a:pt x="806444" y="3293798"/>
                    <a:pt x="805841" y="3290734"/>
                  </a:cubicBezTo>
                  <a:cubicBezTo>
                    <a:pt x="803952" y="3281417"/>
                    <a:pt x="796675" y="3274152"/>
                    <a:pt x="787363" y="3272257"/>
                  </a:cubicBezTo>
                  <a:lnTo>
                    <a:pt x="787363" y="3072637"/>
                  </a:lnTo>
                  <a:lnTo>
                    <a:pt x="853693" y="3072637"/>
                  </a:lnTo>
                  <a:lnTo>
                    <a:pt x="853693" y="3366382"/>
                  </a:lnTo>
                  <a:lnTo>
                    <a:pt x="711558" y="3366382"/>
                  </a:lnTo>
                  <a:lnTo>
                    <a:pt x="711558" y="3063161"/>
                  </a:lnTo>
                  <a:lnTo>
                    <a:pt x="484142" y="3063161"/>
                  </a:lnTo>
                  <a:lnTo>
                    <a:pt x="484142" y="2769416"/>
                  </a:lnTo>
                  <a:lnTo>
                    <a:pt x="559948" y="2769416"/>
                  </a:lnTo>
                  <a:lnTo>
                    <a:pt x="559948" y="2608330"/>
                  </a:lnTo>
                  <a:lnTo>
                    <a:pt x="484142" y="2608330"/>
                  </a:lnTo>
                  <a:lnTo>
                    <a:pt x="484142" y="2560478"/>
                  </a:lnTo>
                  <a:cubicBezTo>
                    <a:pt x="496960" y="2557863"/>
                    <a:pt x="505232" y="2545348"/>
                    <a:pt x="502614" y="2532531"/>
                  </a:cubicBezTo>
                  <a:cubicBezTo>
                    <a:pt x="499998" y="2519710"/>
                    <a:pt x="487484" y="2511441"/>
                    <a:pt x="474667" y="2514057"/>
                  </a:cubicBezTo>
                  <a:cubicBezTo>
                    <a:pt x="461849" y="2516675"/>
                    <a:pt x="453577" y="2529186"/>
                    <a:pt x="456196" y="2542007"/>
                  </a:cubicBezTo>
                  <a:cubicBezTo>
                    <a:pt x="458094" y="2551309"/>
                    <a:pt x="465365" y="2558580"/>
                    <a:pt x="474667" y="2560478"/>
                  </a:cubicBezTo>
                  <a:lnTo>
                    <a:pt x="474667" y="2617806"/>
                  </a:lnTo>
                  <a:lnTo>
                    <a:pt x="550472" y="2617806"/>
                  </a:lnTo>
                  <a:lnTo>
                    <a:pt x="550472" y="2759940"/>
                  </a:lnTo>
                  <a:lnTo>
                    <a:pt x="474667" y="2759940"/>
                  </a:lnTo>
                  <a:lnTo>
                    <a:pt x="474667" y="3072637"/>
                  </a:lnTo>
                  <a:lnTo>
                    <a:pt x="702082" y="3072637"/>
                  </a:lnTo>
                  <a:lnTo>
                    <a:pt x="702082" y="3375858"/>
                  </a:lnTo>
                  <a:lnTo>
                    <a:pt x="863168" y="3375858"/>
                  </a:lnTo>
                  <a:lnTo>
                    <a:pt x="863168" y="3063161"/>
                  </a:lnTo>
                  <a:lnTo>
                    <a:pt x="777888" y="3063161"/>
                  </a:lnTo>
                  <a:close/>
                  <a:moveTo>
                    <a:pt x="465191" y="2537420"/>
                  </a:moveTo>
                  <a:cubicBezTo>
                    <a:pt x="465191" y="2529571"/>
                    <a:pt x="471556" y="2523207"/>
                    <a:pt x="479405" y="2523207"/>
                  </a:cubicBezTo>
                  <a:cubicBezTo>
                    <a:pt x="487254" y="2523207"/>
                    <a:pt x="493618" y="2529571"/>
                    <a:pt x="493618" y="2537420"/>
                  </a:cubicBezTo>
                  <a:cubicBezTo>
                    <a:pt x="493618" y="2545270"/>
                    <a:pt x="487254" y="2551634"/>
                    <a:pt x="479405" y="2551634"/>
                  </a:cubicBezTo>
                  <a:cubicBezTo>
                    <a:pt x="471556" y="2551634"/>
                    <a:pt x="465191" y="2545273"/>
                    <a:pt x="465191" y="2537420"/>
                  </a:cubicBezTo>
                  <a:cubicBezTo>
                    <a:pt x="465191" y="2537367"/>
                    <a:pt x="465191" y="2537316"/>
                    <a:pt x="465191" y="2537263"/>
                  </a:cubicBezTo>
                  <a:close/>
                  <a:moveTo>
                    <a:pt x="795954" y="3290577"/>
                  </a:moveTo>
                  <a:cubicBezTo>
                    <a:pt x="797022" y="3293640"/>
                    <a:pt x="797022" y="3296988"/>
                    <a:pt x="795954" y="3300052"/>
                  </a:cubicBezTo>
                  <a:cubicBezTo>
                    <a:pt x="793323" y="3307443"/>
                    <a:pt x="785193" y="3311297"/>
                    <a:pt x="777799" y="3308675"/>
                  </a:cubicBezTo>
                  <a:cubicBezTo>
                    <a:pt x="777796" y="3308675"/>
                    <a:pt x="777796" y="3308675"/>
                    <a:pt x="777793" y="3308675"/>
                  </a:cubicBezTo>
                  <a:lnTo>
                    <a:pt x="777793" y="3308675"/>
                  </a:lnTo>
                  <a:cubicBezTo>
                    <a:pt x="770389" y="3306022"/>
                    <a:pt x="766539" y="3297873"/>
                    <a:pt x="769195" y="3290450"/>
                  </a:cubicBezTo>
                  <a:cubicBezTo>
                    <a:pt x="770632" y="3286439"/>
                    <a:pt x="773788" y="3283312"/>
                    <a:pt x="777793" y="3281859"/>
                  </a:cubicBezTo>
                  <a:lnTo>
                    <a:pt x="777793" y="3281859"/>
                  </a:lnTo>
                  <a:cubicBezTo>
                    <a:pt x="785215" y="3279237"/>
                    <a:pt x="793345" y="3283154"/>
                    <a:pt x="795954" y="3290577"/>
                  </a:cubicBezTo>
                  <a:close/>
                  <a:moveTo>
                    <a:pt x="559948" y="2969036"/>
                  </a:moveTo>
                  <a:cubicBezTo>
                    <a:pt x="547127" y="2966424"/>
                    <a:pt x="534616" y="2974696"/>
                    <a:pt x="532004" y="2987517"/>
                  </a:cubicBezTo>
                  <a:cubicBezTo>
                    <a:pt x="529389" y="3000334"/>
                    <a:pt x="537664" y="3012845"/>
                    <a:pt x="550485" y="3015461"/>
                  </a:cubicBezTo>
                  <a:cubicBezTo>
                    <a:pt x="563299" y="3018073"/>
                    <a:pt x="575807" y="3009804"/>
                    <a:pt x="578425" y="2996989"/>
                  </a:cubicBezTo>
                  <a:lnTo>
                    <a:pt x="929498" y="2996989"/>
                  </a:lnTo>
                  <a:lnTo>
                    <a:pt x="929498" y="3411233"/>
                  </a:lnTo>
                  <a:lnTo>
                    <a:pt x="938974" y="3411233"/>
                  </a:lnTo>
                  <a:lnTo>
                    <a:pt x="938974" y="2987356"/>
                  </a:lnTo>
                  <a:lnTo>
                    <a:pt x="578425" y="2987356"/>
                  </a:lnTo>
                  <a:cubicBezTo>
                    <a:pt x="576480" y="2978108"/>
                    <a:pt x="569215" y="2970903"/>
                    <a:pt x="559948" y="2969036"/>
                  </a:cubicBezTo>
                  <a:close/>
                  <a:moveTo>
                    <a:pt x="555210" y="3006465"/>
                  </a:moveTo>
                  <a:cubicBezTo>
                    <a:pt x="547361" y="3006465"/>
                    <a:pt x="540996" y="3000101"/>
                    <a:pt x="540996" y="2992252"/>
                  </a:cubicBezTo>
                  <a:cubicBezTo>
                    <a:pt x="540996" y="2984403"/>
                    <a:pt x="547361" y="2978038"/>
                    <a:pt x="555210" y="2978038"/>
                  </a:cubicBezTo>
                  <a:cubicBezTo>
                    <a:pt x="563059" y="2978038"/>
                    <a:pt x="569423" y="2984403"/>
                    <a:pt x="569423" y="2992252"/>
                  </a:cubicBezTo>
                  <a:cubicBezTo>
                    <a:pt x="569319" y="3000031"/>
                    <a:pt x="562992" y="3006291"/>
                    <a:pt x="555210" y="3006307"/>
                  </a:cubicBezTo>
                  <a:close/>
                  <a:moveTo>
                    <a:pt x="180922" y="2636283"/>
                  </a:moveTo>
                  <a:cubicBezTo>
                    <a:pt x="193740" y="2633668"/>
                    <a:pt x="202011" y="2621154"/>
                    <a:pt x="199394" y="2608336"/>
                  </a:cubicBezTo>
                  <a:cubicBezTo>
                    <a:pt x="196778" y="2595516"/>
                    <a:pt x="184265" y="2587247"/>
                    <a:pt x="171446" y="2589862"/>
                  </a:cubicBezTo>
                  <a:cubicBezTo>
                    <a:pt x="158627" y="2592480"/>
                    <a:pt x="150357" y="2604991"/>
                    <a:pt x="152973" y="2617812"/>
                  </a:cubicBezTo>
                  <a:cubicBezTo>
                    <a:pt x="154873" y="2627114"/>
                    <a:pt x="162143" y="2634385"/>
                    <a:pt x="171446" y="2636283"/>
                  </a:cubicBezTo>
                  <a:lnTo>
                    <a:pt x="171446" y="2987356"/>
                  </a:lnTo>
                  <a:lnTo>
                    <a:pt x="0" y="2987356"/>
                  </a:lnTo>
                  <a:lnTo>
                    <a:pt x="0" y="2996831"/>
                  </a:lnTo>
                  <a:lnTo>
                    <a:pt x="180922" y="2996831"/>
                  </a:lnTo>
                  <a:close/>
                  <a:moveTo>
                    <a:pt x="161970" y="2613068"/>
                  </a:moveTo>
                  <a:cubicBezTo>
                    <a:pt x="161970" y="2605219"/>
                    <a:pt x="168334" y="2598854"/>
                    <a:pt x="176184" y="2598854"/>
                  </a:cubicBezTo>
                  <a:cubicBezTo>
                    <a:pt x="184034" y="2598854"/>
                    <a:pt x="190397" y="2605219"/>
                    <a:pt x="190397" y="2613068"/>
                  </a:cubicBezTo>
                  <a:cubicBezTo>
                    <a:pt x="190397" y="2620917"/>
                    <a:pt x="184034" y="2627281"/>
                    <a:pt x="176184" y="2627281"/>
                  </a:cubicBezTo>
                  <a:cubicBezTo>
                    <a:pt x="168334" y="2627281"/>
                    <a:pt x="161970" y="2620917"/>
                    <a:pt x="161970" y="2613068"/>
                  </a:cubicBezTo>
                  <a:close/>
                  <a:moveTo>
                    <a:pt x="1763355" y="3166919"/>
                  </a:moveTo>
                  <a:cubicBezTo>
                    <a:pt x="1776175" y="3169541"/>
                    <a:pt x="1788686" y="3161266"/>
                    <a:pt x="1791299" y="3148439"/>
                  </a:cubicBezTo>
                  <a:cubicBezTo>
                    <a:pt x="1793914" y="3135621"/>
                    <a:pt x="1785639" y="3123110"/>
                    <a:pt x="1772818" y="3120495"/>
                  </a:cubicBezTo>
                  <a:cubicBezTo>
                    <a:pt x="1760004" y="3117883"/>
                    <a:pt x="1747496" y="3126152"/>
                    <a:pt x="1744877" y="3138966"/>
                  </a:cubicBezTo>
                  <a:lnTo>
                    <a:pt x="1156913" y="3138966"/>
                  </a:lnTo>
                  <a:lnTo>
                    <a:pt x="1156913" y="3411233"/>
                  </a:lnTo>
                  <a:lnTo>
                    <a:pt x="1166389" y="3411233"/>
                  </a:lnTo>
                  <a:lnTo>
                    <a:pt x="1166389" y="3148442"/>
                  </a:lnTo>
                  <a:lnTo>
                    <a:pt x="1744877" y="3148442"/>
                  </a:lnTo>
                  <a:cubicBezTo>
                    <a:pt x="1746782" y="3157744"/>
                    <a:pt x="1754053" y="3165024"/>
                    <a:pt x="1763355" y="3166919"/>
                  </a:cubicBezTo>
                  <a:close/>
                  <a:moveTo>
                    <a:pt x="1768093" y="3129491"/>
                  </a:moveTo>
                  <a:cubicBezTo>
                    <a:pt x="1775942" y="3129491"/>
                    <a:pt x="1782306" y="3135855"/>
                    <a:pt x="1782306" y="3143704"/>
                  </a:cubicBezTo>
                  <a:cubicBezTo>
                    <a:pt x="1782306" y="3151553"/>
                    <a:pt x="1775942" y="3157917"/>
                    <a:pt x="1768093" y="3157917"/>
                  </a:cubicBezTo>
                  <a:cubicBezTo>
                    <a:pt x="1760244" y="3157917"/>
                    <a:pt x="1753879" y="3151553"/>
                    <a:pt x="1753879" y="3143704"/>
                  </a:cubicBezTo>
                  <a:cubicBezTo>
                    <a:pt x="1753860" y="3135871"/>
                    <a:pt x="1760196" y="3129510"/>
                    <a:pt x="1768030" y="3129491"/>
                  </a:cubicBezTo>
                  <a:cubicBezTo>
                    <a:pt x="1768052" y="3129491"/>
                    <a:pt x="1768071" y="3129491"/>
                    <a:pt x="1768093" y="3129491"/>
                  </a:cubicBezTo>
                  <a:close/>
                  <a:moveTo>
                    <a:pt x="0" y="3300052"/>
                  </a:moveTo>
                  <a:lnTo>
                    <a:pt x="171446" y="3300052"/>
                  </a:lnTo>
                  <a:lnTo>
                    <a:pt x="171446" y="3411233"/>
                  </a:lnTo>
                  <a:lnTo>
                    <a:pt x="180922" y="3411233"/>
                  </a:lnTo>
                  <a:lnTo>
                    <a:pt x="180922" y="3290577"/>
                  </a:lnTo>
                  <a:lnTo>
                    <a:pt x="0" y="3290577"/>
                  </a:lnTo>
                  <a:close/>
                  <a:moveTo>
                    <a:pt x="323056" y="3091114"/>
                  </a:moveTo>
                  <a:cubicBezTo>
                    <a:pt x="335877" y="3093726"/>
                    <a:pt x="348388" y="3085454"/>
                    <a:pt x="351000" y="3072634"/>
                  </a:cubicBezTo>
                  <a:cubicBezTo>
                    <a:pt x="353615" y="3059816"/>
                    <a:pt x="345340" y="3047305"/>
                    <a:pt x="332519" y="3044690"/>
                  </a:cubicBezTo>
                  <a:cubicBezTo>
                    <a:pt x="319705" y="3042078"/>
                    <a:pt x="307197" y="3050347"/>
                    <a:pt x="304579" y="3063161"/>
                  </a:cubicBezTo>
                  <a:lnTo>
                    <a:pt x="0" y="3063161"/>
                  </a:lnTo>
                  <a:lnTo>
                    <a:pt x="0" y="3072637"/>
                  </a:lnTo>
                  <a:lnTo>
                    <a:pt x="304579" y="3072637"/>
                  </a:lnTo>
                  <a:cubicBezTo>
                    <a:pt x="306484" y="3081939"/>
                    <a:pt x="313754" y="3089210"/>
                    <a:pt x="323056" y="3091114"/>
                  </a:cubicBezTo>
                  <a:close/>
                  <a:moveTo>
                    <a:pt x="327794" y="3053685"/>
                  </a:moveTo>
                  <a:cubicBezTo>
                    <a:pt x="335643" y="3053685"/>
                    <a:pt x="342008" y="3060050"/>
                    <a:pt x="342008" y="3067899"/>
                  </a:cubicBezTo>
                  <a:cubicBezTo>
                    <a:pt x="342008" y="3075748"/>
                    <a:pt x="335643" y="3082112"/>
                    <a:pt x="327794" y="3082112"/>
                  </a:cubicBezTo>
                  <a:cubicBezTo>
                    <a:pt x="319945" y="3082112"/>
                    <a:pt x="313581" y="3075748"/>
                    <a:pt x="313581" y="3067899"/>
                  </a:cubicBezTo>
                  <a:cubicBezTo>
                    <a:pt x="313563" y="3060066"/>
                    <a:pt x="319898" y="3053704"/>
                    <a:pt x="327731" y="3053685"/>
                  </a:cubicBezTo>
                  <a:cubicBezTo>
                    <a:pt x="327753" y="3053685"/>
                    <a:pt x="327772" y="3053685"/>
                    <a:pt x="327794" y="3053685"/>
                  </a:cubicBezTo>
                  <a:close/>
                  <a:moveTo>
                    <a:pt x="19836" y="2893231"/>
                  </a:moveTo>
                  <a:cubicBezTo>
                    <a:pt x="7017" y="2895846"/>
                    <a:pt x="-1254" y="2908360"/>
                    <a:pt x="1363" y="2921178"/>
                  </a:cubicBezTo>
                  <a:cubicBezTo>
                    <a:pt x="3980" y="2933998"/>
                    <a:pt x="16493" y="2942268"/>
                    <a:pt x="29311" y="2939652"/>
                  </a:cubicBezTo>
                  <a:cubicBezTo>
                    <a:pt x="42130" y="2937034"/>
                    <a:pt x="50401" y="2924523"/>
                    <a:pt x="47784" y="2911702"/>
                  </a:cubicBezTo>
                  <a:cubicBezTo>
                    <a:pt x="45885" y="2902400"/>
                    <a:pt x="38615" y="2895129"/>
                    <a:pt x="29311" y="2893231"/>
                  </a:cubicBezTo>
                  <a:lnTo>
                    <a:pt x="29311" y="2835745"/>
                  </a:lnTo>
                  <a:lnTo>
                    <a:pt x="0" y="2835745"/>
                  </a:lnTo>
                  <a:lnTo>
                    <a:pt x="0" y="2845221"/>
                  </a:lnTo>
                  <a:lnTo>
                    <a:pt x="19836" y="2845221"/>
                  </a:lnTo>
                  <a:close/>
                  <a:moveTo>
                    <a:pt x="38787" y="2916446"/>
                  </a:moveTo>
                  <a:cubicBezTo>
                    <a:pt x="38787" y="2924295"/>
                    <a:pt x="32423" y="2930660"/>
                    <a:pt x="24574" y="2930660"/>
                  </a:cubicBezTo>
                  <a:cubicBezTo>
                    <a:pt x="16724" y="2930660"/>
                    <a:pt x="10360" y="2924295"/>
                    <a:pt x="10360" y="2916446"/>
                  </a:cubicBezTo>
                  <a:cubicBezTo>
                    <a:pt x="10360" y="2908597"/>
                    <a:pt x="16724" y="2902233"/>
                    <a:pt x="24574" y="2902233"/>
                  </a:cubicBezTo>
                  <a:cubicBezTo>
                    <a:pt x="32362" y="2902233"/>
                    <a:pt x="38700" y="2908499"/>
                    <a:pt x="38787" y="2916288"/>
                  </a:cubicBezTo>
                  <a:close/>
                  <a:moveTo>
                    <a:pt x="105117" y="3348062"/>
                  </a:moveTo>
                  <a:cubicBezTo>
                    <a:pt x="92295" y="3345441"/>
                    <a:pt x="79780" y="3353716"/>
                    <a:pt x="77163" y="3366540"/>
                  </a:cubicBezTo>
                  <a:cubicBezTo>
                    <a:pt x="74547" y="3379363"/>
                    <a:pt x="82819" y="3391871"/>
                    <a:pt x="95641" y="3394493"/>
                  </a:cubicBezTo>
                  <a:lnTo>
                    <a:pt x="95641" y="3411233"/>
                  </a:lnTo>
                  <a:lnTo>
                    <a:pt x="105117" y="3411233"/>
                  </a:lnTo>
                  <a:lnTo>
                    <a:pt x="105117" y="3394335"/>
                  </a:lnTo>
                  <a:cubicBezTo>
                    <a:pt x="117938" y="3391745"/>
                    <a:pt x="126221" y="3379237"/>
                    <a:pt x="123618" y="3366413"/>
                  </a:cubicBezTo>
                  <a:cubicBezTo>
                    <a:pt x="121725" y="3357096"/>
                    <a:pt x="114439" y="3349799"/>
                    <a:pt x="105117" y="3347904"/>
                  </a:cubicBezTo>
                  <a:close/>
                  <a:moveTo>
                    <a:pt x="100379" y="3385491"/>
                  </a:moveTo>
                  <a:cubicBezTo>
                    <a:pt x="92529" y="3385491"/>
                    <a:pt x="86165" y="3379142"/>
                    <a:pt x="86165" y="3371277"/>
                  </a:cubicBezTo>
                  <a:cubicBezTo>
                    <a:pt x="86165" y="3363413"/>
                    <a:pt x="92529" y="3357064"/>
                    <a:pt x="100379" y="3357064"/>
                  </a:cubicBezTo>
                  <a:cubicBezTo>
                    <a:pt x="108229" y="3357064"/>
                    <a:pt x="114592" y="3363413"/>
                    <a:pt x="114592" y="3371277"/>
                  </a:cubicBezTo>
                  <a:cubicBezTo>
                    <a:pt x="114489" y="3379048"/>
                    <a:pt x="108160" y="3385302"/>
                    <a:pt x="100379" y="3385333"/>
                  </a:cubicBezTo>
                  <a:close/>
                  <a:moveTo>
                    <a:pt x="0" y="3375858"/>
                  </a:moveTo>
                  <a:lnTo>
                    <a:pt x="19836" y="3375858"/>
                  </a:lnTo>
                  <a:lnTo>
                    <a:pt x="19836" y="3411233"/>
                  </a:lnTo>
                  <a:lnTo>
                    <a:pt x="29311" y="3411233"/>
                  </a:lnTo>
                  <a:lnTo>
                    <a:pt x="29311" y="3366382"/>
                  </a:lnTo>
                  <a:lnTo>
                    <a:pt x="0" y="3366382"/>
                  </a:lnTo>
                  <a:close/>
                  <a:moveTo>
                    <a:pt x="323056" y="3166919"/>
                  </a:moveTo>
                  <a:cubicBezTo>
                    <a:pt x="335877" y="3169541"/>
                    <a:pt x="348388" y="3161266"/>
                    <a:pt x="351000" y="3148439"/>
                  </a:cubicBezTo>
                  <a:cubicBezTo>
                    <a:pt x="353615" y="3135621"/>
                    <a:pt x="345340" y="3123110"/>
                    <a:pt x="332519" y="3120495"/>
                  </a:cubicBezTo>
                  <a:cubicBezTo>
                    <a:pt x="319705" y="3117883"/>
                    <a:pt x="307197" y="3126152"/>
                    <a:pt x="304579" y="3138966"/>
                  </a:cubicBezTo>
                  <a:lnTo>
                    <a:pt x="0" y="3138966"/>
                  </a:lnTo>
                  <a:lnTo>
                    <a:pt x="0" y="3148442"/>
                  </a:lnTo>
                  <a:lnTo>
                    <a:pt x="304579" y="3148442"/>
                  </a:lnTo>
                  <a:cubicBezTo>
                    <a:pt x="306484" y="3157744"/>
                    <a:pt x="313754" y="3165024"/>
                    <a:pt x="323056" y="3166919"/>
                  </a:cubicBezTo>
                  <a:close/>
                  <a:moveTo>
                    <a:pt x="327794" y="3129491"/>
                  </a:moveTo>
                  <a:cubicBezTo>
                    <a:pt x="335643" y="3129491"/>
                    <a:pt x="342008" y="3135855"/>
                    <a:pt x="342008" y="3143704"/>
                  </a:cubicBezTo>
                  <a:cubicBezTo>
                    <a:pt x="342008" y="3151553"/>
                    <a:pt x="335643" y="3157917"/>
                    <a:pt x="327794" y="3157917"/>
                  </a:cubicBezTo>
                  <a:cubicBezTo>
                    <a:pt x="319945" y="3157917"/>
                    <a:pt x="313581" y="3151553"/>
                    <a:pt x="313581" y="3143704"/>
                  </a:cubicBezTo>
                  <a:cubicBezTo>
                    <a:pt x="313563" y="3135871"/>
                    <a:pt x="319898" y="3129510"/>
                    <a:pt x="327731" y="3129491"/>
                  </a:cubicBezTo>
                  <a:cubicBezTo>
                    <a:pt x="327753" y="3129491"/>
                    <a:pt x="327772" y="3129491"/>
                    <a:pt x="327794" y="3129491"/>
                  </a:cubicBezTo>
                  <a:close/>
                  <a:moveTo>
                    <a:pt x="1924441" y="3348062"/>
                  </a:moveTo>
                  <a:cubicBezTo>
                    <a:pt x="1911620" y="3345441"/>
                    <a:pt x="1899103" y="3353716"/>
                    <a:pt x="1896488" y="3366540"/>
                  </a:cubicBezTo>
                  <a:cubicBezTo>
                    <a:pt x="1893872" y="3379363"/>
                    <a:pt x="1902145" y="3391871"/>
                    <a:pt x="1914965" y="3394493"/>
                  </a:cubicBezTo>
                  <a:lnTo>
                    <a:pt x="1914965" y="3411233"/>
                  </a:lnTo>
                  <a:lnTo>
                    <a:pt x="1924441" y="3411233"/>
                  </a:lnTo>
                  <a:lnTo>
                    <a:pt x="1924441" y="3394335"/>
                  </a:lnTo>
                  <a:cubicBezTo>
                    <a:pt x="1937261" y="3391745"/>
                    <a:pt x="1945546" y="3379237"/>
                    <a:pt x="1942944" y="3366413"/>
                  </a:cubicBezTo>
                  <a:cubicBezTo>
                    <a:pt x="1941049" y="3357096"/>
                    <a:pt x="1933765" y="3349799"/>
                    <a:pt x="1924441" y="3347904"/>
                  </a:cubicBezTo>
                  <a:close/>
                  <a:moveTo>
                    <a:pt x="1919703" y="3385491"/>
                  </a:moveTo>
                  <a:cubicBezTo>
                    <a:pt x="1911854" y="3385491"/>
                    <a:pt x="1905490" y="3379142"/>
                    <a:pt x="1905490" y="3371277"/>
                  </a:cubicBezTo>
                  <a:cubicBezTo>
                    <a:pt x="1905490" y="3363413"/>
                    <a:pt x="1911854" y="3357064"/>
                    <a:pt x="1919703" y="3357064"/>
                  </a:cubicBezTo>
                  <a:cubicBezTo>
                    <a:pt x="1927552" y="3357064"/>
                    <a:pt x="1933917" y="3363413"/>
                    <a:pt x="1933917" y="3371277"/>
                  </a:cubicBezTo>
                  <a:cubicBezTo>
                    <a:pt x="1933812" y="3379048"/>
                    <a:pt x="1927486" y="3385302"/>
                    <a:pt x="1919703" y="3385333"/>
                  </a:cubicBezTo>
                  <a:close/>
                  <a:moveTo>
                    <a:pt x="2000246" y="2969036"/>
                  </a:moveTo>
                  <a:cubicBezTo>
                    <a:pt x="1987426" y="2966424"/>
                    <a:pt x="1974915" y="2974696"/>
                    <a:pt x="1972302" y="2987517"/>
                  </a:cubicBezTo>
                  <a:cubicBezTo>
                    <a:pt x="1969690" y="3000334"/>
                    <a:pt x="1977962" y="3012845"/>
                    <a:pt x="1990783" y="3015461"/>
                  </a:cubicBezTo>
                  <a:cubicBezTo>
                    <a:pt x="2003597" y="3018073"/>
                    <a:pt x="2016105" y="3009804"/>
                    <a:pt x="2018724" y="2996989"/>
                  </a:cubicBezTo>
                  <a:lnTo>
                    <a:pt x="2369797" y="2996989"/>
                  </a:lnTo>
                  <a:lnTo>
                    <a:pt x="2369797" y="3411233"/>
                  </a:lnTo>
                  <a:lnTo>
                    <a:pt x="2379272" y="3411233"/>
                  </a:lnTo>
                  <a:lnTo>
                    <a:pt x="2379272" y="2987356"/>
                  </a:lnTo>
                  <a:lnTo>
                    <a:pt x="2018724" y="2987356"/>
                  </a:lnTo>
                  <a:cubicBezTo>
                    <a:pt x="2016778" y="2978108"/>
                    <a:pt x="2009513" y="2970903"/>
                    <a:pt x="2000246" y="2969036"/>
                  </a:cubicBezTo>
                  <a:close/>
                  <a:moveTo>
                    <a:pt x="1995508" y="3006465"/>
                  </a:moveTo>
                  <a:cubicBezTo>
                    <a:pt x="1987659" y="3006465"/>
                    <a:pt x="1981295" y="3000101"/>
                    <a:pt x="1981295" y="2992252"/>
                  </a:cubicBezTo>
                  <a:cubicBezTo>
                    <a:pt x="1981295" y="2984403"/>
                    <a:pt x="1987659" y="2978038"/>
                    <a:pt x="1995508" y="2978038"/>
                  </a:cubicBezTo>
                  <a:cubicBezTo>
                    <a:pt x="2003357" y="2978038"/>
                    <a:pt x="2009722" y="2984403"/>
                    <a:pt x="2009722" y="2992252"/>
                  </a:cubicBezTo>
                  <a:cubicBezTo>
                    <a:pt x="2009618" y="3000031"/>
                    <a:pt x="2003291" y="3006291"/>
                    <a:pt x="1995508" y="3006307"/>
                  </a:cubicBezTo>
                  <a:close/>
                  <a:moveTo>
                    <a:pt x="2530883" y="3196452"/>
                  </a:moveTo>
                  <a:lnTo>
                    <a:pt x="2530883" y="3138966"/>
                  </a:lnTo>
                  <a:lnTo>
                    <a:pt x="2445602" y="3138966"/>
                  </a:lnTo>
                  <a:lnTo>
                    <a:pt x="2445602" y="3300052"/>
                  </a:lnTo>
                  <a:lnTo>
                    <a:pt x="2521407" y="3300052"/>
                  </a:lnTo>
                  <a:lnTo>
                    <a:pt x="2521407" y="3366382"/>
                  </a:lnTo>
                  <a:lnTo>
                    <a:pt x="2473555" y="3366382"/>
                  </a:lnTo>
                  <a:cubicBezTo>
                    <a:pt x="2470940" y="3353558"/>
                    <a:pt x="2458425" y="3345283"/>
                    <a:pt x="2445608" y="3347904"/>
                  </a:cubicBezTo>
                  <a:cubicBezTo>
                    <a:pt x="2432787" y="3350526"/>
                    <a:pt x="2424518" y="3363034"/>
                    <a:pt x="2427134" y="3375858"/>
                  </a:cubicBezTo>
                  <a:cubicBezTo>
                    <a:pt x="2429752" y="3388681"/>
                    <a:pt x="2442263" y="3396956"/>
                    <a:pt x="2455084" y="3394335"/>
                  </a:cubicBezTo>
                  <a:cubicBezTo>
                    <a:pt x="2464385" y="3392440"/>
                    <a:pt x="2471656" y="3385175"/>
                    <a:pt x="2473555" y="3375858"/>
                  </a:cubicBezTo>
                  <a:lnTo>
                    <a:pt x="2530883" y="3375858"/>
                  </a:lnTo>
                  <a:lnTo>
                    <a:pt x="2530883" y="3290577"/>
                  </a:lnTo>
                  <a:lnTo>
                    <a:pt x="2455077" y="3290577"/>
                  </a:lnTo>
                  <a:lnTo>
                    <a:pt x="2455077" y="3148442"/>
                  </a:lnTo>
                  <a:lnTo>
                    <a:pt x="2521407" y="3148442"/>
                  </a:lnTo>
                  <a:lnTo>
                    <a:pt x="2521407" y="3196452"/>
                  </a:lnTo>
                  <a:cubicBezTo>
                    <a:pt x="2508589" y="3199073"/>
                    <a:pt x="2500317" y="3211581"/>
                    <a:pt x="2502936" y="3224405"/>
                  </a:cubicBezTo>
                  <a:cubicBezTo>
                    <a:pt x="2505551" y="3237229"/>
                    <a:pt x="2518065" y="3245504"/>
                    <a:pt x="2530883" y="3242882"/>
                  </a:cubicBezTo>
                  <a:cubicBezTo>
                    <a:pt x="2543703" y="3240261"/>
                    <a:pt x="2551972" y="3227753"/>
                    <a:pt x="2549354" y="3214929"/>
                  </a:cubicBezTo>
                  <a:cubicBezTo>
                    <a:pt x="2547455" y="3205612"/>
                    <a:pt x="2540184" y="3198347"/>
                    <a:pt x="2530883" y="3196452"/>
                  </a:cubicBezTo>
                  <a:close/>
                  <a:moveTo>
                    <a:pt x="2450340" y="3385491"/>
                  </a:moveTo>
                  <a:cubicBezTo>
                    <a:pt x="2442490" y="3385491"/>
                    <a:pt x="2436126" y="3379142"/>
                    <a:pt x="2436126" y="3371277"/>
                  </a:cubicBezTo>
                  <a:cubicBezTo>
                    <a:pt x="2436126" y="3363413"/>
                    <a:pt x="2442490" y="3357064"/>
                    <a:pt x="2450340" y="3357064"/>
                  </a:cubicBezTo>
                  <a:cubicBezTo>
                    <a:pt x="2458188" y="3357064"/>
                    <a:pt x="2464553" y="3363413"/>
                    <a:pt x="2464553" y="3371277"/>
                  </a:cubicBezTo>
                  <a:cubicBezTo>
                    <a:pt x="2464449" y="3379048"/>
                    <a:pt x="2458122" y="3385302"/>
                    <a:pt x="2450340" y="3385333"/>
                  </a:cubicBezTo>
                  <a:close/>
                  <a:moveTo>
                    <a:pt x="2526145" y="3233881"/>
                  </a:moveTo>
                  <a:cubicBezTo>
                    <a:pt x="2518296" y="3233881"/>
                    <a:pt x="2511931" y="3227532"/>
                    <a:pt x="2511931" y="3219667"/>
                  </a:cubicBezTo>
                  <a:cubicBezTo>
                    <a:pt x="2511931" y="3211802"/>
                    <a:pt x="2518296" y="3205454"/>
                    <a:pt x="2526145" y="3205454"/>
                  </a:cubicBezTo>
                  <a:cubicBezTo>
                    <a:pt x="2533994" y="3205454"/>
                    <a:pt x="2540358" y="3211802"/>
                    <a:pt x="2540358" y="3219667"/>
                  </a:cubicBezTo>
                  <a:cubicBezTo>
                    <a:pt x="2540254" y="3227437"/>
                    <a:pt x="2533927" y="3233691"/>
                    <a:pt x="2526145" y="3233723"/>
                  </a:cubicBezTo>
                  <a:close/>
                  <a:moveTo>
                    <a:pt x="2218186" y="3272257"/>
                  </a:moveTo>
                  <a:cubicBezTo>
                    <a:pt x="2208881" y="3274152"/>
                    <a:pt x="2201607" y="3281417"/>
                    <a:pt x="2199709" y="3290734"/>
                  </a:cubicBezTo>
                  <a:lnTo>
                    <a:pt x="2199709" y="3290734"/>
                  </a:lnTo>
                  <a:cubicBezTo>
                    <a:pt x="2197090" y="3303558"/>
                    <a:pt x="2205359" y="3316066"/>
                    <a:pt x="2218177" y="3318687"/>
                  </a:cubicBezTo>
                  <a:cubicBezTo>
                    <a:pt x="2218180" y="3318687"/>
                    <a:pt x="2218183" y="3318687"/>
                    <a:pt x="2218186" y="3318687"/>
                  </a:cubicBezTo>
                  <a:cubicBezTo>
                    <a:pt x="2231070" y="3321246"/>
                    <a:pt x="2243587" y="3312876"/>
                    <a:pt x="2246139" y="3299989"/>
                  </a:cubicBezTo>
                  <a:cubicBezTo>
                    <a:pt x="2246742" y="3296925"/>
                    <a:pt x="2246742" y="3293798"/>
                    <a:pt x="2246139" y="3290734"/>
                  </a:cubicBezTo>
                  <a:cubicBezTo>
                    <a:pt x="2244247" y="3281417"/>
                    <a:pt x="2236973" y="3274152"/>
                    <a:pt x="2227662" y="3272257"/>
                  </a:cubicBezTo>
                  <a:lnTo>
                    <a:pt x="2227662" y="3072637"/>
                  </a:lnTo>
                  <a:lnTo>
                    <a:pt x="2293991" y="3072637"/>
                  </a:lnTo>
                  <a:lnTo>
                    <a:pt x="2293991" y="3366382"/>
                  </a:lnTo>
                  <a:lnTo>
                    <a:pt x="2151857" y="3366382"/>
                  </a:lnTo>
                  <a:lnTo>
                    <a:pt x="2151857" y="3063161"/>
                  </a:lnTo>
                  <a:lnTo>
                    <a:pt x="1924441" y="3063161"/>
                  </a:lnTo>
                  <a:lnTo>
                    <a:pt x="1924441" y="2769416"/>
                  </a:lnTo>
                  <a:lnTo>
                    <a:pt x="2000246" y="2769416"/>
                  </a:lnTo>
                  <a:lnTo>
                    <a:pt x="2000246" y="2608330"/>
                  </a:lnTo>
                  <a:lnTo>
                    <a:pt x="1924441" y="2608330"/>
                  </a:lnTo>
                  <a:lnTo>
                    <a:pt x="1924441" y="2560478"/>
                  </a:lnTo>
                  <a:cubicBezTo>
                    <a:pt x="1937261" y="2557863"/>
                    <a:pt x="1945530" y="2545348"/>
                    <a:pt x="1942912" y="2532531"/>
                  </a:cubicBezTo>
                  <a:cubicBezTo>
                    <a:pt x="1940297" y="2519710"/>
                    <a:pt x="1927783" y="2511441"/>
                    <a:pt x="1914965" y="2514057"/>
                  </a:cubicBezTo>
                  <a:cubicBezTo>
                    <a:pt x="1902148" y="2516675"/>
                    <a:pt x="1893876" y="2529186"/>
                    <a:pt x="1896494" y="2542007"/>
                  </a:cubicBezTo>
                  <a:cubicBezTo>
                    <a:pt x="1898392" y="2551309"/>
                    <a:pt x="1905663" y="2558580"/>
                    <a:pt x="1914965" y="2560478"/>
                  </a:cubicBezTo>
                  <a:lnTo>
                    <a:pt x="1914965" y="2617806"/>
                  </a:lnTo>
                  <a:lnTo>
                    <a:pt x="1990771" y="2617806"/>
                  </a:lnTo>
                  <a:lnTo>
                    <a:pt x="1990771" y="2759940"/>
                  </a:lnTo>
                  <a:lnTo>
                    <a:pt x="1914965" y="2759940"/>
                  </a:lnTo>
                  <a:lnTo>
                    <a:pt x="1914965" y="3072637"/>
                  </a:lnTo>
                  <a:lnTo>
                    <a:pt x="2142381" y="3072637"/>
                  </a:lnTo>
                  <a:lnTo>
                    <a:pt x="2142381" y="3375858"/>
                  </a:lnTo>
                  <a:lnTo>
                    <a:pt x="2303467" y="3375858"/>
                  </a:lnTo>
                  <a:lnTo>
                    <a:pt x="2303467" y="3063161"/>
                  </a:lnTo>
                  <a:lnTo>
                    <a:pt x="2218186" y="3063161"/>
                  </a:lnTo>
                  <a:close/>
                  <a:moveTo>
                    <a:pt x="1905490" y="2537420"/>
                  </a:moveTo>
                  <a:cubicBezTo>
                    <a:pt x="1905490" y="2529571"/>
                    <a:pt x="1911854" y="2523207"/>
                    <a:pt x="1919703" y="2523207"/>
                  </a:cubicBezTo>
                  <a:cubicBezTo>
                    <a:pt x="1927552" y="2523207"/>
                    <a:pt x="1933917" y="2529571"/>
                    <a:pt x="1933917" y="2537420"/>
                  </a:cubicBezTo>
                  <a:cubicBezTo>
                    <a:pt x="1933917" y="2545270"/>
                    <a:pt x="1927552" y="2551634"/>
                    <a:pt x="1919703" y="2551634"/>
                  </a:cubicBezTo>
                  <a:cubicBezTo>
                    <a:pt x="1911854" y="2551634"/>
                    <a:pt x="1905490" y="2545273"/>
                    <a:pt x="1905490" y="2537420"/>
                  </a:cubicBezTo>
                  <a:cubicBezTo>
                    <a:pt x="1905490" y="2537367"/>
                    <a:pt x="1905490" y="2537316"/>
                    <a:pt x="1905490" y="2537263"/>
                  </a:cubicBezTo>
                  <a:close/>
                  <a:moveTo>
                    <a:pt x="2236253" y="3290577"/>
                  </a:moveTo>
                  <a:cubicBezTo>
                    <a:pt x="2237321" y="3293640"/>
                    <a:pt x="2237321" y="3296988"/>
                    <a:pt x="2236253" y="3300052"/>
                  </a:cubicBezTo>
                  <a:cubicBezTo>
                    <a:pt x="2233622" y="3307443"/>
                    <a:pt x="2225492" y="3311297"/>
                    <a:pt x="2218098" y="3308675"/>
                  </a:cubicBezTo>
                  <a:cubicBezTo>
                    <a:pt x="2218094" y="3308675"/>
                    <a:pt x="2218091" y="3308675"/>
                    <a:pt x="2218091" y="3308675"/>
                  </a:cubicBezTo>
                  <a:lnTo>
                    <a:pt x="2218091" y="3308675"/>
                  </a:lnTo>
                  <a:cubicBezTo>
                    <a:pt x="2210688" y="3306022"/>
                    <a:pt x="2206837" y="3297873"/>
                    <a:pt x="2209494" y="3290450"/>
                  </a:cubicBezTo>
                  <a:cubicBezTo>
                    <a:pt x="2210931" y="3286439"/>
                    <a:pt x="2214086" y="3283312"/>
                    <a:pt x="2218091" y="3281859"/>
                  </a:cubicBezTo>
                  <a:lnTo>
                    <a:pt x="2218091" y="3281859"/>
                  </a:lnTo>
                  <a:cubicBezTo>
                    <a:pt x="2225514" y="3279237"/>
                    <a:pt x="2233644" y="3283154"/>
                    <a:pt x="2236253" y="3290577"/>
                  </a:cubicBezTo>
                  <a:close/>
                  <a:moveTo>
                    <a:pt x="1839065" y="3242725"/>
                  </a:moveTo>
                  <a:cubicBezTo>
                    <a:pt x="1851886" y="3245346"/>
                    <a:pt x="1864397" y="3237071"/>
                    <a:pt x="1867009" y="3224247"/>
                  </a:cubicBezTo>
                  <a:cubicBezTo>
                    <a:pt x="1869621" y="3211423"/>
                    <a:pt x="1861349" y="3198916"/>
                    <a:pt x="1848528" y="3196294"/>
                  </a:cubicBezTo>
                  <a:cubicBezTo>
                    <a:pt x="1835714" y="3193704"/>
                    <a:pt x="1823206" y="3201948"/>
                    <a:pt x="1820588" y="3214771"/>
                  </a:cubicBezTo>
                  <a:lnTo>
                    <a:pt x="1232719" y="3214771"/>
                  </a:lnTo>
                  <a:lnTo>
                    <a:pt x="1232719" y="3411233"/>
                  </a:lnTo>
                  <a:lnTo>
                    <a:pt x="1242194" y="3411233"/>
                  </a:lnTo>
                  <a:lnTo>
                    <a:pt x="1242194" y="3224247"/>
                  </a:lnTo>
                  <a:lnTo>
                    <a:pt x="1820683" y="3224247"/>
                  </a:lnTo>
                  <a:cubicBezTo>
                    <a:pt x="1822587" y="3233565"/>
                    <a:pt x="1829858" y="3240830"/>
                    <a:pt x="1839160" y="3242725"/>
                  </a:cubicBezTo>
                  <a:close/>
                  <a:moveTo>
                    <a:pt x="1843803" y="3205296"/>
                  </a:moveTo>
                  <a:cubicBezTo>
                    <a:pt x="1851652" y="3205296"/>
                    <a:pt x="1858017" y="3211644"/>
                    <a:pt x="1858017" y="3219509"/>
                  </a:cubicBezTo>
                  <a:cubicBezTo>
                    <a:pt x="1858017" y="3227374"/>
                    <a:pt x="1851652" y="3233723"/>
                    <a:pt x="1843803" y="3233723"/>
                  </a:cubicBezTo>
                  <a:cubicBezTo>
                    <a:pt x="1835954" y="3233723"/>
                    <a:pt x="1829590" y="3227374"/>
                    <a:pt x="1829590" y="3219509"/>
                  </a:cubicBezTo>
                  <a:cubicBezTo>
                    <a:pt x="1829571" y="3211676"/>
                    <a:pt x="1835907" y="3205327"/>
                    <a:pt x="1843740" y="3205296"/>
                  </a:cubicBezTo>
                  <a:cubicBezTo>
                    <a:pt x="1843794" y="3205296"/>
                    <a:pt x="1843844" y="3205296"/>
                    <a:pt x="1843898" y="3205296"/>
                  </a:cubicBezTo>
                  <a:close/>
                  <a:moveTo>
                    <a:pt x="3203559" y="3166919"/>
                  </a:moveTo>
                  <a:cubicBezTo>
                    <a:pt x="3216382" y="3169541"/>
                    <a:pt x="3228890" y="3161266"/>
                    <a:pt x="3231512" y="3148439"/>
                  </a:cubicBezTo>
                  <a:cubicBezTo>
                    <a:pt x="3234102" y="3135621"/>
                    <a:pt x="3225858" y="3123110"/>
                    <a:pt x="3213034" y="3120495"/>
                  </a:cubicBezTo>
                  <a:cubicBezTo>
                    <a:pt x="3200211" y="3117883"/>
                    <a:pt x="3187703" y="3126152"/>
                    <a:pt x="3185081" y="3138966"/>
                  </a:cubicBezTo>
                  <a:lnTo>
                    <a:pt x="2597212" y="3138966"/>
                  </a:lnTo>
                  <a:lnTo>
                    <a:pt x="2597212" y="3411233"/>
                  </a:lnTo>
                  <a:lnTo>
                    <a:pt x="2606688" y="3411233"/>
                  </a:lnTo>
                  <a:lnTo>
                    <a:pt x="2606688" y="3148442"/>
                  </a:lnTo>
                  <a:lnTo>
                    <a:pt x="3185176" y="3148442"/>
                  </a:lnTo>
                  <a:cubicBezTo>
                    <a:pt x="3187071" y="3157744"/>
                    <a:pt x="3194336" y="3165024"/>
                    <a:pt x="3203654" y="3166919"/>
                  </a:cubicBezTo>
                  <a:close/>
                  <a:moveTo>
                    <a:pt x="3208296" y="3129491"/>
                  </a:moveTo>
                  <a:cubicBezTo>
                    <a:pt x="3216161" y="3129491"/>
                    <a:pt x="3222510" y="3135855"/>
                    <a:pt x="3222510" y="3143704"/>
                  </a:cubicBezTo>
                  <a:cubicBezTo>
                    <a:pt x="3222510" y="3151553"/>
                    <a:pt x="3216161" y="3157917"/>
                    <a:pt x="3208296" y="3157917"/>
                  </a:cubicBezTo>
                  <a:cubicBezTo>
                    <a:pt x="3200432" y="3157917"/>
                    <a:pt x="3194083" y="3151553"/>
                    <a:pt x="3194083" y="3143704"/>
                  </a:cubicBezTo>
                  <a:cubicBezTo>
                    <a:pt x="3194051" y="3135871"/>
                    <a:pt x="3200400" y="3129506"/>
                    <a:pt x="3208233" y="3129491"/>
                  </a:cubicBezTo>
                  <a:cubicBezTo>
                    <a:pt x="3208296" y="3129491"/>
                    <a:pt x="3208328" y="3129491"/>
                    <a:pt x="3208391" y="3129491"/>
                  </a:cubicBezTo>
                  <a:close/>
                  <a:moveTo>
                    <a:pt x="1848541" y="2693611"/>
                  </a:moveTo>
                  <a:lnTo>
                    <a:pt x="1896393" y="2693611"/>
                  </a:lnTo>
                  <a:cubicBezTo>
                    <a:pt x="1899008" y="2706428"/>
                    <a:pt x="1911522" y="2714700"/>
                    <a:pt x="1924340" y="2712082"/>
                  </a:cubicBezTo>
                  <a:cubicBezTo>
                    <a:pt x="1937160" y="2709467"/>
                    <a:pt x="1945429" y="2696952"/>
                    <a:pt x="1942814" y="2684135"/>
                  </a:cubicBezTo>
                  <a:cubicBezTo>
                    <a:pt x="1940196" y="2671318"/>
                    <a:pt x="1927685" y="2663045"/>
                    <a:pt x="1914864" y="2665664"/>
                  </a:cubicBezTo>
                  <a:cubicBezTo>
                    <a:pt x="1905562" y="2667562"/>
                    <a:pt x="1898291" y="2674833"/>
                    <a:pt x="1896393" y="2684135"/>
                  </a:cubicBezTo>
                  <a:lnTo>
                    <a:pt x="1839160" y="2684135"/>
                  </a:lnTo>
                  <a:lnTo>
                    <a:pt x="1839160" y="3148442"/>
                  </a:lnTo>
                  <a:lnTo>
                    <a:pt x="2066576" y="3148442"/>
                  </a:lnTo>
                  <a:lnTo>
                    <a:pt x="2066576" y="3411233"/>
                  </a:lnTo>
                  <a:lnTo>
                    <a:pt x="2076051" y="3411233"/>
                  </a:lnTo>
                  <a:lnTo>
                    <a:pt x="2076051" y="3138966"/>
                  </a:lnTo>
                  <a:lnTo>
                    <a:pt x="1848636" y="3138966"/>
                  </a:lnTo>
                  <a:close/>
                  <a:moveTo>
                    <a:pt x="1919608" y="2674659"/>
                  </a:moveTo>
                  <a:cubicBezTo>
                    <a:pt x="1927457" y="2674659"/>
                    <a:pt x="1933822" y="2681024"/>
                    <a:pt x="1933822" y="2688873"/>
                  </a:cubicBezTo>
                  <a:cubicBezTo>
                    <a:pt x="1933822" y="2696722"/>
                    <a:pt x="1927457" y="2703086"/>
                    <a:pt x="1919608" y="2703086"/>
                  </a:cubicBezTo>
                  <a:cubicBezTo>
                    <a:pt x="1911759" y="2703086"/>
                    <a:pt x="1905395" y="2696722"/>
                    <a:pt x="1905395" y="2688873"/>
                  </a:cubicBezTo>
                  <a:cubicBezTo>
                    <a:pt x="1905376" y="2681040"/>
                    <a:pt x="1911712" y="2674675"/>
                    <a:pt x="1919545" y="2674659"/>
                  </a:cubicBezTo>
                  <a:cubicBezTo>
                    <a:pt x="1919599" y="2674659"/>
                    <a:pt x="1919649" y="2674659"/>
                    <a:pt x="1919703" y="2674659"/>
                  </a:cubicBezTo>
                  <a:close/>
                  <a:moveTo>
                    <a:pt x="3279364" y="3242725"/>
                  </a:moveTo>
                  <a:cubicBezTo>
                    <a:pt x="3292188" y="3245346"/>
                    <a:pt x="3304695" y="3237071"/>
                    <a:pt x="3307317" y="3224247"/>
                  </a:cubicBezTo>
                  <a:cubicBezTo>
                    <a:pt x="3309907" y="3211423"/>
                    <a:pt x="3301663" y="3198916"/>
                    <a:pt x="3288840" y="3196294"/>
                  </a:cubicBezTo>
                  <a:cubicBezTo>
                    <a:pt x="3276016" y="3193704"/>
                    <a:pt x="3263508" y="3201948"/>
                    <a:pt x="3260886" y="3214771"/>
                  </a:cubicBezTo>
                  <a:lnTo>
                    <a:pt x="2673017" y="3214771"/>
                  </a:lnTo>
                  <a:lnTo>
                    <a:pt x="2673017" y="3411233"/>
                  </a:lnTo>
                  <a:lnTo>
                    <a:pt x="2682493" y="3411233"/>
                  </a:lnTo>
                  <a:lnTo>
                    <a:pt x="2682493" y="3224247"/>
                  </a:lnTo>
                  <a:lnTo>
                    <a:pt x="3260981" y="3224247"/>
                  </a:lnTo>
                  <a:cubicBezTo>
                    <a:pt x="3262876" y="3233565"/>
                    <a:pt x="3270141" y="3240830"/>
                    <a:pt x="3279459" y="3242725"/>
                  </a:cubicBezTo>
                  <a:close/>
                  <a:moveTo>
                    <a:pt x="3284102" y="3205296"/>
                  </a:moveTo>
                  <a:cubicBezTo>
                    <a:pt x="3291966" y="3205296"/>
                    <a:pt x="3298315" y="3211644"/>
                    <a:pt x="3298315" y="3219509"/>
                  </a:cubicBezTo>
                  <a:cubicBezTo>
                    <a:pt x="3298315" y="3227374"/>
                    <a:pt x="3291966" y="3233723"/>
                    <a:pt x="3284102" y="3233723"/>
                  </a:cubicBezTo>
                  <a:cubicBezTo>
                    <a:pt x="3276237" y="3233723"/>
                    <a:pt x="3269888" y="3227374"/>
                    <a:pt x="3269888" y="3219509"/>
                  </a:cubicBezTo>
                  <a:cubicBezTo>
                    <a:pt x="3269857" y="3211676"/>
                    <a:pt x="3276205" y="3205327"/>
                    <a:pt x="3284038" y="3205296"/>
                  </a:cubicBezTo>
                  <a:cubicBezTo>
                    <a:pt x="3284102" y="3205296"/>
                    <a:pt x="3284133" y="3205296"/>
                    <a:pt x="3284197" y="3205296"/>
                  </a:cubicBezTo>
                  <a:close/>
                  <a:moveTo>
                    <a:pt x="2758298" y="3348062"/>
                  </a:moveTo>
                  <a:cubicBezTo>
                    <a:pt x="2745477" y="3345441"/>
                    <a:pt x="2732966" y="3353716"/>
                    <a:pt x="2730354" y="3366540"/>
                  </a:cubicBezTo>
                  <a:cubicBezTo>
                    <a:pt x="2727742" y="3379363"/>
                    <a:pt x="2736014" y="3391871"/>
                    <a:pt x="2748835" y="3394493"/>
                  </a:cubicBezTo>
                  <a:cubicBezTo>
                    <a:pt x="2761649" y="3397083"/>
                    <a:pt x="2774157" y="3388839"/>
                    <a:pt x="2776776" y="3376015"/>
                  </a:cubicBezTo>
                  <a:lnTo>
                    <a:pt x="2900433" y="3376015"/>
                  </a:lnTo>
                  <a:lnTo>
                    <a:pt x="2900433" y="3411233"/>
                  </a:lnTo>
                  <a:lnTo>
                    <a:pt x="2909908" y="3411233"/>
                  </a:lnTo>
                  <a:lnTo>
                    <a:pt x="2909908" y="3366382"/>
                  </a:lnTo>
                  <a:lnTo>
                    <a:pt x="2776776" y="3366382"/>
                  </a:lnTo>
                  <a:cubicBezTo>
                    <a:pt x="2774830" y="3357127"/>
                    <a:pt x="2767565" y="3349926"/>
                    <a:pt x="2758298" y="3348062"/>
                  </a:cubicBezTo>
                  <a:close/>
                  <a:moveTo>
                    <a:pt x="2753560" y="3385491"/>
                  </a:moveTo>
                  <a:cubicBezTo>
                    <a:pt x="2745711" y="3385491"/>
                    <a:pt x="2739347" y="3379142"/>
                    <a:pt x="2739347" y="3371277"/>
                  </a:cubicBezTo>
                  <a:cubicBezTo>
                    <a:pt x="2739347" y="3363413"/>
                    <a:pt x="2745711" y="3357064"/>
                    <a:pt x="2753560" y="3357064"/>
                  </a:cubicBezTo>
                  <a:cubicBezTo>
                    <a:pt x="2761409" y="3357064"/>
                    <a:pt x="2767774" y="3363413"/>
                    <a:pt x="2767774" y="3371277"/>
                  </a:cubicBezTo>
                  <a:cubicBezTo>
                    <a:pt x="2767669" y="3379048"/>
                    <a:pt x="2761343" y="3385302"/>
                    <a:pt x="2753560" y="3385333"/>
                  </a:cubicBezTo>
                  <a:close/>
                  <a:moveTo>
                    <a:pt x="1545415" y="3348062"/>
                  </a:moveTo>
                  <a:cubicBezTo>
                    <a:pt x="1532595" y="3345441"/>
                    <a:pt x="1520077" y="3353716"/>
                    <a:pt x="1517462" y="3366540"/>
                  </a:cubicBezTo>
                  <a:cubicBezTo>
                    <a:pt x="1514847" y="3379363"/>
                    <a:pt x="1523119" y="3391871"/>
                    <a:pt x="1535939" y="3394493"/>
                  </a:cubicBezTo>
                  <a:lnTo>
                    <a:pt x="1535939" y="3411233"/>
                  </a:lnTo>
                  <a:lnTo>
                    <a:pt x="1545415" y="3411233"/>
                  </a:lnTo>
                  <a:lnTo>
                    <a:pt x="1545415" y="3394335"/>
                  </a:lnTo>
                  <a:cubicBezTo>
                    <a:pt x="1558236" y="3391745"/>
                    <a:pt x="1566520" y="3379237"/>
                    <a:pt x="1563918" y="3366413"/>
                  </a:cubicBezTo>
                  <a:cubicBezTo>
                    <a:pt x="1562023" y="3357096"/>
                    <a:pt x="1554736" y="3349799"/>
                    <a:pt x="1545415" y="3347904"/>
                  </a:cubicBezTo>
                  <a:close/>
                  <a:moveTo>
                    <a:pt x="1540677" y="3385491"/>
                  </a:moveTo>
                  <a:cubicBezTo>
                    <a:pt x="1532828" y="3385491"/>
                    <a:pt x="1526464" y="3379142"/>
                    <a:pt x="1526464" y="3371277"/>
                  </a:cubicBezTo>
                  <a:cubicBezTo>
                    <a:pt x="1526464" y="3363413"/>
                    <a:pt x="1532828" y="3357064"/>
                    <a:pt x="1540677" y="3357064"/>
                  </a:cubicBezTo>
                  <a:cubicBezTo>
                    <a:pt x="1548526" y="3357064"/>
                    <a:pt x="1554891" y="3363413"/>
                    <a:pt x="1554891" y="3371277"/>
                  </a:cubicBezTo>
                  <a:cubicBezTo>
                    <a:pt x="1554786" y="3379048"/>
                    <a:pt x="1548460" y="3385302"/>
                    <a:pt x="1540677" y="3385333"/>
                  </a:cubicBezTo>
                  <a:close/>
                  <a:moveTo>
                    <a:pt x="1317968" y="3272225"/>
                  </a:moveTo>
                  <a:cubicBezTo>
                    <a:pt x="1305132" y="3269604"/>
                    <a:pt x="1292605" y="3277911"/>
                    <a:pt x="1289993" y="3290734"/>
                  </a:cubicBezTo>
                  <a:cubicBezTo>
                    <a:pt x="1287377" y="3303558"/>
                    <a:pt x="1295665" y="3316098"/>
                    <a:pt x="1308502" y="3318719"/>
                  </a:cubicBezTo>
                  <a:cubicBezTo>
                    <a:pt x="1321335" y="3321341"/>
                    <a:pt x="1333859" y="3313034"/>
                    <a:pt x="1336477" y="3300210"/>
                  </a:cubicBezTo>
                  <a:lnTo>
                    <a:pt x="1611745" y="3300210"/>
                  </a:lnTo>
                  <a:lnTo>
                    <a:pt x="1611745" y="3411233"/>
                  </a:lnTo>
                  <a:lnTo>
                    <a:pt x="1621220" y="3411233"/>
                  </a:lnTo>
                  <a:lnTo>
                    <a:pt x="1621220" y="3290577"/>
                  </a:lnTo>
                  <a:lnTo>
                    <a:pt x="1336477" y="3290577"/>
                  </a:lnTo>
                  <a:cubicBezTo>
                    <a:pt x="1334585" y="3281259"/>
                    <a:pt x="1327295" y="3273963"/>
                    <a:pt x="1317968" y="3272067"/>
                  </a:cubicBezTo>
                  <a:close/>
                  <a:moveTo>
                    <a:pt x="1326685" y="3300178"/>
                  </a:moveTo>
                  <a:cubicBezTo>
                    <a:pt x="1324070" y="3307570"/>
                    <a:pt x="1315943" y="3311455"/>
                    <a:pt x="1308540" y="3308833"/>
                  </a:cubicBezTo>
                  <a:cubicBezTo>
                    <a:pt x="1301136" y="3306243"/>
                    <a:pt x="1297254" y="3298094"/>
                    <a:pt x="1299869" y="3290703"/>
                  </a:cubicBezTo>
                  <a:cubicBezTo>
                    <a:pt x="1302485" y="3283312"/>
                    <a:pt x="1310612" y="3279427"/>
                    <a:pt x="1318015" y="3282017"/>
                  </a:cubicBezTo>
                  <a:cubicBezTo>
                    <a:pt x="1325419" y="3284639"/>
                    <a:pt x="1329301" y="3292788"/>
                    <a:pt x="1326685" y="3300178"/>
                  </a:cubicBezTo>
                  <a:close/>
                  <a:moveTo>
                    <a:pt x="1317999" y="3348062"/>
                  </a:moveTo>
                  <a:cubicBezTo>
                    <a:pt x="1305179" y="3345441"/>
                    <a:pt x="1292668" y="3353716"/>
                    <a:pt x="1290056" y="3366540"/>
                  </a:cubicBezTo>
                  <a:cubicBezTo>
                    <a:pt x="1287441" y="3379363"/>
                    <a:pt x="1295716" y="3391871"/>
                    <a:pt x="1308536" y="3394493"/>
                  </a:cubicBezTo>
                  <a:cubicBezTo>
                    <a:pt x="1321351" y="3397083"/>
                    <a:pt x="1333859" y="3388839"/>
                    <a:pt x="1336477" y="3376015"/>
                  </a:cubicBezTo>
                  <a:lnTo>
                    <a:pt x="1460134" y="3376015"/>
                  </a:lnTo>
                  <a:lnTo>
                    <a:pt x="1460134" y="3411233"/>
                  </a:lnTo>
                  <a:lnTo>
                    <a:pt x="1469610" y="3411233"/>
                  </a:lnTo>
                  <a:lnTo>
                    <a:pt x="1469610" y="3366382"/>
                  </a:lnTo>
                  <a:lnTo>
                    <a:pt x="1336477" y="3366382"/>
                  </a:lnTo>
                  <a:cubicBezTo>
                    <a:pt x="1334531" y="3357127"/>
                    <a:pt x="1327267" y="3349926"/>
                    <a:pt x="1317999" y="3348062"/>
                  </a:cubicBezTo>
                  <a:close/>
                  <a:moveTo>
                    <a:pt x="1313262" y="3385491"/>
                  </a:moveTo>
                  <a:cubicBezTo>
                    <a:pt x="1305413" y="3385491"/>
                    <a:pt x="1299048" y="3379142"/>
                    <a:pt x="1299048" y="3371277"/>
                  </a:cubicBezTo>
                  <a:cubicBezTo>
                    <a:pt x="1299048" y="3363413"/>
                    <a:pt x="1305413" y="3357064"/>
                    <a:pt x="1313262" y="3357064"/>
                  </a:cubicBezTo>
                  <a:cubicBezTo>
                    <a:pt x="1321111" y="3357064"/>
                    <a:pt x="1327475" y="3363413"/>
                    <a:pt x="1327475" y="3371277"/>
                  </a:cubicBezTo>
                  <a:cubicBezTo>
                    <a:pt x="1327371" y="3379048"/>
                    <a:pt x="1321044" y="3385302"/>
                    <a:pt x="1313262" y="3385333"/>
                  </a:cubicBezTo>
                  <a:close/>
                  <a:moveTo>
                    <a:pt x="1772831" y="3348062"/>
                  </a:moveTo>
                  <a:cubicBezTo>
                    <a:pt x="1760010" y="3345441"/>
                    <a:pt x="1747493" y="3353716"/>
                    <a:pt x="1744877" y="3366540"/>
                  </a:cubicBezTo>
                  <a:cubicBezTo>
                    <a:pt x="1742262" y="3379363"/>
                    <a:pt x="1750534" y="3391871"/>
                    <a:pt x="1763355" y="3394493"/>
                  </a:cubicBezTo>
                  <a:lnTo>
                    <a:pt x="1763355" y="3411233"/>
                  </a:lnTo>
                  <a:lnTo>
                    <a:pt x="1772831" y="3411233"/>
                  </a:lnTo>
                  <a:lnTo>
                    <a:pt x="1772831" y="3394335"/>
                  </a:lnTo>
                  <a:cubicBezTo>
                    <a:pt x="1785651" y="3391745"/>
                    <a:pt x="1793936" y="3379237"/>
                    <a:pt x="1791333" y="3366413"/>
                  </a:cubicBezTo>
                  <a:cubicBezTo>
                    <a:pt x="1789438" y="3357096"/>
                    <a:pt x="1782155" y="3349799"/>
                    <a:pt x="1772831" y="3347904"/>
                  </a:cubicBezTo>
                  <a:close/>
                  <a:moveTo>
                    <a:pt x="1768093" y="3385491"/>
                  </a:moveTo>
                  <a:cubicBezTo>
                    <a:pt x="1760244" y="3385491"/>
                    <a:pt x="1753879" y="3379142"/>
                    <a:pt x="1753879" y="3371277"/>
                  </a:cubicBezTo>
                  <a:cubicBezTo>
                    <a:pt x="1753879" y="3363413"/>
                    <a:pt x="1760244" y="3357064"/>
                    <a:pt x="1768093" y="3357064"/>
                  </a:cubicBezTo>
                  <a:cubicBezTo>
                    <a:pt x="1775942" y="3357064"/>
                    <a:pt x="1782306" y="3363413"/>
                    <a:pt x="1782306" y="3371277"/>
                  </a:cubicBezTo>
                  <a:cubicBezTo>
                    <a:pt x="1782202" y="3379048"/>
                    <a:pt x="1775875" y="3385302"/>
                    <a:pt x="1768093" y="3385333"/>
                  </a:cubicBezTo>
                  <a:close/>
                  <a:moveTo>
                    <a:pt x="332532" y="2163132"/>
                  </a:moveTo>
                  <a:lnTo>
                    <a:pt x="332532" y="1954037"/>
                  </a:lnTo>
                  <a:cubicBezTo>
                    <a:pt x="345349" y="1951421"/>
                    <a:pt x="353622" y="1938907"/>
                    <a:pt x="351003" y="1926090"/>
                  </a:cubicBezTo>
                  <a:cubicBezTo>
                    <a:pt x="348388" y="1913269"/>
                    <a:pt x="335874" y="1905000"/>
                    <a:pt x="323056" y="1907615"/>
                  </a:cubicBezTo>
                  <a:cubicBezTo>
                    <a:pt x="310237" y="1910234"/>
                    <a:pt x="301967" y="1922745"/>
                    <a:pt x="304584" y="1935565"/>
                  </a:cubicBezTo>
                  <a:cubicBezTo>
                    <a:pt x="306483" y="1944867"/>
                    <a:pt x="313753" y="1952138"/>
                    <a:pt x="323056" y="1954037"/>
                  </a:cubicBezTo>
                  <a:lnTo>
                    <a:pt x="323056" y="2153499"/>
                  </a:lnTo>
                  <a:lnTo>
                    <a:pt x="138281" y="2153499"/>
                  </a:lnTo>
                  <a:lnTo>
                    <a:pt x="0" y="2291780"/>
                  </a:lnTo>
                  <a:lnTo>
                    <a:pt x="0" y="2305204"/>
                  </a:lnTo>
                  <a:lnTo>
                    <a:pt x="142135" y="2163069"/>
                  </a:lnTo>
                  <a:close/>
                  <a:moveTo>
                    <a:pt x="313581" y="1930979"/>
                  </a:moveTo>
                  <a:cubicBezTo>
                    <a:pt x="313581" y="1923130"/>
                    <a:pt x="319945" y="1916765"/>
                    <a:pt x="327794" y="1916765"/>
                  </a:cubicBezTo>
                  <a:cubicBezTo>
                    <a:pt x="335643" y="1916765"/>
                    <a:pt x="342008" y="1923130"/>
                    <a:pt x="342008" y="1930979"/>
                  </a:cubicBezTo>
                  <a:cubicBezTo>
                    <a:pt x="342008" y="1938828"/>
                    <a:pt x="335643" y="1945192"/>
                    <a:pt x="327794" y="1945192"/>
                  </a:cubicBezTo>
                  <a:cubicBezTo>
                    <a:pt x="319945" y="1945192"/>
                    <a:pt x="313580" y="1938831"/>
                    <a:pt x="313580" y="1930979"/>
                  </a:cubicBezTo>
                  <a:cubicBezTo>
                    <a:pt x="313580" y="1930925"/>
                    <a:pt x="313580" y="1930875"/>
                    <a:pt x="313581" y="1930821"/>
                  </a:cubicBezTo>
                  <a:close/>
                  <a:moveTo>
                    <a:pt x="1848636" y="3348062"/>
                  </a:moveTo>
                  <a:cubicBezTo>
                    <a:pt x="1835815" y="3345441"/>
                    <a:pt x="1823298" y="3353716"/>
                    <a:pt x="1820683" y="3366540"/>
                  </a:cubicBezTo>
                  <a:cubicBezTo>
                    <a:pt x="1818067" y="3379363"/>
                    <a:pt x="1826340" y="3391871"/>
                    <a:pt x="1839160" y="3394493"/>
                  </a:cubicBezTo>
                  <a:lnTo>
                    <a:pt x="1839160" y="3411233"/>
                  </a:lnTo>
                  <a:lnTo>
                    <a:pt x="1848636" y="3411233"/>
                  </a:lnTo>
                  <a:lnTo>
                    <a:pt x="1848636" y="3394335"/>
                  </a:lnTo>
                  <a:cubicBezTo>
                    <a:pt x="1861456" y="3391745"/>
                    <a:pt x="1869741" y="3379237"/>
                    <a:pt x="1867139" y="3366413"/>
                  </a:cubicBezTo>
                  <a:cubicBezTo>
                    <a:pt x="1865243" y="3357096"/>
                    <a:pt x="1857960" y="3349799"/>
                    <a:pt x="1848636" y="3347904"/>
                  </a:cubicBezTo>
                  <a:close/>
                  <a:moveTo>
                    <a:pt x="1843898" y="3385491"/>
                  </a:moveTo>
                  <a:cubicBezTo>
                    <a:pt x="1836049" y="3385491"/>
                    <a:pt x="1829685" y="3379142"/>
                    <a:pt x="1829685" y="3371277"/>
                  </a:cubicBezTo>
                  <a:cubicBezTo>
                    <a:pt x="1829685" y="3363413"/>
                    <a:pt x="1836049" y="3357064"/>
                    <a:pt x="1843898" y="3357064"/>
                  </a:cubicBezTo>
                  <a:cubicBezTo>
                    <a:pt x="1851747" y="3357064"/>
                    <a:pt x="1858111" y="3363413"/>
                    <a:pt x="1858111" y="3371277"/>
                  </a:cubicBezTo>
                  <a:cubicBezTo>
                    <a:pt x="1858007" y="3379048"/>
                    <a:pt x="1851681" y="3385302"/>
                    <a:pt x="1843898" y="3385333"/>
                  </a:cubicBezTo>
                  <a:close/>
                  <a:moveTo>
                    <a:pt x="2000246" y="3348062"/>
                  </a:moveTo>
                  <a:lnTo>
                    <a:pt x="2000246" y="3214771"/>
                  </a:lnTo>
                  <a:lnTo>
                    <a:pt x="1914965" y="3214771"/>
                  </a:lnTo>
                  <a:lnTo>
                    <a:pt x="1914965" y="3290577"/>
                  </a:lnTo>
                  <a:lnTo>
                    <a:pt x="1687550" y="3290577"/>
                  </a:lnTo>
                  <a:lnTo>
                    <a:pt x="1687550" y="3411233"/>
                  </a:lnTo>
                  <a:lnTo>
                    <a:pt x="1697025" y="3411233"/>
                  </a:lnTo>
                  <a:lnTo>
                    <a:pt x="1697025" y="3300052"/>
                  </a:lnTo>
                  <a:lnTo>
                    <a:pt x="1924441" y="3300052"/>
                  </a:lnTo>
                  <a:lnTo>
                    <a:pt x="1924441" y="3224247"/>
                  </a:lnTo>
                  <a:lnTo>
                    <a:pt x="1990771" y="3224247"/>
                  </a:lnTo>
                  <a:lnTo>
                    <a:pt x="1990771" y="3348062"/>
                  </a:lnTo>
                  <a:cubicBezTo>
                    <a:pt x="1977953" y="3350684"/>
                    <a:pt x="1969681" y="3363192"/>
                    <a:pt x="1972299" y="3376015"/>
                  </a:cubicBezTo>
                  <a:cubicBezTo>
                    <a:pt x="1974915" y="3388839"/>
                    <a:pt x="1987429" y="3397115"/>
                    <a:pt x="2000246" y="3394493"/>
                  </a:cubicBezTo>
                  <a:cubicBezTo>
                    <a:pt x="2013067" y="3391871"/>
                    <a:pt x="2021336" y="3379363"/>
                    <a:pt x="2018717" y="3366540"/>
                  </a:cubicBezTo>
                  <a:cubicBezTo>
                    <a:pt x="2016819" y="3357222"/>
                    <a:pt x="2009548" y="3349957"/>
                    <a:pt x="2000246" y="3348062"/>
                  </a:cubicBezTo>
                  <a:close/>
                  <a:moveTo>
                    <a:pt x="1995508" y="3385491"/>
                  </a:moveTo>
                  <a:cubicBezTo>
                    <a:pt x="1987659" y="3385491"/>
                    <a:pt x="1981295" y="3379142"/>
                    <a:pt x="1981295" y="3371277"/>
                  </a:cubicBezTo>
                  <a:cubicBezTo>
                    <a:pt x="1981295" y="3363413"/>
                    <a:pt x="1987659" y="3357064"/>
                    <a:pt x="1995508" y="3357064"/>
                  </a:cubicBezTo>
                  <a:cubicBezTo>
                    <a:pt x="2003357" y="3357064"/>
                    <a:pt x="2009722" y="3363413"/>
                    <a:pt x="2009722" y="3371277"/>
                  </a:cubicBezTo>
                  <a:cubicBezTo>
                    <a:pt x="2009618" y="3379048"/>
                    <a:pt x="2003291" y="3385302"/>
                    <a:pt x="1995508" y="3385333"/>
                  </a:cubicBezTo>
                  <a:close/>
                  <a:moveTo>
                    <a:pt x="1990771" y="589701"/>
                  </a:moveTo>
                  <a:lnTo>
                    <a:pt x="1990771" y="722676"/>
                  </a:lnTo>
                  <a:lnTo>
                    <a:pt x="2262785" y="722676"/>
                  </a:lnTo>
                  <a:lnTo>
                    <a:pt x="2379272" y="606157"/>
                  </a:lnTo>
                  <a:lnTo>
                    <a:pt x="2379272" y="113108"/>
                  </a:lnTo>
                  <a:lnTo>
                    <a:pt x="2369797" y="118572"/>
                  </a:lnTo>
                  <a:lnTo>
                    <a:pt x="2369797" y="602272"/>
                  </a:lnTo>
                  <a:lnTo>
                    <a:pt x="2258900" y="713200"/>
                  </a:lnTo>
                  <a:lnTo>
                    <a:pt x="2000246" y="713200"/>
                  </a:lnTo>
                  <a:lnTo>
                    <a:pt x="2000246" y="589543"/>
                  </a:lnTo>
                  <a:cubicBezTo>
                    <a:pt x="2013067" y="586928"/>
                    <a:pt x="2021336" y="574414"/>
                    <a:pt x="2018717" y="561596"/>
                  </a:cubicBezTo>
                  <a:cubicBezTo>
                    <a:pt x="2016102" y="548776"/>
                    <a:pt x="2003588" y="540507"/>
                    <a:pt x="1990771" y="543122"/>
                  </a:cubicBezTo>
                  <a:cubicBezTo>
                    <a:pt x="1977953" y="545737"/>
                    <a:pt x="1969681" y="558251"/>
                    <a:pt x="1972299" y="571072"/>
                  </a:cubicBezTo>
                  <a:cubicBezTo>
                    <a:pt x="1974198" y="580374"/>
                    <a:pt x="1981469" y="587645"/>
                    <a:pt x="1990771" y="589543"/>
                  </a:cubicBezTo>
                  <a:close/>
                  <a:moveTo>
                    <a:pt x="1995508" y="552272"/>
                  </a:moveTo>
                  <a:cubicBezTo>
                    <a:pt x="2003357" y="552272"/>
                    <a:pt x="2009722" y="558637"/>
                    <a:pt x="2009722" y="566486"/>
                  </a:cubicBezTo>
                  <a:cubicBezTo>
                    <a:pt x="2009722" y="574335"/>
                    <a:pt x="2003357" y="580699"/>
                    <a:pt x="1995508" y="580699"/>
                  </a:cubicBezTo>
                  <a:cubicBezTo>
                    <a:pt x="1987659" y="580699"/>
                    <a:pt x="1981295" y="574335"/>
                    <a:pt x="1981295" y="566486"/>
                  </a:cubicBezTo>
                  <a:cubicBezTo>
                    <a:pt x="1981191" y="558653"/>
                    <a:pt x="1987454" y="552222"/>
                    <a:pt x="1995287" y="552114"/>
                  </a:cubicBezTo>
                  <a:cubicBezTo>
                    <a:pt x="1995360" y="552114"/>
                    <a:pt x="1995436" y="552114"/>
                    <a:pt x="1995508" y="552114"/>
                  </a:cubicBezTo>
                  <a:close/>
                  <a:moveTo>
                    <a:pt x="1535939" y="665506"/>
                  </a:moveTo>
                  <a:cubicBezTo>
                    <a:pt x="1548757" y="668125"/>
                    <a:pt x="1561271" y="659856"/>
                    <a:pt x="1563889" y="647038"/>
                  </a:cubicBezTo>
                  <a:cubicBezTo>
                    <a:pt x="1563893" y="647035"/>
                    <a:pt x="1563893" y="647032"/>
                    <a:pt x="1563893" y="647029"/>
                  </a:cubicBezTo>
                  <a:lnTo>
                    <a:pt x="1697025" y="647029"/>
                  </a:lnTo>
                  <a:lnTo>
                    <a:pt x="1697025" y="507010"/>
                  </a:lnTo>
                  <a:lnTo>
                    <a:pt x="1687550" y="512475"/>
                  </a:lnTo>
                  <a:lnTo>
                    <a:pt x="1687550" y="637395"/>
                  </a:lnTo>
                  <a:lnTo>
                    <a:pt x="1563893" y="637395"/>
                  </a:lnTo>
                  <a:cubicBezTo>
                    <a:pt x="1561274" y="624578"/>
                    <a:pt x="1548757" y="616309"/>
                    <a:pt x="1535939" y="618930"/>
                  </a:cubicBezTo>
                  <a:cubicBezTo>
                    <a:pt x="1523122" y="621549"/>
                    <a:pt x="1514853" y="634066"/>
                    <a:pt x="1517474" y="646884"/>
                  </a:cubicBezTo>
                  <a:cubicBezTo>
                    <a:pt x="1519376" y="656182"/>
                    <a:pt x="1526641" y="663447"/>
                    <a:pt x="1535939" y="665348"/>
                  </a:cubicBezTo>
                  <a:close/>
                  <a:moveTo>
                    <a:pt x="1540677" y="628078"/>
                  </a:moveTo>
                  <a:cubicBezTo>
                    <a:pt x="1548526" y="628078"/>
                    <a:pt x="1554891" y="634442"/>
                    <a:pt x="1554891" y="642291"/>
                  </a:cubicBezTo>
                  <a:cubicBezTo>
                    <a:pt x="1554891" y="650140"/>
                    <a:pt x="1548526" y="656504"/>
                    <a:pt x="1540677" y="656504"/>
                  </a:cubicBezTo>
                  <a:cubicBezTo>
                    <a:pt x="1532828" y="656504"/>
                    <a:pt x="1526464" y="650140"/>
                    <a:pt x="1526464" y="642291"/>
                  </a:cubicBezTo>
                  <a:cubicBezTo>
                    <a:pt x="1526360" y="634458"/>
                    <a:pt x="1532623" y="628027"/>
                    <a:pt x="1540456" y="627920"/>
                  </a:cubicBezTo>
                  <a:cubicBezTo>
                    <a:pt x="1540529" y="627920"/>
                    <a:pt x="1540605" y="627920"/>
                    <a:pt x="1540677" y="627920"/>
                  </a:cubicBezTo>
                  <a:close/>
                  <a:moveTo>
                    <a:pt x="1460134" y="741311"/>
                  </a:moveTo>
                  <a:cubicBezTo>
                    <a:pt x="1472955" y="743927"/>
                    <a:pt x="1485472" y="735655"/>
                    <a:pt x="1488087" y="722834"/>
                  </a:cubicBezTo>
                  <a:cubicBezTo>
                    <a:pt x="1490703" y="710013"/>
                    <a:pt x="1482430" y="697496"/>
                    <a:pt x="1469610" y="694881"/>
                  </a:cubicBezTo>
                  <a:lnTo>
                    <a:pt x="1469610" y="638311"/>
                  </a:lnTo>
                  <a:lnTo>
                    <a:pt x="1460134" y="643776"/>
                  </a:lnTo>
                  <a:lnTo>
                    <a:pt x="1460134" y="694881"/>
                  </a:lnTo>
                  <a:cubicBezTo>
                    <a:pt x="1447314" y="697483"/>
                    <a:pt x="1439029" y="709988"/>
                    <a:pt x="1441631" y="722809"/>
                  </a:cubicBezTo>
                  <a:cubicBezTo>
                    <a:pt x="1443527" y="732133"/>
                    <a:pt x="1450813" y="739420"/>
                    <a:pt x="1460134" y="741311"/>
                  </a:cubicBezTo>
                  <a:close/>
                  <a:moveTo>
                    <a:pt x="1464872" y="703883"/>
                  </a:moveTo>
                  <a:cubicBezTo>
                    <a:pt x="1472721" y="703883"/>
                    <a:pt x="1479085" y="710247"/>
                    <a:pt x="1479085" y="718096"/>
                  </a:cubicBezTo>
                  <a:cubicBezTo>
                    <a:pt x="1479085" y="725945"/>
                    <a:pt x="1472721" y="732310"/>
                    <a:pt x="1464872" y="732310"/>
                  </a:cubicBezTo>
                  <a:cubicBezTo>
                    <a:pt x="1457023" y="732310"/>
                    <a:pt x="1450659" y="725945"/>
                    <a:pt x="1450659" y="718096"/>
                  </a:cubicBezTo>
                  <a:cubicBezTo>
                    <a:pt x="1450554" y="710263"/>
                    <a:pt x="1456818" y="703832"/>
                    <a:pt x="1464651" y="703725"/>
                  </a:cubicBezTo>
                  <a:cubicBezTo>
                    <a:pt x="1464724" y="703725"/>
                    <a:pt x="1464799" y="703725"/>
                    <a:pt x="1464872" y="703725"/>
                  </a:cubicBezTo>
                  <a:close/>
                  <a:moveTo>
                    <a:pt x="1839160" y="513896"/>
                  </a:moveTo>
                  <a:lnTo>
                    <a:pt x="1839160" y="789006"/>
                  </a:lnTo>
                  <a:lnTo>
                    <a:pt x="1609818" y="789006"/>
                  </a:lnTo>
                  <a:lnTo>
                    <a:pt x="1460134" y="938658"/>
                  </a:lnTo>
                  <a:lnTo>
                    <a:pt x="1460134" y="1301322"/>
                  </a:lnTo>
                  <a:cubicBezTo>
                    <a:pt x="1447317" y="1303938"/>
                    <a:pt x="1439045" y="1316452"/>
                    <a:pt x="1441663" y="1329269"/>
                  </a:cubicBezTo>
                  <a:cubicBezTo>
                    <a:pt x="1444278" y="1342090"/>
                    <a:pt x="1456792" y="1350359"/>
                    <a:pt x="1469610" y="1347743"/>
                  </a:cubicBezTo>
                  <a:cubicBezTo>
                    <a:pt x="1482427" y="1345128"/>
                    <a:pt x="1490699" y="1332614"/>
                    <a:pt x="1488081" y="1319793"/>
                  </a:cubicBezTo>
                  <a:cubicBezTo>
                    <a:pt x="1486183" y="1310492"/>
                    <a:pt x="1478912" y="1303221"/>
                    <a:pt x="1469610" y="1301322"/>
                  </a:cubicBezTo>
                  <a:lnTo>
                    <a:pt x="1469610" y="942543"/>
                  </a:lnTo>
                  <a:lnTo>
                    <a:pt x="1613703" y="798481"/>
                  </a:lnTo>
                  <a:lnTo>
                    <a:pt x="1848636" y="798481"/>
                  </a:lnTo>
                  <a:lnTo>
                    <a:pt x="1848636" y="513738"/>
                  </a:lnTo>
                  <a:cubicBezTo>
                    <a:pt x="1861456" y="511123"/>
                    <a:pt x="1869725" y="498609"/>
                    <a:pt x="1867107" y="485791"/>
                  </a:cubicBezTo>
                  <a:cubicBezTo>
                    <a:pt x="1864492" y="472971"/>
                    <a:pt x="1851978" y="464702"/>
                    <a:pt x="1839160" y="467317"/>
                  </a:cubicBezTo>
                  <a:cubicBezTo>
                    <a:pt x="1826343" y="469932"/>
                    <a:pt x="1818071" y="482446"/>
                    <a:pt x="1820689" y="495267"/>
                  </a:cubicBezTo>
                  <a:cubicBezTo>
                    <a:pt x="1822587" y="504569"/>
                    <a:pt x="1829858" y="511840"/>
                    <a:pt x="1839160" y="513738"/>
                  </a:cubicBezTo>
                  <a:close/>
                  <a:moveTo>
                    <a:pt x="1479085" y="1324538"/>
                  </a:moveTo>
                  <a:cubicBezTo>
                    <a:pt x="1479085" y="1332387"/>
                    <a:pt x="1472721" y="1338751"/>
                    <a:pt x="1464872" y="1338751"/>
                  </a:cubicBezTo>
                  <a:cubicBezTo>
                    <a:pt x="1457023" y="1338751"/>
                    <a:pt x="1450659" y="1332387"/>
                    <a:pt x="1450659" y="1324538"/>
                  </a:cubicBezTo>
                  <a:cubicBezTo>
                    <a:pt x="1450659" y="1316689"/>
                    <a:pt x="1457023" y="1310324"/>
                    <a:pt x="1464872" y="1310324"/>
                  </a:cubicBezTo>
                  <a:cubicBezTo>
                    <a:pt x="1472661" y="1310324"/>
                    <a:pt x="1479000" y="1316591"/>
                    <a:pt x="1479085" y="1324380"/>
                  </a:cubicBezTo>
                  <a:close/>
                  <a:moveTo>
                    <a:pt x="1843898" y="476467"/>
                  </a:moveTo>
                  <a:cubicBezTo>
                    <a:pt x="1851747" y="476467"/>
                    <a:pt x="1858111" y="482832"/>
                    <a:pt x="1858111" y="490681"/>
                  </a:cubicBezTo>
                  <a:cubicBezTo>
                    <a:pt x="1858111" y="498530"/>
                    <a:pt x="1851747" y="504894"/>
                    <a:pt x="1843898" y="504894"/>
                  </a:cubicBezTo>
                  <a:cubicBezTo>
                    <a:pt x="1836049" y="504894"/>
                    <a:pt x="1829685" y="498530"/>
                    <a:pt x="1829685" y="490681"/>
                  </a:cubicBezTo>
                  <a:cubicBezTo>
                    <a:pt x="1829580" y="482847"/>
                    <a:pt x="1835844" y="476417"/>
                    <a:pt x="1843677" y="476309"/>
                  </a:cubicBezTo>
                  <a:cubicBezTo>
                    <a:pt x="1843749" y="476309"/>
                    <a:pt x="1843825" y="476309"/>
                    <a:pt x="1843898" y="476309"/>
                  </a:cubicBezTo>
                  <a:close/>
                  <a:moveTo>
                    <a:pt x="1896488" y="485943"/>
                  </a:moveTo>
                  <a:cubicBezTo>
                    <a:pt x="1893888" y="498760"/>
                    <a:pt x="1902154" y="511265"/>
                    <a:pt x="1914965" y="513896"/>
                  </a:cubicBezTo>
                  <a:lnTo>
                    <a:pt x="1914965" y="798481"/>
                  </a:lnTo>
                  <a:lnTo>
                    <a:pt x="2275514" y="798481"/>
                  </a:lnTo>
                  <a:cubicBezTo>
                    <a:pt x="2278129" y="811299"/>
                    <a:pt x="2290643" y="819571"/>
                    <a:pt x="2303461" y="816952"/>
                  </a:cubicBezTo>
                  <a:cubicBezTo>
                    <a:pt x="2316281" y="814337"/>
                    <a:pt x="2324550" y="801823"/>
                    <a:pt x="2321935" y="789006"/>
                  </a:cubicBezTo>
                  <a:cubicBezTo>
                    <a:pt x="2319316" y="776188"/>
                    <a:pt x="2306805" y="767916"/>
                    <a:pt x="2293985" y="770534"/>
                  </a:cubicBezTo>
                  <a:cubicBezTo>
                    <a:pt x="2284683" y="772433"/>
                    <a:pt x="2277412" y="779704"/>
                    <a:pt x="2275514" y="789006"/>
                  </a:cubicBezTo>
                  <a:lnTo>
                    <a:pt x="1924441" y="789006"/>
                  </a:lnTo>
                  <a:lnTo>
                    <a:pt x="1924441" y="513738"/>
                  </a:lnTo>
                  <a:cubicBezTo>
                    <a:pt x="1937258" y="511120"/>
                    <a:pt x="1945527" y="498602"/>
                    <a:pt x="1942906" y="485785"/>
                  </a:cubicBezTo>
                  <a:cubicBezTo>
                    <a:pt x="1940287" y="472967"/>
                    <a:pt x="1927770" y="464698"/>
                    <a:pt x="1914953" y="467320"/>
                  </a:cubicBezTo>
                  <a:cubicBezTo>
                    <a:pt x="1905654" y="469221"/>
                    <a:pt x="1898389" y="476486"/>
                    <a:pt x="1896488" y="485785"/>
                  </a:cubicBezTo>
                  <a:close/>
                  <a:moveTo>
                    <a:pt x="2298729" y="779688"/>
                  </a:moveTo>
                  <a:cubicBezTo>
                    <a:pt x="2306578" y="779688"/>
                    <a:pt x="2312943" y="786052"/>
                    <a:pt x="2312943" y="793901"/>
                  </a:cubicBezTo>
                  <a:cubicBezTo>
                    <a:pt x="2312943" y="801750"/>
                    <a:pt x="2306578" y="808115"/>
                    <a:pt x="2298729" y="808115"/>
                  </a:cubicBezTo>
                  <a:cubicBezTo>
                    <a:pt x="2290880" y="808115"/>
                    <a:pt x="2284516" y="801750"/>
                    <a:pt x="2284516" y="793901"/>
                  </a:cubicBezTo>
                  <a:cubicBezTo>
                    <a:pt x="2284411" y="786068"/>
                    <a:pt x="2290675" y="779637"/>
                    <a:pt x="2298508" y="779530"/>
                  </a:cubicBezTo>
                  <a:cubicBezTo>
                    <a:pt x="2298581" y="779530"/>
                    <a:pt x="2298656" y="779530"/>
                    <a:pt x="2298729" y="779530"/>
                  </a:cubicBezTo>
                  <a:close/>
                  <a:moveTo>
                    <a:pt x="1933917" y="490681"/>
                  </a:moveTo>
                  <a:cubicBezTo>
                    <a:pt x="1933917" y="498530"/>
                    <a:pt x="1927552" y="504894"/>
                    <a:pt x="1919703" y="504894"/>
                  </a:cubicBezTo>
                  <a:cubicBezTo>
                    <a:pt x="1911854" y="504894"/>
                    <a:pt x="1905490" y="498530"/>
                    <a:pt x="1905490" y="490681"/>
                  </a:cubicBezTo>
                  <a:cubicBezTo>
                    <a:pt x="1905490" y="482832"/>
                    <a:pt x="1911854" y="476467"/>
                    <a:pt x="1919703" y="476467"/>
                  </a:cubicBezTo>
                  <a:cubicBezTo>
                    <a:pt x="1927492" y="476467"/>
                    <a:pt x="1933831" y="482734"/>
                    <a:pt x="1933917" y="490523"/>
                  </a:cubicBezTo>
                  <a:close/>
                  <a:moveTo>
                    <a:pt x="1924441" y="375867"/>
                  </a:moveTo>
                  <a:lnTo>
                    <a:pt x="1914965" y="381332"/>
                  </a:lnTo>
                  <a:lnTo>
                    <a:pt x="1914965" y="410138"/>
                  </a:lnTo>
                  <a:lnTo>
                    <a:pt x="1865092" y="410138"/>
                  </a:lnTo>
                  <a:lnTo>
                    <a:pt x="1848667" y="419613"/>
                  </a:lnTo>
                  <a:lnTo>
                    <a:pt x="1924472" y="419613"/>
                  </a:lnTo>
                  <a:close/>
                  <a:moveTo>
                    <a:pt x="1232719" y="892922"/>
                  </a:moveTo>
                  <a:lnTo>
                    <a:pt x="1232719" y="1092226"/>
                  </a:lnTo>
                  <a:lnTo>
                    <a:pt x="1033256" y="1092226"/>
                  </a:lnTo>
                  <a:cubicBezTo>
                    <a:pt x="1030641" y="1079409"/>
                    <a:pt x="1018127" y="1071137"/>
                    <a:pt x="1005309" y="1073755"/>
                  </a:cubicBezTo>
                  <a:cubicBezTo>
                    <a:pt x="992489" y="1076370"/>
                    <a:pt x="984220" y="1088885"/>
                    <a:pt x="986835" y="1101702"/>
                  </a:cubicBezTo>
                  <a:cubicBezTo>
                    <a:pt x="989450" y="1114519"/>
                    <a:pt x="1001964" y="1122792"/>
                    <a:pt x="1014785" y="1120173"/>
                  </a:cubicBezTo>
                  <a:cubicBezTo>
                    <a:pt x="1024087" y="1118275"/>
                    <a:pt x="1031358" y="1111004"/>
                    <a:pt x="1033256" y="1101702"/>
                  </a:cubicBezTo>
                  <a:lnTo>
                    <a:pt x="1242194" y="1101702"/>
                  </a:lnTo>
                  <a:lnTo>
                    <a:pt x="1242194" y="892764"/>
                  </a:lnTo>
                  <a:cubicBezTo>
                    <a:pt x="1255012" y="890149"/>
                    <a:pt x="1263284" y="877634"/>
                    <a:pt x="1260665" y="864817"/>
                  </a:cubicBezTo>
                  <a:cubicBezTo>
                    <a:pt x="1258050" y="851997"/>
                    <a:pt x="1245536" y="843727"/>
                    <a:pt x="1232719" y="846343"/>
                  </a:cubicBezTo>
                  <a:cubicBezTo>
                    <a:pt x="1219901" y="848958"/>
                    <a:pt x="1211629" y="861472"/>
                    <a:pt x="1214247" y="874293"/>
                  </a:cubicBezTo>
                  <a:cubicBezTo>
                    <a:pt x="1216146" y="883595"/>
                    <a:pt x="1223417" y="890866"/>
                    <a:pt x="1232719" y="892764"/>
                  </a:cubicBezTo>
                  <a:close/>
                  <a:moveTo>
                    <a:pt x="1010041" y="1111336"/>
                  </a:moveTo>
                  <a:cubicBezTo>
                    <a:pt x="1002192" y="1111336"/>
                    <a:pt x="995827" y="1104971"/>
                    <a:pt x="995827" y="1097122"/>
                  </a:cubicBezTo>
                  <a:cubicBezTo>
                    <a:pt x="995827" y="1089273"/>
                    <a:pt x="1002192" y="1082909"/>
                    <a:pt x="1010041" y="1082909"/>
                  </a:cubicBezTo>
                  <a:cubicBezTo>
                    <a:pt x="1017890" y="1082909"/>
                    <a:pt x="1024254" y="1089273"/>
                    <a:pt x="1024254" y="1097122"/>
                  </a:cubicBezTo>
                  <a:cubicBezTo>
                    <a:pt x="1024150" y="1104902"/>
                    <a:pt x="1017824" y="1111162"/>
                    <a:pt x="1010041" y="1111178"/>
                  </a:cubicBezTo>
                  <a:close/>
                  <a:moveTo>
                    <a:pt x="1237456" y="855493"/>
                  </a:moveTo>
                  <a:cubicBezTo>
                    <a:pt x="1245306" y="855493"/>
                    <a:pt x="1251670" y="861857"/>
                    <a:pt x="1251670" y="869707"/>
                  </a:cubicBezTo>
                  <a:cubicBezTo>
                    <a:pt x="1251670" y="877555"/>
                    <a:pt x="1245306" y="883920"/>
                    <a:pt x="1237456" y="883920"/>
                  </a:cubicBezTo>
                  <a:cubicBezTo>
                    <a:pt x="1229608" y="883920"/>
                    <a:pt x="1223243" y="877555"/>
                    <a:pt x="1223243" y="869707"/>
                  </a:cubicBezTo>
                  <a:cubicBezTo>
                    <a:pt x="1223139" y="861873"/>
                    <a:pt x="1229402" y="855443"/>
                    <a:pt x="1237235" y="855335"/>
                  </a:cubicBezTo>
                  <a:cubicBezTo>
                    <a:pt x="1237308" y="855335"/>
                    <a:pt x="1237384" y="855335"/>
                    <a:pt x="1237456" y="855335"/>
                  </a:cubicBezTo>
                  <a:close/>
                  <a:moveTo>
                    <a:pt x="1232719" y="817117"/>
                  </a:moveTo>
                  <a:cubicBezTo>
                    <a:pt x="1245536" y="819735"/>
                    <a:pt x="1258050" y="811466"/>
                    <a:pt x="1260669" y="798649"/>
                  </a:cubicBezTo>
                  <a:cubicBezTo>
                    <a:pt x="1260672" y="798645"/>
                    <a:pt x="1260672" y="798642"/>
                    <a:pt x="1260672" y="798639"/>
                  </a:cubicBezTo>
                  <a:lnTo>
                    <a:pt x="1393805" y="798639"/>
                  </a:lnTo>
                  <a:lnTo>
                    <a:pt x="1393805" y="682057"/>
                  </a:lnTo>
                  <a:lnTo>
                    <a:pt x="1384329" y="687553"/>
                  </a:lnTo>
                  <a:lnTo>
                    <a:pt x="1384329" y="789006"/>
                  </a:lnTo>
                  <a:lnTo>
                    <a:pt x="1260672" y="789006"/>
                  </a:lnTo>
                  <a:cubicBezTo>
                    <a:pt x="1258783" y="779694"/>
                    <a:pt x="1251506" y="772417"/>
                    <a:pt x="1242194" y="770528"/>
                  </a:cubicBezTo>
                  <a:cubicBezTo>
                    <a:pt x="1241784" y="770528"/>
                    <a:pt x="1241342" y="770528"/>
                    <a:pt x="1240931" y="770339"/>
                  </a:cubicBezTo>
                  <a:lnTo>
                    <a:pt x="1215441" y="785057"/>
                  </a:lnTo>
                  <a:cubicBezTo>
                    <a:pt x="1214933" y="786337"/>
                    <a:pt x="1214541" y="787657"/>
                    <a:pt x="1214273" y="789006"/>
                  </a:cubicBezTo>
                  <a:cubicBezTo>
                    <a:pt x="1211651" y="801817"/>
                    <a:pt x="1219908" y="814331"/>
                    <a:pt x="1232719" y="816959"/>
                  </a:cubicBezTo>
                  <a:close/>
                  <a:moveTo>
                    <a:pt x="1237456" y="779688"/>
                  </a:moveTo>
                  <a:cubicBezTo>
                    <a:pt x="1245306" y="779688"/>
                    <a:pt x="1251670" y="786052"/>
                    <a:pt x="1251670" y="793901"/>
                  </a:cubicBezTo>
                  <a:cubicBezTo>
                    <a:pt x="1251670" y="801750"/>
                    <a:pt x="1245306" y="808115"/>
                    <a:pt x="1237456" y="808115"/>
                  </a:cubicBezTo>
                  <a:cubicBezTo>
                    <a:pt x="1229608" y="808115"/>
                    <a:pt x="1223243" y="801750"/>
                    <a:pt x="1223243" y="793901"/>
                  </a:cubicBezTo>
                  <a:cubicBezTo>
                    <a:pt x="1223139" y="786068"/>
                    <a:pt x="1229402" y="779637"/>
                    <a:pt x="1237235" y="779530"/>
                  </a:cubicBezTo>
                  <a:cubicBezTo>
                    <a:pt x="1237308" y="779530"/>
                    <a:pt x="1237384" y="779530"/>
                    <a:pt x="1237456" y="779530"/>
                  </a:cubicBezTo>
                  <a:close/>
                  <a:moveTo>
                    <a:pt x="19836" y="2135179"/>
                  </a:moveTo>
                  <a:cubicBezTo>
                    <a:pt x="7017" y="2137795"/>
                    <a:pt x="-1254" y="2150309"/>
                    <a:pt x="1363" y="2163126"/>
                  </a:cubicBezTo>
                  <a:cubicBezTo>
                    <a:pt x="3980" y="2175947"/>
                    <a:pt x="16493" y="2184216"/>
                    <a:pt x="29311" y="2181601"/>
                  </a:cubicBezTo>
                  <a:cubicBezTo>
                    <a:pt x="42130" y="2178982"/>
                    <a:pt x="50401" y="2166471"/>
                    <a:pt x="47784" y="2153651"/>
                  </a:cubicBezTo>
                  <a:cubicBezTo>
                    <a:pt x="45885" y="2144349"/>
                    <a:pt x="38615" y="2137078"/>
                    <a:pt x="29311" y="2135179"/>
                  </a:cubicBezTo>
                  <a:lnTo>
                    <a:pt x="29311" y="1926083"/>
                  </a:lnTo>
                  <a:lnTo>
                    <a:pt x="0" y="1926083"/>
                  </a:lnTo>
                  <a:lnTo>
                    <a:pt x="0" y="1935559"/>
                  </a:lnTo>
                  <a:lnTo>
                    <a:pt x="19836" y="1935559"/>
                  </a:lnTo>
                  <a:close/>
                  <a:moveTo>
                    <a:pt x="38787" y="2158395"/>
                  </a:moveTo>
                  <a:cubicBezTo>
                    <a:pt x="38787" y="2166244"/>
                    <a:pt x="32423" y="2172608"/>
                    <a:pt x="24574" y="2172608"/>
                  </a:cubicBezTo>
                  <a:cubicBezTo>
                    <a:pt x="16724" y="2172608"/>
                    <a:pt x="10360" y="2166244"/>
                    <a:pt x="10360" y="2158395"/>
                  </a:cubicBezTo>
                  <a:cubicBezTo>
                    <a:pt x="10360" y="2150546"/>
                    <a:pt x="16724" y="2144181"/>
                    <a:pt x="24574" y="2144181"/>
                  </a:cubicBezTo>
                  <a:cubicBezTo>
                    <a:pt x="32362" y="2144181"/>
                    <a:pt x="38700" y="2150448"/>
                    <a:pt x="38787" y="2158237"/>
                  </a:cubicBezTo>
                  <a:close/>
                  <a:moveTo>
                    <a:pt x="2218186" y="438091"/>
                  </a:moveTo>
                  <a:cubicBezTo>
                    <a:pt x="2231070" y="440643"/>
                    <a:pt x="2243587" y="432270"/>
                    <a:pt x="2246139" y="419383"/>
                  </a:cubicBezTo>
                  <a:cubicBezTo>
                    <a:pt x="2246742" y="416332"/>
                    <a:pt x="2246742" y="413189"/>
                    <a:pt x="2246139" y="410138"/>
                  </a:cubicBezTo>
                  <a:cubicBezTo>
                    <a:pt x="2244250" y="400826"/>
                    <a:pt x="2236973" y="393549"/>
                    <a:pt x="2227662" y="391660"/>
                  </a:cubicBezTo>
                  <a:lnTo>
                    <a:pt x="2227662" y="200631"/>
                  </a:lnTo>
                  <a:lnTo>
                    <a:pt x="2218186" y="206127"/>
                  </a:lnTo>
                  <a:lnTo>
                    <a:pt x="2218186" y="391660"/>
                  </a:lnTo>
                  <a:cubicBezTo>
                    <a:pt x="2208881" y="393558"/>
                    <a:pt x="2201607" y="400833"/>
                    <a:pt x="2199709" y="410138"/>
                  </a:cubicBezTo>
                  <a:lnTo>
                    <a:pt x="2199709" y="410138"/>
                  </a:lnTo>
                  <a:cubicBezTo>
                    <a:pt x="2197188" y="422904"/>
                    <a:pt x="2205438" y="435318"/>
                    <a:pt x="2218186" y="437933"/>
                  </a:cubicBezTo>
                  <a:close/>
                  <a:moveTo>
                    <a:pt x="2209532" y="410138"/>
                  </a:moveTo>
                  <a:cubicBezTo>
                    <a:pt x="2210962" y="406088"/>
                    <a:pt x="2214140" y="402898"/>
                    <a:pt x="2218186" y="401452"/>
                  </a:cubicBezTo>
                  <a:lnTo>
                    <a:pt x="2218186" y="401452"/>
                  </a:lnTo>
                  <a:cubicBezTo>
                    <a:pt x="2225527" y="398887"/>
                    <a:pt x="2233568" y="402683"/>
                    <a:pt x="2236253" y="409980"/>
                  </a:cubicBezTo>
                  <a:cubicBezTo>
                    <a:pt x="2237321" y="413050"/>
                    <a:pt x="2237321" y="416385"/>
                    <a:pt x="2236253" y="419455"/>
                  </a:cubicBezTo>
                  <a:cubicBezTo>
                    <a:pt x="2233622" y="426850"/>
                    <a:pt x="2225492" y="430712"/>
                    <a:pt x="2218098" y="428081"/>
                  </a:cubicBezTo>
                  <a:cubicBezTo>
                    <a:pt x="2218094" y="428078"/>
                    <a:pt x="2218091" y="428078"/>
                    <a:pt x="2218091" y="428078"/>
                  </a:cubicBezTo>
                  <a:lnTo>
                    <a:pt x="2218091" y="428078"/>
                  </a:lnTo>
                  <a:cubicBezTo>
                    <a:pt x="2210741" y="425434"/>
                    <a:pt x="2206913" y="417339"/>
                    <a:pt x="2209532" y="409980"/>
                  </a:cubicBezTo>
                  <a:close/>
                  <a:moveTo>
                    <a:pt x="2303467" y="182722"/>
                  </a:moveTo>
                  <a:lnTo>
                    <a:pt x="2258995" y="182722"/>
                  </a:lnTo>
                  <a:lnTo>
                    <a:pt x="2242570" y="192198"/>
                  </a:lnTo>
                  <a:lnTo>
                    <a:pt x="2293991" y="192198"/>
                  </a:lnTo>
                  <a:lnTo>
                    <a:pt x="2293991" y="485943"/>
                  </a:lnTo>
                  <a:lnTo>
                    <a:pt x="2151857" y="485943"/>
                  </a:lnTo>
                  <a:lnTo>
                    <a:pt x="2151857" y="244409"/>
                  </a:lnTo>
                  <a:lnTo>
                    <a:pt x="2142381" y="249873"/>
                  </a:lnTo>
                  <a:lnTo>
                    <a:pt x="2142381" y="495261"/>
                  </a:lnTo>
                  <a:lnTo>
                    <a:pt x="2303467" y="495261"/>
                  </a:lnTo>
                  <a:close/>
                  <a:moveTo>
                    <a:pt x="2985714" y="3348062"/>
                  </a:moveTo>
                  <a:cubicBezTo>
                    <a:pt x="2972893" y="3345441"/>
                    <a:pt x="2960376" y="3353716"/>
                    <a:pt x="2957760" y="3366540"/>
                  </a:cubicBezTo>
                  <a:cubicBezTo>
                    <a:pt x="2955145" y="3379363"/>
                    <a:pt x="2963417" y="3391871"/>
                    <a:pt x="2976238" y="3394493"/>
                  </a:cubicBezTo>
                  <a:lnTo>
                    <a:pt x="2976238" y="3411233"/>
                  </a:lnTo>
                  <a:lnTo>
                    <a:pt x="2985714" y="3411233"/>
                  </a:lnTo>
                  <a:lnTo>
                    <a:pt x="2985714" y="3394335"/>
                  </a:lnTo>
                  <a:cubicBezTo>
                    <a:pt x="2998534" y="3391745"/>
                    <a:pt x="3006819" y="3379237"/>
                    <a:pt x="3004216" y="3366413"/>
                  </a:cubicBezTo>
                  <a:cubicBezTo>
                    <a:pt x="3002321" y="3357096"/>
                    <a:pt x="2995038" y="3349799"/>
                    <a:pt x="2985714" y="3347904"/>
                  </a:cubicBezTo>
                  <a:close/>
                  <a:moveTo>
                    <a:pt x="2980976" y="3385491"/>
                  </a:moveTo>
                  <a:cubicBezTo>
                    <a:pt x="2973127" y="3385491"/>
                    <a:pt x="2966762" y="3379142"/>
                    <a:pt x="2966762" y="3371277"/>
                  </a:cubicBezTo>
                  <a:cubicBezTo>
                    <a:pt x="2966762" y="3363413"/>
                    <a:pt x="2973127" y="3357064"/>
                    <a:pt x="2980976" y="3357064"/>
                  </a:cubicBezTo>
                  <a:cubicBezTo>
                    <a:pt x="2988825" y="3357064"/>
                    <a:pt x="2995189" y="3363413"/>
                    <a:pt x="2995189" y="3371277"/>
                  </a:cubicBezTo>
                  <a:cubicBezTo>
                    <a:pt x="2995085" y="3379048"/>
                    <a:pt x="2988758" y="3385302"/>
                    <a:pt x="2980976" y="3385333"/>
                  </a:cubicBezTo>
                  <a:close/>
                  <a:moveTo>
                    <a:pt x="2351319" y="713358"/>
                  </a:moveTo>
                  <a:cubicBezTo>
                    <a:pt x="2348719" y="726176"/>
                    <a:pt x="2356985" y="738680"/>
                    <a:pt x="2369797" y="741311"/>
                  </a:cubicBezTo>
                  <a:lnTo>
                    <a:pt x="2369797" y="829751"/>
                  </a:lnTo>
                  <a:lnTo>
                    <a:pt x="2142381" y="1057166"/>
                  </a:lnTo>
                  <a:lnTo>
                    <a:pt x="2142381" y="1395447"/>
                  </a:lnTo>
                  <a:lnTo>
                    <a:pt x="2018724" y="1395447"/>
                  </a:lnTo>
                  <a:cubicBezTo>
                    <a:pt x="2016108" y="1382630"/>
                    <a:pt x="2003594" y="1374357"/>
                    <a:pt x="1990777" y="1376976"/>
                  </a:cubicBezTo>
                  <a:cubicBezTo>
                    <a:pt x="1977956" y="1379591"/>
                    <a:pt x="1969687" y="1392105"/>
                    <a:pt x="1972302" y="1404923"/>
                  </a:cubicBezTo>
                  <a:cubicBezTo>
                    <a:pt x="1974921" y="1417740"/>
                    <a:pt x="1987432" y="1426012"/>
                    <a:pt x="2000252" y="1423394"/>
                  </a:cubicBezTo>
                  <a:cubicBezTo>
                    <a:pt x="2009554" y="1421496"/>
                    <a:pt x="2016825" y="1414225"/>
                    <a:pt x="2018724" y="1404923"/>
                  </a:cubicBezTo>
                  <a:lnTo>
                    <a:pt x="2151857" y="1404923"/>
                  </a:lnTo>
                  <a:lnTo>
                    <a:pt x="2151857" y="1060988"/>
                  </a:lnTo>
                  <a:lnTo>
                    <a:pt x="2379272" y="833573"/>
                  </a:lnTo>
                  <a:lnTo>
                    <a:pt x="2379272" y="741154"/>
                  </a:lnTo>
                  <a:cubicBezTo>
                    <a:pt x="2392090" y="738535"/>
                    <a:pt x="2400359" y="726018"/>
                    <a:pt x="2397737" y="713200"/>
                  </a:cubicBezTo>
                  <a:cubicBezTo>
                    <a:pt x="2395119" y="700383"/>
                    <a:pt x="2382601" y="692114"/>
                    <a:pt x="2369784" y="694736"/>
                  </a:cubicBezTo>
                  <a:cubicBezTo>
                    <a:pt x="2360485" y="696637"/>
                    <a:pt x="2353220" y="703902"/>
                    <a:pt x="2351319" y="713200"/>
                  </a:cubicBezTo>
                  <a:close/>
                  <a:moveTo>
                    <a:pt x="1995508" y="1414556"/>
                  </a:moveTo>
                  <a:cubicBezTo>
                    <a:pt x="1987659" y="1414556"/>
                    <a:pt x="1981295" y="1408192"/>
                    <a:pt x="1981295" y="1400343"/>
                  </a:cubicBezTo>
                  <a:cubicBezTo>
                    <a:pt x="1981295" y="1392494"/>
                    <a:pt x="1987659" y="1386129"/>
                    <a:pt x="1995508" y="1386129"/>
                  </a:cubicBezTo>
                  <a:cubicBezTo>
                    <a:pt x="2003357" y="1386129"/>
                    <a:pt x="2009722" y="1392494"/>
                    <a:pt x="2009722" y="1400343"/>
                  </a:cubicBezTo>
                  <a:cubicBezTo>
                    <a:pt x="2009618" y="1408122"/>
                    <a:pt x="2003291" y="1414383"/>
                    <a:pt x="1995508" y="1414398"/>
                  </a:cubicBezTo>
                  <a:close/>
                  <a:moveTo>
                    <a:pt x="2388748" y="718096"/>
                  </a:moveTo>
                  <a:cubicBezTo>
                    <a:pt x="2388748" y="725945"/>
                    <a:pt x="2382383" y="732310"/>
                    <a:pt x="2374534" y="732310"/>
                  </a:cubicBezTo>
                  <a:cubicBezTo>
                    <a:pt x="2366685" y="732310"/>
                    <a:pt x="2360321" y="725945"/>
                    <a:pt x="2360321" y="718096"/>
                  </a:cubicBezTo>
                  <a:cubicBezTo>
                    <a:pt x="2360321" y="710247"/>
                    <a:pt x="2366685" y="703883"/>
                    <a:pt x="2374534" y="703883"/>
                  </a:cubicBezTo>
                  <a:cubicBezTo>
                    <a:pt x="2382323" y="703883"/>
                    <a:pt x="2388662" y="710149"/>
                    <a:pt x="2388748" y="717938"/>
                  </a:cubicBezTo>
                  <a:close/>
                  <a:moveTo>
                    <a:pt x="1062662" y="1016421"/>
                  </a:moveTo>
                  <a:cubicBezTo>
                    <a:pt x="1059659" y="1029156"/>
                    <a:pt x="1067549" y="1041911"/>
                    <a:pt x="1080284" y="1044914"/>
                  </a:cubicBezTo>
                  <a:cubicBezTo>
                    <a:pt x="1093016" y="1047918"/>
                    <a:pt x="1105773" y="1040028"/>
                    <a:pt x="1108777" y="1027293"/>
                  </a:cubicBezTo>
                  <a:cubicBezTo>
                    <a:pt x="1108885" y="1026832"/>
                    <a:pt x="1108979" y="1026364"/>
                    <a:pt x="1109061" y="1025897"/>
                  </a:cubicBezTo>
                  <a:lnTo>
                    <a:pt x="1166389" y="1025897"/>
                  </a:lnTo>
                  <a:lnTo>
                    <a:pt x="1166389" y="813358"/>
                  </a:lnTo>
                  <a:lnTo>
                    <a:pt x="1156913" y="818822"/>
                  </a:lnTo>
                  <a:lnTo>
                    <a:pt x="1156913" y="1016421"/>
                  </a:lnTo>
                  <a:lnTo>
                    <a:pt x="1109061" y="1016421"/>
                  </a:lnTo>
                  <a:cubicBezTo>
                    <a:pt x="1106415" y="1003607"/>
                    <a:pt x="1093885" y="995366"/>
                    <a:pt x="1081070" y="998013"/>
                  </a:cubicBezTo>
                  <a:cubicBezTo>
                    <a:pt x="1071810" y="999924"/>
                    <a:pt x="1064573" y="1007160"/>
                    <a:pt x="1062662" y="1016421"/>
                  </a:cubicBezTo>
                  <a:close/>
                  <a:moveTo>
                    <a:pt x="1100060" y="1021159"/>
                  </a:moveTo>
                  <a:cubicBezTo>
                    <a:pt x="1100060" y="1029008"/>
                    <a:pt x="1093695" y="1035372"/>
                    <a:pt x="1085846" y="1035372"/>
                  </a:cubicBezTo>
                  <a:cubicBezTo>
                    <a:pt x="1077997" y="1035372"/>
                    <a:pt x="1071633" y="1029008"/>
                    <a:pt x="1071633" y="1021159"/>
                  </a:cubicBezTo>
                  <a:cubicBezTo>
                    <a:pt x="1071633" y="1013310"/>
                    <a:pt x="1077997" y="1006945"/>
                    <a:pt x="1085846" y="1006945"/>
                  </a:cubicBezTo>
                  <a:cubicBezTo>
                    <a:pt x="1093695" y="1006945"/>
                    <a:pt x="1100060" y="1013310"/>
                    <a:pt x="1100060" y="1021159"/>
                  </a:cubicBezTo>
                  <a:close/>
                  <a:moveTo>
                    <a:pt x="2142381" y="589543"/>
                  </a:moveTo>
                  <a:cubicBezTo>
                    <a:pt x="2155201" y="592155"/>
                    <a:pt x="2167712" y="583883"/>
                    <a:pt x="2170325" y="571063"/>
                  </a:cubicBezTo>
                  <a:cubicBezTo>
                    <a:pt x="2172940" y="558245"/>
                    <a:pt x="2164665" y="545734"/>
                    <a:pt x="2151844" y="543119"/>
                  </a:cubicBezTo>
                  <a:cubicBezTo>
                    <a:pt x="2139030" y="540507"/>
                    <a:pt x="2126522" y="548776"/>
                    <a:pt x="2123903" y="561590"/>
                  </a:cubicBezTo>
                  <a:lnTo>
                    <a:pt x="2076051" y="561590"/>
                  </a:lnTo>
                  <a:lnTo>
                    <a:pt x="2076051" y="288186"/>
                  </a:lnTo>
                  <a:lnTo>
                    <a:pt x="2066576" y="293650"/>
                  </a:lnTo>
                  <a:lnTo>
                    <a:pt x="2066576" y="571066"/>
                  </a:lnTo>
                  <a:lnTo>
                    <a:pt x="2123903" y="571066"/>
                  </a:lnTo>
                  <a:cubicBezTo>
                    <a:pt x="2125808" y="580368"/>
                    <a:pt x="2133079" y="587639"/>
                    <a:pt x="2142381" y="589543"/>
                  </a:cubicBezTo>
                  <a:close/>
                  <a:moveTo>
                    <a:pt x="2147119" y="552114"/>
                  </a:moveTo>
                  <a:cubicBezTo>
                    <a:pt x="2154968" y="552114"/>
                    <a:pt x="2161332" y="558479"/>
                    <a:pt x="2161332" y="566328"/>
                  </a:cubicBezTo>
                  <a:cubicBezTo>
                    <a:pt x="2161332" y="574177"/>
                    <a:pt x="2154968" y="580541"/>
                    <a:pt x="2147119" y="580541"/>
                  </a:cubicBezTo>
                  <a:cubicBezTo>
                    <a:pt x="2139270" y="580541"/>
                    <a:pt x="2132905" y="574177"/>
                    <a:pt x="2132905" y="566328"/>
                  </a:cubicBezTo>
                  <a:cubicBezTo>
                    <a:pt x="2132886" y="558495"/>
                    <a:pt x="2139222" y="552133"/>
                    <a:pt x="2147056" y="552114"/>
                  </a:cubicBezTo>
                  <a:cubicBezTo>
                    <a:pt x="2147078" y="552114"/>
                    <a:pt x="2147097" y="552114"/>
                    <a:pt x="2147119" y="552114"/>
                  </a:cubicBezTo>
                  <a:close/>
                  <a:moveTo>
                    <a:pt x="1990771" y="513738"/>
                  </a:moveTo>
                  <a:cubicBezTo>
                    <a:pt x="2003591" y="516353"/>
                    <a:pt x="2016108" y="508081"/>
                    <a:pt x="2018724" y="495261"/>
                  </a:cubicBezTo>
                  <a:cubicBezTo>
                    <a:pt x="2021339" y="482440"/>
                    <a:pt x="2013067" y="469923"/>
                    <a:pt x="2000246" y="467307"/>
                  </a:cubicBezTo>
                  <a:lnTo>
                    <a:pt x="2000246" y="334175"/>
                  </a:lnTo>
                  <a:lnTo>
                    <a:pt x="1996393" y="334175"/>
                  </a:lnTo>
                  <a:lnTo>
                    <a:pt x="1979968" y="343650"/>
                  </a:lnTo>
                  <a:lnTo>
                    <a:pt x="1990771" y="343650"/>
                  </a:lnTo>
                  <a:lnTo>
                    <a:pt x="1990771" y="467465"/>
                  </a:lnTo>
                  <a:cubicBezTo>
                    <a:pt x="1977950" y="470068"/>
                    <a:pt x="1969665" y="482573"/>
                    <a:pt x="1972268" y="495393"/>
                  </a:cubicBezTo>
                  <a:cubicBezTo>
                    <a:pt x="1974163" y="504717"/>
                    <a:pt x="1981446" y="512004"/>
                    <a:pt x="1990771" y="513896"/>
                  </a:cubicBezTo>
                  <a:close/>
                  <a:moveTo>
                    <a:pt x="1995508" y="476309"/>
                  </a:moveTo>
                  <a:cubicBezTo>
                    <a:pt x="2003357" y="476309"/>
                    <a:pt x="2009722" y="482674"/>
                    <a:pt x="2009722" y="490523"/>
                  </a:cubicBezTo>
                  <a:cubicBezTo>
                    <a:pt x="2009722" y="498372"/>
                    <a:pt x="2003357" y="504736"/>
                    <a:pt x="1995508" y="504736"/>
                  </a:cubicBezTo>
                  <a:cubicBezTo>
                    <a:pt x="1987659" y="504736"/>
                    <a:pt x="1981295" y="498372"/>
                    <a:pt x="1981295" y="490523"/>
                  </a:cubicBezTo>
                  <a:cubicBezTo>
                    <a:pt x="1981276" y="482690"/>
                    <a:pt x="1987612" y="476328"/>
                    <a:pt x="1995445" y="476309"/>
                  </a:cubicBezTo>
                  <a:cubicBezTo>
                    <a:pt x="1995467" y="476309"/>
                    <a:pt x="1995486" y="476309"/>
                    <a:pt x="1995508" y="476309"/>
                  </a:cubicBezTo>
                  <a:close/>
                  <a:moveTo>
                    <a:pt x="2066576" y="665348"/>
                  </a:moveTo>
                  <a:cubicBezTo>
                    <a:pt x="2079393" y="667967"/>
                    <a:pt x="2091907" y="659698"/>
                    <a:pt x="2094526" y="646880"/>
                  </a:cubicBezTo>
                  <a:cubicBezTo>
                    <a:pt x="2094529" y="646877"/>
                    <a:pt x="2094529" y="646874"/>
                    <a:pt x="2094529" y="646871"/>
                  </a:cubicBezTo>
                  <a:lnTo>
                    <a:pt x="2186980" y="646871"/>
                  </a:lnTo>
                  <a:lnTo>
                    <a:pt x="2262785" y="571066"/>
                  </a:lnTo>
                  <a:lnTo>
                    <a:pt x="2275419" y="571066"/>
                  </a:lnTo>
                  <a:cubicBezTo>
                    <a:pt x="2278034" y="583883"/>
                    <a:pt x="2290548" y="592155"/>
                    <a:pt x="2303366" y="589537"/>
                  </a:cubicBezTo>
                  <a:cubicBezTo>
                    <a:pt x="2316186" y="586922"/>
                    <a:pt x="2324455" y="574407"/>
                    <a:pt x="2321840" y="561590"/>
                  </a:cubicBezTo>
                  <a:cubicBezTo>
                    <a:pt x="2319222" y="548773"/>
                    <a:pt x="2306711" y="540500"/>
                    <a:pt x="2293890" y="543119"/>
                  </a:cubicBezTo>
                  <a:cubicBezTo>
                    <a:pt x="2284588" y="545017"/>
                    <a:pt x="2277317" y="552288"/>
                    <a:pt x="2275419" y="561590"/>
                  </a:cubicBezTo>
                  <a:lnTo>
                    <a:pt x="2258805" y="561590"/>
                  </a:lnTo>
                  <a:lnTo>
                    <a:pt x="2218091" y="602335"/>
                  </a:lnTo>
                  <a:lnTo>
                    <a:pt x="2218091" y="602335"/>
                  </a:lnTo>
                  <a:lnTo>
                    <a:pt x="2183095" y="637395"/>
                  </a:lnTo>
                  <a:lnTo>
                    <a:pt x="2094655" y="637395"/>
                  </a:lnTo>
                  <a:cubicBezTo>
                    <a:pt x="2092037" y="624578"/>
                    <a:pt x="2079519" y="616309"/>
                    <a:pt x="2066702" y="618930"/>
                  </a:cubicBezTo>
                  <a:cubicBezTo>
                    <a:pt x="2053885" y="621549"/>
                    <a:pt x="2045615" y="634066"/>
                    <a:pt x="2048237" y="646884"/>
                  </a:cubicBezTo>
                  <a:cubicBezTo>
                    <a:pt x="2050139" y="656182"/>
                    <a:pt x="2057403" y="663447"/>
                    <a:pt x="2066702" y="665348"/>
                  </a:cubicBezTo>
                  <a:close/>
                  <a:moveTo>
                    <a:pt x="2298729" y="552114"/>
                  </a:moveTo>
                  <a:cubicBezTo>
                    <a:pt x="2306578" y="552114"/>
                    <a:pt x="2312943" y="558479"/>
                    <a:pt x="2312943" y="566328"/>
                  </a:cubicBezTo>
                  <a:cubicBezTo>
                    <a:pt x="2312943" y="574177"/>
                    <a:pt x="2306578" y="580541"/>
                    <a:pt x="2298729" y="580541"/>
                  </a:cubicBezTo>
                  <a:cubicBezTo>
                    <a:pt x="2290880" y="580541"/>
                    <a:pt x="2284516" y="574177"/>
                    <a:pt x="2284516" y="566328"/>
                  </a:cubicBezTo>
                  <a:cubicBezTo>
                    <a:pt x="2284497" y="558495"/>
                    <a:pt x="2290833" y="552133"/>
                    <a:pt x="2298666" y="552114"/>
                  </a:cubicBezTo>
                  <a:cubicBezTo>
                    <a:pt x="2298688" y="552114"/>
                    <a:pt x="2298707" y="552114"/>
                    <a:pt x="2298729" y="552114"/>
                  </a:cubicBezTo>
                  <a:close/>
                  <a:moveTo>
                    <a:pt x="2071314" y="627920"/>
                  </a:moveTo>
                  <a:cubicBezTo>
                    <a:pt x="2079163" y="627920"/>
                    <a:pt x="2085527" y="634284"/>
                    <a:pt x="2085527" y="642133"/>
                  </a:cubicBezTo>
                  <a:cubicBezTo>
                    <a:pt x="2085527" y="649982"/>
                    <a:pt x="2079163" y="656347"/>
                    <a:pt x="2071314" y="656347"/>
                  </a:cubicBezTo>
                  <a:cubicBezTo>
                    <a:pt x="2063464" y="656347"/>
                    <a:pt x="2057100" y="649982"/>
                    <a:pt x="2057100" y="642133"/>
                  </a:cubicBezTo>
                  <a:cubicBezTo>
                    <a:pt x="2057081" y="634300"/>
                    <a:pt x="2063417" y="627939"/>
                    <a:pt x="2071250" y="627920"/>
                  </a:cubicBezTo>
                  <a:cubicBezTo>
                    <a:pt x="2071273" y="627920"/>
                    <a:pt x="2071291" y="627920"/>
                    <a:pt x="2071314" y="627920"/>
                  </a:cubicBezTo>
                  <a:close/>
                  <a:moveTo>
                    <a:pt x="1317999" y="846491"/>
                  </a:moveTo>
                  <a:cubicBezTo>
                    <a:pt x="1305179" y="843879"/>
                    <a:pt x="1292668" y="852151"/>
                    <a:pt x="1290056" y="864972"/>
                  </a:cubicBezTo>
                  <a:cubicBezTo>
                    <a:pt x="1287441" y="877789"/>
                    <a:pt x="1295716" y="890300"/>
                    <a:pt x="1308536" y="892916"/>
                  </a:cubicBezTo>
                  <a:cubicBezTo>
                    <a:pt x="1321351" y="895528"/>
                    <a:pt x="1333859" y="887259"/>
                    <a:pt x="1336477" y="874444"/>
                  </a:cubicBezTo>
                  <a:lnTo>
                    <a:pt x="1430823" y="874444"/>
                  </a:lnTo>
                  <a:lnTo>
                    <a:pt x="1582433" y="722834"/>
                  </a:lnTo>
                  <a:lnTo>
                    <a:pt x="1772736" y="722834"/>
                  </a:lnTo>
                  <a:lnTo>
                    <a:pt x="1772736" y="513738"/>
                  </a:lnTo>
                  <a:cubicBezTo>
                    <a:pt x="1785556" y="511135"/>
                    <a:pt x="1793841" y="498631"/>
                    <a:pt x="1791239" y="485810"/>
                  </a:cubicBezTo>
                  <a:cubicBezTo>
                    <a:pt x="1789343" y="476486"/>
                    <a:pt x="1782060" y="469199"/>
                    <a:pt x="1772736" y="467307"/>
                  </a:cubicBezTo>
                  <a:cubicBezTo>
                    <a:pt x="1770657" y="466894"/>
                    <a:pt x="1768532" y="466755"/>
                    <a:pt x="1766419" y="466897"/>
                  </a:cubicBezTo>
                  <a:lnTo>
                    <a:pt x="1748383" y="477320"/>
                  </a:lnTo>
                  <a:cubicBezTo>
                    <a:pt x="1746662" y="479888"/>
                    <a:pt x="1745452" y="482762"/>
                    <a:pt x="1744814" y="485785"/>
                  </a:cubicBezTo>
                  <a:cubicBezTo>
                    <a:pt x="1742215" y="498602"/>
                    <a:pt x="1750478" y="511107"/>
                    <a:pt x="1763292" y="513738"/>
                  </a:cubicBezTo>
                  <a:lnTo>
                    <a:pt x="1763292" y="713200"/>
                  </a:lnTo>
                  <a:lnTo>
                    <a:pt x="1578517" y="713200"/>
                  </a:lnTo>
                  <a:lnTo>
                    <a:pt x="1426906" y="864811"/>
                  </a:lnTo>
                  <a:lnTo>
                    <a:pt x="1336477" y="864811"/>
                  </a:lnTo>
                  <a:cubicBezTo>
                    <a:pt x="1334531" y="855563"/>
                    <a:pt x="1327267" y="848358"/>
                    <a:pt x="1317999" y="846491"/>
                  </a:cubicBezTo>
                  <a:close/>
                  <a:moveTo>
                    <a:pt x="1313262" y="883920"/>
                  </a:moveTo>
                  <a:cubicBezTo>
                    <a:pt x="1305413" y="883920"/>
                    <a:pt x="1299048" y="877555"/>
                    <a:pt x="1299048" y="869707"/>
                  </a:cubicBezTo>
                  <a:cubicBezTo>
                    <a:pt x="1299048" y="861857"/>
                    <a:pt x="1305413" y="855493"/>
                    <a:pt x="1313262" y="855493"/>
                  </a:cubicBezTo>
                  <a:cubicBezTo>
                    <a:pt x="1321111" y="855493"/>
                    <a:pt x="1327475" y="861857"/>
                    <a:pt x="1327475" y="869707"/>
                  </a:cubicBezTo>
                  <a:cubicBezTo>
                    <a:pt x="1327371" y="877486"/>
                    <a:pt x="1321044" y="883746"/>
                    <a:pt x="1313262" y="883762"/>
                  </a:cubicBezTo>
                  <a:close/>
                  <a:moveTo>
                    <a:pt x="1753879" y="490681"/>
                  </a:moveTo>
                  <a:cubicBezTo>
                    <a:pt x="1753879" y="482832"/>
                    <a:pt x="1760244" y="476467"/>
                    <a:pt x="1768093" y="476467"/>
                  </a:cubicBezTo>
                  <a:cubicBezTo>
                    <a:pt x="1775942" y="476467"/>
                    <a:pt x="1782306" y="482832"/>
                    <a:pt x="1782306" y="490681"/>
                  </a:cubicBezTo>
                  <a:cubicBezTo>
                    <a:pt x="1782306" y="498530"/>
                    <a:pt x="1775942" y="504894"/>
                    <a:pt x="1768093" y="504894"/>
                  </a:cubicBezTo>
                  <a:cubicBezTo>
                    <a:pt x="1760244" y="504894"/>
                    <a:pt x="1753879" y="498533"/>
                    <a:pt x="1753879" y="490681"/>
                  </a:cubicBezTo>
                  <a:cubicBezTo>
                    <a:pt x="1753879" y="490630"/>
                    <a:pt x="1753879" y="490576"/>
                    <a:pt x="1753879" y="490523"/>
                  </a:cubicBezTo>
                  <a:close/>
                  <a:moveTo>
                    <a:pt x="95641" y="1499363"/>
                  </a:moveTo>
                  <a:cubicBezTo>
                    <a:pt x="108462" y="1501979"/>
                    <a:pt x="120977" y="1493706"/>
                    <a:pt x="123594" y="1480886"/>
                  </a:cubicBezTo>
                  <a:cubicBezTo>
                    <a:pt x="126211" y="1468065"/>
                    <a:pt x="117938" y="1455548"/>
                    <a:pt x="105117" y="1452933"/>
                  </a:cubicBezTo>
                  <a:lnTo>
                    <a:pt x="105117" y="1426085"/>
                  </a:lnTo>
                  <a:lnTo>
                    <a:pt x="95641" y="1431549"/>
                  </a:lnTo>
                  <a:lnTo>
                    <a:pt x="95641" y="1452933"/>
                  </a:lnTo>
                  <a:cubicBezTo>
                    <a:pt x="82819" y="1455535"/>
                    <a:pt x="74536" y="1468040"/>
                    <a:pt x="77140" y="1480861"/>
                  </a:cubicBezTo>
                  <a:cubicBezTo>
                    <a:pt x="79033" y="1490185"/>
                    <a:pt x="86318" y="1497471"/>
                    <a:pt x="95641" y="1499363"/>
                  </a:cubicBezTo>
                  <a:close/>
                  <a:moveTo>
                    <a:pt x="100379" y="1461935"/>
                  </a:moveTo>
                  <a:cubicBezTo>
                    <a:pt x="108229" y="1461935"/>
                    <a:pt x="114592" y="1468299"/>
                    <a:pt x="114592" y="1476148"/>
                  </a:cubicBezTo>
                  <a:cubicBezTo>
                    <a:pt x="114592" y="1483997"/>
                    <a:pt x="108229" y="1490361"/>
                    <a:pt x="100379" y="1490361"/>
                  </a:cubicBezTo>
                  <a:cubicBezTo>
                    <a:pt x="92529" y="1490361"/>
                    <a:pt x="86165" y="1483997"/>
                    <a:pt x="86165" y="1476148"/>
                  </a:cubicBezTo>
                  <a:cubicBezTo>
                    <a:pt x="86061" y="1468315"/>
                    <a:pt x="92324" y="1461884"/>
                    <a:pt x="100156" y="1461777"/>
                  </a:cubicBezTo>
                  <a:cubicBezTo>
                    <a:pt x="100231" y="1461777"/>
                    <a:pt x="100304" y="1461777"/>
                    <a:pt x="100379" y="1461777"/>
                  </a:cubicBezTo>
                  <a:close/>
                  <a:moveTo>
                    <a:pt x="180922" y="1382497"/>
                  </a:moveTo>
                  <a:lnTo>
                    <a:pt x="171446" y="1387961"/>
                  </a:lnTo>
                  <a:lnTo>
                    <a:pt x="171446" y="1547057"/>
                  </a:lnTo>
                  <a:lnTo>
                    <a:pt x="0" y="1547057"/>
                  </a:lnTo>
                  <a:lnTo>
                    <a:pt x="0" y="1556533"/>
                  </a:lnTo>
                  <a:lnTo>
                    <a:pt x="180922" y="1556533"/>
                  </a:lnTo>
                  <a:close/>
                  <a:moveTo>
                    <a:pt x="19836" y="1499363"/>
                  </a:moveTo>
                  <a:cubicBezTo>
                    <a:pt x="32656" y="1501972"/>
                    <a:pt x="45164" y="1493694"/>
                    <a:pt x="47773" y="1480873"/>
                  </a:cubicBezTo>
                  <a:cubicBezTo>
                    <a:pt x="49128" y="1474215"/>
                    <a:pt x="47558" y="1467295"/>
                    <a:pt x="43462" y="1461871"/>
                  </a:cubicBezTo>
                  <a:lnTo>
                    <a:pt x="35123" y="1466672"/>
                  </a:lnTo>
                  <a:cubicBezTo>
                    <a:pt x="40396" y="1472465"/>
                    <a:pt x="39976" y="1481432"/>
                    <a:pt x="34184" y="1486707"/>
                  </a:cubicBezTo>
                  <a:cubicBezTo>
                    <a:pt x="28393" y="1491979"/>
                    <a:pt x="19423" y="1491559"/>
                    <a:pt x="14150" y="1485769"/>
                  </a:cubicBezTo>
                  <a:cubicBezTo>
                    <a:pt x="12771" y="1484253"/>
                    <a:pt x="11737" y="1482459"/>
                    <a:pt x="11118" y="1480507"/>
                  </a:cubicBezTo>
                  <a:lnTo>
                    <a:pt x="2748" y="1485181"/>
                  </a:lnTo>
                  <a:cubicBezTo>
                    <a:pt x="5793" y="1492380"/>
                    <a:pt x="12181" y="1497623"/>
                    <a:pt x="19836" y="1499205"/>
                  </a:cubicBezTo>
                  <a:close/>
                  <a:moveTo>
                    <a:pt x="323056" y="1650974"/>
                  </a:moveTo>
                  <a:cubicBezTo>
                    <a:pt x="335877" y="1653586"/>
                    <a:pt x="348388" y="1645314"/>
                    <a:pt x="351000" y="1632493"/>
                  </a:cubicBezTo>
                  <a:cubicBezTo>
                    <a:pt x="353615" y="1619676"/>
                    <a:pt x="345340" y="1607165"/>
                    <a:pt x="332519" y="1604549"/>
                  </a:cubicBezTo>
                  <a:cubicBezTo>
                    <a:pt x="319705" y="1601937"/>
                    <a:pt x="307197" y="1610206"/>
                    <a:pt x="304579" y="1623020"/>
                  </a:cubicBezTo>
                  <a:lnTo>
                    <a:pt x="0" y="1623020"/>
                  </a:lnTo>
                  <a:lnTo>
                    <a:pt x="0" y="1632496"/>
                  </a:lnTo>
                  <a:lnTo>
                    <a:pt x="304579" y="1632496"/>
                  </a:lnTo>
                  <a:cubicBezTo>
                    <a:pt x="306541" y="1641738"/>
                    <a:pt x="313799" y="1648933"/>
                    <a:pt x="323056" y="1650816"/>
                  </a:cubicBezTo>
                  <a:close/>
                  <a:moveTo>
                    <a:pt x="327794" y="1613545"/>
                  </a:moveTo>
                  <a:cubicBezTo>
                    <a:pt x="335643" y="1613545"/>
                    <a:pt x="342008" y="1619909"/>
                    <a:pt x="342008" y="1627758"/>
                  </a:cubicBezTo>
                  <a:cubicBezTo>
                    <a:pt x="342008" y="1635607"/>
                    <a:pt x="335643" y="1641972"/>
                    <a:pt x="327794" y="1641972"/>
                  </a:cubicBezTo>
                  <a:cubicBezTo>
                    <a:pt x="319945" y="1641972"/>
                    <a:pt x="313581" y="1635607"/>
                    <a:pt x="313581" y="1627758"/>
                  </a:cubicBezTo>
                  <a:cubicBezTo>
                    <a:pt x="313476" y="1619925"/>
                    <a:pt x="319740" y="1613491"/>
                    <a:pt x="327573" y="1613387"/>
                  </a:cubicBezTo>
                  <a:cubicBezTo>
                    <a:pt x="327646" y="1613387"/>
                    <a:pt x="327722" y="1613387"/>
                    <a:pt x="327794" y="1613387"/>
                  </a:cubicBezTo>
                  <a:close/>
                  <a:moveTo>
                    <a:pt x="4322254" y="1471410"/>
                  </a:moveTo>
                  <a:cubicBezTo>
                    <a:pt x="4319632" y="1484231"/>
                    <a:pt x="4327907" y="1496742"/>
                    <a:pt x="4340731" y="1499354"/>
                  </a:cubicBezTo>
                  <a:cubicBezTo>
                    <a:pt x="4353555" y="1501969"/>
                    <a:pt x="4366063" y="1493694"/>
                    <a:pt x="4368684" y="1480873"/>
                  </a:cubicBezTo>
                  <a:cubicBezTo>
                    <a:pt x="4371274" y="1468059"/>
                    <a:pt x="4363031" y="1455551"/>
                    <a:pt x="4350207" y="1452933"/>
                  </a:cubicBezTo>
                  <a:lnTo>
                    <a:pt x="4350207" y="1395447"/>
                  </a:lnTo>
                  <a:lnTo>
                    <a:pt x="4274402" y="1395447"/>
                  </a:lnTo>
                  <a:lnTo>
                    <a:pt x="4274402" y="1044374"/>
                  </a:lnTo>
                  <a:cubicBezTo>
                    <a:pt x="4287225" y="1041759"/>
                    <a:pt x="4295501" y="1029245"/>
                    <a:pt x="4292879" y="1016427"/>
                  </a:cubicBezTo>
                  <a:cubicBezTo>
                    <a:pt x="4290258" y="1003607"/>
                    <a:pt x="4277750" y="995338"/>
                    <a:pt x="4264926" y="997953"/>
                  </a:cubicBezTo>
                  <a:cubicBezTo>
                    <a:pt x="4252102" y="1000568"/>
                    <a:pt x="4243827" y="1013083"/>
                    <a:pt x="4246449" y="1025903"/>
                  </a:cubicBezTo>
                  <a:cubicBezTo>
                    <a:pt x="4248344" y="1035205"/>
                    <a:pt x="4255608" y="1042476"/>
                    <a:pt x="4264926" y="1044374"/>
                  </a:cubicBezTo>
                  <a:lnTo>
                    <a:pt x="4264926" y="1404923"/>
                  </a:lnTo>
                  <a:lnTo>
                    <a:pt x="4340731" y="1404923"/>
                  </a:lnTo>
                  <a:lnTo>
                    <a:pt x="4340731" y="1452933"/>
                  </a:lnTo>
                  <a:cubicBezTo>
                    <a:pt x="4331477" y="1454809"/>
                    <a:pt x="4324212" y="1462007"/>
                    <a:pt x="4322254" y="1471252"/>
                  </a:cubicBezTo>
                  <a:close/>
                  <a:moveTo>
                    <a:pt x="4255451" y="1021317"/>
                  </a:moveTo>
                  <a:cubicBezTo>
                    <a:pt x="4255451" y="1013468"/>
                    <a:pt x="4261799" y="1007103"/>
                    <a:pt x="4269664" y="1007103"/>
                  </a:cubicBezTo>
                  <a:cubicBezTo>
                    <a:pt x="4277529" y="1007103"/>
                    <a:pt x="4283877" y="1013468"/>
                    <a:pt x="4283877" y="1021317"/>
                  </a:cubicBezTo>
                  <a:cubicBezTo>
                    <a:pt x="4283877" y="1029166"/>
                    <a:pt x="4277529" y="1035530"/>
                    <a:pt x="4269664" y="1035530"/>
                  </a:cubicBezTo>
                  <a:cubicBezTo>
                    <a:pt x="4261799" y="1035530"/>
                    <a:pt x="4255451" y="1029169"/>
                    <a:pt x="4255451" y="1021317"/>
                  </a:cubicBezTo>
                  <a:cubicBezTo>
                    <a:pt x="4255451" y="1021266"/>
                    <a:pt x="4255451" y="1021213"/>
                    <a:pt x="4255451" y="1021159"/>
                  </a:cubicBezTo>
                  <a:close/>
                  <a:moveTo>
                    <a:pt x="4345469" y="1461935"/>
                  </a:moveTo>
                  <a:cubicBezTo>
                    <a:pt x="4353334" y="1461935"/>
                    <a:pt x="4359683" y="1468299"/>
                    <a:pt x="4359683" y="1476148"/>
                  </a:cubicBezTo>
                  <a:cubicBezTo>
                    <a:pt x="4359683" y="1483997"/>
                    <a:pt x="4353334" y="1490361"/>
                    <a:pt x="4345469" y="1490361"/>
                  </a:cubicBezTo>
                  <a:cubicBezTo>
                    <a:pt x="4337604" y="1490361"/>
                    <a:pt x="4331256" y="1483997"/>
                    <a:pt x="4331256" y="1476148"/>
                  </a:cubicBezTo>
                  <a:cubicBezTo>
                    <a:pt x="4331161" y="1468315"/>
                    <a:pt x="4337415" y="1461884"/>
                    <a:pt x="4345248" y="1461777"/>
                  </a:cubicBezTo>
                  <a:cubicBezTo>
                    <a:pt x="4345311" y="1461777"/>
                    <a:pt x="4345406" y="1461777"/>
                    <a:pt x="4345469" y="1461777"/>
                  </a:cubicBezTo>
                  <a:close/>
                  <a:moveTo>
                    <a:pt x="323056" y="1726621"/>
                  </a:moveTo>
                  <a:cubicBezTo>
                    <a:pt x="335877" y="1729233"/>
                    <a:pt x="348388" y="1720961"/>
                    <a:pt x="351000" y="1708140"/>
                  </a:cubicBezTo>
                  <a:cubicBezTo>
                    <a:pt x="353615" y="1695323"/>
                    <a:pt x="345340" y="1682812"/>
                    <a:pt x="332519" y="1680197"/>
                  </a:cubicBezTo>
                  <a:cubicBezTo>
                    <a:pt x="319705" y="1677584"/>
                    <a:pt x="307197" y="1685853"/>
                    <a:pt x="304579" y="1698668"/>
                  </a:cubicBezTo>
                  <a:lnTo>
                    <a:pt x="0" y="1698668"/>
                  </a:lnTo>
                  <a:lnTo>
                    <a:pt x="0" y="1708143"/>
                  </a:lnTo>
                  <a:lnTo>
                    <a:pt x="304579" y="1708143"/>
                  </a:lnTo>
                  <a:cubicBezTo>
                    <a:pt x="306484" y="1717445"/>
                    <a:pt x="313754" y="1724716"/>
                    <a:pt x="323056" y="1726621"/>
                  </a:cubicBezTo>
                  <a:close/>
                  <a:moveTo>
                    <a:pt x="327794" y="1689192"/>
                  </a:moveTo>
                  <a:cubicBezTo>
                    <a:pt x="335643" y="1689192"/>
                    <a:pt x="342008" y="1695557"/>
                    <a:pt x="342008" y="1703406"/>
                  </a:cubicBezTo>
                  <a:cubicBezTo>
                    <a:pt x="342008" y="1711254"/>
                    <a:pt x="335643" y="1717619"/>
                    <a:pt x="327794" y="1717619"/>
                  </a:cubicBezTo>
                  <a:cubicBezTo>
                    <a:pt x="319945" y="1717619"/>
                    <a:pt x="313581" y="1711254"/>
                    <a:pt x="313581" y="1703406"/>
                  </a:cubicBezTo>
                  <a:cubicBezTo>
                    <a:pt x="313563" y="1695572"/>
                    <a:pt x="319898" y="1689211"/>
                    <a:pt x="327731" y="1689192"/>
                  </a:cubicBezTo>
                  <a:cubicBezTo>
                    <a:pt x="327753" y="1689192"/>
                    <a:pt x="327772" y="1689192"/>
                    <a:pt x="327794" y="1689192"/>
                  </a:cubicBezTo>
                  <a:close/>
                  <a:moveTo>
                    <a:pt x="398862" y="1802426"/>
                  </a:moveTo>
                  <a:cubicBezTo>
                    <a:pt x="411682" y="1805038"/>
                    <a:pt x="424193" y="1796766"/>
                    <a:pt x="426805" y="1783945"/>
                  </a:cubicBezTo>
                  <a:cubicBezTo>
                    <a:pt x="429421" y="1771128"/>
                    <a:pt x="421145" y="1758617"/>
                    <a:pt x="408325" y="1756002"/>
                  </a:cubicBezTo>
                  <a:cubicBezTo>
                    <a:pt x="395510" y="1753390"/>
                    <a:pt x="383003" y="1761659"/>
                    <a:pt x="380384" y="1774473"/>
                  </a:cubicBezTo>
                  <a:lnTo>
                    <a:pt x="0" y="1774473"/>
                  </a:lnTo>
                  <a:lnTo>
                    <a:pt x="0" y="1783949"/>
                  </a:lnTo>
                  <a:lnTo>
                    <a:pt x="380384" y="1783949"/>
                  </a:lnTo>
                  <a:cubicBezTo>
                    <a:pt x="382289" y="1793250"/>
                    <a:pt x="389560" y="1800521"/>
                    <a:pt x="398862" y="1802426"/>
                  </a:cubicBezTo>
                  <a:close/>
                  <a:moveTo>
                    <a:pt x="403599" y="1764997"/>
                  </a:moveTo>
                  <a:cubicBezTo>
                    <a:pt x="411448" y="1764997"/>
                    <a:pt x="417813" y="1771362"/>
                    <a:pt x="417813" y="1779211"/>
                  </a:cubicBezTo>
                  <a:cubicBezTo>
                    <a:pt x="417813" y="1787060"/>
                    <a:pt x="411448" y="1793424"/>
                    <a:pt x="403599" y="1793424"/>
                  </a:cubicBezTo>
                  <a:cubicBezTo>
                    <a:pt x="395750" y="1793424"/>
                    <a:pt x="389386" y="1787060"/>
                    <a:pt x="389386" y="1779211"/>
                  </a:cubicBezTo>
                  <a:cubicBezTo>
                    <a:pt x="389367" y="1771378"/>
                    <a:pt x="395703" y="1765016"/>
                    <a:pt x="403536" y="1764997"/>
                  </a:cubicBezTo>
                  <a:cubicBezTo>
                    <a:pt x="403558" y="1764997"/>
                    <a:pt x="403577" y="1764997"/>
                    <a:pt x="403599" y="1764997"/>
                  </a:cubicBezTo>
                  <a:close/>
                  <a:moveTo>
                    <a:pt x="853693" y="1149712"/>
                  </a:moveTo>
                  <a:cubicBezTo>
                    <a:pt x="840875" y="1152327"/>
                    <a:pt x="832603" y="1164841"/>
                    <a:pt x="835222" y="1177659"/>
                  </a:cubicBezTo>
                  <a:cubicBezTo>
                    <a:pt x="837837" y="1190479"/>
                    <a:pt x="850351" y="1198748"/>
                    <a:pt x="863168" y="1196133"/>
                  </a:cubicBezTo>
                  <a:cubicBezTo>
                    <a:pt x="875986" y="1193518"/>
                    <a:pt x="884258" y="1181004"/>
                    <a:pt x="881640" y="1168183"/>
                  </a:cubicBezTo>
                  <a:cubicBezTo>
                    <a:pt x="879741" y="1158881"/>
                    <a:pt x="872470" y="1151610"/>
                    <a:pt x="863168" y="1149712"/>
                  </a:cubicBezTo>
                  <a:lnTo>
                    <a:pt x="863168" y="1137078"/>
                  </a:lnTo>
                  <a:lnTo>
                    <a:pt x="1090584" y="909662"/>
                  </a:lnTo>
                  <a:lnTo>
                    <a:pt x="1090584" y="857135"/>
                  </a:lnTo>
                  <a:lnTo>
                    <a:pt x="1081108" y="862600"/>
                  </a:lnTo>
                  <a:lnTo>
                    <a:pt x="1081108" y="905493"/>
                  </a:lnTo>
                  <a:lnTo>
                    <a:pt x="853693" y="1132908"/>
                  </a:lnTo>
                  <a:close/>
                  <a:moveTo>
                    <a:pt x="872644" y="1172927"/>
                  </a:moveTo>
                  <a:cubicBezTo>
                    <a:pt x="872644" y="1180776"/>
                    <a:pt x="866280" y="1187141"/>
                    <a:pt x="858431" y="1187141"/>
                  </a:cubicBezTo>
                  <a:cubicBezTo>
                    <a:pt x="850582" y="1187141"/>
                    <a:pt x="844217" y="1180776"/>
                    <a:pt x="844217" y="1172927"/>
                  </a:cubicBezTo>
                  <a:cubicBezTo>
                    <a:pt x="844217" y="1165078"/>
                    <a:pt x="850582" y="1158714"/>
                    <a:pt x="858431" y="1158714"/>
                  </a:cubicBezTo>
                  <a:cubicBezTo>
                    <a:pt x="866220" y="1158714"/>
                    <a:pt x="872559" y="1164980"/>
                    <a:pt x="872644" y="1172769"/>
                  </a:cubicBezTo>
                  <a:close/>
                  <a:moveTo>
                    <a:pt x="532026" y="1395447"/>
                  </a:moveTo>
                  <a:cubicBezTo>
                    <a:pt x="529022" y="1408182"/>
                    <a:pt x="536912" y="1420937"/>
                    <a:pt x="549648" y="1423940"/>
                  </a:cubicBezTo>
                  <a:cubicBezTo>
                    <a:pt x="562380" y="1426944"/>
                    <a:pt x="575137" y="1419054"/>
                    <a:pt x="578141" y="1406319"/>
                  </a:cubicBezTo>
                  <a:cubicBezTo>
                    <a:pt x="578248" y="1405858"/>
                    <a:pt x="578343" y="1405390"/>
                    <a:pt x="578425" y="1404923"/>
                  </a:cubicBezTo>
                  <a:lnTo>
                    <a:pt x="711558" y="1404923"/>
                  </a:lnTo>
                  <a:lnTo>
                    <a:pt x="711558" y="1075960"/>
                  </a:lnTo>
                  <a:lnTo>
                    <a:pt x="702082" y="1081424"/>
                  </a:lnTo>
                  <a:lnTo>
                    <a:pt x="702082" y="1395447"/>
                  </a:lnTo>
                  <a:lnTo>
                    <a:pt x="578425" y="1395447"/>
                  </a:lnTo>
                  <a:cubicBezTo>
                    <a:pt x="575778" y="1382633"/>
                    <a:pt x="563248" y="1374392"/>
                    <a:pt x="550434" y="1377039"/>
                  </a:cubicBezTo>
                  <a:cubicBezTo>
                    <a:pt x="541173" y="1378950"/>
                    <a:pt x="533937" y="1386186"/>
                    <a:pt x="532026" y="1395447"/>
                  </a:cubicBezTo>
                  <a:close/>
                  <a:moveTo>
                    <a:pt x="569423" y="1400185"/>
                  </a:moveTo>
                  <a:cubicBezTo>
                    <a:pt x="569423" y="1408034"/>
                    <a:pt x="563059" y="1414398"/>
                    <a:pt x="555210" y="1414398"/>
                  </a:cubicBezTo>
                  <a:cubicBezTo>
                    <a:pt x="547361" y="1414398"/>
                    <a:pt x="540996" y="1408034"/>
                    <a:pt x="540996" y="1400185"/>
                  </a:cubicBezTo>
                  <a:cubicBezTo>
                    <a:pt x="540996" y="1392336"/>
                    <a:pt x="547361" y="1385971"/>
                    <a:pt x="555210" y="1385971"/>
                  </a:cubicBezTo>
                  <a:cubicBezTo>
                    <a:pt x="563059" y="1385971"/>
                    <a:pt x="569423" y="1392336"/>
                    <a:pt x="569423" y="1400185"/>
                  </a:cubicBezTo>
                  <a:close/>
                  <a:moveTo>
                    <a:pt x="626277" y="1347595"/>
                  </a:moveTo>
                  <a:cubicBezTo>
                    <a:pt x="639098" y="1350210"/>
                    <a:pt x="651615" y="1341938"/>
                    <a:pt x="654230" y="1329117"/>
                  </a:cubicBezTo>
                  <a:cubicBezTo>
                    <a:pt x="656846" y="1316297"/>
                    <a:pt x="648573" y="1303780"/>
                    <a:pt x="635753" y="1301164"/>
                  </a:cubicBezTo>
                  <a:lnTo>
                    <a:pt x="635753" y="1119737"/>
                  </a:lnTo>
                  <a:lnTo>
                    <a:pt x="626277" y="1125202"/>
                  </a:lnTo>
                  <a:lnTo>
                    <a:pt x="626277" y="1301322"/>
                  </a:lnTo>
                  <a:cubicBezTo>
                    <a:pt x="613457" y="1303925"/>
                    <a:pt x="605172" y="1316430"/>
                    <a:pt x="607774" y="1329250"/>
                  </a:cubicBezTo>
                  <a:cubicBezTo>
                    <a:pt x="609670" y="1338574"/>
                    <a:pt x="616956" y="1345861"/>
                    <a:pt x="626277" y="1347753"/>
                  </a:cubicBezTo>
                  <a:close/>
                  <a:moveTo>
                    <a:pt x="631015" y="1310166"/>
                  </a:moveTo>
                  <a:cubicBezTo>
                    <a:pt x="638864" y="1310166"/>
                    <a:pt x="645228" y="1316531"/>
                    <a:pt x="645228" y="1324380"/>
                  </a:cubicBezTo>
                  <a:cubicBezTo>
                    <a:pt x="645228" y="1332229"/>
                    <a:pt x="638864" y="1338593"/>
                    <a:pt x="631015" y="1338593"/>
                  </a:cubicBezTo>
                  <a:cubicBezTo>
                    <a:pt x="623166" y="1338593"/>
                    <a:pt x="616802" y="1332229"/>
                    <a:pt x="616802" y="1324380"/>
                  </a:cubicBezTo>
                  <a:cubicBezTo>
                    <a:pt x="616783" y="1316547"/>
                    <a:pt x="623119" y="1310185"/>
                    <a:pt x="630952" y="1310166"/>
                  </a:cubicBezTo>
                  <a:cubicBezTo>
                    <a:pt x="630974" y="1310166"/>
                    <a:pt x="630993" y="1310166"/>
                    <a:pt x="631015" y="1310166"/>
                  </a:cubicBezTo>
                  <a:close/>
                  <a:moveTo>
                    <a:pt x="929498" y="1423400"/>
                  </a:moveTo>
                  <a:cubicBezTo>
                    <a:pt x="942318" y="1426012"/>
                    <a:pt x="954829" y="1417740"/>
                    <a:pt x="957442" y="1404920"/>
                  </a:cubicBezTo>
                  <a:cubicBezTo>
                    <a:pt x="960054" y="1392102"/>
                    <a:pt x="951781" y="1379591"/>
                    <a:pt x="938961" y="1376976"/>
                  </a:cubicBezTo>
                  <a:cubicBezTo>
                    <a:pt x="926147" y="1374364"/>
                    <a:pt x="913639" y="1382633"/>
                    <a:pt x="911020" y="1395447"/>
                  </a:cubicBezTo>
                  <a:lnTo>
                    <a:pt x="787363" y="1395447"/>
                  </a:lnTo>
                  <a:lnTo>
                    <a:pt x="787363" y="1098891"/>
                  </a:lnTo>
                  <a:lnTo>
                    <a:pt x="945291" y="940963"/>
                  </a:lnTo>
                  <a:lnTo>
                    <a:pt x="913705" y="959188"/>
                  </a:lnTo>
                  <a:lnTo>
                    <a:pt x="777888" y="1095006"/>
                  </a:lnTo>
                  <a:lnTo>
                    <a:pt x="777888" y="1404923"/>
                  </a:lnTo>
                  <a:lnTo>
                    <a:pt x="911020" y="1404923"/>
                  </a:lnTo>
                  <a:cubicBezTo>
                    <a:pt x="912925" y="1414225"/>
                    <a:pt x="920196" y="1421496"/>
                    <a:pt x="929498" y="1423400"/>
                  </a:cubicBezTo>
                  <a:close/>
                  <a:moveTo>
                    <a:pt x="934236" y="1385971"/>
                  </a:moveTo>
                  <a:cubicBezTo>
                    <a:pt x="942085" y="1385971"/>
                    <a:pt x="948449" y="1392336"/>
                    <a:pt x="948449" y="1400185"/>
                  </a:cubicBezTo>
                  <a:cubicBezTo>
                    <a:pt x="948449" y="1408034"/>
                    <a:pt x="942085" y="1414398"/>
                    <a:pt x="934236" y="1414398"/>
                  </a:cubicBezTo>
                  <a:cubicBezTo>
                    <a:pt x="926387" y="1414398"/>
                    <a:pt x="920022" y="1408034"/>
                    <a:pt x="920022" y="1400185"/>
                  </a:cubicBezTo>
                  <a:cubicBezTo>
                    <a:pt x="920003" y="1392352"/>
                    <a:pt x="926339" y="1385990"/>
                    <a:pt x="934173" y="1385971"/>
                  </a:cubicBezTo>
                  <a:cubicBezTo>
                    <a:pt x="934195" y="1385971"/>
                    <a:pt x="934214" y="1385971"/>
                    <a:pt x="934236" y="1385971"/>
                  </a:cubicBezTo>
                  <a:close/>
                  <a:moveTo>
                    <a:pt x="550472" y="1319642"/>
                  </a:moveTo>
                  <a:lnTo>
                    <a:pt x="474667" y="1319642"/>
                  </a:lnTo>
                  <a:lnTo>
                    <a:pt x="474667" y="1632338"/>
                  </a:lnTo>
                  <a:lnTo>
                    <a:pt x="702082" y="1632338"/>
                  </a:lnTo>
                  <a:lnTo>
                    <a:pt x="702082" y="1935559"/>
                  </a:lnTo>
                  <a:lnTo>
                    <a:pt x="863168" y="1935559"/>
                  </a:lnTo>
                  <a:lnTo>
                    <a:pt x="863168" y="1622863"/>
                  </a:lnTo>
                  <a:lnTo>
                    <a:pt x="777888" y="1622863"/>
                  </a:lnTo>
                  <a:lnTo>
                    <a:pt x="777888" y="1831959"/>
                  </a:lnTo>
                  <a:cubicBezTo>
                    <a:pt x="768582" y="1833857"/>
                    <a:pt x="761308" y="1841131"/>
                    <a:pt x="759410" y="1850436"/>
                  </a:cubicBezTo>
                  <a:lnTo>
                    <a:pt x="759410" y="1850436"/>
                  </a:lnTo>
                  <a:cubicBezTo>
                    <a:pt x="756792" y="1863253"/>
                    <a:pt x="765061" y="1875768"/>
                    <a:pt x="777878" y="1878386"/>
                  </a:cubicBezTo>
                  <a:cubicBezTo>
                    <a:pt x="777881" y="1878389"/>
                    <a:pt x="777884" y="1878389"/>
                    <a:pt x="777888" y="1878389"/>
                  </a:cubicBezTo>
                  <a:cubicBezTo>
                    <a:pt x="790771" y="1880941"/>
                    <a:pt x="803289" y="1872568"/>
                    <a:pt x="805841" y="1859681"/>
                  </a:cubicBezTo>
                  <a:cubicBezTo>
                    <a:pt x="806444" y="1856630"/>
                    <a:pt x="806444" y="1853487"/>
                    <a:pt x="805841" y="1850436"/>
                  </a:cubicBezTo>
                  <a:cubicBezTo>
                    <a:pt x="803952" y="1841125"/>
                    <a:pt x="796675" y="1833847"/>
                    <a:pt x="787363" y="1831959"/>
                  </a:cubicBezTo>
                  <a:lnTo>
                    <a:pt x="787363" y="1632338"/>
                  </a:lnTo>
                  <a:lnTo>
                    <a:pt x="853693" y="1632338"/>
                  </a:lnTo>
                  <a:lnTo>
                    <a:pt x="853693" y="1926083"/>
                  </a:lnTo>
                  <a:lnTo>
                    <a:pt x="711558" y="1926083"/>
                  </a:lnTo>
                  <a:lnTo>
                    <a:pt x="711558" y="1622863"/>
                  </a:lnTo>
                  <a:lnTo>
                    <a:pt x="484142" y="1622863"/>
                  </a:lnTo>
                  <a:lnTo>
                    <a:pt x="484142" y="1329117"/>
                  </a:lnTo>
                  <a:lnTo>
                    <a:pt x="559948" y="1329117"/>
                  </a:lnTo>
                  <a:lnTo>
                    <a:pt x="559948" y="1168031"/>
                  </a:lnTo>
                  <a:lnTo>
                    <a:pt x="552114" y="1168031"/>
                  </a:lnTo>
                  <a:lnTo>
                    <a:pt x="535690" y="1177507"/>
                  </a:lnTo>
                  <a:lnTo>
                    <a:pt x="550472" y="1177507"/>
                  </a:lnTo>
                  <a:close/>
                  <a:moveTo>
                    <a:pt x="795954" y="1850278"/>
                  </a:moveTo>
                  <a:cubicBezTo>
                    <a:pt x="797022" y="1853345"/>
                    <a:pt x="797022" y="1856684"/>
                    <a:pt x="795954" y="1859754"/>
                  </a:cubicBezTo>
                  <a:cubicBezTo>
                    <a:pt x="793323" y="1867148"/>
                    <a:pt x="785193" y="1871011"/>
                    <a:pt x="777799" y="1868380"/>
                  </a:cubicBezTo>
                  <a:cubicBezTo>
                    <a:pt x="777796" y="1868377"/>
                    <a:pt x="777796" y="1868377"/>
                    <a:pt x="777793" y="1868377"/>
                  </a:cubicBezTo>
                  <a:lnTo>
                    <a:pt x="777793" y="1868377"/>
                  </a:lnTo>
                  <a:cubicBezTo>
                    <a:pt x="770389" y="1865720"/>
                    <a:pt x="766539" y="1857562"/>
                    <a:pt x="769195" y="1850158"/>
                  </a:cubicBezTo>
                  <a:cubicBezTo>
                    <a:pt x="770632" y="1846153"/>
                    <a:pt x="773788" y="1842998"/>
                    <a:pt x="777793" y="1841560"/>
                  </a:cubicBezTo>
                  <a:lnTo>
                    <a:pt x="777793" y="1841560"/>
                  </a:lnTo>
                  <a:cubicBezTo>
                    <a:pt x="785215" y="1838952"/>
                    <a:pt x="793345" y="1842856"/>
                    <a:pt x="795954" y="1850278"/>
                  </a:cubicBezTo>
                  <a:close/>
                  <a:moveTo>
                    <a:pt x="256727" y="1528738"/>
                  </a:moveTo>
                  <a:cubicBezTo>
                    <a:pt x="243908" y="1526126"/>
                    <a:pt x="231397" y="1534398"/>
                    <a:pt x="228783" y="1547219"/>
                  </a:cubicBezTo>
                  <a:cubicBezTo>
                    <a:pt x="226170" y="1560036"/>
                    <a:pt x="234443" y="1572547"/>
                    <a:pt x="247262" y="1575162"/>
                  </a:cubicBezTo>
                  <a:cubicBezTo>
                    <a:pt x="260078" y="1577774"/>
                    <a:pt x="272587" y="1569505"/>
                    <a:pt x="275204" y="1556691"/>
                  </a:cubicBezTo>
                  <a:lnTo>
                    <a:pt x="332532" y="1556691"/>
                  </a:lnTo>
                  <a:lnTo>
                    <a:pt x="332532" y="1294784"/>
                  </a:lnTo>
                  <a:lnTo>
                    <a:pt x="323056" y="1300280"/>
                  </a:lnTo>
                  <a:lnTo>
                    <a:pt x="323056" y="1547057"/>
                  </a:lnTo>
                  <a:lnTo>
                    <a:pt x="275204" y="1547057"/>
                  </a:lnTo>
                  <a:cubicBezTo>
                    <a:pt x="273258" y="1537809"/>
                    <a:pt x="265993" y="1530605"/>
                    <a:pt x="256727" y="1528738"/>
                  </a:cubicBezTo>
                  <a:close/>
                  <a:moveTo>
                    <a:pt x="251989" y="1566167"/>
                  </a:moveTo>
                  <a:cubicBezTo>
                    <a:pt x="244139" y="1566167"/>
                    <a:pt x="237776" y="1559802"/>
                    <a:pt x="237776" y="1551953"/>
                  </a:cubicBezTo>
                  <a:cubicBezTo>
                    <a:pt x="237776" y="1544104"/>
                    <a:pt x="244139" y="1537740"/>
                    <a:pt x="251989" y="1537740"/>
                  </a:cubicBezTo>
                  <a:cubicBezTo>
                    <a:pt x="259839" y="1537740"/>
                    <a:pt x="266203" y="1544104"/>
                    <a:pt x="266203" y="1551953"/>
                  </a:cubicBezTo>
                  <a:cubicBezTo>
                    <a:pt x="266099" y="1559733"/>
                    <a:pt x="259771" y="1565993"/>
                    <a:pt x="251989" y="1566009"/>
                  </a:cubicBezTo>
                  <a:close/>
                  <a:moveTo>
                    <a:pt x="626277" y="2011522"/>
                  </a:moveTo>
                  <a:lnTo>
                    <a:pt x="683605" y="2011522"/>
                  </a:lnTo>
                  <a:cubicBezTo>
                    <a:pt x="686220" y="2024339"/>
                    <a:pt x="698734" y="2032612"/>
                    <a:pt x="711552" y="2029993"/>
                  </a:cubicBezTo>
                  <a:cubicBezTo>
                    <a:pt x="724372" y="2027378"/>
                    <a:pt x="732641" y="2014864"/>
                    <a:pt x="730026" y="2002046"/>
                  </a:cubicBezTo>
                  <a:cubicBezTo>
                    <a:pt x="727408" y="1989229"/>
                    <a:pt x="714897" y="1980957"/>
                    <a:pt x="702076" y="1983575"/>
                  </a:cubicBezTo>
                  <a:cubicBezTo>
                    <a:pt x="692774" y="1985474"/>
                    <a:pt x="685503" y="1992745"/>
                    <a:pt x="683605" y="2002046"/>
                  </a:cubicBezTo>
                  <a:lnTo>
                    <a:pt x="635753" y="2002046"/>
                  </a:lnTo>
                  <a:lnTo>
                    <a:pt x="635753" y="1698826"/>
                  </a:lnTo>
                  <a:lnTo>
                    <a:pt x="408337" y="1698826"/>
                  </a:lnTo>
                  <a:lnTo>
                    <a:pt x="408337" y="1253470"/>
                  </a:lnTo>
                  <a:lnTo>
                    <a:pt x="456189" y="1253470"/>
                  </a:lnTo>
                  <a:cubicBezTo>
                    <a:pt x="458805" y="1266288"/>
                    <a:pt x="471319" y="1274560"/>
                    <a:pt x="484136" y="1271941"/>
                  </a:cubicBezTo>
                  <a:cubicBezTo>
                    <a:pt x="496957" y="1269326"/>
                    <a:pt x="505226" y="1256812"/>
                    <a:pt x="502610" y="1243995"/>
                  </a:cubicBezTo>
                  <a:cubicBezTo>
                    <a:pt x="499992" y="1231177"/>
                    <a:pt x="487481" y="1222905"/>
                    <a:pt x="474660" y="1225523"/>
                  </a:cubicBezTo>
                  <a:cubicBezTo>
                    <a:pt x="465359" y="1227422"/>
                    <a:pt x="458088" y="1234693"/>
                    <a:pt x="456189" y="1243995"/>
                  </a:cubicBezTo>
                  <a:lnTo>
                    <a:pt x="420814" y="1243995"/>
                  </a:lnTo>
                  <a:lnTo>
                    <a:pt x="398862" y="1256629"/>
                  </a:lnTo>
                  <a:lnTo>
                    <a:pt x="398862" y="1708301"/>
                  </a:lnTo>
                  <a:lnTo>
                    <a:pt x="626277" y="1708301"/>
                  </a:lnTo>
                  <a:close/>
                  <a:moveTo>
                    <a:pt x="706820" y="1992571"/>
                  </a:moveTo>
                  <a:cubicBezTo>
                    <a:pt x="714669" y="1992571"/>
                    <a:pt x="721034" y="1998935"/>
                    <a:pt x="721034" y="2006784"/>
                  </a:cubicBezTo>
                  <a:cubicBezTo>
                    <a:pt x="721034" y="2014633"/>
                    <a:pt x="714669" y="2020998"/>
                    <a:pt x="706820" y="2020998"/>
                  </a:cubicBezTo>
                  <a:cubicBezTo>
                    <a:pt x="698971" y="2020998"/>
                    <a:pt x="692607" y="2014633"/>
                    <a:pt x="692607" y="2006784"/>
                  </a:cubicBezTo>
                  <a:cubicBezTo>
                    <a:pt x="692502" y="1998951"/>
                    <a:pt x="698766" y="1992517"/>
                    <a:pt x="706599" y="1992413"/>
                  </a:cubicBezTo>
                  <a:cubicBezTo>
                    <a:pt x="706672" y="1992413"/>
                    <a:pt x="706748" y="1992413"/>
                    <a:pt x="706820" y="1992413"/>
                  </a:cubicBezTo>
                  <a:close/>
                  <a:moveTo>
                    <a:pt x="479405" y="1234519"/>
                  </a:moveTo>
                  <a:cubicBezTo>
                    <a:pt x="487254" y="1234519"/>
                    <a:pt x="493618" y="1240883"/>
                    <a:pt x="493618" y="1248732"/>
                  </a:cubicBezTo>
                  <a:cubicBezTo>
                    <a:pt x="493618" y="1256581"/>
                    <a:pt x="487254" y="1262946"/>
                    <a:pt x="479405" y="1262946"/>
                  </a:cubicBezTo>
                  <a:cubicBezTo>
                    <a:pt x="471556" y="1262946"/>
                    <a:pt x="465191" y="1256581"/>
                    <a:pt x="465191" y="1248732"/>
                  </a:cubicBezTo>
                  <a:cubicBezTo>
                    <a:pt x="465087" y="1240899"/>
                    <a:pt x="471350" y="1234468"/>
                    <a:pt x="479184" y="1234361"/>
                  </a:cubicBezTo>
                  <a:cubicBezTo>
                    <a:pt x="479256" y="1234361"/>
                    <a:pt x="479332" y="1234361"/>
                    <a:pt x="479405" y="1234361"/>
                  </a:cubicBezTo>
                  <a:close/>
                  <a:moveTo>
                    <a:pt x="247251" y="1499363"/>
                  </a:moveTo>
                  <a:cubicBezTo>
                    <a:pt x="260073" y="1501979"/>
                    <a:pt x="272588" y="1493706"/>
                    <a:pt x="275204" y="1480886"/>
                  </a:cubicBezTo>
                  <a:cubicBezTo>
                    <a:pt x="277821" y="1468065"/>
                    <a:pt x="269548" y="1455548"/>
                    <a:pt x="256727" y="1452933"/>
                  </a:cubicBezTo>
                  <a:lnTo>
                    <a:pt x="256727" y="1338562"/>
                  </a:lnTo>
                  <a:lnTo>
                    <a:pt x="247251" y="1344026"/>
                  </a:lnTo>
                  <a:lnTo>
                    <a:pt x="247251" y="1452933"/>
                  </a:lnTo>
                  <a:cubicBezTo>
                    <a:pt x="234430" y="1455535"/>
                    <a:pt x="226146" y="1468040"/>
                    <a:pt x="228750" y="1480861"/>
                  </a:cubicBezTo>
                  <a:cubicBezTo>
                    <a:pt x="230643" y="1490185"/>
                    <a:pt x="237929" y="1497471"/>
                    <a:pt x="247251" y="1499363"/>
                  </a:cubicBezTo>
                  <a:close/>
                  <a:moveTo>
                    <a:pt x="251989" y="1461935"/>
                  </a:moveTo>
                  <a:cubicBezTo>
                    <a:pt x="259839" y="1461935"/>
                    <a:pt x="266203" y="1468299"/>
                    <a:pt x="266203" y="1476148"/>
                  </a:cubicBezTo>
                  <a:cubicBezTo>
                    <a:pt x="266203" y="1483997"/>
                    <a:pt x="259839" y="1490361"/>
                    <a:pt x="251989" y="1490361"/>
                  </a:cubicBezTo>
                  <a:cubicBezTo>
                    <a:pt x="244139" y="1490361"/>
                    <a:pt x="237776" y="1483997"/>
                    <a:pt x="237776" y="1476148"/>
                  </a:cubicBezTo>
                  <a:cubicBezTo>
                    <a:pt x="237671" y="1468315"/>
                    <a:pt x="243935" y="1461884"/>
                    <a:pt x="251767" y="1461777"/>
                  </a:cubicBezTo>
                  <a:cubicBezTo>
                    <a:pt x="251841" y="1461777"/>
                    <a:pt x="251915" y="1461777"/>
                    <a:pt x="251989" y="1461777"/>
                  </a:cubicBezTo>
                  <a:close/>
                  <a:moveTo>
                    <a:pt x="4719757" y="3242882"/>
                  </a:moveTo>
                  <a:cubicBezTo>
                    <a:pt x="4732581" y="3245504"/>
                    <a:pt x="4745089" y="3237229"/>
                    <a:pt x="4747710" y="3224405"/>
                  </a:cubicBezTo>
                  <a:cubicBezTo>
                    <a:pt x="4750300" y="3211581"/>
                    <a:pt x="4742056" y="3199073"/>
                    <a:pt x="4729233" y="3196452"/>
                  </a:cubicBezTo>
                  <a:cubicBezTo>
                    <a:pt x="4716409" y="3193862"/>
                    <a:pt x="4703901" y="3202106"/>
                    <a:pt x="4701280" y="3214929"/>
                  </a:cubicBezTo>
                  <a:lnTo>
                    <a:pt x="4113316" y="3214929"/>
                  </a:lnTo>
                  <a:lnTo>
                    <a:pt x="4113316" y="3411233"/>
                  </a:lnTo>
                  <a:lnTo>
                    <a:pt x="4122791" y="3411233"/>
                  </a:lnTo>
                  <a:lnTo>
                    <a:pt x="4122791" y="3224247"/>
                  </a:lnTo>
                  <a:lnTo>
                    <a:pt x="4701280" y="3224247"/>
                  </a:lnTo>
                  <a:cubicBezTo>
                    <a:pt x="4703175" y="3233565"/>
                    <a:pt x="4710439" y="3240830"/>
                    <a:pt x="4719757" y="3242725"/>
                  </a:cubicBezTo>
                  <a:close/>
                  <a:moveTo>
                    <a:pt x="4724495" y="3205454"/>
                  </a:moveTo>
                  <a:cubicBezTo>
                    <a:pt x="4732360" y="3205454"/>
                    <a:pt x="4738709" y="3211802"/>
                    <a:pt x="4738709" y="3219667"/>
                  </a:cubicBezTo>
                  <a:cubicBezTo>
                    <a:pt x="4738709" y="3227532"/>
                    <a:pt x="4732360" y="3233881"/>
                    <a:pt x="4724495" y="3233881"/>
                  </a:cubicBezTo>
                  <a:cubicBezTo>
                    <a:pt x="4716630" y="3233881"/>
                    <a:pt x="4710282" y="3227532"/>
                    <a:pt x="4710282" y="3219667"/>
                  </a:cubicBezTo>
                  <a:cubicBezTo>
                    <a:pt x="4710187" y="3211834"/>
                    <a:pt x="4716441" y="3205391"/>
                    <a:pt x="4724274" y="3205296"/>
                  </a:cubicBezTo>
                  <a:cubicBezTo>
                    <a:pt x="4724337" y="3205296"/>
                    <a:pt x="4724432" y="3205296"/>
                    <a:pt x="4724495" y="3205296"/>
                  </a:cubicBezTo>
                  <a:close/>
                  <a:moveTo>
                    <a:pt x="5762552" y="713358"/>
                  </a:moveTo>
                  <a:cubicBezTo>
                    <a:pt x="5759931" y="726179"/>
                    <a:pt x="5768206" y="738690"/>
                    <a:pt x="5781030" y="741302"/>
                  </a:cubicBezTo>
                  <a:cubicBezTo>
                    <a:pt x="5793853" y="743917"/>
                    <a:pt x="5806361" y="735642"/>
                    <a:pt x="5808983" y="722821"/>
                  </a:cubicBezTo>
                  <a:cubicBezTo>
                    <a:pt x="5811573" y="710007"/>
                    <a:pt x="5803329" y="697499"/>
                    <a:pt x="5790505" y="694881"/>
                  </a:cubicBezTo>
                  <a:lnTo>
                    <a:pt x="5790505" y="485785"/>
                  </a:lnTo>
                  <a:lnTo>
                    <a:pt x="5657373" y="485785"/>
                  </a:lnTo>
                  <a:cubicBezTo>
                    <a:pt x="5654751" y="472967"/>
                    <a:pt x="5642243" y="464695"/>
                    <a:pt x="5629419" y="467314"/>
                  </a:cubicBezTo>
                  <a:cubicBezTo>
                    <a:pt x="5616596" y="469929"/>
                    <a:pt x="5608320" y="482443"/>
                    <a:pt x="5610942" y="495261"/>
                  </a:cubicBezTo>
                  <a:cubicBezTo>
                    <a:pt x="5613563" y="508078"/>
                    <a:pt x="5626071" y="516350"/>
                    <a:pt x="5638895" y="513732"/>
                  </a:cubicBezTo>
                  <a:cubicBezTo>
                    <a:pt x="5648213" y="511833"/>
                    <a:pt x="5655477" y="504562"/>
                    <a:pt x="5657373" y="495261"/>
                  </a:cubicBezTo>
                  <a:lnTo>
                    <a:pt x="5781030" y="495261"/>
                  </a:lnTo>
                  <a:lnTo>
                    <a:pt x="5781030" y="694881"/>
                  </a:lnTo>
                  <a:cubicBezTo>
                    <a:pt x="5771775" y="696757"/>
                    <a:pt x="5764511" y="703955"/>
                    <a:pt x="5762552" y="713200"/>
                  </a:cubicBezTo>
                  <a:close/>
                  <a:moveTo>
                    <a:pt x="5634157" y="504894"/>
                  </a:moveTo>
                  <a:cubicBezTo>
                    <a:pt x="5626293" y="504894"/>
                    <a:pt x="5619944" y="498530"/>
                    <a:pt x="5619944" y="490681"/>
                  </a:cubicBezTo>
                  <a:cubicBezTo>
                    <a:pt x="5619944" y="482832"/>
                    <a:pt x="5626293" y="476467"/>
                    <a:pt x="5634157" y="476467"/>
                  </a:cubicBezTo>
                  <a:cubicBezTo>
                    <a:pt x="5642022" y="476467"/>
                    <a:pt x="5648371" y="482832"/>
                    <a:pt x="5648371" y="490681"/>
                  </a:cubicBezTo>
                  <a:cubicBezTo>
                    <a:pt x="5648276" y="498460"/>
                    <a:pt x="5641927" y="504720"/>
                    <a:pt x="5634157" y="504736"/>
                  </a:cubicBezTo>
                  <a:close/>
                  <a:moveTo>
                    <a:pt x="5785768" y="703883"/>
                  </a:moveTo>
                  <a:cubicBezTo>
                    <a:pt x="5793632" y="703883"/>
                    <a:pt x="5799981" y="710247"/>
                    <a:pt x="5799981" y="718096"/>
                  </a:cubicBezTo>
                  <a:cubicBezTo>
                    <a:pt x="5799981" y="725945"/>
                    <a:pt x="5793632" y="732310"/>
                    <a:pt x="5785768" y="732310"/>
                  </a:cubicBezTo>
                  <a:cubicBezTo>
                    <a:pt x="5777903" y="732310"/>
                    <a:pt x="5771554" y="725945"/>
                    <a:pt x="5771554" y="718096"/>
                  </a:cubicBezTo>
                  <a:cubicBezTo>
                    <a:pt x="5771459" y="710263"/>
                    <a:pt x="5777713" y="703832"/>
                    <a:pt x="5785546" y="703725"/>
                  </a:cubicBezTo>
                  <a:cubicBezTo>
                    <a:pt x="5785610" y="703725"/>
                    <a:pt x="5785704" y="703725"/>
                    <a:pt x="5785768" y="703725"/>
                  </a:cubicBezTo>
                  <a:close/>
                  <a:moveTo>
                    <a:pt x="5581567" y="789164"/>
                  </a:moveTo>
                  <a:cubicBezTo>
                    <a:pt x="5578946" y="776346"/>
                    <a:pt x="5566438" y="768074"/>
                    <a:pt x="5553614" y="770692"/>
                  </a:cubicBezTo>
                  <a:cubicBezTo>
                    <a:pt x="5540790" y="773308"/>
                    <a:pt x="5532515" y="785822"/>
                    <a:pt x="5535137" y="798639"/>
                  </a:cubicBezTo>
                  <a:cubicBezTo>
                    <a:pt x="5537758" y="811457"/>
                    <a:pt x="5550266" y="819729"/>
                    <a:pt x="5563090" y="817110"/>
                  </a:cubicBezTo>
                  <a:cubicBezTo>
                    <a:pt x="5572407" y="815212"/>
                    <a:pt x="5579672" y="807941"/>
                    <a:pt x="5581567" y="798639"/>
                  </a:cubicBezTo>
                  <a:lnTo>
                    <a:pt x="5714700" y="798639"/>
                  </a:lnTo>
                  <a:lnTo>
                    <a:pt x="5714700" y="589543"/>
                  </a:lnTo>
                  <a:cubicBezTo>
                    <a:pt x="5727524" y="586928"/>
                    <a:pt x="5735799" y="574414"/>
                    <a:pt x="5733178" y="561596"/>
                  </a:cubicBezTo>
                  <a:cubicBezTo>
                    <a:pt x="5730556" y="548776"/>
                    <a:pt x="5718048" y="540507"/>
                    <a:pt x="5705225" y="543122"/>
                  </a:cubicBezTo>
                  <a:cubicBezTo>
                    <a:pt x="5692401" y="545737"/>
                    <a:pt x="5684125" y="558251"/>
                    <a:pt x="5686747" y="571072"/>
                  </a:cubicBezTo>
                  <a:cubicBezTo>
                    <a:pt x="5688642" y="580374"/>
                    <a:pt x="5695907" y="587645"/>
                    <a:pt x="5705225" y="589543"/>
                  </a:cubicBezTo>
                  <a:lnTo>
                    <a:pt x="5705225" y="789006"/>
                  </a:lnTo>
                  <a:close/>
                  <a:moveTo>
                    <a:pt x="5558352" y="808115"/>
                  </a:moveTo>
                  <a:cubicBezTo>
                    <a:pt x="5550487" y="808115"/>
                    <a:pt x="5544139" y="801750"/>
                    <a:pt x="5544139" y="793901"/>
                  </a:cubicBezTo>
                  <a:cubicBezTo>
                    <a:pt x="5544139" y="786052"/>
                    <a:pt x="5550487" y="779688"/>
                    <a:pt x="5558352" y="779688"/>
                  </a:cubicBezTo>
                  <a:cubicBezTo>
                    <a:pt x="5566217" y="779688"/>
                    <a:pt x="5572566" y="786052"/>
                    <a:pt x="5572566" y="793901"/>
                  </a:cubicBezTo>
                  <a:cubicBezTo>
                    <a:pt x="5572471" y="801681"/>
                    <a:pt x="5566122" y="807941"/>
                    <a:pt x="5558352" y="807957"/>
                  </a:cubicBezTo>
                  <a:close/>
                  <a:moveTo>
                    <a:pt x="5695749" y="566486"/>
                  </a:moveTo>
                  <a:cubicBezTo>
                    <a:pt x="5695749" y="558637"/>
                    <a:pt x="5702098" y="552272"/>
                    <a:pt x="5709962" y="552272"/>
                  </a:cubicBezTo>
                  <a:cubicBezTo>
                    <a:pt x="5717827" y="552272"/>
                    <a:pt x="5724176" y="558637"/>
                    <a:pt x="5724176" y="566486"/>
                  </a:cubicBezTo>
                  <a:cubicBezTo>
                    <a:pt x="5724176" y="574335"/>
                    <a:pt x="5717827" y="580699"/>
                    <a:pt x="5709962" y="580699"/>
                  </a:cubicBezTo>
                  <a:cubicBezTo>
                    <a:pt x="5702098" y="580699"/>
                    <a:pt x="5695749" y="574338"/>
                    <a:pt x="5695749" y="566486"/>
                  </a:cubicBezTo>
                  <a:cubicBezTo>
                    <a:pt x="5695749" y="566435"/>
                    <a:pt x="5695749" y="566382"/>
                    <a:pt x="5695749" y="566328"/>
                  </a:cubicBezTo>
                  <a:close/>
                  <a:moveTo>
                    <a:pt x="5942116" y="571224"/>
                  </a:moveTo>
                  <a:lnTo>
                    <a:pt x="5942116" y="410138"/>
                  </a:lnTo>
                  <a:lnTo>
                    <a:pt x="5657373" y="410138"/>
                  </a:lnTo>
                  <a:cubicBezTo>
                    <a:pt x="5654783" y="397317"/>
                    <a:pt x="5642275" y="389032"/>
                    <a:pt x="5629451" y="391635"/>
                  </a:cubicBezTo>
                  <a:cubicBezTo>
                    <a:pt x="5620133" y="393530"/>
                    <a:pt x="5612837" y="400817"/>
                    <a:pt x="5610942" y="410138"/>
                  </a:cubicBezTo>
                  <a:lnTo>
                    <a:pt x="5610942" y="410138"/>
                  </a:lnTo>
                  <a:cubicBezTo>
                    <a:pt x="5608320" y="422958"/>
                    <a:pt x="5616596" y="435475"/>
                    <a:pt x="5629419" y="438091"/>
                  </a:cubicBezTo>
                  <a:cubicBezTo>
                    <a:pt x="5642243" y="440706"/>
                    <a:pt x="5654751" y="432434"/>
                    <a:pt x="5657373" y="419613"/>
                  </a:cubicBezTo>
                  <a:lnTo>
                    <a:pt x="5932640" y="419613"/>
                  </a:lnTo>
                  <a:lnTo>
                    <a:pt x="5932640" y="561748"/>
                  </a:lnTo>
                  <a:lnTo>
                    <a:pt x="5866311" y="561748"/>
                  </a:lnTo>
                  <a:lnTo>
                    <a:pt x="5866311" y="513738"/>
                  </a:lnTo>
                  <a:cubicBezTo>
                    <a:pt x="5879134" y="511123"/>
                    <a:pt x="5887410" y="498609"/>
                    <a:pt x="5884788" y="485791"/>
                  </a:cubicBezTo>
                  <a:cubicBezTo>
                    <a:pt x="5882167" y="472971"/>
                    <a:pt x="5869659" y="464702"/>
                    <a:pt x="5856835" y="467317"/>
                  </a:cubicBezTo>
                  <a:cubicBezTo>
                    <a:pt x="5844011" y="469932"/>
                    <a:pt x="5835736" y="482446"/>
                    <a:pt x="5838358" y="495267"/>
                  </a:cubicBezTo>
                  <a:cubicBezTo>
                    <a:pt x="5840253" y="504569"/>
                    <a:pt x="5847517" y="511840"/>
                    <a:pt x="5856835" y="513738"/>
                  </a:cubicBezTo>
                  <a:lnTo>
                    <a:pt x="5856835" y="571066"/>
                  </a:lnTo>
                  <a:close/>
                  <a:moveTo>
                    <a:pt x="5647581" y="419613"/>
                  </a:moveTo>
                  <a:cubicBezTo>
                    <a:pt x="5644959" y="427017"/>
                    <a:pt x="5636842" y="430899"/>
                    <a:pt x="5629451" y="428283"/>
                  </a:cubicBezTo>
                  <a:cubicBezTo>
                    <a:pt x="5622028" y="425668"/>
                    <a:pt x="5618143" y="417541"/>
                    <a:pt x="5620765" y="410138"/>
                  </a:cubicBezTo>
                  <a:cubicBezTo>
                    <a:pt x="5623387" y="402734"/>
                    <a:pt x="5631504" y="398852"/>
                    <a:pt x="5638927" y="401467"/>
                  </a:cubicBezTo>
                  <a:cubicBezTo>
                    <a:pt x="5646318" y="404083"/>
                    <a:pt x="5650203" y="412210"/>
                    <a:pt x="5647581" y="419613"/>
                  </a:cubicBezTo>
                  <a:close/>
                  <a:moveTo>
                    <a:pt x="5847359" y="490712"/>
                  </a:moveTo>
                  <a:cubicBezTo>
                    <a:pt x="5847359" y="482863"/>
                    <a:pt x="5853708" y="476499"/>
                    <a:pt x="5861573" y="476499"/>
                  </a:cubicBezTo>
                  <a:cubicBezTo>
                    <a:pt x="5869438" y="476499"/>
                    <a:pt x="5875786" y="482863"/>
                    <a:pt x="5875786" y="490712"/>
                  </a:cubicBezTo>
                  <a:cubicBezTo>
                    <a:pt x="5875786" y="498561"/>
                    <a:pt x="5869438" y="504926"/>
                    <a:pt x="5861573" y="504926"/>
                  </a:cubicBezTo>
                  <a:cubicBezTo>
                    <a:pt x="5853708" y="504926"/>
                    <a:pt x="5847359" y="498564"/>
                    <a:pt x="5847359" y="490712"/>
                  </a:cubicBezTo>
                  <a:cubicBezTo>
                    <a:pt x="5847359" y="490649"/>
                    <a:pt x="5847359" y="490586"/>
                    <a:pt x="5847359" y="490523"/>
                  </a:cubicBezTo>
                  <a:close/>
                  <a:moveTo>
                    <a:pt x="5563090" y="1360577"/>
                  </a:moveTo>
                  <a:lnTo>
                    <a:pt x="5370734" y="1168221"/>
                  </a:lnTo>
                  <a:lnTo>
                    <a:pt x="5278347" y="1168221"/>
                  </a:lnTo>
                  <a:cubicBezTo>
                    <a:pt x="5275725" y="1155404"/>
                    <a:pt x="5263217" y="1147131"/>
                    <a:pt x="5250394" y="1149750"/>
                  </a:cubicBezTo>
                  <a:cubicBezTo>
                    <a:pt x="5237570" y="1152365"/>
                    <a:pt x="5229294" y="1164879"/>
                    <a:pt x="5231916" y="1177697"/>
                  </a:cubicBezTo>
                  <a:cubicBezTo>
                    <a:pt x="5234538" y="1190514"/>
                    <a:pt x="5247045" y="1198786"/>
                    <a:pt x="5259869" y="1196168"/>
                  </a:cubicBezTo>
                  <a:cubicBezTo>
                    <a:pt x="5269187" y="1194270"/>
                    <a:pt x="5276452" y="1186999"/>
                    <a:pt x="5278347" y="1177697"/>
                  </a:cubicBezTo>
                  <a:lnTo>
                    <a:pt x="5366786" y="1177697"/>
                  </a:lnTo>
                  <a:lnTo>
                    <a:pt x="5553456" y="1364367"/>
                  </a:lnTo>
                  <a:lnTo>
                    <a:pt x="5553456" y="1632528"/>
                  </a:lnTo>
                  <a:lnTo>
                    <a:pt x="6064415" y="1632528"/>
                  </a:lnTo>
                  <a:lnTo>
                    <a:pt x="6064415" y="1623052"/>
                  </a:lnTo>
                  <a:lnTo>
                    <a:pt x="5563090" y="1623052"/>
                  </a:lnTo>
                  <a:close/>
                  <a:moveTo>
                    <a:pt x="5255131" y="1187172"/>
                  </a:moveTo>
                  <a:cubicBezTo>
                    <a:pt x="5247267" y="1187172"/>
                    <a:pt x="5240918" y="1180808"/>
                    <a:pt x="5240918" y="1172959"/>
                  </a:cubicBezTo>
                  <a:cubicBezTo>
                    <a:pt x="5240918" y="1165110"/>
                    <a:pt x="5247267" y="1158745"/>
                    <a:pt x="5255131" y="1158745"/>
                  </a:cubicBezTo>
                  <a:cubicBezTo>
                    <a:pt x="5262996" y="1158745"/>
                    <a:pt x="5269345" y="1165110"/>
                    <a:pt x="5269345" y="1172959"/>
                  </a:cubicBezTo>
                  <a:cubicBezTo>
                    <a:pt x="5269218" y="1180729"/>
                    <a:pt x="5262901" y="1186967"/>
                    <a:pt x="5255131" y="1186983"/>
                  </a:cubicBezTo>
                  <a:close/>
                  <a:moveTo>
                    <a:pt x="5733178" y="1026086"/>
                  </a:moveTo>
                  <a:cubicBezTo>
                    <a:pt x="5735799" y="1013266"/>
                    <a:pt x="5727524" y="1000755"/>
                    <a:pt x="5714700" y="998143"/>
                  </a:cubicBezTo>
                  <a:cubicBezTo>
                    <a:pt x="5701876" y="995527"/>
                    <a:pt x="5689369" y="1003803"/>
                    <a:pt x="5686747" y="1016623"/>
                  </a:cubicBezTo>
                  <a:cubicBezTo>
                    <a:pt x="5684157" y="1029437"/>
                    <a:pt x="5692401" y="1041945"/>
                    <a:pt x="5705225" y="1044564"/>
                  </a:cubicBezTo>
                  <a:lnTo>
                    <a:pt x="5705225" y="1404923"/>
                  </a:lnTo>
                  <a:lnTo>
                    <a:pt x="5781030" y="1404923"/>
                  </a:lnTo>
                  <a:lnTo>
                    <a:pt x="5781030" y="1452933"/>
                  </a:lnTo>
                  <a:cubicBezTo>
                    <a:pt x="5768206" y="1455548"/>
                    <a:pt x="5759931" y="1468062"/>
                    <a:pt x="5762552" y="1480879"/>
                  </a:cubicBezTo>
                  <a:cubicBezTo>
                    <a:pt x="5765174" y="1493700"/>
                    <a:pt x="5777682" y="1501969"/>
                    <a:pt x="5790505" y="1499354"/>
                  </a:cubicBezTo>
                  <a:cubicBezTo>
                    <a:pt x="5803329" y="1496739"/>
                    <a:pt x="5811604" y="1484224"/>
                    <a:pt x="5808983" y="1471404"/>
                  </a:cubicBezTo>
                  <a:cubicBezTo>
                    <a:pt x="5807088" y="1462102"/>
                    <a:pt x="5799823" y="1454831"/>
                    <a:pt x="5790505" y="1452933"/>
                  </a:cubicBezTo>
                  <a:lnTo>
                    <a:pt x="5790505" y="1395447"/>
                  </a:lnTo>
                  <a:lnTo>
                    <a:pt x="5714700" y="1395447"/>
                  </a:lnTo>
                  <a:lnTo>
                    <a:pt x="5714700" y="1044374"/>
                  </a:lnTo>
                  <a:cubicBezTo>
                    <a:pt x="5724018" y="1042485"/>
                    <a:pt x="5731283" y="1035208"/>
                    <a:pt x="5733178" y="1025897"/>
                  </a:cubicBezTo>
                  <a:close/>
                  <a:moveTo>
                    <a:pt x="5799981" y="1476180"/>
                  </a:moveTo>
                  <a:cubicBezTo>
                    <a:pt x="5799981" y="1484029"/>
                    <a:pt x="5793632" y="1490393"/>
                    <a:pt x="5785768" y="1490393"/>
                  </a:cubicBezTo>
                  <a:cubicBezTo>
                    <a:pt x="5777903" y="1490393"/>
                    <a:pt x="5771554" y="1484029"/>
                    <a:pt x="5771554" y="1476180"/>
                  </a:cubicBezTo>
                  <a:cubicBezTo>
                    <a:pt x="5771554" y="1468331"/>
                    <a:pt x="5777903" y="1461966"/>
                    <a:pt x="5785768" y="1461966"/>
                  </a:cubicBezTo>
                  <a:cubicBezTo>
                    <a:pt x="5793538" y="1461966"/>
                    <a:pt x="5799886" y="1468214"/>
                    <a:pt x="5799981" y="1475990"/>
                  </a:cubicBezTo>
                  <a:close/>
                  <a:moveTo>
                    <a:pt x="5709962" y="1035562"/>
                  </a:moveTo>
                  <a:cubicBezTo>
                    <a:pt x="5702098" y="1035562"/>
                    <a:pt x="5695749" y="1029197"/>
                    <a:pt x="5695749" y="1021348"/>
                  </a:cubicBezTo>
                  <a:cubicBezTo>
                    <a:pt x="5695749" y="1013499"/>
                    <a:pt x="5702098" y="1007135"/>
                    <a:pt x="5709962" y="1007135"/>
                  </a:cubicBezTo>
                  <a:cubicBezTo>
                    <a:pt x="5717827" y="1007135"/>
                    <a:pt x="5724176" y="1013499"/>
                    <a:pt x="5724176" y="1021348"/>
                  </a:cubicBezTo>
                  <a:cubicBezTo>
                    <a:pt x="5724049" y="1029119"/>
                    <a:pt x="5717732" y="1035357"/>
                    <a:pt x="5709962" y="1035372"/>
                  </a:cubicBezTo>
                  <a:close/>
                  <a:moveTo>
                    <a:pt x="5942116" y="2514205"/>
                  </a:moveTo>
                  <a:cubicBezTo>
                    <a:pt x="5929292" y="2511593"/>
                    <a:pt x="5916784" y="2519865"/>
                    <a:pt x="5914163" y="2532686"/>
                  </a:cubicBezTo>
                  <a:cubicBezTo>
                    <a:pt x="5911573" y="2545503"/>
                    <a:pt x="5919816" y="2558014"/>
                    <a:pt x="5932640" y="2560630"/>
                  </a:cubicBezTo>
                  <a:cubicBezTo>
                    <a:pt x="5945464" y="2563242"/>
                    <a:pt x="5957972" y="2554973"/>
                    <a:pt x="5960593" y="2542158"/>
                  </a:cubicBezTo>
                  <a:lnTo>
                    <a:pt x="6064415" y="2542158"/>
                  </a:lnTo>
                  <a:lnTo>
                    <a:pt x="6064415" y="2532683"/>
                  </a:lnTo>
                  <a:lnTo>
                    <a:pt x="5960593" y="2532683"/>
                  </a:lnTo>
                  <a:cubicBezTo>
                    <a:pt x="5958698" y="2523371"/>
                    <a:pt x="5951433" y="2516094"/>
                    <a:pt x="5942116" y="2514205"/>
                  </a:cubicBezTo>
                  <a:close/>
                  <a:moveTo>
                    <a:pt x="5937378" y="2551634"/>
                  </a:moveTo>
                  <a:cubicBezTo>
                    <a:pt x="5929513" y="2551634"/>
                    <a:pt x="5923165" y="2545270"/>
                    <a:pt x="5923165" y="2537420"/>
                  </a:cubicBezTo>
                  <a:cubicBezTo>
                    <a:pt x="5923165" y="2529571"/>
                    <a:pt x="5929513" y="2523207"/>
                    <a:pt x="5937378" y="2523207"/>
                  </a:cubicBezTo>
                  <a:cubicBezTo>
                    <a:pt x="5945243" y="2523207"/>
                    <a:pt x="5951591" y="2529571"/>
                    <a:pt x="5951591" y="2537420"/>
                  </a:cubicBezTo>
                  <a:cubicBezTo>
                    <a:pt x="5951497" y="2545200"/>
                    <a:pt x="5945148" y="2551460"/>
                    <a:pt x="5937378" y="2551476"/>
                  </a:cubicBezTo>
                  <a:close/>
                  <a:moveTo>
                    <a:pt x="5477809" y="713358"/>
                  </a:moveTo>
                  <a:lnTo>
                    <a:pt x="5477809" y="1016579"/>
                  </a:lnTo>
                  <a:lnTo>
                    <a:pt x="5429957" y="1016579"/>
                  </a:lnTo>
                  <a:cubicBezTo>
                    <a:pt x="5427336" y="1003762"/>
                    <a:pt x="5414827" y="995489"/>
                    <a:pt x="5402004" y="998108"/>
                  </a:cubicBezTo>
                  <a:cubicBezTo>
                    <a:pt x="5389180" y="1000723"/>
                    <a:pt x="5380905" y="1013237"/>
                    <a:pt x="5383526" y="1026055"/>
                  </a:cubicBezTo>
                  <a:cubicBezTo>
                    <a:pt x="5386148" y="1038872"/>
                    <a:pt x="5398656" y="1047144"/>
                    <a:pt x="5411480" y="1044526"/>
                  </a:cubicBezTo>
                  <a:cubicBezTo>
                    <a:pt x="5420797" y="1042628"/>
                    <a:pt x="5428062" y="1035357"/>
                    <a:pt x="5429957" y="1026055"/>
                  </a:cubicBezTo>
                  <a:lnTo>
                    <a:pt x="5487285" y="1026055"/>
                  </a:lnTo>
                  <a:lnTo>
                    <a:pt x="5487285" y="722834"/>
                  </a:lnTo>
                  <a:lnTo>
                    <a:pt x="5638895" y="722834"/>
                  </a:lnTo>
                  <a:lnTo>
                    <a:pt x="5638895" y="589543"/>
                  </a:lnTo>
                  <a:cubicBezTo>
                    <a:pt x="5651719" y="586928"/>
                    <a:pt x="5659994" y="574414"/>
                    <a:pt x="5657373" y="561596"/>
                  </a:cubicBezTo>
                  <a:cubicBezTo>
                    <a:pt x="5654751" y="548776"/>
                    <a:pt x="5642243" y="540507"/>
                    <a:pt x="5629419" y="543122"/>
                  </a:cubicBezTo>
                  <a:cubicBezTo>
                    <a:pt x="5616596" y="545737"/>
                    <a:pt x="5608320" y="558251"/>
                    <a:pt x="5610942" y="571072"/>
                  </a:cubicBezTo>
                  <a:cubicBezTo>
                    <a:pt x="5612837" y="580374"/>
                    <a:pt x="5620101" y="587645"/>
                    <a:pt x="5629419" y="589543"/>
                  </a:cubicBezTo>
                  <a:lnTo>
                    <a:pt x="5629419" y="713200"/>
                  </a:lnTo>
                  <a:close/>
                  <a:moveTo>
                    <a:pt x="5406742" y="1035530"/>
                  </a:moveTo>
                  <a:cubicBezTo>
                    <a:pt x="5398877" y="1035530"/>
                    <a:pt x="5392528" y="1029166"/>
                    <a:pt x="5392528" y="1021317"/>
                  </a:cubicBezTo>
                  <a:cubicBezTo>
                    <a:pt x="5392528" y="1013468"/>
                    <a:pt x="5398877" y="1007103"/>
                    <a:pt x="5406742" y="1007103"/>
                  </a:cubicBezTo>
                  <a:cubicBezTo>
                    <a:pt x="5414606" y="1007103"/>
                    <a:pt x="5420955" y="1013468"/>
                    <a:pt x="5420955" y="1021317"/>
                  </a:cubicBezTo>
                  <a:cubicBezTo>
                    <a:pt x="5420860" y="1029096"/>
                    <a:pt x="5414512" y="1035357"/>
                    <a:pt x="5406742" y="1035372"/>
                  </a:cubicBezTo>
                  <a:close/>
                  <a:moveTo>
                    <a:pt x="5619944" y="566486"/>
                  </a:moveTo>
                  <a:cubicBezTo>
                    <a:pt x="5619944" y="558637"/>
                    <a:pt x="5626293" y="552272"/>
                    <a:pt x="5634157" y="552272"/>
                  </a:cubicBezTo>
                  <a:cubicBezTo>
                    <a:pt x="5642022" y="552272"/>
                    <a:pt x="5648371" y="558637"/>
                    <a:pt x="5648371" y="566486"/>
                  </a:cubicBezTo>
                  <a:cubicBezTo>
                    <a:pt x="5648371" y="574335"/>
                    <a:pt x="5642022" y="580699"/>
                    <a:pt x="5634157" y="580699"/>
                  </a:cubicBezTo>
                  <a:cubicBezTo>
                    <a:pt x="5626293" y="580699"/>
                    <a:pt x="5619944" y="574338"/>
                    <a:pt x="5619944" y="566486"/>
                  </a:cubicBezTo>
                  <a:cubicBezTo>
                    <a:pt x="5619944" y="566435"/>
                    <a:pt x="5619944" y="566382"/>
                    <a:pt x="5619944" y="566328"/>
                  </a:cubicBezTo>
                  <a:close/>
                  <a:moveTo>
                    <a:pt x="5335674" y="1073907"/>
                  </a:moveTo>
                  <a:cubicBezTo>
                    <a:pt x="5322850" y="1071295"/>
                    <a:pt x="5310343" y="1079567"/>
                    <a:pt x="5307721" y="1092387"/>
                  </a:cubicBezTo>
                  <a:cubicBezTo>
                    <a:pt x="5305131" y="1105205"/>
                    <a:pt x="5313375" y="1117716"/>
                    <a:pt x="5326199" y="1120331"/>
                  </a:cubicBezTo>
                  <a:cubicBezTo>
                    <a:pt x="5339022" y="1122943"/>
                    <a:pt x="5351530" y="1114674"/>
                    <a:pt x="5354152" y="1101860"/>
                  </a:cubicBezTo>
                  <a:lnTo>
                    <a:pt x="5563090" y="1101860"/>
                  </a:lnTo>
                  <a:lnTo>
                    <a:pt x="5563090" y="892764"/>
                  </a:lnTo>
                  <a:cubicBezTo>
                    <a:pt x="5575913" y="890149"/>
                    <a:pt x="5584189" y="877634"/>
                    <a:pt x="5581567" y="864817"/>
                  </a:cubicBezTo>
                  <a:cubicBezTo>
                    <a:pt x="5578946" y="851997"/>
                    <a:pt x="5566438" y="843727"/>
                    <a:pt x="5553614" y="846343"/>
                  </a:cubicBezTo>
                  <a:cubicBezTo>
                    <a:pt x="5540790" y="848958"/>
                    <a:pt x="5532515" y="861472"/>
                    <a:pt x="5535137" y="874293"/>
                  </a:cubicBezTo>
                  <a:cubicBezTo>
                    <a:pt x="5537032" y="883595"/>
                    <a:pt x="5544296" y="890866"/>
                    <a:pt x="5553614" y="892764"/>
                  </a:cubicBezTo>
                  <a:lnTo>
                    <a:pt x="5553614" y="1092226"/>
                  </a:lnTo>
                  <a:lnTo>
                    <a:pt x="5354152" y="1092226"/>
                  </a:lnTo>
                  <a:cubicBezTo>
                    <a:pt x="5352194" y="1082978"/>
                    <a:pt x="5344929" y="1075773"/>
                    <a:pt x="5335674" y="1073907"/>
                  </a:cubicBezTo>
                  <a:close/>
                  <a:moveTo>
                    <a:pt x="5330937" y="1111336"/>
                  </a:moveTo>
                  <a:cubicBezTo>
                    <a:pt x="5323072" y="1111336"/>
                    <a:pt x="5316723" y="1104971"/>
                    <a:pt x="5316723" y="1097122"/>
                  </a:cubicBezTo>
                  <a:cubicBezTo>
                    <a:pt x="5316723" y="1089273"/>
                    <a:pt x="5323072" y="1082909"/>
                    <a:pt x="5330937" y="1082909"/>
                  </a:cubicBezTo>
                  <a:cubicBezTo>
                    <a:pt x="5338801" y="1082909"/>
                    <a:pt x="5345150" y="1089273"/>
                    <a:pt x="5345150" y="1097122"/>
                  </a:cubicBezTo>
                  <a:cubicBezTo>
                    <a:pt x="5345055" y="1104902"/>
                    <a:pt x="5338706" y="1111162"/>
                    <a:pt x="5330937" y="1111178"/>
                  </a:cubicBezTo>
                  <a:close/>
                  <a:moveTo>
                    <a:pt x="5544139" y="869707"/>
                  </a:moveTo>
                  <a:cubicBezTo>
                    <a:pt x="5544139" y="861857"/>
                    <a:pt x="5550487" y="855493"/>
                    <a:pt x="5558352" y="855493"/>
                  </a:cubicBezTo>
                  <a:cubicBezTo>
                    <a:pt x="5566217" y="855493"/>
                    <a:pt x="5572566" y="861857"/>
                    <a:pt x="5572566" y="869707"/>
                  </a:cubicBezTo>
                  <a:cubicBezTo>
                    <a:pt x="5572566" y="877555"/>
                    <a:pt x="5566217" y="883920"/>
                    <a:pt x="5558352" y="883920"/>
                  </a:cubicBezTo>
                  <a:cubicBezTo>
                    <a:pt x="5550487" y="883920"/>
                    <a:pt x="5544139" y="877559"/>
                    <a:pt x="5544139" y="869707"/>
                  </a:cubicBezTo>
                  <a:cubicBezTo>
                    <a:pt x="5544139" y="869656"/>
                    <a:pt x="5544139" y="869602"/>
                    <a:pt x="5544139" y="869549"/>
                  </a:cubicBezTo>
                  <a:close/>
                  <a:moveTo>
                    <a:pt x="6017921" y="2362595"/>
                  </a:moveTo>
                  <a:cubicBezTo>
                    <a:pt x="6005097" y="2359983"/>
                    <a:pt x="5992589" y="2368255"/>
                    <a:pt x="5989968" y="2381076"/>
                  </a:cubicBezTo>
                  <a:cubicBezTo>
                    <a:pt x="5987378" y="2393893"/>
                    <a:pt x="5995621" y="2406404"/>
                    <a:pt x="6008445" y="2409019"/>
                  </a:cubicBezTo>
                  <a:cubicBezTo>
                    <a:pt x="6021269" y="2411631"/>
                    <a:pt x="6033777" y="2403362"/>
                    <a:pt x="6036398" y="2390548"/>
                  </a:cubicBezTo>
                  <a:lnTo>
                    <a:pt x="6064415" y="2390548"/>
                  </a:lnTo>
                  <a:lnTo>
                    <a:pt x="6064415" y="2381072"/>
                  </a:lnTo>
                  <a:lnTo>
                    <a:pt x="6036398" y="2381072"/>
                  </a:lnTo>
                  <a:cubicBezTo>
                    <a:pt x="6034503" y="2371761"/>
                    <a:pt x="6027239" y="2364484"/>
                    <a:pt x="6017921" y="2362595"/>
                  </a:cubicBezTo>
                  <a:close/>
                  <a:moveTo>
                    <a:pt x="6013183" y="2400024"/>
                  </a:moveTo>
                  <a:cubicBezTo>
                    <a:pt x="6005318" y="2400024"/>
                    <a:pt x="5998970" y="2393659"/>
                    <a:pt x="5998970" y="2385810"/>
                  </a:cubicBezTo>
                  <a:cubicBezTo>
                    <a:pt x="5998970" y="2377961"/>
                    <a:pt x="6005318" y="2371597"/>
                    <a:pt x="6013183" y="2371597"/>
                  </a:cubicBezTo>
                  <a:cubicBezTo>
                    <a:pt x="6021048" y="2371597"/>
                    <a:pt x="6027397" y="2377961"/>
                    <a:pt x="6027397" y="2385810"/>
                  </a:cubicBezTo>
                  <a:cubicBezTo>
                    <a:pt x="6027302" y="2393590"/>
                    <a:pt x="6020953" y="2399850"/>
                    <a:pt x="6013183" y="2399866"/>
                  </a:cubicBezTo>
                  <a:close/>
                  <a:moveTo>
                    <a:pt x="5856835" y="2421754"/>
                  </a:moveTo>
                  <a:lnTo>
                    <a:pt x="5856835" y="2700970"/>
                  </a:lnTo>
                  <a:lnTo>
                    <a:pt x="5866311" y="2695506"/>
                  </a:lnTo>
                  <a:lnTo>
                    <a:pt x="5866311" y="2425481"/>
                  </a:lnTo>
                  <a:lnTo>
                    <a:pt x="5977239" y="2314585"/>
                  </a:lnTo>
                  <a:lnTo>
                    <a:pt x="6064415" y="2314585"/>
                  </a:lnTo>
                  <a:lnTo>
                    <a:pt x="6064415" y="2305109"/>
                  </a:lnTo>
                  <a:lnTo>
                    <a:pt x="5973354" y="2305109"/>
                  </a:lnTo>
                  <a:close/>
                  <a:moveTo>
                    <a:pt x="5657373" y="1547057"/>
                  </a:moveTo>
                  <a:cubicBezTo>
                    <a:pt x="5654751" y="1534240"/>
                    <a:pt x="5642243" y="1525968"/>
                    <a:pt x="5629419" y="1528586"/>
                  </a:cubicBezTo>
                  <a:cubicBezTo>
                    <a:pt x="5616596" y="1531201"/>
                    <a:pt x="5608320" y="1543716"/>
                    <a:pt x="5610942" y="1556533"/>
                  </a:cubicBezTo>
                  <a:cubicBezTo>
                    <a:pt x="5613563" y="1569350"/>
                    <a:pt x="5626071" y="1577623"/>
                    <a:pt x="5638895" y="1575004"/>
                  </a:cubicBezTo>
                  <a:cubicBezTo>
                    <a:pt x="5648213" y="1573106"/>
                    <a:pt x="5655477" y="1565835"/>
                    <a:pt x="5657373" y="1556533"/>
                  </a:cubicBezTo>
                  <a:lnTo>
                    <a:pt x="5942116" y="1556533"/>
                  </a:lnTo>
                  <a:lnTo>
                    <a:pt x="5942116" y="1195985"/>
                  </a:lnTo>
                  <a:cubicBezTo>
                    <a:pt x="5954939" y="1193369"/>
                    <a:pt x="5963215" y="1180855"/>
                    <a:pt x="5960593" y="1168038"/>
                  </a:cubicBezTo>
                  <a:cubicBezTo>
                    <a:pt x="5957972" y="1155217"/>
                    <a:pt x="5945464" y="1146948"/>
                    <a:pt x="5932640" y="1149563"/>
                  </a:cubicBezTo>
                  <a:cubicBezTo>
                    <a:pt x="5919816" y="1152179"/>
                    <a:pt x="5911541" y="1164693"/>
                    <a:pt x="5914163" y="1177513"/>
                  </a:cubicBezTo>
                  <a:cubicBezTo>
                    <a:pt x="5916058" y="1186815"/>
                    <a:pt x="5923322" y="1194086"/>
                    <a:pt x="5932640" y="1195985"/>
                  </a:cubicBezTo>
                  <a:lnTo>
                    <a:pt x="5932640" y="1547057"/>
                  </a:lnTo>
                  <a:close/>
                  <a:moveTo>
                    <a:pt x="5634157" y="1566009"/>
                  </a:moveTo>
                  <a:cubicBezTo>
                    <a:pt x="5626293" y="1566009"/>
                    <a:pt x="5619944" y="1559644"/>
                    <a:pt x="5619944" y="1551795"/>
                  </a:cubicBezTo>
                  <a:cubicBezTo>
                    <a:pt x="5619944" y="1543946"/>
                    <a:pt x="5626293" y="1537582"/>
                    <a:pt x="5634157" y="1537582"/>
                  </a:cubicBezTo>
                  <a:cubicBezTo>
                    <a:pt x="5642022" y="1537582"/>
                    <a:pt x="5648371" y="1543946"/>
                    <a:pt x="5648371" y="1551795"/>
                  </a:cubicBezTo>
                  <a:cubicBezTo>
                    <a:pt x="5648339" y="1559638"/>
                    <a:pt x="5641990" y="1565990"/>
                    <a:pt x="5634157" y="1566009"/>
                  </a:cubicBezTo>
                  <a:close/>
                  <a:moveTo>
                    <a:pt x="5923165" y="1172769"/>
                  </a:moveTo>
                  <a:cubicBezTo>
                    <a:pt x="5923165" y="1164920"/>
                    <a:pt x="5929513" y="1158556"/>
                    <a:pt x="5937378" y="1158556"/>
                  </a:cubicBezTo>
                  <a:cubicBezTo>
                    <a:pt x="5945243" y="1158556"/>
                    <a:pt x="5951591" y="1164920"/>
                    <a:pt x="5951591" y="1172769"/>
                  </a:cubicBezTo>
                  <a:cubicBezTo>
                    <a:pt x="5951591" y="1180618"/>
                    <a:pt x="5945243" y="1186983"/>
                    <a:pt x="5937378" y="1186983"/>
                  </a:cubicBezTo>
                  <a:cubicBezTo>
                    <a:pt x="5929513" y="1186983"/>
                    <a:pt x="5923165" y="1180618"/>
                    <a:pt x="5923165" y="1172769"/>
                  </a:cubicBezTo>
                  <a:close/>
                  <a:moveTo>
                    <a:pt x="5942116" y="2438242"/>
                  </a:moveTo>
                  <a:cubicBezTo>
                    <a:pt x="5929292" y="2435630"/>
                    <a:pt x="5916784" y="2443902"/>
                    <a:pt x="5914163" y="2456723"/>
                  </a:cubicBezTo>
                  <a:cubicBezTo>
                    <a:pt x="5911573" y="2469540"/>
                    <a:pt x="5919816" y="2482051"/>
                    <a:pt x="5932640" y="2484666"/>
                  </a:cubicBezTo>
                  <a:cubicBezTo>
                    <a:pt x="5945464" y="2487278"/>
                    <a:pt x="5957972" y="2479009"/>
                    <a:pt x="5960593" y="2466195"/>
                  </a:cubicBezTo>
                  <a:lnTo>
                    <a:pt x="6064415" y="2466195"/>
                  </a:lnTo>
                  <a:lnTo>
                    <a:pt x="6064415" y="2456720"/>
                  </a:lnTo>
                  <a:lnTo>
                    <a:pt x="5960593" y="2456720"/>
                  </a:lnTo>
                  <a:cubicBezTo>
                    <a:pt x="5958635" y="2447471"/>
                    <a:pt x="5951370" y="2440267"/>
                    <a:pt x="5942116" y="2438400"/>
                  </a:cubicBezTo>
                  <a:close/>
                  <a:moveTo>
                    <a:pt x="5937378" y="2475671"/>
                  </a:moveTo>
                  <a:cubicBezTo>
                    <a:pt x="5929513" y="2475671"/>
                    <a:pt x="5923165" y="2469306"/>
                    <a:pt x="5923165" y="2461457"/>
                  </a:cubicBezTo>
                  <a:cubicBezTo>
                    <a:pt x="5923165" y="2453608"/>
                    <a:pt x="5929513" y="2447244"/>
                    <a:pt x="5937378" y="2447244"/>
                  </a:cubicBezTo>
                  <a:cubicBezTo>
                    <a:pt x="5945243" y="2447244"/>
                    <a:pt x="5951591" y="2453608"/>
                    <a:pt x="5951591" y="2461457"/>
                  </a:cubicBezTo>
                  <a:cubicBezTo>
                    <a:pt x="5951560" y="2469300"/>
                    <a:pt x="5945211" y="2475652"/>
                    <a:pt x="5937378" y="2475671"/>
                  </a:cubicBezTo>
                  <a:close/>
                  <a:moveTo>
                    <a:pt x="5781030" y="2378956"/>
                  </a:moveTo>
                  <a:lnTo>
                    <a:pt x="5781030" y="2744779"/>
                  </a:lnTo>
                  <a:lnTo>
                    <a:pt x="5790505" y="2739220"/>
                  </a:lnTo>
                  <a:lnTo>
                    <a:pt x="5790505" y="2382841"/>
                  </a:lnTo>
                  <a:lnTo>
                    <a:pt x="5934598" y="2238780"/>
                  </a:lnTo>
                  <a:lnTo>
                    <a:pt x="6064415" y="2238780"/>
                  </a:lnTo>
                  <a:lnTo>
                    <a:pt x="6064415" y="2229304"/>
                  </a:lnTo>
                  <a:lnTo>
                    <a:pt x="5930714" y="2229304"/>
                  </a:lnTo>
                  <a:close/>
                  <a:moveTo>
                    <a:pt x="6008445" y="2077694"/>
                  </a:moveTo>
                  <a:lnTo>
                    <a:pt x="5884788" y="2077694"/>
                  </a:lnTo>
                  <a:cubicBezTo>
                    <a:pt x="5882167" y="2064876"/>
                    <a:pt x="5869659" y="2056604"/>
                    <a:pt x="5856835" y="2059223"/>
                  </a:cubicBezTo>
                  <a:cubicBezTo>
                    <a:pt x="5844011" y="2061838"/>
                    <a:pt x="5835736" y="2074352"/>
                    <a:pt x="5838358" y="2087169"/>
                  </a:cubicBezTo>
                  <a:cubicBezTo>
                    <a:pt x="5840979" y="2099987"/>
                    <a:pt x="5853487" y="2108259"/>
                    <a:pt x="5866311" y="2105641"/>
                  </a:cubicBezTo>
                  <a:cubicBezTo>
                    <a:pt x="5875628" y="2103742"/>
                    <a:pt x="5882893" y="2096471"/>
                    <a:pt x="5884788" y="2087169"/>
                  </a:cubicBezTo>
                  <a:lnTo>
                    <a:pt x="6017921" y="2087169"/>
                  </a:lnTo>
                  <a:lnTo>
                    <a:pt x="6017921" y="1859754"/>
                  </a:lnTo>
                  <a:lnTo>
                    <a:pt x="6064415" y="1859754"/>
                  </a:lnTo>
                  <a:lnTo>
                    <a:pt x="6064415" y="1850278"/>
                  </a:lnTo>
                  <a:lnTo>
                    <a:pt x="6008445" y="1850278"/>
                  </a:lnTo>
                  <a:close/>
                  <a:moveTo>
                    <a:pt x="5861573" y="2096645"/>
                  </a:moveTo>
                  <a:cubicBezTo>
                    <a:pt x="5853708" y="2096645"/>
                    <a:pt x="5847359" y="2090280"/>
                    <a:pt x="5847359" y="2082431"/>
                  </a:cubicBezTo>
                  <a:cubicBezTo>
                    <a:pt x="5847359" y="2074582"/>
                    <a:pt x="5853708" y="2068218"/>
                    <a:pt x="5861573" y="2068218"/>
                  </a:cubicBezTo>
                  <a:cubicBezTo>
                    <a:pt x="5869438" y="2068218"/>
                    <a:pt x="5875786" y="2074582"/>
                    <a:pt x="5875786" y="2082431"/>
                  </a:cubicBezTo>
                  <a:cubicBezTo>
                    <a:pt x="5875755" y="2090274"/>
                    <a:pt x="5869406" y="2096626"/>
                    <a:pt x="5861573" y="2096645"/>
                  </a:cubicBezTo>
                  <a:close/>
                  <a:moveTo>
                    <a:pt x="5747865" y="2305109"/>
                  </a:moveTo>
                  <a:lnTo>
                    <a:pt x="5657373" y="2305109"/>
                  </a:lnTo>
                  <a:cubicBezTo>
                    <a:pt x="5654751" y="2292292"/>
                    <a:pt x="5642243" y="2284020"/>
                    <a:pt x="5629419" y="2286638"/>
                  </a:cubicBezTo>
                  <a:cubicBezTo>
                    <a:pt x="5616596" y="2289253"/>
                    <a:pt x="5608320" y="2301768"/>
                    <a:pt x="5610942" y="2314585"/>
                  </a:cubicBezTo>
                  <a:cubicBezTo>
                    <a:pt x="5613563" y="2327402"/>
                    <a:pt x="5626071" y="2335674"/>
                    <a:pt x="5638895" y="2333056"/>
                  </a:cubicBezTo>
                  <a:cubicBezTo>
                    <a:pt x="5648213" y="2331158"/>
                    <a:pt x="5655477" y="2323887"/>
                    <a:pt x="5657373" y="2314585"/>
                  </a:cubicBezTo>
                  <a:lnTo>
                    <a:pt x="5751718" y="2314585"/>
                  </a:lnTo>
                  <a:lnTo>
                    <a:pt x="5903329" y="2162974"/>
                  </a:lnTo>
                  <a:lnTo>
                    <a:pt x="6064415" y="2162974"/>
                  </a:lnTo>
                  <a:lnTo>
                    <a:pt x="6064415" y="2153499"/>
                  </a:lnTo>
                  <a:lnTo>
                    <a:pt x="5899475" y="2153499"/>
                  </a:lnTo>
                  <a:close/>
                  <a:moveTo>
                    <a:pt x="5634157" y="2324060"/>
                  </a:moveTo>
                  <a:cubicBezTo>
                    <a:pt x="5626293" y="2324060"/>
                    <a:pt x="5619944" y="2317696"/>
                    <a:pt x="5619944" y="2309847"/>
                  </a:cubicBezTo>
                  <a:cubicBezTo>
                    <a:pt x="5619944" y="2301998"/>
                    <a:pt x="5626293" y="2295634"/>
                    <a:pt x="5634157" y="2295634"/>
                  </a:cubicBezTo>
                  <a:cubicBezTo>
                    <a:pt x="5642022" y="2295634"/>
                    <a:pt x="5648371" y="2301998"/>
                    <a:pt x="5648371" y="2309847"/>
                  </a:cubicBezTo>
                  <a:cubicBezTo>
                    <a:pt x="5648339" y="2317690"/>
                    <a:pt x="5641990" y="2324042"/>
                    <a:pt x="5634157" y="2324060"/>
                  </a:cubicBezTo>
                  <a:close/>
                  <a:moveTo>
                    <a:pt x="5553614" y="2077694"/>
                  </a:moveTo>
                  <a:lnTo>
                    <a:pt x="5402004" y="2077694"/>
                  </a:lnTo>
                  <a:lnTo>
                    <a:pt x="5402004" y="2345791"/>
                  </a:lnTo>
                  <a:lnTo>
                    <a:pt x="5174588" y="2573207"/>
                  </a:lnTo>
                  <a:lnTo>
                    <a:pt x="5174588" y="2590010"/>
                  </a:lnTo>
                  <a:cubicBezTo>
                    <a:pt x="5161764" y="2592626"/>
                    <a:pt x="5153489" y="2605140"/>
                    <a:pt x="5156111" y="2617957"/>
                  </a:cubicBezTo>
                  <a:cubicBezTo>
                    <a:pt x="5158732" y="2630778"/>
                    <a:pt x="5171240" y="2639047"/>
                    <a:pt x="5184064" y="2636432"/>
                  </a:cubicBezTo>
                  <a:cubicBezTo>
                    <a:pt x="5196888" y="2633813"/>
                    <a:pt x="5205163" y="2621302"/>
                    <a:pt x="5202541" y="2608482"/>
                  </a:cubicBezTo>
                  <a:cubicBezTo>
                    <a:pt x="5200646" y="2599180"/>
                    <a:pt x="5193382" y="2591909"/>
                    <a:pt x="5184064" y="2590010"/>
                  </a:cubicBezTo>
                  <a:lnTo>
                    <a:pt x="5184064" y="2577376"/>
                  </a:lnTo>
                  <a:lnTo>
                    <a:pt x="5411480" y="2349961"/>
                  </a:lnTo>
                  <a:lnTo>
                    <a:pt x="5411480" y="2087169"/>
                  </a:lnTo>
                  <a:lnTo>
                    <a:pt x="5563090" y="2087169"/>
                  </a:lnTo>
                  <a:lnTo>
                    <a:pt x="5563090" y="1783949"/>
                  </a:lnTo>
                  <a:lnTo>
                    <a:pt x="6064415" y="1783949"/>
                  </a:lnTo>
                  <a:lnTo>
                    <a:pt x="6064415" y="1774473"/>
                  </a:lnTo>
                  <a:lnTo>
                    <a:pt x="5553614" y="1774473"/>
                  </a:lnTo>
                  <a:close/>
                  <a:moveTo>
                    <a:pt x="5193540" y="2613068"/>
                  </a:moveTo>
                  <a:cubicBezTo>
                    <a:pt x="5193540" y="2620917"/>
                    <a:pt x="5187191" y="2627281"/>
                    <a:pt x="5179326" y="2627281"/>
                  </a:cubicBezTo>
                  <a:cubicBezTo>
                    <a:pt x="5171461" y="2627281"/>
                    <a:pt x="5165113" y="2620917"/>
                    <a:pt x="5165113" y="2613068"/>
                  </a:cubicBezTo>
                  <a:cubicBezTo>
                    <a:pt x="5165113" y="2605219"/>
                    <a:pt x="5171461" y="2598854"/>
                    <a:pt x="5179326" y="2598854"/>
                  </a:cubicBezTo>
                  <a:cubicBezTo>
                    <a:pt x="5187191" y="2598854"/>
                    <a:pt x="5193540" y="2605219"/>
                    <a:pt x="5193540" y="2613068"/>
                  </a:cubicBezTo>
                  <a:close/>
                  <a:moveTo>
                    <a:pt x="5477809" y="2001888"/>
                  </a:moveTo>
                  <a:lnTo>
                    <a:pt x="5354152" y="2001888"/>
                  </a:lnTo>
                  <a:cubicBezTo>
                    <a:pt x="5351530" y="1989071"/>
                    <a:pt x="5339022" y="1980799"/>
                    <a:pt x="5326199" y="1983417"/>
                  </a:cubicBezTo>
                  <a:cubicBezTo>
                    <a:pt x="5313375" y="1986033"/>
                    <a:pt x="5305099" y="1998547"/>
                    <a:pt x="5307721" y="2011364"/>
                  </a:cubicBezTo>
                  <a:cubicBezTo>
                    <a:pt x="5310343" y="2024181"/>
                    <a:pt x="5322850" y="2032454"/>
                    <a:pt x="5335674" y="2029835"/>
                  </a:cubicBezTo>
                  <a:cubicBezTo>
                    <a:pt x="5344992" y="2027937"/>
                    <a:pt x="5352257" y="2020666"/>
                    <a:pt x="5354152" y="2011364"/>
                  </a:cubicBezTo>
                  <a:lnTo>
                    <a:pt x="5487285" y="2011364"/>
                  </a:lnTo>
                  <a:lnTo>
                    <a:pt x="5487285" y="1708143"/>
                  </a:lnTo>
                  <a:lnTo>
                    <a:pt x="6064415" y="1708143"/>
                  </a:lnTo>
                  <a:lnTo>
                    <a:pt x="6064415" y="1698668"/>
                  </a:lnTo>
                  <a:lnTo>
                    <a:pt x="5477809" y="1698668"/>
                  </a:lnTo>
                  <a:close/>
                  <a:moveTo>
                    <a:pt x="5330937" y="2020840"/>
                  </a:moveTo>
                  <a:cubicBezTo>
                    <a:pt x="5323072" y="2020840"/>
                    <a:pt x="5316723" y="2014475"/>
                    <a:pt x="5316723" y="2006626"/>
                  </a:cubicBezTo>
                  <a:cubicBezTo>
                    <a:pt x="5316723" y="1998777"/>
                    <a:pt x="5323072" y="1992413"/>
                    <a:pt x="5330937" y="1992413"/>
                  </a:cubicBezTo>
                  <a:cubicBezTo>
                    <a:pt x="5338801" y="1992413"/>
                    <a:pt x="5345150" y="1998777"/>
                    <a:pt x="5345150" y="2006626"/>
                  </a:cubicBezTo>
                  <a:cubicBezTo>
                    <a:pt x="5345118" y="2014469"/>
                    <a:pt x="5338770" y="2020821"/>
                    <a:pt x="5330937" y="2020840"/>
                  </a:cubicBezTo>
                  <a:close/>
                  <a:moveTo>
                    <a:pt x="5781030" y="938658"/>
                  </a:moveTo>
                  <a:lnTo>
                    <a:pt x="5781030" y="1301322"/>
                  </a:lnTo>
                  <a:cubicBezTo>
                    <a:pt x="5768206" y="1303938"/>
                    <a:pt x="5759931" y="1316452"/>
                    <a:pt x="5762552" y="1329269"/>
                  </a:cubicBezTo>
                  <a:cubicBezTo>
                    <a:pt x="5765174" y="1342090"/>
                    <a:pt x="5777682" y="1350359"/>
                    <a:pt x="5790505" y="1347743"/>
                  </a:cubicBezTo>
                  <a:cubicBezTo>
                    <a:pt x="5803329" y="1345128"/>
                    <a:pt x="5811604" y="1332614"/>
                    <a:pt x="5808983" y="1319793"/>
                  </a:cubicBezTo>
                  <a:cubicBezTo>
                    <a:pt x="5807088" y="1310492"/>
                    <a:pt x="5799823" y="1303221"/>
                    <a:pt x="5790505" y="1301322"/>
                  </a:cubicBezTo>
                  <a:lnTo>
                    <a:pt x="5790505" y="942543"/>
                  </a:lnTo>
                  <a:lnTo>
                    <a:pt x="5934598" y="798481"/>
                  </a:lnTo>
                  <a:lnTo>
                    <a:pt x="6064415" y="798481"/>
                  </a:lnTo>
                  <a:lnTo>
                    <a:pt x="6064415" y="789006"/>
                  </a:lnTo>
                  <a:lnTo>
                    <a:pt x="5930714" y="789006"/>
                  </a:lnTo>
                  <a:close/>
                  <a:moveTo>
                    <a:pt x="5799981" y="1324380"/>
                  </a:moveTo>
                  <a:cubicBezTo>
                    <a:pt x="5799981" y="1332229"/>
                    <a:pt x="5793632" y="1338593"/>
                    <a:pt x="5785768" y="1338593"/>
                  </a:cubicBezTo>
                  <a:cubicBezTo>
                    <a:pt x="5777903" y="1338593"/>
                    <a:pt x="5771554" y="1332229"/>
                    <a:pt x="5771554" y="1324380"/>
                  </a:cubicBezTo>
                  <a:cubicBezTo>
                    <a:pt x="5771554" y="1316531"/>
                    <a:pt x="5777903" y="1310166"/>
                    <a:pt x="5785768" y="1310166"/>
                  </a:cubicBezTo>
                  <a:cubicBezTo>
                    <a:pt x="5793632" y="1310166"/>
                    <a:pt x="5799981" y="1316531"/>
                    <a:pt x="5799981" y="1324380"/>
                  </a:cubicBezTo>
                  <a:close/>
                  <a:moveTo>
                    <a:pt x="6008445" y="637395"/>
                  </a:moveTo>
                  <a:lnTo>
                    <a:pt x="5884788" y="637395"/>
                  </a:lnTo>
                  <a:cubicBezTo>
                    <a:pt x="5882167" y="624578"/>
                    <a:pt x="5869659" y="616306"/>
                    <a:pt x="5856835" y="618924"/>
                  </a:cubicBezTo>
                  <a:cubicBezTo>
                    <a:pt x="5844011" y="621539"/>
                    <a:pt x="5835736" y="634054"/>
                    <a:pt x="5838358" y="646871"/>
                  </a:cubicBezTo>
                  <a:cubicBezTo>
                    <a:pt x="5840979" y="659688"/>
                    <a:pt x="5853487" y="667961"/>
                    <a:pt x="5866311" y="665342"/>
                  </a:cubicBezTo>
                  <a:cubicBezTo>
                    <a:pt x="5875628" y="663444"/>
                    <a:pt x="5882893" y="656173"/>
                    <a:pt x="5884788" y="646871"/>
                  </a:cubicBezTo>
                  <a:lnTo>
                    <a:pt x="6017921" y="646871"/>
                  </a:lnTo>
                  <a:lnTo>
                    <a:pt x="6017921" y="419455"/>
                  </a:lnTo>
                  <a:lnTo>
                    <a:pt x="6064415" y="419455"/>
                  </a:lnTo>
                  <a:lnTo>
                    <a:pt x="6064415" y="409980"/>
                  </a:lnTo>
                  <a:lnTo>
                    <a:pt x="6008445" y="409980"/>
                  </a:lnTo>
                  <a:close/>
                  <a:moveTo>
                    <a:pt x="5861573" y="656347"/>
                  </a:moveTo>
                  <a:cubicBezTo>
                    <a:pt x="5853708" y="656347"/>
                    <a:pt x="5847359" y="649982"/>
                    <a:pt x="5847359" y="642133"/>
                  </a:cubicBezTo>
                  <a:cubicBezTo>
                    <a:pt x="5847359" y="634284"/>
                    <a:pt x="5853708" y="627920"/>
                    <a:pt x="5861573" y="627920"/>
                  </a:cubicBezTo>
                  <a:cubicBezTo>
                    <a:pt x="5869438" y="627920"/>
                    <a:pt x="5875786" y="634284"/>
                    <a:pt x="5875786" y="642133"/>
                  </a:cubicBezTo>
                  <a:cubicBezTo>
                    <a:pt x="5875755" y="649976"/>
                    <a:pt x="5869406" y="656331"/>
                    <a:pt x="5861573" y="656347"/>
                  </a:cubicBezTo>
                  <a:close/>
                  <a:moveTo>
                    <a:pt x="5747865" y="864811"/>
                  </a:moveTo>
                  <a:lnTo>
                    <a:pt x="5657373" y="864811"/>
                  </a:lnTo>
                  <a:cubicBezTo>
                    <a:pt x="5654751" y="851993"/>
                    <a:pt x="5642243" y="843721"/>
                    <a:pt x="5629419" y="846340"/>
                  </a:cubicBezTo>
                  <a:cubicBezTo>
                    <a:pt x="5616596" y="848955"/>
                    <a:pt x="5608320" y="861469"/>
                    <a:pt x="5610942" y="874286"/>
                  </a:cubicBezTo>
                  <a:cubicBezTo>
                    <a:pt x="5613563" y="887104"/>
                    <a:pt x="5626071" y="895376"/>
                    <a:pt x="5638895" y="892758"/>
                  </a:cubicBezTo>
                  <a:cubicBezTo>
                    <a:pt x="5648213" y="890859"/>
                    <a:pt x="5655477" y="883588"/>
                    <a:pt x="5657373" y="874286"/>
                  </a:cubicBezTo>
                  <a:lnTo>
                    <a:pt x="5751718" y="874286"/>
                  </a:lnTo>
                  <a:lnTo>
                    <a:pt x="5903329" y="722676"/>
                  </a:lnTo>
                  <a:lnTo>
                    <a:pt x="6064415" y="722676"/>
                  </a:lnTo>
                  <a:lnTo>
                    <a:pt x="6064415" y="713200"/>
                  </a:lnTo>
                  <a:lnTo>
                    <a:pt x="5899475" y="713200"/>
                  </a:lnTo>
                  <a:close/>
                  <a:moveTo>
                    <a:pt x="5634157" y="883762"/>
                  </a:moveTo>
                  <a:cubicBezTo>
                    <a:pt x="5626293" y="883762"/>
                    <a:pt x="5619944" y="877398"/>
                    <a:pt x="5619944" y="869549"/>
                  </a:cubicBezTo>
                  <a:cubicBezTo>
                    <a:pt x="5619944" y="861700"/>
                    <a:pt x="5626293" y="855335"/>
                    <a:pt x="5634157" y="855335"/>
                  </a:cubicBezTo>
                  <a:cubicBezTo>
                    <a:pt x="5642022" y="855335"/>
                    <a:pt x="5648371" y="861700"/>
                    <a:pt x="5648371" y="869549"/>
                  </a:cubicBezTo>
                  <a:cubicBezTo>
                    <a:pt x="5648339" y="877391"/>
                    <a:pt x="5641990" y="883743"/>
                    <a:pt x="5634157" y="883762"/>
                  </a:cubicBezTo>
                  <a:close/>
                  <a:moveTo>
                    <a:pt x="5553614" y="637395"/>
                  </a:moveTo>
                  <a:lnTo>
                    <a:pt x="5402004" y="637395"/>
                  </a:lnTo>
                  <a:lnTo>
                    <a:pt x="5402004" y="905493"/>
                  </a:lnTo>
                  <a:lnTo>
                    <a:pt x="5174588" y="1132908"/>
                  </a:lnTo>
                  <a:lnTo>
                    <a:pt x="5174588" y="1149712"/>
                  </a:lnTo>
                  <a:cubicBezTo>
                    <a:pt x="5161764" y="1152327"/>
                    <a:pt x="5153489" y="1164841"/>
                    <a:pt x="5156111" y="1177659"/>
                  </a:cubicBezTo>
                  <a:cubicBezTo>
                    <a:pt x="5158732" y="1190479"/>
                    <a:pt x="5171240" y="1198748"/>
                    <a:pt x="5184064" y="1196133"/>
                  </a:cubicBezTo>
                  <a:cubicBezTo>
                    <a:pt x="5196888" y="1193518"/>
                    <a:pt x="5205163" y="1181004"/>
                    <a:pt x="5202541" y="1168183"/>
                  </a:cubicBezTo>
                  <a:cubicBezTo>
                    <a:pt x="5200646" y="1158881"/>
                    <a:pt x="5193382" y="1151610"/>
                    <a:pt x="5184064" y="1149712"/>
                  </a:cubicBezTo>
                  <a:lnTo>
                    <a:pt x="5184064" y="1137078"/>
                  </a:lnTo>
                  <a:lnTo>
                    <a:pt x="5411480" y="909662"/>
                  </a:lnTo>
                  <a:lnTo>
                    <a:pt x="5411480" y="646871"/>
                  </a:lnTo>
                  <a:lnTo>
                    <a:pt x="5563090" y="646871"/>
                  </a:lnTo>
                  <a:lnTo>
                    <a:pt x="5563090" y="343650"/>
                  </a:lnTo>
                  <a:lnTo>
                    <a:pt x="6064415" y="343650"/>
                  </a:lnTo>
                  <a:lnTo>
                    <a:pt x="6064415" y="334175"/>
                  </a:lnTo>
                  <a:lnTo>
                    <a:pt x="5553614" y="334175"/>
                  </a:lnTo>
                  <a:close/>
                  <a:moveTo>
                    <a:pt x="5193540" y="1172769"/>
                  </a:moveTo>
                  <a:cubicBezTo>
                    <a:pt x="5193540" y="1180618"/>
                    <a:pt x="5187191" y="1186983"/>
                    <a:pt x="5179326" y="1186983"/>
                  </a:cubicBezTo>
                  <a:cubicBezTo>
                    <a:pt x="5171461" y="1186983"/>
                    <a:pt x="5165113" y="1180618"/>
                    <a:pt x="5165113" y="1172769"/>
                  </a:cubicBezTo>
                  <a:cubicBezTo>
                    <a:pt x="5165113" y="1164920"/>
                    <a:pt x="5171461" y="1158556"/>
                    <a:pt x="5179326" y="1158556"/>
                  </a:cubicBezTo>
                  <a:cubicBezTo>
                    <a:pt x="5187191" y="1158556"/>
                    <a:pt x="5193540" y="1164920"/>
                    <a:pt x="5193540" y="1172769"/>
                  </a:cubicBezTo>
                  <a:close/>
                  <a:moveTo>
                    <a:pt x="6036398" y="106759"/>
                  </a:moveTo>
                  <a:cubicBezTo>
                    <a:pt x="6033777" y="93940"/>
                    <a:pt x="6021269" y="85670"/>
                    <a:pt x="6008445" y="88286"/>
                  </a:cubicBezTo>
                  <a:cubicBezTo>
                    <a:pt x="5995621" y="90903"/>
                    <a:pt x="5987346" y="103416"/>
                    <a:pt x="5989968" y="116235"/>
                  </a:cubicBezTo>
                  <a:cubicBezTo>
                    <a:pt x="5992589" y="129053"/>
                    <a:pt x="6005097" y="137324"/>
                    <a:pt x="6017921" y="134707"/>
                  </a:cubicBezTo>
                  <a:cubicBezTo>
                    <a:pt x="6027239" y="132808"/>
                    <a:pt x="6034503" y="125538"/>
                    <a:pt x="6036398" y="116235"/>
                  </a:cubicBezTo>
                  <a:lnTo>
                    <a:pt x="6064415" y="116235"/>
                  </a:lnTo>
                  <a:lnTo>
                    <a:pt x="6064415" y="106759"/>
                  </a:lnTo>
                  <a:close/>
                  <a:moveTo>
                    <a:pt x="6013183" y="125710"/>
                  </a:moveTo>
                  <a:cubicBezTo>
                    <a:pt x="6005318" y="125710"/>
                    <a:pt x="5998970" y="119347"/>
                    <a:pt x="5998970" y="111497"/>
                  </a:cubicBezTo>
                  <a:cubicBezTo>
                    <a:pt x="5998970" y="103647"/>
                    <a:pt x="6005318" y="97283"/>
                    <a:pt x="6013183" y="97283"/>
                  </a:cubicBezTo>
                  <a:cubicBezTo>
                    <a:pt x="6021048" y="97283"/>
                    <a:pt x="6027397" y="103647"/>
                    <a:pt x="6027397" y="111497"/>
                  </a:cubicBezTo>
                  <a:cubicBezTo>
                    <a:pt x="6027365" y="119339"/>
                    <a:pt x="6021016" y="125693"/>
                    <a:pt x="6013183" y="125710"/>
                  </a:cubicBezTo>
                  <a:close/>
                  <a:moveTo>
                    <a:pt x="5563090" y="0"/>
                  </a:moveTo>
                  <a:lnTo>
                    <a:pt x="5553614" y="0"/>
                  </a:lnTo>
                  <a:lnTo>
                    <a:pt x="5553614" y="192040"/>
                  </a:lnTo>
                  <a:lnTo>
                    <a:pt x="6064415" y="192040"/>
                  </a:lnTo>
                  <a:lnTo>
                    <a:pt x="6064415" y="182564"/>
                  </a:lnTo>
                  <a:lnTo>
                    <a:pt x="5563090" y="182564"/>
                  </a:lnTo>
                  <a:close/>
                  <a:moveTo>
                    <a:pt x="5581567" y="1243837"/>
                  </a:moveTo>
                  <a:cubicBezTo>
                    <a:pt x="5578946" y="1231019"/>
                    <a:pt x="5566438" y="1222747"/>
                    <a:pt x="5553614" y="1225365"/>
                  </a:cubicBezTo>
                  <a:cubicBezTo>
                    <a:pt x="5540790" y="1227981"/>
                    <a:pt x="5532515" y="1240495"/>
                    <a:pt x="5535137" y="1253312"/>
                  </a:cubicBezTo>
                  <a:cubicBezTo>
                    <a:pt x="5537758" y="1266130"/>
                    <a:pt x="5550266" y="1274402"/>
                    <a:pt x="5563090" y="1271784"/>
                  </a:cubicBezTo>
                  <a:cubicBezTo>
                    <a:pt x="5572407" y="1269885"/>
                    <a:pt x="5579672" y="1262614"/>
                    <a:pt x="5581567" y="1253312"/>
                  </a:cubicBezTo>
                  <a:lnTo>
                    <a:pt x="5629419" y="1253312"/>
                  </a:lnTo>
                  <a:lnTo>
                    <a:pt x="5629419" y="1480728"/>
                  </a:lnTo>
                  <a:lnTo>
                    <a:pt x="5686747" y="1480728"/>
                  </a:lnTo>
                  <a:cubicBezTo>
                    <a:pt x="5689369" y="1493545"/>
                    <a:pt x="5701876" y="1501817"/>
                    <a:pt x="5714700" y="1499199"/>
                  </a:cubicBezTo>
                  <a:cubicBezTo>
                    <a:pt x="5727524" y="1496584"/>
                    <a:pt x="5735799" y="1484070"/>
                    <a:pt x="5733178" y="1471252"/>
                  </a:cubicBezTo>
                  <a:cubicBezTo>
                    <a:pt x="5730556" y="1458435"/>
                    <a:pt x="5718048" y="1450163"/>
                    <a:pt x="5705225" y="1452781"/>
                  </a:cubicBezTo>
                  <a:cubicBezTo>
                    <a:pt x="5695907" y="1454679"/>
                    <a:pt x="5688642" y="1461950"/>
                    <a:pt x="5686747" y="1471252"/>
                  </a:cubicBezTo>
                  <a:lnTo>
                    <a:pt x="5638895" y="1471252"/>
                  </a:lnTo>
                  <a:lnTo>
                    <a:pt x="5638895" y="1243837"/>
                  </a:lnTo>
                  <a:close/>
                  <a:moveTo>
                    <a:pt x="5558352" y="1262788"/>
                  </a:moveTo>
                  <a:cubicBezTo>
                    <a:pt x="5550487" y="1262788"/>
                    <a:pt x="5544139" y="1256424"/>
                    <a:pt x="5544139" y="1248574"/>
                  </a:cubicBezTo>
                  <a:cubicBezTo>
                    <a:pt x="5544139" y="1240726"/>
                    <a:pt x="5550487" y="1234361"/>
                    <a:pt x="5558352" y="1234361"/>
                  </a:cubicBezTo>
                  <a:cubicBezTo>
                    <a:pt x="5566217" y="1234361"/>
                    <a:pt x="5572566" y="1240726"/>
                    <a:pt x="5572566" y="1248574"/>
                  </a:cubicBezTo>
                  <a:cubicBezTo>
                    <a:pt x="5572534" y="1256417"/>
                    <a:pt x="5566185" y="1262769"/>
                    <a:pt x="5558352" y="1262788"/>
                  </a:cubicBezTo>
                  <a:close/>
                  <a:moveTo>
                    <a:pt x="5709962" y="1461777"/>
                  </a:moveTo>
                  <a:cubicBezTo>
                    <a:pt x="5717827" y="1461777"/>
                    <a:pt x="5724176" y="1468141"/>
                    <a:pt x="5724176" y="1475990"/>
                  </a:cubicBezTo>
                  <a:cubicBezTo>
                    <a:pt x="5724176" y="1483839"/>
                    <a:pt x="5717827" y="1490203"/>
                    <a:pt x="5709962" y="1490203"/>
                  </a:cubicBezTo>
                  <a:cubicBezTo>
                    <a:pt x="5702098" y="1490203"/>
                    <a:pt x="5695749" y="1483839"/>
                    <a:pt x="5695749" y="1475990"/>
                  </a:cubicBezTo>
                  <a:cubicBezTo>
                    <a:pt x="5695717" y="1468157"/>
                    <a:pt x="5702066" y="1461796"/>
                    <a:pt x="5709899" y="1461777"/>
                  </a:cubicBezTo>
                  <a:cubicBezTo>
                    <a:pt x="5709931" y="1461777"/>
                    <a:pt x="5709931" y="1461777"/>
                    <a:pt x="5709962" y="1461777"/>
                  </a:cubicBezTo>
                  <a:close/>
                  <a:moveTo>
                    <a:pt x="5477809" y="561590"/>
                  </a:moveTo>
                  <a:lnTo>
                    <a:pt x="5354152" y="561590"/>
                  </a:lnTo>
                  <a:cubicBezTo>
                    <a:pt x="5351530" y="548773"/>
                    <a:pt x="5339022" y="540500"/>
                    <a:pt x="5326199" y="543119"/>
                  </a:cubicBezTo>
                  <a:cubicBezTo>
                    <a:pt x="5313375" y="545734"/>
                    <a:pt x="5305099" y="558248"/>
                    <a:pt x="5307721" y="571066"/>
                  </a:cubicBezTo>
                  <a:cubicBezTo>
                    <a:pt x="5310343" y="583883"/>
                    <a:pt x="5322850" y="592155"/>
                    <a:pt x="5335674" y="589537"/>
                  </a:cubicBezTo>
                  <a:cubicBezTo>
                    <a:pt x="5344992" y="587639"/>
                    <a:pt x="5352257" y="580368"/>
                    <a:pt x="5354152" y="571066"/>
                  </a:cubicBezTo>
                  <a:lnTo>
                    <a:pt x="5487285" y="571066"/>
                  </a:lnTo>
                  <a:lnTo>
                    <a:pt x="5487285" y="267845"/>
                  </a:lnTo>
                  <a:lnTo>
                    <a:pt x="6064415" y="267845"/>
                  </a:lnTo>
                  <a:lnTo>
                    <a:pt x="6064415" y="258369"/>
                  </a:lnTo>
                  <a:lnTo>
                    <a:pt x="5477809" y="258369"/>
                  </a:lnTo>
                  <a:close/>
                  <a:moveTo>
                    <a:pt x="5330937" y="580541"/>
                  </a:moveTo>
                  <a:cubicBezTo>
                    <a:pt x="5323072" y="580541"/>
                    <a:pt x="5316723" y="574177"/>
                    <a:pt x="5316723" y="566328"/>
                  </a:cubicBezTo>
                  <a:cubicBezTo>
                    <a:pt x="5316723" y="558479"/>
                    <a:pt x="5323072" y="552114"/>
                    <a:pt x="5330937" y="552114"/>
                  </a:cubicBezTo>
                  <a:cubicBezTo>
                    <a:pt x="5338801" y="552114"/>
                    <a:pt x="5345150" y="558479"/>
                    <a:pt x="5345150" y="566328"/>
                  </a:cubicBezTo>
                  <a:cubicBezTo>
                    <a:pt x="5345118" y="574171"/>
                    <a:pt x="5338770" y="580526"/>
                    <a:pt x="5330937" y="580541"/>
                  </a:cubicBezTo>
                  <a:close/>
                  <a:moveTo>
                    <a:pt x="5989968" y="1471252"/>
                  </a:moveTo>
                  <a:cubicBezTo>
                    <a:pt x="5987346" y="1484073"/>
                    <a:pt x="5995621" y="1496584"/>
                    <a:pt x="6008445" y="1499196"/>
                  </a:cubicBezTo>
                  <a:cubicBezTo>
                    <a:pt x="6021269" y="1501808"/>
                    <a:pt x="6033777" y="1493536"/>
                    <a:pt x="6036398" y="1480715"/>
                  </a:cubicBezTo>
                  <a:cubicBezTo>
                    <a:pt x="6038988" y="1467901"/>
                    <a:pt x="6030745" y="1455393"/>
                    <a:pt x="6017921" y="1452775"/>
                  </a:cubicBezTo>
                  <a:lnTo>
                    <a:pt x="6017921" y="1195985"/>
                  </a:lnTo>
                  <a:cubicBezTo>
                    <a:pt x="6030745" y="1193369"/>
                    <a:pt x="6039020" y="1180855"/>
                    <a:pt x="6036398" y="1168038"/>
                  </a:cubicBezTo>
                  <a:cubicBezTo>
                    <a:pt x="6033777" y="1155217"/>
                    <a:pt x="6021269" y="1146948"/>
                    <a:pt x="6008445" y="1149563"/>
                  </a:cubicBezTo>
                  <a:cubicBezTo>
                    <a:pt x="5995621" y="1152179"/>
                    <a:pt x="5987346" y="1164693"/>
                    <a:pt x="5989968" y="1177513"/>
                  </a:cubicBezTo>
                  <a:cubicBezTo>
                    <a:pt x="5991863" y="1186815"/>
                    <a:pt x="5999127" y="1194086"/>
                    <a:pt x="6008445" y="1195985"/>
                  </a:cubicBezTo>
                  <a:lnTo>
                    <a:pt x="6008445" y="1452933"/>
                  </a:lnTo>
                  <a:cubicBezTo>
                    <a:pt x="5999191" y="1454809"/>
                    <a:pt x="5991926" y="1462007"/>
                    <a:pt x="5989968" y="1471252"/>
                  </a:cubicBezTo>
                  <a:close/>
                  <a:moveTo>
                    <a:pt x="5998970" y="1172769"/>
                  </a:moveTo>
                  <a:cubicBezTo>
                    <a:pt x="5998970" y="1164920"/>
                    <a:pt x="6005318" y="1158556"/>
                    <a:pt x="6013183" y="1158556"/>
                  </a:cubicBezTo>
                  <a:cubicBezTo>
                    <a:pt x="6021048" y="1158556"/>
                    <a:pt x="6027397" y="1164920"/>
                    <a:pt x="6027397" y="1172769"/>
                  </a:cubicBezTo>
                  <a:cubicBezTo>
                    <a:pt x="6027397" y="1180618"/>
                    <a:pt x="6021048" y="1186983"/>
                    <a:pt x="6013183" y="1186983"/>
                  </a:cubicBezTo>
                  <a:cubicBezTo>
                    <a:pt x="6005318" y="1186983"/>
                    <a:pt x="5998970" y="1180618"/>
                    <a:pt x="5998970" y="1172769"/>
                  </a:cubicBezTo>
                  <a:close/>
                  <a:moveTo>
                    <a:pt x="6013183" y="1461777"/>
                  </a:moveTo>
                  <a:cubicBezTo>
                    <a:pt x="6021048" y="1461777"/>
                    <a:pt x="6027397" y="1468141"/>
                    <a:pt x="6027397" y="1475990"/>
                  </a:cubicBezTo>
                  <a:cubicBezTo>
                    <a:pt x="6027397" y="1483839"/>
                    <a:pt x="6021048" y="1490203"/>
                    <a:pt x="6013183" y="1490203"/>
                  </a:cubicBezTo>
                  <a:cubicBezTo>
                    <a:pt x="6005318" y="1490203"/>
                    <a:pt x="5998970" y="1483839"/>
                    <a:pt x="5998970" y="1475990"/>
                  </a:cubicBezTo>
                  <a:cubicBezTo>
                    <a:pt x="5998938" y="1468157"/>
                    <a:pt x="6005287" y="1461796"/>
                    <a:pt x="6013120" y="1461777"/>
                  </a:cubicBezTo>
                  <a:cubicBezTo>
                    <a:pt x="6013152" y="1461777"/>
                    <a:pt x="6013152" y="1461777"/>
                    <a:pt x="6013183" y="1461777"/>
                  </a:cubicBezTo>
                  <a:close/>
                  <a:moveTo>
                    <a:pt x="6017921" y="1528580"/>
                  </a:moveTo>
                  <a:cubicBezTo>
                    <a:pt x="6005097" y="1525968"/>
                    <a:pt x="5992589" y="1534240"/>
                    <a:pt x="5989968" y="1547061"/>
                  </a:cubicBezTo>
                  <a:cubicBezTo>
                    <a:pt x="5987378" y="1559878"/>
                    <a:pt x="5995621" y="1572389"/>
                    <a:pt x="6008445" y="1575004"/>
                  </a:cubicBezTo>
                  <a:cubicBezTo>
                    <a:pt x="6021269" y="1577616"/>
                    <a:pt x="6033777" y="1569347"/>
                    <a:pt x="6036398" y="1556533"/>
                  </a:cubicBezTo>
                  <a:lnTo>
                    <a:pt x="6064415" y="1556533"/>
                  </a:lnTo>
                  <a:lnTo>
                    <a:pt x="6064415" y="1547057"/>
                  </a:lnTo>
                  <a:lnTo>
                    <a:pt x="6036398" y="1547057"/>
                  </a:lnTo>
                  <a:cubicBezTo>
                    <a:pt x="6034440" y="1537809"/>
                    <a:pt x="6027175" y="1530605"/>
                    <a:pt x="6017921" y="1528738"/>
                  </a:cubicBezTo>
                  <a:close/>
                  <a:moveTo>
                    <a:pt x="6013183" y="1566009"/>
                  </a:moveTo>
                  <a:cubicBezTo>
                    <a:pt x="6005318" y="1566009"/>
                    <a:pt x="5998970" y="1559644"/>
                    <a:pt x="5998970" y="1551795"/>
                  </a:cubicBezTo>
                  <a:cubicBezTo>
                    <a:pt x="5998970" y="1543946"/>
                    <a:pt x="6005318" y="1537582"/>
                    <a:pt x="6013183" y="1537582"/>
                  </a:cubicBezTo>
                  <a:cubicBezTo>
                    <a:pt x="6021048" y="1537582"/>
                    <a:pt x="6027397" y="1543946"/>
                    <a:pt x="6027397" y="1551795"/>
                  </a:cubicBezTo>
                  <a:cubicBezTo>
                    <a:pt x="6027365" y="1559638"/>
                    <a:pt x="6021016" y="1565990"/>
                    <a:pt x="6013183" y="1566009"/>
                  </a:cubicBezTo>
                  <a:close/>
                  <a:moveTo>
                    <a:pt x="5714700" y="922296"/>
                  </a:moveTo>
                  <a:cubicBezTo>
                    <a:pt x="5701876" y="919678"/>
                    <a:pt x="5689369" y="927947"/>
                    <a:pt x="5686747" y="940764"/>
                  </a:cubicBezTo>
                  <a:cubicBezTo>
                    <a:pt x="5686747" y="940768"/>
                    <a:pt x="5686747" y="940771"/>
                    <a:pt x="5686747" y="940774"/>
                  </a:cubicBezTo>
                  <a:lnTo>
                    <a:pt x="5629419" y="940774"/>
                  </a:lnTo>
                  <a:lnTo>
                    <a:pt x="5629419" y="1168189"/>
                  </a:lnTo>
                  <a:lnTo>
                    <a:pt x="5505762" y="1168189"/>
                  </a:lnTo>
                  <a:cubicBezTo>
                    <a:pt x="5503141" y="1155372"/>
                    <a:pt x="5490633" y="1147100"/>
                    <a:pt x="5477809" y="1149718"/>
                  </a:cubicBezTo>
                  <a:cubicBezTo>
                    <a:pt x="5464985" y="1152333"/>
                    <a:pt x="5456710" y="1164848"/>
                    <a:pt x="5459332" y="1177665"/>
                  </a:cubicBezTo>
                  <a:cubicBezTo>
                    <a:pt x="5461953" y="1190482"/>
                    <a:pt x="5474461" y="1198755"/>
                    <a:pt x="5487285" y="1196136"/>
                  </a:cubicBezTo>
                  <a:cubicBezTo>
                    <a:pt x="5496602" y="1194238"/>
                    <a:pt x="5503867" y="1186967"/>
                    <a:pt x="5505762" y="1177665"/>
                  </a:cubicBezTo>
                  <a:lnTo>
                    <a:pt x="5638895" y="1177665"/>
                  </a:lnTo>
                  <a:lnTo>
                    <a:pt x="5638895" y="950250"/>
                  </a:lnTo>
                  <a:lnTo>
                    <a:pt x="5686747" y="950250"/>
                  </a:lnTo>
                  <a:cubicBezTo>
                    <a:pt x="5689369" y="963067"/>
                    <a:pt x="5701876" y="971336"/>
                    <a:pt x="5714700" y="968714"/>
                  </a:cubicBezTo>
                  <a:cubicBezTo>
                    <a:pt x="5727524" y="966096"/>
                    <a:pt x="5735799" y="953579"/>
                    <a:pt x="5733178" y="940761"/>
                  </a:cubicBezTo>
                  <a:cubicBezTo>
                    <a:pt x="5731251" y="931462"/>
                    <a:pt x="5723986" y="924198"/>
                    <a:pt x="5714700" y="922296"/>
                  </a:cubicBezTo>
                  <a:close/>
                  <a:moveTo>
                    <a:pt x="5482547" y="1187141"/>
                  </a:moveTo>
                  <a:cubicBezTo>
                    <a:pt x="5474682" y="1187141"/>
                    <a:pt x="5468333" y="1180776"/>
                    <a:pt x="5468333" y="1172927"/>
                  </a:cubicBezTo>
                  <a:cubicBezTo>
                    <a:pt x="5468333" y="1165078"/>
                    <a:pt x="5474682" y="1158714"/>
                    <a:pt x="5482547" y="1158714"/>
                  </a:cubicBezTo>
                  <a:cubicBezTo>
                    <a:pt x="5490412" y="1158714"/>
                    <a:pt x="5496760" y="1165078"/>
                    <a:pt x="5496760" y="1172927"/>
                  </a:cubicBezTo>
                  <a:cubicBezTo>
                    <a:pt x="5496666" y="1180707"/>
                    <a:pt x="5490317" y="1186967"/>
                    <a:pt x="5482547" y="1186983"/>
                  </a:cubicBezTo>
                  <a:close/>
                  <a:moveTo>
                    <a:pt x="5709962" y="959725"/>
                  </a:moveTo>
                  <a:cubicBezTo>
                    <a:pt x="5702098" y="959725"/>
                    <a:pt x="5695749" y="953361"/>
                    <a:pt x="5695749" y="945512"/>
                  </a:cubicBezTo>
                  <a:cubicBezTo>
                    <a:pt x="5695749" y="937663"/>
                    <a:pt x="5702098" y="931298"/>
                    <a:pt x="5709962" y="931298"/>
                  </a:cubicBezTo>
                  <a:cubicBezTo>
                    <a:pt x="5717827" y="931298"/>
                    <a:pt x="5724176" y="937663"/>
                    <a:pt x="5724176" y="945512"/>
                  </a:cubicBezTo>
                  <a:cubicBezTo>
                    <a:pt x="5724081" y="953291"/>
                    <a:pt x="5717732" y="959551"/>
                    <a:pt x="5709962" y="959567"/>
                  </a:cubicBezTo>
                  <a:close/>
                  <a:moveTo>
                    <a:pt x="6017921" y="922296"/>
                  </a:moveTo>
                  <a:cubicBezTo>
                    <a:pt x="6005097" y="919684"/>
                    <a:pt x="5992589" y="927956"/>
                    <a:pt x="5989968" y="940777"/>
                  </a:cubicBezTo>
                  <a:cubicBezTo>
                    <a:pt x="5987378" y="953594"/>
                    <a:pt x="5995621" y="966105"/>
                    <a:pt x="6008445" y="968721"/>
                  </a:cubicBezTo>
                  <a:cubicBezTo>
                    <a:pt x="6021269" y="971333"/>
                    <a:pt x="6033777" y="963064"/>
                    <a:pt x="6036398" y="950250"/>
                  </a:cubicBezTo>
                  <a:lnTo>
                    <a:pt x="6064415" y="950250"/>
                  </a:lnTo>
                  <a:lnTo>
                    <a:pt x="6064415" y="940774"/>
                  </a:lnTo>
                  <a:lnTo>
                    <a:pt x="6036398" y="940774"/>
                  </a:lnTo>
                  <a:cubicBezTo>
                    <a:pt x="6034503" y="931462"/>
                    <a:pt x="6027239" y="924185"/>
                    <a:pt x="6017921" y="922296"/>
                  </a:cubicBezTo>
                  <a:close/>
                  <a:moveTo>
                    <a:pt x="6013183" y="959725"/>
                  </a:moveTo>
                  <a:cubicBezTo>
                    <a:pt x="6005318" y="959725"/>
                    <a:pt x="5998970" y="953361"/>
                    <a:pt x="5998970" y="945512"/>
                  </a:cubicBezTo>
                  <a:cubicBezTo>
                    <a:pt x="5998970" y="937663"/>
                    <a:pt x="6005318" y="931298"/>
                    <a:pt x="6013183" y="931298"/>
                  </a:cubicBezTo>
                  <a:cubicBezTo>
                    <a:pt x="6021048" y="931298"/>
                    <a:pt x="6027397" y="937663"/>
                    <a:pt x="6027397" y="945512"/>
                  </a:cubicBezTo>
                  <a:cubicBezTo>
                    <a:pt x="6027302" y="953291"/>
                    <a:pt x="6020953" y="959551"/>
                    <a:pt x="6013183" y="959567"/>
                  </a:cubicBezTo>
                  <a:close/>
                  <a:moveTo>
                    <a:pt x="5942116" y="1073907"/>
                  </a:moveTo>
                  <a:cubicBezTo>
                    <a:pt x="5929292" y="1071295"/>
                    <a:pt x="5916784" y="1079567"/>
                    <a:pt x="5914163" y="1092387"/>
                  </a:cubicBezTo>
                  <a:cubicBezTo>
                    <a:pt x="5911573" y="1105205"/>
                    <a:pt x="5919816" y="1117716"/>
                    <a:pt x="5932640" y="1120331"/>
                  </a:cubicBezTo>
                  <a:cubicBezTo>
                    <a:pt x="5945464" y="1122943"/>
                    <a:pt x="5957972" y="1114674"/>
                    <a:pt x="5960593" y="1101860"/>
                  </a:cubicBezTo>
                  <a:lnTo>
                    <a:pt x="6064415" y="1101860"/>
                  </a:lnTo>
                  <a:lnTo>
                    <a:pt x="6064415" y="1092384"/>
                  </a:lnTo>
                  <a:lnTo>
                    <a:pt x="5960593" y="1092384"/>
                  </a:lnTo>
                  <a:cubicBezTo>
                    <a:pt x="5958698" y="1083073"/>
                    <a:pt x="5951433" y="1075796"/>
                    <a:pt x="5942116" y="1073907"/>
                  </a:cubicBezTo>
                  <a:close/>
                  <a:moveTo>
                    <a:pt x="5937378" y="1111336"/>
                  </a:moveTo>
                  <a:cubicBezTo>
                    <a:pt x="5929513" y="1111336"/>
                    <a:pt x="5923165" y="1104971"/>
                    <a:pt x="5923165" y="1097122"/>
                  </a:cubicBezTo>
                  <a:cubicBezTo>
                    <a:pt x="5923165" y="1089273"/>
                    <a:pt x="5929513" y="1082909"/>
                    <a:pt x="5937378" y="1082909"/>
                  </a:cubicBezTo>
                  <a:cubicBezTo>
                    <a:pt x="5945243" y="1082909"/>
                    <a:pt x="5951591" y="1089273"/>
                    <a:pt x="5951591" y="1097122"/>
                  </a:cubicBezTo>
                  <a:cubicBezTo>
                    <a:pt x="5951497" y="1104902"/>
                    <a:pt x="5945148" y="1111162"/>
                    <a:pt x="5937378" y="1111178"/>
                  </a:cubicBezTo>
                  <a:close/>
                  <a:moveTo>
                    <a:pt x="5856835" y="981456"/>
                  </a:moveTo>
                  <a:lnTo>
                    <a:pt x="5856835" y="1452933"/>
                  </a:lnTo>
                  <a:cubicBezTo>
                    <a:pt x="5844011" y="1455548"/>
                    <a:pt x="5835736" y="1468062"/>
                    <a:pt x="5838358" y="1480879"/>
                  </a:cubicBezTo>
                  <a:cubicBezTo>
                    <a:pt x="5840979" y="1493700"/>
                    <a:pt x="5853487" y="1501969"/>
                    <a:pt x="5866311" y="1499354"/>
                  </a:cubicBezTo>
                  <a:cubicBezTo>
                    <a:pt x="5879134" y="1496739"/>
                    <a:pt x="5887410" y="1484224"/>
                    <a:pt x="5884788" y="1471404"/>
                  </a:cubicBezTo>
                  <a:cubicBezTo>
                    <a:pt x="5882893" y="1462102"/>
                    <a:pt x="5875628" y="1454831"/>
                    <a:pt x="5866311" y="1452933"/>
                  </a:cubicBezTo>
                  <a:lnTo>
                    <a:pt x="5866311" y="985467"/>
                  </a:lnTo>
                  <a:lnTo>
                    <a:pt x="5977239" y="874571"/>
                  </a:lnTo>
                  <a:lnTo>
                    <a:pt x="6064415" y="874571"/>
                  </a:lnTo>
                  <a:lnTo>
                    <a:pt x="6064415" y="865095"/>
                  </a:lnTo>
                  <a:lnTo>
                    <a:pt x="5973354" y="865095"/>
                  </a:lnTo>
                  <a:close/>
                  <a:moveTo>
                    <a:pt x="5875786" y="1476148"/>
                  </a:moveTo>
                  <a:cubicBezTo>
                    <a:pt x="5875786" y="1483997"/>
                    <a:pt x="5869438" y="1490361"/>
                    <a:pt x="5861573" y="1490361"/>
                  </a:cubicBezTo>
                  <a:cubicBezTo>
                    <a:pt x="5853708" y="1490361"/>
                    <a:pt x="5847359" y="1483997"/>
                    <a:pt x="5847359" y="1476148"/>
                  </a:cubicBezTo>
                  <a:cubicBezTo>
                    <a:pt x="5847359" y="1468299"/>
                    <a:pt x="5853708" y="1461935"/>
                    <a:pt x="5861573" y="1461935"/>
                  </a:cubicBezTo>
                  <a:cubicBezTo>
                    <a:pt x="5869374" y="1461935"/>
                    <a:pt x="5875691" y="1468201"/>
                    <a:pt x="5875786" y="1475990"/>
                  </a:cubicBezTo>
                  <a:close/>
                  <a:moveTo>
                    <a:pt x="5942116" y="998102"/>
                  </a:moveTo>
                  <a:cubicBezTo>
                    <a:pt x="5929292" y="995489"/>
                    <a:pt x="5916784" y="1003762"/>
                    <a:pt x="5914163" y="1016582"/>
                  </a:cubicBezTo>
                  <a:cubicBezTo>
                    <a:pt x="5911573" y="1029400"/>
                    <a:pt x="5919816" y="1041911"/>
                    <a:pt x="5932640" y="1044526"/>
                  </a:cubicBezTo>
                  <a:cubicBezTo>
                    <a:pt x="5945464" y="1047138"/>
                    <a:pt x="5957972" y="1038869"/>
                    <a:pt x="5960593" y="1026055"/>
                  </a:cubicBezTo>
                  <a:lnTo>
                    <a:pt x="6064415" y="1026055"/>
                  </a:lnTo>
                  <a:lnTo>
                    <a:pt x="6064415" y="1016579"/>
                  </a:lnTo>
                  <a:lnTo>
                    <a:pt x="5960593" y="1016579"/>
                  </a:lnTo>
                  <a:cubicBezTo>
                    <a:pt x="5958698" y="1007268"/>
                    <a:pt x="5951433" y="999990"/>
                    <a:pt x="5942116" y="998102"/>
                  </a:cubicBezTo>
                  <a:close/>
                  <a:moveTo>
                    <a:pt x="5937378" y="1035530"/>
                  </a:moveTo>
                  <a:cubicBezTo>
                    <a:pt x="5929513" y="1035530"/>
                    <a:pt x="5923165" y="1029166"/>
                    <a:pt x="5923165" y="1021317"/>
                  </a:cubicBezTo>
                  <a:cubicBezTo>
                    <a:pt x="5923165" y="1013468"/>
                    <a:pt x="5929513" y="1007103"/>
                    <a:pt x="5937378" y="1007103"/>
                  </a:cubicBezTo>
                  <a:cubicBezTo>
                    <a:pt x="5945243" y="1007103"/>
                    <a:pt x="5951591" y="1013468"/>
                    <a:pt x="5951591" y="1021317"/>
                  </a:cubicBezTo>
                  <a:cubicBezTo>
                    <a:pt x="5951497" y="1029096"/>
                    <a:pt x="5945148" y="1035357"/>
                    <a:pt x="5937378" y="1035372"/>
                  </a:cubicBezTo>
                  <a:close/>
                  <a:moveTo>
                    <a:pt x="4198597" y="3348062"/>
                  </a:moveTo>
                  <a:cubicBezTo>
                    <a:pt x="4185773" y="3345441"/>
                    <a:pt x="4173265" y="3353716"/>
                    <a:pt x="4170643" y="3366540"/>
                  </a:cubicBezTo>
                  <a:cubicBezTo>
                    <a:pt x="4168053" y="3379363"/>
                    <a:pt x="4176297" y="3391871"/>
                    <a:pt x="4189121" y="3394493"/>
                  </a:cubicBezTo>
                  <a:cubicBezTo>
                    <a:pt x="4201945" y="3397083"/>
                    <a:pt x="4214453" y="3388839"/>
                    <a:pt x="4217074" y="3376015"/>
                  </a:cubicBezTo>
                  <a:lnTo>
                    <a:pt x="4340731" y="3376015"/>
                  </a:lnTo>
                  <a:lnTo>
                    <a:pt x="4340731" y="3411233"/>
                  </a:lnTo>
                  <a:lnTo>
                    <a:pt x="4350207" y="3411233"/>
                  </a:lnTo>
                  <a:lnTo>
                    <a:pt x="4350207" y="3366382"/>
                  </a:lnTo>
                  <a:lnTo>
                    <a:pt x="4217074" y="3366382"/>
                  </a:lnTo>
                  <a:cubicBezTo>
                    <a:pt x="4215116" y="3357127"/>
                    <a:pt x="4207851" y="3349926"/>
                    <a:pt x="4198597" y="3348062"/>
                  </a:cubicBezTo>
                  <a:close/>
                  <a:moveTo>
                    <a:pt x="4193859" y="3385491"/>
                  </a:moveTo>
                  <a:cubicBezTo>
                    <a:pt x="4185994" y="3385491"/>
                    <a:pt x="4179645" y="3379142"/>
                    <a:pt x="4179645" y="3371277"/>
                  </a:cubicBezTo>
                  <a:cubicBezTo>
                    <a:pt x="4179645" y="3363413"/>
                    <a:pt x="4185994" y="3357064"/>
                    <a:pt x="4193859" y="3357064"/>
                  </a:cubicBezTo>
                  <a:cubicBezTo>
                    <a:pt x="4201724" y="3357064"/>
                    <a:pt x="4208072" y="3363413"/>
                    <a:pt x="4208072" y="3371277"/>
                  </a:cubicBezTo>
                  <a:cubicBezTo>
                    <a:pt x="4207977" y="3379048"/>
                    <a:pt x="4201629" y="3385302"/>
                    <a:pt x="4193859" y="3385333"/>
                  </a:cubicBezTo>
                  <a:close/>
                  <a:moveTo>
                    <a:pt x="2445602" y="665348"/>
                  </a:moveTo>
                  <a:lnTo>
                    <a:pt x="2445602" y="867496"/>
                  </a:lnTo>
                  <a:lnTo>
                    <a:pt x="2218186" y="1094911"/>
                  </a:lnTo>
                  <a:lnTo>
                    <a:pt x="2218186" y="1404923"/>
                  </a:lnTo>
                  <a:lnTo>
                    <a:pt x="2351319" y="1404923"/>
                  </a:lnTo>
                  <a:cubicBezTo>
                    <a:pt x="2353934" y="1417740"/>
                    <a:pt x="2366448" y="1426012"/>
                    <a:pt x="2379266" y="1423394"/>
                  </a:cubicBezTo>
                  <a:cubicBezTo>
                    <a:pt x="2392086" y="1420779"/>
                    <a:pt x="2400355" y="1408264"/>
                    <a:pt x="2397740" y="1395447"/>
                  </a:cubicBezTo>
                  <a:cubicBezTo>
                    <a:pt x="2395122" y="1382630"/>
                    <a:pt x="2382611" y="1374357"/>
                    <a:pt x="2369790" y="1376976"/>
                  </a:cubicBezTo>
                  <a:cubicBezTo>
                    <a:pt x="2360488" y="1378874"/>
                    <a:pt x="2353217" y="1386145"/>
                    <a:pt x="2351319" y="1395447"/>
                  </a:cubicBezTo>
                  <a:lnTo>
                    <a:pt x="2227662" y="1395447"/>
                  </a:lnTo>
                  <a:lnTo>
                    <a:pt x="2227662" y="1098891"/>
                  </a:lnTo>
                  <a:lnTo>
                    <a:pt x="2455077" y="871475"/>
                  </a:lnTo>
                  <a:lnTo>
                    <a:pt x="2455077" y="665348"/>
                  </a:lnTo>
                  <a:cubicBezTo>
                    <a:pt x="2467898" y="662733"/>
                    <a:pt x="2476167" y="650219"/>
                    <a:pt x="2473548" y="637402"/>
                  </a:cubicBezTo>
                  <a:cubicBezTo>
                    <a:pt x="2470933" y="624581"/>
                    <a:pt x="2458419" y="616312"/>
                    <a:pt x="2445602" y="618927"/>
                  </a:cubicBezTo>
                  <a:cubicBezTo>
                    <a:pt x="2432784" y="621542"/>
                    <a:pt x="2424512" y="634057"/>
                    <a:pt x="2427130" y="646877"/>
                  </a:cubicBezTo>
                  <a:cubicBezTo>
                    <a:pt x="2429029" y="656179"/>
                    <a:pt x="2436300" y="663450"/>
                    <a:pt x="2445602" y="665348"/>
                  </a:cubicBezTo>
                  <a:close/>
                  <a:moveTo>
                    <a:pt x="2374534" y="1385971"/>
                  </a:moveTo>
                  <a:cubicBezTo>
                    <a:pt x="2382383" y="1385971"/>
                    <a:pt x="2388748" y="1392336"/>
                    <a:pt x="2388748" y="1400185"/>
                  </a:cubicBezTo>
                  <a:cubicBezTo>
                    <a:pt x="2388748" y="1408034"/>
                    <a:pt x="2382383" y="1414398"/>
                    <a:pt x="2374534" y="1414398"/>
                  </a:cubicBezTo>
                  <a:cubicBezTo>
                    <a:pt x="2366685" y="1414398"/>
                    <a:pt x="2360321" y="1408034"/>
                    <a:pt x="2360321" y="1400185"/>
                  </a:cubicBezTo>
                  <a:cubicBezTo>
                    <a:pt x="2360302" y="1392352"/>
                    <a:pt x="2366638" y="1385990"/>
                    <a:pt x="2374471" y="1385971"/>
                  </a:cubicBezTo>
                  <a:cubicBezTo>
                    <a:pt x="2374493" y="1385971"/>
                    <a:pt x="2374512" y="1385971"/>
                    <a:pt x="2374534" y="1385971"/>
                  </a:cubicBezTo>
                  <a:close/>
                  <a:moveTo>
                    <a:pt x="2450340" y="627920"/>
                  </a:moveTo>
                  <a:cubicBezTo>
                    <a:pt x="2458188" y="627920"/>
                    <a:pt x="2464553" y="634284"/>
                    <a:pt x="2464553" y="642133"/>
                  </a:cubicBezTo>
                  <a:cubicBezTo>
                    <a:pt x="2464553" y="649982"/>
                    <a:pt x="2458188" y="656347"/>
                    <a:pt x="2450340" y="656347"/>
                  </a:cubicBezTo>
                  <a:cubicBezTo>
                    <a:pt x="2442490" y="656347"/>
                    <a:pt x="2436126" y="649982"/>
                    <a:pt x="2436126" y="642133"/>
                  </a:cubicBezTo>
                  <a:cubicBezTo>
                    <a:pt x="2436107" y="634300"/>
                    <a:pt x="2442443" y="627939"/>
                    <a:pt x="2450276" y="627920"/>
                  </a:cubicBezTo>
                  <a:cubicBezTo>
                    <a:pt x="2450298" y="627920"/>
                    <a:pt x="2450317" y="627920"/>
                    <a:pt x="2450340" y="627920"/>
                  </a:cubicBezTo>
                  <a:close/>
                  <a:moveTo>
                    <a:pt x="2758266" y="3272067"/>
                  </a:moveTo>
                  <a:cubicBezTo>
                    <a:pt x="2745430" y="3269446"/>
                    <a:pt x="2732903" y="3277753"/>
                    <a:pt x="2730291" y="3290577"/>
                  </a:cubicBezTo>
                  <a:cubicBezTo>
                    <a:pt x="2727676" y="3303400"/>
                    <a:pt x="2735964" y="3315940"/>
                    <a:pt x="2748800" y="3318561"/>
                  </a:cubicBezTo>
                  <a:cubicBezTo>
                    <a:pt x="2761633" y="3321183"/>
                    <a:pt x="2774157" y="3312876"/>
                    <a:pt x="2776776" y="3300052"/>
                  </a:cubicBezTo>
                  <a:lnTo>
                    <a:pt x="3052043" y="3300052"/>
                  </a:lnTo>
                  <a:lnTo>
                    <a:pt x="3052043" y="3411233"/>
                  </a:lnTo>
                  <a:lnTo>
                    <a:pt x="3061519" y="3411233"/>
                  </a:lnTo>
                  <a:lnTo>
                    <a:pt x="3061519" y="3290577"/>
                  </a:lnTo>
                  <a:lnTo>
                    <a:pt x="2776776" y="3290577"/>
                  </a:lnTo>
                  <a:cubicBezTo>
                    <a:pt x="2774884" y="3281259"/>
                    <a:pt x="2767594" y="3273963"/>
                    <a:pt x="2758266" y="3272067"/>
                  </a:cubicBezTo>
                  <a:close/>
                  <a:moveTo>
                    <a:pt x="2766984" y="3300021"/>
                  </a:moveTo>
                  <a:cubicBezTo>
                    <a:pt x="2764369" y="3307412"/>
                    <a:pt x="2756242" y="3311297"/>
                    <a:pt x="2748838" y="3308707"/>
                  </a:cubicBezTo>
                  <a:cubicBezTo>
                    <a:pt x="2741434" y="3306085"/>
                    <a:pt x="2737553" y="3297936"/>
                    <a:pt x="2740168" y="3290545"/>
                  </a:cubicBezTo>
                  <a:cubicBezTo>
                    <a:pt x="2742783" y="3283154"/>
                    <a:pt x="2750910" y="3279269"/>
                    <a:pt x="2758314" y="3281891"/>
                  </a:cubicBezTo>
                  <a:cubicBezTo>
                    <a:pt x="2765718" y="3284481"/>
                    <a:pt x="2769599" y="3292629"/>
                    <a:pt x="2766984" y="3300021"/>
                  </a:cubicBezTo>
                  <a:close/>
                  <a:moveTo>
                    <a:pt x="4643952" y="3166919"/>
                  </a:moveTo>
                  <a:cubicBezTo>
                    <a:pt x="4656776" y="3169541"/>
                    <a:pt x="4669284" y="3161266"/>
                    <a:pt x="4671905" y="3148439"/>
                  </a:cubicBezTo>
                  <a:cubicBezTo>
                    <a:pt x="4674495" y="3135621"/>
                    <a:pt x="4666251" y="3123110"/>
                    <a:pt x="4653428" y="3120495"/>
                  </a:cubicBezTo>
                  <a:cubicBezTo>
                    <a:pt x="4640604" y="3117883"/>
                    <a:pt x="4628096" y="3126152"/>
                    <a:pt x="4625475" y="3138966"/>
                  </a:cubicBezTo>
                  <a:lnTo>
                    <a:pt x="4037511" y="3138966"/>
                  </a:lnTo>
                  <a:lnTo>
                    <a:pt x="4037511" y="3411233"/>
                  </a:lnTo>
                  <a:lnTo>
                    <a:pt x="4046986" y="3411233"/>
                  </a:lnTo>
                  <a:lnTo>
                    <a:pt x="4046986" y="3148442"/>
                  </a:lnTo>
                  <a:lnTo>
                    <a:pt x="4625475" y="3148442"/>
                  </a:lnTo>
                  <a:cubicBezTo>
                    <a:pt x="4627370" y="3157744"/>
                    <a:pt x="4634634" y="3165024"/>
                    <a:pt x="4643952" y="3166919"/>
                  </a:cubicBezTo>
                  <a:close/>
                  <a:moveTo>
                    <a:pt x="4648690" y="3129491"/>
                  </a:moveTo>
                  <a:cubicBezTo>
                    <a:pt x="4656555" y="3129491"/>
                    <a:pt x="4662903" y="3135855"/>
                    <a:pt x="4662903" y="3143704"/>
                  </a:cubicBezTo>
                  <a:cubicBezTo>
                    <a:pt x="4662903" y="3151553"/>
                    <a:pt x="4656555" y="3157917"/>
                    <a:pt x="4648690" y="3157917"/>
                  </a:cubicBezTo>
                  <a:cubicBezTo>
                    <a:pt x="4640825" y="3157917"/>
                    <a:pt x="4634476" y="3151553"/>
                    <a:pt x="4634476" y="3143704"/>
                  </a:cubicBezTo>
                  <a:cubicBezTo>
                    <a:pt x="4634445" y="3135871"/>
                    <a:pt x="4640794" y="3129510"/>
                    <a:pt x="4648627" y="3129491"/>
                  </a:cubicBezTo>
                  <a:cubicBezTo>
                    <a:pt x="4648658" y="3129491"/>
                    <a:pt x="4648658" y="3129491"/>
                    <a:pt x="4648690" y="3129491"/>
                  </a:cubicBezTo>
                  <a:close/>
                  <a:moveTo>
                    <a:pt x="3971181" y="3196452"/>
                  </a:moveTo>
                  <a:lnTo>
                    <a:pt x="3971181" y="3138966"/>
                  </a:lnTo>
                  <a:lnTo>
                    <a:pt x="3885900" y="3138966"/>
                  </a:lnTo>
                  <a:lnTo>
                    <a:pt x="3885900" y="3300052"/>
                  </a:lnTo>
                  <a:lnTo>
                    <a:pt x="3961705" y="3300052"/>
                  </a:lnTo>
                  <a:lnTo>
                    <a:pt x="3961705" y="3366382"/>
                  </a:lnTo>
                  <a:lnTo>
                    <a:pt x="3913853" y="3366382"/>
                  </a:lnTo>
                  <a:cubicBezTo>
                    <a:pt x="3911232" y="3353558"/>
                    <a:pt x="3898724" y="3345283"/>
                    <a:pt x="3885900" y="3347904"/>
                  </a:cubicBezTo>
                  <a:cubicBezTo>
                    <a:pt x="3873076" y="3350526"/>
                    <a:pt x="3864801" y="3363034"/>
                    <a:pt x="3867423" y="3375858"/>
                  </a:cubicBezTo>
                  <a:cubicBezTo>
                    <a:pt x="3870044" y="3388681"/>
                    <a:pt x="3882552" y="3396956"/>
                    <a:pt x="3895376" y="3394335"/>
                  </a:cubicBezTo>
                  <a:cubicBezTo>
                    <a:pt x="3904693" y="3392440"/>
                    <a:pt x="3911958" y="3385175"/>
                    <a:pt x="3913853" y="3375858"/>
                  </a:cubicBezTo>
                  <a:lnTo>
                    <a:pt x="3971181" y="3375858"/>
                  </a:lnTo>
                  <a:lnTo>
                    <a:pt x="3971181" y="3290577"/>
                  </a:lnTo>
                  <a:lnTo>
                    <a:pt x="3895376" y="3290577"/>
                  </a:lnTo>
                  <a:lnTo>
                    <a:pt x="3895376" y="3148442"/>
                  </a:lnTo>
                  <a:lnTo>
                    <a:pt x="3961705" y="3148442"/>
                  </a:lnTo>
                  <a:lnTo>
                    <a:pt x="3961705" y="3196452"/>
                  </a:lnTo>
                  <a:cubicBezTo>
                    <a:pt x="3948881" y="3199073"/>
                    <a:pt x="3940606" y="3211581"/>
                    <a:pt x="3943228" y="3224405"/>
                  </a:cubicBezTo>
                  <a:cubicBezTo>
                    <a:pt x="3945849" y="3237229"/>
                    <a:pt x="3958357" y="3245504"/>
                    <a:pt x="3971181" y="3242882"/>
                  </a:cubicBezTo>
                  <a:cubicBezTo>
                    <a:pt x="3984004" y="3240261"/>
                    <a:pt x="3992280" y="3227753"/>
                    <a:pt x="3989658" y="3214929"/>
                  </a:cubicBezTo>
                  <a:cubicBezTo>
                    <a:pt x="3987763" y="3205612"/>
                    <a:pt x="3980499" y="3198347"/>
                    <a:pt x="3971181" y="3196452"/>
                  </a:cubicBezTo>
                  <a:close/>
                  <a:moveTo>
                    <a:pt x="3890638" y="3385491"/>
                  </a:moveTo>
                  <a:cubicBezTo>
                    <a:pt x="3882773" y="3385491"/>
                    <a:pt x="3876425" y="3379142"/>
                    <a:pt x="3876425" y="3371277"/>
                  </a:cubicBezTo>
                  <a:cubicBezTo>
                    <a:pt x="3876425" y="3363413"/>
                    <a:pt x="3882773" y="3357064"/>
                    <a:pt x="3890638" y="3357064"/>
                  </a:cubicBezTo>
                  <a:cubicBezTo>
                    <a:pt x="3898503" y="3357064"/>
                    <a:pt x="3904851" y="3363413"/>
                    <a:pt x="3904851" y="3371277"/>
                  </a:cubicBezTo>
                  <a:cubicBezTo>
                    <a:pt x="3904757" y="3379048"/>
                    <a:pt x="3898408" y="3385302"/>
                    <a:pt x="3890638" y="3385333"/>
                  </a:cubicBezTo>
                  <a:close/>
                  <a:moveTo>
                    <a:pt x="3966443" y="3233881"/>
                  </a:moveTo>
                  <a:cubicBezTo>
                    <a:pt x="3958578" y="3233881"/>
                    <a:pt x="3952230" y="3227532"/>
                    <a:pt x="3952230" y="3219667"/>
                  </a:cubicBezTo>
                  <a:cubicBezTo>
                    <a:pt x="3952230" y="3211802"/>
                    <a:pt x="3958578" y="3205454"/>
                    <a:pt x="3966443" y="3205454"/>
                  </a:cubicBezTo>
                  <a:cubicBezTo>
                    <a:pt x="3974308" y="3205454"/>
                    <a:pt x="3980657" y="3211802"/>
                    <a:pt x="3980657" y="3219667"/>
                  </a:cubicBezTo>
                  <a:cubicBezTo>
                    <a:pt x="3980562" y="3227437"/>
                    <a:pt x="3974213" y="3233691"/>
                    <a:pt x="3966443" y="3233723"/>
                  </a:cubicBezTo>
                  <a:close/>
                  <a:moveTo>
                    <a:pt x="4426012" y="3348062"/>
                  </a:moveTo>
                  <a:cubicBezTo>
                    <a:pt x="4413188" y="3345441"/>
                    <a:pt x="4400681" y="3353716"/>
                    <a:pt x="4398059" y="3366540"/>
                  </a:cubicBezTo>
                  <a:cubicBezTo>
                    <a:pt x="4395437" y="3379363"/>
                    <a:pt x="4403713" y="3391871"/>
                    <a:pt x="4416537" y="3394493"/>
                  </a:cubicBezTo>
                  <a:lnTo>
                    <a:pt x="4416537" y="3411233"/>
                  </a:lnTo>
                  <a:lnTo>
                    <a:pt x="4426012" y="3411233"/>
                  </a:lnTo>
                  <a:lnTo>
                    <a:pt x="4426012" y="3394335"/>
                  </a:lnTo>
                  <a:cubicBezTo>
                    <a:pt x="4438836" y="3391745"/>
                    <a:pt x="4447111" y="3379237"/>
                    <a:pt x="4444521" y="3366413"/>
                  </a:cubicBezTo>
                  <a:cubicBezTo>
                    <a:pt x="4442626" y="3357096"/>
                    <a:pt x="4435330" y="3349799"/>
                    <a:pt x="4426012" y="3347904"/>
                  </a:cubicBezTo>
                  <a:close/>
                  <a:moveTo>
                    <a:pt x="4421274" y="3385491"/>
                  </a:moveTo>
                  <a:cubicBezTo>
                    <a:pt x="4413410" y="3385491"/>
                    <a:pt x="4407061" y="3379142"/>
                    <a:pt x="4407061" y="3371277"/>
                  </a:cubicBezTo>
                  <a:cubicBezTo>
                    <a:pt x="4407061" y="3363413"/>
                    <a:pt x="4413410" y="3357064"/>
                    <a:pt x="4421274" y="3357064"/>
                  </a:cubicBezTo>
                  <a:cubicBezTo>
                    <a:pt x="4429139" y="3357064"/>
                    <a:pt x="4435488" y="3363413"/>
                    <a:pt x="4435488" y="3371277"/>
                  </a:cubicBezTo>
                  <a:cubicBezTo>
                    <a:pt x="4435393" y="3379048"/>
                    <a:pt x="4429044" y="3385302"/>
                    <a:pt x="4421274" y="3385333"/>
                  </a:cubicBezTo>
                  <a:close/>
                  <a:moveTo>
                    <a:pt x="4795562" y="3290734"/>
                  </a:moveTo>
                  <a:lnTo>
                    <a:pt x="4568147" y="3290734"/>
                  </a:lnTo>
                  <a:lnTo>
                    <a:pt x="4568147" y="3411233"/>
                  </a:lnTo>
                  <a:lnTo>
                    <a:pt x="4577623" y="3411233"/>
                  </a:lnTo>
                  <a:lnTo>
                    <a:pt x="4577623" y="3300052"/>
                  </a:lnTo>
                  <a:lnTo>
                    <a:pt x="4805038" y="3300052"/>
                  </a:lnTo>
                  <a:lnTo>
                    <a:pt x="4805038" y="3224247"/>
                  </a:lnTo>
                  <a:lnTo>
                    <a:pt x="4871368" y="3224247"/>
                  </a:lnTo>
                  <a:lnTo>
                    <a:pt x="4871368" y="3269793"/>
                  </a:lnTo>
                  <a:lnTo>
                    <a:pt x="4880843" y="3264329"/>
                  </a:lnTo>
                  <a:lnTo>
                    <a:pt x="4880843" y="3214771"/>
                  </a:lnTo>
                  <a:lnTo>
                    <a:pt x="4795562" y="3214771"/>
                  </a:lnTo>
                  <a:close/>
                  <a:moveTo>
                    <a:pt x="4653428" y="3348062"/>
                  </a:moveTo>
                  <a:cubicBezTo>
                    <a:pt x="4640604" y="3345441"/>
                    <a:pt x="4628096" y="3353716"/>
                    <a:pt x="4625475" y="3366540"/>
                  </a:cubicBezTo>
                  <a:cubicBezTo>
                    <a:pt x="4622853" y="3379363"/>
                    <a:pt x="4631128" y="3391871"/>
                    <a:pt x="4643952" y="3394493"/>
                  </a:cubicBezTo>
                  <a:lnTo>
                    <a:pt x="4643952" y="3401252"/>
                  </a:lnTo>
                  <a:lnTo>
                    <a:pt x="4653428" y="3395788"/>
                  </a:lnTo>
                  <a:lnTo>
                    <a:pt x="4653428" y="3394493"/>
                  </a:lnTo>
                  <a:cubicBezTo>
                    <a:pt x="4655386" y="3394082"/>
                    <a:pt x="4657249" y="3393419"/>
                    <a:pt x="4659050" y="3392534"/>
                  </a:cubicBezTo>
                  <a:lnTo>
                    <a:pt x="4661861" y="3390923"/>
                  </a:lnTo>
                  <a:cubicBezTo>
                    <a:pt x="4672726" y="3383659"/>
                    <a:pt x="4675664" y="3368972"/>
                    <a:pt x="4668399" y="3358106"/>
                  </a:cubicBezTo>
                  <a:cubicBezTo>
                    <a:pt x="4664925" y="3352926"/>
                    <a:pt x="4659555" y="3349294"/>
                    <a:pt x="4653428" y="3348062"/>
                  </a:cubicBezTo>
                  <a:close/>
                  <a:moveTo>
                    <a:pt x="4648690" y="3385491"/>
                  </a:moveTo>
                  <a:cubicBezTo>
                    <a:pt x="4640825" y="3385491"/>
                    <a:pt x="4634476" y="3379142"/>
                    <a:pt x="4634476" y="3371277"/>
                  </a:cubicBezTo>
                  <a:cubicBezTo>
                    <a:pt x="4634476" y="3363413"/>
                    <a:pt x="4640825" y="3357064"/>
                    <a:pt x="4648690" y="3357064"/>
                  </a:cubicBezTo>
                  <a:cubicBezTo>
                    <a:pt x="4656555" y="3357064"/>
                    <a:pt x="4662903" y="3363413"/>
                    <a:pt x="4662903" y="3371277"/>
                  </a:cubicBezTo>
                  <a:cubicBezTo>
                    <a:pt x="4662809" y="3379048"/>
                    <a:pt x="4656460" y="3385302"/>
                    <a:pt x="4648690" y="3385333"/>
                  </a:cubicBezTo>
                  <a:close/>
                  <a:moveTo>
                    <a:pt x="4198565" y="3272225"/>
                  </a:moveTo>
                  <a:cubicBezTo>
                    <a:pt x="4185741" y="3269636"/>
                    <a:pt x="4173265" y="3277911"/>
                    <a:pt x="4170643" y="3290734"/>
                  </a:cubicBezTo>
                  <a:lnTo>
                    <a:pt x="4170643" y="3290734"/>
                  </a:lnTo>
                  <a:cubicBezTo>
                    <a:pt x="4168022" y="3303558"/>
                    <a:pt x="4176297" y="3316066"/>
                    <a:pt x="4189121" y="3318687"/>
                  </a:cubicBezTo>
                  <a:cubicBezTo>
                    <a:pt x="4201945" y="3321309"/>
                    <a:pt x="4214453" y="3313034"/>
                    <a:pt x="4217074" y="3300210"/>
                  </a:cubicBezTo>
                  <a:lnTo>
                    <a:pt x="4492342" y="3300210"/>
                  </a:lnTo>
                  <a:lnTo>
                    <a:pt x="4492342" y="3411233"/>
                  </a:lnTo>
                  <a:lnTo>
                    <a:pt x="4501817" y="3411233"/>
                  </a:lnTo>
                  <a:lnTo>
                    <a:pt x="4501817" y="3290577"/>
                  </a:lnTo>
                  <a:lnTo>
                    <a:pt x="4217074" y="3290577"/>
                  </a:lnTo>
                  <a:cubicBezTo>
                    <a:pt x="4215179" y="3281259"/>
                    <a:pt x="4207883" y="3273963"/>
                    <a:pt x="4198565" y="3272067"/>
                  </a:cubicBezTo>
                  <a:close/>
                  <a:moveTo>
                    <a:pt x="4207283" y="3300178"/>
                  </a:moveTo>
                  <a:cubicBezTo>
                    <a:pt x="4204661" y="3307570"/>
                    <a:pt x="4196544" y="3311455"/>
                    <a:pt x="4189152" y="3308833"/>
                  </a:cubicBezTo>
                  <a:cubicBezTo>
                    <a:pt x="4181730" y="3306243"/>
                    <a:pt x="4177845" y="3298094"/>
                    <a:pt x="4180466" y="3290703"/>
                  </a:cubicBezTo>
                  <a:cubicBezTo>
                    <a:pt x="4183088" y="3283312"/>
                    <a:pt x="4191205" y="3279427"/>
                    <a:pt x="4198628" y="3282017"/>
                  </a:cubicBezTo>
                  <a:cubicBezTo>
                    <a:pt x="4206019" y="3284639"/>
                    <a:pt x="4209904" y="3292788"/>
                    <a:pt x="4207283" y="3300178"/>
                  </a:cubicBezTo>
                  <a:close/>
                  <a:moveTo>
                    <a:pt x="3288934" y="3348062"/>
                  </a:moveTo>
                  <a:cubicBezTo>
                    <a:pt x="3276110" y="3345441"/>
                    <a:pt x="3263603" y="3353716"/>
                    <a:pt x="3260981" y="3366540"/>
                  </a:cubicBezTo>
                  <a:cubicBezTo>
                    <a:pt x="3258359" y="3379363"/>
                    <a:pt x="3266635" y="3391871"/>
                    <a:pt x="3279459" y="3394493"/>
                  </a:cubicBezTo>
                  <a:lnTo>
                    <a:pt x="3279459" y="3411233"/>
                  </a:lnTo>
                  <a:lnTo>
                    <a:pt x="3288934" y="3411233"/>
                  </a:lnTo>
                  <a:lnTo>
                    <a:pt x="3288934" y="3394335"/>
                  </a:lnTo>
                  <a:cubicBezTo>
                    <a:pt x="3301758" y="3391745"/>
                    <a:pt x="3310033" y="3379237"/>
                    <a:pt x="3307443" y="3366413"/>
                  </a:cubicBezTo>
                  <a:cubicBezTo>
                    <a:pt x="3305548" y="3357096"/>
                    <a:pt x="3298252" y="3349799"/>
                    <a:pt x="3288934" y="3347904"/>
                  </a:cubicBezTo>
                  <a:close/>
                  <a:moveTo>
                    <a:pt x="3284197" y="3385491"/>
                  </a:moveTo>
                  <a:cubicBezTo>
                    <a:pt x="3276332" y="3385491"/>
                    <a:pt x="3269983" y="3379142"/>
                    <a:pt x="3269983" y="3371277"/>
                  </a:cubicBezTo>
                  <a:cubicBezTo>
                    <a:pt x="3269983" y="3363413"/>
                    <a:pt x="3276332" y="3357064"/>
                    <a:pt x="3284197" y="3357064"/>
                  </a:cubicBezTo>
                  <a:cubicBezTo>
                    <a:pt x="3292061" y="3357064"/>
                    <a:pt x="3298410" y="3363413"/>
                    <a:pt x="3298410" y="3371277"/>
                  </a:cubicBezTo>
                  <a:cubicBezTo>
                    <a:pt x="3298315" y="3379048"/>
                    <a:pt x="3291966" y="3385302"/>
                    <a:pt x="3284197" y="3385333"/>
                  </a:cubicBezTo>
                  <a:close/>
                  <a:moveTo>
                    <a:pt x="4729233" y="2693769"/>
                  </a:moveTo>
                  <a:lnTo>
                    <a:pt x="4777085" y="2693769"/>
                  </a:lnTo>
                  <a:cubicBezTo>
                    <a:pt x="4779706" y="2706586"/>
                    <a:pt x="4792214" y="2714858"/>
                    <a:pt x="4805038" y="2712240"/>
                  </a:cubicBezTo>
                  <a:cubicBezTo>
                    <a:pt x="4817862" y="2709625"/>
                    <a:pt x="4826137" y="2697111"/>
                    <a:pt x="4823516" y="2684293"/>
                  </a:cubicBezTo>
                  <a:cubicBezTo>
                    <a:pt x="4820894" y="2671476"/>
                    <a:pt x="4808386" y="2663203"/>
                    <a:pt x="4795562" y="2665822"/>
                  </a:cubicBezTo>
                  <a:cubicBezTo>
                    <a:pt x="4786245" y="2667720"/>
                    <a:pt x="4778980" y="2674991"/>
                    <a:pt x="4777085" y="2684293"/>
                  </a:cubicBezTo>
                  <a:lnTo>
                    <a:pt x="4719757" y="2684293"/>
                  </a:lnTo>
                  <a:lnTo>
                    <a:pt x="4719757" y="3148600"/>
                  </a:lnTo>
                  <a:lnTo>
                    <a:pt x="4947173" y="3148600"/>
                  </a:lnTo>
                  <a:lnTo>
                    <a:pt x="4947173" y="3226174"/>
                  </a:lnTo>
                  <a:lnTo>
                    <a:pt x="4956648" y="3220709"/>
                  </a:lnTo>
                  <a:lnTo>
                    <a:pt x="4956648" y="3138966"/>
                  </a:lnTo>
                  <a:lnTo>
                    <a:pt x="4729233" y="3138966"/>
                  </a:lnTo>
                  <a:close/>
                  <a:moveTo>
                    <a:pt x="4800300" y="2674817"/>
                  </a:moveTo>
                  <a:cubicBezTo>
                    <a:pt x="4808165" y="2674817"/>
                    <a:pt x="4814514" y="2681182"/>
                    <a:pt x="4814514" y="2689031"/>
                  </a:cubicBezTo>
                  <a:cubicBezTo>
                    <a:pt x="4814514" y="2696880"/>
                    <a:pt x="4808165" y="2703244"/>
                    <a:pt x="4800300" y="2703244"/>
                  </a:cubicBezTo>
                  <a:cubicBezTo>
                    <a:pt x="4792436" y="2703244"/>
                    <a:pt x="4786087" y="2696880"/>
                    <a:pt x="4786087" y="2689031"/>
                  </a:cubicBezTo>
                  <a:cubicBezTo>
                    <a:pt x="4785992" y="2681198"/>
                    <a:pt x="4792246" y="2674764"/>
                    <a:pt x="4800079" y="2674659"/>
                  </a:cubicBezTo>
                  <a:cubicBezTo>
                    <a:pt x="4800142" y="2674659"/>
                    <a:pt x="4800237" y="2674659"/>
                    <a:pt x="4800300" y="2674659"/>
                  </a:cubicBezTo>
                  <a:close/>
                  <a:moveTo>
                    <a:pt x="3213129" y="3348062"/>
                  </a:moveTo>
                  <a:cubicBezTo>
                    <a:pt x="3200305" y="3345441"/>
                    <a:pt x="3187798" y="3353716"/>
                    <a:pt x="3185176" y="3366540"/>
                  </a:cubicBezTo>
                  <a:cubicBezTo>
                    <a:pt x="3182554" y="3379363"/>
                    <a:pt x="3190830" y="3391871"/>
                    <a:pt x="3203654" y="3394493"/>
                  </a:cubicBezTo>
                  <a:lnTo>
                    <a:pt x="3203654" y="3411233"/>
                  </a:lnTo>
                  <a:lnTo>
                    <a:pt x="3213129" y="3411233"/>
                  </a:lnTo>
                  <a:lnTo>
                    <a:pt x="3213129" y="3394335"/>
                  </a:lnTo>
                  <a:cubicBezTo>
                    <a:pt x="3225953" y="3391745"/>
                    <a:pt x="3234228" y="3379237"/>
                    <a:pt x="3231638" y="3366413"/>
                  </a:cubicBezTo>
                  <a:cubicBezTo>
                    <a:pt x="3229743" y="3357096"/>
                    <a:pt x="3222447" y="3349799"/>
                    <a:pt x="3213129" y="3347904"/>
                  </a:cubicBezTo>
                  <a:close/>
                  <a:moveTo>
                    <a:pt x="3208391" y="3385491"/>
                  </a:moveTo>
                  <a:cubicBezTo>
                    <a:pt x="3200526" y="3385491"/>
                    <a:pt x="3194178" y="3379142"/>
                    <a:pt x="3194178" y="3371277"/>
                  </a:cubicBezTo>
                  <a:cubicBezTo>
                    <a:pt x="3194178" y="3363413"/>
                    <a:pt x="3200526" y="3357064"/>
                    <a:pt x="3208391" y="3357064"/>
                  </a:cubicBezTo>
                  <a:cubicBezTo>
                    <a:pt x="3216256" y="3357064"/>
                    <a:pt x="3222605" y="3363413"/>
                    <a:pt x="3222605" y="3371277"/>
                  </a:cubicBezTo>
                  <a:cubicBezTo>
                    <a:pt x="3222510" y="3379048"/>
                    <a:pt x="3216161" y="3385302"/>
                    <a:pt x="3208391" y="3385333"/>
                  </a:cubicBezTo>
                  <a:close/>
                  <a:moveTo>
                    <a:pt x="3364740" y="3348062"/>
                  </a:moveTo>
                  <a:cubicBezTo>
                    <a:pt x="3351916" y="3345441"/>
                    <a:pt x="3339408" y="3353716"/>
                    <a:pt x="3336786" y="3366540"/>
                  </a:cubicBezTo>
                  <a:cubicBezTo>
                    <a:pt x="3334165" y="3379363"/>
                    <a:pt x="3342440" y="3391871"/>
                    <a:pt x="3355264" y="3394493"/>
                  </a:cubicBezTo>
                  <a:lnTo>
                    <a:pt x="3355264" y="3411233"/>
                  </a:lnTo>
                  <a:lnTo>
                    <a:pt x="3364740" y="3411233"/>
                  </a:lnTo>
                  <a:lnTo>
                    <a:pt x="3364740" y="3394335"/>
                  </a:lnTo>
                  <a:cubicBezTo>
                    <a:pt x="3377563" y="3391745"/>
                    <a:pt x="3385838" y="3379237"/>
                    <a:pt x="3383249" y="3366413"/>
                  </a:cubicBezTo>
                  <a:cubicBezTo>
                    <a:pt x="3381354" y="3357096"/>
                    <a:pt x="3374057" y="3349799"/>
                    <a:pt x="3364740" y="3347904"/>
                  </a:cubicBezTo>
                  <a:close/>
                  <a:moveTo>
                    <a:pt x="3360002" y="3385491"/>
                  </a:moveTo>
                  <a:cubicBezTo>
                    <a:pt x="3352137" y="3385491"/>
                    <a:pt x="3345788" y="3379142"/>
                    <a:pt x="3345788" y="3371277"/>
                  </a:cubicBezTo>
                  <a:cubicBezTo>
                    <a:pt x="3345788" y="3363413"/>
                    <a:pt x="3352137" y="3357064"/>
                    <a:pt x="3360002" y="3357064"/>
                  </a:cubicBezTo>
                  <a:cubicBezTo>
                    <a:pt x="3367866" y="3357064"/>
                    <a:pt x="3374215" y="3363413"/>
                    <a:pt x="3374215" y="3371277"/>
                  </a:cubicBezTo>
                  <a:cubicBezTo>
                    <a:pt x="3374120" y="3379048"/>
                    <a:pt x="3367772" y="3385302"/>
                    <a:pt x="3360002" y="3385333"/>
                  </a:cubicBezTo>
                  <a:close/>
                  <a:moveTo>
                    <a:pt x="3440545" y="3348062"/>
                  </a:moveTo>
                  <a:lnTo>
                    <a:pt x="3440545" y="3214771"/>
                  </a:lnTo>
                  <a:lnTo>
                    <a:pt x="3355264" y="3214771"/>
                  </a:lnTo>
                  <a:lnTo>
                    <a:pt x="3355264" y="3290577"/>
                  </a:lnTo>
                  <a:lnTo>
                    <a:pt x="3127848" y="3290577"/>
                  </a:lnTo>
                  <a:lnTo>
                    <a:pt x="3127848" y="3411233"/>
                  </a:lnTo>
                  <a:lnTo>
                    <a:pt x="3137324" y="3411233"/>
                  </a:lnTo>
                  <a:lnTo>
                    <a:pt x="3137324" y="3300052"/>
                  </a:lnTo>
                  <a:lnTo>
                    <a:pt x="3364740" y="3300052"/>
                  </a:lnTo>
                  <a:lnTo>
                    <a:pt x="3364740" y="3224247"/>
                  </a:lnTo>
                  <a:lnTo>
                    <a:pt x="3431069" y="3224247"/>
                  </a:lnTo>
                  <a:lnTo>
                    <a:pt x="3431069" y="3348062"/>
                  </a:lnTo>
                  <a:cubicBezTo>
                    <a:pt x="3418245" y="3350684"/>
                    <a:pt x="3409970" y="3363192"/>
                    <a:pt x="3412592" y="3376015"/>
                  </a:cubicBezTo>
                  <a:cubicBezTo>
                    <a:pt x="3415213" y="3388839"/>
                    <a:pt x="3427721" y="3397115"/>
                    <a:pt x="3440545" y="3394493"/>
                  </a:cubicBezTo>
                  <a:cubicBezTo>
                    <a:pt x="3453368" y="3391871"/>
                    <a:pt x="3461644" y="3379363"/>
                    <a:pt x="3459022" y="3366540"/>
                  </a:cubicBezTo>
                  <a:cubicBezTo>
                    <a:pt x="3457127" y="3357222"/>
                    <a:pt x="3449862" y="3349957"/>
                    <a:pt x="3440545" y="3348062"/>
                  </a:cubicBezTo>
                  <a:close/>
                  <a:moveTo>
                    <a:pt x="3435807" y="3385491"/>
                  </a:moveTo>
                  <a:cubicBezTo>
                    <a:pt x="3427942" y="3385491"/>
                    <a:pt x="3421593" y="3379142"/>
                    <a:pt x="3421593" y="3371277"/>
                  </a:cubicBezTo>
                  <a:cubicBezTo>
                    <a:pt x="3421593" y="3363413"/>
                    <a:pt x="3427942" y="3357064"/>
                    <a:pt x="3435807" y="3357064"/>
                  </a:cubicBezTo>
                  <a:cubicBezTo>
                    <a:pt x="3443672" y="3357064"/>
                    <a:pt x="3450020" y="3363413"/>
                    <a:pt x="3450020" y="3371277"/>
                  </a:cubicBezTo>
                  <a:cubicBezTo>
                    <a:pt x="3449926" y="3379048"/>
                    <a:pt x="3443577" y="3385302"/>
                    <a:pt x="3435807" y="3385333"/>
                  </a:cubicBezTo>
                  <a:close/>
                  <a:moveTo>
                    <a:pt x="3658485" y="3272257"/>
                  </a:moveTo>
                  <a:cubicBezTo>
                    <a:pt x="3649167" y="3274152"/>
                    <a:pt x="3641902" y="3281417"/>
                    <a:pt x="3640007" y="3290734"/>
                  </a:cubicBezTo>
                  <a:lnTo>
                    <a:pt x="3640007" y="3290734"/>
                  </a:lnTo>
                  <a:cubicBezTo>
                    <a:pt x="3637385" y="3303558"/>
                    <a:pt x="3645661" y="3316066"/>
                    <a:pt x="3658485" y="3318687"/>
                  </a:cubicBezTo>
                  <a:cubicBezTo>
                    <a:pt x="3658485" y="3318687"/>
                    <a:pt x="3658485" y="3318687"/>
                    <a:pt x="3658485" y="3318687"/>
                  </a:cubicBezTo>
                  <a:cubicBezTo>
                    <a:pt x="3671371" y="3321246"/>
                    <a:pt x="3683879" y="3312876"/>
                    <a:pt x="3686438" y="3299989"/>
                  </a:cubicBezTo>
                  <a:cubicBezTo>
                    <a:pt x="3687038" y="3296925"/>
                    <a:pt x="3687038" y="3293798"/>
                    <a:pt x="3686438" y="3290734"/>
                  </a:cubicBezTo>
                  <a:cubicBezTo>
                    <a:pt x="3684543" y="3281417"/>
                    <a:pt x="3677278" y="3274152"/>
                    <a:pt x="3667960" y="3272257"/>
                  </a:cubicBezTo>
                  <a:lnTo>
                    <a:pt x="3667960" y="3072637"/>
                  </a:lnTo>
                  <a:lnTo>
                    <a:pt x="3734290" y="3072637"/>
                  </a:lnTo>
                  <a:lnTo>
                    <a:pt x="3734290" y="3366382"/>
                  </a:lnTo>
                  <a:lnTo>
                    <a:pt x="3592155" y="3366382"/>
                  </a:lnTo>
                  <a:lnTo>
                    <a:pt x="3592155" y="3063161"/>
                  </a:lnTo>
                  <a:lnTo>
                    <a:pt x="3364740" y="3063161"/>
                  </a:lnTo>
                  <a:lnTo>
                    <a:pt x="3364740" y="2769416"/>
                  </a:lnTo>
                  <a:lnTo>
                    <a:pt x="3440545" y="2769416"/>
                  </a:lnTo>
                  <a:lnTo>
                    <a:pt x="3440545" y="2608330"/>
                  </a:lnTo>
                  <a:lnTo>
                    <a:pt x="3364740" y="2608330"/>
                  </a:lnTo>
                  <a:lnTo>
                    <a:pt x="3364740" y="2560478"/>
                  </a:lnTo>
                  <a:cubicBezTo>
                    <a:pt x="3377563" y="2557863"/>
                    <a:pt x="3385838" y="2545348"/>
                    <a:pt x="3383217" y="2532531"/>
                  </a:cubicBezTo>
                  <a:cubicBezTo>
                    <a:pt x="3380596" y="2519710"/>
                    <a:pt x="3368087" y="2511441"/>
                    <a:pt x="3355264" y="2514057"/>
                  </a:cubicBezTo>
                  <a:cubicBezTo>
                    <a:pt x="3342440" y="2516675"/>
                    <a:pt x="3334165" y="2529186"/>
                    <a:pt x="3336786" y="2542007"/>
                  </a:cubicBezTo>
                  <a:cubicBezTo>
                    <a:pt x="3338682" y="2551309"/>
                    <a:pt x="3345946" y="2558580"/>
                    <a:pt x="3355264" y="2560478"/>
                  </a:cubicBezTo>
                  <a:lnTo>
                    <a:pt x="3355264" y="2617806"/>
                  </a:lnTo>
                  <a:lnTo>
                    <a:pt x="3431069" y="2617806"/>
                  </a:lnTo>
                  <a:lnTo>
                    <a:pt x="3431069" y="2759940"/>
                  </a:lnTo>
                  <a:lnTo>
                    <a:pt x="3355264" y="2759940"/>
                  </a:lnTo>
                  <a:lnTo>
                    <a:pt x="3355264" y="3072637"/>
                  </a:lnTo>
                  <a:lnTo>
                    <a:pt x="3582679" y="3072637"/>
                  </a:lnTo>
                  <a:lnTo>
                    <a:pt x="3582679" y="3375858"/>
                  </a:lnTo>
                  <a:lnTo>
                    <a:pt x="3743765" y="3375858"/>
                  </a:lnTo>
                  <a:lnTo>
                    <a:pt x="3743765" y="3063161"/>
                  </a:lnTo>
                  <a:lnTo>
                    <a:pt x="3658485" y="3063161"/>
                  </a:lnTo>
                  <a:close/>
                  <a:moveTo>
                    <a:pt x="3345788" y="2537420"/>
                  </a:moveTo>
                  <a:cubicBezTo>
                    <a:pt x="3345788" y="2529571"/>
                    <a:pt x="3352137" y="2523207"/>
                    <a:pt x="3360002" y="2523207"/>
                  </a:cubicBezTo>
                  <a:cubicBezTo>
                    <a:pt x="3367866" y="2523207"/>
                    <a:pt x="3374215" y="2529571"/>
                    <a:pt x="3374215" y="2537420"/>
                  </a:cubicBezTo>
                  <a:cubicBezTo>
                    <a:pt x="3374215" y="2545270"/>
                    <a:pt x="3367866" y="2551634"/>
                    <a:pt x="3360002" y="2551634"/>
                  </a:cubicBezTo>
                  <a:cubicBezTo>
                    <a:pt x="3352137" y="2551634"/>
                    <a:pt x="3345788" y="2545273"/>
                    <a:pt x="3345788" y="2537420"/>
                  </a:cubicBezTo>
                  <a:cubicBezTo>
                    <a:pt x="3345788" y="2537367"/>
                    <a:pt x="3345788" y="2537316"/>
                    <a:pt x="3345788" y="2537263"/>
                  </a:cubicBezTo>
                  <a:close/>
                  <a:moveTo>
                    <a:pt x="3676551" y="3290577"/>
                  </a:moveTo>
                  <a:cubicBezTo>
                    <a:pt x="3677625" y="3293640"/>
                    <a:pt x="3677625" y="3296988"/>
                    <a:pt x="3676551" y="3300052"/>
                  </a:cubicBezTo>
                  <a:cubicBezTo>
                    <a:pt x="3673930" y="3307443"/>
                    <a:pt x="3665781" y="3311297"/>
                    <a:pt x="3658390" y="3308675"/>
                  </a:cubicBezTo>
                  <a:cubicBezTo>
                    <a:pt x="3658390" y="3308675"/>
                    <a:pt x="3658390" y="3308675"/>
                    <a:pt x="3658390" y="3308675"/>
                  </a:cubicBezTo>
                  <a:lnTo>
                    <a:pt x="3658390" y="3308675"/>
                  </a:lnTo>
                  <a:cubicBezTo>
                    <a:pt x="3650999" y="3306022"/>
                    <a:pt x="3647145" y="3297873"/>
                    <a:pt x="3649799" y="3290450"/>
                  </a:cubicBezTo>
                  <a:cubicBezTo>
                    <a:pt x="3651220" y="3286439"/>
                    <a:pt x="3654378" y="3283312"/>
                    <a:pt x="3658390" y="3281859"/>
                  </a:cubicBezTo>
                  <a:lnTo>
                    <a:pt x="3658390" y="3281859"/>
                  </a:lnTo>
                  <a:cubicBezTo>
                    <a:pt x="3665812" y="3279237"/>
                    <a:pt x="3673930" y="3283154"/>
                    <a:pt x="3676551" y="3290577"/>
                  </a:cubicBezTo>
                  <a:close/>
                  <a:moveTo>
                    <a:pt x="3288840" y="2693611"/>
                  </a:moveTo>
                  <a:lnTo>
                    <a:pt x="3336692" y="2693611"/>
                  </a:lnTo>
                  <a:cubicBezTo>
                    <a:pt x="3339313" y="2706428"/>
                    <a:pt x="3351821" y="2714700"/>
                    <a:pt x="3364645" y="2712082"/>
                  </a:cubicBezTo>
                  <a:cubicBezTo>
                    <a:pt x="3377469" y="2709467"/>
                    <a:pt x="3385744" y="2696952"/>
                    <a:pt x="3383122" y="2684135"/>
                  </a:cubicBezTo>
                  <a:cubicBezTo>
                    <a:pt x="3380501" y="2671318"/>
                    <a:pt x="3367993" y="2663045"/>
                    <a:pt x="3355169" y="2665664"/>
                  </a:cubicBezTo>
                  <a:cubicBezTo>
                    <a:pt x="3345851" y="2667562"/>
                    <a:pt x="3338587" y="2674833"/>
                    <a:pt x="3336692" y="2684135"/>
                  </a:cubicBezTo>
                  <a:lnTo>
                    <a:pt x="3279364" y="2684135"/>
                  </a:lnTo>
                  <a:lnTo>
                    <a:pt x="3279364" y="3148442"/>
                  </a:lnTo>
                  <a:lnTo>
                    <a:pt x="3506779" y="3148442"/>
                  </a:lnTo>
                  <a:lnTo>
                    <a:pt x="3506779" y="3411233"/>
                  </a:lnTo>
                  <a:lnTo>
                    <a:pt x="3516255" y="3411233"/>
                  </a:lnTo>
                  <a:lnTo>
                    <a:pt x="3516255" y="3138966"/>
                  </a:lnTo>
                  <a:lnTo>
                    <a:pt x="3288840" y="3138966"/>
                  </a:lnTo>
                  <a:close/>
                  <a:moveTo>
                    <a:pt x="3359907" y="2674659"/>
                  </a:moveTo>
                  <a:cubicBezTo>
                    <a:pt x="3367772" y="2674659"/>
                    <a:pt x="3374120" y="2681024"/>
                    <a:pt x="3374120" y="2688873"/>
                  </a:cubicBezTo>
                  <a:cubicBezTo>
                    <a:pt x="3374120" y="2696722"/>
                    <a:pt x="3367772" y="2703086"/>
                    <a:pt x="3359907" y="2703086"/>
                  </a:cubicBezTo>
                  <a:cubicBezTo>
                    <a:pt x="3352042" y="2703086"/>
                    <a:pt x="3345693" y="2696722"/>
                    <a:pt x="3345693" y="2688873"/>
                  </a:cubicBezTo>
                  <a:cubicBezTo>
                    <a:pt x="3345662" y="2681040"/>
                    <a:pt x="3352010" y="2674675"/>
                    <a:pt x="3359844" y="2674659"/>
                  </a:cubicBezTo>
                  <a:cubicBezTo>
                    <a:pt x="3359907" y="2674659"/>
                    <a:pt x="3359938" y="2674659"/>
                    <a:pt x="3360002" y="2674659"/>
                  </a:cubicBezTo>
                  <a:close/>
                  <a:moveTo>
                    <a:pt x="3440450" y="2968878"/>
                  </a:moveTo>
                  <a:cubicBezTo>
                    <a:pt x="3427626" y="2966266"/>
                    <a:pt x="3415118" y="2974538"/>
                    <a:pt x="3412497" y="2987359"/>
                  </a:cubicBezTo>
                  <a:cubicBezTo>
                    <a:pt x="3409907" y="3000176"/>
                    <a:pt x="3418150" y="3012687"/>
                    <a:pt x="3430974" y="3015303"/>
                  </a:cubicBezTo>
                  <a:cubicBezTo>
                    <a:pt x="3443798" y="3017915"/>
                    <a:pt x="3456306" y="3009646"/>
                    <a:pt x="3458927" y="2996831"/>
                  </a:cubicBezTo>
                  <a:lnTo>
                    <a:pt x="3810000" y="2996831"/>
                  </a:lnTo>
                  <a:lnTo>
                    <a:pt x="3810000" y="3411233"/>
                  </a:lnTo>
                  <a:lnTo>
                    <a:pt x="3819476" y="3411233"/>
                  </a:lnTo>
                  <a:lnTo>
                    <a:pt x="3819476" y="2987356"/>
                  </a:lnTo>
                  <a:lnTo>
                    <a:pt x="3459022" y="2987356"/>
                  </a:lnTo>
                  <a:cubicBezTo>
                    <a:pt x="3457064" y="2978108"/>
                    <a:pt x="3449799" y="2970903"/>
                    <a:pt x="3440545" y="2969036"/>
                  </a:cubicBezTo>
                  <a:close/>
                  <a:moveTo>
                    <a:pt x="3435712" y="3006307"/>
                  </a:moveTo>
                  <a:cubicBezTo>
                    <a:pt x="3427847" y="3006307"/>
                    <a:pt x="3421499" y="2999943"/>
                    <a:pt x="3421499" y="2992094"/>
                  </a:cubicBezTo>
                  <a:cubicBezTo>
                    <a:pt x="3421499" y="2984245"/>
                    <a:pt x="3427847" y="2977880"/>
                    <a:pt x="3435712" y="2977880"/>
                  </a:cubicBezTo>
                  <a:cubicBezTo>
                    <a:pt x="3443577" y="2977880"/>
                    <a:pt x="3449926" y="2984245"/>
                    <a:pt x="3449926" y="2992094"/>
                  </a:cubicBezTo>
                  <a:cubicBezTo>
                    <a:pt x="3449894" y="2999898"/>
                    <a:pt x="3443608" y="3006238"/>
                    <a:pt x="3435807" y="3006307"/>
                  </a:cubicBezTo>
                  <a:close/>
                  <a:moveTo>
                    <a:pt x="5581473" y="2229304"/>
                  </a:moveTo>
                  <a:cubicBezTo>
                    <a:pt x="5578851" y="2216487"/>
                    <a:pt x="5566343" y="2208214"/>
                    <a:pt x="5553519" y="2210833"/>
                  </a:cubicBezTo>
                  <a:cubicBezTo>
                    <a:pt x="5540696" y="2213448"/>
                    <a:pt x="5532420" y="2225962"/>
                    <a:pt x="5535042" y="2238780"/>
                  </a:cubicBezTo>
                  <a:cubicBezTo>
                    <a:pt x="5537663" y="2251597"/>
                    <a:pt x="5550171" y="2259869"/>
                    <a:pt x="5562995" y="2257251"/>
                  </a:cubicBezTo>
                  <a:cubicBezTo>
                    <a:pt x="5572313" y="2255353"/>
                    <a:pt x="5579577" y="2248082"/>
                    <a:pt x="5581473" y="2238780"/>
                  </a:cubicBezTo>
                  <a:lnTo>
                    <a:pt x="5714605" y="2238780"/>
                  </a:lnTo>
                  <a:lnTo>
                    <a:pt x="5714605" y="2029842"/>
                  </a:lnTo>
                  <a:cubicBezTo>
                    <a:pt x="5727429" y="2027226"/>
                    <a:pt x="5735705" y="2014712"/>
                    <a:pt x="5733083" y="2001895"/>
                  </a:cubicBezTo>
                  <a:cubicBezTo>
                    <a:pt x="5730461" y="1989074"/>
                    <a:pt x="5717954" y="1980805"/>
                    <a:pt x="5705130" y="1983420"/>
                  </a:cubicBezTo>
                  <a:cubicBezTo>
                    <a:pt x="5692306" y="1986039"/>
                    <a:pt x="5684031" y="1998550"/>
                    <a:pt x="5686652" y="2011370"/>
                  </a:cubicBezTo>
                  <a:cubicBezTo>
                    <a:pt x="5688547" y="2020672"/>
                    <a:pt x="5695812" y="2027943"/>
                    <a:pt x="5705130" y="2029842"/>
                  </a:cubicBezTo>
                  <a:lnTo>
                    <a:pt x="5705130" y="2229304"/>
                  </a:lnTo>
                  <a:close/>
                  <a:moveTo>
                    <a:pt x="5558257" y="2248255"/>
                  </a:moveTo>
                  <a:cubicBezTo>
                    <a:pt x="5550392" y="2248255"/>
                    <a:pt x="5544044" y="2241891"/>
                    <a:pt x="5544044" y="2234042"/>
                  </a:cubicBezTo>
                  <a:cubicBezTo>
                    <a:pt x="5544044" y="2226193"/>
                    <a:pt x="5550392" y="2219828"/>
                    <a:pt x="5558257" y="2219828"/>
                  </a:cubicBezTo>
                  <a:cubicBezTo>
                    <a:pt x="5566122" y="2219828"/>
                    <a:pt x="5572471" y="2226193"/>
                    <a:pt x="5572471" y="2234042"/>
                  </a:cubicBezTo>
                  <a:cubicBezTo>
                    <a:pt x="5572439" y="2241847"/>
                    <a:pt x="5566154" y="2248186"/>
                    <a:pt x="5558352" y="2248255"/>
                  </a:cubicBezTo>
                  <a:close/>
                  <a:moveTo>
                    <a:pt x="5695654" y="2006626"/>
                  </a:moveTo>
                  <a:cubicBezTo>
                    <a:pt x="5695654" y="1998777"/>
                    <a:pt x="5702003" y="1992413"/>
                    <a:pt x="5709868" y="1992413"/>
                  </a:cubicBezTo>
                  <a:cubicBezTo>
                    <a:pt x="5717732" y="1992413"/>
                    <a:pt x="5724081" y="1998777"/>
                    <a:pt x="5724081" y="2006626"/>
                  </a:cubicBezTo>
                  <a:cubicBezTo>
                    <a:pt x="5724081" y="2014475"/>
                    <a:pt x="5717732" y="2020840"/>
                    <a:pt x="5709868" y="2020840"/>
                  </a:cubicBezTo>
                  <a:cubicBezTo>
                    <a:pt x="5702066" y="2020789"/>
                    <a:pt x="5695749" y="2014440"/>
                    <a:pt x="5695749" y="2006626"/>
                  </a:cubicBezTo>
                  <a:close/>
                  <a:moveTo>
                    <a:pt x="5477714" y="2153499"/>
                  </a:moveTo>
                  <a:lnTo>
                    <a:pt x="5477714" y="2456720"/>
                  </a:lnTo>
                  <a:lnTo>
                    <a:pt x="5429862" y="2456720"/>
                  </a:lnTo>
                  <a:cubicBezTo>
                    <a:pt x="5427241" y="2443902"/>
                    <a:pt x="5414733" y="2435630"/>
                    <a:pt x="5401909" y="2438248"/>
                  </a:cubicBezTo>
                  <a:cubicBezTo>
                    <a:pt x="5389085" y="2440864"/>
                    <a:pt x="5380810" y="2453378"/>
                    <a:pt x="5383432" y="2466195"/>
                  </a:cubicBezTo>
                  <a:cubicBezTo>
                    <a:pt x="5386053" y="2479013"/>
                    <a:pt x="5398561" y="2487285"/>
                    <a:pt x="5411385" y="2484666"/>
                  </a:cubicBezTo>
                  <a:cubicBezTo>
                    <a:pt x="5420702" y="2482768"/>
                    <a:pt x="5427967" y="2475497"/>
                    <a:pt x="5429862" y="2466195"/>
                  </a:cubicBezTo>
                  <a:lnTo>
                    <a:pt x="5487190" y="2466195"/>
                  </a:lnTo>
                  <a:lnTo>
                    <a:pt x="5487190" y="2162974"/>
                  </a:lnTo>
                  <a:lnTo>
                    <a:pt x="5638800" y="2162974"/>
                  </a:lnTo>
                  <a:lnTo>
                    <a:pt x="5638800" y="2029842"/>
                  </a:lnTo>
                  <a:cubicBezTo>
                    <a:pt x="5651624" y="2027226"/>
                    <a:pt x="5659900" y="2014712"/>
                    <a:pt x="5657278" y="2001895"/>
                  </a:cubicBezTo>
                  <a:cubicBezTo>
                    <a:pt x="5654656" y="1989074"/>
                    <a:pt x="5642148" y="1980805"/>
                    <a:pt x="5629325" y="1983420"/>
                  </a:cubicBezTo>
                  <a:cubicBezTo>
                    <a:pt x="5616501" y="1986039"/>
                    <a:pt x="5608225" y="1998550"/>
                    <a:pt x="5610847" y="2011370"/>
                  </a:cubicBezTo>
                  <a:cubicBezTo>
                    <a:pt x="5612742" y="2020672"/>
                    <a:pt x="5620007" y="2027943"/>
                    <a:pt x="5629325" y="2029842"/>
                  </a:cubicBezTo>
                  <a:lnTo>
                    <a:pt x="5629325" y="2153499"/>
                  </a:lnTo>
                  <a:close/>
                  <a:moveTo>
                    <a:pt x="5406647" y="2475671"/>
                  </a:moveTo>
                  <a:cubicBezTo>
                    <a:pt x="5398782" y="2475671"/>
                    <a:pt x="5392433" y="2469306"/>
                    <a:pt x="5392433" y="2461457"/>
                  </a:cubicBezTo>
                  <a:cubicBezTo>
                    <a:pt x="5392433" y="2453608"/>
                    <a:pt x="5398782" y="2447244"/>
                    <a:pt x="5406647" y="2447244"/>
                  </a:cubicBezTo>
                  <a:cubicBezTo>
                    <a:pt x="5414512" y="2447244"/>
                    <a:pt x="5420860" y="2453608"/>
                    <a:pt x="5420860" y="2461457"/>
                  </a:cubicBezTo>
                  <a:cubicBezTo>
                    <a:pt x="5420829" y="2469262"/>
                    <a:pt x="5414543" y="2475601"/>
                    <a:pt x="5406742" y="2475671"/>
                  </a:cubicBezTo>
                  <a:close/>
                  <a:moveTo>
                    <a:pt x="5619849" y="2006626"/>
                  </a:moveTo>
                  <a:cubicBezTo>
                    <a:pt x="5619849" y="1998777"/>
                    <a:pt x="5626198" y="1992413"/>
                    <a:pt x="5634062" y="1992413"/>
                  </a:cubicBezTo>
                  <a:cubicBezTo>
                    <a:pt x="5641927" y="1992413"/>
                    <a:pt x="5648276" y="1998777"/>
                    <a:pt x="5648276" y="2006626"/>
                  </a:cubicBezTo>
                  <a:cubicBezTo>
                    <a:pt x="5648276" y="2014475"/>
                    <a:pt x="5641927" y="2020840"/>
                    <a:pt x="5634062" y="2020840"/>
                  </a:cubicBezTo>
                  <a:cubicBezTo>
                    <a:pt x="5626261" y="2020789"/>
                    <a:pt x="5619944" y="2014440"/>
                    <a:pt x="5619944" y="2006626"/>
                  </a:cubicBezTo>
                  <a:close/>
                  <a:moveTo>
                    <a:pt x="5762458" y="2153499"/>
                  </a:moveTo>
                  <a:cubicBezTo>
                    <a:pt x="5759836" y="2166319"/>
                    <a:pt x="5768111" y="2178830"/>
                    <a:pt x="5780935" y="2181442"/>
                  </a:cubicBezTo>
                  <a:cubicBezTo>
                    <a:pt x="5793759" y="2184055"/>
                    <a:pt x="5806267" y="2175782"/>
                    <a:pt x="5808888" y="2162962"/>
                  </a:cubicBezTo>
                  <a:cubicBezTo>
                    <a:pt x="5811478" y="2150148"/>
                    <a:pt x="5803235" y="2137640"/>
                    <a:pt x="5790411" y="2135021"/>
                  </a:cubicBezTo>
                  <a:lnTo>
                    <a:pt x="5790411" y="1926083"/>
                  </a:lnTo>
                  <a:lnTo>
                    <a:pt x="5657278" y="1926083"/>
                  </a:lnTo>
                  <a:cubicBezTo>
                    <a:pt x="5654656" y="1913266"/>
                    <a:pt x="5642148" y="1904994"/>
                    <a:pt x="5629325" y="1907612"/>
                  </a:cubicBezTo>
                  <a:cubicBezTo>
                    <a:pt x="5616501" y="1910227"/>
                    <a:pt x="5608225" y="1922742"/>
                    <a:pt x="5610847" y="1935559"/>
                  </a:cubicBezTo>
                  <a:cubicBezTo>
                    <a:pt x="5613469" y="1948376"/>
                    <a:pt x="5625976" y="1956649"/>
                    <a:pt x="5638800" y="1954030"/>
                  </a:cubicBezTo>
                  <a:cubicBezTo>
                    <a:pt x="5648118" y="1952132"/>
                    <a:pt x="5655383" y="1944861"/>
                    <a:pt x="5657278" y="1935559"/>
                  </a:cubicBezTo>
                  <a:lnTo>
                    <a:pt x="5780935" y="1935559"/>
                  </a:lnTo>
                  <a:lnTo>
                    <a:pt x="5780935" y="2135179"/>
                  </a:lnTo>
                  <a:cubicBezTo>
                    <a:pt x="5771712" y="2137087"/>
                    <a:pt x="5764479" y="2144279"/>
                    <a:pt x="5762552" y="2153499"/>
                  </a:cubicBezTo>
                  <a:close/>
                  <a:moveTo>
                    <a:pt x="5634062" y="1945035"/>
                  </a:moveTo>
                  <a:cubicBezTo>
                    <a:pt x="5626198" y="1945035"/>
                    <a:pt x="5619849" y="1938670"/>
                    <a:pt x="5619849" y="1930821"/>
                  </a:cubicBezTo>
                  <a:cubicBezTo>
                    <a:pt x="5619849" y="1922972"/>
                    <a:pt x="5626198" y="1916608"/>
                    <a:pt x="5634062" y="1916608"/>
                  </a:cubicBezTo>
                  <a:cubicBezTo>
                    <a:pt x="5641927" y="1916608"/>
                    <a:pt x="5648276" y="1922972"/>
                    <a:pt x="5648276" y="1930821"/>
                  </a:cubicBezTo>
                  <a:cubicBezTo>
                    <a:pt x="5648244" y="1938626"/>
                    <a:pt x="5641959" y="1944965"/>
                    <a:pt x="5634157" y="1945035"/>
                  </a:cubicBezTo>
                  <a:close/>
                  <a:moveTo>
                    <a:pt x="5785673" y="2144023"/>
                  </a:moveTo>
                  <a:cubicBezTo>
                    <a:pt x="5793538" y="2144023"/>
                    <a:pt x="5799886" y="2150388"/>
                    <a:pt x="5799886" y="2158237"/>
                  </a:cubicBezTo>
                  <a:cubicBezTo>
                    <a:pt x="5799886" y="2166086"/>
                    <a:pt x="5793538" y="2172450"/>
                    <a:pt x="5785673" y="2172450"/>
                  </a:cubicBezTo>
                  <a:cubicBezTo>
                    <a:pt x="5777808" y="2172450"/>
                    <a:pt x="5771459" y="2166086"/>
                    <a:pt x="5771459" y="2158237"/>
                  </a:cubicBezTo>
                  <a:cubicBezTo>
                    <a:pt x="5771428" y="2150404"/>
                    <a:pt x="5777776" y="2144039"/>
                    <a:pt x="5785610" y="2144023"/>
                  </a:cubicBezTo>
                  <a:cubicBezTo>
                    <a:pt x="5785673" y="2144023"/>
                    <a:pt x="5785704" y="2144023"/>
                    <a:pt x="5785768" y="2144023"/>
                  </a:cubicBezTo>
                  <a:close/>
                  <a:moveTo>
                    <a:pt x="5942116" y="2590010"/>
                  </a:moveTo>
                  <a:cubicBezTo>
                    <a:pt x="5929292" y="2587395"/>
                    <a:pt x="5916784" y="2595667"/>
                    <a:pt x="5914163" y="2608488"/>
                  </a:cubicBezTo>
                  <a:cubicBezTo>
                    <a:pt x="5911541" y="2621308"/>
                    <a:pt x="5919816" y="2633826"/>
                    <a:pt x="5932640" y="2636441"/>
                  </a:cubicBezTo>
                  <a:lnTo>
                    <a:pt x="5932640" y="2657224"/>
                  </a:lnTo>
                  <a:lnTo>
                    <a:pt x="5942116" y="2651760"/>
                  </a:lnTo>
                  <a:lnTo>
                    <a:pt x="5942116" y="2636441"/>
                  </a:lnTo>
                  <a:cubicBezTo>
                    <a:pt x="5954939" y="2633838"/>
                    <a:pt x="5963215" y="2621334"/>
                    <a:pt x="5960625" y="2608513"/>
                  </a:cubicBezTo>
                  <a:cubicBezTo>
                    <a:pt x="5958730" y="2599189"/>
                    <a:pt x="5951433" y="2591902"/>
                    <a:pt x="5942116" y="2590010"/>
                  </a:cubicBezTo>
                  <a:close/>
                  <a:moveTo>
                    <a:pt x="5937378" y="2627439"/>
                  </a:moveTo>
                  <a:cubicBezTo>
                    <a:pt x="5929513" y="2627439"/>
                    <a:pt x="5923165" y="2621075"/>
                    <a:pt x="5923165" y="2613226"/>
                  </a:cubicBezTo>
                  <a:cubicBezTo>
                    <a:pt x="5923165" y="2605377"/>
                    <a:pt x="5929513" y="2599012"/>
                    <a:pt x="5937378" y="2599012"/>
                  </a:cubicBezTo>
                  <a:cubicBezTo>
                    <a:pt x="5945243" y="2599012"/>
                    <a:pt x="5951591" y="2605377"/>
                    <a:pt x="5951591" y="2613226"/>
                  </a:cubicBezTo>
                  <a:cubicBezTo>
                    <a:pt x="5951497" y="2621005"/>
                    <a:pt x="5945148" y="2627265"/>
                    <a:pt x="5937378" y="2627281"/>
                  </a:cubicBezTo>
                  <a:close/>
                  <a:moveTo>
                    <a:pt x="5335674" y="2514205"/>
                  </a:moveTo>
                  <a:cubicBezTo>
                    <a:pt x="5322850" y="2511593"/>
                    <a:pt x="5310343" y="2519865"/>
                    <a:pt x="5307721" y="2532686"/>
                  </a:cubicBezTo>
                  <a:cubicBezTo>
                    <a:pt x="5305131" y="2545503"/>
                    <a:pt x="5313375" y="2558014"/>
                    <a:pt x="5326199" y="2560630"/>
                  </a:cubicBezTo>
                  <a:cubicBezTo>
                    <a:pt x="5339022" y="2563242"/>
                    <a:pt x="5351530" y="2554973"/>
                    <a:pt x="5354152" y="2542158"/>
                  </a:cubicBezTo>
                  <a:lnTo>
                    <a:pt x="5563090" y="2542158"/>
                  </a:lnTo>
                  <a:lnTo>
                    <a:pt x="5563090" y="2333062"/>
                  </a:lnTo>
                  <a:cubicBezTo>
                    <a:pt x="5575913" y="2330447"/>
                    <a:pt x="5584189" y="2317933"/>
                    <a:pt x="5581567" y="2305116"/>
                  </a:cubicBezTo>
                  <a:cubicBezTo>
                    <a:pt x="5578946" y="2292295"/>
                    <a:pt x="5566438" y="2284026"/>
                    <a:pt x="5553614" y="2286641"/>
                  </a:cubicBezTo>
                  <a:cubicBezTo>
                    <a:pt x="5540790" y="2289260"/>
                    <a:pt x="5532515" y="2301771"/>
                    <a:pt x="5535137" y="2314591"/>
                  </a:cubicBezTo>
                  <a:cubicBezTo>
                    <a:pt x="5537032" y="2323893"/>
                    <a:pt x="5544296" y="2331164"/>
                    <a:pt x="5553614" y="2333062"/>
                  </a:cubicBezTo>
                  <a:lnTo>
                    <a:pt x="5553614" y="2532525"/>
                  </a:lnTo>
                  <a:lnTo>
                    <a:pt x="5354152" y="2532525"/>
                  </a:lnTo>
                  <a:cubicBezTo>
                    <a:pt x="5352194" y="2523277"/>
                    <a:pt x="5344929" y="2516072"/>
                    <a:pt x="5335674" y="2514205"/>
                  </a:cubicBezTo>
                  <a:close/>
                  <a:moveTo>
                    <a:pt x="5330937" y="2551634"/>
                  </a:moveTo>
                  <a:cubicBezTo>
                    <a:pt x="5323072" y="2551634"/>
                    <a:pt x="5316723" y="2545270"/>
                    <a:pt x="5316723" y="2537420"/>
                  </a:cubicBezTo>
                  <a:cubicBezTo>
                    <a:pt x="5316723" y="2529571"/>
                    <a:pt x="5323072" y="2523207"/>
                    <a:pt x="5330937" y="2523207"/>
                  </a:cubicBezTo>
                  <a:cubicBezTo>
                    <a:pt x="5338801" y="2523207"/>
                    <a:pt x="5345150" y="2529571"/>
                    <a:pt x="5345150" y="2537420"/>
                  </a:cubicBezTo>
                  <a:cubicBezTo>
                    <a:pt x="5345055" y="2545200"/>
                    <a:pt x="5338706" y="2551460"/>
                    <a:pt x="5330937" y="2551476"/>
                  </a:cubicBezTo>
                  <a:close/>
                  <a:moveTo>
                    <a:pt x="5544139" y="2310005"/>
                  </a:moveTo>
                  <a:cubicBezTo>
                    <a:pt x="5544139" y="2302156"/>
                    <a:pt x="5550487" y="2295791"/>
                    <a:pt x="5558352" y="2295791"/>
                  </a:cubicBezTo>
                  <a:cubicBezTo>
                    <a:pt x="5566217" y="2295791"/>
                    <a:pt x="5572566" y="2302156"/>
                    <a:pt x="5572566" y="2310005"/>
                  </a:cubicBezTo>
                  <a:cubicBezTo>
                    <a:pt x="5572566" y="2317854"/>
                    <a:pt x="5566217" y="2324218"/>
                    <a:pt x="5558352" y="2324218"/>
                  </a:cubicBezTo>
                  <a:cubicBezTo>
                    <a:pt x="5550487" y="2324218"/>
                    <a:pt x="5544139" y="2317857"/>
                    <a:pt x="5544139" y="2310005"/>
                  </a:cubicBezTo>
                  <a:cubicBezTo>
                    <a:pt x="5544139" y="2309951"/>
                    <a:pt x="5544139" y="2309901"/>
                    <a:pt x="5544139" y="2309847"/>
                  </a:cubicBezTo>
                  <a:close/>
                  <a:moveTo>
                    <a:pt x="5563090" y="2665816"/>
                  </a:moveTo>
                  <a:cubicBezTo>
                    <a:pt x="5550266" y="2663203"/>
                    <a:pt x="5537758" y="2671476"/>
                    <a:pt x="5535137" y="2684296"/>
                  </a:cubicBezTo>
                  <a:cubicBezTo>
                    <a:pt x="5532547" y="2697114"/>
                    <a:pt x="5540790" y="2709625"/>
                    <a:pt x="5553614" y="2712240"/>
                  </a:cubicBezTo>
                  <a:cubicBezTo>
                    <a:pt x="5566438" y="2714852"/>
                    <a:pt x="5578946" y="2706583"/>
                    <a:pt x="5581567" y="2693769"/>
                  </a:cubicBezTo>
                  <a:lnTo>
                    <a:pt x="5629419" y="2693769"/>
                  </a:lnTo>
                  <a:lnTo>
                    <a:pt x="5629419" y="2832271"/>
                  </a:lnTo>
                  <a:lnTo>
                    <a:pt x="5638895" y="2826807"/>
                  </a:lnTo>
                  <a:lnTo>
                    <a:pt x="5638895" y="2684135"/>
                  </a:lnTo>
                  <a:lnTo>
                    <a:pt x="5581567" y="2684135"/>
                  </a:lnTo>
                  <a:cubicBezTo>
                    <a:pt x="5579609" y="2674887"/>
                    <a:pt x="5572344" y="2667682"/>
                    <a:pt x="5563090" y="2665816"/>
                  </a:cubicBezTo>
                  <a:close/>
                  <a:moveTo>
                    <a:pt x="5558352" y="2703244"/>
                  </a:moveTo>
                  <a:cubicBezTo>
                    <a:pt x="5550487" y="2703244"/>
                    <a:pt x="5544139" y="2696880"/>
                    <a:pt x="5544139" y="2689031"/>
                  </a:cubicBezTo>
                  <a:cubicBezTo>
                    <a:pt x="5544139" y="2681182"/>
                    <a:pt x="5550487" y="2674817"/>
                    <a:pt x="5558352" y="2674817"/>
                  </a:cubicBezTo>
                  <a:cubicBezTo>
                    <a:pt x="5566217" y="2674817"/>
                    <a:pt x="5572566" y="2681182"/>
                    <a:pt x="5572566" y="2689031"/>
                  </a:cubicBezTo>
                  <a:cubicBezTo>
                    <a:pt x="5572471" y="2696810"/>
                    <a:pt x="5566122" y="2703071"/>
                    <a:pt x="5558352" y="2703086"/>
                  </a:cubicBezTo>
                  <a:close/>
                  <a:moveTo>
                    <a:pt x="5714700" y="2438400"/>
                  </a:moveTo>
                  <a:cubicBezTo>
                    <a:pt x="5701876" y="2435785"/>
                    <a:pt x="5689369" y="2444057"/>
                    <a:pt x="5686747" y="2456877"/>
                  </a:cubicBezTo>
                  <a:cubicBezTo>
                    <a:pt x="5684125" y="2469698"/>
                    <a:pt x="5692401" y="2482215"/>
                    <a:pt x="5705225" y="2484831"/>
                  </a:cubicBezTo>
                  <a:lnTo>
                    <a:pt x="5705225" y="2788367"/>
                  </a:lnTo>
                  <a:lnTo>
                    <a:pt x="5714700" y="2782903"/>
                  </a:lnTo>
                  <a:lnTo>
                    <a:pt x="5714700" y="2484673"/>
                  </a:lnTo>
                  <a:cubicBezTo>
                    <a:pt x="5727524" y="2482070"/>
                    <a:pt x="5735799" y="2469565"/>
                    <a:pt x="5733209" y="2456745"/>
                  </a:cubicBezTo>
                  <a:cubicBezTo>
                    <a:pt x="5731314" y="2447421"/>
                    <a:pt x="5724018" y="2440134"/>
                    <a:pt x="5714700" y="2438242"/>
                  </a:cubicBezTo>
                  <a:close/>
                  <a:moveTo>
                    <a:pt x="5709962" y="2475829"/>
                  </a:moveTo>
                  <a:cubicBezTo>
                    <a:pt x="5702098" y="2475829"/>
                    <a:pt x="5695749" y="2469464"/>
                    <a:pt x="5695749" y="2461615"/>
                  </a:cubicBezTo>
                  <a:cubicBezTo>
                    <a:pt x="5695749" y="2453766"/>
                    <a:pt x="5702098" y="2447402"/>
                    <a:pt x="5709962" y="2447402"/>
                  </a:cubicBezTo>
                  <a:cubicBezTo>
                    <a:pt x="5717827" y="2447402"/>
                    <a:pt x="5724176" y="2453766"/>
                    <a:pt x="5724176" y="2461615"/>
                  </a:cubicBezTo>
                  <a:cubicBezTo>
                    <a:pt x="5724081" y="2469395"/>
                    <a:pt x="5717732" y="2475655"/>
                    <a:pt x="5709962" y="2475671"/>
                  </a:cubicBezTo>
                  <a:close/>
                  <a:moveTo>
                    <a:pt x="5705225" y="2409026"/>
                  </a:moveTo>
                  <a:cubicBezTo>
                    <a:pt x="5718048" y="2411638"/>
                    <a:pt x="5730556" y="2403365"/>
                    <a:pt x="5733178" y="2390545"/>
                  </a:cubicBezTo>
                  <a:cubicBezTo>
                    <a:pt x="5735768" y="2377727"/>
                    <a:pt x="5727524" y="2365216"/>
                    <a:pt x="5714700" y="2362601"/>
                  </a:cubicBezTo>
                  <a:cubicBezTo>
                    <a:pt x="5701876" y="2359989"/>
                    <a:pt x="5689369" y="2368258"/>
                    <a:pt x="5686747" y="2381072"/>
                  </a:cubicBezTo>
                  <a:lnTo>
                    <a:pt x="5629419" y="2381072"/>
                  </a:lnTo>
                  <a:lnTo>
                    <a:pt x="5629419" y="2608488"/>
                  </a:lnTo>
                  <a:lnTo>
                    <a:pt x="5505762" y="2608488"/>
                  </a:lnTo>
                  <a:cubicBezTo>
                    <a:pt x="5503141" y="2595670"/>
                    <a:pt x="5490633" y="2587398"/>
                    <a:pt x="5477809" y="2590017"/>
                  </a:cubicBezTo>
                  <a:cubicBezTo>
                    <a:pt x="5464985" y="2592632"/>
                    <a:pt x="5456710" y="2605146"/>
                    <a:pt x="5459332" y="2617963"/>
                  </a:cubicBezTo>
                  <a:cubicBezTo>
                    <a:pt x="5461953" y="2630781"/>
                    <a:pt x="5474461" y="2639053"/>
                    <a:pt x="5487285" y="2636435"/>
                  </a:cubicBezTo>
                  <a:cubicBezTo>
                    <a:pt x="5496602" y="2634536"/>
                    <a:pt x="5503867" y="2627265"/>
                    <a:pt x="5505762" y="2617963"/>
                  </a:cubicBezTo>
                  <a:lnTo>
                    <a:pt x="5638895" y="2617963"/>
                  </a:lnTo>
                  <a:lnTo>
                    <a:pt x="5638895" y="2390548"/>
                  </a:lnTo>
                  <a:lnTo>
                    <a:pt x="5686747" y="2390548"/>
                  </a:lnTo>
                  <a:cubicBezTo>
                    <a:pt x="5688705" y="2399793"/>
                    <a:pt x="5695970" y="2406991"/>
                    <a:pt x="5705225" y="2408868"/>
                  </a:cubicBezTo>
                  <a:close/>
                  <a:moveTo>
                    <a:pt x="5709962" y="2371597"/>
                  </a:moveTo>
                  <a:cubicBezTo>
                    <a:pt x="5717827" y="2371597"/>
                    <a:pt x="5724176" y="2377961"/>
                    <a:pt x="5724176" y="2385810"/>
                  </a:cubicBezTo>
                  <a:cubicBezTo>
                    <a:pt x="5724176" y="2393659"/>
                    <a:pt x="5717827" y="2400024"/>
                    <a:pt x="5709962" y="2400024"/>
                  </a:cubicBezTo>
                  <a:cubicBezTo>
                    <a:pt x="5702098" y="2400024"/>
                    <a:pt x="5695749" y="2393659"/>
                    <a:pt x="5695749" y="2385810"/>
                  </a:cubicBezTo>
                  <a:cubicBezTo>
                    <a:pt x="5695654" y="2377977"/>
                    <a:pt x="5701908" y="2371543"/>
                    <a:pt x="5709741" y="2371439"/>
                  </a:cubicBezTo>
                  <a:cubicBezTo>
                    <a:pt x="5709804" y="2371439"/>
                    <a:pt x="5709899" y="2371439"/>
                    <a:pt x="5709962" y="2371439"/>
                  </a:cubicBezTo>
                  <a:close/>
                  <a:moveTo>
                    <a:pt x="5482547" y="2627439"/>
                  </a:moveTo>
                  <a:cubicBezTo>
                    <a:pt x="5474682" y="2627439"/>
                    <a:pt x="5468333" y="2621075"/>
                    <a:pt x="5468333" y="2613226"/>
                  </a:cubicBezTo>
                  <a:cubicBezTo>
                    <a:pt x="5468333" y="2605377"/>
                    <a:pt x="5474682" y="2599012"/>
                    <a:pt x="5482547" y="2599012"/>
                  </a:cubicBezTo>
                  <a:cubicBezTo>
                    <a:pt x="5490412" y="2599012"/>
                    <a:pt x="5496760" y="2605377"/>
                    <a:pt x="5496760" y="2613226"/>
                  </a:cubicBezTo>
                  <a:cubicBezTo>
                    <a:pt x="5496666" y="2621005"/>
                    <a:pt x="5490317" y="2627265"/>
                    <a:pt x="5482547" y="2627281"/>
                  </a:cubicBezTo>
                  <a:close/>
                  <a:moveTo>
                    <a:pt x="4880843" y="2969036"/>
                  </a:moveTo>
                  <a:cubicBezTo>
                    <a:pt x="4868019" y="2966424"/>
                    <a:pt x="4855512" y="2974696"/>
                    <a:pt x="4852890" y="2987517"/>
                  </a:cubicBezTo>
                  <a:cubicBezTo>
                    <a:pt x="4850300" y="3000334"/>
                    <a:pt x="4858544" y="3012845"/>
                    <a:pt x="4871368" y="3015461"/>
                  </a:cubicBezTo>
                  <a:cubicBezTo>
                    <a:pt x="4884191" y="3018073"/>
                    <a:pt x="4896699" y="3009804"/>
                    <a:pt x="4899321" y="2996989"/>
                  </a:cubicBezTo>
                  <a:lnTo>
                    <a:pt x="5250394" y="2996989"/>
                  </a:lnTo>
                  <a:lnTo>
                    <a:pt x="5250394" y="3051127"/>
                  </a:lnTo>
                  <a:lnTo>
                    <a:pt x="5259869" y="3045631"/>
                  </a:lnTo>
                  <a:lnTo>
                    <a:pt x="5259869" y="2987356"/>
                  </a:lnTo>
                  <a:lnTo>
                    <a:pt x="4899321" y="2987356"/>
                  </a:lnTo>
                  <a:cubicBezTo>
                    <a:pt x="4897362" y="2978108"/>
                    <a:pt x="4890098" y="2970903"/>
                    <a:pt x="4880843" y="2969036"/>
                  </a:cubicBezTo>
                  <a:close/>
                  <a:moveTo>
                    <a:pt x="4876105" y="3006465"/>
                  </a:moveTo>
                  <a:cubicBezTo>
                    <a:pt x="4868241" y="3006465"/>
                    <a:pt x="4861892" y="3000101"/>
                    <a:pt x="4861892" y="2992252"/>
                  </a:cubicBezTo>
                  <a:cubicBezTo>
                    <a:pt x="4861892" y="2984403"/>
                    <a:pt x="4868241" y="2978038"/>
                    <a:pt x="4876105" y="2978038"/>
                  </a:cubicBezTo>
                  <a:cubicBezTo>
                    <a:pt x="4883970" y="2978038"/>
                    <a:pt x="4890319" y="2984403"/>
                    <a:pt x="4890319" y="2992252"/>
                  </a:cubicBezTo>
                  <a:cubicBezTo>
                    <a:pt x="4890224" y="3000031"/>
                    <a:pt x="4883875" y="3006291"/>
                    <a:pt x="4876105" y="3006307"/>
                  </a:cubicBezTo>
                  <a:close/>
                  <a:moveTo>
                    <a:pt x="5942116" y="2011522"/>
                  </a:moveTo>
                  <a:lnTo>
                    <a:pt x="5942116" y="1850436"/>
                  </a:lnTo>
                  <a:lnTo>
                    <a:pt x="5657373" y="1850436"/>
                  </a:lnTo>
                  <a:cubicBezTo>
                    <a:pt x="5654783" y="1837616"/>
                    <a:pt x="5642275" y="1829331"/>
                    <a:pt x="5629451" y="1831933"/>
                  </a:cubicBezTo>
                  <a:cubicBezTo>
                    <a:pt x="5620133" y="1833828"/>
                    <a:pt x="5612837" y="1841112"/>
                    <a:pt x="5610942" y="1850436"/>
                  </a:cubicBezTo>
                  <a:lnTo>
                    <a:pt x="5610942" y="1850436"/>
                  </a:lnTo>
                  <a:cubicBezTo>
                    <a:pt x="5608320" y="1863257"/>
                    <a:pt x="5616596" y="1875774"/>
                    <a:pt x="5629419" y="1878389"/>
                  </a:cubicBezTo>
                  <a:cubicBezTo>
                    <a:pt x="5642243" y="1881005"/>
                    <a:pt x="5654751" y="1872732"/>
                    <a:pt x="5657373" y="1859912"/>
                  </a:cubicBezTo>
                  <a:lnTo>
                    <a:pt x="5932640" y="1859912"/>
                  </a:lnTo>
                  <a:lnTo>
                    <a:pt x="5932640" y="2002046"/>
                  </a:lnTo>
                  <a:lnTo>
                    <a:pt x="5866311" y="2002046"/>
                  </a:lnTo>
                  <a:lnTo>
                    <a:pt x="5866311" y="1954037"/>
                  </a:lnTo>
                  <a:cubicBezTo>
                    <a:pt x="5879134" y="1951421"/>
                    <a:pt x="5887410" y="1938907"/>
                    <a:pt x="5884788" y="1926090"/>
                  </a:cubicBezTo>
                  <a:cubicBezTo>
                    <a:pt x="5882167" y="1913269"/>
                    <a:pt x="5869659" y="1905000"/>
                    <a:pt x="5856835" y="1907615"/>
                  </a:cubicBezTo>
                  <a:cubicBezTo>
                    <a:pt x="5844011" y="1910234"/>
                    <a:pt x="5835736" y="1922745"/>
                    <a:pt x="5838358" y="1935565"/>
                  </a:cubicBezTo>
                  <a:cubicBezTo>
                    <a:pt x="5840253" y="1944867"/>
                    <a:pt x="5847517" y="1952138"/>
                    <a:pt x="5856835" y="1954037"/>
                  </a:cubicBezTo>
                  <a:lnTo>
                    <a:pt x="5856835" y="2011364"/>
                  </a:lnTo>
                  <a:close/>
                  <a:moveTo>
                    <a:pt x="5647581" y="1859912"/>
                  </a:moveTo>
                  <a:cubicBezTo>
                    <a:pt x="5644959" y="1867315"/>
                    <a:pt x="5636842" y="1871197"/>
                    <a:pt x="5629451" y="1868582"/>
                  </a:cubicBezTo>
                  <a:cubicBezTo>
                    <a:pt x="5622028" y="1865967"/>
                    <a:pt x="5618143" y="1857840"/>
                    <a:pt x="5620765" y="1850436"/>
                  </a:cubicBezTo>
                  <a:cubicBezTo>
                    <a:pt x="5623387" y="1843032"/>
                    <a:pt x="5631504" y="1839150"/>
                    <a:pt x="5638927" y="1841766"/>
                  </a:cubicBezTo>
                  <a:cubicBezTo>
                    <a:pt x="5646318" y="1844381"/>
                    <a:pt x="5650203" y="1852508"/>
                    <a:pt x="5647581" y="1859912"/>
                  </a:cubicBezTo>
                  <a:close/>
                  <a:moveTo>
                    <a:pt x="5847359" y="1931011"/>
                  </a:moveTo>
                  <a:cubicBezTo>
                    <a:pt x="5847359" y="1923162"/>
                    <a:pt x="5853708" y="1916797"/>
                    <a:pt x="5861573" y="1916797"/>
                  </a:cubicBezTo>
                  <a:cubicBezTo>
                    <a:pt x="5869438" y="1916797"/>
                    <a:pt x="5875786" y="1923162"/>
                    <a:pt x="5875786" y="1931011"/>
                  </a:cubicBezTo>
                  <a:cubicBezTo>
                    <a:pt x="5875786" y="1938860"/>
                    <a:pt x="5869438" y="1945224"/>
                    <a:pt x="5861573" y="1945224"/>
                  </a:cubicBezTo>
                  <a:cubicBezTo>
                    <a:pt x="5853708" y="1945224"/>
                    <a:pt x="5847359" y="1938863"/>
                    <a:pt x="5847359" y="1931011"/>
                  </a:cubicBezTo>
                  <a:cubicBezTo>
                    <a:pt x="5847359" y="1930948"/>
                    <a:pt x="5847359" y="1930884"/>
                    <a:pt x="5847359" y="1930821"/>
                  </a:cubicBezTo>
                  <a:close/>
                  <a:moveTo>
                    <a:pt x="5098783" y="3138682"/>
                  </a:moveTo>
                  <a:lnTo>
                    <a:pt x="5108259" y="3133218"/>
                  </a:lnTo>
                  <a:lnTo>
                    <a:pt x="5108259" y="3072637"/>
                  </a:lnTo>
                  <a:lnTo>
                    <a:pt x="5174588" y="3072637"/>
                  </a:lnTo>
                  <a:lnTo>
                    <a:pt x="5174588" y="3094746"/>
                  </a:lnTo>
                  <a:lnTo>
                    <a:pt x="5184064" y="3089282"/>
                  </a:lnTo>
                  <a:lnTo>
                    <a:pt x="5184064" y="3063161"/>
                  </a:lnTo>
                  <a:lnTo>
                    <a:pt x="5098783" y="3063161"/>
                  </a:lnTo>
                  <a:close/>
                  <a:moveTo>
                    <a:pt x="5335674" y="2969068"/>
                  </a:moveTo>
                  <a:cubicBezTo>
                    <a:pt x="5322850" y="2966471"/>
                    <a:pt x="5310343" y="2974760"/>
                    <a:pt x="5307753" y="2987583"/>
                  </a:cubicBezTo>
                  <a:cubicBezTo>
                    <a:pt x="5305826" y="2997094"/>
                    <a:pt x="5309901" y="3006813"/>
                    <a:pt x="5318018" y="3012119"/>
                  </a:cubicBezTo>
                  <a:lnTo>
                    <a:pt x="5328220" y="3006212"/>
                  </a:lnTo>
                  <a:cubicBezTo>
                    <a:pt x="5320450" y="3004766"/>
                    <a:pt x="5315333" y="2997293"/>
                    <a:pt x="5316786" y="2989526"/>
                  </a:cubicBezTo>
                  <a:cubicBezTo>
                    <a:pt x="5318239" y="2981756"/>
                    <a:pt x="5325693" y="2976633"/>
                    <a:pt x="5333463" y="2978079"/>
                  </a:cubicBezTo>
                  <a:cubicBezTo>
                    <a:pt x="5341233" y="2979529"/>
                    <a:pt x="5346350" y="2987002"/>
                    <a:pt x="5344897" y="2994769"/>
                  </a:cubicBezTo>
                  <a:cubicBezTo>
                    <a:pt x="5344771" y="2995502"/>
                    <a:pt x="5344581" y="2996222"/>
                    <a:pt x="5344329" y="2996926"/>
                  </a:cubicBezTo>
                  <a:lnTo>
                    <a:pt x="5360564" y="2987451"/>
                  </a:lnTo>
                  <a:lnTo>
                    <a:pt x="5354247" y="2987451"/>
                  </a:lnTo>
                  <a:cubicBezTo>
                    <a:pt x="5352320" y="2978136"/>
                    <a:pt x="5344992" y="2970884"/>
                    <a:pt x="5335674" y="2969036"/>
                  </a:cubicBezTo>
                  <a:close/>
                  <a:moveTo>
                    <a:pt x="4805038" y="2769605"/>
                  </a:moveTo>
                  <a:lnTo>
                    <a:pt x="4880843" y="2769605"/>
                  </a:lnTo>
                  <a:lnTo>
                    <a:pt x="4880843" y="2608519"/>
                  </a:lnTo>
                  <a:lnTo>
                    <a:pt x="4805038" y="2608519"/>
                  </a:lnTo>
                  <a:lnTo>
                    <a:pt x="4805038" y="2560478"/>
                  </a:lnTo>
                  <a:cubicBezTo>
                    <a:pt x="4817862" y="2557863"/>
                    <a:pt x="4826137" y="2545348"/>
                    <a:pt x="4823516" y="2532531"/>
                  </a:cubicBezTo>
                  <a:cubicBezTo>
                    <a:pt x="4820894" y="2519710"/>
                    <a:pt x="4808386" y="2511441"/>
                    <a:pt x="4795562" y="2514057"/>
                  </a:cubicBezTo>
                  <a:cubicBezTo>
                    <a:pt x="4782739" y="2516675"/>
                    <a:pt x="4774463" y="2529186"/>
                    <a:pt x="4777085" y="2542007"/>
                  </a:cubicBezTo>
                  <a:cubicBezTo>
                    <a:pt x="4778980" y="2551309"/>
                    <a:pt x="4786245" y="2558580"/>
                    <a:pt x="4795562" y="2560478"/>
                  </a:cubicBezTo>
                  <a:lnTo>
                    <a:pt x="4795562" y="2617806"/>
                  </a:lnTo>
                  <a:lnTo>
                    <a:pt x="4871368" y="2617806"/>
                  </a:lnTo>
                  <a:lnTo>
                    <a:pt x="4871368" y="2759940"/>
                  </a:lnTo>
                  <a:lnTo>
                    <a:pt x="4795562" y="2759940"/>
                  </a:lnTo>
                  <a:lnTo>
                    <a:pt x="4795562" y="3072637"/>
                  </a:lnTo>
                  <a:lnTo>
                    <a:pt x="5022978" y="3072637"/>
                  </a:lnTo>
                  <a:lnTo>
                    <a:pt x="5022978" y="3182270"/>
                  </a:lnTo>
                  <a:lnTo>
                    <a:pt x="5032454" y="3176774"/>
                  </a:lnTo>
                  <a:lnTo>
                    <a:pt x="5032454" y="3063066"/>
                  </a:lnTo>
                  <a:lnTo>
                    <a:pt x="4805038" y="3063066"/>
                  </a:lnTo>
                  <a:close/>
                  <a:moveTo>
                    <a:pt x="4786087" y="2537452"/>
                  </a:moveTo>
                  <a:cubicBezTo>
                    <a:pt x="4786087" y="2529603"/>
                    <a:pt x="4792436" y="2523239"/>
                    <a:pt x="4800300" y="2523239"/>
                  </a:cubicBezTo>
                  <a:cubicBezTo>
                    <a:pt x="4808165" y="2523239"/>
                    <a:pt x="4814514" y="2529603"/>
                    <a:pt x="4814514" y="2537452"/>
                  </a:cubicBezTo>
                  <a:cubicBezTo>
                    <a:pt x="4814514" y="2545301"/>
                    <a:pt x="4808165" y="2551666"/>
                    <a:pt x="4800300" y="2551666"/>
                  </a:cubicBezTo>
                  <a:cubicBezTo>
                    <a:pt x="4792436" y="2551666"/>
                    <a:pt x="4786087" y="2545304"/>
                    <a:pt x="4786087" y="2537452"/>
                  </a:cubicBezTo>
                  <a:cubicBezTo>
                    <a:pt x="4786087" y="2537389"/>
                    <a:pt x="4786087" y="2537326"/>
                    <a:pt x="4786087" y="2537263"/>
                  </a:cubicBezTo>
                  <a:close/>
                  <a:moveTo>
                    <a:pt x="5278347" y="2608519"/>
                  </a:moveTo>
                  <a:cubicBezTo>
                    <a:pt x="5275725" y="2595702"/>
                    <a:pt x="5263217" y="2587430"/>
                    <a:pt x="5250394" y="2590048"/>
                  </a:cubicBezTo>
                  <a:cubicBezTo>
                    <a:pt x="5237570" y="2592664"/>
                    <a:pt x="5229294" y="2605178"/>
                    <a:pt x="5231916" y="2617995"/>
                  </a:cubicBezTo>
                  <a:cubicBezTo>
                    <a:pt x="5234538" y="2630813"/>
                    <a:pt x="5247045" y="2639085"/>
                    <a:pt x="5259869" y="2636466"/>
                  </a:cubicBezTo>
                  <a:cubicBezTo>
                    <a:pt x="5269187" y="2634568"/>
                    <a:pt x="5276452" y="2627297"/>
                    <a:pt x="5278347" y="2617995"/>
                  </a:cubicBezTo>
                  <a:lnTo>
                    <a:pt x="5366786" y="2617995"/>
                  </a:lnTo>
                  <a:lnTo>
                    <a:pt x="5553456" y="2804665"/>
                  </a:lnTo>
                  <a:lnTo>
                    <a:pt x="5553456" y="2876080"/>
                  </a:lnTo>
                  <a:lnTo>
                    <a:pt x="5562932" y="2870616"/>
                  </a:lnTo>
                  <a:lnTo>
                    <a:pt x="5562932" y="2800686"/>
                  </a:lnTo>
                  <a:lnTo>
                    <a:pt x="5370576" y="2608330"/>
                  </a:lnTo>
                  <a:close/>
                  <a:moveTo>
                    <a:pt x="5255131" y="2627471"/>
                  </a:moveTo>
                  <a:cubicBezTo>
                    <a:pt x="5247267" y="2627471"/>
                    <a:pt x="5240918" y="2621106"/>
                    <a:pt x="5240918" y="2613257"/>
                  </a:cubicBezTo>
                  <a:cubicBezTo>
                    <a:pt x="5240918" y="2605408"/>
                    <a:pt x="5247267" y="2599044"/>
                    <a:pt x="5255131" y="2599044"/>
                  </a:cubicBezTo>
                  <a:cubicBezTo>
                    <a:pt x="5262996" y="2599044"/>
                    <a:pt x="5269345" y="2605408"/>
                    <a:pt x="5269345" y="2613257"/>
                  </a:cubicBezTo>
                  <a:cubicBezTo>
                    <a:pt x="5269218" y="2621027"/>
                    <a:pt x="5262901" y="2627265"/>
                    <a:pt x="5255131" y="2627281"/>
                  </a:cubicBezTo>
                  <a:close/>
                  <a:moveTo>
                    <a:pt x="5202541" y="2684325"/>
                  </a:moveTo>
                  <a:cubicBezTo>
                    <a:pt x="5199920" y="2671507"/>
                    <a:pt x="5187412" y="2663235"/>
                    <a:pt x="5174588" y="2665854"/>
                  </a:cubicBezTo>
                  <a:cubicBezTo>
                    <a:pt x="5161764" y="2668469"/>
                    <a:pt x="5153489" y="2680983"/>
                    <a:pt x="5156111" y="2693800"/>
                  </a:cubicBezTo>
                  <a:cubicBezTo>
                    <a:pt x="5158732" y="2706618"/>
                    <a:pt x="5171240" y="2714890"/>
                    <a:pt x="5184064" y="2712272"/>
                  </a:cubicBezTo>
                  <a:cubicBezTo>
                    <a:pt x="5193382" y="2710373"/>
                    <a:pt x="5200646" y="2703102"/>
                    <a:pt x="5202541" y="2693800"/>
                  </a:cubicBezTo>
                  <a:lnTo>
                    <a:pt x="5328883" y="2693800"/>
                  </a:lnTo>
                  <a:lnTo>
                    <a:pt x="5477683" y="2842599"/>
                  </a:lnTo>
                  <a:lnTo>
                    <a:pt x="5477683" y="2919858"/>
                  </a:lnTo>
                  <a:lnTo>
                    <a:pt x="5487158" y="2914362"/>
                  </a:lnTo>
                  <a:lnTo>
                    <a:pt x="5487158" y="2838557"/>
                  </a:lnTo>
                  <a:lnTo>
                    <a:pt x="5332895" y="2684135"/>
                  </a:lnTo>
                  <a:close/>
                  <a:moveTo>
                    <a:pt x="5179326" y="2703276"/>
                  </a:moveTo>
                  <a:cubicBezTo>
                    <a:pt x="5171461" y="2703276"/>
                    <a:pt x="5165113" y="2696911"/>
                    <a:pt x="5165113" y="2689062"/>
                  </a:cubicBezTo>
                  <a:cubicBezTo>
                    <a:pt x="5165113" y="2681213"/>
                    <a:pt x="5171461" y="2674849"/>
                    <a:pt x="5179326" y="2674849"/>
                  </a:cubicBezTo>
                  <a:cubicBezTo>
                    <a:pt x="5187191" y="2674849"/>
                    <a:pt x="5193540" y="2681213"/>
                    <a:pt x="5193540" y="2689062"/>
                  </a:cubicBezTo>
                  <a:cubicBezTo>
                    <a:pt x="5193413" y="2696833"/>
                    <a:pt x="5187096" y="2703071"/>
                    <a:pt x="5179326" y="2703086"/>
                  </a:cubicBezTo>
                  <a:close/>
                  <a:moveTo>
                    <a:pt x="5202541" y="2760130"/>
                  </a:moveTo>
                  <a:cubicBezTo>
                    <a:pt x="5199920" y="2747312"/>
                    <a:pt x="5187412" y="2739040"/>
                    <a:pt x="5174588" y="2741659"/>
                  </a:cubicBezTo>
                  <a:cubicBezTo>
                    <a:pt x="5161764" y="2744274"/>
                    <a:pt x="5153489" y="2756788"/>
                    <a:pt x="5156111" y="2769605"/>
                  </a:cubicBezTo>
                  <a:cubicBezTo>
                    <a:pt x="5158732" y="2782423"/>
                    <a:pt x="5171240" y="2790695"/>
                    <a:pt x="5184064" y="2788077"/>
                  </a:cubicBezTo>
                  <a:cubicBezTo>
                    <a:pt x="5193382" y="2786178"/>
                    <a:pt x="5200646" y="2778907"/>
                    <a:pt x="5202541" y="2769605"/>
                  </a:cubicBezTo>
                  <a:lnTo>
                    <a:pt x="5290981" y="2769605"/>
                  </a:lnTo>
                  <a:lnTo>
                    <a:pt x="5401877" y="2880502"/>
                  </a:lnTo>
                  <a:lnTo>
                    <a:pt x="5401877" y="2963604"/>
                  </a:lnTo>
                  <a:lnTo>
                    <a:pt x="5411353" y="2958139"/>
                  </a:lnTo>
                  <a:lnTo>
                    <a:pt x="5411353" y="2876428"/>
                  </a:lnTo>
                  <a:lnTo>
                    <a:pt x="5294992" y="2759940"/>
                  </a:lnTo>
                  <a:close/>
                  <a:moveTo>
                    <a:pt x="5179326" y="2779081"/>
                  </a:moveTo>
                  <a:cubicBezTo>
                    <a:pt x="5171461" y="2779081"/>
                    <a:pt x="5165113" y="2772717"/>
                    <a:pt x="5165113" y="2764868"/>
                  </a:cubicBezTo>
                  <a:cubicBezTo>
                    <a:pt x="5165113" y="2757019"/>
                    <a:pt x="5171461" y="2750654"/>
                    <a:pt x="5179326" y="2750654"/>
                  </a:cubicBezTo>
                  <a:cubicBezTo>
                    <a:pt x="5187191" y="2750654"/>
                    <a:pt x="5193540" y="2757019"/>
                    <a:pt x="5193540" y="2764868"/>
                  </a:cubicBezTo>
                  <a:cubicBezTo>
                    <a:pt x="5193413" y="2772638"/>
                    <a:pt x="5187096" y="2778876"/>
                    <a:pt x="5179326" y="2778892"/>
                  </a:cubicBezTo>
                  <a:close/>
                  <a:moveTo>
                    <a:pt x="171446" y="2001888"/>
                  </a:moveTo>
                  <a:lnTo>
                    <a:pt x="105117" y="2001888"/>
                  </a:lnTo>
                  <a:lnTo>
                    <a:pt x="105117" y="1954037"/>
                  </a:lnTo>
                  <a:cubicBezTo>
                    <a:pt x="117935" y="1951421"/>
                    <a:pt x="126206" y="1938907"/>
                    <a:pt x="123589" y="1926090"/>
                  </a:cubicBezTo>
                  <a:cubicBezTo>
                    <a:pt x="120972" y="1913269"/>
                    <a:pt x="108460" y="1905000"/>
                    <a:pt x="95641" y="1907615"/>
                  </a:cubicBezTo>
                  <a:cubicBezTo>
                    <a:pt x="82822" y="1910234"/>
                    <a:pt x="74552" y="1922745"/>
                    <a:pt x="77168" y="1935565"/>
                  </a:cubicBezTo>
                  <a:cubicBezTo>
                    <a:pt x="79067" y="1944867"/>
                    <a:pt x="86338" y="1952138"/>
                    <a:pt x="95641" y="1954037"/>
                  </a:cubicBezTo>
                  <a:lnTo>
                    <a:pt x="95641" y="2011364"/>
                  </a:lnTo>
                  <a:lnTo>
                    <a:pt x="180922" y="2011364"/>
                  </a:lnTo>
                  <a:lnTo>
                    <a:pt x="180922" y="1850278"/>
                  </a:lnTo>
                  <a:lnTo>
                    <a:pt x="0" y="1850278"/>
                  </a:lnTo>
                  <a:lnTo>
                    <a:pt x="0" y="1859754"/>
                  </a:lnTo>
                  <a:lnTo>
                    <a:pt x="171446" y="1859754"/>
                  </a:lnTo>
                  <a:close/>
                  <a:moveTo>
                    <a:pt x="86165" y="1930821"/>
                  </a:moveTo>
                  <a:cubicBezTo>
                    <a:pt x="86165" y="1922972"/>
                    <a:pt x="92529" y="1916608"/>
                    <a:pt x="100379" y="1916608"/>
                  </a:cubicBezTo>
                  <a:cubicBezTo>
                    <a:pt x="108229" y="1916608"/>
                    <a:pt x="114592" y="1922972"/>
                    <a:pt x="114592" y="1930821"/>
                  </a:cubicBezTo>
                  <a:cubicBezTo>
                    <a:pt x="114592" y="1938670"/>
                    <a:pt x="108229" y="1945035"/>
                    <a:pt x="100379" y="1945035"/>
                  </a:cubicBezTo>
                  <a:cubicBezTo>
                    <a:pt x="92529" y="1945035"/>
                    <a:pt x="86165" y="1938670"/>
                    <a:pt x="86165" y="1930821"/>
                  </a:cubicBezTo>
                  <a:close/>
                  <a:moveTo>
                    <a:pt x="2000246" y="1452933"/>
                  </a:moveTo>
                  <a:cubicBezTo>
                    <a:pt x="1987426" y="1450321"/>
                    <a:pt x="1974915" y="1458593"/>
                    <a:pt x="1972302" y="1471413"/>
                  </a:cubicBezTo>
                  <a:cubicBezTo>
                    <a:pt x="1969690" y="1484231"/>
                    <a:pt x="1977962" y="1496742"/>
                    <a:pt x="1990783" y="1499357"/>
                  </a:cubicBezTo>
                  <a:cubicBezTo>
                    <a:pt x="2003597" y="1501969"/>
                    <a:pt x="2016105" y="1493700"/>
                    <a:pt x="2018724" y="1480886"/>
                  </a:cubicBezTo>
                  <a:lnTo>
                    <a:pt x="2427124" y="1480886"/>
                  </a:lnTo>
                  <a:cubicBezTo>
                    <a:pt x="2429739" y="1493703"/>
                    <a:pt x="2442253" y="1501975"/>
                    <a:pt x="2455071" y="1499357"/>
                  </a:cubicBezTo>
                  <a:cubicBezTo>
                    <a:pt x="2467891" y="1496742"/>
                    <a:pt x="2476161" y="1484228"/>
                    <a:pt x="2473545" y="1471410"/>
                  </a:cubicBezTo>
                  <a:cubicBezTo>
                    <a:pt x="2470927" y="1458593"/>
                    <a:pt x="2458416" y="1450321"/>
                    <a:pt x="2445595" y="1452939"/>
                  </a:cubicBezTo>
                  <a:cubicBezTo>
                    <a:pt x="2436293" y="1454837"/>
                    <a:pt x="2429022" y="1462108"/>
                    <a:pt x="2427124" y="1471410"/>
                  </a:cubicBezTo>
                  <a:lnTo>
                    <a:pt x="2018724" y="1471410"/>
                  </a:lnTo>
                  <a:cubicBezTo>
                    <a:pt x="2016835" y="1462099"/>
                    <a:pt x="2009558" y="1454821"/>
                    <a:pt x="2000246" y="1452933"/>
                  </a:cubicBezTo>
                  <a:close/>
                  <a:moveTo>
                    <a:pt x="1995508" y="1490361"/>
                  </a:moveTo>
                  <a:cubicBezTo>
                    <a:pt x="1987659" y="1490361"/>
                    <a:pt x="1981295" y="1483997"/>
                    <a:pt x="1981295" y="1476148"/>
                  </a:cubicBezTo>
                  <a:cubicBezTo>
                    <a:pt x="1981295" y="1468299"/>
                    <a:pt x="1987659" y="1461935"/>
                    <a:pt x="1995508" y="1461935"/>
                  </a:cubicBezTo>
                  <a:cubicBezTo>
                    <a:pt x="2003357" y="1461935"/>
                    <a:pt x="2009722" y="1468299"/>
                    <a:pt x="2009722" y="1476148"/>
                  </a:cubicBezTo>
                  <a:cubicBezTo>
                    <a:pt x="2009618" y="1483927"/>
                    <a:pt x="2003291" y="1490188"/>
                    <a:pt x="1995508" y="1490203"/>
                  </a:cubicBezTo>
                  <a:close/>
                  <a:moveTo>
                    <a:pt x="2450340" y="1461935"/>
                  </a:moveTo>
                  <a:cubicBezTo>
                    <a:pt x="2458188" y="1461935"/>
                    <a:pt x="2464553" y="1468299"/>
                    <a:pt x="2464553" y="1476148"/>
                  </a:cubicBezTo>
                  <a:cubicBezTo>
                    <a:pt x="2464553" y="1483997"/>
                    <a:pt x="2458188" y="1490361"/>
                    <a:pt x="2450340" y="1490361"/>
                  </a:cubicBezTo>
                  <a:cubicBezTo>
                    <a:pt x="2442490" y="1490361"/>
                    <a:pt x="2436126" y="1483997"/>
                    <a:pt x="2436126" y="1476148"/>
                  </a:cubicBezTo>
                  <a:cubicBezTo>
                    <a:pt x="2436022" y="1468315"/>
                    <a:pt x="2442285" y="1461884"/>
                    <a:pt x="2450118" y="1461777"/>
                  </a:cubicBezTo>
                  <a:cubicBezTo>
                    <a:pt x="2450191" y="1461777"/>
                    <a:pt x="2450267" y="1461777"/>
                    <a:pt x="2450340" y="1461777"/>
                  </a:cubicBezTo>
                  <a:close/>
                  <a:moveTo>
                    <a:pt x="1896488" y="1253470"/>
                  </a:moveTo>
                  <a:cubicBezTo>
                    <a:pt x="1899103" y="1266288"/>
                    <a:pt x="1911617" y="1274560"/>
                    <a:pt x="1924435" y="1271941"/>
                  </a:cubicBezTo>
                  <a:cubicBezTo>
                    <a:pt x="1937255" y="1269326"/>
                    <a:pt x="1945524" y="1256812"/>
                    <a:pt x="1942909" y="1243995"/>
                  </a:cubicBezTo>
                  <a:cubicBezTo>
                    <a:pt x="1940290" y="1231177"/>
                    <a:pt x="1927779" y="1222905"/>
                    <a:pt x="1914959" y="1225523"/>
                  </a:cubicBezTo>
                  <a:cubicBezTo>
                    <a:pt x="1905657" y="1227422"/>
                    <a:pt x="1898386" y="1234693"/>
                    <a:pt x="1896488" y="1243995"/>
                  </a:cubicBezTo>
                  <a:lnTo>
                    <a:pt x="1839160" y="1243995"/>
                  </a:lnTo>
                  <a:lnTo>
                    <a:pt x="1839160" y="1708301"/>
                  </a:lnTo>
                  <a:lnTo>
                    <a:pt x="2066576" y="1708301"/>
                  </a:lnTo>
                  <a:lnTo>
                    <a:pt x="2066576" y="2011522"/>
                  </a:lnTo>
                  <a:lnTo>
                    <a:pt x="2123903" y="2011522"/>
                  </a:lnTo>
                  <a:cubicBezTo>
                    <a:pt x="2126519" y="2024339"/>
                    <a:pt x="2139033" y="2032612"/>
                    <a:pt x="2151850" y="2029993"/>
                  </a:cubicBezTo>
                  <a:cubicBezTo>
                    <a:pt x="2164671" y="2027378"/>
                    <a:pt x="2172940" y="2014864"/>
                    <a:pt x="2170325" y="2002046"/>
                  </a:cubicBezTo>
                  <a:cubicBezTo>
                    <a:pt x="2167706" y="1989229"/>
                    <a:pt x="2155195" y="1980957"/>
                    <a:pt x="2142375" y="1983575"/>
                  </a:cubicBezTo>
                  <a:cubicBezTo>
                    <a:pt x="2133073" y="1985474"/>
                    <a:pt x="2125802" y="1992745"/>
                    <a:pt x="2123903" y="2002046"/>
                  </a:cubicBezTo>
                  <a:lnTo>
                    <a:pt x="2076051" y="2002046"/>
                  </a:lnTo>
                  <a:lnTo>
                    <a:pt x="2076051" y="1698826"/>
                  </a:lnTo>
                  <a:lnTo>
                    <a:pt x="1848636" y="1698826"/>
                  </a:lnTo>
                  <a:lnTo>
                    <a:pt x="1848636" y="1253470"/>
                  </a:lnTo>
                  <a:close/>
                  <a:moveTo>
                    <a:pt x="1919703" y="1234519"/>
                  </a:moveTo>
                  <a:cubicBezTo>
                    <a:pt x="1927552" y="1234519"/>
                    <a:pt x="1933917" y="1240883"/>
                    <a:pt x="1933917" y="1248732"/>
                  </a:cubicBezTo>
                  <a:cubicBezTo>
                    <a:pt x="1933917" y="1256581"/>
                    <a:pt x="1927552" y="1262946"/>
                    <a:pt x="1919703" y="1262946"/>
                  </a:cubicBezTo>
                  <a:cubicBezTo>
                    <a:pt x="1911854" y="1262946"/>
                    <a:pt x="1905490" y="1256581"/>
                    <a:pt x="1905490" y="1248732"/>
                  </a:cubicBezTo>
                  <a:cubicBezTo>
                    <a:pt x="1905385" y="1240899"/>
                    <a:pt x="1911649" y="1234468"/>
                    <a:pt x="1919482" y="1234361"/>
                  </a:cubicBezTo>
                  <a:cubicBezTo>
                    <a:pt x="1919555" y="1234361"/>
                    <a:pt x="1919631" y="1234361"/>
                    <a:pt x="1919703" y="1234361"/>
                  </a:cubicBezTo>
                  <a:close/>
                  <a:moveTo>
                    <a:pt x="2147119" y="1992571"/>
                  </a:moveTo>
                  <a:cubicBezTo>
                    <a:pt x="2154968" y="1992571"/>
                    <a:pt x="2161332" y="1998935"/>
                    <a:pt x="2161332" y="2006784"/>
                  </a:cubicBezTo>
                  <a:cubicBezTo>
                    <a:pt x="2161332" y="2014633"/>
                    <a:pt x="2154968" y="2020998"/>
                    <a:pt x="2147119" y="2020998"/>
                  </a:cubicBezTo>
                  <a:cubicBezTo>
                    <a:pt x="2139270" y="2020998"/>
                    <a:pt x="2132905" y="2014633"/>
                    <a:pt x="2132905" y="2006784"/>
                  </a:cubicBezTo>
                  <a:cubicBezTo>
                    <a:pt x="2132801" y="1998951"/>
                    <a:pt x="2139064" y="1992517"/>
                    <a:pt x="2146898" y="1992413"/>
                  </a:cubicBezTo>
                  <a:cubicBezTo>
                    <a:pt x="2146970" y="1992413"/>
                    <a:pt x="2147046" y="1992413"/>
                    <a:pt x="2147119" y="1992413"/>
                  </a:cubicBezTo>
                  <a:close/>
                  <a:moveTo>
                    <a:pt x="1611745" y="1044374"/>
                  </a:moveTo>
                  <a:cubicBezTo>
                    <a:pt x="1624562" y="1046993"/>
                    <a:pt x="1637076" y="1038724"/>
                    <a:pt x="1639695" y="1025906"/>
                  </a:cubicBezTo>
                  <a:cubicBezTo>
                    <a:pt x="1639698" y="1025903"/>
                    <a:pt x="1639698" y="1025900"/>
                    <a:pt x="1639698" y="1025897"/>
                  </a:cubicBezTo>
                  <a:lnTo>
                    <a:pt x="2048098" y="1025897"/>
                  </a:lnTo>
                  <a:cubicBezTo>
                    <a:pt x="2050713" y="1038714"/>
                    <a:pt x="2063227" y="1046986"/>
                    <a:pt x="2076045" y="1044368"/>
                  </a:cubicBezTo>
                  <a:cubicBezTo>
                    <a:pt x="2088865" y="1041753"/>
                    <a:pt x="2097135" y="1029239"/>
                    <a:pt x="2094519" y="1016421"/>
                  </a:cubicBezTo>
                  <a:cubicBezTo>
                    <a:pt x="2091901" y="1003604"/>
                    <a:pt x="2079390" y="995331"/>
                    <a:pt x="2066569" y="997950"/>
                  </a:cubicBezTo>
                  <a:cubicBezTo>
                    <a:pt x="2057267" y="999848"/>
                    <a:pt x="2049996" y="1007119"/>
                    <a:pt x="2048098" y="1016421"/>
                  </a:cubicBezTo>
                  <a:lnTo>
                    <a:pt x="1639698" y="1016421"/>
                  </a:lnTo>
                  <a:cubicBezTo>
                    <a:pt x="1637079" y="1003604"/>
                    <a:pt x="1624562" y="995335"/>
                    <a:pt x="1611745" y="997956"/>
                  </a:cubicBezTo>
                  <a:cubicBezTo>
                    <a:pt x="1598927" y="1000575"/>
                    <a:pt x="1590658" y="1013092"/>
                    <a:pt x="1593280" y="1025909"/>
                  </a:cubicBezTo>
                  <a:cubicBezTo>
                    <a:pt x="1595181" y="1035208"/>
                    <a:pt x="1602446" y="1042473"/>
                    <a:pt x="1611745" y="1044374"/>
                  </a:cubicBezTo>
                  <a:close/>
                  <a:moveTo>
                    <a:pt x="2071314" y="1006945"/>
                  </a:moveTo>
                  <a:cubicBezTo>
                    <a:pt x="2079163" y="1006945"/>
                    <a:pt x="2085527" y="1013310"/>
                    <a:pt x="2085527" y="1021159"/>
                  </a:cubicBezTo>
                  <a:cubicBezTo>
                    <a:pt x="2085527" y="1029008"/>
                    <a:pt x="2079163" y="1035372"/>
                    <a:pt x="2071314" y="1035372"/>
                  </a:cubicBezTo>
                  <a:cubicBezTo>
                    <a:pt x="2063464" y="1035372"/>
                    <a:pt x="2057100" y="1029008"/>
                    <a:pt x="2057100" y="1021159"/>
                  </a:cubicBezTo>
                  <a:cubicBezTo>
                    <a:pt x="2057081" y="1013326"/>
                    <a:pt x="2063417" y="1006964"/>
                    <a:pt x="2071250" y="1006945"/>
                  </a:cubicBezTo>
                  <a:cubicBezTo>
                    <a:pt x="2071273" y="1006945"/>
                    <a:pt x="2071291" y="1006945"/>
                    <a:pt x="2071314" y="1006945"/>
                  </a:cubicBezTo>
                  <a:close/>
                  <a:moveTo>
                    <a:pt x="1616482" y="1006945"/>
                  </a:moveTo>
                  <a:cubicBezTo>
                    <a:pt x="1624331" y="1006945"/>
                    <a:pt x="1630696" y="1013310"/>
                    <a:pt x="1630696" y="1021159"/>
                  </a:cubicBezTo>
                  <a:cubicBezTo>
                    <a:pt x="1630696" y="1029008"/>
                    <a:pt x="1624331" y="1035372"/>
                    <a:pt x="1616482" y="1035372"/>
                  </a:cubicBezTo>
                  <a:cubicBezTo>
                    <a:pt x="1608633" y="1035372"/>
                    <a:pt x="1602269" y="1029008"/>
                    <a:pt x="1602269" y="1021159"/>
                  </a:cubicBezTo>
                  <a:cubicBezTo>
                    <a:pt x="1602253" y="1013326"/>
                    <a:pt x="1608586" y="1006964"/>
                    <a:pt x="1616419" y="1006945"/>
                  </a:cubicBezTo>
                  <a:cubicBezTo>
                    <a:pt x="1616441" y="1006945"/>
                    <a:pt x="1616460" y="1006945"/>
                    <a:pt x="1616482" y="1006945"/>
                  </a:cubicBezTo>
                  <a:close/>
                  <a:moveTo>
                    <a:pt x="1687550" y="1575011"/>
                  </a:moveTo>
                  <a:cubicBezTo>
                    <a:pt x="1700367" y="1577629"/>
                    <a:pt x="1712881" y="1569360"/>
                    <a:pt x="1715500" y="1556543"/>
                  </a:cubicBezTo>
                  <a:cubicBezTo>
                    <a:pt x="1715503" y="1556539"/>
                    <a:pt x="1715503" y="1556536"/>
                    <a:pt x="1715503" y="1556533"/>
                  </a:cubicBezTo>
                  <a:lnTo>
                    <a:pt x="1772831" y="1556533"/>
                  </a:lnTo>
                  <a:lnTo>
                    <a:pt x="1772831" y="1177507"/>
                  </a:lnTo>
                  <a:lnTo>
                    <a:pt x="1848636" y="1177507"/>
                  </a:lnTo>
                  <a:lnTo>
                    <a:pt x="1848636" y="1092226"/>
                  </a:lnTo>
                  <a:lnTo>
                    <a:pt x="1639698" y="1092226"/>
                  </a:lnTo>
                  <a:cubicBezTo>
                    <a:pt x="1637082" y="1079409"/>
                    <a:pt x="1624568" y="1071137"/>
                    <a:pt x="1611751" y="1073755"/>
                  </a:cubicBezTo>
                  <a:cubicBezTo>
                    <a:pt x="1598930" y="1076370"/>
                    <a:pt x="1590661" y="1088885"/>
                    <a:pt x="1593277" y="1101702"/>
                  </a:cubicBezTo>
                  <a:cubicBezTo>
                    <a:pt x="1595892" y="1114519"/>
                    <a:pt x="1608406" y="1122792"/>
                    <a:pt x="1621223" y="1120173"/>
                  </a:cubicBezTo>
                  <a:cubicBezTo>
                    <a:pt x="1630528" y="1118275"/>
                    <a:pt x="1637799" y="1111004"/>
                    <a:pt x="1639698" y="1101702"/>
                  </a:cubicBezTo>
                  <a:lnTo>
                    <a:pt x="1839160" y="1101702"/>
                  </a:lnTo>
                  <a:lnTo>
                    <a:pt x="1839160" y="1168031"/>
                  </a:lnTo>
                  <a:lnTo>
                    <a:pt x="1763355" y="1168031"/>
                  </a:lnTo>
                  <a:lnTo>
                    <a:pt x="1763355" y="1547057"/>
                  </a:lnTo>
                  <a:lnTo>
                    <a:pt x="1715503" y="1547057"/>
                  </a:lnTo>
                  <a:cubicBezTo>
                    <a:pt x="1712885" y="1534240"/>
                    <a:pt x="1700367" y="1525971"/>
                    <a:pt x="1687550" y="1528593"/>
                  </a:cubicBezTo>
                  <a:cubicBezTo>
                    <a:pt x="1674732" y="1531211"/>
                    <a:pt x="1666463" y="1543728"/>
                    <a:pt x="1669085" y="1556546"/>
                  </a:cubicBezTo>
                  <a:cubicBezTo>
                    <a:pt x="1670986" y="1565844"/>
                    <a:pt x="1678251" y="1573109"/>
                    <a:pt x="1687550" y="1575011"/>
                  </a:cubicBezTo>
                  <a:close/>
                  <a:moveTo>
                    <a:pt x="1616482" y="1111178"/>
                  </a:moveTo>
                  <a:cubicBezTo>
                    <a:pt x="1608633" y="1111178"/>
                    <a:pt x="1602269" y="1104813"/>
                    <a:pt x="1602269" y="1096964"/>
                  </a:cubicBezTo>
                  <a:cubicBezTo>
                    <a:pt x="1602269" y="1089115"/>
                    <a:pt x="1608633" y="1082751"/>
                    <a:pt x="1616482" y="1082751"/>
                  </a:cubicBezTo>
                  <a:cubicBezTo>
                    <a:pt x="1624331" y="1082751"/>
                    <a:pt x="1630696" y="1089115"/>
                    <a:pt x="1630696" y="1096964"/>
                  </a:cubicBezTo>
                  <a:cubicBezTo>
                    <a:pt x="1630680" y="1104807"/>
                    <a:pt x="1624325" y="1111159"/>
                    <a:pt x="1616482" y="1111178"/>
                  </a:cubicBezTo>
                  <a:close/>
                  <a:moveTo>
                    <a:pt x="1692288" y="1537582"/>
                  </a:moveTo>
                  <a:cubicBezTo>
                    <a:pt x="1700137" y="1537582"/>
                    <a:pt x="1706501" y="1543946"/>
                    <a:pt x="1706501" y="1551795"/>
                  </a:cubicBezTo>
                  <a:cubicBezTo>
                    <a:pt x="1706501" y="1559644"/>
                    <a:pt x="1700137" y="1566009"/>
                    <a:pt x="1692288" y="1566009"/>
                  </a:cubicBezTo>
                  <a:cubicBezTo>
                    <a:pt x="1684439" y="1566009"/>
                    <a:pt x="1678074" y="1559644"/>
                    <a:pt x="1678074" y="1551795"/>
                  </a:cubicBezTo>
                  <a:cubicBezTo>
                    <a:pt x="1678055" y="1543962"/>
                    <a:pt x="1684391" y="1537601"/>
                    <a:pt x="1692224" y="1537582"/>
                  </a:cubicBezTo>
                  <a:cubicBezTo>
                    <a:pt x="1692247" y="1537582"/>
                    <a:pt x="1692265" y="1537582"/>
                    <a:pt x="1692288" y="1537582"/>
                  </a:cubicBezTo>
                  <a:close/>
                  <a:moveTo>
                    <a:pt x="1621220" y="2011364"/>
                  </a:moveTo>
                  <a:lnTo>
                    <a:pt x="1621220" y="1850278"/>
                  </a:lnTo>
                  <a:lnTo>
                    <a:pt x="1336477" y="1850278"/>
                  </a:lnTo>
                  <a:cubicBezTo>
                    <a:pt x="1333862" y="1837461"/>
                    <a:pt x="1321348" y="1829188"/>
                    <a:pt x="1308530" y="1831807"/>
                  </a:cubicBezTo>
                  <a:cubicBezTo>
                    <a:pt x="1295710" y="1834422"/>
                    <a:pt x="1287441" y="1846936"/>
                    <a:pt x="1290056" y="1859754"/>
                  </a:cubicBezTo>
                  <a:cubicBezTo>
                    <a:pt x="1292671" y="1872571"/>
                    <a:pt x="1305185" y="1880843"/>
                    <a:pt x="1318006" y="1878225"/>
                  </a:cubicBezTo>
                  <a:cubicBezTo>
                    <a:pt x="1327308" y="1876327"/>
                    <a:pt x="1334579" y="1869056"/>
                    <a:pt x="1336477" y="1859754"/>
                  </a:cubicBezTo>
                  <a:lnTo>
                    <a:pt x="1611745" y="1859754"/>
                  </a:lnTo>
                  <a:lnTo>
                    <a:pt x="1611745" y="2001888"/>
                  </a:lnTo>
                  <a:lnTo>
                    <a:pt x="1545415" y="2001888"/>
                  </a:lnTo>
                  <a:lnTo>
                    <a:pt x="1545415" y="1954037"/>
                  </a:lnTo>
                  <a:cubicBezTo>
                    <a:pt x="1558232" y="1951421"/>
                    <a:pt x="1566505" y="1938907"/>
                    <a:pt x="1563886" y="1926090"/>
                  </a:cubicBezTo>
                  <a:cubicBezTo>
                    <a:pt x="1561271" y="1913269"/>
                    <a:pt x="1548757" y="1905000"/>
                    <a:pt x="1535939" y="1907615"/>
                  </a:cubicBezTo>
                  <a:cubicBezTo>
                    <a:pt x="1523122" y="1910234"/>
                    <a:pt x="1514850" y="1922745"/>
                    <a:pt x="1517468" y="1935565"/>
                  </a:cubicBezTo>
                  <a:cubicBezTo>
                    <a:pt x="1519366" y="1944867"/>
                    <a:pt x="1526637" y="1952138"/>
                    <a:pt x="1535939" y="1954037"/>
                  </a:cubicBezTo>
                  <a:lnTo>
                    <a:pt x="1535939" y="2011364"/>
                  </a:lnTo>
                  <a:close/>
                  <a:moveTo>
                    <a:pt x="1326685" y="1859754"/>
                  </a:moveTo>
                  <a:cubicBezTo>
                    <a:pt x="1324070" y="1867157"/>
                    <a:pt x="1315943" y="1871039"/>
                    <a:pt x="1308540" y="1868424"/>
                  </a:cubicBezTo>
                  <a:cubicBezTo>
                    <a:pt x="1301136" y="1865809"/>
                    <a:pt x="1297254" y="1857682"/>
                    <a:pt x="1299869" y="1850278"/>
                  </a:cubicBezTo>
                  <a:cubicBezTo>
                    <a:pt x="1302485" y="1842874"/>
                    <a:pt x="1310612" y="1838993"/>
                    <a:pt x="1318015" y="1841608"/>
                  </a:cubicBezTo>
                  <a:cubicBezTo>
                    <a:pt x="1325419" y="1844223"/>
                    <a:pt x="1329301" y="1852350"/>
                    <a:pt x="1326685" y="1859754"/>
                  </a:cubicBezTo>
                  <a:close/>
                  <a:moveTo>
                    <a:pt x="1526464" y="1930853"/>
                  </a:moveTo>
                  <a:cubicBezTo>
                    <a:pt x="1526464" y="1923004"/>
                    <a:pt x="1532828" y="1916639"/>
                    <a:pt x="1540677" y="1916639"/>
                  </a:cubicBezTo>
                  <a:cubicBezTo>
                    <a:pt x="1548526" y="1916639"/>
                    <a:pt x="1554891" y="1923004"/>
                    <a:pt x="1554891" y="1930853"/>
                  </a:cubicBezTo>
                  <a:cubicBezTo>
                    <a:pt x="1554891" y="1938702"/>
                    <a:pt x="1548526" y="1945066"/>
                    <a:pt x="1540677" y="1945066"/>
                  </a:cubicBezTo>
                  <a:cubicBezTo>
                    <a:pt x="1532828" y="1945066"/>
                    <a:pt x="1526464" y="1938702"/>
                    <a:pt x="1526464" y="1930853"/>
                  </a:cubicBezTo>
                  <a:cubicBezTo>
                    <a:pt x="1526464" y="1930843"/>
                    <a:pt x="1526464" y="1930831"/>
                    <a:pt x="1526464" y="1930821"/>
                  </a:cubicBezTo>
                  <a:close/>
                  <a:moveTo>
                    <a:pt x="1972293" y="1926115"/>
                  </a:moveTo>
                  <a:cubicBezTo>
                    <a:pt x="1969681" y="1938935"/>
                    <a:pt x="1977953" y="1951446"/>
                    <a:pt x="1990774" y="1954059"/>
                  </a:cubicBezTo>
                  <a:cubicBezTo>
                    <a:pt x="2003591" y="1956671"/>
                    <a:pt x="2016102" y="1948398"/>
                    <a:pt x="2018717" y="1935578"/>
                  </a:cubicBezTo>
                  <a:cubicBezTo>
                    <a:pt x="2021329" y="1922764"/>
                    <a:pt x="2013060" y="1910256"/>
                    <a:pt x="2000246" y="1907637"/>
                  </a:cubicBezTo>
                  <a:lnTo>
                    <a:pt x="2000246" y="1774473"/>
                  </a:lnTo>
                  <a:lnTo>
                    <a:pt x="1914965" y="1774473"/>
                  </a:lnTo>
                  <a:lnTo>
                    <a:pt x="1914965" y="1850278"/>
                  </a:lnTo>
                  <a:lnTo>
                    <a:pt x="1687550" y="1850278"/>
                  </a:lnTo>
                  <a:lnTo>
                    <a:pt x="1687550" y="2077694"/>
                  </a:lnTo>
                  <a:lnTo>
                    <a:pt x="1563893" y="2077694"/>
                  </a:lnTo>
                  <a:cubicBezTo>
                    <a:pt x="1561277" y="2064876"/>
                    <a:pt x="1548763" y="2056604"/>
                    <a:pt x="1535946" y="2059223"/>
                  </a:cubicBezTo>
                  <a:cubicBezTo>
                    <a:pt x="1523125" y="2061838"/>
                    <a:pt x="1514856" y="2074352"/>
                    <a:pt x="1517471" y="2087169"/>
                  </a:cubicBezTo>
                  <a:cubicBezTo>
                    <a:pt x="1520087" y="2099987"/>
                    <a:pt x="1532601" y="2108259"/>
                    <a:pt x="1545421" y="2105641"/>
                  </a:cubicBezTo>
                  <a:cubicBezTo>
                    <a:pt x="1554723" y="2103742"/>
                    <a:pt x="1561994" y="2096471"/>
                    <a:pt x="1563893" y="2087169"/>
                  </a:cubicBezTo>
                  <a:lnTo>
                    <a:pt x="1697025" y="2087169"/>
                  </a:lnTo>
                  <a:lnTo>
                    <a:pt x="1697025" y="1859754"/>
                  </a:lnTo>
                  <a:lnTo>
                    <a:pt x="1924441" y="1859754"/>
                  </a:lnTo>
                  <a:lnTo>
                    <a:pt x="1924441" y="1783949"/>
                  </a:lnTo>
                  <a:lnTo>
                    <a:pt x="1990771" y="1783949"/>
                  </a:lnTo>
                  <a:lnTo>
                    <a:pt x="1990771" y="1907764"/>
                  </a:lnTo>
                  <a:cubicBezTo>
                    <a:pt x="1981510" y="1909640"/>
                    <a:pt x="1974248" y="1916838"/>
                    <a:pt x="1972293" y="1926083"/>
                  </a:cubicBezTo>
                  <a:close/>
                  <a:moveTo>
                    <a:pt x="1540677" y="2096677"/>
                  </a:moveTo>
                  <a:cubicBezTo>
                    <a:pt x="1532828" y="2096677"/>
                    <a:pt x="1526464" y="2090312"/>
                    <a:pt x="1526464" y="2082463"/>
                  </a:cubicBezTo>
                  <a:cubicBezTo>
                    <a:pt x="1526464" y="2074614"/>
                    <a:pt x="1532828" y="2068250"/>
                    <a:pt x="1540677" y="2068250"/>
                  </a:cubicBezTo>
                  <a:cubicBezTo>
                    <a:pt x="1548526" y="2068250"/>
                    <a:pt x="1554891" y="2074614"/>
                    <a:pt x="1554891" y="2082463"/>
                  </a:cubicBezTo>
                  <a:cubicBezTo>
                    <a:pt x="1554856" y="2090293"/>
                    <a:pt x="1548507" y="2096626"/>
                    <a:pt x="1540677" y="2096645"/>
                  </a:cubicBezTo>
                  <a:close/>
                  <a:moveTo>
                    <a:pt x="1995508" y="1916639"/>
                  </a:moveTo>
                  <a:cubicBezTo>
                    <a:pt x="2003357" y="1916639"/>
                    <a:pt x="2009722" y="1923004"/>
                    <a:pt x="2009722" y="1930853"/>
                  </a:cubicBezTo>
                  <a:cubicBezTo>
                    <a:pt x="2009722" y="1938702"/>
                    <a:pt x="2003357" y="1945066"/>
                    <a:pt x="1995508" y="1945066"/>
                  </a:cubicBezTo>
                  <a:cubicBezTo>
                    <a:pt x="1987659" y="1945066"/>
                    <a:pt x="1981295" y="1938702"/>
                    <a:pt x="1981295" y="1930853"/>
                  </a:cubicBezTo>
                  <a:cubicBezTo>
                    <a:pt x="1981260" y="1923020"/>
                    <a:pt x="1987580" y="1916642"/>
                    <a:pt x="1995414" y="1916608"/>
                  </a:cubicBezTo>
                  <a:cubicBezTo>
                    <a:pt x="1995445" y="1916608"/>
                    <a:pt x="1995477" y="1916608"/>
                    <a:pt x="1995508" y="1916608"/>
                  </a:cubicBezTo>
                  <a:close/>
                  <a:moveTo>
                    <a:pt x="1441657" y="2911582"/>
                  </a:moveTo>
                  <a:cubicBezTo>
                    <a:pt x="1439045" y="2924403"/>
                    <a:pt x="1447317" y="2936914"/>
                    <a:pt x="1460137" y="2939526"/>
                  </a:cubicBezTo>
                  <a:cubicBezTo>
                    <a:pt x="1472955" y="2942138"/>
                    <a:pt x="1485466" y="2933866"/>
                    <a:pt x="1488081" y="2921045"/>
                  </a:cubicBezTo>
                  <a:cubicBezTo>
                    <a:pt x="1490693" y="2908231"/>
                    <a:pt x="1482424" y="2895723"/>
                    <a:pt x="1469610" y="2893105"/>
                  </a:cubicBezTo>
                  <a:lnTo>
                    <a:pt x="1469610" y="2835745"/>
                  </a:lnTo>
                  <a:lnTo>
                    <a:pt x="1393805" y="2835745"/>
                  </a:lnTo>
                  <a:lnTo>
                    <a:pt x="1393805" y="2484673"/>
                  </a:lnTo>
                  <a:cubicBezTo>
                    <a:pt x="1406622" y="2482058"/>
                    <a:pt x="1414894" y="2469543"/>
                    <a:pt x="1412276" y="2456726"/>
                  </a:cubicBezTo>
                  <a:cubicBezTo>
                    <a:pt x="1409661" y="2443905"/>
                    <a:pt x="1397146" y="2435636"/>
                    <a:pt x="1384329" y="2438252"/>
                  </a:cubicBezTo>
                  <a:cubicBezTo>
                    <a:pt x="1371512" y="2440870"/>
                    <a:pt x="1363239" y="2453381"/>
                    <a:pt x="1365858" y="2466202"/>
                  </a:cubicBezTo>
                  <a:cubicBezTo>
                    <a:pt x="1367756" y="2475504"/>
                    <a:pt x="1375027" y="2482775"/>
                    <a:pt x="1384329" y="2484673"/>
                  </a:cubicBezTo>
                  <a:lnTo>
                    <a:pt x="1384329" y="2845221"/>
                  </a:lnTo>
                  <a:lnTo>
                    <a:pt x="1460134" y="2845221"/>
                  </a:lnTo>
                  <a:lnTo>
                    <a:pt x="1460134" y="2893231"/>
                  </a:lnTo>
                  <a:cubicBezTo>
                    <a:pt x="1450873" y="2895107"/>
                    <a:pt x="1443612" y="2902306"/>
                    <a:pt x="1441657" y="2911551"/>
                  </a:cubicBezTo>
                  <a:close/>
                  <a:moveTo>
                    <a:pt x="1374853" y="2461457"/>
                  </a:moveTo>
                  <a:cubicBezTo>
                    <a:pt x="1374853" y="2453608"/>
                    <a:pt x="1381218" y="2447244"/>
                    <a:pt x="1389067" y="2447244"/>
                  </a:cubicBezTo>
                  <a:cubicBezTo>
                    <a:pt x="1396916" y="2447244"/>
                    <a:pt x="1403280" y="2453608"/>
                    <a:pt x="1403280" y="2461457"/>
                  </a:cubicBezTo>
                  <a:cubicBezTo>
                    <a:pt x="1403280" y="2469306"/>
                    <a:pt x="1396916" y="2475671"/>
                    <a:pt x="1389067" y="2475671"/>
                  </a:cubicBezTo>
                  <a:cubicBezTo>
                    <a:pt x="1381218" y="2475671"/>
                    <a:pt x="1374853" y="2469306"/>
                    <a:pt x="1374853" y="2461457"/>
                  </a:cubicBezTo>
                  <a:close/>
                  <a:moveTo>
                    <a:pt x="1464872" y="2902075"/>
                  </a:moveTo>
                  <a:cubicBezTo>
                    <a:pt x="1472721" y="2902075"/>
                    <a:pt x="1479085" y="2908439"/>
                    <a:pt x="1479085" y="2916288"/>
                  </a:cubicBezTo>
                  <a:cubicBezTo>
                    <a:pt x="1479085" y="2924137"/>
                    <a:pt x="1472721" y="2930502"/>
                    <a:pt x="1464872" y="2930502"/>
                  </a:cubicBezTo>
                  <a:cubicBezTo>
                    <a:pt x="1457023" y="2930502"/>
                    <a:pt x="1450659" y="2924137"/>
                    <a:pt x="1450659" y="2916288"/>
                  </a:cubicBezTo>
                  <a:cubicBezTo>
                    <a:pt x="1450640" y="2908455"/>
                    <a:pt x="1456976" y="2902094"/>
                    <a:pt x="1464809" y="2902075"/>
                  </a:cubicBezTo>
                  <a:cubicBezTo>
                    <a:pt x="1464831" y="2902075"/>
                    <a:pt x="1464850" y="2902075"/>
                    <a:pt x="1464872" y="2902075"/>
                  </a:cubicBezTo>
                  <a:close/>
                  <a:moveTo>
                    <a:pt x="2445602" y="589543"/>
                  </a:moveTo>
                  <a:cubicBezTo>
                    <a:pt x="2458419" y="592162"/>
                    <a:pt x="2470933" y="583893"/>
                    <a:pt x="2473552" y="571075"/>
                  </a:cubicBezTo>
                  <a:cubicBezTo>
                    <a:pt x="2473555" y="571072"/>
                    <a:pt x="2473555" y="571069"/>
                    <a:pt x="2473555" y="571066"/>
                  </a:cubicBezTo>
                  <a:lnTo>
                    <a:pt x="2606688" y="571066"/>
                  </a:lnTo>
                  <a:lnTo>
                    <a:pt x="2606688" y="267845"/>
                  </a:lnTo>
                  <a:lnTo>
                    <a:pt x="3185176" y="267845"/>
                  </a:lnTo>
                  <a:cubicBezTo>
                    <a:pt x="3187798" y="280664"/>
                    <a:pt x="3200305" y="288934"/>
                    <a:pt x="3213129" y="286318"/>
                  </a:cubicBezTo>
                  <a:cubicBezTo>
                    <a:pt x="3225953" y="283701"/>
                    <a:pt x="3234228" y="271188"/>
                    <a:pt x="3231607" y="258369"/>
                  </a:cubicBezTo>
                  <a:cubicBezTo>
                    <a:pt x="3228985" y="245551"/>
                    <a:pt x="3216477" y="237280"/>
                    <a:pt x="3203654" y="239897"/>
                  </a:cubicBezTo>
                  <a:cubicBezTo>
                    <a:pt x="3194336" y="241796"/>
                    <a:pt x="3187071" y="249066"/>
                    <a:pt x="3185176" y="258369"/>
                  </a:cubicBezTo>
                  <a:lnTo>
                    <a:pt x="2597212" y="258369"/>
                  </a:lnTo>
                  <a:lnTo>
                    <a:pt x="2597212" y="561590"/>
                  </a:lnTo>
                  <a:lnTo>
                    <a:pt x="2473555" y="561590"/>
                  </a:lnTo>
                  <a:cubicBezTo>
                    <a:pt x="2470936" y="548773"/>
                    <a:pt x="2458419" y="540504"/>
                    <a:pt x="2445602" y="543125"/>
                  </a:cubicBezTo>
                  <a:cubicBezTo>
                    <a:pt x="2432784" y="545744"/>
                    <a:pt x="2424515" y="558261"/>
                    <a:pt x="2427137" y="571078"/>
                  </a:cubicBezTo>
                  <a:cubicBezTo>
                    <a:pt x="2429038" y="580377"/>
                    <a:pt x="2436303" y="587642"/>
                    <a:pt x="2445602" y="589543"/>
                  </a:cubicBezTo>
                  <a:close/>
                  <a:moveTo>
                    <a:pt x="3208391" y="248894"/>
                  </a:moveTo>
                  <a:cubicBezTo>
                    <a:pt x="3216256" y="248894"/>
                    <a:pt x="3222605" y="255257"/>
                    <a:pt x="3222605" y="263107"/>
                  </a:cubicBezTo>
                  <a:cubicBezTo>
                    <a:pt x="3222605" y="270957"/>
                    <a:pt x="3216256" y="277321"/>
                    <a:pt x="3208391" y="277321"/>
                  </a:cubicBezTo>
                  <a:cubicBezTo>
                    <a:pt x="3200526" y="277321"/>
                    <a:pt x="3194178" y="270957"/>
                    <a:pt x="3194178" y="263107"/>
                  </a:cubicBezTo>
                  <a:cubicBezTo>
                    <a:pt x="3194146" y="255275"/>
                    <a:pt x="3200495" y="248911"/>
                    <a:pt x="3208328" y="248894"/>
                  </a:cubicBezTo>
                  <a:cubicBezTo>
                    <a:pt x="3208360" y="248894"/>
                    <a:pt x="3208360" y="248894"/>
                    <a:pt x="3208391" y="248894"/>
                  </a:cubicBezTo>
                  <a:close/>
                  <a:moveTo>
                    <a:pt x="2450340" y="552114"/>
                  </a:moveTo>
                  <a:cubicBezTo>
                    <a:pt x="2458188" y="552114"/>
                    <a:pt x="2464553" y="558479"/>
                    <a:pt x="2464553" y="566328"/>
                  </a:cubicBezTo>
                  <a:cubicBezTo>
                    <a:pt x="2464553" y="574177"/>
                    <a:pt x="2458188" y="580541"/>
                    <a:pt x="2450340" y="580541"/>
                  </a:cubicBezTo>
                  <a:cubicBezTo>
                    <a:pt x="2442490" y="580541"/>
                    <a:pt x="2436126" y="574177"/>
                    <a:pt x="2436126" y="566328"/>
                  </a:cubicBezTo>
                  <a:cubicBezTo>
                    <a:pt x="2436107" y="558495"/>
                    <a:pt x="2442443" y="552133"/>
                    <a:pt x="2450276" y="552114"/>
                  </a:cubicBezTo>
                  <a:cubicBezTo>
                    <a:pt x="2450298" y="552114"/>
                    <a:pt x="2450317" y="552114"/>
                    <a:pt x="2450340" y="552114"/>
                  </a:cubicBezTo>
                  <a:close/>
                  <a:moveTo>
                    <a:pt x="1613703" y="2238780"/>
                  </a:moveTo>
                  <a:lnTo>
                    <a:pt x="1848636" y="2238780"/>
                  </a:lnTo>
                  <a:lnTo>
                    <a:pt x="1848636" y="1954037"/>
                  </a:lnTo>
                  <a:cubicBezTo>
                    <a:pt x="1861456" y="1951421"/>
                    <a:pt x="1869725" y="1938907"/>
                    <a:pt x="1867107" y="1926090"/>
                  </a:cubicBezTo>
                  <a:cubicBezTo>
                    <a:pt x="1864492" y="1913269"/>
                    <a:pt x="1851978" y="1905000"/>
                    <a:pt x="1839160" y="1907615"/>
                  </a:cubicBezTo>
                  <a:cubicBezTo>
                    <a:pt x="1826343" y="1910234"/>
                    <a:pt x="1818071" y="1922745"/>
                    <a:pt x="1820689" y="1935565"/>
                  </a:cubicBezTo>
                  <a:cubicBezTo>
                    <a:pt x="1822587" y="1944867"/>
                    <a:pt x="1829858" y="1952138"/>
                    <a:pt x="1839160" y="1954037"/>
                  </a:cubicBezTo>
                  <a:lnTo>
                    <a:pt x="1839160" y="2229304"/>
                  </a:lnTo>
                  <a:lnTo>
                    <a:pt x="1609818" y="2229304"/>
                  </a:lnTo>
                  <a:lnTo>
                    <a:pt x="1460134" y="2378956"/>
                  </a:lnTo>
                  <a:lnTo>
                    <a:pt x="1460134" y="2741621"/>
                  </a:lnTo>
                  <a:cubicBezTo>
                    <a:pt x="1447317" y="2744236"/>
                    <a:pt x="1439045" y="2756750"/>
                    <a:pt x="1441663" y="2769568"/>
                  </a:cubicBezTo>
                  <a:cubicBezTo>
                    <a:pt x="1444278" y="2782388"/>
                    <a:pt x="1456792" y="2790657"/>
                    <a:pt x="1469610" y="2788042"/>
                  </a:cubicBezTo>
                  <a:cubicBezTo>
                    <a:pt x="1482427" y="2785423"/>
                    <a:pt x="1490699" y="2772912"/>
                    <a:pt x="1488081" y="2760092"/>
                  </a:cubicBezTo>
                  <a:cubicBezTo>
                    <a:pt x="1486183" y="2750790"/>
                    <a:pt x="1478912" y="2743519"/>
                    <a:pt x="1469610" y="2741621"/>
                  </a:cubicBezTo>
                  <a:lnTo>
                    <a:pt x="1469610" y="2382841"/>
                  </a:lnTo>
                  <a:close/>
                  <a:moveTo>
                    <a:pt x="1829685" y="1930821"/>
                  </a:moveTo>
                  <a:cubicBezTo>
                    <a:pt x="1829685" y="1922972"/>
                    <a:pt x="1836049" y="1916608"/>
                    <a:pt x="1843898" y="1916608"/>
                  </a:cubicBezTo>
                  <a:cubicBezTo>
                    <a:pt x="1851747" y="1916608"/>
                    <a:pt x="1858111" y="1922972"/>
                    <a:pt x="1858111" y="1930821"/>
                  </a:cubicBezTo>
                  <a:cubicBezTo>
                    <a:pt x="1858111" y="1938670"/>
                    <a:pt x="1851747" y="1945035"/>
                    <a:pt x="1843898" y="1945035"/>
                  </a:cubicBezTo>
                  <a:cubicBezTo>
                    <a:pt x="1836049" y="1945035"/>
                    <a:pt x="1829685" y="1938670"/>
                    <a:pt x="1829685" y="1930821"/>
                  </a:cubicBezTo>
                  <a:close/>
                  <a:moveTo>
                    <a:pt x="1479085" y="2764678"/>
                  </a:moveTo>
                  <a:cubicBezTo>
                    <a:pt x="1479085" y="2772527"/>
                    <a:pt x="1472721" y="2778892"/>
                    <a:pt x="1464872" y="2778892"/>
                  </a:cubicBezTo>
                  <a:cubicBezTo>
                    <a:pt x="1457023" y="2778892"/>
                    <a:pt x="1450659" y="2772527"/>
                    <a:pt x="1450659" y="2764678"/>
                  </a:cubicBezTo>
                  <a:cubicBezTo>
                    <a:pt x="1450659" y="2756829"/>
                    <a:pt x="1457023" y="2750465"/>
                    <a:pt x="1464872" y="2750465"/>
                  </a:cubicBezTo>
                  <a:cubicBezTo>
                    <a:pt x="1472721" y="2750465"/>
                    <a:pt x="1479085" y="2756829"/>
                    <a:pt x="1479085" y="2764678"/>
                  </a:cubicBezTo>
                  <a:close/>
                  <a:moveTo>
                    <a:pt x="2123903" y="2380914"/>
                  </a:moveTo>
                  <a:lnTo>
                    <a:pt x="1715503" y="2380914"/>
                  </a:lnTo>
                  <a:cubicBezTo>
                    <a:pt x="1712888" y="2368097"/>
                    <a:pt x="1700374" y="2359825"/>
                    <a:pt x="1687556" y="2362443"/>
                  </a:cubicBezTo>
                  <a:cubicBezTo>
                    <a:pt x="1674736" y="2365059"/>
                    <a:pt x="1666466" y="2377573"/>
                    <a:pt x="1669082" y="2390390"/>
                  </a:cubicBezTo>
                  <a:cubicBezTo>
                    <a:pt x="1671700" y="2403207"/>
                    <a:pt x="1684211" y="2411480"/>
                    <a:pt x="1697032" y="2408861"/>
                  </a:cubicBezTo>
                  <a:cubicBezTo>
                    <a:pt x="1706334" y="2406963"/>
                    <a:pt x="1713605" y="2399692"/>
                    <a:pt x="1715503" y="2390390"/>
                  </a:cubicBezTo>
                  <a:lnTo>
                    <a:pt x="2123903" y="2390390"/>
                  </a:lnTo>
                  <a:cubicBezTo>
                    <a:pt x="2126519" y="2403207"/>
                    <a:pt x="2139033" y="2411480"/>
                    <a:pt x="2151850" y="2408861"/>
                  </a:cubicBezTo>
                  <a:cubicBezTo>
                    <a:pt x="2164671" y="2406246"/>
                    <a:pt x="2172940" y="2393732"/>
                    <a:pt x="2170325" y="2380914"/>
                  </a:cubicBezTo>
                  <a:cubicBezTo>
                    <a:pt x="2167706" y="2368097"/>
                    <a:pt x="2155195" y="2359825"/>
                    <a:pt x="2142375" y="2362443"/>
                  </a:cubicBezTo>
                  <a:cubicBezTo>
                    <a:pt x="2133073" y="2364341"/>
                    <a:pt x="2125802" y="2371612"/>
                    <a:pt x="2123903" y="2380914"/>
                  </a:cubicBezTo>
                  <a:close/>
                  <a:moveTo>
                    <a:pt x="1692288" y="2399866"/>
                  </a:moveTo>
                  <a:cubicBezTo>
                    <a:pt x="1684439" y="2399866"/>
                    <a:pt x="1678074" y="2393501"/>
                    <a:pt x="1678074" y="2385652"/>
                  </a:cubicBezTo>
                  <a:cubicBezTo>
                    <a:pt x="1678074" y="2377803"/>
                    <a:pt x="1684439" y="2371439"/>
                    <a:pt x="1692288" y="2371439"/>
                  </a:cubicBezTo>
                  <a:cubicBezTo>
                    <a:pt x="1700137" y="2371439"/>
                    <a:pt x="1706501" y="2377803"/>
                    <a:pt x="1706501" y="2385652"/>
                  </a:cubicBezTo>
                  <a:cubicBezTo>
                    <a:pt x="1706485" y="2393495"/>
                    <a:pt x="1700130" y="2399847"/>
                    <a:pt x="1692288" y="2399866"/>
                  </a:cubicBezTo>
                  <a:close/>
                  <a:moveTo>
                    <a:pt x="2161332" y="2385652"/>
                  </a:moveTo>
                  <a:cubicBezTo>
                    <a:pt x="2161332" y="2393501"/>
                    <a:pt x="2154968" y="2399866"/>
                    <a:pt x="2147119" y="2399866"/>
                  </a:cubicBezTo>
                  <a:cubicBezTo>
                    <a:pt x="2139270" y="2399866"/>
                    <a:pt x="2132905" y="2393501"/>
                    <a:pt x="2132905" y="2385652"/>
                  </a:cubicBezTo>
                  <a:cubicBezTo>
                    <a:pt x="2132905" y="2377803"/>
                    <a:pt x="2139270" y="2371439"/>
                    <a:pt x="2147119" y="2371439"/>
                  </a:cubicBezTo>
                  <a:cubicBezTo>
                    <a:pt x="2154968" y="2371439"/>
                    <a:pt x="2161332" y="2377803"/>
                    <a:pt x="2161332" y="2385652"/>
                  </a:cubicBezTo>
                  <a:close/>
                  <a:moveTo>
                    <a:pt x="1090584" y="2349676"/>
                  </a:moveTo>
                  <a:lnTo>
                    <a:pt x="1090584" y="2087169"/>
                  </a:lnTo>
                  <a:lnTo>
                    <a:pt x="1242194" y="2087169"/>
                  </a:lnTo>
                  <a:lnTo>
                    <a:pt x="1242194" y="1783949"/>
                  </a:lnTo>
                  <a:lnTo>
                    <a:pt x="1820683" y="1783949"/>
                  </a:lnTo>
                  <a:cubicBezTo>
                    <a:pt x="1823298" y="1796766"/>
                    <a:pt x="1835812" y="1805038"/>
                    <a:pt x="1848629" y="1802420"/>
                  </a:cubicBezTo>
                  <a:cubicBezTo>
                    <a:pt x="1861450" y="1799805"/>
                    <a:pt x="1869719" y="1787290"/>
                    <a:pt x="1867104" y="1774473"/>
                  </a:cubicBezTo>
                  <a:cubicBezTo>
                    <a:pt x="1864485" y="1761656"/>
                    <a:pt x="1851974" y="1753383"/>
                    <a:pt x="1839154" y="1756002"/>
                  </a:cubicBezTo>
                  <a:cubicBezTo>
                    <a:pt x="1829852" y="1757900"/>
                    <a:pt x="1822581" y="1765171"/>
                    <a:pt x="1820683" y="1774473"/>
                  </a:cubicBezTo>
                  <a:lnTo>
                    <a:pt x="1232719" y="1774473"/>
                  </a:lnTo>
                  <a:lnTo>
                    <a:pt x="1232719" y="2077694"/>
                  </a:lnTo>
                  <a:lnTo>
                    <a:pt x="1081108" y="2077694"/>
                  </a:lnTo>
                  <a:lnTo>
                    <a:pt x="1081108" y="2345791"/>
                  </a:lnTo>
                  <a:lnTo>
                    <a:pt x="853693" y="2573207"/>
                  </a:lnTo>
                  <a:lnTo>
                    <a:pt x="853693" y="2590010"/>
                  </a:lnTo>
                  <a:cubicBezTo>
                    <a:pt x="840875" y="2592626"/>
                    <a:pt x="832603" y="2605140"/>
                    <a:pt x="835222" y="2617957"/>
                  </a:cubicBezTo>
                  <a:cubicBezTo>
                    <a:pt x="837837" y="2630778"/>
                    <a:pt x="850351" y="2639047"/>
                    <a:pt x="863168" y="2636432"/>
                  </a:cubicBezTo>
                  <a:cubicBezTo>
                    <a:pt x="875986" y="2633813"/>
                    <a:pt x="884258" y="2621302"/>
                    <a:pt x="881640" y="2608482"/>
                  </a:cubicBezTo>
                  <a:cubicBezTo>
                    <a:pt x="879741" y="2599180"/>
                    <a:pt x="872470" y="2591909"/>
                    <a:pt x="863168" y="2590010"/>
                  </a:cubicBezTo>
                  <a:lnTo>
                    <a:pt x="863168" y="2577376"/>
                  </a:lnTo>
                  <a:close/>
                  <a:moveTo>
                    <a:pt x="1843898" y="1764997"/>
                  </a:moveTo>
                  <a:cubicBezTo>
                    <a:pt x="1851747" y="1764997"/>
                    <a:pt x="1858111" y="1771362"/>
                    <a:pt x="1858111" y="1779211"/>
                  </a:cubicBezTo>
                  <a:cubicBezTo>
                    <a:pt x="1858111" y="1787060"/>
                    <a:pt x="1851747" y="1793424"/>
                    <a:pt x="1843898" y="1793424"/>
                  </a:cubicBezTo>
                  <a:cubicBezTo>
                    <a:pt x="1836049" y="1793424"/>
                    <a:pt x="1829685" y="1787060"/>
                    <a:pt x="1829685" y="1779211"/>
                  </a:cubicBezTo>
                  <a:cubicBezTo>
                    <a:pt x="1829665" y="1771378"/>
                    <a:pt x="1836002" y="1765016"/>
                    <a:pt x="1843835" y="1764997"/>
                  </a:cubicBezTo>
                  <a:cubicBezTo>
                    <a:pt x="1843857" y="1764997"/>
                    <a:pt x="1843876" y="1764997"/>
                    <a:pt x="1843898" y="1764997"/>
                  </a:cubicBezTo>
                  <a:close/>
                  <a:moveTo>
                    <a:pt x="872644" y="2613068"/>
                  </a:moveTo>
                  <a:cubicBezTo>
                    <a:pt x="872644" y="2620917"/>
                    <a:pt x="866280" y="2627281"/>
                    <a:pt x="858431" y="2627281"/>
                  </a:cubicBezTo>
                  <a:cubicBezTo>
                    <a:pt x="850582" y="2627281"/>
                    <a:pt x="844217" y="2620917"/>
                    <a:pt x="844217" y="2613068"/>
                  </a:cubicBezTo>
                  <a:cubicBezTo>
                    <a:pt x="844217" y="2605219"/>
                    <a:pt x="850582" y="2598854"/>
                    <a:pt x="858431" y="2598854"/>
                  </a:cubicBezTo>
                  <a:cubicBezTo>
                    <a:pt x="866280" y="2598854"/>
                    <a:pt x="872644" y="2605219"/>
                    <a:pt x="872644" y="2613068"/>
                  </a:cubicBezTo>
                  <a:close/>
                  <a:moveTo>
                    <a:pt x="2218186" y="2333062"/>
                  </a:moveTo>
                  <a:cubicBezTo>
                    <a:pt x="2219746" y="2333375"/>
                    <a:pt x="2221332" y="2333536"/>
                    <a:pt x="2222924" y="2333536"/>
                  </a:cubicBezTo>
                  <a:cubicBezTo>
                    <a:pt x="2236007" y="2333536"/>
                    <a:pt x="2246613" y="2322930"/>
                    <a:pt x="2246613" y="2309847"/>
                  </a:cubicBezTo>
                  <a:cubicBezTo>
                    <a:pt x="2246607" y="2308322"/>
                    <a:pt x="2246458" y="2306799"/>
                    <a:pt x="2246171" y="2305299"/>
                  </a:cubicBezTo>
                  <a:cubicBezTo>
                    <a:pt x="2243663" y="2292459"/>
                    <a:pt x="2231221" y="2284083"/>
                    <a:pt x="2218382" y="2286587"/>
                  </a:cubicBezTo>
                  <a:cubicBezTo>
                    <a:pt x="2208988" y="2288423"/>
                    <a:pt x="2201619" y="2295731"/>
                    <a:pt x="2199709" y="2305109"/>
                  </a:cubicBezTo>
                  <a:lnTo>
                    <a:pt x="1652458" y="2305109"/>
                  </a:lnTo>
                  <a:lnTo>
                    <a:pt x="1535939" y="2421597"/>
                  </a:lnTo>
                  <a:lnTo>
                    <a:pt x="1535939" y="2893231"/>
                  </a:lnTo>
                  <a:cubicBezTo>
                    <a:pt x="1523122" y="2895846"/>
                    <a:pt x="1514850" y="2908360"/>
                    <a:pt x="1517468" y="2921178"/>
                  </a:cubicBezTo>
                  <a:cubicBezTo>
                    <a:pt x="1520083" y="2933998"/>
                    <a:pt x="1532598" y="2942268"/>
                    <a:pt x="1545415" y="2939652"/>
                  </a:cubicBezTo>
                  <a:cubicBezTo>
                    <a:pt x="1558232" y="2937034"/>
                    <a:pt x="1566505" y="2924523"/>
                    <a:pt x="1563886" y="2911702"/>
                  </a:cubicBezTo>
                  <a:cubicBezTo>
                    <a:pt x="1561988" y="2902400"/>
                    <a:pt x="1554717" y="2895129"/>
                    <a:pt x="1545415" y="2893231"/>
                  </a:cubicBezTo>
                  <a:lnTo>
                    <a:pt x="1545415" y="2425766"/>
                  </a:lnTo>
                  <a:lnTo>
                    <a:pt x="1656343" y="2314585"/>
                  </a:lnTo>
                  <a:lnTo>
                    <a:pt x="2199614" y="2314585"/>
                  </a:lnTo>
                  <a:cubicBezTo>
                    <a:pt x="2201525" y="2323918"/>
                    <a:pt x="2208843" y="2331199"/>
                    <a:pt x="2218186" y="2333062"/>
                  </a:cubicBezTo>
                  <a:close/>
                  <a:moveTo>
                    <a:pt x="2218186" y="2296423"/>
                  </a:moveTo>
                  <a:cubicBezTo>
                    <a:pt x="2225590" y="2293817"/>
                    <a:pt x="2233707" y="2297706"/>
                    <a:pt x="2236313" y="2305109"/>
                  </a:cubicBezTo>
                  <a:cubicBezTo>
                    <a:pt x="2238919" y="2312516"/>
                    <a:pt x="2235031" y="2320630"/>
                    <a:pt x="2227627" y="2323236"/>
                  </a:cubicBezTo>
                  <a:cubicBezTo>
                    <a:pt x="2220223" y="2325842"/>
                    <a:pt x="2212109" y="2321957"/>
                    <a:pt x="2209500" y="2314553"/>
                  </a:cubicBezTo>
                  <a:cubicBezTo>
                    <a:pt x="2206910" y="2307150"/>
                    <a:pt x="2210792" y="2299045"/>
                    <a:pt x="2218186" y="2296423"/>
                  </a:cubicBezTo>
                  <a:close/>
                  <a:moveTo>
                    <a:pt x="1554891" y="2916288"/>
                  </a:moveTo>
                  <a:cubicBezTo>
                    <a:pt x="1554891" y="2924137"/>
                    <a:pt x="1548526" y="2930502"/>
                    <a:pt x="1540677" y="2930502"/>
                  </a:cubicBezTo>
                  <a:cubicBezTo>
                    <a:pt x="1532828" y="2930502"/>
                    <a:pt x="1526464" y="2924137"/>
                    <a:pt x="1526464" y="2916288"/>
                  </a:cubicBezTo>
                  <a:cubicBezTo>
                    <a:pt x="1526464" y="2908439"/>
                    <a:pt x="1532828" y="2902075"/>
                    <a:pt x="1540677" y="2902075"/>
                  </a:cubicBezTo>
                  <a:cubicBezTo>
                    <a:pt x="1548526" y="2902075"/>
                    <a:pt x="1554891" y="2908439"/>
                    <a:pt x="1554891" y="2916288"/>
                  </a:cubicBezTo>
                  <a:close/>
                  <a:moveTo>
                    <a:pt x="1033256" y="1926083"/>
                  </a:moveTo>
                  <a:cubicBezTo>
                    <a:pt x="1030641" y="1913266"/>
                    <a:pt x="1018127" y="1904994"/>
                    <a:pt x="1005309" y="1907612"/>
                  </a:cubicBezTo>
                  <a:cubicBezTo>
                    <a:pt x="992489" y="1910227"/>
                    <a:pt x="984220" y="1922742"/>
                    <a:pt x="986835" y="1935559"/>
                  </a:cubicBezTo>
                  <a:cubicBezTo>
                    <a:pt x="989450" y="1948376"/>
                    <a:pt x="1001964" y="1956649"/>
                    <a:pt x="1014785" y="1954030"/>
                  </a:cubicBezTo>
                  <a:cubicBezTo>
                    <a:pt x="1024087" y="1952132"/>
                    <a:pt x="1031358" y="1944861"/>
                    <a:pt x="1033256" y="1935559"/>
                  </a:cubicBezTo>
                  <a:lnTo>
                    <a:pt x="1090584" y="1935559"/>
                  </a:lnTo>
                  <a:lnTo>
                    <a:pt x="1090584" y="1850278"/>
                  </a:lnTo>
                  <a:lnTo>
                    <a:pt x="1014779" y="1850278"/>
                  </a:lnTo>
                  <a:lnTo>
                    <a:pt x="1014779" y="1708143"/>
                  </a:lnTo>
                  <a:lnTo>
                    <a:pt x="1081108" y="1708143"/>
                  </a:lnTo>
                  <a:lnTo>
                    <a:pt x="1081108" y="1756153"/>
                  </a:lnTo>
                  <a:cubicBezTo>
                    <a:pt x="1068291" y="1758769"/>
                    <a:pt x="1060019" y="1771283"/>
                    <a:pt x="1062637" y="1784100"/>
                  </a:cubicBezTo>
                  <a:cubicBezTo>
                    <a:pt x="1065252" y="1796921"/>
                    <a:pt x="1077766" y="1805190"/>
                    <a:pt x="1090584" y="1802575"/>
                  </a:cubicBezTo>
                  <a:cubicBezTo>
                    <a:pt x="1103401" y="1799956"/>
                    <a:pt x="1111674" y="1787445"/>
                    <a:pt x="1109055" y="1774625"/>
                  </a:cubicBezTo>
                  <a:cubicBezTo>
                    <a:pt x="1107157" y="1765323"/>
                    <a:pt x="1099886" y="1758052"/>
                    <a:pt x="1090584" y="1756153"/>
                  </a:cubicBezTo>
                  <a:lnTo>
                    <a:pt x="1090584" y="1698668"/>
                  </a:lnTo>
                  <a:lnTo>
                    <a:pt x="1005303" y="1698668"/>
                  </a:lnTo>
                  <a:lnTo>
                    <a:pt x="1005303" y="1859754"/>
                  </a:lnTo>
                  <a:lnTo>
                    <a:pt x="1081108" y="1859754"/>
                  </a:lnTo>
                  <a:lnTo>
                    <a:pt x="1081108" y="1926083"/>
                  </a:lnTo>
                  <a:close/>
                  <a:moveTo>
                    <a:pt x="1010041" y="1945035"/>
                  </a:moveTo>
                  <a:cubicBezTo>
                    <a:pt x="1002192" y="1945035"/>
                    <a:pt x="995827" y="1938670"/>
                    <a:pt x="995827" y="1930821"/>
                  </a:cubicBezTo>
                  <a:cubicBezTo>
                    <a:pt x="995827" y="1922972"/>
                    <a:pt x="1002192" y="1916608"/>
                    <a:pt x="1010041" y="1916608"/>
                  </a:cubicBezTo>
                  <a:cubicBezTo>
                    <a:pt x="1017890" y="1916608"/>
                    <a:pt x="1024254" y="1922972"/>
                    <a:pt x="1024254" y="1930821"/>
                  </a:cubicBezTo>
                  <a:cubicBezTo>
                    <a:pt x="1024239" y="1938664"/>
                    <a:pt x="1017884" y="1945016"/>
                    <a:pt x="1010041" y="1945035"/>
                  </a:cubicBezTo>
                  <a:close/>
                  <a:moveTo>
                    <a:pt x="1100060" y="1779211"/>
                  </a:moveTo>
                  <a:cubicBezTo>
                    <a:pt x="1100060" y="1787060"/>
                    <a:pt x="1093695" y="1793424"/>
                    <a:pt x="1085846" y="1793424"/>
                  </a:cubicBezTo>
                  <a:cubicBezTo>
                    <a:pt x="1077997" y="1793424"/>
                    <a:pt x="1071633" y="1787060"/>
                    <a:pt x="1071633" y="1779211"/>
                  </a:cubicBezTo>
                  <a:cubicBezTo>
                    <a:pt x="1071633" y="1771362"/>
                    <a:pt x="1077997" y="1764997"/>
                    <a:pt x="1085846" y="1764997"/>
                  </a:cubicBezTo>
                  <a:cubicBezTo>
                    <a:pt x="1093695" y="1764997"/>
                    <a:pt x="1100060" y="1771362"/>
                    <a:pt x="1100060" y="1779211"/>
                  </a:cubicBezTo>
                  <a:close/>
                  <a:moveTo>
                    <a:pt x="1033256" y="2987356"/>
                  </a:moveTo>
                  <a:cubicBezTo>
                    <a:pt x="1030641" y="2974538"/>
                    <a:pt x="1018127" y="2966266"/>
                    <a:pt x="1005309" y="2968885"/>
                  </a:cubicBezTo>
                  <a:cubicBezTo>
                    <a:pt x="992489" y="2971500"/>
                    <a:pt x="984220" y="2984014"/>
                    <a:pt x="986835" y="2996831"/>
                  </a:cubicBezTo>
                  <a:cubicBezTo>
                    <a:pt x="989450" y="3009649"/>
                    <a:pt x="1001964" y="3017921"/>
                    <a:pt x="1014785" y="3015303"/>
                  </a:cubicBezTo>
                  <a:cubicBezTo>
                    <a:pt x="1024087" y="3013404"/>
                    <a:pt x="1031358" y="3006133"/>
                    <a:pt x="1033256" y="2996831"/>
                  </a:cubicBezTo>
                  <a:lnTo>
                    <a:pt x="1090584" y="2996831"/>
                  </a:lnTo>
                  <a:lnTo>
                    <a:pt x="1090584" y="2876428"/>
                  </a:lnTo>
                  <a:lnTo>
                    <a:pt x="974097" y="2759940"/>
                  </a:lnTo>
                  <a:lnTo>
                    <a:pt x="881646" y="2759940"/>
                  </a:lnTo>
                  <a:cubicBezTo>
                    <a:pt x="879031" y="2747123"/>
                    <a:pt x="866516" y="2738851"/>
                    <a:pt x="853699" y="2741469"/>
                  </a:cubicBezTo>
                  <a:cubicBezTo>
                    <a:pt x="840878" y="2744084"/>
                    <a:pt x="832609" y="2756599"/>
                    <a:pt x="835225" y="2769416"/>
                  </a:cubicBezTo>
                  <a:cubicBezTo>
                    <a:pt x="837840" y="2782233"/>
                    <a:pt x="850354" y="2790506"/>
                    <a:pt x="863175" y="2787887"/>
                  </a:cubicBezTo>
                  <a:cubicBezTo>
                    <a:pt x="872477" y="2785989"/>
                    <a:pt x="879748" y="2778718"/>
                    <a:pt x="881646" y="2769416"/>
                  </a:cubicBezTo>
                  <a:lnTo>
                    <a:pt x="970085" y="2769416"/>
                  </a:lnTo>
                  <a:lnTo>
                    <a:pt x="1080982" y="2880313"/>
                  </a:lnTo>
                  <a:lnTo>
                    <a:pt x="1080982" y="2987356"/>
                  </a:lnTo>
                  <a:close/>
                  <a:moveTo>
                    <a:pt x="1010041" y="3006307"/>
                  </a:moveTo>
                  <a:cubicBezTo>
                    <a:pt x="1002192" y="3006307"/>
                    <a:pt x="995827" y="2999943"/>
                    <a:pt x="995827" y="2992094"/>
                  </a:cubicBezTo>
                  <a:cubicBezTo>
                    <a:pt x="995827" y="2984245"/>
                    <a:pt x="1002192" y="2977880"/>
                    <a:pt x="1010041" y="2977880"/>
                  </a:cubicBezTo>
                  <a:cubicBezTo>
                    <a:pt x="1017890" y="2977880"/>
                    <a:pt x="1024254" y="2984245"/>
                    <a:pt x="1024254" y="2992094"/>
                  </a:cubicBezTo>
                  <a:cubicBezTo>
                    <a:pt x="1024239" y="2999936"/>
                    <a:pt x="1017884" y="3006288"/>
                    <a:pt x="1010041" y="3006307"/>
                  </a:cubicBezTo>
                  <a:close/>
                  <a:moveTo>
                    <a:pt x="858431" y="2778892"/>
                  </a:moveTo>
                  <a:cubicBezTo>
                    <a:pt x="850582" y="2778892"/>
                    <a:pt x="844217" y="2772527"/>
                    <a:pt x="844217" y="2764678"/>
                  </a:cubicBezTo>
                  <a:cubicBezTo>
                    <a:pt x="844217" y="2756829"/>
                    <a:pt x="850582" y="2750465"/>
                    <a:pt x="858431" y="2750465"/>
                  </a:cubicBezTo>
                  <a:cubicBezTo>
                    <a:pt x="866280" y="2750465"/>
                    <a:pt x="872644" y="2756829"/>
                    <a:pt x="872644" y="2764678"/>
                  </a:cubicBezTo>
                  <a:cubicBezTo>
                    <a:pt x="872628" y="2772521"/>
                    <a:pt x="866273" y="2778873"/>
                    <a:pt x="858431" y="2778892"/>
                  </a:cubicBezTo>
                  <a:close/>
                  <a:moveTo>
                    <a:pt x="1005303" y="2029842"/>
                  </a:moveTo>
                  <a:cubicBezTo>
                    <a:pt x="1018121" y="2032460"/>
                    <a:pt x="1030635" y="2024191"/>
                    <a:pt x="1033253" y="2011374"/>
                  </a:cubicBezTo>
                  <a:cubicBezTo>
                    <a:pt x="1033256" y="2011370"/>
                    <a:pt x="1033256" y="2011367"/>
                    <a:pt x="1033256" y="2011364"/>
                  </a:cubicBezTo>
                  <a:lnTo>
                    <a:pt x="1166389" y="2011364"/>
                  </a:lnTo>
                  <a:lnTo>
                    <a:pt x="1166389" y="1708143"/>
                  </a:lnTo>
                  <a:lnTo>
                    <a:pt x="1744877" y="1708143"/>
                  </a:lnTo>
                  <a:cubicBezTo>
                    <a:pt x="1747493" y="1720961"/>
                    <a:pt x="1760007" y="1729233"/>
                    <a:pt x="1772824" y="1726615"/>
                  </a:cubicBezTo>
                  <a:cubicBezTo>
                    <a:pt x="1785645" y="1723999"/>
                    <a:pt x="1793914" y="1711485"/>
                    <a:pt x="1791299" y="1698668"/>
                  </a:cubicBezTo>
                  <a:cubicBezTo>
                    <a:pt x="1788680" y="1685850"/>
                    <a:pt x="1776169" y="1677578"/>
                    <a:pt x="1763349" y="1680197"/>
                  </a:cubicBezTo>
                  <a:cubicBezTo>
                    <a:pt x="1754047" y="1682095"/>
                    <a:pt x="1746776" y="1689366"/>
                    <a:pt x="1744877" y="1698668"/>
                  </a:cubicBezTo>
                  <a:lnTo>
                    <a:pt x="1156913" y="1698668"/>
                  </a:lnTo>
                  <a:lnTo>
                    <a:pt x="1156913" y="2001888"/>
                  </a:lnTo>
                  <a:lnTo>
                    <a:pt x="1033256" y="2001888"/>
                  </a:lnTo>
                  <a:cubicBezTo>
                    <a:pt x="1030638" y="1989071"/>
                    <a:pt x="1018121" y="1980802"/>
                    <a:pt x="1005303" y="1983424"/>
                  </a:cubicBezTo>
                  <a:cubicBezTo>
                    <a:pt x="992486" y="1986042"/>
                    <a:pt x="984217" y="1998559"/>
                    <a:pt x="986838" y="2011377"/>
                  </a:cubicBezTo>
                  <a:cubicBezTo>
                    <a:pt x="988740" y="2020675"/>
                    <a:pt x="996004" y="2027940"/>
                    <a:pt x="1005303" y="2029842"/>
                  </a:cubicBezTo>
                  <a:close/>
                  <a:moveTo>
                    <a:pt x="1768093" y="1689192"/>
                  </a:moveTo>
                  <a:cubicBezTo>
                    <a:pt x="1775942" y="1689192"/>
                    <a:pt x="1782306" y="1695557"/>
                    <a:pt x="1782306" y="1703406"/>
                  </a:cubicBezTo>
                  <a:cubicBezTo>
                    <a:pt x="1782306" y="1711254"/>
                    <a:pt x="1775942" y="1717619"/>
                    <a:pt x="1768093" y="1717619"/>
                  </a:cubicBezTo>
                  <a:cubicBezTo>
                    <a:pt x="1760244" y="1717619"/>
                    <a:pt x="1753879" y="1711254"/>
                    <a:pt x="1753879" y="1703406"/>
                  </a:cubicBezTo>
                  <a:cubicBezTo>
                    <a:pt x="1753860" y="1695572"/>
                    <a:pt x="1760196" y="1689211"/>
                    <a:pt x="1768030" y="1689192"/>
                  </a:cubicBezTo>
                  <a:cubicBezTo>
                    <a:pt x="1768052" y="1689192"/>
                    <a:pt x="1768071" y="1689192"/>
                    <a:pt x="1768093" y="1689192"/>
                  </a:cubicBezTo>
                  <a:close/>
                  <a:moveTo>
                    <a:pt x="1010041" y="1992413"/>
                  </a:moveTo>
                  <a:cubicBezTo>
                    <a:pt x="1017890" y="1992413"/>
                    <a:pt x="1024254" y="1998777"/>
                    <a:pt x="1024254" y="2006626"/>
                  </a:cubicBezTo>
                  <a:cubicBezTo>
                    <a:pt x="1024254" y="2014475"/>
                    <a:pt x="1017890" y="2020840"/>
                    <a:pt x="1010041" y="2020840"/>
                  </a:cubicBezTo>
                  <a:cubicBezTo>
                    <a:pt x="1002192" y="2020840"/>
                    <a:pt x="995827" y="2014475"/>
                    <a:pt x="995827" y="2006626"/>
                  </a:cubicBezTo>
                  <a:cubicBezTo>
                    <a:pt x="995808" y="1998793"/>
                    <a:pt x="1002145" y="1992432"/>
                    <a:pt x="1009978" y="1992413"/>
                  </a:cubicBezTo>
                  <a:cubicBezTo>
                    <a:pt x="1010000" y="1992413"/>
                    <a:pt x="1010019" y="1992413"/>
                    <a:pt x="1010041" y="1992413"/>
                  </a:cubicBezTo>
                  <a:close/>
                  <a:moveTo>
                    <a:pt x="777888" y="2535304"/>
                  </a:moveTo>
                  <a:lnTo>
                    <a:pt x="777888" y="2845221"/>
                  </a:lnTo>
                  <a:lnTo>
                    <a:pt x="911020" y="2845221"/>
                  </a:lnTo>
                  <a:cubicBezTo>
                    <a:pt x="913636" y="2858038"/>
                    <a:pt x="926150" y="2866311"/>
                    <a:pt x="938967" y="2863692"/>
                  </a:cubicBezTo>
                  <a:cubicBezTo>
                    <a:pt x="951788" y="2861077"/>
                    <a:pt x="960057" y="2848563"/>
                    <a:pt x="957442" y="2835745"/>
                  </a:cubicBezTo>
                  <a:cubicBezTo>
                    <a:pt x="954826" y="2822928"/>
                    <a:pt x="942312" y="2814656"/>
                    <a:pt x="929492" y="2817274"/>
                  </a:cubicBezTo>
                  <a:cubicBezTo>
                    <a:pt x="920190" y="2819173"/>
                    <a:pt x="912919" y="2826443"/>
                    <a:pt x="911020" y="2835745"/>
                  </a:cubicBezTo>
                  <a:lnTo>
                    <a:pt x="787363" y="2835745"/>
                  </a:lnTo>
                  <a:lnTo>
                    <a:pt x="787363" y="2539189"/>
                  </a:lnTo>
                  <a:lnTo>
                    <a:pt x="1014779" y="2311774"/>
                  </a:lnTo>
                  <a:lnTo>
                    <a:pt x="1014779" y="2105647"/>
                  </a:lnTo>
                  <a:cubicBezTo>
                    <a:pt x="1027596" y="2103032"/>
                    <a:pt x="1035868" y="2090517"/>
                    <a:pt x="1033250" y="2077700"/>
                  </a:cubicBezTo>
                  <a:cubicBezTo>
                    <a:pt x="1030635" y="2064879"/>
                    <a:pt x="1018121" y="2056610"/>
                    <a:pt x="1005303" y="2059226"/>
                  </a:cubicBezTo>
                  <a:cubicBezTo>
                    <a:pt x="992486" y="2061844"/>
                    <a:pt x="984213" y="2074355"/>
                    <a:pt x="986832" y="2087176"/>
                  </a:cubicBezTo>
                  <a:cubicBezTo>
                    <a:pt x="988730" y="2096478"/>
                    <a:pt x="996001" y="2103749"/>
                    <a:pt x="1005303" y="2105647"/>
                  </a:cubicBezTo>
                  <a:lnTo>
                    <a:pt x="1005303" y="2307794"/>
                  </a:lnTo>
                  <a:close/>
                  <a:moveTo>
                    <a:pt x="934236" y="2826270"/>
                  </a:moveTo>
                  <a:cubicBezTo>
                    <a:pt x="942085" y="2826270"/>
                    <a:pt x="948449" y="2832634"/>
                    <a:pt x="948449" y="2840483"/>
                  </a:cubicBezTo>
                  <a:cubicBezTo>
                    <a:pt x="948449" y="2848332"/>
                    <a:pt x="942085" y="2854697"/>
                    <a:pt x="934236" y="2854697"/>
                  </a:cubicBezTo>
                  <a:cubicBezTo>
                    <a:pt x="926387" y="2854697"/>
                    <a:pt x="920022" y="2848332"/>
                    <a:pt x="920022" y="2840483"/>
                  </a:cubicBezTo>
                  <a:cubicBezTo>
                    <a:pt x="920003" y="2832650"/>
                    <a:pt x="926339" y="2826289"/>
                    <a:pt x="934173" y="2826270"/>
                  </a:cubicBezTo>
                  <a:cubicBezTo>
                    <a:pt x="934195" y="2826270"/>
                    <a:pt x="934214" y="2826270"/>
                    <a:pt x="934236" y="2826270"/>
                  </a:cubicBezTo>
                  <a:close/>
                  <a:moveTo>
                    <a:pt x="995827" y="2082431"/>
                  </a:moveTo>
                  <a:cubicBezTo>
                    <a:pt x="995827" y="2074582"/>
                    <a:pt x="1002192" y="2068218"/>
                    <a:pt x="1010041" y="2068218"/>
                  </a:cubicBezTo>
                  <a:cubicBezTo>
                    <a:pt x="1017890" y="2068218"/>
                    <a:pt x="1024254" y="2074582"/>
                    <a:pt x="1024254" y="2082431"/>
                  </a:cubicBezTo>
                  <a:cubicBezTo>
                    <a:pt x="1024254" y="2090280"/>
                    <a:pt x="1017890" y="2096645"/>
                    <a:pt x="1010041" y="2096645"/>
                  </a:cubicBezTo>
                  <a:cubicBezTo>
                    <a:pt x="1002192" y="2096645"/>
                    <a:pt x="995827" y="2090280"/>
                    <a:pt x="995827" y="2082431"/>
                  </a:cubicBezTo>
                  <a:close/>
                  <a:moveTo>
                    <a:pt x="2183095" y="2077694"/>
                  </a:moveTo>
                  <a:lnTo>
                    <a:pt x="2094655" y="2077694"/>
                  </a:lnTo>
                  <a:cubicBezTo>
                    <a:pt x="2092040" y="2064876"/>
                    <a:pt x="2079526" y="2056604"/>
                    <a:pt x="2066708" y="2059223"/>
                  </a:cubicBezTo>
                  <a:cubicBezTo>
                    <a:pt x="2053888" y="2061838"/>
                    <a:pt x="2045619" y="2074352"/>
                    <a:pt x="2048234" y="2087169"/>
                  </a:cubicBezTo>
                  <a:cubicBezTo>
                    <a:pt x="2050852" y="2099987"/>
                    <a:pt x="2063363" y="2108259"/>
                    <a:pt x="2076184" y="2105641"/>
                  </a:cubicBezTo>
                  <a:cubicBezTo>
                    <a:pt x="2085486" y="2103742"/>
                    <a:pt x="2092757" y="2096471"/>
                    <a:pt x="2094655" y="2087169"/>
                  </a:cubicBezTo>
                  <a:lnTo>
                    <a:pt x="2186980" y="2087169"/>
                  </a:lnTo>
                  <a:lnTo>
                    <a:pt x="2262785" y="2011364"/>
                  </a:lnTo>
                  <a:lnTo>
                    <a:pt x="2275419" y="2011364"/>
                  </a:lnTo>
                  <a:cubicBezTo>
                    <a:pt x="2278034" y="2024181"/>
                    <a:pt x="2290548" y="2032454"/>
                    <a:pt x="2303366" y="2029835"/>
                  </a:cubicBezTo>
                  <a:cubicBezTo>
                    <a:pt x="2316186" y="2027220"/>
                    <a:pt x="2324455" y="2014706"/>
                    <a:pt x="2321840" y="2001888"/>
                  </a:cubicBezTo>
                  <a:cubicBezTo>
                    <a:pt x="2319222" y="1989071"/>
                    <a:pt x="2306711" y="1980799"/>
                    <a:pt x="2293890" y="1983417"/>
                  </a:cubicBezTo>
                  <a:cubicBezTo>
                    <a:pt x="2284588" y="1985315"/>
                    <a:pt x="2277317" y="1992586"/>
                    <a:pt x="2275419" y="2001888"/>
                  </a:cubicBezTo>
                  <a:lnTo>
                    <a:pt x="2258805" y="2001888"/>
                  </a:lnTo>
                  <a:lnTo>
                    <a:pt x="2218091" y="2042634"/>
                  </a:lnTo>
                  <a:lnTo>
                    <a:pt x="2218091" y="2042634"/>
                  </a:lnTo>
                  <a:close/>
                  <a:moveTo>
                    <a:pt x="2071314" y="2096645"/>
                  </a:moveTo>
                  <a:cubicBezTo>
                    <a:pt x="2063464" y="2096645"/>
                    <a:pt x="2057100" y="2090280"/>
                    <a:pt x="2057100" y="2082431"/>
                  </a:cubicBezTo>
                  <a:cubicBezTo>
                    <a:pt x="2057100" y="2074582"/>
                    <a:pt x="2063464" y="2068218"/>
                    <a:pt x="2071314" y="2068218"/>
                  </a:cubicBezTo>
                  <a:cubicBezTo>
                    <a:pt x="2079163" y="2068218"/>
                    <a:pt x="2085527" y="2074582"/>
                    <a:pt x="2085527" y="2082431"/>
                  </a:cubicBezTo>
                  <a:cubicBezTo>
                    <a:pt x="2085511" y="2090274"/>
                    <a:pt x="2079156" y="2096626"/>
                    <a:pt x="2071314" y="2096645"/>
                  </a:cubicBezTo>
                  <a:close/>
                  <a:moveTo>
                    <a:pt x="2298729" y="1992413"/>
                  </a:moveTo>
                  <a:cubicBezTo>
                    <a:pt x="2306578" y="1992413"/>
                    <a:pt x="2312943" y="1998777"/>
                    <a:pt x="2312943" y="2006626"/>
                  </a:cubicBezTo>
                  <a:cubicBezTo>
                    <a:pt x="2312943" y="2014475"/>
                    <a:pt x="2306578" y="2020840"/>
                    <a:pt x="2298729" y="2020840"/>
                  </a:cubicBezTo>
                  <a:cubicBezTo>
                    <a:pt x="2290880" y="2020840"/>
                    <a:pt x="2284516" y="2014475"/>
                    <a:pt x="2284516" y="2006626"/>
                  </a:cubicBezTo>
                  <a:cubicBezTo>
                    <a:pt x="2284497" y="1998793"/>
                    <a:pt x="2290833" y="1992432"/>
                    <a:pt x="2298666" y="1992413"/>
                  </a:cubicBezTo>
                  <a:cubicBezTo>
                    <a:pt x="2298688" y="1992413"/>
                    <a:pt x="2298707" y="1992413"/>
                    <a:pt x="2298729" y="1992413"/>
                  </a:cubicBezTo>
                  <a:close/>
                  <a:moveTo>
                    <a:pt x="2000246" y="1168031"/>
                  </a:moveTo>
                  <a:lnTo>
                    <a:pt x="1924441" y="1168031"/>
                  </a:lnTo>
                  <a:lnTo>
                    <a:pt x="1924441" y="1120179"/>
                  </a:lnTo>
                  <a:cubicBezTo>
                    <a:pt x="1937261" y="1117564"/>
                    <a:pt x="1945530" y="1105050"/>
                    <a:pt x="1942912" y="1092233"/>
                  </a:cubicBezTo>
                  <a:cubicBezTo>
                    <a:pt x="1940297" y="1079412"/>
                    <a:pt x="1927783" y="1071143"/>
                    <a:pt x="1914965" y="1073758"/>
                  </a:cubicBezTo>
                  <a:cubicBezTo>
                    <a:pt x="1902148" y="1076374"/>
                    <a:pt x="1893876" y="1088888"/>
                    <a:pt x="1896494" y="1101708"/>
                  </a:cubicBezTo>
                  <a:cubicBezTo>
                    <a:pt x="1898392" y="1111010"/>
                    <a:pt x="1905663" y="1118281"/>
                    <a:pt x="1914965" y="1120179"/>
                  </a:cubicBezTo>
                  <a:lnTo>
                    <a:pt x="1914965" y="1177507"/>
                  </a:lnTo>
                  <a:lnTo>
                    <a:pt x="1990771" y="1177507"/>
                  </a:lnTo>
                  <a:lnTo>
                    <a:pt x="1990771" y="1319642"/>
                  </a:lnTo>
                  <a:lnTo>
                    <a:pt x="1914965" y="1319642"/>
                  </a:lnTo>
                  <a:lnTo>
                    <a:pt x="1914965" y="1632338"/>
                  </a:lnTo>
                  <a:lnTo>
                    <a:pt x="2142381" y="1632338"/>
                  </a:lnTo>
                  <a:lnTo>
                    <a:pt x="2142381" y="1935559"/>
                  </a:lnTo>
                  <a:lnTo>
                    <a:pt x="2303467" y="1935559"/>
                  </a:lnTo>
                  <a:lnTo>
                    <a:pt x="2303467" y="1622863"/>
                  </a:lnTo>
                  <a:lnTo>
                    <a:pt x="2218186" y="1622863"/>
                  </a:lnTo>
                  <a:lnTo>
                    <a:pt x="2218186" y="1831959"/>
                  </a:lnTo>
                  <a:cubicBezTo>
                    <a:pt x="2208881" y="1833857"/>
                    <a:pt x="2201607" y="1841131"/>
                    <a:pt x="2199709" y="1850436"/>
                  </a:cubicBezTo>
                  <a:lnTo>
                    <a:pt x="2199709" y="1850436"/>
                  </a:lnTo>
                  <a:cubicBezTo>
                    <a:pt x="2197090" y="1863253"/>
                    <a:pt x="2205359" y="1875768"/>
                    <a:pt x="2218177" y="1878386"/>
                  </a:cubicBezTo>
                  <a:cubicBezTo>
                    <a:pt x="2218180" y="1878389"/>
                    <a:pt x="2218183" y="1878389"/>
                    <a:pt x="2218186" y="1878389"/>
                  </a:cubicBezTo>
                  <a:cubicBezTo>
                    <a:pt x="2231070" y="1880941"/>
                    <a:pt x="2243587" y="1872568"/>
                    <a:pt x="2246139" y="1859681"/>
                  </a:cubicBezTo>
                  <a:cubicBezTo>
                    <a:pt x="2246742" y="1856630"/>
                    <a:pt x="2246742" y="1853487"/>
                    <a:pt x="2246139" y="1850436"/>
                  </a:cubicBezTo>
                  <a:cubicBezTo>
                    <a:pt x="2244247" y="1841125"/>
                    <a:pt x="2236973" y="1833847"/>
                    <a:pt x="2227662" y="1831959"/>
                  </a:cubicBezTo>
                  <a:lnTo>
                    <a:pt x="2227662" y="1632338"/>
                  </a:lnTo>
                  <a:lnTo>
                    <a:pt x="2293991" y="1632338"/>
                  </a:lnTo>
                  <a:lnTo>
                    <a:pt x="2293991" y="1926083"/>
                  </a:lnTo>
                  <a:lnTo>
                    <a:pt x="2151857" y="1926083"/>
                  </a:lnTo>
                  <a:lnTo>
                    <a:pt x="2151857" y="1622863"/>
                  </a:lnTo>
                  <a:lnTo>
                    <a:pt x="1924441" y="1622863"/>
                  </a:lnTo>
                  <a:lnTo>
                    <a:pt x="1924441" y="1329117"/>
                  </a:lnTo>
                  <a:lnTo>
                    <a:pt x="2000246" y="1329117"/>
                  </a:lnTo>
                  <a:close/>
                  <a:moveTo>
                    <a:pt x="1905490" y="1096964"/>
                  </a:moveTo>
                  <a:cubicBezTo>
                    <a:pt x="1905490" y="1089115"/>
                    <a:pt x="1911854" y="1082751"/>
                    <a:pt x="1919703" y="1082751"/>
                  </a:cubicBezTo>
                  <a:cubicBezTo>
                    <a:pt x="1927552" y="1082751"/>
                    <a:pt x="1933917" y="1089115"/>
                    <a:pt x="1933917" y="1096964"/>
                  </a:cubicBezTo>
                  <a:cubicBezTo>
                    <a:pt x="1933917" y="1104813"/>
                    <a:pt x="1927552" y="1111178"/>
                    <a:pt x="1919703" y="1111178"/>
                  </a:cubicBezTo>
                  <a:cubicBezTo>
                    <a:pt x="1911854" y="1111178"/>
                    <a:pt x="1905490" y="1104813"/>
                    <a:pt x="1905490" y="1096964"/>
                  </a:cubicBezTo>
                  <a:close/>
                  <a:moveTo>
                    <a:pt x="2236253" y="1850278"/>
                  </a:moveTo>
                  <a:cubicBezTo>
                    <a:pt x="2237321" y="1853345"/>
                    <a:pt x="2237321" y="1856684"/>
                    <a:pt x="2236253" y="1859754"/>
                  </a:cubicBezTo>
                  <a:cubicBezTo>
                    <a:pt x="2233622" y="1867148"/>
                    <a:pt x="2225492" y="1871011"/>
                    <a:pt x="2218098" y="1868380"/>
                  </a:cubicBezTo>
                  <a:cubicBezTo>
                    <a:pt x="2218094" y="1868377"/>
                    <a:pt x="2218091" y="1868377"/>
                    <a:pt x="2218091" y="1868377"/>
                  </a:cubicBezTo>
                  <a:lnTo>
                    <a:pt x="2218091" y="1868377"/>
                  </a:lnTo>
                  <a:cubicBezTo>
                    <a:pt x="2210688" y="1865720"/>
                    <a:pt x="2206837" y="1857562"/>
                    <a:pt x="2209494" y="1850158"/>
                  </a:cubicBezTo>
                  <a:cubicBezTo>
                    <a:pt x="2210931" y="1846153"/>
                    <a:pt x="2214086" y="1842998"/>
                    <a:pt x="2218091" y="1841560"/>
                  </a:cubicBezTo>
                  <a:lnTo>
                    <a:pt x="2218091" y="1841560"/>
                  </a:lnTo>
                  <a:cubicBezTo>
                    <a:pt x="2225514" y="1838952"/>
                    <a:pt x="2233644" y="1842856"/>
                    <a:pt x="2236253" y="1850278"/>
                  </a:cubicBezTo>
                  <a:close/>
                  <a:moveTo>
                    <a:pt x="2142381" y="968569"/>
                  </a:moveTo>
                  <a:cubicBezTo>
                    <a:pt x="2155201" y="971181"/>
                    <a:pt x="2167712" y="962909"/>
                    <a:pt x="2170325" y="950088"/>
                  </a:cubicBezTo>
                  <a:cubicBezTo>
                    <a:pt x="2172940" y="937271"/>
                    <a:pt x="2164665" y="924760"/>
                    <a:pt x="2151844" y="922145"/>
                  </a:cubicBezTo>
                  <a:cubicBezTo>
                    <a:pt x="2139030" y="919533"/>
                    <a:pt x="2126522" y="927802"/>
                    <a:pt x="2123903" y="940616"/>
                  </a:cubicBezTo>
                  <a:lnTo>
                    <a:pt x="1715503" y="940616"/>
                  </a:lnTo>
                  <a:cubicBezTo>
                    <a:pt x="1712888" y="927799"/>
                    <a:pt x="1700374" y="919526"/>
                    <a:pt x="1687556" y="922145"/>
                  </a:cubicBezTo>
                  <a:cubicBezTo>
                    <a:pt x="1674736" y="924760"/>
                    <a:pt x="1666466" y="937274"/>
                    <a:pt x="1669082" y="950092"/>
                  </a:cubicBezTo>
                  <a:cubicBezTo>
                    <a:pt x="1671700" y="962909"/>
                    <a:pt x="1684211" y="971181"/>
                    <a:pt x="1697032" y="968563"/>
                  </a:cubicBezTo>
                  <a:cubicBezTo>
                    <a:pt x="1706334" y="966664"/>
                    <a:pt x="1713605" y="959394"/>
                    <a:pt x="1715503" y="950092"/>
                  </a:cubicBezTo>
                  <a:lnTo>
                    <a:pt x="2123903" y="950092"/>
                  </a:lnTo>
                  <a:cubicBezTo>
                    <a:pt x="2125808" y="959394"/>
                    <a:pt x="2133079" y="966664"/>
                    <a:pt x="2142381" y="968569"/>
                  </a:cubicBezTo>
                  <a:close/>
                  <a:moveTo>
                    <a:pt x="2147119" y="931140"/>
                  </a:moveTo>
                  <a:cubicBezTo>
                    <a:pt x="2154968" y="931140"/>
                    <a:pt x="2161332" y="937505"/>
                    <a:pt x="2161332" y="945354"/>
                  </a:cubicBezTo>
                  <a:cubicBezTo>
                    <a:pt x="2161332" y="953203"/>
                    <a:pt x="2154968" y="959567"/>
                    <a:pt x="2147119" y="959567"/>
                  </a:cubicBezTo>
                  <a:cubicBezTo>
                    <a:pt x="2139270" y="959567"/>
                    <a:pt x="2132905" y="953203"/>
                    <a:pt x="2132905" y="945354"/>
                  </a:cubicBezTo>
                  <a:cubicBezTo>
                    <a:pt x="2132886" y="937521"/>
                    <a:pt x="2139222" y="931159"/>
                    <a:pt x="2147056" y="931140"/>
                  </a:cubicBezTo>
                  <a:cubicBezTo>
                    <a:pt x="2147078" y="931140"/>
                    <a:pt x="2147097" y="931140"/>
                    <a:pt x="2147119" y="931140"/>
                  </a:cubicBezTo>
                  <a:close/>
                  <a:moveTo>
                    <a:pt x="1692288" y="959567"/>
                  </a:moveTo>
                  <a:cubicBezTo>
                    <a:pt x="1684439" y="959567"/>
                    <a:pt x="1678074" y="953203"/>
                    <a:pt x="1678074" y="945354"/>
                  </a:cubicBezTo>
                  <a:cubicBezTo>
                    <a:pt x="1678074" y="937505"/>
                    <a:pt x="1684439" y="931140"/>
                    <a:pt x="1692288" y="931140"/>
                  </a:cubicBezTo>
                  <a:cubicBezTo>
                    <a:pt x="1700137" y="931140"/>
                    <a:pt x="1706501" y="937505"/>
                    <a:pt x="1706501" y="945354"/>
                  </a:cubicBezTo>
                  <a:cubicBezTo>
                    <a:pt x="1706485" y="953196"/>
                    <a:pt x="1700130" y="959548"/>
                    <a:pt x="1692288" y="959567"/>
                  </a:cubicBezTo>
                  <a:close/>
                  <a:moveTo>
                    <a:pt x="2379272" y="1547057"/>
                  </a:moveTo>
                  <a:lnTo>
                    <a:pt x="2018724" y="1547057"/>
                  </a:lnTo>
                  <a:cubicBezTo>
                    <a:pt x="2016108" y="1534240"/>
                    <a:pt x="2003594" y="1525968"/>
                    <a:pt x="1990777" y="1528586"/>
                  </a:cubicBezTo>
                  <a:cubicBezTo>
                    <a:pt x="1977956" y="1531201"/>
                    <a:pt x="1969687" y="1543716"/>
                    <a:pt x="1972302" y="1556533"/>
                  </a:cubicBezTo>
                  <a:cubicBezTo>
                    <a:pt x="1974921" y="1569350"/>
                    <a:pt x="1987432" y="1577623"/>
                    <a:pt x="2000252" y="1575004"/>
                  </a:cubicBezTo>
                  <a:cubicBezTo>
                    <a:pt x="2009554" y="1573106"/>
                    <a:pt x="2016825" y="1565835"/>
                    <a:pt x="2018724" y="1556533"/>
                  </a:cubicBezTo>
                  <a:lnTo>
                    <a:pt x="2369797" y="1556533"/>
                  </a:lnTo>
                  <a:lnTo>
                    <a:pt x="2369797" y="2042571"/>
                  </a:lnTo>
                  <a:lnTo>
                    <a:pt x="2258900" y="2153499"/>
                  </a:lnTo>
                  <a:lnTo>
                    <a:pt x="2000246" y="2153499"/>
                  </a:lnTo>
                  <a:lnTo>
                    <a:pt x="2000246" y="2029842"/>
                  </a:lnTo>
                  <a:cubicBezTo>
                    <a:pt x="2013067" y="2027226"/>
                    <a:pt x="2021336" y="2014712"/>
                    <a:pt x="2018717" y="2001895"/>
                  </a:cubicBezTo>
                  <a:cubicBezTo>
                    <a:pt x="2016102" y="1989074"/>
                    <a:pt x="2003588" y="1980805"/>
                    <a:pt x="1990771" y="1983420"/>
                  </a:cubicBezTo>
                  <a:cubicBezTo>
                    <a:pt x="1977953" y="1986039"/>
                    <a:pt x="1969681" y="1998550"/>
                    <a:pt x="1972299" y="2011370"/>
                  </a:cubicBezTo>
                  <a:cubicBezTo>
                    <a:pt x="1974198" y="2020672"/>
                    <a:pt x="1981469" y="2027943"/>
                    <a:pt x="1990771" y="2029842"/>
                  </a:cubicBezTo>
                  <a:lnTo>
                    <a:pt x="1990771" y="2162974"/>
                  </a:lnTo>
                  <a:lnTo>
                    <a:pt x="2262785" y="2162974"/>
                  </a:lnTo>
                  <a:lnTo>
                    <a:pt x="2379272" y="2046456"/>
                  </a:lnTo>
                  <a:close/>
                  <a:moveTo>
                    <a:pt x="1995508" y="1566009"/>
                  </a:moveTo>
                  <a:cubicBezTo>
                    <a:pt x="1987659" y="1566009"/>
                    <a:pt x="1981295" y="1559644"/>
                    <a:pt x="1981295" y="1551795"/>
                  </a:cubicBezTo>
                  <a:cubicBezTo>
                    <a:pt x="1981295" y="1543946"/>
                    <a:pt x="1987659" y="1537582"/>
                    <a:pt x="1995508" y="1537582"/>
                  </a:cubicBezTo>
                  <a:cubicBezTo>
                    <a:pt x="2003357" y="1537582"/>
                    <a:pt x="2009722" y="1543946"/>
                    <a:pt x="2009722" y="1551795"/>
                  </a:cubicBezTo>
                  <a:cubicBezTo>
                    <a:pt x="2009706" y="1559638"/>
                    <a:pt x="2003351" y="1565990"/>
                    <a:pt x="1995508" y="1566009"/>
                  </a:cubicBezTo>
                  <a:close/>
                  <a:moveTo>
                    <a:pt x="1981295" y="2006626"/>
                  </a:moveTo>
                  <a:cubicBezTo>
                    <a:pt x="1981295" y="1998777"/>
                    <a:pt x="1987659" y="1992413"/>
                    <a:pt x="1995508" y="1992413"/>
                  </a:cubicBezTo>
                  <a:cubicBezTo>
                    <a:pt x="2003357" y="1992413"/>
                    <a:pt x="2009722" y="1998777"/>
                    <a:pt x="2009722" y="2006626"/>
                  </a:cubicBezTo>
                  <a:cubicBezTo>
                    <a:pt x="2009722" y="2014475"/>
                    <a:pt x="2003357" y="2020840"/>
                    <a:pt x="1995508" y="2020840"/>
                  </a:cubicBezTo>
                  <a:cubicBezTo>
                    <a:pt x="1987659" y="2020840"/>
                    <a:pt x="1981295" y="2014475"/>
                    <a:pt x="1981295" y="2006626"/>
                  </a:cubicBezTo>
                  <a:close/>
                  <a:moveTo>
                    <a:pt x="1317999" y="1528738"/>
                  </a:moveTo>
                  <a:cubicBezTo>
                    <a:pt x="1305179" y="1526126"/>
                    <a:pt x="1292668" y="1534398"/>
                    <a:pt x="1290056" y="1547219"/>
                  </a:cubicBezTo>
                  <a:cubicBezTo>
                    <a:pt x="1287441" y="1560036"/>
                    <a:pt x="1295716" y="1572547"/>
                    <a:pt x="1308536" y="1575162"/>
                  </a:cubicBezTo>
                  <a:cubicBezTo>
                    <a:pt x="1321351" y="1577774"/>
                    <a:pt x="1333859" y="1569505"/>
                    <a:pt x="1336477" y="1556691"/>
                  </a:cubicBezTo>
                  <a:lnTo>
                    <a:pt x="1621220" y="1556691"/>
                  </a:lnTo>
                  <a:lnTo>
                    <a:pt x="1621220" y="1195985"/>
                  </a:lnTo>
                  <a:cubicBezTo>
                    <a:pt x="1634041" y="1193369"/>
                    <a:pt x="1642310" y="1180855"/>
                    <a:pt x="1639691" y="1168038"/>
                  </a:cubicBezTo>
                  <a:cubicBezTo>
                    <a:pt x="1637076" y="1155217"/>
                    <a:pt x="1624562" y="1146948"/>
                    <a:pt x="1611745" y="1149563"/>
                  </a:cubicBezTo>
                  <a:cubicBezTo>
                    <a:pt x="1598927" y="1152179"/>
                    <a:pt x="1590655" y="1164693"/>
                    <a:pt x="1593273" y="1177513"/>
                  </a:cubicBezTo>
                  <a:cubicBezTo>
                    <a:pt x="1595172" y="1186815"/>
                    <a:pt x="1602443" y="1194086"/>
                    <a:pt x="1611745" y="1195985"/>
                  </a:cubicBezTo>
                  <a:lnTo>
                    <a:pt x="1611745" y="1547057"/>
                  </a:lnTo>
                  <a:lnTo>
                    <a:pt x="1336477" y="1547057"/>
                  </a:lnTo>
                  <a:cubicBezTo>
                    <a:pt x="1334531" y="1537809"/>
                    <a:pt x="1327267" y="1530605"/>
                    <a:pt x="1317999" y="1528738"/>
                  </a:cubicBezTo>
                  <a:close/>
                  <a:moveTo>
                    <a:pt x="1313262" y="1566167"/>
                  </a:moveTo>
                  <a:cubicBezTo>
                    <a:pt x="1305413" y="1566167"/>
                    <a:pt x="1299048" y="1559802"/>
                    <a:pt x="1299048" y="1551953"/>
                  </a:cubicBezTo>
                  <a:cubicBezTo>
                    <a:pt x="1299048" y="1544104"/>
                    <a:pt x="1305413" y="1537740"/>
                    <a:pt x="1313262" y="1537740"/>
                  </a:cubicBezTo>
                  <a:cubicBezTo>
                    <a:pt x="1321111" y="1537740"/>
                    <a:pt x="1327475" y="1544104"/>
                    <a:pt x="1327475" y="1551953"/>
                  </a:cubicBezTo>
                  <a:cubicBezTo>
                    <a:pt x="1327371" y="1559733"/>
                    <a:pt x="1321044" y="1565993"/>
                    <a:pt x="1313262" y="1566009"/>
                  </a:cubicBezTo>
                  <a:close/>
                  <a:moveTo>
                    <a:pt x="1602269" y="1172927"/>
                  </a:moveTo>
                  <a:cubicBezTo>
                    <a:pt x="1602269" y="1165078"/>
                    <a:pt x="1608633" y="1158714"/>
                    <a:pt x="1616482" y="1158714"/>
                  </a:cubicBezTo>
                  <a:cubicBezTo>
                    <a:pt x="1624331" y="1158714"/>
                    <a:pt x="1630696" y="1165078"/>
                    <a:pt x="1630696" y="1172927"/>
                  </a:cubicBezTo>
                  <a:cubicBezTo>
                    <a:pt x="1630696" y="1180776"/>
                    <a:pt x="1624331" y="1187141"/>
                    <a:pt x="1616482" y="1187141"/>
                  </a:cubicBezTo>
                  <a:cubicBezTo>
                    <a:pt x="1608633" y="1187141"/>
                    <a:pt x="1602269" y="1180779"/>
                    <a:pt x="1602269" y="1172927"/>
                  </a:cubicBezTo>
                  <a:cubicBezTo>
                    <a:pt x="1602269" y="1172877"/>
                    <a:pt x="1602269" y="1172823"/>
                    <a:pt x="1602269" y="1172769"/>
                  </a:cubicBezTo>
                  <a:close/>
                  <a:moveTo>
                    <a:pt x="1260672" y="1243837"/>
                  </a:moveTo>
                  <a:cubicBezTo>
                    <a:pt x="1258057" y="1231019"/>
                    <a:pt x="1245542" y="1222747"/>
                    <a:pt x="1232725" y="1225365"/>
                  </a:cubicBezTo>
                  <a:cubicBezTo>
                    <a:pt x="1219904" y="1227981"/>
                    <a:pt x="1211635" y="1240495"/>
                    <a:pt x="1214251" y="1253312"/>
                  </a:cubicBezTo>
                  <a:cubicBezTo>
                    <a:pt x="1216866" y="1266130"/>
                    <a:pt x="1229380" y="1274402"/>
                    <a:pt x="1242201" y="1271784"/>
                  </a:cubicBezTo>
                  <a:cubicBezTo>
                    <a:pt x="1251503" y="1269885"/>
                    <a:pt x="1258773" y="1262614"/>
                    <a:pt x="1260672" y="1253312"/>
                  </a:cubicBezTo>
                  <a:lnTo>
                    <a:pt x="1308524" y="1253312"/>
                  </a:lnTo>
                  <a:lnTo>
                    <a:pt x="1308524" y="1480728"/>
                  </a:lnTo>
                  <a:lnTo>
                    <a:pt x="1365851" y="1480728"/>
                  </a:lnTo>
                  <a:cubicBezTo>
                    <a:pt x="1368467" y="1493545"/>
                    <a:pt x="1380981" y="1501817"/>
                    <a:pt x="1393798" y="1499199"/>
                  </a:cubicBezTo>
                  <a:cubicBezTo>
                    <a:pt x="1406619" y="1496584"/>
                    <a:pt x="1414888" y="1484070"/>
                    <a:pt x="1412273" y="1471252"/>
                  </a:cubicBezTo>
                  <a:cubicBezTo>
                    <a:pt x="1409657" y="1458435"/>
                    <a:pt x="1397143" y="1450163"/>
                    <a:pt x="1384323" y="1452781"/>
                  </a:cubicBezTo>
                  <a:cubicBezTo>
                    <a:pt x="1375021" y="1454679"/>
                    <a:pt x="1367750" y="1461950"/>
                    <a:pt x="1365851" y="1471252"/>
                  </a:cubicBezTo>
                  <a:lnTo>
                    <a:pt x="1317999" y="1471252"/>
                  </a:lnTo>
                  <a:lnTo>
                    <a:pt x="1317999" y="1243837"/>
                  </a:lnTo>
                  <a:close/>
                  <a:moveTo>
                    <a:pt x="1237456" y="1262788"/>
                  </a:moveTo>
                  <a:cubicBezTo>
                    <a:pt x="1229608" y="1262788"/>
                    <a:pt x="1223243" y="1256424"/>
                    <a:pt x="1223243" y="1248574"/>
                  </a:cubicBezTo>
                  <a:cubicBezTo>
                    <a:pt x="1223243" y="1240726"/>
                    <a:pt x="1229608" y="1234361"/>
                    <a:pt x="1237456" y="1234361"/>
                  </a:cubicBezTo>
                  <a:cubicBezTo>
                    <a:pt x="1245306" y="1234361"/>
                    <a:pt x="1251670" y="1240726"/>
                    <a:pt x="1251670" y="1248574"/>
                  </a:cubicBezTo>
                  <a:cubicBezTo>
                    <a:pt x="1251654" y="1256417"/>
                    <a:pt x="1245299" y="1262769"/>
                    <a:pt x="1237456" y="1262788"/>
                  </a:cubicBezTo>
                  <a:close/>
                  <a:moveTo>
                    <a:pt x="1389067" y="1461777"/>
                  </a:moveTo>
                  <a:cubicBezTo>
                    <a:pt x="1396916" y="1461777"/>
                    <a:pt x="1403280" y="1468141"/>
                    <a:pt x="1403280" y="1475990"/>
                  </a:cubicBezTo>
                  <a:cubicBezTo>
                    <a:pt x="1403280" y="1483839"/>
                    <a:pt x="1396916" y="1490203"/>
                    <a:pt x="1389067" y="1490203"/>
                  </a:cubicBezTo>
                  <a:cubicBezTo>
                    <a:pt x="1381218" y="1490203"/>
                    <a:pt x="1374853" y="1483839"/>
                    <a:pt x="1374853" y="1475990"/>
                  </a:cubicBezTo>
                  <a:cubicBezTo>
                    <a:pt x="1374834" y="1468157"/>
                    <a:pt x="1381170" y="1461796"/>
                    <a:pt x="1389004" y="1461777"/>
                  </a:cubicBezTo>
                  <a:cubicBezTo>
                    <a:pt x="1389026" y="1461777"/>
                    <a:pt x="1389045" y="1461777"/>
                    <a:pt x="1389067" y="1461777"/>
                  </a:cubicBezTo>
                  <a:close/>
                  <a:moveTo>
                    <a:pt x="2293991" y="2257257"/>
                  </a:moveTo>
                  <a:cubicBezTo>
                    <a:pt x="2306812" y="2259869"/>
                    <a:pt x="2319323" y="2251597"/>
                    <a:pt x="2321935" y="2238777"/>
                  </a:cubicBezTo>
                  <a:cubicBezTo>
                    <a:pt x="2324550" y="2225959"/>
                    <a:pt x="2316275" y="2213448"/>
                    <a:pt x="2303454" y="2210833"/>
                  </a:cubicBezTo>
                  <a:cubicBezTo>
                    <a:pt x="2290640" y="2208221"/>
                    <a:pt x="2278132" y="2216490"/>
                    <a:pt x="2275514" y="2229304"/>
                  </a:cubicBezTo>
                  <a:lnTo>
                    <a:pt x="1924441" y="2229304"/>
                  </a:lnTo>
                  <a:lnTo>
                    <a:pt x="1924441" y="1954037"/>
                  </a:lnTo>
                  <a:cubicBezTo>
                    <a:pt x="1937261" y="1951421"/>
                    <a:pt x="1945530" y="1938907"/>
                    <a:pt x="1942912" y="1926090"/>
                  </a:cubicBezTo>
                  <a:cubicBezTo>
                    <a:pt x="1940297" y="1913269"/>
                    <a:pt x="1927783" y="1905000"/>
                    <a:pt x="1914965" y="1907615"/>
                  </a:cubicBezTo>
                  <a:cubicBezTo>
                    <a:pt x="1902148" y="1910234"/>
                    <a:pt x="1893876" y="1922745"/>
                    <a:pt x="1896494" y="1935565"/>
                  </a:cubicBezTo>
                  <a:cubicBezTo>
                    <a:pt x="1898392" y="1944867"/>
                    <a:pt x="1905663" y="1952138"/>
                    <a:pt x="1914965" y="1954037"/>
                  </a:cubicBezTo>
                  <a:lnTo>
                    <a:pt x="1914965" y="2238780"/>
                  </a:lnTo>
                  <a:lnTo>
                    <a:pt x="2275514" y="2238780"/>
                  </a:lnTo>
                  <a:cubicBezTo>
                    <a:pt x="2277418" y="2248082"/>
                    <a:pt x="2284689" y="2255353"/>
                    <a:pt x="2293991" y="2257257"/>
                  </a:cubicBezTo>
                  <a:close/>
                  <a:moveTo>
                    <a:pt x="2298729" y="2219828"/>
                  </a:moveTo>
                  <a:cubicBezTo>
                    <a:pt x="2306578" y="2219828"/>
                    <a:pt x="2312943" y="2226193"/>
                    <a:pt x="2312943" y="2234042"/>
                  </a:cubicBezTo>
                  <a:cubicBezTo>
                    <a:pt x="2312943" y="2241891"/>
                    <a:pt x="2306578" y="2248255"/>
                    <a:pt x="2298729" y="2248255"/>
                  </a:cubicBezTo>
                  <a:cubicBezTo>
                    <a:pt x="2290880" y="2248255"/>
                    <a:pt x="2284516" y="2241891"/>
                    <a:pt x="2284516" y="2234042"/>
                  </a:cubicBezTo>
                  <a:cubicBezTo>
                    <a:pt x="2284497" y="2226209"/>
                    <a:pt x="2290833" y="2219847"/>
                    <a:pt x="2298666" y="2219828"/>
                  </a:cubicBezTo>
                  <a:cubicBezTo>
                    <a:pt x="2298688" y="2219828"/>
                    <a:pt x="2298707" y="2219828"/>
                    <a:pt x="2298729" y="2219828"/>
                  </a:cubicBezTo>
                  <a:close/>
                  <a:moveTo>
                    <a:pt x="1905490" y="1930821"/>
                  </a:moveTo>
                  <a:cubicBezTo>
                    <a:pt x="1905490" y="1922972"/>
                    <a:pt x="1911854" y="1916608"/>
                    <a:pt x="1919703" y="1916608"/>
                  </a:cubicBezTo>
                  <a:cubicBezTo>
                    <a:pt x="1927552" y="1916608"/>
                    <a:pt x="1933917" y="1922972"/>
                    <a:pt x="1933917" y="1930821"/>
                  </a:cubicBezTo>
                  <a:cubicBezTo>
                    <a:pt x="1933917" y="1938670"/>
                    <a:pt x="1927552" y="1945035"/>
                    <a:pt x="1919703" y="1945035"/>
                  </a:cubicBezTo>
                  <a:cubicBezTo>
                    <a:pt x="1911854" y="1945035"/>
                    <a:pt x="1905490" y="1938670"/>
                    <a:pt x="1905490" y="1930821"/>
                  </a:cubicBezTo>
                  <a:close/>
                  <a:moveTo>
                    <a:pt x="2218186" y="892764"/>
                  </a:moveTo>
                  <a:cubicBezTo>
                    <a:pt x="2219746" y="893077"/>
                    <a:pt x="2221332" y="893238"/>
                    <a:pt x="2222924" y="893238"/>
                  </a:cubicBezTo>
                  <a:cubicBezTo>
                    <a:pt x="2236007" y="893238"/>
                    <a:pt x="2246613" y="882631"/>
                    <a:pt x="2246613" y="869549"/>
                  </a:cubicBezTo>
                  <a:cubicBezTo>
                    <a:pt x="2246607" y="868023"/>
                    <a:pt x="2246458" y="866501"/>
                    <a:pt x="2246171" y="865000"/>
                  </a:cubicBezTo>
                  <a:cubicBezTo>
                    <a:pt x="2243663" y="852161"/>
                    <a:pt x="2231221" y="843784"/>
                    <a:pt x="2218382" y="846289"/>
                  </a:cubicBezTo>
                  <a:cubicBezTo>
                    <a:pt x="2208988" y="848124"/>
                    <a:pt x="2201619" y="855433"/>
                    <a:pt x="2199709" y="864811"/>
                  </a:cubicBezTo>
                  <a:lnTo>
                    <a:pt x="1652458" y="864811"/>
                  </a:lnTo>
                  <a:lnTo>
                    <a:pt x="1535939" y="981298"/>
                  </a:lnTo>
                  <a:lnTo>
                    <a:pt x="1535939" y="1452933"/>
                  </a:lnTo>
                  <a:cubicBezTo>
                    <a:pt x="1523122" y="1455548"/>
                    <a:pt x="1514850" y="1468062"/>
                    <a:pt x="1517468" y="1480879"/>
                  </a:cubicBezTo>
                  <a:cubicBezTo>
                    <a:pt x="1520083" y="1493700"/>
                    <a:pt x="1532598" y="1501969"/>
                    <a:pt x="1545415" y="1499354"/>
                  </a:cubicBezTo>
                  <a:cubicBezTo>
                    <a:pt x="1558232" y="1496739"/>
                    <a:pt x="1566505" y="1484224"/>
                    <a:pt x="1563886" y="1471404"/>
                  </a:cubicBezTo>
                  <a:cubicBezTo>
                    <a:pt x="1561988" y="1462102"/>
                    <a:pt x="1554717" y="1454831"/>
                    <a:pt x="1545415" y="1452933"/>
                  </a:cubicBezTo>
                  <a:lnTo>
                    <a:pt x="1545415" y="985467"/>
                  </a:lnTo>
                  <a:lnTo>
                    <a:pt x="1656343" y="874286"/>
                  </a:lnTo>
                  <a:lnTo>
                    <a:pt x="2199614" y="874286"/>
                  </a:lnTo>
                  <a:cubicBezTo>
                    <a:pt x="2201525" y="883620"/>
                    <a:pt x="2208843" y="890900"/>
                    <a:pt x="2218186" y="892764"/>
                  </a:cubicBezTo>
                  <a:close/>
                  <a:moveTo>
                    <a:pt x="2218186" y="856125"/>
                  </a:moveTo>
                  <a:cubicBezTo>
                    <a:pt x="2225590" y="853519"/>
                    <a:pt x="2233707" y="857407"/>
                    <a:pt x="2236313" y="864811"/>
                  </a:cubicBezTo>
                  <a:cubicBezTo>
                    <a:pt x="2238919" y="872218"/>
                    <a:pt x="2235031" y="880332"/>
                    <a:pt x="2227627" y="882938"/>
                  </a:cubicBezTo>
                  <a:cubicBezTo>
                    <a:pt x="2220223" y="885544"/>
                    <a:pt x="2212109" y="881658"/>
                    <a:pt x="2209500" y="874255"/>
                  </a:cubicBezTo>
                  <a:cubicBezTo>
                    <a:pt x="2206910" y="866851"/>
                    <a:pt x="2210792" y="858746"/>
                    <a:pt x="2218186" y="856125"/>
                  </a:cubicBezTo>
                  <a:close/>
                  <a:moveTo>
                    <a:pt x="1554891" y="1475990"/>
                  </a:moveTo>
                  <a:cubicBezTo>
                    <a:pt x="1554891" y="1483839"/>
                    <a:pt x="1548526" y="1490203"/>
                    <a:pt x="1540677" y="1490203"/>
                  </a:cubicBezTo>
                  <a:cubicBezTo>
                    <a:pt x="1532828" y="1490203"/>
                    <a:pt x="1526464" y="1483839"/>
                    <a:pt x="1526464" y="1475990"/>
                  </a:cubicBezTo>
                  <a:cubicBezTo>
                    <a:pt x="1526464" y="1468141"/>
                    <a:pt x="1532828" y="1461777"/>
                    <a:pt x="1540677" y="1461777"/>
                  </a:cubicBezTo>
                  <a:cubicBezTo>
                    <a:pt x="1548526" y="1461777"/>
                    <a:pt x="1554891" y="1468141"/>
                    <a:pt x="1554891" y="1475990"/>
                  </a:cubicBezTo>
                  <a:close/>
                  <a:moveTo>
                    <a:pt x="1156913" y="2153499"/>
                  </a:moveTo>
                  <a:lnTo>
                    <a:pt x="1156913" y="2456720"/>
                  </a:lnTo>
                  <a:lnTo>
                    <a:pt x="1109061" y="2456720"/>
                  </a:lnTo>
                  <a:cubicBezTo>
                    <a:pt x="1106446" y="2443902"/>
                    <a:pt x="1093932" y="2435630"/>
                    <a:pt x="1081115" y="2438248"/>
                  </a:cubicBezTo>
                  <a:cubicBezTo>
                    <a:pt x="1068294" y="2440864"/>
                    <a:pt x="1060025" y="2453378"/>
                    <a:pt x="1062640" y="2466195"/>
                  </a:cubicBezTo>
                  <a:cubicBezTo>
                    <a:pt x="1065255" y="2479013"/>
                    <a:pt x="1077770" y="2487285"/>
                    <a:pt x="1090590" y="2484666"/>
                  </a:cubicBezTo>
                  <a:cubicBezTo>
                    <a:pt x="1099892" y="2482768"/>
                    <a:pt x="1107163" y="2475497"/>
                    <a:pt x="1109061" y="2466195"/>
                  </a:cubicBezTo>
                  <a:lnTo>
                    <a:pt x="1166389" y="2466195"/>
                  </a:lnTo>
                  <a:lnTo>
                    <a:pt x="1166389" y="2162974"/>
                  </a:lnTo>
                  <a:lnTo>
                    <a:pt x="1317999" y="2162974"/>
                  </a:lnTo>
                  <a:lnTo>
                    <a:pt x="1317999" y="2029842"/>
                  </a:lnTo>
                  <a:cubicBezTo>
                    <a:pt x="1330817" y="2027226"/>
                    <a:pt x="1339089" y="2014712"/>
                    <a:pt x="1336471" y="2001895"/>
                  </a:cubicBezTo>
                  <a:cubicBezTo>
                    <a:pt x="1333855" y="1989074"/>
                    <a:pt x="1321341" y="1980805"/>
                    <a:pt x="1308524" y="1983420"/>
                  </a:cubicBezTo>
                  <a:cubicBezTo>
                    <a:pt x="1295706" y="1986039"/>
                    <a:pt x="1287434" y="1998550"/>
                    <a:pt x="1290053" y="2011370"/>
                  </a:cubicBezTo>
                  <a:cubicBezTo>
                    <a:pt x="1291951" y="2020672"/>
                    <a:pt x="1299222" y="2027943"/>
                    <a:pt x="1308524" y="2029842"/>
                  </a:cubicBezTo>
                  <a:lnTo>
                    <a:pt x="1308524" y="2153499"/>
                  </a:lnTo>
                  <a:close/>
                  <a:moveTo>
                    <a:pt x="1085846" y="2475671"/>
                  </a:moveTo>
                  <a:cubicBezTo>
                    <a:pt x="1077997" y="2475671"/>
                    <a:pt x="1071633" y="2469306"/>
                    <a:pt x="1071633" y="2461457"/>
                  </a:cubicBezTo>
                  <a:cubicBezTo>
                    <a:pt x="1071633" y="2453608"/>
                    <a:pt x="1077997" y="2447244"/>
                    <a:pt x="1085846" y="2447244"/>
                  </a:cubicBezTo>
                  <a:cubicBezTo>
                    <a:pt x="1093695" y="2447244"/>
                    <a:pt x="1100060" y="2453608"/>
                    <a:pt x="1100060" y="2461457"/>
                  </a:cubicBezTo>
                  <a:cubicBezTo>
                    <a:pt x="1100044" y="2469300"/>
                    <a:pt x="1093689" y="2475652"/>
                    <a:pt x="1085846" y="2475671"/>
                  </a:cubicBezTo>
                  <a:close/>
                  <a:moveTo>
                    <a:pt x="1299048" y="2006626"/>
                  </a:moveTo>
                  <a:cubicBezTo>
                    <a:pt x="1299048" y="1998777"/>
                    <a:pt x="1305413" y="1992413"/>
                    <a:pt x="1313262" y="1992413"/>
                  </a:cubicBezTo>
                  <a:cubicBezTo>
                    <a:pt x="1321111" y="1992413"/>
                    <a:pt x="1327475" y="1998777"/>
                    <a:pt x="1327475" y="2006626"/>
                  </a:cubicBezTo>
                  <a:cubicBezTo>
                    <a:pt x="1327475" y="2014475"/>
                    <a:pt x="1321111" y="2020840"/>
                    <a:pt x="1313262" y="2020840"/>
                  </a:cubicBezTo>
                  <a:cubicBezTo>
                    <a:pt x="1305413" y="2020840"/>
                    <a:pt x="1299048" y="2014475"/>
                    <a:pt x="1299048" y="2006626"/>
                  </a:cubicBezTo>
                  <a:close/>
                  <a:moveTo>
                    <a:pt x="1308524" y="2333062"/>
                  </a:moveTo>
                  <a:cubicBezTo>
                    <a:pt x="1321341" y="2335681"/>
                    <a:pt x="1333855" y="2327412"/>
                    <a:pt x="1336474" y="2314594"/>
                  </a:cubicBezTo>
                  <a:cubicBezTo>
                    <a:pt x="1336477" y="2314591"/>
                    <a:pt x="1336477" y="2314588"/>
                    <a:pt x="1336477" y="2314585"/>
                  </a:cubicBezTo>
                  <a:lnTo>
                    <a:pt x="1430823" y="2314585"/>
                  </a:lnTo>
                  <a:lnTo>
                    <a:pt x="1582433" y="2162974"/>
                  </a:lnTo>
                  <a:lnTo>
                    <a:pt x="1772736" y="2162974"/>
                  </a:lnTo>
                  <a:lnTo>
                    <a:pt x="1772736" y="1954037"/>
                  </a:lnTo>
                  <a:cubicBezTo>
                    <a:pt x="1785553" y="1951421"/>
                    <a:pt x="1793825" y="1938907"/>
                    <a:pt x="1791207" y="1926090"/>
                  </a:cubicBezTo>
                  <a:cubicBezTo>
                    <a:pt x="1788592" y="1913269"/>
                    <a:pt x="1776078" y="1905000"/>
                    <a:pt x="1763260" y="1907615"/>
                  </a:cubicBezTo>
                  <a:cubicBezTo>
                    <a:pt x="1750443" y="1910234"/>
                    <a:pt x="1742171" y="1922745"/>
                    <a:pt x="1744789" y="1935565"/>
                  </a:cubicBezTo>
                  <a:cubicBezTo>
                    <a:pt x="1746687" y="1944867"/>
                    <a:pt x="1753958" y="1952138"/>
                    <a:pt x="1763260" y="1954037"/>
                  </a:cubicBezTo>
                  <a:lnTo>
                    <a:pt x="1763260" y="2153499"/>
                  </a:lnTo>
                  <a:lnTo>
                    <a:pt x="1578485" y="2153499"/>
                  </a:lnTo>
                  <a:lnTo>
                    <a:pt x="1426875" y="2305109"/>
                  </a:lnTo>
                  <a:lnTo>
                    <a:pt x="1336477" y="2305109"/>
                  </a:lnTo>
                  <a:cubicBezTo>
                    <a:pt x="1333859" y="2292292"/>
                    <a:pt x="1321341" y="2284023"/>
                    <a:pt x="1308524" y="2286644"/>
                  </a:cubicBezTo>
                  <a:cubicBezTo>
                    <a:pt x="1295706" y="2289263"/>
                    <a:pt x="1287437" y="2301780"/>
                    <a:pt x="1290059" y="2314598"/>
                  </a:cubicBezTo>
                  <a:cubicBezTo>
                    <a:pt x="1291960" y="2323896"/>
                    <a:pt x="1299225" y="2331161"/>
                    <a:pt x="1308524" y="2333062"/>
                  </a:cubicBezTo>
                  <a:close/>
                  <a:moveTo>
                    <a:pt x="1753879" y="1930821"/>
                  </a:moveTo>
                  <a:cubicBezTo>
                    <a:pt x="1753879" y="1922972"/>
                    <a:pt x="1760244" y="1916608"/>
                    <a:pt x="1768093" y="1916608"/>
                  </a:cubicBezTo>
                  <a:cubicBezTo>
                    <a:pt x="1775942" y="1916608"/>
                    <a:pt x="1782306" y="1922972"/>
                    <a:pt x="1782306" y="1930821"/>
                  </a:cubicBezTo>
                  <a:cubicBezTo>
                    <a:pt x="1782306" y="1938670"/>
                    <a:pt x="1775942" y="1945035"/>
                    <a:pt x="1768093" y="1945035"/>
                  </a:cubicBezTo>
                  <a:cubicBezTo>
                    <a:pt x="1760244" y="1945035"/>
                    <a:pt x="1753879" y="1938670"/>
                    <a:pt x="1753879" y="1930821"/>
                  </a:cubicBezTo>
                  <a:close/>
                  <a:moveTo>
                    <a:pt x="1313262" y="2295634"/>
                  </a:moveTo>
                  <a:cubicBezTo>
                    <a:pt x="1321111" y="2295634"/>
                    <a:pt x="1327475" y="2301998"/>
                    <a:pt x="1327475" y="2309847"/>
                  </a:cubicBezTo>
                  <a:cubicBezTo>
                    <a:pt x="1327475" y="2317696"/>
                    <a:pt x="1321111" y="2324060"/>
                    <a:pt x="1313262" y="2324060"/>
                  </a:cubicBezTo>
                  <a:cubicBezTo>
                    <a:pt x="1305413" y="2324060"/>
                    <a:pt x="1299048" y="2317696"/>
                    <a:pt x="1299048" y="2309847"/>
                  </a:cubicBezTo>
                  <a:cubicBezTo>
                    <a:pt x="1299029" y="2302014"/>
                    <a:pt x="1305365" y="2295653"/>
                    <a:pt x="1313199" y="2295634"/>
                  </a:cubicBezTo>
                  <a:cubicBezTo>
                    <a:pt x="1313221" y="2295634"/>
                    <a:pt x="1313240" y="2295634"/>
                    <a:pt x="1313262" y="2295634"/>
                  </a:cubicBezTo>
                  <a:close/>
                  <a:moveTo>
                    <a:pt x="1232719" y="2257257"/>
                  </a:moveTo>
                  <a:cubicBezTo>
                    <a:pt x="1245536" y="2259876"/>
                    <a:pt x="1258050" y="2251607"/>
                    <a:pt x="1260669" y="2238789"/>
                  </a:cubicBezTo>
                  <a:cubicBezTo>
                    <a:pt x="1260672" y="2238786"/>
                    <a:pt x="1260672" y="2238783"/>
                    <a:pt x="1260672" y="2238780"/>
                  </a:cubicBezTo>
                  <a:lnTo>
                    <a:pt x="1393805" y="2238780"/>
                  </a:lnTo>
                  <a:lnTo>
                    <a:pt x="1393805" y="2029842"/>
                  </a:lnTo>
                  <a:cubicBezTo>
                    <a:pt x="1406622" y="2027226"/>
                    <a:pt x="1414894" y="2014712"/>
                    <a:pt x="1412276" y="2001895"/>
                  </a:cubicBezTo>
                  <a:cubicBezTo>
                    <a:pt x="1409661" y="1989074"/>
                    <a:pt x="1397146" y="1980805"/>
                    <a:pt x="1384329" y="1983420"/>
                  </a:cubicBezTo>
                  <a:cubicBezTo>
                    <a:pt x="1371512" y="1986039"/>
                    <a:pt x="1363239" y="1998550"/>
                    <a:pt x="1365858" y="2011370"/>
                  </a:cubicBezTo>
                  <a:cubicBezTo>
                    <a:pt x="1367756" y="2020672"/>
                    <a:pt x="1375027" y="2027943"/>
                    <a:pt x="1384329" y="2029842"/>
                  </a:cubicBezTo>
                  <a:lnTo>
                    <a:pt x="1384329" y="2229304"/>
                  </a:lnTo>
                  <a:lnTo>
                    <a:pt x="1260672" y="2229304"/>
                  </a:lnTo>
                  <a:cubicBezTo>
                    <a:pt x="1258053" y="2216487"/>
                    <a:pt x="1245536" y="2208218"/>
                    <a:pt x="1232719" y="2210839"/>
                  </a:cubicBezTo>
                  <a:cubicBezTo>
                    <a:pt x="1219901" y="2213458"/>
                    <a:pt x="1211632" y="2225975"/>
                    <a:pt x="1214254" y="2238792"/>
                  </a:cubicBezTo>
                  <a:cubicBezTo>
                    <a:pt x="1216155" y="2248091"/>
                    <a:pt x="1223420" y="2255356"/>
                    <a:pt x="1232719" y="2257257"/>
                  </a:cubicBezTo>
                  <a:close/>
                  <a:moveTo>
                    <a:pt x="1374853" y="2006626"/>
                  </a:moveTo>
                  <a:cubicBezTo>
                    <a:pt x="1374853" y="1998777"/>
                    <a:pt x="1381218" y="1992413"/>
                    <a:pt x="1389067" y="1992413"/>
                  </a:cubicBezTo>
                  <a:cubicBezTo>
                    <a:pt x="1396916" y="1992413"/>
                    <a:pt x="1403280" y="1998777"/>
                    <a:pt x="1403280" y="2006626"/>
                  </a:cubicBezTo>
                  <a:cubicBezTo>
                    <a:pt x="1403280" y="2014475"/>
                    <a:pt x="1396916" y="2020840"/>
                    <a:pt x="1389067" y="2020840"/>
                  </a:cubicBezTo>
                  <a:cubicBezTo>
                    <a:pt x="1381218" y="2020840"/>
                    <a:pt x="1374853" y="2014475"/>
                    <a:pt x="1374853" y="2006626"/>
                  </a:cubicBezTo>
                  <a:close/>
                  <a:moveTo>
                    <a:pt x="1237456" y="2219828"/>
                  </a:moveTo>
                  <a:cubicBezTo>
                    <a:pt x="1245306" y="2219828"/>
                    <a:pt x="1251670" y="2226193"/>
                    <a:pt x="1251670" y="2234042"/>
                  </a:cubicBezTo>
                  <a:cubicBezTo>
                    <a:pt x="1251670" y="2241891"/>
                    <a:pt x="1245306" y="2248255"/>
                    <a:pt x="1237456" y="2248255"/>
                  </a:cubicBezTo>
                  <a:cubicBezTo>
                    <a:pt x="1229608" y="2248255"/>
                    <a:pt x="1223243" y="2241891"/>
                    <a:pt x="1223243" y="2234042"/>
                  </a:cubicBezTo>
                  <a:cubicBezTo>
                    <a:pt x="1223224" y="2226209"/>
                    <a:pt x="1229560" y="2219847"/>
                    <a:pt x="1237393" y="2219828"/>
                  </a:cubicBezTo>
                  <a:cubicBezTo>
                    <a:pt x="1237415" y="2219828"/>
                    <a:pt x="1237434" y="2219828"/>
                    <a:pt x="1237456" y="2219828"/>
                  </a:cubicBezTo>
                  <a:close/>
                  <a:moveTo>
                    <a:pt x="1393805" y="922296"/>
                  </a:moveTo>
                  <a:cubicBezTo>
                    <a:pt x="1380987" y="919678"/>
                    <a:pt x="1368473" y="927947"/>
                    <a:pt x="1365855" y="940764"/>
                  </a:cubicBezTo>
                  <a:cubicBezTo>
                    <a:pt x="1365851" y="940768"/>
                    <a:pt x="1365851" y="940771"/>
                    <a:pt x="1365851" y="940774"/>
                  </a:cubicBezTo>
                  <a:lnTo>
                    <a:pt x="1308524" y="940774"/>
                  </a:lnTo>
                  <a:lnTo>
                    <a:pt x="1308524" y="1168189"/>
                  </a:lnTo>
                  <a:lnTo>
                    <a:pt x="1184867" y="1168189"/>
                  </a:lnTo>
                  <a:cubicBezTo>
                    <a:pt x="1182251" y="1155372"/>
                    <a:pt x="1169737" y="1147100"/>
                    <a:pt x="1156920" y="1149718"/>
                  </a:cubicBezTo>
                  <a:cubicBezTo>
                    <a:pt x="1144099" y="1152333"/>
                    <a:pt x="1135830" y="1164848"/>
                    <a:pt x="1138445" y="1177665"/>
                  </a:cubicBezTo>
                  <a:cubicBezTo>
                    <a:pt x="1141061" y="1190482"/>
                    <a:pt x="1153575" y="1198755"/>
                    <a:pt x="1166395" y="1196136"/>
                  </a:cubicBezTo>
                  <a:cubicBezTo>
                    <a:pt x="1175697" y="1194238"/>
                    <a:pt x="1182968" y="1186967"/>
                    <a:pt x="1184867" y="1177665"/>
                  </a:cubicBezTo>
                  <a:lnTo>
                    <a:pt x="1317999" y="1177665"/>
                  </a:lnTo>
                  <a:lnTo>
                    <a:pt x="1317999" y="950250"/>
                  </a:lnTo>
                  <a:lnTo>
                    <a:pt x="1365851" y="950250"/>
                  </a:lnTo>
                  <a:cubicBezTo>
                    <a:pt x="1368470" y="963067"/>
                    <a:pt x="1380987" y="971336"/>
                    <a:pt x="1393805" y="968714"/>
                  </a:cubicBezTo>
                  <a:cubicBezTo>
                    <a:pt x="1406622" y="966096"/>
                    <a:pt x="1414891" y="953579"/>
                    <a:pt x="1412270" y="940761"/>
                  </a:cubicBezTo>
                  <a:cubicBezTo>
                    <a:pt x="1410368" y="931462"/>
                    <a:pt x="1403103" y="924198"/>
                    <a:pt x="1393805" y="922296"/>
                  </a:cubicBezTo>
                  <a:close/>
                  <a:moveTo>
                    <a:pt x="1161651" y="1187141"/>
                  </a:moveTo>
                  <a:cubicBezTo>
                    <a:pt x="1153802" y="1187141"/>
                    <a:pt x="1147438" y="1180776"/>
                    <a:pt x="1147438" y="1172927"/>
                  </a:cubicBezTo>
                  <a:cubicBezTo>
                    <a:pt x="1147438" y="1165078"/>
                    <a:pt x="1153802" y="1158714"/>
                    <a:pt x="1161651" y="1158714"/>
                  </a:cubicBezTo>
                  <a:cubicBezTo>
                    <a:pt x="1169500" y="1158714"/>
                    <a:pt x="1175865" y="1165078"/>
                    <a:pt x="1175865" y="1172927"/>
                  </a:cubicBezTo>
                  <a:cubicBezTo>
                    <a:pt x="1175761" y="1180707"/>
                    <a:pt x="1169434" y="1186967"/>
                    <a:pt x="1161651" y="1186983"/>
                  </a:cubicBezTo>
                  <a:close/>
                  <a:moveTo>
                    <a:pt x="1389067" y="959725"/>
                  </a:moveTo>
                  <a:cubicBezTo>
                    <a:pt x="1381218" y="959725"/>
                    <a:pt x="1374853" y="953361"/>
                    <a:pt x="1374853" y="945512"/>
                  </a:cubicBezTo>
                  <a:cubicBezTo>
                    <a:pt x="1374853" y="937663"/>
                    <a:pt x="1381218" y="931298"/>
                    <a:pt x="1389067" y="931298"/>
                  </a:cubicBezTo>
                  <a:cubicBezTo>
                    <a:pt x="1396916" y="931298"/>
                    <a:pt x="1403280" y="937663"/>
                    <a:pt x="1403280" y="945512"/>
                  </a:cubicBezTo>
                  <a:cubicBezTo>
                    <a:pt x="1403176" y="953291"/>
                    <a:pt x="1396849" y="959551"/>
                    <a:pt x="1389067" y="959567"/>
                  </a:cubicBezTo>
                  <a:close/>
                  <a:moveTo>
                    <a:pt x="1156913" y="2636441"/>
                  </a:moveTo>
                  <a:cubicBezTo>
                    <a:pt x="1169731" y="2639059"/>
                    <a:pt x="1182245" y="2630790"/>
                    <a:pt x="1184863" y="2617973"/>
                  </a:cubicBezTo>
                  <a:cubicBezTo>
                    <a:pt x="1184867" y="2617970"/>
                    <a:pt x="1184867" y="2617967"/>
                    <a:pt x="1184867" y="2617963"/>
                  </a:cubicBezTo>
                  <a:lnTo>
                    <a:pt x="1317999" y="2617963"/>
                  </a:lnTo>
                  <a:lnTo>
                    <a:pt x="1317999" y="2390548"/>
                  </a:lnTo>
                  <a:lnTo>
                    <a:pt x="1365851" y="2390548"/>
                  </a:lnTo>
                  <a:cubicBezTo>
                    <a:pt x="1368467" y="2403365"/>
                    <a:pt x="1380981" y="2411638"/>
                    <a:pt x="1393798" y="2409019"/>
                  </a:cubicBezTo>
                  <a:cubicBezTo>
                    <a:pt x="1406619" y="2406404"/>
                    <a:pt x="1414888" y="2393890"/>
                    <a:pt x="1412273" y="2381072"/>
                  </a:cubicBezTo>
                  <a:cubicBezTo>
                    <a:pt x="1409657" y="2368255"/>
                    <a:pt x="1397143" y="2359983"/>
                    <a:pt x="1384323" y="2362601"/>
                  </a:cubicBezTo>
                  <a:cubicBezTo>
                    <a:pt x="1375021" y="2364500"/>
                    <a:pt x="1367750" y="2371771"/>
                    <a:pt x="1365851" y="2381072"/>
                  </a:cubicBezTo>
                  <a:lnTo>
                    <a:pt x="1308524" y="2381072"/>
                  </a:lnTo>
                  <a:lnTo>
                    <a:pt x="1308524" y="2608488"/>
                  </a:lnTo>
                  <a:lnTo>
                    <a:pt x="1184867" y="2608488"/>
                  </a:lnTo>
                  <a:cubicBezTo>
                    <a:pt x="1182248" y="2595670"/>
                    <a:pt x="1169731" y="2587401"/>
                    <a:pt x="1156913" y="2590023"/>
                  </a:cubicBezTo>
                  <a:cubicBezTo>
                    <a:pt x="1144096" y="2592641"/>
                    <a:pt x="1135827" y="2605159"/>
                    <a:pt x="1138449" y="2617976"/>
                  </a:cubicBezTo>
                  <a:cubicBezTo>
                    <a:pt x="1140350" y="2627275"/>
                    <a:pt x="1147615" y="2634540"/>
                    <a:pt x="1156913" y="2636441"/>
                  </a:cubicBezTo>
                  <a:close/>
                  <a:moveTo>
                    <a:pt x="1389067" y="2371597"/>
                  </a:moveTo>
                  <a:cubicBezTo>
                    <a:pt x="1396916" y="2371597"/>
                    <a:pt x="1403280" y="2377961"/>
                    <a:pt x="1403280" y="2385810"/>
                  </a:cubicBezTo>
                  <a:cubicBezTo>
                    <a:pt x="1403280" y="2393659"/>
                    <a:pt x="1396916" y="2400024"/>
                    <a:pt x="1389067" y="2400024"/>
                  </a:cubicBezTo>
                  <a:cubicBezTo>
                    <a:pt x="1381218" y="2400024"/>
                    <a:pt x="1374853" y="2393659"/>
                    <a:pt x="1374853" y="2385810"/>
                  </a:cubicBezTo>
                  <a:cubicBezTo>
                    <a:pt x="1374749" y="2377977"/>
                    <a:pt x="1381013" y="2371543"/>
                    <a:pt x="1388846" y="2371439"/>
                  </a:cubicBezTo>
                  <a:cubicBezTo>
                    <a:pt x="1388918" y="2371439"/>
                    <a:pt x="1388994" y="2371439"/>
                    <a:pt x="1389067" y="2371439"/>
                  </a:cubicBezTo>
                  <a:close/>
                  <a:moveTo>
                    <a:pt x="1161651" y="2599012"/>
                  </a:moveTo>
                  <a:cubicBezTo>
                    <a:pt x="1169500" y="2599012"/>
                    <a:pt x="1175865" y="2605377"/>
                    <a:pt x="1175865" y="2613226"/>
                  </a:cubicBezTo>
                  <a:cubicBezTo>
                    <a:pt x="1175865" y="2621075"/>
                    <a:pt x="1169500" y="2627439"/>
                    <a:pt x="1161651" y="2627439"/>
                  </a:cubicBezTo>
                  <a:cubicBezTo>
                    <a:pt x="1153802" y="2627439"/>
                    <a:pt x="1147438" y="2621075"/>
                    <a:pt x="1147438" y="2613226"/>
                  </a:cubicBezTo>
                  <a:cubicBezTo>
                    <a:pt x="1147334" y="2605392"/>
                    <a:pt x="1153597" y="2598959"/>
                    <a:pt x="1161430" y="2598854"/>
                  </a:cubicBezTo>
                  <a:cubicBezTo>
                    <a:pt x="1161503" y="2598854"/>
                    <a:pt x="1161579" y="2598854"/>
                    <a:pt x="1161651" y="2598854"/>
                  </a:cubicBezTo>
                  <a:close/>
                  <a:moveTo>
                    <a:pt x="1005303" y="2560636"/>
                  </a:moveTo>
                  <a:cubicBezTo>
                    <a:pt x="1018121" y="2563254"/>
                    <a:pt x="1030635" y="2554985"/>
                    <a:pt x="1033253" y="2542168"/>
                  </a:cubicBezTo>
                  <a:cubicBezTo>
                    <a:pt x="1033256" y="2542165"/>
                    <a:pt x="1033256" y="2542162"/>
                    <a:pt x="1033256" y="2542158"/>
                  </a:cubicBezTo>
                  <a:lnTo>
                    <a:pt x="1242194" y="2542158"/>
                  </a:lnTo>
                  <a:lnTo>
                    <a:pt x="1242194" y="2333062"/>
                  </a:lnTo>
                  <a:cubicBezTo>
                    <a:pt x="1255012" y="2330447"/>
                    <a:pt x="1263284" y="2317933"/>
                    <a:pt x="1260665" y="2305116"/>
                  </a:cubicBezTo>
                  <a:cubicBezTo>
                    <a:pt x="1258050" y="2292295"/>
                    <a:pt x="1245536" y="2284026"/>
                    <a:pt x="1232719" y="2286641"/>
                  </a:cubicBezTo>
                  <a:cubicBezTo>
                    <a:pt x="1219901" y="2289260"/>
                    <a:pt x="1211629" y="2301771"/>
                    <a:pt x="1214247" y="2314591"/>
                  </a:cubicBezTo>
                  <a:cubicBezTo>
                    <a:pt x="1216146" y="2323893"/>
                    <a:pt x="1223417" y="2331164"/>
                    <a:pt x="1232719" y="2333062"/>
                  </a:cubicBezTo>
                  <a:lnTo>
                    <a:pt x="1232719" y="2532525"/>
                  </a:lnTo>
                  <a:lnTo>
                    <a:pt x="1033256" y="2532525"/>
                  </a:lnTo>
                  <a:cubicBezTo>
                    <a:pt x="1030638" y="2519707"/>
                    <a:pt x="1018121" y="2511438"/>
                    <a:pt x="1005303" y="2514060"/>
                  </a:cubicBezTo>
                  <a:cubicBezTo>
                    <a:pt x="992486" y="2516678"/>
                    <a:pt x="984217" y="2529196"/>
                    <a:pt x="986838" y="2542013"/>
                  </a:cubicBezTo>
                  <a:cubicBezTo>
                    <a:pt x="988740" y="2551312"/>
                    <a:pt x="996004" y="2558576"/>
                    <a:pt x="1005303" y="2560478"/>
                  </a:cubicBezTo>
                  <a:close/>
                  <a:moveTo>
                    <a:pt x="1223243" y="2310005"/>
                  </a:moveTo>
                  <a:cubicBezTo>
                    <a:pt x="1223243" y="2302156"/>
                    <a:pt x="1229608" y="2295791"/>
                    <a:pt x="1237456" y="2295791"/>
                  </a:cubicBezTo>
                  <a:cubicBezTo>
                    <a:pt x="1245306" y="2295791"/>
                    <a:pt x="1251670" y="2302156"/>
                    <a:pt x="1251670" y="2310005"/>
                  </a:cubicBezTo>
                  <a:cubicBezTo>
                    <a:pt x="1251670" y="2317854"/>
                    <a:pt x="1245306" y="2324218"/>
                    <a:pt x="1237456" y="2324218"/>
                  </a:cubicBezTo>
                  <a:cubicBezTo>
                    <a:pt x="1229608" y="2324218"/>
                    <a:pt x="1223243" y="2317857"/>
                    <a:pt x="1223243" y="2310005"/>
                  </a:cubicBezTo>
                  <a:cubicBezTo>
                    <a:pt x="1223243" y="2309951"/>
                    <a:pt x="1223243" y="2309901"/>
                    <a:pt x="1223243" y="2309847"/>
                  </a:cubicBezTo>
                  <a:close/>
                  <a:moveTo>
                    <a:pt x="1010041" y="2523207"/>
                  </a:moveTo>
                  <a:cubicBezTo>
                    <a:pt x="1017890" y="2523207"/>
                    <a:pt x="1024254" y="2529571"/>
                    <a:pt x="1024254" y="2537420"/>
                  </a:cubicBezTo>
                  <a:cubicBezTo>
                    <a:pt x="1024254" y="2545270"/>
                    <a:pt x="1017890" y="2551634"/>
                    <a:pt x="1010041" y="2551634"/>
                  </a:cubicBezTo>
                  <a:cubicBezTo>
                    <a:pt x="1002192" y="2551634"/>
                    <a:pt x="995827" y="2545270"/>
                    <a:pt x="995827" y="2537420"/>
                  </a:cubicBezTo>
                  <a:cubicBezTo>
                    <a:pt x="995723" y="2529587"/>
                    <a:pt x="1001987" y="2523153"/>
                    <a:pt x="1009820" y="2523049"/>
                  </a:cubicBezTo>
                  <a:cubicBezTo>
                    <a:pt x="1009892" y="2523049"/>
                    <a:pt x="1009968" y="2523049"/>
                    <a:pt x="1010041" y="2523049"/>
                  </a:cubicBezTo>
                  <a:close/>
                  <a:moveTo>
                    <a:pt x="1232719" y="2712246"/>
                  </a:moveTo>
                  <a:cubicBezTo>
                    <a:pt x="1245536" y="2714865"/>
                    <a:pt x="1258050" y="2706596"/>
                    <a:pt x="1260669" y="2693778"/>
                  </a:cubicBezTo>
                  <a:cubicBezTo>
                    <a:pt x="1260672" y="2693775"/>
                    <a:pt x="1260672" y="2693772"/>
                    <a:pt x="1260672" y="2693769"/>
                  </a:cubicBezTo>
                  <a:lnTo>
                    <a:pt x="1308524" y="2693769"/>
                  </a:lnTo>
                  <a:lnTo>
                    <a:pt x="1308524" y="2921184"/>
                  </a:lnTo>
                  <a:lnTo>
                    <a:pt x="1365851" y="2921184"/>
                  </a:lnTo>
                  <a:cubicBezTo>
                    <a:pt x="1368467" y="2934002"/>
                    <a:pt x="1380981" y="2942274"/>
                    <a:pt x="1393798" y="2939655"/>
                  </a:cubicBezTo>
                  <a:cubicBezTo>
                    <a:pt x="1406619" y="2937040"/>
                    <a:pt x="1414888" y="2924526"/>
                    <a:pt x="1412273" y="2911709"/>
                  </a:cubicBezTo>
                  <a:cubicBezTo>
                    <a:pt x="1409657" y="2898891"/>
                    <a:pt x="1397143" y="2890619"/>
                    <a:pt x="1384323" y="2893237"/>
                  </a:cubicBezTo>
                  <a:cubicBezTo>
                    <a:pt x="1375021" y="2895136"/>
                    <a:pt x="1367750" y="2902407"/>
                    <a:pt x="1365851" y="2911709"/>
                  </a:cubicBezTo>
                  <a:lnTo>
                    <a:pt x="1317999" y="2911709"/>
                  </a:lnTo>
                  <a:lnTo>
                    <a:pt x="1317999" y="2684293"/>
                  </a:lnTo>
                  <a:lnTo>
                    <a:pt x="1260672" y="2684293"/>
                  </a:lnTo>
                  <a:cubicBezTo>
                    <a:pt x="1258053" y="2671476"/>
                    <a:pt x="1245536" y="2663207"/>
                    <a:pt x="1232719" y="2665828"/>
                  </a:cubicBezTo>
                  <a:cubicBezTo>
                    <a:pt x="1219901" y="2668447"/>
                    <a:pt x="1211632" y="2680964"/>
                    <a:pt x="1214254" y="2693781"/>
                  </a:cubicBezTo>
                  <a:cubicBezTo>
                    <a:pt x="1216155" y="2703080"/>
                    <a:pt x="1223420" y="2710345"/>
                    <a:pt x="1232719" y="2712246"/>
                  </a:cubicBezTo>
                  <a:close/>
                  <a:moveTo>
                    <a:pt x="1389067" y="2902233"/>
                  </a:moveTo>
                  <a:cubicBezTo>
                    <a:pt x="1396916" y="2902233"/>
                    <a:pt x="1403280" y="2908597"/>
                    <a:pt x="1403280" y="2916446"/>
                  </a:cubicBezTo>
                  <a:cubicBezTo>
                    <a:pt x="1403280" y="2924295"/>
                    <a:pt x="1396916" y="2930660"/>
                    <a:pt x="1389067" y="2930660"/>
                  </a:cubicBezTo>
                  <a:cubicBezTo>
                    <a:pt x="1381218" y="2930660"/>
                    <a:pt x="1374853" y="2924295"/>
                    <a:pt x="1374853" y="2916446"/>
                  </a:cubicBezTo>
                  <a:cubicBezTo>
                    <a:pt x="1374749" y="2908613"/>
                    <a:pt x="1381013" y="2902179"/>
                    <a:pt x="1388846" y="2902075"/>
                  </a:cubicBezTo>
                  <a:cubicBezTo>
                    <a:pt x="1388918" y="2902075"/>
                    <a:pt x="1388994" y="2902075"/>
                    <a:pt x="1389067" y="2902075"/>
                  </a:cubicBezTo>
                  <a:close/>
                  <a:moveTo>
                    <a:pt x="1237456" y="2674817"/>
                  </a:moveTo>
                  <a:cubicBezTo>
                    <a:pt x="1245306" y="2674817"/>
                    <a:pt x="1251670" y="2681182"/>
                    <a:pt x="1251670" y="2689031"/>
                  </a:cubicBezTo>
                  <a:cubicBezTo>
                    <a:pt x="1251670" y="2696880"/>
                    <a:pt x="1245306" y="2703244"/>
                    <a:pt x="1237456" y="2703244"/>
                  </a:cubicBezTo>
                  <a:cubicBezTo>
                    <a:pt x="1229608" y="2703244"/>
                    <a:pt x="1223243" y="2696880"/>
                    <a:pt x="1223243" y="2689031"/>
                  </a:cubicBezTo>
                  <a:cubicBezTo>
                    <a:pt x="1223139" y="2681198"/>
                    <a:pt x="1229402" y="2674764"/>
                    <a:pt x="1237235" y="2674659"/>
                  </a:cubicBezTo>
                  <a:cubicBezTo>
                    <a:pt x="1237308" y="2674659"/>
                    <a:pt x="1237384" y="2674659"/>
                    <a:pt x="1237456" y="2674659"/>
                  </a:cubicBezTo>
                  <a:close/>
                  <a:moveTo>
                    <a:pt x="1308524" y="3015467"/>
                  </a:moveTo>
                  <a:cubicBezTo>
                    <a:pt x="1321341" y="3018085"/>
                    <a:pt x="1333855" y="3009816"/>
                    <a:pt x="1336474" y="2996999"/>
                  </a:cubicBezTo>
                  <a:cubicBezTo>
                    <a:pt x="1336477" y="2996996"/>
                    <a:pt x="1336477" y="2996993"/>
                    <a:pt x="1336477" y="2996989"/>
                  </a:cubicBezTo>
                  <a:lnTo>
                    <a:pt x="1621220" y="2996989"/>
                  </a:lnTo>
                  <a:lnTo>
                    <a:pt x="1621220" y="2636283"/>
                  </a:lnTo>
                  <a:cubicBezTo>
                    <a:pt x="1634041" y="2633668"/>
                    <a:pt x="1642310" y="2621154"/>
                    <a:pt x="1639691" y="2608336"/>
                  </a:cubicBezTo>
                  <a:cubicBezTo>
                    <a:pt x="1637076" y="2595516"/>
                    <a:pt x="1624562" y="2587247"/>
                    <a:pt x="1611745" y="2589862"/>
                  </a:cubicBezTo>
                  <a:cubicBezTo>
                    <a:pt x="1598927" y="2592480"/>
                    <a:pt x="1590655" y="2604991"/>
                    <a:pt x="1593273" y="2617812"/>
                  </a:cubicBezTo>
                  <a:cubicBezTo>
                    <a:pt x="1595172" y="2627114"/>
                    <a:pt x="1602443" y="2634385"/>
                    <a:pt x="1611745" y="2636283"/>
                  </a:cubicBezTo>
                  <a:lnTo>
                    <a:pt x="1611745" y="2987356"/>
                  </a:lnTo>
                  <a:lnTo>
                    <a:pt x="1336477" y="2987356"/>
                  </a:lnTo>
                  <a:cubicBezTo>
                    <a:pt x="1333859" y="2974538"/>
                    <a:pt x="1321341" y="2966269"/>
                    <a:pt x="1308524" y="2968891"/>
                  </a:cubicBezTo>
                  <a:cubicBezTo>
                    <a:pt x="1295706" y="2971509"/>
                    <a:pt x="1287437" y="2984027"/>
                    <a:pt x="1290059" y="2996844"/>
                  </a:cubicBezTo>
                  <a:cubicBezTo>
                    <a:pt x="1291960" y="3006143"/>
                    <a:pt x="1299225" y="3013407"/>
                    <a:pt x="1308524" y="3015309"/>
                  </a:cubicBezTo>
                  <a:close/>
                  <a:moveTo>
                    <a:pt x="1602269" y="2613226"/>
                  </a:moveTo>
                  <a:cubicBezTo>
                    <a:pt x="1602269" y="2605377"/>
                    <a:pt x="1608633" y="2599012"/>
                    <a:pt x="1616482" y="2599012"/>
                  </a:cubicBezTo>
                  <a:cubicBezTo>
                    <a:pt x="1624331" y="2599012"/>
                    <a:pt x="1630696" y="2605377"/>
                    <a:pt x="1630696" y="2613226"/>
                  </a:cubicBezTo>
                  <a:cubicBezTo>
                    <a:pt x="1630696" y="2621075"/>
                    <a:pt x="1624331" y="2627439"/>
                    <a:pt x="1616482" y="2627439"/>
                  </a:cubicBezTo>
                  <a:cubicBezTo>
                    <a:pt x="1608633" y="2627439"/>
                    <a:pt x="1602269" y="2621078"/>
                    <a:pt x="1602269" y="2613226"/>
                  </a:cubicBezTo>
                  <a:cubicBezTo>
                    <a:pt x="1602269" y="2613172"/>
                    <a:pt x="1602269" y="2613122"/>
                    <a:pt x="1602269" y="2613068"/>
                  </a:cubicBezTo>
                  <a:close/>
                  <a:moveTo>
                    <a:pt x="1313262" y="2978038"/>
                  </a:moveTo>
                  <a:cubicBezTo>
                    <a:pt x="1321111" y="2978038"/>
                    <a:pt x="1327475" y="2984403"/>
                    <a:pt x="1327475" y="2992252"/>
                  </a:cubicBezTo>
                  <a:cubicBezTo>
                    <a:pt x="1327475" y="3000101"/>
                    <a:pt x="1321111" y="3006465"/>
                    <a:pt x="1313262" y="3006465"/>
                  </a:cubicBezTo>
                  <a:cubicBezTo>
                    <a:pt x="1305413" y="3006465"/>
                    <a:pt x="1299048" y="3000101"/>
                    <a:pt x="1299048" y="2992252"/>
                  </a:cubicBezTo>
                  <a:cubicBezTo>
                    <a:pt x="1298944" y="2984418"/>
                    <a:pt x="1305207" y="2977984"/>
                    <a:pt x="1313041" y="2977880"/>
                  </a:cubicBezTo>
                  <a:cubicBezTo>
                    <a:pt x="1313113" y="2977880"/>
                    <a:pt x="1313189" y="2977880"/>
                    <a:pt x="1313262" y="2977880"/>
                  </a:cubicBezTo>
                  <a:close/>
                  <a:moveTo>
                    <a:pt x="1441657" y="2153657"/>
                  </a:moveTo>
                  <a:cubicBezTo>
                    <a:pt x="1439045" y="2166477"/>
                    <a:pt x="1447317" y="2178988"/>
                    <a:pt x="1460137" y="2181601"/>
                  </a:cubicBezTo>
                  <a:cubicBezTo>
                    <a:pt x="1472955" y="2184213"/>
                    <a:pt x="1485466" y="2175940"/>
                    <a:pt x="1488081" y="2163120"/>
                  </a:cubicBezTo>
                  <a:cubicBezTo>
                    <a:pt x="1490693" y="2150306"/>
                    <a:pt x="1482424" y="2137798"/>
                    <a:pt x="1469610" y="2135179"/>
                  </a:cubicBezTo>
                  <a:lnTo>
                    <a:pt x="1469610" y="1926083"/>
                  </a:lnTo>
                  <a:lnTo>
                    <a:pt x="1336477" y="1926083"/>
                  </a:lnTo>
                  <a:cubicBezTo>
                    <a:pt x="1333862" y="1913266"/>
                    <a:pt x="1321348" y="1904994"/>
                    <a:pt x="1308530" y="1907612"/>
                  </a:cubicBezTo>
                  <a:cubicBezTo>
                    <a:pt x="1295710" y="1910227"/>
                    <a:pt x="1287441" y="1922742"/>
                    <a:pt x="1290056" y="1935559"/>
                  </a:cubicBezTo>
                  <a:cubicBezTo>
                    <a:pt x="1292671" y="1948376"/>
                    <a:pt x="1305185" y="1956649"/>
                    <a:pt x="1318006" y="1954030"/>
                  </a:cubicBezTo>
                  <a:cubicBezTo>
                    <a:pt x="1327308" y="1952132"/>
                    <a:pt x="1334579" y="1944861"/>
                    <a:pt x="1336477" y="1935559"/>
                  </a:cubicBezTo>
                  <a:lnTo>
                    <a:pt x="1460134" y="1935559"/>
                  </a:lnTo>
                  <a:lnTo>
                    <a:pt x="1460134" y="2135179"/>
                  </a:lnTo>
                  <a:cubicBezTo>
                    <a:pt x="1450873" y="2137055"/>
                    <a:pt x="1443612" y="2144254"/>
                    <a:pt x="1441657" y="2153499"/>
                  </a:cubicBezTo>
                  <a:close/>
                  <a:moveTo>
                    <a:pt x="1313262" y="1945192"/>
                  </a:moveTo>
                  <a:cubicBezTo>
                    <a:pt x="1305413" y="1945192"/>
                    <a:pt x="1299048" y="1938828"/>
                    <a:pt x="1299048" y="1930979"/>
                  </a:cubicBezTo>
                  <a:cubicBezTo>
                    <a:pt x="1299048" y="1923130"/>
                    <a:pt x="1305413" y="1916765"/>
                    <a:pt x="1313262" y="1916765"/>
                  </a:cubicBezTo>
                  <a:cubicBezTo>
                    <a:pt x="1321111" y="1916765"/>
                    <a:pt x="1327475" y="1923130"/>
                    <a:pt x="1327475" y="1930979"/>
                  </a:cubicBezTo>
                  <a:cubicBezTo>
                    <a:pt x="1327371" y="1938759"/>
                    <a:pt x="1321044" y="1945019"/>
                    <a:pt x="1313262" y="1945035"/>
                  </a:cubicBezTo>
                  <a:close/>
                  <a:moveTo>
                    <a:pt x="1464872" y="2144181"/>
                  </a:moveTo>
                  <a:cubicBezTo>
                    <a:pt x="1472721" y="2144181"/>
                    <a:pt x="1479085" y="2150546"/>
                    <a:pt x="1479085" y="2158395"/>
                  </a:cubicBezTo>
                  <a:cubicBezTo>
                    <a:pt x="1479085" y="2166244"/>
                    <a:pt x="1472721" y="2172608"/>
                    <a:pt x="1464872" y="2172608"/>
                  </a:cubicBezTo>
                  <a:cubicBezTo>
                    <a:pt x="1457023" y="2172608"/>
                    <a:pt x="1450659" y="2166244"/>
                    <a:pt x="1450659" y="2158395"/>
                  </a:cubicBezTo>
                  <a:cubicBezTo>
                    <a:pt x="1450554" y="2150561"/>
                    <a:pt x="1456818" y="2144127"/>
                    <a:pt x="1464651" y="2144023"/>
                  </a:cubicBezTo>
                  <a:cubicBezTo>
                    <a:pt x="1464724" y="2144023"/>
                    <a:pt x="1464799" y="2144023"/>
                    <a:pt x="1464872" y="2144023"/>
                  </a:cubicBezTo>
                  <a:close/>
                  <a:moveTo>
                    <a:pt x="4322254" y="2153657"/>
                  </a:moveTo>
                  <a:cubicBezTo>
                    <a:pt x="4319632" y="2166477"/>
                    <a:pt x="4327907" y="2178988"/>
                    <a:pt x="4340731" y="2181601"/>
                  </a:cubicBezTo>
                  <a:cubicBezTo>
                    <a:pt x="4353555" y="2184213"/>
                    <a:pt x="4366063" y="2175940"/>
                    <a:pt x="4368684" y="2163120"/>
                  </a:cubicBezTo>
                  <a:cubicBezTo>
                    <a:pt x="4371274" y="2150306"/>
                    <a:pt x="4363031" y="2137798"/>
                    <a:pt x="4350207" y="2135179"/>
                  </a:cubicBezTo>
                  <a:lnTo>
                    <a:pt x="4350207" y="1926083"/>
                  </a:lnTo>
                  <a:lnTo>
                    <a:pt x="4217074" y="1926083"/>
                  </a:lnTo>
                  <a:cubicBezTo>
                    <a:pt x="4214453" y="1913266"/>
                    <a:pt x="4201945" y="1904994"/>
                    <a:pt x="4189121" y="1907612"/>
                  </a:cubicBezTo>
                  <a:cubicBezTo>
                    <a:pt x="4176297" y="1910227"/>
                    <a:pt x="4168022" y="1922742"/>
                    <a:pt x="4170643" y="1935559"/>
                  </a:cubicBezTo>
                  <a:cubicBezTo>
                    <a:pt x="4173265" y="1948376"/>
                    <a:pt x="4185773" y="1956649"/>
                    <a:pt x="4198597" y="1954030"/>
                  </a:cubicBezTo>
                  <a:cubicBezTo>
                    <a:pt x="4207914" y="1952132"/>
                    <a:pt x="4215179" y="1944861"/>
                    <a:pt x="4217074" y="1935559"/>
                  </a:cubicBezTo>
                  <a:lnTo>
                    <a:pt x="4340731" y="1935559"/>
                  </a:lnTo>
                  <a:lnTo>
                    <a:pt x="4340731" y="2135179"/>
                  </a:lnTo>
                  <a:cubicBezTo>
                    <a:pt x="4331477" y="2137055"/>
                    <a:pt x="4324212" y="2144254"/>
                    <a:pt x="4322254" y="2153499"/>
                  </a:cubicBezTo>
                  <a:close/>
                  <a:moveTo>
                    <a:pt x="4193859" y="1945192"/>
                  </a:moveTo>
                  <a:cubicBezTo>
                    <a:pt x="4185994" y="1945192"/>
                    <a:pt x="4179645" y="1938828"/>
                    <a:pt x="4179645" y="1930979"/>
                  </a:cubicBezTo>
                  <a:cubicBezTo>
                    <a:pt x="4179645" y="1923130"/>
                    <a:pt x="4185994" y="1916765"/>
                    <a:pt x="4193859" y="1916765"/>
                  </a:cubicBezTo>
                  <a:cubicBezTo>
                    <a:pt x="4201724" y="1916765"/>
                    <a:pt x="4208072" y="1923130"/>
                    <a:pt x="4208072" y="1930979"/>
                  </a:cubicBezTo>
                  <a:cubicBezTo>
                    <a:pt x="4207977" y="1938759"/>
                    <a:pt x="4201629" y="1945019"/>
                    <a:pt x="4193859" y="1945035"/>
                  </a:cubicBezTo>
                  <a:close/>
                  <a:moveTo>
                    <a:pt x="4345469" y="2144181"/>
                  </a:moveTo>
                  <a:cubicBezTo>
                    <a:pt x="4353334" y="2144181"/>
                    <a:pt x="4359683" y="2150546"/>
                    <a:pt x="4359683" y="2158395"/>
                  </a:cubicBezTo>
                  <a:cubicBezTo>
                    <a:pt x="4359683" y="2166244"/>
                    <a:pt x="4353334" y="2172608"/>
                    <a:pt x="4345469" y="2172608"/>
                  </a:cubicBezTo>
                  <a:cubicBezTo>
                    <a:pt x="4337604" y="2172608"/>
                    <a:pt x="4331256" y="2166244"/>
                    <a:pt x="4331256" y="2158395"/>
                  </a:cubicBezTo>
                  <a:cubicBezTo>
                    <a:pt x="4331161" y="2150561"/>
                    <a:pt x="4337415" y="2144127"/>
                    <a:pt x="4345248" y="2144023"/>
                  </a:cubicBezTo>
                  <a:cubicBezTo>
                    <a:pt x="4345311" y="2144023"/>
                    <a:pt x="4345406" y="2144023"/>
                    <a:pt x="4345469" y="2144023"/>
                  </a:cubicBezTo>
                  <a:close/>
                  <a:moveTo>
                    <a:pt x="4322254" y="2911709"/>
                  </a:moveTo>
                  <a:cubicBezTo>
                    <a:pt x="4319632" y="2924529"/>
                    <a:pt x="4327907" y="2937040"/>
                    <a:pt x="4340731" y="2939652"/>
                  </a:cubicBezTo>
                  <a:cubicBezTo>
                    <a:pt x="4353555" y="2942264"/>
                    <a:pt x="4366063" y="2933992"/>
                    <a:pt x="4368684" y="2921172"/>
                  </a:cubicBezTo>
                  <a:cubicBezTo>
                    <a:pt x="4371274" y="2908357"/>
                    <a:pt x="4363031" y="2895849"/>
                    <a:pt x="4350207" y="2893231"/>
                  </a:cubicBezTo>
                  <a:lnTo>
                    <a:pt x="4350207" y="2835745"/>
                  </a:lnTo>
                  <a:lnTo>
                    <a:pt x="4274402" y="2835745"/>
                  </a:lnTo>
                  <a:lnTo>
                    <a:pt x="4274402" y="2484673"/>
                  </a:lnTo>
                  <a:cubicBezTo>
                    <a:pt x="4287225" y="2482058"/>
                    <a:pt x="4295501" y="2469543"/>
                    <a:pt x="4292879" y="2456726"/>
                  </a:cubicBezTo>
                  <a:cubicBezTo>
                    <a:pt x="4290258" y="2443905"/>
                    <a:pt x="4277750" y="2435636"/>
                    <a:pt x="4264926" y="2438252"/>
                  </a:cubicBezTo>
                  <a:cubicBezTo>
                    <a:pt x="4252102" y="2440870"/>
                    <a:pt x="4243827" y="2453381"/>
                    <a:pt x="4246449" y="2466202"/>
                  </a:cubicBezTo>
                  <a:cubicBezTo>
                    <a:pt x="4248344" y="2475504"/>
                    <a:pt x="4255608" y="2482775"/>
                    <a:pt x="4264926" y="2484673"/>
                  </a:cubicBezTo>
                  <a:lnTo>
                    <a:pt x="4264926" y="2845221"/>
                  </a:lnTo>
                  <a:lnTo>
                    <a:pt x="4340731" y="2845221"/>
                  </a:lnTo>
                  <a:lnTo>
                    <a:pt x="4340731" y="2893231"/>
                  </a:lnTo>
                  <a:cubicBezTo>
                    <a:pt x="4331477" y="2895107"/>
                    <a:pt x="4324212" y="2902306"/>
                    <a:pt x="4322254" y="2911551"/>
                  </a:cubicBezTo>
                  <a:close/>
                  <a:moveTo>
                    <a:pt x="4255451" y="2461615"/>
                  </a:moveTo>
                  <a:cubicBezTo>
                    <a:pt x="4255451" y="2453766"/>
                    <a:pt x="4261799" y="2447402"/>
                    <a:pt x="4269664" y="2447402"/>
                  </a:cubicBezTo>
                  <a:cubicBezTo>
                    <a:pt x="4277529" y="2447402"/>
                    <a:pt x="4283877" y="2453766"/>
                    <a:pt x="4283877" y="2461615"/>
                  </a:cubicBezTo>
                  <a:cubicBezTo>
                    <a:pt x="4283877" y="2469464"/>
                    <a:pt x="4277529" y="2475829"/>
                    <a:pt x="4269664" y="2475829"/>
                  </a:cubicBezTo>
                  <a:cubicBezTo>
                    <a:pt x="4261799" y="2475829"/>
                    <a:pt x="4255451" y="2469467"/>
                    <a:pt x="4255451" y="2461615"/>
                  </a:cubicBezTo>
                  <a:cubicBezTo>
                    <a:pt x="4255451" y="2461562"/>
                    <a:pt x="4255451" y="2461511"/>
                    <a:pt x="4255451" y="2461457"/>
                  </a:cubicBezTo>
                  <a:close/>
                  <a:moveTo>
                    <a:pt x="4345469" y="2902233"/>
                  </a:moveTo>
                  <a:cubicBezTo>
                    <a:pt x="4353334" y="2902233"/>
                    <a:pt x="4359683" y="2908597"/>
                    <a:pt x="4359683" y="2916446"/>
                  </a:cubicBezTo>
                  <a:cubicBezTo>
                    <a:pt x="4359683" y="2924295"/>
                    <a:pt x="4353334" y="2930660"/>
                    <a:pt x="4345469" y="2930660"/>
                  </a:cubicBezTo>
                  <a:cubicBezTo>
                    <a:pt x="4337604" y="2930660"/>
                    <a:pt x="4331256" y="2924295"/>
                    <a:pt x="4331256" y="2916446"/>
                  </a:cubicBezTo>
                  <a:cubicBezTo>
                    <a:pt x="4331161" y="2908613"/>
                    <a:pt x="4337415" y="2902179"/>
                    <a:pt x="4345248" y="2902075"/>
                  </a:cubicBezTo>
                  <a:cubicBezTo>
                    <a:pt x="4345311" y="2902075"/>
                    <a:pt x="4345406" y="2902075"/>
                    <a:pt x="4345469" y="2902075"/>
                  </a:cubicBezTo>
                  <a:close/>
                  <a:moveTo>
                    <a:pt x="4501817" y="2011522"/>
                  </a:moveTo>
                  <a:lnTo>
                    <a:pt x="4501817" y="1850436"/>
                  </a:lnTo>
                  <a:lnTo>
                    <a:pt x="4217074" y="1850436"/>
                  </a:lnTo>
                  <a:cubicBezTo>
                    <a:pt x="4214484" y="1837616"/>
                    <a:pt x="4201976" y="1829331"/>
                    <a:pt x="4189152" y="1831933"/>
                  </a:cubicBezTo>
                  <a:cubicBezTo>
                    <a:pt x="4179835" y="1833828"/>
                    <a:pt x="4172538" y="1841112"/>
                    <a:pt x="4170643" y="1850436"/>
                  </a:cubicBezTo>
                  <a:lnTo>
                    <a:pt x="4170643" y="1850436"/>
                  </a:lnTo>
                  <a:cubicBezTo>
                    <a:pt x="4168022" y="1863257"/>
                    <a:pt x="4176297" y="1875774"/>
                    <a:pt x="4189121" y="1878389"/>
                  </a:cubicBezTo>
                  <a:cubicBezTo>
                    <a:pt x="4201945" y="1881005"/>
                    <a:pt x="4214453" y="1872732"/>
                    <a:pt x="4217074" y="1859912"/>
                  </a:cubicBezTo>
                  <a:lnTo>
                    <a:pt x="4492342" y="1859912"/>
                  </a:lnTo>
                  <a:lnTo>
                    <a:pt x="4492342" y="2002046"/>
                  </a:lnTo>
                  <a:lnTo>
                    <a:pt x="4426012" y="2002046"/>
                  </a:lnTo>
                  <a:lnTo>
                    <a:pt x="4426012" y="1954037"/>
                  </a:lnTo>
                  <a:cubicBezTo>
                    <a:pt x="4438836" y="1951421"/>
                    <a:pt x="4447111" y="1938907"/>
                    <a:pt x="4444490" y="1926090"/>
                  </a:cubicBezTo>
                  <a:cubicBezTo>
                    <a:pt x="4441868" y="1913269"/>
                    <a:pt x="4429360" y="1905000"/>
                    <a:pt x="4416537" y="1907615"/>
                  </a:cubicBezTo>
                  <a:cubicBezTo>
                    <a:pt x="4403713" y="1910234"/>
                    <a:pt x="4395437" y="1922745"/>
                    <a:pt x="4398059" y="1935565"/>
                  </a:cubicBezTo>
                  <a:cubicBezTo>
                    <a:pt x="4399954" y="1944867"/>
                    <a:pt x="4407219" y="1952138"/>
                    <a:pt x="4416537" y="1954037"/>
                  </a:cubicBezTo>
                  <a:lnTo>
                    <a:pt x="4416537" y="2011364"/>
                  </a:lnTo>
                  <a:close/>
                  <a:moveTo>
                    <a:pt x="4207283" y="1859912"/>
                  </a:moveTo>
                  <a:cubicBezTo>
                    <a:pt x="4204661" y="1867315"/>
                    <a:pt x="4196544" y="1871197"/>
                    <a:pt x="4189152" y="1868582"/>
                  </a:cubicBezTo>
                  <a:cubicBezTo>
                    <a:pt x="4181730" y="1865967"/>
                    <a:pt x="4177845" y="1857840"/>
                    <a:pt x="4180466" y="1850436"/>
                  </a:cubicBezTo>
                  <a:cubicBezTo>
                    <a:pt x="4183088" y="1843032"/>
                    <a:pt x="4191205" y="1839150"/>
                    <a:pt x="4198628" y="1841766"/>
                  </a:cubicBezTo>
                  <a:cubicBezTo>
                    <a:pt x="4206019" y="1844381"/>
                    <a:pt x="4209904" y="1852508"/>
                    <a:pt x="4207283" y="1859912"/>
                  </a:cubicBezTo>
                  <a:close/>
                  <a:moveTo>
                    <a:pt x="4407061" y="1931011"/>
                  </a:moveTo>
                  <a:cubicBezTo>
                    <a:pt x="4407061" y="1923162"/>
                    <a:pt x="4413410" y="1916797"/>
                    <a:pt x="4421274" y="1916797"/>
                  </a:cubicBezTo>
                  <a:cubicBezTo>
                    <a:pt x="4429139" y="1916797"/>
                    <a:pt x="4435488" y="1923162"/>
                    <a:pt x="4435488" y="1931011"/>
                  </a:cubicBezTo>
                  <a:cubicBezTo>
                    <a:pt x="4435488" y="1938860"/>
                    <a:pt x="4429139" y="1945224"/>
                    <a:pt x="4421274" y="1945224"/>
                  </a:cubicBezTo>
                  <a:cubicBezTo>
                    <a:pt x="4413410" y="1945224"/>
                    <a:pt x="4407061" y="1938863"/>
                    <a:pt x="4407061" y="1931011"/>
                  </a:cubicBezTo>
                  <a:cubicBezTo>
                    <a:pt x="4407061" y="1930948"/>
                    <a:pt x="4407061" y="1930884"/>
                    <a:pt x="4407061" y="1930821"/>
                  </a:cubicBezTo>
                  <a:close/>
                  <a:moveTo>
                    <a:pt x="4113316" y="2257447"/>
                  </a:moveTo>
                  <a:cubicBezTo>
                    <a:pt x="4126139" y="2260065"/>
                    <a:pt x="4138647" y="2251796"/>
                    <a:pt x="4141269" y="2238979"/>
                  </a:cubicBezTo>
                  <a:cubicBezTo>
                    <a:pt x="4141269" y="2238976"/>
                    <a:pt x="4141269" y="2238972"/>
                    <a:pt x="4141269" y="2238969"/>
                  </a:cubicBezTo>
                  <a:lnTo>
                    <a:pt x="4274402" y="2238969"/>
                  </a:lnTo>
                  <a:lnTo>
                    <a:pt x="4274402" y="2029842"/>
                  </a:lnTo>
                  <a:cubicBezTo>
                    <a:pt x="4287225" y="2027226"/>
                    <a:pt x="4295501" y="2014712"/>
                    <a:pt x="4292879" y="2001895"/>
                  </a:cubicBezTo>
                  <a:cubicBezTo>
                    <a:pt x="4290258" y="1989074"/>
                    <a:pt x="4277750" y="1980805"/>
                    <a:pt x="4264926" y="1983420"/>
                  </a:cubicBezTo>
                  <a:cubicBezTo>
                    <a:pt x="4252102" y="1986039"/>
                    <a:pt x="4243827" y="1998550"/>
                    <a:pt x="4246449" y="2011370"/>
                  </a:cubicBezTo>
                  <a:cubicBezTo>
                    <a:pt x="4248344" y="2020672"/>
                    <a:pt x="4255608" y="2027943"/>
                    <a:pt x="4264926" y="2029842"/>
                  </a:cubicBezTo>
                  <a:lnTo>
                    <a:pt x="4264926" y="2229304"/>
                  </a:lnTo>
                  <a:lnTo>
                    <a:pt x="4141269" y="2229304"/>
                  </a:lnTo>
                  <a:cubicBezTo>
                    <a:pt x="4138647" y="2216487"/>
                    <a:pt x="4126139" y="2208218"/>
                    <a:pt x="4113316" y="2210839"/>
                  </a:cubicBezTo>
                  <a:cubicBezTo>
                    <a:pt x="4100492" y="2213458"/>
                    <a:pt x="4092216" y="2225975"/>
                    <a:pt x="4094838" y="2238792"/>
                  </a:cubicBezTo>
                  <a:cubicBezTo>
                    <a:pt x="4096765" y="2248091"/>
                    <a:pt x="4104029" y="2255356"/>
                    <a:pt x="4113316" y="2257257"/>
                  </a:cubicBezTo>
                  <a:close/>
                  <a:moveTo>
                    <a:pt x="4255451" y="2006816"/>
                  </a:moveTo>
                  <a:cubicBezTo>
                    <a:pt x="4255451" y="1998967"/>
                    <a:pt x="4261799" y="1992602"/>
                    <a:pt x="4269664" y="1992602"/>
                  </a:cubicBezTo>
                  <a:cubicBezTo>
                    <a:pt x="4277529" y="1992602"/>
                    <a:pt x="4283877" y="1998967"/>
                    <a:pt x="4283877" y="2006816"/>
                  </a:cubicBezTo>
                  <a:cubicBezTo>
                    <a:pt x="4283877" y="2014665"/>
                    <a:pt x="4277529" y="2021029"/>
                    <a:pt x="4269664" y="2021029"/>
                  </a:cubicBezTo>
                  <a:cubicBezTo>
                    <a:pt x="4261799" y="2021029"/>
                    <a:pt x="4255451" y="2014668"/>
                    <a:pt x="4255451" y="2006816"/>
                  </a:cubicBezTo>
                  <a:cubicBezTo>
                    <a:pt x="4255451" y="2006753"/>
                    <a:pt x="4255451" y="2006689"/>
                    <a:pt x="4255451" y="2006626"/>
                  </a:cubicBezTo>
                  <a:close/>
                  <a:moveTo>
                    <a:pt x="4118054" y="2220018"/>
                  </a:moveTo>
                  <a:cubicBezTo>
                    <a:pt x="4125918" y="2220018"/>
                    <a:pt x="4132267" y="2226382"/>
                    <a:pt x="4132267" y="2234231"/>
                  </a:cubicBezTo>
                  <a:cubicBezTo>
                    <a:pt x="4132267" y="2242080"/>
                    <a:pt x="4125918" y="2248445"/>
                    <a:pt x="4118054" y="2248445"/>
                  </a:cubicBezTo>
                  <a:cubicBezTo>
                    <a:pt x="4110189" y="2248445"/>
                    <a:pt x="4103840" y="2242080"/>
                    <a:pt x="4103840" y="2234231"/>
                  </a:cubicBezTo>
                  <a:cubicBezTo>
                    <a:pt x="4103714" y="2226401"/>
                    <a:pt x="4109967" y="2219952"/>
                    <a:pt x="4117801" y="2219832"/>
                  </a:cubicBezTo>
                  <a:cubicBezTo>
                    <a:pt x="4117895" y="2219828"/>
                    <a:pt x="4117959" y="2219828"/>
                    <a:pt x="4118054" y="2219828"/>
                  </a:cubicBezTo>
                  <a:close/>
                  <a:moveTo>
                    <a:pt x="4037511" y="2153688"/>
                  </a:moveTo>
                  <a:lnTo>
                    <a:pt x="4037511" y="2456909"/>
                  </a:lnTo>
                  <a:lnTo>
                    <a:pt x="3989658" y="2456909"/>
                  </a:lnTo>
                  <a:cubicBezTo>
                    <a:pt x="3987037" y="2444092"/>
                    <a:pt x="3974529" y="2435819"/>
                    <a:pt x="3961705" y="2438438"/>
                  </a:cubicBezTo>
                  <a:cubicBezTo>
                    <a:pt x="3948881" y="2441053"/>
                    <a:pt x="3940606" y="2453567"/>
                    <a:pt x="3943228" y="2466385"/>
                  </a:cubicBezTo>
                  <a:cubicBezTo>
                    <a:pt x="3945849" y="2479202"/>
                    <a:pt x="3958357" y="2487474"/>
                    <a:pt x="3971181" y="2484856"/>
                  </a:cubicBezTo>
                  <a:cubicBezTo>
                    <a:pt x="3980499" y="2482958"/>
                    <a:pt x="3987763" y="2475687"/>
                    <a:pt x="3989658" y="2466385"/>
                  </a:cubicBezTo>
                  <a:lnTo>
                    <a:pt x="4046986" y="2466385"/>
                  </a:lnTo>
                  <a:lnTo>
                    <a:pt x="4046986" y="2163164"/>
                  </a:lnTo>
                  <a:lnTo>
                    <a:pt x="4198597" y="2163164"/>
                  </a:lnTo>
                  <a:lnTo>
                    <a:pt x="4198597" y="2029842"/>
                  </a:lnTo>
                  <a:cubicBezTo>
                    <a:pt x="4211420" y="2027226"/>
                    <a:pt x="4219696" y="2014712"/>
                    <a:pt x="4217074" y="2001895"/>
                  </a:cubicBezTo>
                  <a:cubicBezTo>
                    <a:pt x="4214453" y="1989074"/>
                    <a:pt x="4201945" y="1980805"/>
                    <a:pt x="4189121" y="1983420"/>
                  </a:cubicBezTo>
                  <a:cubicBezTo>
                    <a:pt x="4176297" y="1986039"/>
                    <a:pt x="4168022" y="1998550"/>
                    <a:pt x="4170643" y="2011370"/>
                  </a:cubicBezTo>
                  <a:cubicBezTo>
                    <a:pt x="4172538" y="2020672"/>
                    <a:pt x="4179803" y="2027943"/>
                    <a:pt x="4189121" y="2029842"/>
                  </a:cubicBezTo>
                  <a:lnTo>
                    <a:pt x="4189121" y="2153499"/>
                  </a:lnTo>
                  <a:close/>
                  <a:moveTo>
                    <a:pt x="3966443" y="2475860"/>
                  </a:moveTo>
                  <a:cubicBezTo>
                    <a:pt x="3958578" y="2475860"/>
                    <a:pt x="3952230" y="2469496"/>
                    <a:pt x="3952230" y="2461647"/>
                  </a:cubicBezTo>
                  <a:cubicBezTo>
                    <a:pt x="3952230" y="2453798"/>
                    <a:pt x="3958578" y="2447433"/>
                    <a:pt x="3966443" y="2447433"/>
                  </a:cubicBezTo>
                  <a:cubicBezTo>
                    <a:pt x="3974308" y="2447433"/>
                    <a:pt x="3980657" y="2453798"/>
                    <a:pt x="3980657" y="2461647"/>
                  </a:cubicBezTo>
                  <a:cubicBezTo>
                    <a:pt x="3980530" y="2469417"/>
                    <a:pt x="3974213" y="2475655"/>
                    <a:pt x="3966443" y="2475671"/>
                  </a:cubicBezTo>
                  <a:close/>
                  <a:moveTo>
                    <a:pt x="4179645" y="2006816"/>
                  </a:moveTo>
                  <a:cubicBezTo>
                    <a:pt x="4179645" y="1998967"/>
                    <a:pt x="4185994" y="1992602"/>
                    <a:pt x="4193859" y="1992602"/>
                  </a:cubicBezTo>
                  <a:cubicBezTo>
                    <a:pt x="4201724" y="1992602"/>
                    <a:pt x="4208072" y="1998967"/>
                    <a:pt x="4208072" y="2006816"/>
                  </a:cubicBezTo>
                  <a:cubicBezTo>
                    <a:pt x="4208072" y="2014665"/>
                    <a:pt x="4201724" y="2021029"/>
                    <a:pt x="4193859" y="2021029"/>
                  </a:cubicBezTo>
                  <a:cubicBezTo>
                    <a:pt x="4185994" y="2021029"/>
                    <a:pt x="4179645" y="2014668"/>
                    <a:pt x="4179645" y="2006816"/>
                  </a:cubicBezTo>
                  <a:cubicBezTo>
                    <a:pt x="4179645" y="2006753"/>
                    <a:pt x="4179645" y="2006689"/>
                    <a:pt x="4179645" y="2006626"/>
                  </a:cubicBezTo>
                  <a:close/>
                  <a:moveTo>
                    <a:pt x="4037511" y="2636473"/>
                  </a:moveTo>
                  <a:cubicBezTo>
                    <a:pt x="4050334" y="2639091"/>
                    <a:pt x="4062842" y="2630822"/>
                    <a:pt x="4065464" y="2618005"/>
                  </a:cubicBezTo>
                  <a:cubicBezTo>
                    <a:pt x="4065464" y="2618001"/>
                    <a:pt x="4065464" y="2617998"/>
                    <a:pt x="4065464" y="2617995"/>
                  </a:cubicBezTo>
                  <a:lnTo>
                    <a:pt x="4198597" y="2617995"/>
                  </a:lnTo>
                  <a:lnTo>
                    <a:pt x="4198597" y="2390580"/>
                  </a:lnTo>
                  <a:lnTo>
                    <a:pt x="4246449" y="2390580"/>
                  </a:lnTo>
                  <a:cubicBezTo>
                    <a:pt x="4249070" y="2403397"/>
                    <a:pt x="4261578" y="2411669"/>
                    <a:pt x="4274402" y="2409051"/>
                  </a:cubicBezTo>
                  <a:cubicBezTo>
                    <a:pt x="4287225" y="2406436"/>
                    <a:pt x="4295501" y="2393921"/>
                    <a:pt x="4292879" y="2381104"/>
                  </a:cubicBezTo>
                  <a:cubicBezTo>
                    <a:pt x="4290258" y="2368287"/>
                    <a:pt x="4277750" y="2360014"/>
                    <a:pt x="4264926" y="2362633"/>
                  </a:cubicBezTo>
                  <a:cubicBezTo>
                    <a:pt x="4255608" y="2364531"/>
                    <a:pt x="4248344" y="2371802"/>
                    <a:pt x="4246449" y="2381104"/>
                  </a:cubicBezTo>
                  <a:lnTo>
                    <a:pt x="4189121" y="2381104"/>
                  </a:lnTo>
                  <a:lnTo>
                    <a:pt x="4189121" y="2608519"/>
                  </a:lnTo>
                  <a:lnTo>
                    <a:pt x="4065464" y="2608519"/>
                  </a:lnTo>
                  <a:cubicBezTo>
                    <a:pt x="4062842" y="2595702"/>
                    <a:pt x="4050334" y="2587433"/>
                    <a:pt x="4037511" y="2590055"/>
                  </a:cubicBezTo>
                  <a:cubicBezTo>
                    <a:pt x="4024687" y="2592673"/>
                    <a:pt x="4016411" y="2605190"/>
                    <a:pt x="4019033" y="2618008"/>
                  </a:cubicBezTo>
                  <a:cubicBezTo>
                    <a:pt x="4020960" y="2627306"/>
                    <a:pt x="4028224" y="2634571"/>
                    <a:pt x="4037511" y="2636473"/>
                  </a:cubicBezTo>
                  <a:close/>
                  <a:moveTo>
                    <a:pt x="4269664" y="2371628"/>
                  </a:moveTo>
                  <a:cubicBezTo>
                    <a:pt x="4277529" y="2371628"/>
                    <a:pt x="4283877" y="2377993"/>
                    <a:pt x="4283877" y="2385842"/>
                  </a:cubicBezTo>
                  <a:cubicBezTo>
                    <a:pt x="4283877" y="2393691"/>
                    <a:pt x="4277529" y="2400055"/>
                    <a:pt x="4269664" y="2400055"/>
                  </a:cubicBezTo>
                  <a:cubicBezTo>
                    <a:pt x="4261799" y="2400055"/>
                    <a:pt x="4255451" y="2393691"/>
                    <a:pt x="4255451" y="2385842"/>
                  </a:cubicBezTo>
                  <a:cubicBezTo>
                    <a:pt x="4255324" y="2378012"/>
                    <a:pt x="4261578" y="2371562"/>
                    <a:pt x="4269411" y="2371442"/>
                  </a:cubicBezTo>
                  <a:cubicBezTo>
                    <a:pt x="4269506" y="2371439"/>
                    <a:pt x="4269569" y="2371439"/>
                    <a:pt x="4269664" y="2371439"/>
                  </a:cubicBezTo>
                  <a:close/>
                  <a:moveTo>
                    <a:pt x="4042248" y="2599044"/>
                  </a:moveTo>
                  <a:cubicBezTo>
                    <a:pt x="4050113" y="2599044"/>
                    <a:pt x="4056462" y="2605408"/>
                    <a:pt x="4056462" y="2613257"/>
                  </a:cubicBezTo>
                  <a:cubicBezTo>
                    <a:pt x="4056462" y="2621106"/>
                    <a:pt x="4050113" y="2627471"/>
                    <a:pt x="4042248" y="2627471"/>
                  </a:cubicBezTo>
                  <a:cubicBezTo>
                    <a:pt x="4034384" y="2627471"/>
                    <a:pt x="4028035" y="2621106"/>
                    <a:pt x="4028035" y="2613257"/>
                  </a:cubicBezTo>
                  <a:cubicBezTo>
                    <a:pt x="4027908" y="2605427"/>
                    <a:pt x="4034162" y="2598977"/>
                    <a:pt x="4041995" y="2598858"/>
                  </a:cubicBezTo>
                  <a:cubicBezTo>
                    <a:pt x="4042090" y="2598854"/>
                    <a:pt x="4042153" y="2598854"/>
                    <a:pt x="4042248" y="2598854"/>
                  </a:cubicBezTo>
                  <a:close/>
                  <a:moveTo>
                    <a:pt x="4189121" y="2333252"/>
                  </a:moveTo>
                  <a:cubicBezTo>
                    <a:pt x="4201945" y="2335870"/>
                    <a:pt x="4214453" y="2327601"/>
                    <a:pt x="4217074" y="2314784"/>
                  </a:cubicBezTo>
                  <a:cubicBezTo>
                    <a:pt x="4217074" y="2314781"/>
                    <a:pt x="4217074" y="2314778"/>
                    <a:pt x="4217074" y="2314774"/>
                  </a:cubicBezTo>
                  <a:lnTo>
                    <a:pt x="4311420" y="2314774"/>
                  </a:lnTo>
                  <a:lnTo>
                    <a:pt x="4463030" y="2163164"/>
                  </a:lnTo>
                  <a:lnTo>
                    <a:pt x="4653333" y="2163164"/>
                  </a:lnTo>
                  <a:lnTo>
                    <a:pt x="4653333" y="1954037"/>
                  </a:lnTo>
                  <a:cubicBezTo>
                    <a:pt x="4666157" y="1951421"/>
                    <a:pt x="4674432" y="1938907"/>
                    <a:pt x="4671810" y="1926090"/>
                  </a:cubicBezTo>
                  <a:cubicBezTo>
                    <a:pt x="4669189" y="1913269"/>
                    <a:pt x="4656681" y="1905000"/>
                    <a:pt x="4643857" y="1907615"/>
                  </a:cubicBezTo>
                  <a:cubicBezTo>
                    <a:pt x="4631033" y="1910234"/>
                    <a:pt x="4622758" y="1922745"/>
                    <a:pt x="4625380" y="1935565"/>
                  </a:cubicBezTo>
                  <a:cubicBezTo>
                    <a:pt x="4627275" y="1944867"/>
                    <a:pt x="4634540" y="1952138"/>
                    <a:pt x="4643857" y="1954037"/>
                  </a:cubicBezTo>
                  <a:lnTo>
                    <a:pt x="4643857" y="2153499"/>
                  </a:lnTo>
                  <a:lnTo>
                    <a:pt x="4459082" y="2153499"/>
                  </a:lnTo>
                  <a:lnTo>
                    <a:pt x="4307472" y="2305109"/>
                  </a:lnTo>
                  <a:lnTo>
                    <a:pt x="4216979" y="2305109"/>
                  </a:lnTo>
                  <a:cubicBezTo>
                    <a:pt x="4214358" y="2292292"/>
                    <a:pt x="4201850" y="2284023"/>
                    <a:pt x="4189026" y="2286644"/>
                  </a:cubicBezTo>
                  <a:cubicBezTo>
                    <a:pt x="4176202" y="2289263"/>
                    <a:pt x="4167927" y="2301780"/>
                    <a:pt x="4170549" y="2314598"/>
                  </a:cubicBezTo>
                  <a:cubicBezTo>
                    <a:pt x="4172475" y="2323896"/>
                    <a:pt x="4179740" y="2331161"/>
                    <a:pt x="4189026" y="2333062"/>
                  </a:cubicBezTo>
                  <a:close/>
                  <a:moveTo>
                    <a:pt x="4634476" y="1931011"/>
                  </a:moveTo>
                  <a:cubicBezTo>
                    <a:pt x="4634476" y="1923162"/>
                    <a:pt x="4640825" y="1916797"/>
                    <a:pt x="4648690" y="1916797"/>
                  </a:cubicBezTo>
                  <a:cubicBezTo>
                    <a:pt x="4656555" y="1916797"/>
                    <a:pt x="4662903" y="1923162"/>
                    <a:pt x="4662903" y="1931011"/>
                  </a:cubicBezTo>
                  <a:cubicBezTo>
                    <a:pt x="4662903" y="1938860"/>
                    <a:pt x="4656555" y="1945224"/>
                    <a:pt x="4648690" y="1945224"/>
                  </a:cubicBezTo>
                  <a:cubicBezTo>
                    <a:pt x="4640825" y="1945224"/>
                    <a:pt x="4634476" y="1938863"/>
                    <a:pt x="4634476" y="1931011"/>
                  </a:cubicBezTo>
                  <a:cubicBezTo>
                    <a:pt x="4634476" y="1930948"/>
                    <a:pt x="4634476" y="1930884"/>
                    <a:pt x="4634476" y="1930821"/>
                  </a:cubicBezTo>
                  <a:close/>
                  <a:moveTo>
                    <a:pt x="4193859" y="2295823"/>
                  </a:moveTo>
                  <a:cubicBezTo>
                    <a:pt x="4201724" y="2295823"/>
                    <a:pt x="4208072" y="2302188"/>
                    <a:pt x="4208072" y="2310037"/>
                  </a:cubicBezTo>
                  <a:cubicBezTo>
                    <a:pt x="4208072" y="2317885"/>
                    <a:pt x="4201724" y="2324250"/>
                    <a:pt x="4193859" y="2324250"/>
                  </a:cubicBezTo>
                  <a:cubicBezTo>
                    <a:pt x="4185994" y="2324250"/>
                    <a:pt x="4179645" y="2317885"/>
                    <a:pt x="4179645" y="2310037"/>
                  </a:cubicBezTo>
                  <a:cubicBezTo>
                    <a:pt x="4179519" y="2302206"/>
                    <a:pt x="4185773" y="2295757"/>
                    <a:pt x="4193606" y="2295637"/>
                  </a:cubicBezTo>
                  <a:cubicBezTo>
                    <a:pt x="4193701" y="2295634"/>
                    <a:pt x="4193764" y="2295634"/>
                    <a:pt x="4193859" y="2295634"/>
                  </a:cubicBezTo>
                  <a:close/>
                  <a:moveTo>
                    <a:pt x="3885900" y="2560668"/>
                  </a:moveTo>
                  <a:cubicBezTo>
                    <a:pt x="3898724" y="2563286"/>
                    <a:pt x="3911232" y="2555017"/>
                    <a:pt x="3913853" y="2542199"/>
                  </a:cubicBezTo>
                  <a:cubicBezTo>
                    <a:pt x="3913853" y="2542196"/>
                    <a:pt x="3913853" y="2542193"/>
                    <a:pt x="3913853" y="2542190"/>
                  </a:cubicBezTo>
                  <a:lnTo>
                    <a:pt x="4122791" y="2542190"/>
                  </a:lnTo>
                  <a:lnTo>
                    <a:pt x="4122791" y="2333062"/>
                  </a:lnTo>
                  <a:cubicBezTo>
                    <a:pt x="4135615" y="2330447"/>
                    <a:pt x="4143890" y="2317933"/>
                    <a:pt x="4141269" y="2305116"/>
                  </a:cubicBezTo>
                  <a:cubicBezTo>
                    <a:pt x="4138647" y="2292295"/>
                    <a:pt x="4126139" y="2284026"/>
                    <a:pt x="4113316" y="2286641"/>
                  </a:cubicBezTo>
                  <a:cubicBezTo>
                    <a:pt x="4100492" y="2289260"/>
                    <a:pt x="4092216" y="2301771"/>
                    <a:pt x="4094838" y="2314591"/>
                  </a:cubicBezTo>
                  <a:cubicBezTo>
                    <a:pt x="4096733" y="2323893"/>
                    <a:pt x="4103998" y="2331164"/>
                    <a:pt x="4113316" y="2333062"/>
                  </a:cubicBezTo>
                  <a:lnTo>
                    <a:pt x="4113316" y="2532525"/>
                  </a:lnTo>
                  <a:lnTo>
                    <a:pt x="3913853" y="2532525"/>
                  </a:lnTo>
                  <a:cubicBezTo>
                    <a:pt x="3911232" y="2519707"/>
                    <a:pt x="3898724" y="2511438"/>
                    <a:pt x="3885900" y="2514060"/>
                  </a:cubicBezTo>
                  <a:cubicBezTo>
                    <a:pt x="3873076" y="2516678"/>
                    <a:pt x="3864801" y="2529196"/>
                    <a:pt x="3867423" y="2542013"/>
                  </a:cubicBezTo>
                  <a:cubicBezTo>
                    <a:pt x="3869349" y="2551312"/>
                    <a:pt x="3876614" y="2558576"/>
                    <a:pt x="3885900" y="2560478"/>
                  </a:cubicBezTo>
                  <a:close/>
                  <a:moveTo>
                    <a:pt x="4103840" y="2310037"/>
                  </a:moveTo>
                  <a:cubicBezTo>
                    <a:pt x="4103840" y="2302188"/>
                    <a:pt x="4110189" y="2295823"/>
                    <a:pt x="4118054" y="2295823"/>
                  </a:cubicBezTo>
                  <a:cubicBezTo>
                    <a:pt x="4125918" y="2295823"/>
                    <a:pt x="4132267" y="2302188"/>
                    <a:pt x="4132267" y="2310037"/>
                  </a:cubicBezTo>
                  <a:cubicBezTo>
                    <a:pt x="4132267" y="2317885"/>
                    <a:pt x="4125918" y="2324250"/>
                    <a:pt x="4118054" y="2324250"/>
                  </a:cubicBezTo>
                  <a:cubicBezTo>
                    <a:pt x="4110189" y="2324250"/>
                    <a:pt x="4103840" y="2317889"/>
                    <a:pt x="4103840" y="2310037"/>
                  </a:cubicBezTo>
                  <a:cubicBezTo>
                    <a:pt x="4103840" y="2309973"/>
                    <a:pt x="4103840" y="2309910"/>
                    <a:pt x="4103840" y="2309847"/>
                  </a:cubicBezTo>
                  <a:close/>
                  <a:moveTo>
                    <a:pt x="3890638" y="2523239"/>
                  </a:moveTo>
                  <a:cubicBezTo>
                    <a:pt x="3898503" y="2523239"/>
                    <a:pt x="3904851" y="2529603"/>
                    <a:pt x="3904851" y="2537452"/>
                  </a:cubicBezTo>
                  <a:cubicBezTo>
                    <a:pt x="3904851" y="2545301"/>
                    <a:pt x="3898503" y="2551666"/>
                    <a:pt x="3890638" y="2551666"/>
                  </a:cubicBezTo>
                  <a:cubicBezTo>
                    <a:pt x="3882773" y="2551666"/>
                    <a:pt x="3876425" y="2545301"/>
                    <a:pt x="3876425" y="2537452"/>
                  </a:cubicBezTo>
                  <a:cubicBezTo>
                    <a:pt x="3876298" y="2529622"/>
                    <a:pt x="3882552" y="2523172"/>
                    <a:pt x="3890385" y="2523052"/>
                  </a:cubicBezTo>
                  <a:cubicBezTo>
                    <a:pt x="3890480" y="2523049"/>
                    <a:pt x="3890543" y="2523049"/>
                    <a:pt x="3890638" y="2523049"/>
                  </a:cubicBezTo>
                  <a:close/>
                  <a:moveTo>
                    <a:pt x="4113316" y="2712278"/>
                  </a:moveTo>
                  <a:cubicBezTo>
                    <a:pt x="4126139" y="2714896"/>
                    <a:pt x="4138647" y="2706627"/>
                    <a:pt x="4141269" y="2693810"/>
                  </a:cubicBezTo>
                  <a:cubicBezTo>
                    <a:pt x="4141269" y="2693807"/>
                    <a:pt x="4141269" y="2693804"/>
                    <a:pt x="4141269" y="2693800"/>
                  </a:cubicBezTo>
                  <a:lnTo>
                    <a:pt x="4189121" y="2693800"/>
                  </a:lnTo>
                  <a:lnTo>
                    <a:pt x="4189121" y="2921216"/>
                  </a:lnTo>
                  <a:lnTo>
                    <a:pt x="4246449" y="2921216"/>
                  </a:lnTo>
                  <a:cubicBezTo>
                    <a:pt x="4249070" y="2934033"/>
                    <a:pt x="4261578" y="2942305"/>
                    <a:pt x="4274402" y="2939687"/>
                  </a:cubicBezTo>
                  <a:cubicBezTo>
                    <a:pt x="4287225" y="2937072"/>
                    <a:pt x="4295501" y="2924558"/>
                    <a:pt x="4292879" y="2911740"/>
                  </a:cubicBezTo>
                  <a:cubicBezTo>
                    <a:pt x="4290258" y="2898923"/>
                    <a:pt x="4277750" y="2890650"/>
                    <a:pt x="4264926" y="2893269"/>
                  </a:cubicBezTo>
                  <a:cubicBezTo>
                    <a:pt x="4255608" y="2895167"/>
                    <a:pt x="4248344" y="2902438"/>
                    <a:pt x="4246449" y="2911740"/>
                  </a:cubicBezTo>
                  <a:lnTo>
                    <a:pt x="4198597" y="2911740"/>
                  </a:lnTo>
                  <a:lnTo>
                    <a:pt x="4198597" y="2684325"/>
                  </a:lnTo>
                  <a:lnTo>
                    <a:pt x="4141269" y="2684325"/>
                  </a:lnTo>
                  <a:cubicBezTo>
                    <a:pt x="4138647" y="2671507"/>
                    <a:pt x="4126139" y="2663238"/>
                    <a:pt x="4113316" y="2665860"/>
                  </a:cubicBezTo>
                  <a:cubicBezTo>
                    <a:pt x="4100492" y="2668478"/>
                    <a:pt x="4092216" y="2680996"/>
                    <a:pt x="4094838" y="2693813"/>
                  </a:cubicBezTo>
                  <a:cubicBezTo>
                    <a:pt x="4096765" y="2703112"/>
                    <a:pt x="4104029" y="2710376"/>
                    <a:pt x="4113316" y="2712278"/>
                  </a:cubicBezTo>
                  <a:close/>
                  <a:moveTo>
                    <a:pt x="4269664" y="2902264"/>
                  </a:moveTo>
                  <a:cubicBezTo>
                    <a:pt x="4277529" y="2902264"/>
                    <a:pt x="4283877" y="2908629"/>
                    <a:pt x="4283877" y="2916478"/>
                  </a:cubicBezTo>
                  <a:cubicBezTo>
                    <a:pt x="4283877" y="2924327"/>
                    <a:pt x="4277529" y="2930691"/>
                    <a:pt x="4269664" y="2930691"/>
                  </a:cubicBezTo>
                  <a:cubicBezTo>
                    <a:pt x="4261799" y="2930691"/>
                    <a:pt x="4255451" y="2924327"/>
                    <a:pt x="4255451" y="2916478"/>
                  </a:cubicBezTo>
                  <a:cubicBezTo>
                    <a:pt x="4255324" y="2908648"/>
                    <a:pt x="4261578" y="2902198"/>
                    <a:pt x="4269411" y="2902078"/>
                  </a:cubicBezTo>
                  <a:cubicBezTo>
                    <a:pt x="4269506" y="2902075"/>
                    <a:pt x="4269569" y="2902075"/>
                    <a:pt x="4269664" y="2902075"/>
                  </a:cubicBezTo>
                  <a:close/>
                  <a:moveTo>
                    <a:pt x="4118054" y="2674849"/>
                  </a:moveTo>
                  <a:cubicBezTo>
                    <a:pt x="4125918" y="2674849"/>
                    <a:pt x="4132267" y="2681213"/>
                    <a:pt x="4132267" y="2689062"/>
                  </a:cubicBezTo>
                  <a:cubicBezTo>
                    <a:pt x="4132267" y="2696911"/>
                    <a:pt x="4125918" y="2703276"/>
                    <a:pt x="4118054" y="2703276"/>
                  </a:cubicBezTo>
                  <a:cubicBezTo>
                    <a:pt x="4110189" y="2703276"/>
                    <a:pt x="4103840" y="2696911"/>
                    <a:pt x="4103840" y="2689062"/>
                  </a:cubicBezTo>
                  <a:cubicBezTo>
                    <a:pt x="4103714" y="2681232"/>
                    <a:pt x="4109967" y="2674783"/>
                    <a:pt x="4117801" y="2674663"/>
                  </a:cubicBezTo>
                  <a:cubicBezTo>
                    <a:pt x="4117895" y="2674659"/>
                    <a:pt x="4117959" y="2674659"/>
                    <a:pt x="4118054" y="2674659"/>
                  </a:cubicBezTo>
                  <a:close/>
                  <a:moveTo>
                    <a:pt x="4113316" y="1271979"/>
                  </a:moveTo>
                  <a:cubicBezTo>
                    <a:pt x="4126139" y="1274598"/>
                    <a:pt x="4138647" y="1266329"/>
                    <a:pt x="4141269" y="1253511"/>
                  </a:cubicBezTo>
                  <a:cubicBezTo>
                    <a:pt x="4141269" y="1253508"/>
                    <a:pt x="4141269" y="1253505"/>
                    <a:pt x="4141269" y="1253502"/>
                  </a:cubicBezTo>
                  <a:lnTo>
                    <a:pt x="4189121" y="1253502"/>
                  </a:lnTo>
                  <a:lnTo>
                    <a:pt x="4189121" y="1480917"/>
                  </a:lnTo>
                  <a:lnTo>
                    <a:pt x="4246449" y="1480917"/>
                  </a:lnTo>
                  <a:cubicBezTo>
                    <a:pt x="4249070" y="1493735"/>
                    <a:pt x="4261578" y="1502007"/>
                    <a:pt x="4274402" y="1499389"/>
                  </a:cubicBezTo>
                  <a:cubicBezTo>
                    <a:pt x="4287225" y="1496773"/>
                    <a:pt x="4295501" y="1484259"/>
                    <a:pt x="4292879" y="1471442"/>
                  </a:cubicBezTo>
                  <a:cubicBezTo>
                    <a:pt x="4290258" y="1458624"/>
                    <a:pt x="4277750" y="1450352"/>
                    <a:pt x="4264926" y="1452971"/>
                  </a:cubicBezTo>
                  <a:cubicBezTo>
                    <a:pt x="4255608" y="1454869"/>
                    <a:pt x="4248344" y="1462140"/>
                    <a:pt x="4246449" y="1471442"/>
                  </a:cubicBezTo>
                  <a:lnTo>
                    <a:pt x="4198597" y="1471442"/>
                  </a:lnTo>
                  <a:lnTo>
                    <a:pt x="4198597" y="1244026"/>
                  </a:lnTo>
                  <a:lnTo>
                    <a:pt x="4141269" y="1244026"/>
                  </a:lnTo>
                  <a:cubicBezTo>
                    <a:pt x="4138647" y="1231209"/>
                    <a:pt x="4126139" y="1222940"/>
                    <a:pt x="4113316" y="1225561"/>
                  </a:cubicBezTo>
                  <a:cubicBezTo>
                    <a:pt x="4100492" y="1228180"/>
                    <a:pt x="4092216" y="1240697"/>
                    <a:pt x="4094838" y="1253515"/>
                  </a:cubicBezTo>
                  <a:cubicBezTo>
                    <a:pt x="4096765" y="1262813"/>
                    <a:pt x="4104029" y="1270078"/>
                    <a:pt x="4113316" y="1271979"/>
                  </a:cubicBezTo>
                  <a:close/>
                  <a:moveTo>
                    <a:pt x="4269664" y="1461966"/>
                  </a:moveTo>
                  <a:cubicBezTo>
                    <a:pt x="4277529" y="1461966"/>
                    <a:pt x="4283877" y="1468331"/>
                    <a:pt x="4283877" y="1476180"/>
                  </a:cubicBezTo>
                  <a:cubicBezTo>
                    <a:pt x="4283877" y="1484029"/>
                    <a:pt x="4277529" y="1490393"/>
                    <a:pt x="4269664" y="1490393"/>
                  </a:cubicBezTo>
                  <a:cubicBezTo>
                    <a:pt x="4261799" y="1490393"/>
                    <a:pt x="4255451" y="1484029"/>
                    <a:pt x="4255451" y="1476180"/>
                  </a:cubicBezTo>
                  <a:cubicBezTo>
                    <a:pt x="4255324" y="1468350"/>
                    <a:pt x="4261578" y="1461900"/>
                    <a:pt x="4269411" y="1461780"/>
                  </a:cubicBezTo>
                  <a:cubicBezTo>
                    <a:pt x="4269506" y="1461777"/>
                    <a:pt x="4269569" y="1461777"/>
                    <a:pt x="4269664" y="1461777"/>
                  </a:cubicBezTo>
                  <a:close/>
                  <a:moveTo>
                    <a:pt x="4118054" y="1234551"/>
                  </a:moveTo>
                  <a:cubicBezTo>
                    <a:pt x="4125918" y="1234551"/>
                    <a:pt x="4132267" y="1240915"/>
                    <a:pt x="4132267" y="1248764"/>
                  </a:cubicBezTo>
                  <a:cubicBezTo>
                    <a:pt x="4132267" y="1256613"/>
                    <a:pt x="4125918" y="1262977"/>
                    <a:pt x="4118054" y="1262977"/>
                  </a:cubicBezTo>
                  <a:cubicBezTo>
                    <a:pt x="4110189" y="1262977"/>
                    <a:pt x="4103840" y="1256613"/>
                    <a:pt x="4103840" y="1248764"/>
                  </a:cubicBezTo>
                  <a:cubicBezTo>
                    <a:pt x="4103714" y="1240934"/>
                    <a:pt x="4109967" y="1234484"/>
                    <a:pt x="4117801" y="1234364"/>
                  </a:cubicBezTo>
                  <a:cubicBezTo>
                    <a:pt x="4117895" y="1234361"/>
                    <a:pt x="4117959" y="1234361"/>
                    <a:pt x="4118054" y="1234361"/>
                  </a:cubicBezTo>
                  <a:close/>
                  <a:moveTo>
                    <a:pt x="4494300" y="2238969"/>
                  </a:moveTo>
                  <a:lnTo>
                    <a:pt x="4729233" y="2238969"/>
                  </a:lnTo>
                  <a:lnTo>
                    <a:pt x="4729233" y="1954037"/>
                  </a:lnTo>
                  <a:cubicBezTo>
                    <a:pt x="4742056" y="1951421"/>
                    <a:pt x="4750332" y="1938907"/>
                    <a:pt x="4747710" y="1926090"/>
                  </a:cubicBezTo>
                  <a:cubicBezTo>
                    <a:pt x="4745089" y="1913269"/>
                    <a:pt x="4732581" y="1905000"/>
                    <a:pt x="4719757" y="1907615"/>
                  </a:cubicBezTo>
                  <a:cubicBezTo>
                    <a:pt x="4706933" y="1910234"/>
                    <a:pt x="4698658" y="1922745"/>
                    <a:pt x="4701280" y="1935565"/>
                  </a:cubicBezTo>
                  <a:cubicBezTo>
                    <a:pt x="4703175" y="1944867"/>
                    <a:pt x="4710439" y="1952138"/>
                    <a:pt x="4719757" y="1954037"/>
                  </a:cubicBezTo>
                  <a:lnTo>
                    <a:pt x="4719757" y="2229304"/>
                  </a:lnTo>
                  <a:lnTo>
                    <a:pt x="4490415" y="2229304"/>
                  </a:lnTo>
                  <a:lnTo>
                    <a:pt x="4340731" y="2378956"/>
                  </a:lnTo>
                  <a:lnTo>
                    <a:pt x="4340731" y="2741621"/>
                  </a:lnTo>
                  <a:cubicBezTo>
                    <a:pt x="4327907" y="2744236"/>
                    <a:pt x="4319632" y="2756750"/>
                    <a:pt x="4322254" y="2769568"/>
                  </a:cubicBezTo>
                  <a:cubicBezTo>
                    <a:pt x="4324875" y="2782388"/>
                    <a:pt x="4337383" y="2790657"/>
                    <a:pt x="4350207" y="2788042"/>
                  </a:cubicBezTo>
                  <a:cubicBezTo>
                    <a:pt x="4363031" y="2785423"/>
                    <a:pt x="4371306" y="2772912"/>
                    <a:pt x="4368684" y="2760092"/>
                  </a:cubicBezTo>
                  <a:cubicBezTo>
                    <a:pt x="4366789" y="2750790"/>
                    <a:pt x="4359525" y="2743519"/>
                    <a:pt x="4350207" y="2741621"/>
                  </a:cubicBezTo>
                  <a:lnTo>
                    <a:pt x="4350207" y="2382841"/>
                  </a:lnTo>
                  <a:close/>
                  <a:moveTo>
                    <a:pt x="4710282" y="1931011"/>
                  </a:moveTo>
                  <a:cubicBezTo>
                    <a:pt x="4710282" y="1923162"/>
                    <a:pt x="4716630" y="1916797"/>
                    <a:pt x="4724495" y="1916797"/>
                  </a:cubicBezTo>
                  <a:cubicBezTo>
                    <a:pt x="4732360" y="1916797"/>
                    <a:pt x="4738709" y="1923162"/>
                    <a:pt x="4738709" y="1931011"/>
                  </a:cubicBezTo>
                  <a:cubicBezTo>
                    <a:pt x="4738709" y="1938860"/>
                    <a:pt x="4732360" y="1945224"/>
                    <a:pt x="4724495" y="1945224"/>
                  </a:cubicBezTo>
                  <a:cubicBezTo>
                    <a:pt x="4716630" y="1945224"/>
                    <a:pt x="4710282" y="1938863"/>
                    <a:pt x="4710282" y="1931011"/>
                  </a:cubicBezTo>
                  <a:cubicBezTo>
                    <a:pt x="4710282" y="1930948"/>
                    <a:pt x="4710282" y="1930884"/>
                    <a:pt x="4710282" y="1930821"/>
                  </a:cubicBezTo>
                  <a:close/>
                  <a:moveTo>
                    <a:pt x="4359683" y="2764868"/>
                  </a:moveTo>
                  <a:cubicBezTo>
                    <a:pt x="4359683" y="2772717"/>
                    <a:pt x="4353334" y="2779081"/>
                    <a:pt x="4345469" y="2779081"/>
                  </a:cubicBezTo>
                  <a:cubicBezTo>
                    <a:pt x="4337604" y="2779081"/>
                    <a:pt x="4331256" y="2772717"/>
                    <a:pt x="4331256" y="2764868"/>
                  </a:cubicBezTo>
                  <a:cubicBezTo>
                    <a:pt x="4331256" y="2757019"/>
                    <a:pt x="4337604" y="2750654"/>
                    <a:pt x="4345469" y="2750654"/>
                  </a:cubicBezTo>
                  <a:cubicBezTo>
                    <a:pt x="4353239" y="2750654"/>
                    <a:pt x="4359588" y="2756902"/>
                    <a:pt x="4359683" y="2764678"/>
                  </a:cubicBezTo>
                  <a:close/>
                  <a:moveTo>
                    <a:pt x="4189121" y="1575200"/>
                  </a:moveTo>
                  <a:cubicBezTo>
                    <a:pt x="4201945" y="1577819"/>
                    <a:pt x="4214453" y="1569549"/>
                    <a:pt x="4217074" y="1556732"/>
                  </a:cubicBezTo>
                  <a:cubicBezTo>
                    <a:pt x="4217074" y="1556729"/>
                    <a:pt x="4217074" y="1556726"/>
                    <a:pt x="4217074" y="1556723"/>
                  </a:cubicBezTo>
                  <a:lnTo>
                    <a:pt x="4501817" y="1556723"/>
                  </a:lnTo>
                  <a:lnTo>
                    <a:pt x="4501817" y="1195985"/>
                  </a:lnTo>
                  <a:cubicBezTo>
                    <a:pt x="4514641" y="1193369"/>
                    <a:pt x="4522916" y="1180855"/>
                    <a:pt x="4520295" y="1168038"/>
                  </a:cubicBezTo>
                  <a:cubicBezTo>
                    <a:pt x="4517673" y="1155217"/>
                    <a:pt x="4505165" y="1146948"/>
                    <a:pt x="4492342" y="1149563"/>
                  </a:cubicBezTo>
                  <a:cubicBezTo>
                    <a:pt x="4479518" y="1152179"/>
                    <a:pt x="4471242" y="1164693"/>
                    <a:pt x="4473864" y="1177513"/>
                  </a:cubicBezTo>
                  <a:cubicBezTo>
                    <a:pt x="4475759" y="1186815"/>
                    <a:pt x="4483024" y="1194086"/>
                    <a:pt x="4492342" y="1195985"/>
                  </a:cubicBezTo>
                  <a:lnTo>
                    <a:pt x="4492342" y="1547057"/>
                  </a:lnTo>
                  <a:lnTo>
                    <a:pt x="4217074" y="1547057"/>
                  </a:lnTo>
                  <a:cubicBezTo>
                    <a:pt x="4214453" y="1534240"/>
                    <a:pt x="4201945" y="1525971"/>
                    <a:pt x="4189121" y="1528593"/>
                  </a:cubicBezTo>
                  <a:cubicBezTo>
                    <a:pt x="4176297" y="1531211"/>
                    <a:pt x="4168022" y="1543728"/>
                    <a:pt x="4170643" y="1556546"/>
                  </a:cubicBezTo>
                  <a:cubicBezTo>
                    <a:pt x="4172570" y="1565844"/>
                    <a:pt x="4179835" y="1573109"/>
                    <a:pt x="4189121" y="1575011"/>
                  </a:cubicBezTo>
                  <a:close/>
                  <a:moveTo>
                    <a:pt x="4482866" y="1172959"/>
                  </a:moveTo>
                  <a:cubicBezTo>
                    <a:pt x="4482866" y="1165110"/>
                    <a:pt x="4489215" y="1158745"/>
                    <a:pt x="4497080" y="1158745"/>
                  </a:cubicBezTo>
                  <a:cubicBezTo>
                    <a:pt x="4504944" y="1158745"/>
                    <a:pt x="4511293" y="1165110"/>
                    <a:pt x="4511293" y="1172959"/>
                  </a:cubicBezTo>
                  <a:cubicBezTo>
                    <a:pt x="4511293" y="1180808"/>
                    <a:pt x="4504944" y="1187172"/>
                    <a:pt x="4497080" y="1187172"/>
                  </a:cubicBezTo>
                  <a:cubicBezTo>
                    <a:pt x="4489215" y="1187172"/>
                    <a:pt x="4482866" y="1180811"/>
                    <a:pt x="4482866" y="1172959"/>
                  </a:cubicBezTo>
                  <a:cubicBezTo>
                    <a:pt x="4482866" y="1172896"/>
                    <a:pt x="4482866" y="1172833"/>
                    <a:pt x="4482866" y="1172769"/>
                  </a:cubicBezTo>
                  <a:close/>
                  <a:moveTo>
                    <a:pt x="4193859" y="1537771"/>
                  </a:moveTo>
                  <a:cubicBezTo>
                    <a:pt x="4201724" y="1537771"/>
                    <a:pt x="4208072" y="1544136"/>
                    <a:pt x="4208072" y="1551985"/>
                  </a:cubicBezTo>
                  <a:cubicBezTo>
                    <a:pt x="4208072" y="1559834"/>
                    <a:pt x="4201724" y="1566198"/>
                    <a:pt x="4193859" y="1566198"/>
                  </a:cubicBezTo>
                  <a:cubicBezTo>
                    <a:pt x="4185994" y="1566198"/>
                    <a:pt x="4179645" y="1559834"/>
                    <a:pt x="4179645" y="1551985"/>
                  </a:cubicBezTo>
                  <a:cubicBezTo>
                    <a:pt x="4179519" y="1544155"/>
                    <a:pt x="4185773" y="1537705"/>
                    <a:pt x="4193606" y="1537585"/>
                  </a:cubicBezTo>
                  <a:cubicBezTo>
                    <a:pt x="4193701" y="1537582"/>
                    <a:pt x="4193764" y="1537582"/>
                    <a:pt x="4193859" y="1537582"/>
                  </a:cubicBezTo>
                  <a:close/>
                  <a:moveTo>
                    <a:pt x="4046986" y="1149712"/>
                  </a:moveTo>
                  <a:cubicBezTo>
                    <a:pt x="4034162" y="1147100"/>
                    <a:pt x="4021655" y="1155372"/>
                    <a:pt x="4019033" y="1168193"/>
                  </a:cubicBezTo>
                  <a:cubicBezTo>
                    <a:pt x="4016443" y="1181010"/>
                    <a:pt x="4024687" y="1193521"/>
                    <a:pt x="4037511" y="1196136"/>
                  </a:cubicBezTo>
                  <a:cubicBezTo>
                    <a:pt x="4050334" y="1198748"/>
                    <a:pt x="4062842" y="1190479"/>
                    <a:pt x="4065464" y="1177665"/>
                  </a:cubicBezTo>
                  <a:lnTo>
                    <a:pt x="4198597" y="1177665"/>
                  </a:lnTo>
                  <a:lnTo>
                    <a:pt x="4198597" y="950250"/>
                  </a:lnTo>
                  <a:lnTo>
                    <a:pt x="4246449" y="950250"/>
                  </a:lnTo>
                  <a:cubicBezTo>
                    <a:pt x="4249070" y="963067"/>
                    <a:pt x="4261578" y="971339"/>
                    <a:pt x="4274402" y="968721"/>
                  </a:cubicBezTo>
                  <a:cubicBezTo>
                    <a:pt x="4287225" y="966105"/>
                    <a:pt x="4295501" y="953591"/>
                    <a:pt x="4292879" y="940774"/>
                  </a:cubicBezTo>
                  <a:cubicBezTo>
                    <a:pt x="4290258" y="927956"/>
                    <a:pt x="4277750" y="919684"/>
                    <a:pt x="4264926" y="922303"/>
                  </a:cubicBezTo>
                  <a:cubicBezTo>
                    <a:pt x="4255608" y="924201"/>
                    <a:pt x="4248344" y="931472"/>
                    <a:pt x="4246449" y="940774"/>
                  </a:cubicBezTo>
                  <a:lnTo>
                    <a:pt x="4189121" y="940774"/>
                  </a:lnTo>
                  <a:lnTo>
                    <a:pt x="4189121" y="1168189"/>
                  </a:lnTo>
                  <a:lnTo>
                    <a:pt x="4065464" y="1168189"/>
                  </a:lnTo>
                  <a:cubicBezTo>
                    <a:pt x="4063569" y="1158878"/>
                    <a:pt x="4056304" y="1151601"/>
                    <a:pt x="4046986" y="1149712"/>
                  </a:cubicBezTo>
                  <a:close/>
                  <a:moveTo>
                    <a:pt x="4042248" y="1187141"/>
                  </a:moveTo>
                  <a:cubicBezTo>
                    <a:pt x="4034384" y="1187141"/>
                    <a:pt x="4028035" y="1180776"/>
                    <a:pt x="4028035" y="1172927"/>
                  </a:cubicBezTo>
                  <a:cubicBezTo>
                    <a:pt x="4028035" y="1165078"/>
                    <a:pt x="4034384" y="1158714"/>
                    <a:pt x="4042248" y="1158714"/>
                  </a:cubicBezTo>
                  <a:cubicBezTo>
                    <a:pt x="4050113" y="1158714"/>
                    <a:pt x="4056462" y="1165078"/>
                    <a:pt x="4056462" y="1172927"/>
                  </a:cubicBezTo>
                  <a:cubicBezTo>
                    <a:pt x="4056367" y="1180707"/>
                    <a:pt x="4050018" y="1186967"/>
                    <a:pt x="4042248" y="1186983"/>
                  </a:cubicBezTo>
                  <a:close/>
                  <a:moveTo>
                    <a:pt x="4269664" y="931298"/>
                  </a:moveTo>
                  <a:cubicBezTo>
                    <a:pt x="4277529" y="931298"/>
                    <a:pt x="4283877" y="937663"/>
                    <a:pt x="4283877" y="945512"/>
                  </a:cubicBezTo>
                  <a:cubicBezTo>
                    <a:pt x="4283877" y="953361"/>
                    <a:pt x="4277529" y="959725"/>
                    <a:pt x="4269664" y="959725"/>
                  </a:cubicBezTo>
                  <a:cubicBezTo>
                    <a:pt x="4261799" y="959725"/>
                    <a:pt x="4255451" y="953361"/>
                    <a:pt x="4255451" y="945512"/>
                  </a:cubicBezTo>
                  <a:cubicBezTo>
                    <a:pt x="4255356" y="937678"/>
                    <a:pt x="4261610" y="931248"/>
                    <a:pt x="4269443" y="931140"/>
                  </a:cubicBezTo>
                  <a:cubicBezTo>
                    <a:pt x="4269506" y="931140"/>
                    <a:pt x="4269601" y="931140"/>
                    <a:pt x="4269664" y="931140"/>
                  </a:cubicBezTo>
                  <a:close/>
                  <a:moveTo>
                    <a:pt x="4852890" y="1926241"/>
                  </a:moveTo>
                  <a:cubicBezTo>
                    <a:pt x="4850268" y="1939062"/>
                    <a:pt x="4858544" y="1951573"/>
                    <a:pt x="4871368" y="1954185"/>
                  </a:cubicBezTo>
                  <a:cubicBezTo>
                    <a:pt x="4884191" y="1956797"/>
                    <a:pt x="4896699" y="1948525"/>
                    <a:pt x="4899321" y="1935704"/>
                  </a:cubicBezTo>
                  <a:cubicBezTo>
                    <a:pt x="4901911" y="1922890"/>
                    <a:pt x="4893667" y="1910382"/>
                    <a:pt x="4880843" y="1907764"/>
                  </a:cubicBezTo>
                  <a:lnTo>
                    <a:pt x="4880843" y="1774473"/>
                  </a:lnTo>
                  <a:lnTo>
                    <a:pt x="4795562" y="1774473"/>
                  </a:lnTo>
                  <a:lnTo>
                    <a:pt x="4795562" y="1850278"/>
                  </a:lnTo>
                  <a:lnTo>
                    <a:pt x="4568147" y="1850278"/>
                  </a:lnTo>
                  <a:lnTo>
                    <a:pt x="4568147" y="2077694"/>
                  </a:lnTo>
                  <a:lnTo>
                    <a:pt x="4444490" y="2077694"/>
                  </a:lnTo>
                  <a:cubicBezTo>
                    <a:pt x="4441868" y="2064876"/>
                    <a:pt x="4429360" y="2056604"/>
                    <a:pt x="4416537" y="2059223"/>
                  </a:cubicBezTo>
                  <a:cubicBezTo>
                    <a:pt x="4403713" y="2061838"/>
                    <a:pt x="4395437" y="2074352"/>
                    <a:pt x="4398059" y="2087169"/>
                  </a:cubicBezTo>
                  <a:cubicBezTo>
                    <a:pt x="4400681" y="2099987"/>
                    <a:pt x="4413188" y="2108259"/>
                    <a:pt x="4426012" y="2105641"/>
                  </a:cubicBezTo>
                  <a:cubicBezTo>
                    <a:pt x="4435330" y="2103742"/>
                    <a:pt x="4442595" y="2096471"/>
                    <a:pt x="4444490" y="2087169"/>
                  </a:cubicBezTo>
                  <a:lnTo>
                    <a:pt x="4577623" y="2087169"/>
                  </a:lnTo>
                  <a:lnTo>
                    <a:pt x="4577623" y="1859754"/>
                  </a:lnTo>
                  <a:lnTo>
                    <a:pt x="4805038" y="1859754"/>
                  </a:lnTo>
                  <a:lnTo>
                    <a:pt x="4805038" y="1783949"/>
                  </a:lnTo>
                  <a:lnTo>
                    <a:pt x="4871368" y="1783949"/>
                  </a:lnTo>
                  <a:lnTo>
                    <a:pt x="4871368" y="1907764"/>
                  </a:lnTo>
                  <a:cubicBezTo>
                    <a:pt x="4862113" y="1909640"/>
                    <a:pt x="4854848" y="1916838"/>
                    <a:pt x="4852890" y="1926083"/>
                  </a:cubicBezTo>
                  <a:close/>
                  <a:moveTo>
                    <a:pt x="4421274" y="2096803"/>
                  </a:moveTo>
                  <a:cubicBezTo>
                    <a:pt x="4413410" y="2096803"/>
                    <a:pt x="4407061" y="2090438"/>
                    <a:pt x="4407061" y="2082589"/>
                  </a:cubicBezTo>
                  <a:cubicBezTo>
                    <a:pt x="4407061" y="2074740"/>
                    <a:pt x="4413410" y="2068376"/>
                    <a:pt x="4421274" y="2068376"/>
                  </a:cubicBezTo>
                  <a:cubicBezTo>
                    <a:pt x="4429139" y="2068376"/>
                    <a:pt x="4435488" y="2074740"/>
                    <a:pt x="4435488" y="2082589"/>
                  </a:cubicBezTo>
                  <a:cubicBezTo>
                    <a:pt x="4435393" y="2090369"/>
                    <a:pt x="4429044" y="2096629"/>
                    <a:pt x="4421274" y="2096645"/>
                  </a:cubicBezTo>
                  <a:close/>
                  <a:moveTo>
                    <a:pt x="4876105" y="1916765"/>
                  </a:moveTo>
                  <a:cubicBezTo>
                    <a:pt x="4883970" y="1916765"/>
                    <a:pt x="4890319" y="1923130"/>
                    <a:pt x="4890319" y="1930979"/>
                  </a:cubicBezTo>
                  <a:cubicBezTo>
                    <a:pt x="4890319" y="1938828"/>
                    <a:pt x="4883970" y="1945192"/>
                    <a:pt x="4876105" y="1945192"/>
                  </a:cubicBezTo>
                  <a:cubicBezTo>
                    <a:pt x="4868241" y="1945192"/>
                    <a:pt x="4861892" y="1938828"/>
                    <a:pt x="4861892" y="1930979"/>
                  </a:cubicBezTo>
                  <a:cubicBezTo>
                    <a:pt x="4861797" y="1923146"/>
                    <a:pt x="4868051" y="1916712"/>
                    <a:pt x="4875884" y="1916608"/>
                  </a:cubicBezTo>
                  <a:cubicBezTo>
                    <a:pt x="4875947" y="1916608"/>
                    <a:pt x="4876042" y="1916608"/>
                    <a:pt x="4876105" y="1916608"/>
                  </a:cubicBezTo>
                  <a:close/>
                  <a:moveTo>
                    <a:pt x="4777085" y="1253470"/>
                  </a:moveTo>
                  <a:cubicBezTo>
                    <a:pt x="4779706" y="1266288"/>
                    <a:pt x="4792214" y="1274560"/>
                    <a:pt x="4805038" y="1271941"/>
                  </a:cubicBezTo>
                  <a:cubicBezTo>
                    <a:pt x="4817862" y="1269326"/>
                    <a:pt x="4826137" y="1256812"/>
                    <a:pt x="4823516" y="1243995"/>
                  </a:cubicBezTo>
                  <a:cubicBezTo>
                    <a:pt x="4820894" y="1231177"/>
                    <a:pt x="4808386" y="1222905"/>
                    <a:pt x="4795562" y="1225523"/>
                  </a:cubicBezTo>
                  <a:cubicBezTo>
                    <a:pt x="4786245" y="1227422"/>
                    <a:pt x="4778980" y="1234693"/>
                    <a:pt x="4777085" y="1243995"/>
                  </a:cubicBezTo>
                  <a:lnTo>
                    <a:pt x="4719757" y="1243995"/>
                  </a:lnTo>
                  <a:lnTo>
                    <a:pt x="4719757" y="1708301"/>
                  </a:lnTo>
                  <a:lnTo>
                    <a:pt x="4947173" y="1708301"/>
                  </a:lnTo>
                  <a:lnTo>
                    <a:pt x="4947173" y="2011522"/>
                  </a:lnTo>
                  <a:lnTo>
                    <a:pt x="5004501" y="2011522"/>
                  </a:lnTo>
                  <a:cubicBezTo>
                    <a:pt x="5007122" y="2024339"/>
                    <a:pt x="5019630" y="2032612"/>
                    <a:pt x="5032454" y="2029993"/>
                  </a:cubicBezTo>
                  <a:cubicBezTo>
                    <a:pt x="5045277" y="2027378"/>
                    <a:pt x="5053553" y="2014864"/>
                    <a:pt x="5050931" y="2002046"/>
                  </a:cubicBezTo>
                  <a:cubicBezTo>
                    <a:pt x="5048310" y="1989229"/>
                    <a:pt x="5035802" y="1980957"/>
                    <a:pt x="5022978" y="1983575"/>
                  </a:cubicBezTo>
                  <a:cubicBezTo>
                    <a:pt x="5013660" y="1985474"/>
                    <a:pt x="5006396" y="1992745"/>
                    <a:pt x="5004501" y="2002046"/>
                  </a:cubicBezTo>
                  <a:lnTo>
                    <a:pt x="4956648" y="2002046"/>
                  </a:lnTo>
                  <a:lnTo>
                    <a:pt x="4956648" y="1698826"/>
                  </a:lnTo>
                  <a:lnTo>
                    <a:pt x="4729233" y="1698826"/>
                  </a:lnTo>
                  <a:lnTo>
                    <a:pt x="4729233" y="1253470"/>
                  </a:lnTo>
                  <a:close/>
                  <a:moveTo>
                    <a:pt x="4800300" y="1234519"/>
                  </a:moveTo>
                  <a:cubicBezTo>
                    <a:pt x="4808165" y="1234519"/>
                    <a:pt x="4814514" y="1240883"/>
                    <a:pt x="4814514" y="1248732"/>
                  </a:cubicBezTo>
                  <a:cubicBezTo>
                    <a:pt x="4814514" y="1256581"/>
                    <a:pt x="4808165" y="1262946"/>
                    <a:pt x="4800300" y="1262946"/>
                  </a:cubicBezTo>
                  <a:cubicBezTo>
                    <a:pt x="4792436" y="1262946"/>
                    <a:pt x="4786087" y="1256581"/>
                    <a:pt x="4786087" y="1248732"/>
                  </a:cubicBezTo>
                  <a:cubicBezTo>
                    <a:pt x="4785992" y="1240899"/>
                    <a:pt x="4792246" y="1234468"/>
                    <a:pt x="4800079" y="1234361"/>
                  </a:cubicBezTo>
                  <a:cubicBezTo>
                    <a:pt x="4800142" y="1234361"/>
                    <a:pt x="4800237" y="1234361"/>
                    <a:pt x="4800300" y="1234361"/>
                  </a:cubicBezTo>
                  <a:close/>
                  <a:moveTo>
                    <a:pt x="5027716" y="1992571"/>
                  </a:moveTo>
                  <a:cubicBezTo>
                    <a:pt x="5035581" y="1992571"/>
                    <a:pt x="5041929" y="1998935"/>
                    <a:pt x="5041929" y="2006784"/>
                  </a:cubicBezTo>
                  <a:cubicBezTo>
                    <a:pt x="5041929" y="2014633"/>
                    <a:pt x="5035581" y="2020998"/>
                    <a:pt x="5027716" y="2020998"/>
                  </a:cubicBezTo>
                  <a:cubicBezTo>
                    <a:pt x="5019851" y="2020998"/>
                    <a:pt x="5013502" y="2014633"/>
                    <a:pt x="5013502" y="2006784"/>
                  </a:cubicBezTo>
                  <a:cubicBezTo>
                    <a:pt x="5013408" y="1998951"/>
                    <a:pt x="5019661" y="1992517"/>
                    <a:pt x="5027495" y="1992413"/>
                  </a:cubicBezTo>
                  <a:cubicBezTo>
                    <a:pt x="5027558" y="1992413"/>
                    <a:pt x="5027653" y="1992413"/>
                    <a:pt x="5027716" y="1992413"/>
                  </a:cubicBezTo>
                  <a:close/>
                  <a:moveTo>
                    <a:pt x="5063692" y="2077851"/>
                  </a:moveTo>
                  <a:lnTo>
                    <a:pt x="4975252" y="2077851"/>
                  </a:lnTo>
                  <a:cubicBezTo>
                    <a:pt x="4972631" y="2065034"/>
                    <a:pt x="4960123" y="2056762"/>
                    <a:pt x="4947299" y="2059380"/>
                  </a:cubicBezTo>
                  <a:cubicBezTo>
                    <a:pt x="4934475" y="2061996"/>
                    <a:pt x="4926200" y="2074510"/>
                    <a:pt x="4928821" y="2087327"/>
                  </a:cubicBezTo>
                  <a:cubicBezTo>
                    <a:pt x="4931443" y="2100145"/>
                    <a:pt x="4943951" y="2108417"/>
                    <a:pt x="4956775" y="2105798"/>
                  </a:cubicBezTo>
                  <a:cubicBezTo>
                    <a:pt x="4966092" y="2103900"/>
                    <a:pt x="4973357" y="2096629"/>
                    <a:pt x="4975252" y="2087327"/>
                  </a:cubicBezTo>
                  <a:lnTo>
                    <a:pt x="5067703" y="2087327"/>
                  </a:lnTo>
                  <a:lnTo>
                    <a:pt x="5143508" y="2011522"/>
                  </a:lnTo>
                  <a:lnTo>
                    <a:pt x="5156142" y="2011522"/>
                  </a:lnTo>
                  <a:cubicBezTo>
                    <a:pt x="5158764" y="2024339"/>
                    <a:pt x="5171272" y="2032612"/>
                    <a:pt x="5184096" y="2029993"/>
                  </a:cubicBezTo>
                  <a:cubicBezTo>
                    <a:pt x="5196919" y="2027378"/>
                    <a:pt x="5205195" y="2014864"/>
                    <a:pt x="5202573" y="2002046"/>
                  </a:cubicBezTo>
                  <a:cubicBezTo>
                    <a:pt x="5199952" y="1989229"/>
                    <a:pt x="5187443" y="1980957"/>
                    <a:pt x="5174620" y="1983575"/>
                  </a:cubicBezTo>
                  <a:cubicBezTo>
                    <a:pt x="5165302" y="1985474"/>
                    <a:pt x="5158038" y="1992745"/>
                    <a:pt x="5156142" y="2002046"/>
                  </a:cubicBezTo>
                  <a:lnTo>
                    <a:pt x="5139529" y="2002046"/>
                  </a:lnTo>
                  <a:lnTo>
                    <a:pt x="5098815" y="2042792"/>
                  </a:lnTo>
                  <a:lnTo>
                    <a:pt x="5098815" y="2042792"/>
                  </a:lnTo>
                  <a:close/>
                  <a:moveTo>
                    <a:pt x="4951911" y="2096803"/>
                  </a:moveTo>
                  <a:cubicBezTo>
                    <a:pt x="4944046" y="2096803"/>
                    <a:pt x="4937697" y="2090438"/>
                    <a:pt x="4937697" y="2082589"/>
                  </a:cubicBezTo>
                  <a:cubicBezTo>
                    <a:pt x="4937697" y="2074740"/>
                    <a:pt x="4944046" y="2068376"/>
                    <a:pt x="4951911" y="2068376"/>
                  </a:cubicBezTo>
                  <a:cubicBezTo>
                    <a:pt x="4959775" y="2068376"/>
                    <a:pt x="4966124" y="2074740"/>
                    <a:pt x="4966124" y="2082589"/>
                  </a:cubicBezTo>
                  <a:cubicBezTo>
                    <a:pt x="4966029" y="2090369"/>
                    <a:pt x="4959681" y="2096629"/>
                    <a:pt x="4951911" y="2096645"/>
                  </a:cubicBezTo>
                  <a:close/>
                  <a:moveTo>
                    <a:pt x="5179326" y="1992571"/>
                  </a:moveTo>
                  <a:cubicBezTo>
                    <a:pt x="5187191" y="1992571"/>
                    <a:pt x="5193540" y="1998935"/>
                    <a:pt x="5193540" y="2006784"/>
                  </a:cubicBezTo>
                  <a:cubicBezTo>
                    <a:pt x="5193540" y="2014633"/>
                    <a:pt x="5187191" y="2020998"/>
                    <a:pt x="5179326" y="2020998"/>
                  </a:cubicBezTo>
                  <a:cubicBezTo>
                    <a:pt x="5171461" y="2020998"/>
                    <a:pt x="5165113" y="2014633"/>
                    <a:pt x="5165113" y="2006784"/>
                  </a:cubicBezTo>
                  <a:cubicBezTo>
                    <a:pt x="5165018" y="1998951"/>
                    <a:pt x="5171272" y="1992517"/>
                    <a:pt x="5179105" y="1992413"/>
                  </a:cubicBezTo>
                  <a:cubicBezTo>
                    <a:pt x="5179168" y="1992413"/>
                    <a:pt x="5179263" y="1992413"/>
                    <a:pt x="5179326" y="1992413"/>
                  </a:cubicBezTo>
                  <a:close/>
                  <a:moveTo>
                    <a:pt x="3734290" y="1347753"/>
                  </a:moveTo>
                  <a:cubicBezTo>
                    <a:pt x="3747113" y="1350371"/>
                    <a:pt x="3759621" y="1342102"/>
                    <a:pt x="3762243" y="1329285"/>
                  </a:cubicBezTo>
                  <a:cubicBezTo>
                    <a:pt x="3762243" y="1329282"/>
                    <a:pt x="3762243" y="1329279"/>
                    <a:pt x="3762243" y="1329275"/>
                  </a:cubicBezTo>
                  <a:lnTo>
                    <a:pt x="3850682" y="1329275"/>
                  </a:lnTo>
                  <a:lnTo>
                    <a:pt x="3961579" y="1440172"/>
                  </a:lnTo>
                  <a:lnTo>
                    <a:pt x="3961579" y="1547057"/>
                  </a:lnTo>
                  <a:lnTo>
                    <a:pt x="3913727" y="1547057"/>
                  </a:lnTo>
                  <a:cubicBezTo>
                    <a:pt x="3911105" y="1534240"/>
                    <a:pt x="3898598" y="1525968"/>
                    <a:pt x="3885774" y="1528586"/>
                  </a:cubicBezTo>
                  <a:cubicBezTo>
                    <a:pt x="3872950" y="1531201"/>
                    <a:pt x="3864675" y="1543716"/>
                    <a:pt x="3867296" y="1556533"/>
                  </a:cubicBezTo>
                  <a:cubicBezTo>
                    <a:pt x="3869918" y="1569350"/>
                    <a:pt x="3882426" y="1577623"/>
                    <a:pt x="3895249" y="1575004"/>
                  </a:cubicBezTo>
                  <a:cubicBezTo>
                    <a:pt x="3904567" y="1573106"/>
                    <a:pt x="3911832" y="1565835"/>
                    <a:pt x="3913727" y="1556533"/>
                  </a:cubicBezTo>
                  <a:lnTo>
                    <a:pt x="3971055" y="1556533"/>
                  </a:lnTo>
                  <a:lnTo>
                    <a:pt x="3971055" y="1436129"/>
                  </a:lnTo>
                  <a:lnTo>
                    <a:pt x="3854694" y="1319642"/>
                  </a:lnTo>
                  <a:lnTo>
                    <a:pt x="3762243" y="1319642"/>
                  </a:lnTo>
                  <a:cubicBezTo>
                    <a:pt x="3759621" y="1306824"/>
                    <a:pt x="3747113" y="1298555"/>
                    <a:pt x="3734290" y="1301177"/>
                  </a:cubicBezTo>
                  <a:cubicBezTo>
                    <a:pt x="3721466" y="1303795"/>
                    <a:pt x="3713191" y="1316313"/>
                    <a:pt x="3715812" y="1329130"/>
                  </a:cubicBezTo>
                  <a:cubicBezTo>
                    <a:pt x="3717739" y="1338429"/>
                    <a:pt x="3725003" y="1345694"/>
                    <a:pt x="3734290" y="1347595"/>
                  </a:cubicBezTo>
                  <a:close/>
                  <a:moveTo>
                    <a:pt x="3890638" y="1566167"/>
                  </a:moveTo>
                  <a:cubicBezTo>
                    <a:pt x="3882773" y="1566167"/>
                    <a:pt x="3876425" y="1559802"/>
                    <a:pt x="3876425" y="1551953"/>
                  </a:cubicBezTo>
                  <a:cubicBezTo>
                    <a:pt x="3876425" y="1544104"/>
                    <a:pt x="3882773" y="1537740"/>
                    <a:pt x="3890638" y="1537740"/>
                  </a:cubicBezTo>
                  <a:cubicBezTo>
                    <a:pt x="3898503" y="1537740"/>
                    <a:pt x="3904851" y="1544104"/>
                    <a:pt x="3904851" y="1551953"/>
                  </a:cubicBezTo>
                  <a:cubicBezTo>
                    <a:pt x="3904757" y="1559733"/>
                    <a:pt x="3898408" y="1565993"/>
                    <a:pt x="3890638" y="1566009"/>
                  </a:cubicBezTo>
                  <a:close/>
                  <a:moveTo>
                    <a:pt x="3739028" y="1310324"/>
                  </a:moveTo>
                  <a:cubicBezTo>
                    <a:pt x="3746892" y="1310324"/>
                    <a:pt x="3753241" y="1316689"/>
                    <a:pt x="3753241" y="1324538"/>
                  </a:cubicBezTo>
                  <a:cubicBezTo>
                    <a:pt x="3753241" y="1332387"/>
                    <a:pt x="3746892" y="1338751"/>
                    <a:pt x="3739028" y="1338751"/>
                  </a:cubicBezTo>
                  <a:cubicBezTo>
                    <a:pt x="3731163" y="1338751"/>
                    <a:pt x="3724814" y="1332387"/>
                    <a:pt x="3724814" y="1324538"/>
                  </a:cubicBezTo>
                  <a:cubicBezTo>
                    <a:pt x="3724719" y="1316704"/>
                    <a:pt x="3730973" y="1310274"/>
                    <a:pt x="3738806" y="1310166"/>
                  </a:cubicBezTo>
                  <a:cubicBezTo>
                    <a:pt x="3738870" y="1310166"/>
                    <a:pt x="3738964" y="1310166"/>
                    <a:pt x="3739028" y="1310166"/>
                  </a:cubicBezTo>
                  <a:close/>
                  <a:moveTo>
                    <a:pt x="2758266" y="391471"/>
                  </a:moveTo>
                  <a:cubicBezTo>
                    <a:pt x="2745430" y="388855"/>
                    <a:pt x="2732903" y="397143"/>
                    <a:pt x="2730291" y="409983"/>
                  </a:cubicBezTo>
                  <a:cubicBezTo>
                    <a:pt x="2727676" y="422819"/>
                    <a:pt x="2735964" y="435343"/>
                    <a:pt x="2748800" y="437958"/>
                  </a:cubicBezTo>
                  <a:cubicBezTo>
                    <a:pt x="2761633" y="440570"/>
                    <a:pt x="2774157" y="432289"/>
                    <a:pt x="2776776" y="419455"/>
                  </a:cubicBezTo>
                  <a:lnTo>
                    <a:pt x="3052043" y="419455"/>
                  </a:lnTo>
                  <a:lnTo>
                    <a:pt x="3052043" y="561590"/>
                  </a:lnTo>
                  <a:lnTo>
                    <a:pt x="2985714" y="561590"/>
                  </a:lnTo>
                  <a:lnTo>
                    <a:pt x="2985714" y="513738"/>
                  </a:lnTo>
                  <a:cubicBezTo>
                    <a:pt x="2998534" y="511123"/>
                    <a:pt x="3006803" y="498609"/>
                    <a:pt x="3004185" y="485791"/>
                  </a:cubicBezTo>
                  <a:cubicBezTo>
                    <a:pt x="3001569" y="472971"/>
                    <a:pt x="2989055" y="464702"/>
                    <a:pt x="2976238" y="467317"/>
                  </a:cubicBezTo>
                  <a:cubicBezTo>
                    <a:pt x="2963420" y="469932"/>
                    <a:pt x="2955148" y="482446"/>
                    <a:pt x="2957767" y="495267"/>
                  </a:cubicBezTo>
                  <a:cubicBezTo>
                    <a:pt x="2959665" y="504569"/>
                    <a:pt x="2966936" y="511840"/>
                    <a:pt x="2976238" y="513738"/>
                  </a:cubicBezTo>
                  <a:lnTo>
                    <a:pt x="2976238" y="571066"/>
                  </a:lnTo>
                  <a:lnTo>
                    <a:pt x="3061519" y="571066"/>
                  </a:lnTo>
                  <a:lnTo>
                    <a:pt x="3061519" y="409980"/>
                  </a:lnTo>
                  <a:lnTo>
                    <a:pt x="2776776" y="409980"/>
                  </a:lnTo>
                  <a:cubicBezTo>
                    <a:pt x="2774884" y="400652"/>
                    <a:pt x="2767594" y="393363"/>
                    <a:pt x="2758266" y="391471"/>
                  </a:cubicBezTo>
                  <a:close/>
                  <a:moveTo>
                    <a:pt x="2766984" y="419424"/>
                  </a:moveTo>
                  <a:cubicBezTo>
                    <a:pt x="2764369" y="426827"/>
                    <a:pt x="2756242" y="430709"/>
                    <a:pt x="2748838" y="428094"/>
                  </a:cubicBezTo>
                  <a:cubicBezTo>
                    <a:pt x="2741434" y="425479"/>
                    <a:pt x="2737553" y="417352"/>
                    <a:pt x="2740168" y="409948"/>
                  </a:cubicBezTo>
                  <a:cubicBezTo>
                    <a:pt x="2742783" y="402544"/>
                    <a:pt x="2750910" y="398663"/>
                    <a:pt x="2758314" y="401278"/>
                  </a:cubicBezTo>
                  <a:cubicBezTo>
                    <a:pt x="2765718" y="403893"/>
                    <a:pt x="2769599" y="412020"/>
                    <a:pt x="2766984" y="419424"/>
                  </a:cubicBezTo>
                  <a:close/>
                  <a:moveTo>
                    <a:pt x="2966762" y="490523"/>
                  </a:moveTo>
                  <a:cubicBezTo>
                    <a:pt x="2966762" y="482674"/>
                    <a:pt x="2973127" y="476309"/>
                    <a:pt x="2980976" y="476309"/>
                  </a:cubicBezTo>
                  <a:cubicBezTo>
                    <a:pt x="2988825" y="476309"/>
                    <a:pt x="2995189" y="482674"/>
                    <a:pt x="2995189" y="490523"/>
                  </a:cubicBezTo>
                  <a:cubicBezTo>
                    <a:pt x="2995189" y="498372"/>
                    <a:pt x="2988825" y="504736"/>
                    <a:pt x="2980976" y="504736"/>
                  </a:cubicBezTo>
                  <a:cubicBezTo>
                    <a:pt x="2973127" y="504736"/>
                    <a:pt x="2966762" y="498372"/>
                    <a:pt x="2966762" y="490523"/>
                  </a:cubicBezTo>
                  <a:close/>
                  <a:moveTo>
                    <a:pt x="2293991" y="1347595"/>
                  </a:moveTo>
                  <a:cubicBezTo>
                    <a:pt x="2306809" y="1350213"/>
                    <a:pt x="2319323" y="1341944"/>
                    <a:pt x="2321941" y="1329127"/>
                  </a:cubicBezTo>
                  <a:cubicBezTo>
                    <a:pt x="2321944" y="1329124"/>
                    <a:pt x="2321944" y="1329121"/>
                    <a:pt x="2321944" y="1329117"/>
                  </a:cubicBezTo>
                  <a:lnTo>
                    <a:pt x="2410384" y="1329117"/>
                  </a:lnTo>
                  <a:lnTo>
                    <a:pt x="2521280" y="1440014"/>
                  </a:lnTo>
                  <a:lnTo>
                    <a:pt x="2521280" y="1547057"/>
                  </a:lnTo>
                  <a:lnTo>
                    <a:pt x="2473555" y="1547057"/>
                  </a:lnTo>
                  <a:cubicBezTo>
                    <a:pt x="2470940" y="1534240"/>
                    <a:pt x="2458425" y="1525968"/>
                    <a:pt x="2445608" y="1528586"/>
                  </a:cubicBezTo>
                  <a:cubicBezTo>
                    <a:pt x="2432787" y="1531201"/>
                    <a:pt x="2424518" y="1543716"/>
                    <a:pt x="2427134" y="1556533"/>
                  </a:cubicBezTo>
                  <a:cubicBezTo>
                    <a:pt x="2429752" y="1569350"/>
                    <a:pt x="2442263" y="1577623"/>
                    <a:pt x="2455084" y="1575004"/>
                  </a:cubicBezTo>
                  <a:cubicBezTo>
                    <a:pt x="2464385" y="1573106"/>
                    <a:pt x="2471656" y="1565835"/>
                    <a:pt x="2473555" y="1556533"/>
                  </a:cubicBezTo>
                  <a:lnTo>
                    <a:pt x="2530883" y="1556533"/>
                  </a:lnTo>
                  <a:lnTo>
                    <a:pt x="2530883" y="1436129"/>
                  </a:lnTo>
                  <a:lnTo>
                    <a:pt x="2414395" y="1319642"/>
                  </a:lnTo>
                  <a:lnTo>
                    <a:pt x="2321944" y="1319642"/>
                  </a:lnTo>
                  <a:cubicBezTo>
                    <a:pt x="2319326" y="1306824"/>
                    <a:pt x="2306809" y="1298555"/>
                    <a:pt x="2293991" y="1301177"/>
                  </a:cubicBezTo>
                  <a:cubicBezTo>
                    <a:pt x="2281174" y="1303795"/>
                    <a:pt x="2272905" y="1316313"/>
                    <a:pt x="2275526" y="1329130"/>
                  </a:cubicBezTo>
                  <a:cubicBezTo>
                    <a:pt x="2277428" y="1338429"/>
                    <a:pt x="2284692" y="1345694"/>
                    <a:pt x="2293991" y="1347595"/>
                  </a:cubicBezTo>
                  <a:close/>
                  <a:moveTo>
                    <a:pt x="2450340" y="1566009"/>
                  </a:moveTo>
                  <a:cubicBezTo>
                    <a:pt x="2442490" y="1566009"/>
                    <a:pt x="2436126" y="1559644"/>
                    <a:pt x="2436126" y="1551795"/>
                  </a:cubicBezTo>
                  <a:cubicBezTo>
                    <a:pt x="2436126" y="1543946"/>
                    <a:pt x="2442490" y="1537582"/>
                    <a:pt x="2450340" y="1537582"/>
                  </a:cubicBezTo>
                  <a:cubicBezTo>
                    <a:pt x="2458188" y="1537582"/>
                    <a:pt x="2464553" y="1543946"/>
                    <a:pt x="2464553" y="1551795"/>
                  </a:cubicBezTo>
                  <a:cubicBezTo>
                    <a:pt x="2464537" y="1559638"/>
                    <a:pt x="2458182" y="1565990"/>
                    <a:pt x="2450340" y="1566009"/>
                  </a:cubicBezTo>
                  <a:close/>
                  <a:moveTo>
                    <a:pt x="2298729" y="1310166"/>
                  </a:moveTo>
                  <a:cubicBezTo>
                    <a:pt x="2306578" y="1310166"/>
                    <a:pt x="2312943" y="1316531"/>
                    <a:pt x="2312943" y="1324380"/>
                  </a:cubicBezTo>
                  <a:cubicBezTo>
                    <a:pt x="2312943" y="1332229"/>
                    <a:pt x="2306578" y="1338593"/>
                    <a:pt x="2298729" y="1338593"/>
                  </a:cubicBezTo>
                  <a:cubicBezTo>
                    <a:pt x="2290880" y="1338593"/>
                    <a:pt x="2284516" y="1332229"/>
                    <a:pt x="2284516" y="1324380"/>
                  </a:cubicBezTo>
                  <a:cubicBezTo>
                    <a:pt x="2284497" y="1316547"/>
                    <a:pt x="2290833" y="1310185"/>
                    <a:pt x="2298666" y="1310166"/>
                  </a:cubicBezTo>
                  <a:cubicBezTo>
                    <a:pt x="2298688" y="1310166"/>
                    <a:pt x="2298707" y="1310166"/>
                    <a:pt x="2298729" y="1310166"/>
                  </a:cubicBezTo>
                  <a:close/>
                  <a:moveTo>
                    <a:pt x="2597212" y="713200"/>
                  </a:moveTo>
                  <a:lnTo>
                    <a:pt x="2597212" y="1016421"/>
                  </a:lnTo>
                  <a:lnTo>
                    <a:pt x="2549360" y="1016421"/>
                  </a:lnTo>
                  <a:cubicBezTo>
                    <a:pt x="2546745" y="1003604"/>
                    <a:pt x="2534231" y="995331"/>
                    <a:pt x="2521413" y="997950"/>
                  </a:cubicBezTo>
                  <a:cubicBezTo>
                    <a:pt x="2508593" y="1000565"/>
                    <a:pt x="2500323" y="1013079"/>
                    <a:pt x="2502939" y="1025897"/>
                  </a:cubicBezTo>
                  <a:cubicBezTo>
                    <a:pt x="2505557" y="1038714"/>
                    <a:pt x="2518068" y="1046986"/>
                    <a:pt x="2530889" y="1044368"/>
                  </a:cubicBezTo>
                  <a:cubicBezTo>
                    <a:pt x="2540191" y="1042470"/>
                    <a:pt x="2547462" y="1035199"/>
                    <a:pt x="2549360" y="1025897"/>
                  </a:cubicBezTo>
                  <a:lnTo>
                    <a:pt x="2606688" y="1025897"/>
                  </a:lnTo>
                  <a:lnTo>
                    <a:pt x="2606688" y="722676"/>
                  </a:lnTo>
                  <a:lnTo>
                    <a:pt x="2758298" y="722676"/>
                  </a:lnTo>
                  <a:lnTo>
                    <a:pt x="2758298" y="589543"/>
                  </a:lnTo>
                  <a:cubicBezTo>
                    <a:pt x="2771119" y="586928"/>
                    <a:pt x="2779388" y="574414"/>
                    <a:pt x="2776769" y="561596"/>
                  </a:cubicBezTo>
                  <a:cubicBezTo>
                    <a:pt x="2774154" y="548776"/>
                    <a:pt x="2761640" y="540507"/>
                    <a:pt x="2748822" y="543122"/>
                  </a:cubicBezTo>
                  <a:cubicBezTo>
                    <a:pt x="2736005" y="545737"/>
                    <a:pt x="2727733" y="558251"/>
                    <a:pt x="2730351" y="571072"/>
                  </a:cubicBezTo>
                  <a:cubicBezTo>
                    <a:pt x="2732249" y="580374"/>
                    <a:pt x="2739520" y="587645"/>
                    <a:pt x="2748822" y="589543"/>
                  </a:cubicBezTo>
                  <a:lnTo>
                    <a:pt x="2748822" y="713200"/>
                  </a:lnTo>
                  <a:close/>
                  <a:moveTo>
                    <a:pt x="2526145" y="1035372"/>
                  </a:moveTo>
                  <a:cubicBezTo>
                    <a:pt x="2518296" y="1035372"/>
                    <a:pt x="2511931" y="1029008"/>
                    <a:pt x="2511931" y="1021159"/>
                  </a:cubicBezTo>
                  <a:cubicBezTo>
                    <a:pt x="2511931" y="1013310"/>
                    <a:pt x="2518296" y="1006945"/>
                    <a:pt x="2526145" y="1006945"/>
                  </a:cubicBezTo>
                  <a:cubicBezTo>
                    <a:pt x="2533994" y="1006945"/>
                    <a:pt x="2540358" y="1013310"/>
                    <a:pt x="2540358" y="1021159"/>
                  </a:cubicBezTo>
                  <a:cubicBezTo>
                    <a:pt x="2540342" y="1029002"/>
                    <a:pt x="2533987" y="1035353"/>
                    <a:pt x="2526145" y="1035372"/>
                  </a:cubicBezTo>
                  <a:close/>
                  <a:moveTo>
                    <a:pt x="2739347" y="566328"/>
                  </a:moveTo>
                  <a:cubicBezTo>
                    <a:pt x="2739347" y="558479"/>
                    <a:pt x="2745711" y="552114"/>
                    <a:pt x="2753560" y="552114"/>
                  </a:cubicBezTo>
                  <a:cubicBezTo>
                    <a:pt x="2761409" y="552114"/>
                    <a:pt x="2767774" y="558479"/>
                    <a:pt x="2767774" y="566328"/>
                  </a:cubicBezTo>
                  <a:cubicBezTo>
                    <a:pt x="2767774" y="574177"/>
                    <a:pt x="2761409" y="580541"/>
                    <a:pt x="2753560" y="580541"/>
                  </a:cubicBezTo>
                  <a:cubicBezTo>
                    <a:pt x="2745711" y="580541"/>
                    <a:pt x="2739347" y="574177"/>
                    <a:pt x="2739347" y="566328"/>
                  </a:cubicBezTo>
                  <a:close/>
                  <a:moveTo>
                    <a:pt x="4189121" y="3015309"/>
                  </a:moveTo>
                  <a:cubicBezTo>
                    <a:pt x="4201945" y="3017927"/>
                    <a:pt x="4214453" y="3009658"/>
                    <a:pt x="4217074" y="2996841"/>
                  </a:cubicBezTo>
                  <a:cubicBezTo>
                    <a:pt x="4217074" y="2996838"/>
                    <a:pt x="4217074" y="2996835"/>
                    <a:pt x="4217074" y="2996831"/>
                  </a:cubicBezTo>
                  <a:lnTo>
                    <a:pt x="4501817" y="2996831"/>
                  </a:lnTo>
                  <a:lnTo>
                    <a:pt x="4501817" y="2636283"/>
                  </a:lnTo>
                  <a:cubicBezTo>
                    <a:pt x="4514641" y="2633668"/>
                    <a:pt x="4522916" y="2621154"/>
                    <a:pt x="4520295" y="2608336"/>
                  </a:cubicBezTo>
                  <a:cubicBezTo>
                    <a:pt x="4517673" y="2595516"/>
                    <a:pt x="4505165" y="2587247"/>
                    <a:pt x="4492342" y="2589862"/>
                  </a:cubicBezTo>
                  <a:cubicBezTo>
                    <a:pt x="4479518" y="2592480"/>
                    <a:pt x="4471242" y="2604991"/>
                    <a:pt x="4473864" y="2617812"/>
                  </a:cubicBezTo>
                  <a:cubicBezTo>
                    <a:pt x="4475759" y="2627114"/>
                    <a:pt x="4483024" y="2634385"/>
                    <a:pt x="4492342" y="2636283"/>
                  </a:cubicBezTo>
                  <a:lnTo>
                    <a:pt x="4492342" y="2987356"/>
                  </a:lnTo>
                  <a:lnTo>
                    <a:pt x="4217074" y="2987356"/>
                  </a:lnTo>
                  <a:cubicBezTo>
                    <a:pt x="4214453" y="2974538"/>
                    <a:pt x="4201945" y="2966269"/>
                    <a:pt x="4189121" y="2968891"/>
                  </a:cubicBezTo>
                  <a:cubicBezTo>
                    <a:pt x="4176297" y="2971509"/>
                    <a:pt x="4168022" y="2984027"/>
                    <a:pt x="4170643" y="2996844"/>
                  </a:cubicBezTo>
                  <a:cubicBezTo>
                    <a:pt x="4172570" y="3006143"/>
                    <a:pt x="4179835" y="3013407"/>
                    <a:pt x="4189121" y="3015309"/>
                  </a:cubicBezTo>
                  <a:close/>
                  <a:moveTo>
                    <a:pt x="4482866" y="2613068"/>
                  </a:moveTo>
                  <a:cubicBezTo>
                    <a:pt x="4482866" y="2605219"/>
                    <a:pt x="4489215" y="2598854"/>
                    <a:pt x="4497080" y="2598854"/>
                  </a:cubicBezTo>
                  <a:cubicBezTo>
                    <a:pt x="4504944" y="2598854"/>
                    <a:pt x="4511293" y="2605219"/>
                    <a:pt x="4511293" y="2613068"/>
                  </a:cubicBezTo>
                  <a:cubicBezTo>
                    <a:pt x="4511293" y="2620917"/>
                    <a:pt x="4504944" y="2627281"/>
                    <a:pt x="4497080" y="2627281"/>
                  </a:cubicBezTo>
                  <a:cubicBezTo>
                    <a:pt x="4489215" y="2627281"/>
                    <a:pt x="4482866" y="2620917"/>
                    <a:pt x="4482866" y="2613068"/>
                  </a:cubicBezTo>
                  <a:close/>
                  <a:moveTo>
                    <a:pt x="4193859" y="2977880"/>
                  </a:moveTo>
                  <a:cubicBezTo>
                    <a:pt x="4201724" y="2977880"/>
                    <a:pt x="4208072" y="2984245"/>
                    <a:pt x="4208072" y="2992094"/>
                  </a:cubicBezTo>
                  <a:cubicBezTo>
                    <a:pt x="4208072" y="2999943"/>
                    <a:pt x="4201724" y="3006307"/>
                    <a:pt x="4193859" y="3006307"/>
                  </a:cubicBezTo>
                  <a:cubicBezTo>
                    <a:pt x="4185994" y="3006307"/>
                    <a:pt x="4179645" y="2999943"/>
                    <a:pt x="4179645" y="2992094"/>
                  </a:cubicBezTo>
                  <a:cubicBezTo>
                    <a:pt x="4179614" y="2984260"/>
                    <a:pt x="4185962" y="2977899"/>
                    <a:pt x="4193795" y="2977880"/>
                  </a:cubicBezTo>
                  <a:cubicBezTo>
                    <a:pt x="4193827" y="2977880"/>
                    <a:pt x="4193827" y="2977880"/>
                    <a:pt x="4193859" y="2977880"/>
                  </a:cubicBezTo>
                  <a:close/>
                  <a:moveTo>
                    <a:pt x="3743765" y="1225517"/>
                  </a:moveTo>
                  <a:cubicBezTo>
                    <a:pt x="3730942" y="1222905"/>
                    <a:pt x="3718434" y="1231177"/>
                    <a:pt x="3715812" y="1243998"/>
                  </a:cubicBezTo>
                  <a:cubicBezTo>
                    <a:pt x="3713222" y="1256815"/>
                    <a:pt x="3721466" y="1269326"/>
                    <a:pt x="3734290" y="1271941"/>
                  </a:cubicBezTo>
                  <a:cubicBezTo>
                    <a:pt x="3747113" y="1274554"/>
                    <a:pt x="3759621" y="1266285"/>
                    <a:pt x="3762243" y="1253470"/>
                  </a:cubicBezTo>
                  <a:lnTo>
                    <a:pt x="3888585" y="1253470"/>
                  </a:lnTo>
                  <a:lnTo>
                    <a:pt x="4037384" y="1402269"/>
                  </a:lnTo>
                  <a:lnTo>
                    <a:pt x="4037384" y="1622863"/>
                  </a:lnTo>
                  <a:lnTo>
                    <a:pt x="3913727" y="1622863"/>
                  </a:lnTo>
                  <a:cubicBezTo>
                    <a:pt x="3911105" y="1610045"/>
                    <a:pt x="3898598" y="1601773"/>
                    <a:pt x="3885774" y="1604391"/>
                  </a:cubicBezTo>
                  <a:cubicBezTo>
                    <a:pt x="3872950" y="1607007"/>
                    <a:pt x="3864675" y="1619521"/>
                    <a:pt x="3867296" y="1632338"/>
                  </a:cubicBezTo>
                  <a:cubicBezTo>
                    <a:pt x="3869918" y="1645156"/>
                    <a:pt x="3882426" y="1653428"/>
                    <a:pt x="3895249" y="1650809"/>
                  </a:cubicBezTo>
                  <a:cubicBezTo>
                    <a:pt x="3904567" y="1648911"/>
                    <a:pt x="3911832" y="1641640"/>
                    <a:pt x="3913727" y="1632338"/>
                  </a:cubicBezTo>
                  <a:lnTo>
                    <a:pt x="4046860" y="1632338"/>
                  </a:lnTo>
                  <a:lnTo>
                    <a:pt x="4046860" y="1398227"/>
                  </a:lnTo>
                  <a:lnTo>
                    <a:pt x="3892596" y="1243837"/>
                  </a:lnTo>
                  <a:lnTo>
                    <a:pt x="3762243" y="1243837"/>
                  </a:lnTo>
                  <a:cubicBezTo>
                    <a:pt x="3760285" y="1234588"/>
                    <a:pt x="3753020" y="1227384"/>
                    <a:pt x="3743765" y="1225517"/>
                  </a:cubicBezTo>
                  <a:close/>
                  <a:moveTo>
                    <a:pt x="3739028" y="1262946"/>
                  </a:moveTo>
                  <a:cubicBezTo>
                    <a:pt x="3731163" y="1262946"/>
                    <a:pt x="3724814" y="1256581"/>
                    <a:pt x="3724814" y="1248732"/>
                  </a:cubicBezTo>
                  <a:cubicBezTo>
                    <a:pt x="3724814" y="1240883"/>
                    <a:pt x="3731163" y="1234519"/>
                    <a:pt x="3739028" y="1234519"/>
                  </a:cubicBezTo>
                  <a:cubicBezTo>
                    <a:pt x="3746892" y="1234519"/>
                    <a:pt x="3753241" y="1240883"/>
                    <a:pt x="3753241" y="1248732"/>
                  </a:cubicBezTo>
                  <a:cubicBezTo>
                    <a:pt x="3753146" y="1256512"/>
                    <a:pt x="3746798" y="1262772"/>
                    <a:pt x="3739028" y="1262788"/>
                  </a:cubicBezTo>
                  <a:close/>
                  <a:moveTo>
                    <a:pt x="3890638" y="1641972"/>
                  </a:moveTo>
                  <a:cubicBezTo>
                    <a:pt x="3882773" y="1641972"/>
                    <a:pt x="3876425" y="1635607"/>
                    <a:pt x="3876425" y="1627758"/>
                  </a:cubicBezTo>
                  <a:cubicBezTo>
                    <a:pt x="3876425" y="1619909"/>
                    <a:pt x="3882773" y="1613545"/>
                    <a:pt x="3890638" y="1613545"/>
                  </a:cubicBezTo>
                  <a:cubicBezTo>
                    <a:pt x="3898503" y="1613545"/>
                    <a:pt x="3904851" y="1619909"/>
                    <a:pt x="3904851" y="1627758"/>
                  </a:cubicBezTo>
                  <a:cubicBezTo>
                    <a:pt x="3904757" y="1635538"/>
                    <a:pt x="3898408" y="1641798"/>
                    <a:pt x="3890638" y="1641814"/>
                  </a:cubicBezTo>
                  <a:close/>
                  <a:moveTo>
                    <a:pt x="2455077" y="1073907"/>
                  </a:moveTo>
                  <a:cubicBezTo>
                    <a:pt x="2442257" y="1071295"/>
                    <a:pt x="2429746" y="1079567"/>
                    <a:pt x="2427134" y="1092387"/>
                  </a:cubicBezTo>
                  <a:cubicBezTo>
                    <a:pt x="2424522" y="1105205"/>
                    <a:pt x="2432794" y="1117716"/>
                    <a:pt x="2445614" y="1120331"/>
                  </a:cubicBezTo>
                  <a:cubicBezTo>
                    <a:pt x="2458428" y="1122943"/>
                    <a:pt x="2470936" y="1114674"/>
                    <a:pt x="2473555" y="1101860"/>
                  </a:cubicBezTo>
                  <a:lnTo>
                    <a:pt x="2682493" y="1101860"/>
                  </a:lnTo>
                  <a:lnTo>
                    <a:pt x="2682493" y="892764"/>
                  </a:lnTo>
                  <a:cubicBezTo>
                    <a:pt x="2695313" y="890149"/>
                    <a:pt x="2703582" y="877634"/>
                    <a:pt x="2700964" y="864817"/>
                  </a:cubicBezTo>
                  <a:cubicBezTo>
                    <a:pt x="2698349" y="851997"/>
                    <a:pt x="2685835" y="843727"/>
                    <a:pt x="2673017" y="846343"/>
                  </a:cubicBezTo>
                  <a:cubicBezTo>
                    <a:pt x="2660200" y="848958"/>
                    <a:pt x="2651928" y="861472"/>
                    <a:pt x="2654546" y="874293"/>
                  </a:cubicBezTo>
                  <a:cubicBezTo>
                    <a:pt x="2656444" y="883595"/>
                    <a:pt x="2663715" y="890866"/>
                    <a:pt x="2673017" y="892764"/>
                  </a:cubicBezTo>
                  <a:lnTo>
                    <a:pt x="2673017" y="1092226"/>
                  </a:lnTo>
                  <a:lnTo>
                    <a:pt x="2473555" y="1092226"/>
                  </a:lnTo>
                  <a:cubicBezTo>
                    <a:pt x="2471609" y="1082978"/>
                    <a:pt x="2464344" y="1075773"/>
                    <a:pt x="2455077" y="1073907"/>
                  </a:cubicBezTo>
                  <a:close/>
                  <a:moveTo>
                    <a:pt x="2450340" y="1111336"/>
                  </a:moveTo>
                  <a:cubicBezTo>
                    <a:pt x="2442490" y="1111336"/>
                    <a:pt x="2436126" y="1104971"/>
                    <a:pt x="2436126" y="1097122"/>
                  </a:cubicBezTo>
                  <a:cubicBezTo>
                    <a:pt x="2436126" y="1089273"/>
                    <a:pt x="2442490" y="1082909"/>
                    <a:pt x="2450340" y="1082909"/>
                  </a:cubicBezTo>
                  <a:cubicBezTo>
                    <a:pt x="2458188" y="1082909"/>
                    <a:pt x="2464553" y="1089273"/>
                    <a:pt x="2464553" y="1097122"/>
                  </a:cubicBezTo>
                  <a:cubicBezTo>
                    <a:pt x="2464449" y="1104902"/>
                    <a:pt x="2458122" y="1111162"/>
                    <a:pt x="2450340" y="1111178"/>
                  </a:cubicBezTo>
                  <a:close/>
                  <a:moveTo>
                    <a:pt x="2663542" y="869707"/>
                  </a:moveTo>
                  <a:cubicBezTo>
                    <a:pt x="2663542" y="861857"/>
                    <a:pt x="2669906" y="855493"/>
                    <a:pt x="2677755" y="855493"/>
                  </a:cubicBezTo>
                  <a:cubicBezTo>
                    <a:pt x="2685604" y="855493"/>
                    <a:pt x="2691969" y="861857"/>
                    <a:pt x="2691969" y="869707"/>
                  </a:cubicBezTo>
                  <a:cubicBezTo>
                    <a:pt x="2691969" y="877555"/>
                    <a:pt x="2685604" y="883920"/>
                    <a:pt x="2677755" y="883920"/>
                  </a:cubicBezTo>
                  <a:cubicBezTo>
                    <a:pt x="2669906" y="883920"/>
                    <a:pt x="2663542" y="877559"/>
                    <a:pt x="2663542" y="869707"/>
                  </a:cubicBezTo>
                  <a:cubicBezTo>
                    <a:pt x="2663542" y="869656"/>
                    <a:pt x="2663542" y="869602"/>
                    <a:pt x="2663542" y="869549"/>
                  </a:cubicBezTo>
                  <a:close/>
                  <a:moveTo>
                    <a:pt x="2379272" y="1149712"/>
                  </a:moveTo>
                  <a:cubicBezTo>
                    <a:pt x="2366452" y="1147100"/>
                    <a:pt x="2353941" y="1155372"/>
                    <a:pt x="2351328" y="1168193"/>
                  </a:cubicBezTo>
                  <a:cubicBezTo>
                    <a:pt x="2348716" y="1181010"/>
                    <a:pt x="2356988" y="1193521"/>
                    <a:pt x="2369809" y="1196136"/>
                  </a:cubicBezTo>
                  <a:cubicBezTo>
                    <a:pt x="2382623" y="1198748"/>
                    <a:pt x="2395131" y="1190479"/>
                    <a:pt x="2397750" y="1177665"/>
                  </a:cubicBezTo>
                  <a:lnTo>
                    <a:pt x="2486189" y="1177665"/>
                  </a:lnTo>
                  <a:lnTo>
                    <a:pt x="2672859" y="1364335"/>
                  </a:lnTo>
                  <a:lnTo>
                    <a:pt x="2672859" y="1632496"/>
                  </a:lnTo>
                  <a:lnTo>
                    <a:pt x="3185018" y="1632496"/>
                  </a:lnTo>
                  <a:cubicBezTo>
                    <a:pt x="3187640" y="1645314"/>
                    <a:pt x="3200147" y="1653586"/>
                    <a:pt x="3212971" y="1650967"/>
                  </a:cubicBezTo>
                  <a:cubicBezTo>
                    <a:pt x="3225795" y="1648352"/>
                    <a:pt x="3234070" y="1635838"/>
                    <a:pt x="3231449" y="1623020"/>
                  </a:cubicBezTo>
                  <a:cubicBezTo>
                    <a:pt x="3228827" y="1610203"/>
                    <a:pt x="3216319" y="1601931"/>
                    <a:pt x="3203495" y="1604546"/>
                  </a:cubicBezTo>
                  <a:cubicBezTo>
                    <a:pt x="3194178" y="1606448"/>
                    <a:pt x="3186913" y="1613719"/>
                    <a:pt x="3185018" y="1623020"/>
                  </a:cubicBezTo>
                  <a:lnTo>
                    <a:pt x="2682493" y="1623020"/>
                  </a:lnTo>
                  <a:lnTo>
                    <a:pt x="2682493" y="1360387"/>
                  </a:lnTo>
                  <a:lnTo>
                    <a:pt x="2490137" y="1168031"/>
                  </a:lnTo>
                  <a:lnTo>
                    <a:pt x="2397750" y="1168031"/>
                  </a:lnTo>
                  <a:cubicBezTo>
                    <a:pt x="2395804" y="1158783"/>
                    <a:pt x="2388539" y="1151579"/>
                    <a:pt x="2379272" y="1149712"/>
                  </a:cubicBezTo>
                  <a:close/>
                  <a:moveTo>
                    <a:pt x="2374534" y="1187141"/>
                  </a:moveTo>
                  <a:cubicBezTo>
                    <a:pt x="2366685" y="1187141"/>
                    <a:pt x="2360321" y="1180776"/>
                    <a:pt x="2360321" y="1172927"/>
                  </a:cubicBezTo>
                  <a:cubicBezTo>
                    <a:pt x="2360321" y="1165078"/>
                    <a:pt x="2366685" y="1158714"/>
                    <a:pt x="2374534" y="1158714"/>
                  </a:cubicBezTo>
                  <a:cubicBezTo>
                    <a:pt x="2382383" y="1158714"/>
                    <a:pt x="2388748" y="1165078"/>
                    <a:pt x="2388748" y="1172927"/>
                  </a:cubicBezTo>
                  <a:cubicBezTo>
                    <a:pt x="2388644" y="1180707"/>
                    <a:pt x="2382317" y="1186967"/>
                    <a:pt x="2374534" y="1186983"/>
                  </a:cubicBezTo>
                  <a:close/>
                  <a:moveTo>
                    <a:pt x="3208391" y="1613545"/>
                  </a:moveTo>
                  <a:cubicBezTo>
                    <a:pt x="3216256" y="1613545"/>
                    <a:pt x="3222605" y="1619909"/>
                    <a:pt x="3222605" y="1627758"/>
                  </a:cubicBezTo>
                  <a:cubicBezTo>
                    <a:pt x="3222605" y="1635607"/>
                    <a:pt x="3216256" y="1641972"/>
                    <a:pt x="3208391" y="1641972"/>
                  </a:cubicBezTo>
                  <a:cubicBezTo>
                    <a:pt x="3200526" y="1641972"/>
                    <a:pt x="3194178" y="1635607"/>
                    <a:pt x="3194178" y="1627758"/>
                  </a:cubicBezTo>
                  <a:cubicBezTo>
                    <a:pt x="3194083" y="1619925"/>
                    <a:pt x="3200337" y="1613491"/>
                    <a:pt x="3208170" y="1613387"/>
                  </a:cubicBezTo>
                  <a:cubicBezTo>
                    <a:pt x="3208233" y="1613387"/>
                    <a:pt x="3208328" y="1613387"/>
                    <a:pt x="3208391" y="1613387"/>
                  </a:cubicBezTo>
                  <a:close/>
                  <a:moveTo>
                    <a:pt x="2303467" y="1225517"/>
                  </a:moveTo>
                  <a:cubicBezTo>
                    <a:pt x="2290646" y="1222905"/>
                    <a:pt x="2278135" y="1231177"/>
                    <a:pt x="2275523" y="1243998"/>
                  </a:cubicBezTo>
                  <a:cubicBezTo>
                    <a:pt x="2272911" y="1256815"/>
                    <a:pt x="2281183" y="1269326"/>
                    <a:pt x="2294004" y="1271941"/>
                  </a:cubicBezTo>
                  <a:cubicBezTo>
                    <a:pt x="2306818" y="1274554"/>
                    <a:pt x="2319326" y="1266285"/>
                    <a:pt x="2321944" y="1253470"/>
                  </a:cubicBezTo>
                  <a:lnTo>
                    <a:pt x="2448286" y="1253470"/>
                  </a:lnTo>
                  <a:lnTo>
                    <a:pt x="2597086" y="1402269"/>
                  </a:lnTo>
                  <a:lnTo>
                    <a:pt x="2597086" y="1622863"/>
                  </a:lnTo>
                  <a:lnTo>
                    <a:pt x="2473555" y="1622863"/>
                  </a:lnTo>
                  <a:cubicBezTo>
                    <a:pt x="2470940" y="1610045"/>
                    <a:pt x="2458425" y="1601773"/>
                    <a:pt x="2445608" y="1604391"/>
                  </a:cubicBezTo>
                  <a:cubicBezTo>
                    <a:pt x="2432787" y="1607007"/>
                    <a:pt x="2424518" y="1619521"/>
                    <a:pt x="2427134" y="1632338"/>
                  </a:cubicBezTo>
                  <a:cubicBezTo>
                    <a:pt x="2429752" y="1645156"/>
                    <a:pt x="2442263" y="1653428"/>
                    <a:pt x="2455084" y="1650809"/>
                  </a:cubicBezTo>
                  <a:cubicBezTo>
                    <a:pt x="2464385" y="1648911"/>
                    <a:pt x="2471656" y="1641640"/>
                    <a:pt x="2473555" y="1632338"/>
                  </a:cubicBezTo>
                  <a:lnTo>
                    <a:pt x="2606688" y="1632338"/>
                  </a:lnTo>
                  <a:lnTo>
                    <a:pt x="2606688" y="1398227"/>
                  </a:lnTo>
                  <a:lnTo>
                    <a:pt x="2452298" y="1243837"/>
                  </a:lnTo>
                  <a:lnTo>
                    <a:pt x="2321944" y="1243837"/>
                  </a:lnTo>
                  <a:cubicBezTo>
                    <a:pt x="2319999" y="1234588"/>
                    <a:pt x="2312734" y="1227384"/>
                    <a:pt x="2303467" y="1225517"/>
                  </a:cubicBezTo>
                  <a:close/>
                  <a:moveTo>
                    <a:pt x="2298729" y="1262946"/>
                  </a:moveTo>
                  <a:cubicBezTo>
                    <a:pt x="2290880" y="1262946"/>
                    <a:pt x="2284516" y="1256581"/>
                    <a:pt x="2284516" y="1248732"/>
                  </a:cubicBezTo>
                  <a:cubicBezTo>
                    <a:pt x="2284516" y="1240883"/>
                    <a:pt x="2290880" y="1234519"/>
                    <a:pt x="2298729" y="1234519"/>
                  </a:cubicBezTo>
                  <a:cubicBezTo>
                    <a:pt x="2306578" y="1234519"/>
                    <a:pt x="2312943" y="1240883"/>
                    <a:pt x="2312943" y="1248732"/>
                  </a:cubicBezTo>
                  <a:cubicBezTo>
                    <a:pt x="2312838" y="1256512"/>
                    <a:pt x="2306512" y="1262772"/>
                    <a:pt x="2298729" y="1262788"/>
                  </a:cubicBezTo>
                  <a:close/>
                  <a:moveTo>
                    <a:pt x="2450340" y="1641972"/>
                  </a:moveTo>
                  <a:cubicBezTo>
                    <a:pt x="2442490" y="1641972"/>
                    <a:pt x="2436126" y="1635607"/>
                    <a:pt x="2436126" y="1627758"/>
                  </a:cubicBezTo>
                  <a:cubicBezTo>
                    <a:pt x="2436126" y="1619909"/>
                    <a:pt x="2442490" y="1613545"/>
                    <a:pt x="2450340" y="1613545"/>
                  </a:cubicBezTo>
                  <a:cubicBezTo>
                    <a:pt x="2458188" y="1613545"/>
                    <a:pt x="2464553" y="1619909"/>
                    <a:pt x="2464553" y="1627758"/>
                  </a:cubicBezTo>
                  <a:cubicBezTo>
                    <a:pt x="2464449" y="1635538"/>
                    <a:pt x="2458122" y="1641798"/>
                    <a:pt x="2450340" y="1641814"/>
                  </a:cubicBezTo>
                  <a:close/>
                  <a:moveTo>
                    <a:pt x="5259869" y="1547215"/>
                  </a:moveTo>
                  <a:lnTo>
                    <a:pt x="4899321" y="1547215"/>
                  </a:lnTo>
                  <a:cubicBezTo>
                    <a:pt x="4896699" y="1534398"/>
                    <a:pt x="4884191" y="1526126"/>
                    <a:pt x="4871368" y="1528744"/>
                  </a:cubicBezTo>
                  <a:cubicBezTo>
                    <a:pt x="4858544" y="1531359"/>
                    <a:pt x="4850268" y="1543874"/>
                    <a:pt x="4852890" y="1556691"/>
                  </a:cubicBezTo>
                  <a:cubicBezTo>
                    <a:pt x="4855512" y="1569508"/>
                    <a:pt x="4868019" y="1577781"/>
                    <a:pt x="4880843" y="1575162"/>
                  </a:cubicBezTo>
                  <a:cubicBezTo>
                    <a:pt x="4890161" y="1573264"/>
                    <a:pt x="4897426" y="1565993"/>
                    <a:pt x="4899321" y="1556691"/>
                  </a:cubicBezTo>
                  <a:lnTo>
                    <a:pt x="5250394" y="1556691"/>
                  </a:lnTo>
                  <a:lnTo>
                    <a:pt x="5250394" y="2042571"/>
                  </a:lnTo>
                  <a:lnTo>
                    <a:pt x="5139497" y="2153499"/>
                  </a:lnTo>
                  <a:lnTo>
                    <a:pt x="4880843" y="2153499"/>
                  </a:lnTo>
                  <a:lnTo>
                    <a:pt x="4880843" y="2029842"/>
                  </a:lnTo>
                  <a:cubicBezTo>
                    <a:pt x="4893667" y="2027226"/>
                    <a:pt x="4901942" y="2014712"/>
                    <a:pt x="4899321" y="2001895"/>
                  </a:cubicBezTo>
                  <a:cubicBezTo>
                    <a:pt x="4896699" y="1989074"/>
                    <a:pt x="4884191" y="1980805"/>
                    <a:pt x="4871368" y="1983420"/>
                  </a:cubicBezTo>
                  <a:cubicBezTo>
                    <a:pt x="4858544" y="1986039"/>
                    <a:pt x="4850268" y="1998550"/>
                    <a:pt x="4852890" y="2011370"/>
                  </a:cubicBezTo>
                  <a:cubicBezTo>
                    <a:pt x="4854785" y="2020672"/>
                    <a:pt x="4862050" y="2027943"/>
                    <a:pt x="4871368" y="2029842"/>
                  </a:cubicBezTo>
                  <a:lnTo>
                    <a:pt x="4871368" y="2162974"/>
                  </a:lnTo>
                  <a:lnTo>
                    <a:pt x="5143382" y="2162974"/>
                  </a:lnTo>
                  <a:lnTo>
                    <a:pt x="5259869" y="2046456"/>
                  </a:lnTo>
                  <a:close/>
                  <a:moveTo>
                    <a:pt x="4876105" y="1566167"/>
                  </a:moveTo>
                  <a:cubicBezTo>
                    <a:pt x="4868241" y="1566167"/>
                    <a:pt x="4861892" y="1559802"/>
                    <a:pt x="4861892" y="1551953"/>
                  </a:cubicBezTo>
                  <a:cubicBezTo>
                    <a:pt x="4861892" y="1544104"/>
                    <a:pt x="4868241" y="1537740"/>
                    <a:pt x="4876105" y="1537740"/>
                  </a:cubicBezTo>
                  <a:cubicBezTo>
                    <a:pt x="4883970" y="1537740"/>
                    <a:pt x="4890319" y="1544104"/>
                    <a:pt x="4890319" y="1551953"/>
                  </a:cubicBezTo>
                  <a:cubicBezTo>
                    <a:pt x="4890224" y="1559733"/>
                    <a:pt x="4883875" y="1565993"/>
                    <a:pt x="4876105" y="1566009"/>
                  </a:cubicBezTo>
                  <a:close/>
                  <a:moveTo>
                    <a:pt x="4861892" y="2006784"/>
                  </a:moveTo>
                  <a:cubicBezTo>
                    <a:pt x="4861892" y="1998935"/>
                    <a:pt x="4868241" y="1992571"/>
                    <a:pt x="4876105" y="1992571"/>
                  </a:cubicBezTo>
                  <a:cubicBezTo>
                    <a:pt x="4883970" y="1992571"/>
                    <a:pt x="4890319" y="1998935"/>
                    <a:pt x="4890319" y="2006784"/>
                  </a:cubicBezTo>
                  <a:cubicBezTo>
                    <a:pt x="4890319" y="2014633"/>
                    <a:pt x="4883970" y="2020998"/>
                    <a:pt x="4876105" y="2020998"/>
                  </a:cubicBezTo>
                  <a:cubicBezTo>
                    <a:pt x="4868241" y="2020998"/>
                    <a:pt x="4861892" y="2014636"/>
                    <a:pt x="4861892" y="2006784"/>
                  </a:cubicBezTo>
                  <a:cubicBezTo>
                    <a:pt x="4861892" y="2006731"/>
                    <a:pt x="4861892" y="2006680"/>
                    <a:pt x="4861892" y="2006626"/>
                  </a:cubicBezTo>
                  <a:close/>
                  <a:moveTo>
                    <a:pt x="4880843" y="1329275"/>
                  </a:moveTo>
                  <a:lnTo>
                    <a:pt x="4880843" y="1168189"/>
                  </a:lnTo>
                  <a:lnTo>
                    <a:pt x="4805038" y="1168189"/>
                  </a:lnTo>
                  <a:lnTo>
                    <a:pt x="4805038" y="1120179"/>
                  </a:lnTo>
                  <a:cubicBezTo>
                    <a:pt x="4817862" y="1117564"/>
                    <a:pt x="4826137" y="1105050"/>
                    <a:pt x="4823516" y="1092233"/>
                  </a:cubicBezTo>
                  <a:cubicBezTo>
                    <a:pt x="4820894" y="1079412"/>
                    <a:pt x="4808386" y="1071143"/>
                    <a:pt x="4795562" y="1073758"/>
                  </a:cubicBezTo>
                  <a:cubicBezTo>
                    <a:pt x="4782739" y="1076374"/>
                    <a:pt x="4774463" y="1088888"/>
                    <a:pt x="4777085" y="1101708"/>
                  </a:cubicBezTo>
                  <a:cubicBezTo>
                    <a:pt x="4778980" y="1111010"/>
                    <a:pt x="4786245" y="1118281"/>
                    <a:pt x="4795562" y="1120179"/>
                  </a:cubicBezTo>
                  <a:lnTo>
                    <a:pt x="4795562" y="1177507"/>
                  </a:lnTo>
                  <a:lnTo>
                    <a:pt x="4871368" y="1177507"/>
                  </a:lnTo>
                  <a:lnTo>
                    <a:pt x="4871368" y="1319642"/>
                  </a:lnTo>
                  <a:lnTo>
                    <a:pt x="4795562" y="1319642"/>
                  </a:lnTo>
                  <a:lnTo>
                    <a:pt x="4795562" y="1632338"/>
                  </a:lnTo>
                  <a:lnTo>
                    <a:pt x="5022978" y="1632338"/>
                  </a:lnTo>
                  <a:lnTo>
                    <a:pt x="5022978" y="1935559"/>
                  </a:lnTo>
                  <a:lnTo>
                    <a:pt x="5184064" y="1935559"/>
                  </a:lnTo>
                  <a:lnTo>
                    <a:pt x="5184064" y="1622863"/>
                  </a:lnTo>
                  <a:lnTo>
                    <a:pt x="5098783" y="1622863"/>
                  </a:lnTo>
                  <a:lnTo>
                    <a:pt x="5098783" y="1831959"/>
                  </a:lnTo>
                  <a:cubicBezTo>
                    <a:pt x="5089465" y="1833857"/>
                    <a:pt x="5082201" y="1841131"/>
                    <a:pt x="5080306" y="1850436"/>
                  </a:cubicBezTo>
                  <a:lnTo>
                    <a:pt x="5080306" y="1850436"/>
                  </a:lnTo>
                  <a:cubicBezTo>
                    <a:pt x="5077684" y="1863253"/>
                    <a:pt x="5085959" y="1875768"/>
                    <a:pt x="5098783" y="1878386"/>
                  </a:cubicBezTo>
                  <a:cubicBezTo>
                    <a:pt x="5098783" y="1878389"/>
                    <a:pt x="5098783" y="1878389"/>
                    <a:pt x="5098783" y="1878389"/>
                  </a:cubicBezTo>
                  <a:cubicBezTo>
                    <a:pt x="5111670" y="1880941"/>
                    <a:pt x="5124178" y="1872568"/>
                    <a:pt x="5126736" y="1859681"/>
                  </a:cubicBezTo>
                  <a:cubicBezTo>
                    <a:pt x="5127336" y="1856630"/>
                    <a:pt x="5127336" y="1853487"/>
                    <a:pt x="5126736" y="1850436"/>
                  </a:cubicBezTo>
                  <a:cubicBezTo>
                    <a:pt x="5124841" y="1841125"/>
                    <a:pt x="5117576" y="1833847"/>
                    <a:pt x="5108259" y="1831959"/>
                  </a:cubicBezTo>
                  <a:lnTo>
                    <a:pt x="5108259" y="1632338"/>
                  </a:lnTo>
                  <a:lnTo>
                    <a:pt x="5174588" y="1632338"/>
                  </a:lnTo>
                  <a:lnTo>
                    <a:pt x="5174588" y="1926083"/>
                  </a:lnTo>
                  <a:lnTo>
                    <a:pt x="5032454" y="1926083"/>
                  </a:lnTo>
                  <a:lnTo>
                    <a:pt x="5032454" y="1622863"/>
                  </a:lnTo>
                  <a:lnTo>
                    <a:pt x="4805038" y="1622863"/>
                  </a:lnTo>
                  <a:lnTo>
                    <a:pt x="4805038" y="1329117"/>
                  </a:lnTo>
                  <a:close/>
                  <a:moveTo>
                    <a:pt x="4786087" y="1097122"/>
                  </a:moveTo>
                  <a:cubicBezTo>
                    <a:pt x="4786087" y="1089273"/>
                    <a:pt x="4792436" y="1082909"/>
                    <a:pt x="4800300" y="1082909"/>
                  </a:cubicBezTo>
                  <a:cubicBezTo>
                    <a:pt x="4808165" y="1082909"/>
                    <a:pt x="4814514" y="1089273"/>
                    <a:pt x="4814514" y="1097122"/>
                  </a:cubicBezTo>
                  <a:cubicBezTo>
                    <a:pt x="4814514" y="1104971"/>
                    <a:pt x="4808165" y="1111336"/>
                    <a:pt x="4800300" y="1111336"/>
                  </a:cubicBezTo>
                  <a:cubicBezTo>
                    <a:pt x="4792436" y="1111336"/>
                    <a:pt x="4786087" y="1104974"/>
                    <a:pt x="4786087" y="1097122"/>
                  </a:cubicBezTo>
                  <a:cubicBezTo>
                    <a:pt x="4786087" y="1097072"/>
                    <a:pt x="4786087" y="1097018"/>
                    <a:pt x="4786087" y="1096964"/>
                  </a:cubicBezTo>
                  <a:close/>
                  <a:moveTo>
                    <a:pt x="5116850" y="1850278"/>
                  </a:moveTo>
                  <a:cubicBezTo>
                    <a:pt x="5117924" y="1853345"/>
                    <a:pt x="5117924" y="1856684"/>
                    <a:pt x="5116850" y="1859754"/>
                  </a:cubicBezTo>
                  <a:cubicBezTo>
                    <a:pt x="5114229" y="1867148"/>
                    <a:pt x="5106079" y="1871011"/>
                    <a:pt x="5098688" y="1868380"/>
                  </a:cubicBezTo>
                  <a:cubicBezTo>
                    <a:pt x="5098688" y="1868377"/>
                    <a:pt x="5098688" y="1868377"/>
                    <a:pt x="5098688" y="1868377"/>
                  </a:cubicBezTo>
                  <a:lnTo>
                    <a:pt x="5098688" y="1868377"/>
                  </a:lnTo>
                  <a:cubicBezTo>
                    <a:pt x="5091297" y="1865720"/>
                    <a:pt x="5087444" y="1857562"/>
                    <a:pt x="5090097" y="1850158"/>
                  </a:cubicBezTo>
                  <a:cubicBezTo>
                    <a:pt x="5091518" y="1846153"/>
                    <a:pt x="5094677" y="1842998"/>
                    <a:pt x="5098688" y="1841560"/>
                  </a:cubicBezTo>
                  <a:lnTo>
                    <a:pt x="5098688" y="1841560"/>
                  </a:lnTo>
                  <a:cubicBezTo>
                    <a:pt x="5106111" y="1838952"/>
                    <a:pt x="5114229" y="1842856"/>
                    <a:pt x="5116850" y="1850278"/>
                  </a:cubicBezTo>
                  <a:close/>
                  <a:moveTo>
                    <a:pt x="5174494" y="2257257"/>
                  </a:moveTo>
                  <a:cubicBezTo>
                    <a:pt x="5187317" y="2259869"/>
                    <a:pt x="5199825" y="2251597"/>
                    <a:pt x="5202447" y="2238777"/>
                  </a:cubicBezTo>
                  <a:cubicBezTo>
                    <a:pt x="5205037" y="2225959"/>
                    <a:pt x="5196793" y="2213448"/>
                    <a:pt x="5183969" y="2210833"/>
                  </a:cubicBezTo>
                  <a:cubicBezTo>
                    <a:pt x="5171145" y="2208221"/>
                    <a:pt x="5158638" y="2216490"/>
                    <a:pt x="5156016" y="2229304"/>
                  </a:cubicBezTo>
                  <a:lnTo>
                    <a:pt x="4805038" y="2229304"/>
                  </a:lnTo>
                  <a:lnTo>
                    <a:pt x="4805038" y="1954037"/>
                  </a:lnTo>
                  <a:cubicBezTo>
                    <a:pt x="4817862" y="1951421"/>
                    <a:pt x="4826137" y="1938907"/>
                    <a:pt x="4823516" y="1926090"/>
                  </a:cubicBezTo>
                  <a:cubicBezTo>
                    <a:pt x="4820894" y="1913269"/>
                    <a:pt x="4808386" y="1905000"/>
                    <a:pt x="4795562" y="1907615"/>
                  </a:cubicBezTo>
                  <a:cubicBezTo>
                    <a:pt x="4782739" y="1910234"/>
                    <a:pt x="4774463" y="1922745"/>
                    <a:pt x="4777085" y="1935565"/>
                  </a:cubicBezTo>
                  <a:cubicBezTo>
                    <a:pt x="4778980" y="1944867"/>
                    <a:pt x="4786245" y="1952138"/>
                    <a:pt x="4795562" y="1954037"/>
                  </a:cubicBezTo>
                  <a:lnTo>
                    <a:pt x="4795562" y="2238780"/>
                  </a:lnTo>
                  <a:lnTo>
                    <a:pt x="5156111" y="2238780"/>
                  </a:lnTo>
                  <a:cubicBezTo>
                    <a:pt x="5158006" y="2248082"/>
                    <a:pt x="5165270" y="2255353"/>
                    <a:pt x="5174588" y="2257257"/>
                  </a:cubicBezTo>
                  <a:close/>
                  <a:moveTo>
                    <a:pt x="5179231" y="2219828"/>
                  </a:moveTo>
                  <a:cubicBezTo>
                    <a:pt x="5187096" y="2219828"/>
                    <a:pt x="5193445" y="2226193"/>
                    <a:pt x="5193445" y="2234042"/>
                  </a:cubicBezTo>
                  <a:cubicBezTo>
                    <a:pt x="5193445" y="2241891"/>
                    <a:pt x="5187096" y="2248255"/>
                    <a:pt x="5179231" y="2248255"/>
                  </a:cubicBezTo>
                  <a:cubicBezTo>
                    <a:pt x="5171367" y="2248255"/>
                    <a:pt x="5165018" y="2241891"/>
                    <a:pt x="5165018" y="2234042"/>
                  </a:cubicBezTo>
                  <a:cubicBezTo>
                    <a:pt x="5164986" y="2226209"/>
                    <a:pt x="5171335" y="2219844"/>
                    <a:pt x="5179168" y="2219828"/>
                  </a:cubicBezTo>
                  <a:cubicBezTo>
                    <a:pt x="5179231" y="2219828"/>
                    <a:pt x="5179263" y="2219828"/>
                    <a:pt x="5179326" y="2219828"/>
                  </a:cubicBezTo>
                  <a:close/>
                  <a:moveTo>
                    <a:pt x="4785992" y="1930821"/>
                  </a:moveTo>
                  <a:cubicBezTo>
                    <a:pt x="4785992" y="1922972"/>
                    <a:pt x="4792341" y="1916608"/>
                    <a:pt x="4800205" y="1916608"/>
                  </a:cubicBezTo>
                  <a:cubicBezTo>
                    <a:pt x="4808070" y="1916608"/>
                    <a:pt x="4814419" y="1922972"/>
                    <a:pt x="4814419" y="1930821"/>
                  </a:cubicBezTo>
                  <a:cubicBezTo>
                    <a:pt x="4814419" y="1938670"/>
                    <a:pt x="4808070" y="1945035"/>
                    <a:pt x="4800205" y="1945035"/>
                  </a:cubicBezTo>
                  <a:cubicBezTo>
                    <a:pt x="4792404" y="1944984"/>
                    <a:pt x="4786087" y="1938635"/>
                    <a:pt x="4786087" y="1930821"/>
                  </a:cubicBezTo>
                  <a:close/>
                  <a:moveTo>
                    <a:pt x="4198502" y="391471"/>
                  </a:moveTo>
                  <a:cubicBezTo>
                    <a:pt x="4185678" y="388890"/>
                    <a:pt x="4173202" y="397169"/>
                    <a:pt x="4170580" y="409980"/>
                  </a:cubicBezTo>
                  <a:lnTo>
                    <a:pt x="4170580" y="409980"/>
                  </a:lnTo>
                  <a:cubicBezTo>
                    <a:pt x="4167958" y="422800"/>
                    <a:pt x="4176234" y="435318"/>
                    <a:pt x="4189058" y="437933"/>
                  </a:cubicBezTo>
                  <a:cubicBezTo>
                    <a:pt x="4201881" y="440548"/>
                    <a:pt x="4214389" y="432276"/>
                    <a:pt x="4217011" y="419455"/>
                  </a:cubicBezTo>
                  <a:lnTo>
                    <a:pt x="4492278" y="419455"/>
                  </a:lnTo>
                  <a:lnTo>
                    <a:pt x="4492278" y="561590"/>
                  </a:lnTo>
                  <a:lnTo>
                    <a:pt x="4425949" y="561590"/>
                  </a:lnTo>
                  <a:lnTo>
                    <a:pt x="4425949" y="513738"/>
                  </a:lnTo>
                  <a:cubicBezTo>
                    <a:pt x="4438772" y="511123"/>
                    <a:pt x="4447048" y="498609"/>
                    <a:pt x="4444426" y="485791"/>
                  </a:cubicBezTo>
                  <a:cubicBezTo>
                    <a:pt x="4441805" y="472971"/>
                    <a:pt x="4429297" y="464702"/>
                    <a:pt x="4416473" y="467317"/>
                  </a:cubicBezTo>
                  <a:cubicBezTo>
                    <a:pt x="4403649" y="469932"/>
                    <a:pt x="4395374" y="482446"/>
                    <a:pt x="4397996" y="495267"/>
                  </a:cubicBezTo>
                  <a:cubicBezTo>
                    <a:pt x="4399891" y="504569"/>
                    <a:pt x="4407156" y="511840"/>
                    <a:pt x="4416473" y="513738"/>
                  </a:cubicBezTo>
                  <a:lnTo>
                    <a:pt x="4416473" y="571066"/>
                  </a:lnTo>
                  <a:lnTo>
                    <a:pt x="4501754" y="571066"/>
                  </a:lnTo>
                  <a:lnTo>
                    <a:pt x="4501754" y="409980"/>
                  </a:lnTo>
                  <a:lnTo>
                    <a:pt x="4217011" y="409980"/>
                  </a:lnTo>
                  <a:cubicBezTo>
                    <a:pt x="4215116" y="400671"/>
                    <a:pt x="4207883" y="393385"/>
                    <a:pt x="4198565" y="391471"/>
                  </a:cubicBezTo>
                  <a:close/>
                  <a:moveTo>
                    <a:pt x="4207219" y="419424"/>
                  </a:moveTo>
                  <a:cubicBezTo>
                    <a:pt x="4204598" y="426827"/>
                    <a:pt x="4196480" y="430709"/>
                    <a:pt x="4189089" y="428094"/>
                  </a:cubicBezTo>
                  <a:cubicBezTo>
                    <a:pt x="4181667" y="425479"/>
                    <a:pt x="4177781" y="417352"/>
                    <a:pt x="4180403" y="409948"/>
                  </a:cubicBezTo>
                  <a:cubicBezTo>
                    <a:pt x="4183025" y="402544"/>
                    <a:pt x="4191142" y="398663"/>
                    <a:pt x="4198565" y="401278"/>
                  </a:cubicBezTo>
                  <a:cubicBezTo>
                    <a:pt x="4205956" y="403893"/>
                    <a:pt x="4209841" y="412020"/>
                    <a:pt x="4207219" y="419424"/>
                  </a:cubicBezTo>
                  <a:close/>
                  <a:moveTo>
                    <a:pt x="4406998" y="490523"/>
                  </a:moveTo>
                  <a:cubicBezTo>
                    <a:pt x="4406998" y="482674"/>
                    <a:pt x="4413346" y="476309"/>
                    <a:pt x="4421211" y="476309"/>
                  </a:cubicBezTo>
                  <a:cubicBezTo>
                    <a:pt x="4429076" y="476309"/>
                    <a:pt x="4435425" y="482674"/>
                    <a:pt x="4435425" y="490523"/>
                  </a:cubicBezTo>
                  <a:cubicBezTo>
                    <a:pt x="4435425" y="498372"/>
                    <a:pt x="4429076" y="504736"/>
                    <a:pt x="4421211" y="504736"/>
                  </a:cubicBezTo>
                  <a:cubicBezTo>
                    <a:pt x="4413378" y="504701"/>
                    <a:pt x="4407061" y="498346"/>
                    <a:pt x="4407061" y="490523"/>
                  </a:cubicBezTo>
                  <a:close/>
                  <a:moveTo>
                    <a:pt x="3895376" y="1073907"/>
                  </a:moveTo>
                  <a:cubicBezTo>
                    <a:pt x="3882552" y="1071295"/>
                    <a:pt x="3870044" y="1079567"/>
                    <a:pt x="3867423" y="1092387"/>
                  </a:cubicBezTo>
                  <a:cubicBezTo>
                    <a:pt x="3864832" y="1105205"/>
                    <a:pt x="3873076" y="1117716"/>
                    <a:pt x="3885900" y="1120331"/>
                  </a:cubicBezTo>
                  <a:cubicBezTo>
                    <a:pt x="3898724" y="1122943"/>
                    <a:pt x="3911232" y="1114674"/>
                    <a:pt x="3913853" y="1101860"/>
                  </a:cubicBezTo>
                  <a:lnTo>
                    <a:pt x="4122791" y="1101860"/>
                  </a:lnTo>
                  <a:lnTo>
                    <a:pt x="4122791" y="892764"/>
                  </a:lnTo>
                  <a:cubicBezTo>
                    <a:pt x="4135615" y="890149"/>
                    <a:pt x="4143890" y="877634"/>
                    <a:pt x="4141269" y="864817"/>
                  </a:cubicBezTo>
                  <a:cubicBezTo>
                    <a:pt x="4138647" y="851997"/>
                    <a:pt x="4126139" y="843727"/>
                    <a:pt x="4113316" y="846343"/>
                  </a:cubicBezTo>
                  <a:cubicBezTo>
                    <a:pt x="4100492" y="848958"/>
                    <a:pt x="4092216" y="861472"/>
                    <a:pt x="4094838" y="874293"/>
                  </a:cubicBezTo>
                  <a:cubicBezTo>
                    <a:pt x="4096733" y="883595"/>
                    <a:pt x="4103998" y="890866"/>
                    <a:pt x="4113316" y="892764"/>
                  </a:cubicBezTo>
                  <a:lnTo>
                    <a:pt x="4113316" y="1092226"/>
                  </a:lnTo>
                  <a:lnTo>
                    <a:pt x="3913853" y="1092226"/>
                  </a:lnTo>
                  <a:cubicBezTo>
                    <a:pt x="3911895" y="1082978"/>
                    <a:pt x="3904630" y="1075773"/>
                    <a:pt x="3895376" y="1073907"/>
                  </a:cubicBezTo>
                  <a:close/>
                  <a:moveTo>
                    <a:pt x="3890638" y="1111336"/>
                  </a:moveTo>
                  <a:cubicBezTo>
                    <a:pt x="3882773" y="1111336"/>
                    <a:pt x="3876425" y="1104971"/>
                    <a:pt x="3876425" y="1097122"/>
                  </a:cubicBezTo>
                  <a:cubicBezTo>
                    <a:pt x="3876425" y="1089273"/>
                    <a:pt x="3882773" y="1082909"/>
                    <a:pt x="3890638" y="1082909"/>
                  </a:cubicBezTo>
                  <a:cubicBezTo>
                    <a:pt x="3898503" y="1082909"/>
                    <a:pt x="3904851" y="1089273"/>
                    <a:pt x="3904851" y="1097122"/>
                  </a:cubicBezTo>
                  <a:cubicBezTo>
                    <a:pt x="3904757" y="1104902"/>
                    <a:pt x="3898408" y="1111162"/>
                    <a:pt x="3890638" y="1111178"/>
                  </a:cubicBezTo>
                  <a:close/>
                  <a:moveTo>
                    <a:pt x="4103840" y="869707"/>
                  </a:moveTo>
                  <a:cubicBezTo>
                    <a:pt x="4103840" y="861857"/>
                    <a:pt x="4110189" y="855493"/>
                    <a:pt x="4118054" y="855493"/>
                  </a:cubicBezTo>
                  <a:cubicBezTo>
                    <a:pt x="4125918" y="855493"/>
                    <a:pt x="4132267" y="861857"/>
                    <a:pt x="4132267" y="869707"/>
                  </a:cubicBezTo>
                  <a:cubicBezTo>
                    <a:pt x="4132267" y="877555"/>
                    <a:pt x="4125918" y="883920"/>
                    <a:pt x="4118054" y="883920"/>
                  </a:cubicBezTo>
                  <a:cubicBezTo>
                    <a:pt x="4110189" y="883920"/>
                    <a:pt x="4103840" y="877559"/>
                    <a:pt x="4103840" y="869707"/>
                  </a:cubicBezTo>
                  <a:cubicBezTo>
                    <a:pt x="4103840" y="869656"/>
                    <a:pt x="4103840" y="869602"/>
                    <a:pt x="4103840" y="869549"/>
                  </a:cubicBezTo>
                  <a:close/>
                  <a:moveTo>
                    <a:pt x="3819571" y="1149712"/>
                  </a:moveTo>
                  <a:cubicBezTo>
                    <a:pt x="3806747" y="1147100"/>
                    <a:pt x="3794239" y="1155372"/>
                    <a:pt x="3791618" y="1168193"/>
                  </a:cubicBezTo>
                  <a:cubicBezTo>
                    <a:pt x="3789027" y="1181010"/>
                    <a:pt x="3797271" y="1193521"/>
                    <a:pt x="3810095" y="1196136"/>
                  </a:cubicBezTo>
                  <a:cubicBezTo>
                    <a:pt x="3822918" y="1198748"/>
                    <a:pt x="3835427" y="1190479"/>
                    <a:pt x="3838048" y="1177665"/>
                  </a:cubicBezTo>
                  <a:lnTo>
                    <a:pt x="3926487" y="1177665"/>
                  </a:lnTo>
                  <a:lnTo>
                    <a:pt x="4113158" y="1364335"/>
                  </a:lnTo>
                  <a:lnTo>
                    <a:pt x="4113158" y="1632496"/>
                  </a:lnTo>
                  <a:lnTo>
                    <a:pt x="4625317" y="1632496"/>
                  </a:lnTo>
                  <a:cubicBezTo>
                    <a:pt x="4627938" y="1645314"/>
                    <a:pt x="4640446" y="1653586"/>
                    <a:pt x="4653270" y="1650967"/>
                  </a:cubicBezTo>
                  <a:cubicBezTo>
                    <a:pt x="4666094" y="1648352"/>
                    <a:pt x="4674369" y="1635838"/>
                    <a:pt x="4671747" y="1623020"/>
                  </a:cubicBezTo>
                  <a:cubicBezTo>
                    <a:pt x="4669126" y="1610203"/>
                    <a:pt x="4656618" y="1601931"/>
                    <a:pt x="4643794" y="1604546"/>
                  </a:cubicBezTo>
                  <a:cubicBezTo>
                    <a:pt x="4634476" y="1606448"/>
                    <a:pt x="4627212" y="1613719"/>
                    <a:pt x="4625317" y="1623020"/>
                  </a:cubicBezTo>
                  <a:lnTo>
                    <a:pt x="4122791" y="1623020"/>
                  </a:lnTo>
                  <a:lnTo>
                    <a:pt x="4122791" y="1360387"/>
                  </a:lnTo>
                  <a:lnTo>
                    <a:pt x="3930436" y="1168031"/>
                  </a:lnTo>
                  <a:lnTo>
                    <a:pt x="3838048" y="1168031"/>
                  </a:lnTo>
                  <a:cubicBezTo>
                    <a:pt x="3836090" y="1158783"/>
                    <a:pt x="3828825" y="1151579"/>
                    <a:pt x="3819571" y="1149712"/>
                  </a:cubicBezTo>
                  <a:close/>
                  <a:moveTo>
                    <a:pt x="3814833" y="1187141"/>
                  </a:moveTo>
                  <a:cubicBezTo>
                    <a:pt x="3806968" y="1187141"/>
                    <a:pt x="3800619" y="1180776"/>
                    <a:pt x="3800619" y="1172927"/>
                  </a:cubicBezTo>
                  <a:cubicBezTo>
                    <a:pt x="3800619" y="1165078"/>
                    <a:pt x="3806968" y="1158714"/>
                    <a:pt x="3814833" y="1158714"/>
                  </a:cubicBezTo>
                  <a:cubicBezTo>
                    <a:pt x="3822698" y="1158714"/>
                    <a:pt x="3829046" y="1165078"/>
                    <a:pt x="3829046" y="1172927"/>
                  </a:cubicBezTo>
                  <a:cubicBezTo>
                    <a:pt x="3828951" y="1180707"/>
                    <a:pt x="3822603" y="1186967"/>
                    <a:pt x="3814833" y="1186983"/>
                  </a:cubicBezTo>
                  <a:close/>
                  <a:moveTo>
                    <a:pt x="4648690" y="1613545"/>
                  </a:moveTo>
                  <a:cubicBezTo>
                    <a:pt x="4656555" y="1613545"/>
                    <a:pt x="4662903" y="1619909"/>
                    <a:pt x="4662903" y="1627758"/>
                  </a:cubicBezTo>
                  <a:cubicBezTo>
                    <a:pt x="4662903" y="1635607"/>
                    <a:pt x="4656555" y="1641972"/>
                    <a:pt x="4648690" y="1641972"/>
                  </a:cubicBezTo>
                  <a:cubicBezTo>
                    <a:pt x="4640825" y="1641972"/>
                    <a:pt x="4634476" y="1635607"/>
                    <a:pt x="4634476" y="1627758"/>
                  </a:cubicBezTo>
                  <a:cubicBezTo>
                    <a:pt x="4634382" y="1619925"/>
                    <a:pt x="4640635" y="1613491"/>
                    <a:pt x="4648469" y="1613387"/>
                  </a:cubicBezTo>
                  <a:cubicBezTo>
                    <a:pt x="4648532" y="1613387"/>
                    <a:pt x="4648627" y="1613387"/>
                    <a:pt x="4648690" y="1613387"/>
                  </a:cubicBezTo>
                  <a:close/>
                  <a:moveTo>
                    <a:pt x="4037511" y="713358"/>
                  </a:moveTo>
                  <a:lnTo>
                    <a:pt x="4037511" y="1016579"/>
                  </a:lnTo>
                  <a:lnTo>
                    <a:pt x="3989658" y="1016579"/>
                  </a:lnTo>
                  <a:cubicBezTo>
                    <a:pt x="3987037" y="1003762"/>
                    <a:pt x="3974529" y="995489"/>
                    <a:pt x="3961705" y="998108"/>
                  </a:cubicBezTo>
                  <a:cubicBezTo>
                    <a:pt x="3948881" y="1000723"/>
                    <a:pt x="3940606" y="1013237"/>
                    <a:pt x="3943228" y="1026055"/>
                  </a:cubicBezTo>
                  <a:cubicBezTo>
                    <a:pt x="3945849" y="1038872"/>
                    <a:pt x="3958357" y="1047144"/>
                    <a:pt x="3971181" y="1044526"/>
                  </a:cubicBezTo>
                  <a:cubicBezTo>
                    <a:pt x="3980499" y="1042628"/>
                    <a:pt x="3987763" y="1035357"/>
                    <a:pt x="3989658" y="1026055"/>
                  </a:cubicBezTo>
                  <a:lnTo>
                    <a:pt x="4046986" y="1026055"/>
                  </a:lnTo>
                  <a:lnTo>
                    <a:pt x="4046986" y="722834"/>
                  </a:lnTo>
                  <a:lnTo>
                    <a:pt x="4198597" y="722834"/>
                  </a:lnTo>
                  <a:lnTo>
                    <a:pt x="4198597" y="589543"/>
                  </a:lnTo>
                  <a:cubicBezTo>
                    <a:pt x="4211420" y="586928"/>
                    <a:pt x="4219696" y="574414"/>
                    <a:pt x="4217074" y="561596"/>
                  </a:cubicBezTo>
                  <a:cubicBezTo>
                    <a:pt x="4214453" y="548776"/>
                    <a:pt x="4201945" y="540507"/>
                    <a:pt x="4189121" y="543122"/>
                  </a:cubicBezTo>
                  <a:cubicBezTo>
                    <a:pt x="4176297" y="545737"/>
                    <a:pt x="4168022" y="558251"/>
                    <a:pt x="4170643" y="571072"/>
                  </a:cubicBezTo>
                  <a:cubicBezTo>
                    <a:pt x="4172538" y="580374"/>
                    <a:pt x="4179803" y="587645"/>
                    <a:pt x="4189121" y="589543"/>
                  </a:cubicBezTo>
                  <a:lnTo>
                    <a:pt x="4189121" y="713200"/>
                  </a:lnTo>
                  <a:close/>
                  <a:moveTo>
                    <a:pt x="3966443" y="1035530"/>
                  </a:moveTo>
                  <a:cubicBezTo>
                    <a:pt x="3958578" y="1035530"/>
                    <a:pt x="3952230" y="1029166"/>
                    <a:pt x="3952230" y="1021317"/>
                  </a:cubicBezTo>
                  <a:cubicBezTo>
                    <a:pt x="3952230" y="1013468"/>
                    <a:pt x="3958578" y="1007103"/>
                    <a:pt x="3966443" y="1007103"/>
                  </a:cubicBezTo>
                  <a:cubicBezTo>
                    <a:pt x="3974308" y="1007103"/>
                    <a:pt x="3980657" y="1013468"/>
                    <a:pt x="3980657" y="1021317"/>
                  </a:cubicBezTo>
                  <a:cubicBezTo>
                    <a:pt x="3980562" y="1029096"/>
                    <a:pt x="3974213" y="1035357"/>
                    <a:pt x="3966443" y="1035372"/>
                  </a:cubicBezTo>
                  <a:close/>
                  <a:moveTo>
                    <a:pt x="4179645" y="566486"/>
                  </a:moveTo>
                  <a:cubicBezTo>
                    <a:pt x="4179645" y="558637"/>
                    <a:pt x="4185994" y="552272"/>
                    <a:pt x="4193859" y="552272"/>
                  </a:cubicBezTo>
                  <a:cubicBezTo>
                    <a:pt x="4201724" y="552272"/>
                    <a:pt x="4208072" y="558637"/>
                    <a:pt x="4208072" y="566486"/>
                  </a:cubicBezTo>
                  <a:cubicBezTo>
                    <a:pt x="4208072" y="574335"/>
                    <a:pt x="4201724" y="580699"/>
                    <a:pt x="4193859" y="580699"/>
                  </a:cubicBezTo>
                  <a:cubicBezTo>
                    <a:pt x="4185994" y="580699"/>
                    <a:pt x="4179645" y="574338"/>
                    <a:pt x="4179645" y="566486"/>
                  </a:cubicBezTo>
                  <a:cubicBezTo>
                    <a:pt x="4179645" y="566435"/>
                    <a:pt x="4179645" y="566382"/>
                    <a:pt x="4179645" y="566328"/>
                  </a:cubicBezTo>
                  <a:close/>
                  <a:moveTo>
                    <a:pt x="1669072" y="1471252"/>
                  </a:moveTo>
                  <a:cubicBezTo>
                    <a:pt x="1666460" y="1484073"/>
                    <a:pt x="1674732" y="1496584"/>
                    <a:pt x="1687553" y="1499196"/>
                  </a:cubicBezTo>
                  <a:cubicBezTo>
                    <a:pt x="1700370" y="1501808"/>
                    <a:pt x="1712881" y="1493536"/>
                    <a:pt x="1715497" y="1480715"/>
                  </a:cubicBezTo>
                  <a:cubicBezTo>
                    <a:pt x="1718109" y="1467901"/>
                    <a:pt x="1709840" y="1455393"/>
                    <a:pt x="1697025" y="1452775"/>
                  </a:cubicBezTo>
                  <a:lnTo>
                    <a:pt x="1697025" y="1195985"/>
                  </a:lnTo>
                  <a:cubicBezTo>
                    <a:pt x="1709846" y="1193369"/>
                    <a:pt x="1718115" y="1180855"/>
                    <a:pt x="1715497" y="1168038"/>
                  </a:cubicBezTo>
                  <a:cubicBezTo>
                    <a:pt x="1712881" y="1155217"/>
                    <a:pt x="1700367" y="1146948"/>
                    <a:pt x="1687550" y="1149563"/>
                  </a:cubicBezTo>
                  <a:cubicBezTo>
                    <a:pt x="1674732" y="1152179"/>
                    <a:pt x="1666460" y="1164693"/>
                    <a:pt x="1669079" y="1177513"/>
                  </a:cubicBezTo>
                  <a:cubicBezTo>
                    <a:pt x="1670977" y="1186815"/>
                    <a:pt x="1678248" y="1194086"/>
                    <a:pt x="1687550" y="1195985"/>
                  </a:cubicBezTo>
                  <a:lnTo>
                    <a:pt x="1687550" y="1452933"/>
                  </a:lnTo>
                  <a:cubicBezTo>
                    <a:pt x="1678289" y="1454809"/>
                    <a:pt x="1671027" y="1462007"/>
                    <a:pt x="1669072" y="1471252"/>
                  </a:cubicBezTo>
                  <a:close/>
                  <a:moveTo>
                    <a:pt x="1678074" y="1172769"/>
                  </a:moveTo>
                  <a:cubicBezTo>
                    <a:pt x="1678074" y="1164920"/>
                    <a:pt x="1684439" y="1158556"/>
                    <a:pt x="1692288" y="1158556"/>
                  </a:cubicBezTo>
                  <a:cubicBezTo>
                    <a:pt x="1700137" y="1158556"/>
                    <a:pt x="1706501" y="1164920"/>
                    <a:pt x="1706501" y="1172769"/>
                  </a:cubicBezTo>
                  <a:cubicBezTo>
                    <a:pt x="1706501" y="1180618"/>
                    <a:pt x="1700137" y="1186983"/>
                    <a:pt x="1692288" y="1186983"/>
                  </a:cubicBezTo>
                  <a:cubicBezTo>
                    <a:pt x="1684439" y="1186983"/>
                    <a:pt x="1678074" y="1180618"/>
                    <a:pt x="1678074" y="1172769"/>
                  </a:cubicBezTo>
                  <a:close/>
                  <a:moveTo>
                    <a:pt x="1692288" y="1461777"/>
                  </a:moveTo>
                  <a:cubicBezTo>
                    <a:pt x="1700137" y="1461777"/>
                    <a:pt x="1706501" y="1468141"/>
                    <a:pt x="1706501" y="1475990"/>
                  </a:cubicBezTo>
                  <a:cubicBezTo>
                    <a:pt x="1706501" y="1483839"/>
                    <a:pt x="1700137" y="1490203"/>
                    <a:pt x="1692288" y="1490203"/>
                  </a:cubicBezTo>
                  <a:cubicBezTo>
                    <a:pt x="1684439" y="1490203"/>
                    <a:pt x="1678074" y="1483839"/>
                    <a:pt x="1678074" y="1475990"/>
                  </a:cubicBezTo>
                  <a:cubicBezTo>
                    <a:pt x="1678055" y="1468157"/>
                    <a:pt x="1684391" y="1461796"/>
                    <a:pt x="1692224" y="1461777"/>
                  </a:cubicBezTo>
                  <a:cubicBezTo>
                    <a:pt x="1692247" y="1461777"/>
                    <a:pt x="1692265" y="1461777"/>
                    <a:pt x="1692288" y="1461777"/>
                  </a:cubicBezTo>
                  <a:close/>
                  <a:moveTo>
                    <a:pt x="4340731" y="58907"/>
                  </a:moveTo>
                  <a:cubicBezTo>
                    <a:pt x="4353555" y="61523"/>
                    <a:pt x="4366063" y="53251"/>
                    <a:pt x="4368684" y="40429"/>
                  </a:cubicBezTo>
                  <a:cubicBezTo>
                    <a:pt x="4371306" y="27608"/>
                    <a:pt x="4363031" y="15093"/>
                    <a:pt x="4350207" y="12476"/>
                  </a:cubicBezTo>
                  <a:lnTo>
                    <a:pt x="4350207" y="0"/>
                  </a:lnTo>
                  <a:lnTo>
                    <a:pt x="4340731" y="0"/>
                  </a:lnTo>
                  <a:lnTo>
                    <a:pt x="4340731" y="12634"/>
                  </a:lnTo>
                  <a:cubicBezTo>
                    <a:pt x="4327907" y="15238"/>
                    <a:pt x="4319632" y="27742"/>
                    <a:pt x="4322222" y="40564"/>
                  </a:cubicBezTo>
                  <a:cubicBezTo>
                    <a:pt x="4324117" y="49886"/>
                    <a:pt x="4331413" y="57172"/>
                    <a:pt x="4340731" y="59065"/>
                  </a:cubicBezTo>
                  <a:close/>
                  <a:moveTo>
                    <a:pt x="4345469" y="21478"/>
                  </a:moveTo>
                  <a:cubicBezTo>
                    <a:pt x="4353334" y="21478"/>
                    <a:pt x="4359683" y="27842"/>
                    <a:pt x="4359683" y="35692"/>
                  </a:cubicBezTo>
                  <a:cubicBezTo>
                    <a:pt x="4359683" y="43542"/>
                    <a:pt x="4353334" y="49905"/>
                    <a:pt x="4345469" y="49905"/>
                  </a:cubicBezTo>
                  <a:cubicBezTo>
                    <a:pt x="4337604" y="49905"/>
                    <a:pt x="4331256" y="43542"/>
                    <a:pt x="4331256" y="35692"/>
                  </a:cubicBezTo>
                  <a:cubicBezTo>
                    <a:pt x="4331224" y="27859"/>
                    <a:pt x="4337573" y="21496"/>
                    <a:pt x="4345406" y="21478"/>
                  </a:cubicBezTo>
                  <a:cubicBezTo>
                    <a:pt x="4345438" y="21478"/>
                    <a:pt x="4345438" y="21478"/>
                    <a:pt x="4345469" y="21478"/>
                  </a:cubicBezTo>
                  <a:close/>
                  <a:moveTo>
                    <a:pt x="4264926" y="58907"/>
                  </a:moveTo>
                  <a:cubicBezTo>
                    <a:pt x="4277750" y="61520"/>
                    <a:pt x="4290258" y="53247"/>
                    <a:pt x="4292879" y="40428"/>
                  </a:cubicBezTo>
                  <a:cubicBezTo>
                    <a:pt x="4295469" y="27608"/>
                    <a:pt x="4287225" y="15097"/>
                    <a:pt x="4274402" y="12484"/>
                  </a:cubicBezTo>
                  <a:cubicBezTo>
                    <a:pt x="4261578" y="9871"/>
                    <a:pt x="4249070" y="18139"/>
                    <a:pt x="4246449" y="30954"/>
                  </a:cubicBezTo>
                  <a:lnTo>
                    <a:pt x="4198597" y="30954"/>
                  </a:lnTo>
                  <a:lnTo>
                    <a:pt x="4198597" y="0"/>
                  </a:lnTo>
                  <a:lnTo>
                    <a:pt x="4189121" y="0"/>
                  </a:lnTo>
                  <a:lnTo>
                    <a:pt x="4189121" y="40429"/>
                  </a:lnTo>
                  <a:lnTo>
                    <a:pt x="4246449" y="40429"/>
                  </a:lnTo>
                  <a:cubicBezTo>
                    <a:pt x="4248344" y="49736"/>
                    <a:pt x="4255608" y="57009"/>
                    <a:pt x="4264926" y="58907"/>
                  </a:cubicBezTo>
                  <a:close/>
                  <a:moveTo>
                    <a:pt x="4269664" y="21478"/>
                  </a:moveTo>
                  <a:cubicBezTo>
                    <a:pt x="4277529" y="21478"/>
                    <a:pt x="4283877" y="27842"/>
                    <a:pt x="4283877" y="35692"/>
                  </a:cubicBezTo>
                  <a:cubicBezTo>
                    <a:pt x="4283877" y="43542"/>
                    <a:pt x="4277529" y="49905"/>
                    <a:pt x="4269664" y="49905"/>
                  </a:cubicBezTo>
                  <a:cubicBezTo>
                    <a:pt x="4261799" y="49905"/>
                    <a:pt x="4255451" y="43542"/>
                    <a:pt x="4255451" y="35692"/>
                  </a:cubicBezTo>
                  <a:cubicBezTo>
                    <a:pt x="4255419" y="27859"/>
                    <a:pt x="4261768" y="21496"/>
                    <a:pt x="4269601" y="21478"/>
                  </a:cubicBezTo>
                  <a:cubicBezTo>
                    <a:pt x="4269632" y="21478"/>
                    <a:pt x="4269632" y="21478"/>
                    <a:pt x="4269664" y="21478"/>
                  </a:cubicBezTo>
                  <a:close/>
                  <a:moveTo>
                    <a:pt x="4416537" y="58907"/>
                  </a:moveTo>
                  <a:cubicBezTo>
                    <a:pt x="4429360" y="61523"/>
                    <a:pt x="4441868" y="53251"/>
                    <a:pt x="4444490" y="40429"/>
                  </a:cubicBezTo>
                  <a:cubicBezTo>
                    <a:pt x="4447111" y="27608"/>
                    <a:pt x="4438836" y="15093"/>
                    <a:pt x="4426012" y="12476"/>
                  </a:cubicBezTo>
                  <a:lnTo>
                    <a:pt x="4426012" y="0"/>
                  </a:lnTo>
                  <a:lnTo>
                    <a:pt x="4416537" y="0"/>
                  </a:lnTo>
                  <a:lnTo>
                    <a:pt x="4416537" y="12634"/>
                  </a:lnTo>
                  <a:cubicBezTo>
                    <a:pt x="4403713" y="15238"/>
                    <a:pt x="4395437" y="27742"/>
                    <a:pt x="4398027" y="40564"/>
                  </a:cubicBezTo>
                  <a:cubicBezTo>
                    <a:pt x="4399923" y="49886"/>
                    <a:pt x="4407219" y="57172"/>
                    <a:pt x="4416537" y="59065"/>
                  </a:cubicBezTo>
                  <a:close/>
                  <a:moveTo>
                    <a:pt x="4421274" y="21478"/>
                  </a:moveTo>
                  <a:cubicBezTo>
                    <a:pt x="4429139" y="21478"/>
                    <a:pt x="4435488" y="27842"/>
                    <a:pt x="4435488" y="35692"/>
                  </a:cubicBezTo>
                  <a:cubicBezTo>
                    <a:pt x="4435488" y="43542"/>
                    <a:pt x="4429139" y="49905"/>
                    <a:pt x="4421274" y="49905"/>
                  </a:cubicBezTo>
                  <a:cubicBezTo>
                    <a:pt x="4413410" y="49905"/>
                    <a:pt x="4407061" y="43542"/>
                    <a:pt x="4407061" y="35692"/>
                  </a:cubicBezTo>
                  <a:cubicBezTo>
                    <a:pt x="4407029" y="27859"/>
                    <a:pt x="4413378" y="21496"/>
                    <a:pt x="4421211" y="21478"/>
                  </a:cubicBezTo>
                  <a:cubicBezTo>
                    <a:pt x="4421243" y="21478"/>
                    <a:pt x="4421243" y="21478"/>
                    <a:pt x="4421274" y="21478"/>
                  </a:cubicBezTo>
                  <a:close/>
                  <a:moveTo>
                    <a:pt x="4189121" y="134712"/>
                  </a:moveTo>
                  <a:cubicBezTo>
                    <a:pt x="4201945" y="137331"/>
                    <a:pt x="4214453" y="129062"/>
                    <a:pt x="4217074" y="116244"/>
                  </a:cubicBezTo>
                  <a:cubicBezTo>
                    <a:pt x="4217074" y="116241"/>
                    <a:pt x="4217074" y="116238"/>
                    <a:pt x="4217074" y="116235"/>
                  </a:cubicBezTo>
                  <a:lnTo>
                    <a:pt x="4501817" y="116235"/>
                  </a:lnTo>
                  <a:lnTo>
                    <a:pt x="4501817" y="0"/>
                  </a:lnTo>
                  <a:lnTo>
                    <a:pt x="4492342" y="0"/>
                  </a:lnTo>
                  <a:lnTo>
                    <a:pt x="4492342" y="106759"/>
                  </a:lnTo>
                  <a:lnTo>
                    <a:pt x="4217074" y="106759"/>
                  </a:lnTo>
                  <a:cubicBezTo>
                    <a:pt x="4214453" y="93941"/>
                    <a:pt x="4201945" y="85674"/>
                    <a:pt x="4189121" y="88293"/>
                  </a:cubicBezTo>
                  <a:cubicBezTo>
                    <a:pt x="4176297" y="90913"/>
                    <a:pt x="4168022" y="103429"/>
                    <a:pt x="4170643" y="116247"/>
                  </a:cubicBezTo>
                  <a:cubicBezTo>
                    <a:pt x="4172570" y="125545"/>
                    <a:pt x="4179835" y="132812"/>
                    <a:pt x="4189121" y="134712"/>
                  </a:cubicBezTo>
                  <a:close/>
                  <a:moveTo>
                    <a:pt x="4193859" y="97283"/>
                  </a:moveTo>
                  <a:cubicBezTo>
                    <a:pt x="4201724" y="97283"/>
                    <a:pt x="4208072" y="103647"/>
                    <a:pt x="4208072" y="111497"/>
                  </a:cubicBezTo>
                  <a:cubicBezTo>
                    <a:pt x="4208072" y="119347"/>
                    <a:pt x="4201724" y="125710"/>
                    <a:pt x="4193859" y="125710"/>
                  </a:cubicBezTo>
                  <a:cubicBezTo>
                    <a:pt x="4185994" y="125710"/>
                    <a:pt x="4179645" y="119347"/>
                    <a:pt x="4179645" y="111497"/>
                  </a:cubicBezTo>
                  <a:cubicBezTo>
                    <a:pt x="4179614" y="103664"/>
                    <a:pt x="4185962" y="97301"/>
                    <a:pt x="4193795" y="97283"/>
                  </a:cubicBezTo>
                  <a:cubicBezTo>
                    <a:pt x="4193827" y="97283"/>
                    <a:pt x="4193827" y="97283"/>
                    <a:pt x="4193859" y="97283"/>
                  </a:cubicBezTo>
                  <a:close/>
                  <a:moveTo>
                    <a:pt x="3895376" y="88439"/>
                  </a:moveTo>
                  <a:cubicBezTo>
                    <a:pt x="3882552" y="85826"/>
                    <a:pt x="3870044" y="94099"/>
                    <a:pt x="3867423" y="106919"/>
                  </a:cubicBezTo>
                  <a:cubicBezTo>
                    <a:pt x="3864832" y="119738"/>
                    <a:pt x="3873076" y="132249"/>
                    <a:pt x="3885900" y="134863"/>
                  </a:cubicBezTo>
                  <a:cubicBezTo>
                    <a:pt x="3898724" y="137476"/>
                    <a:pt x="3911232" y="129207"/>
                    <a:pt x="3913853" y="116393"/>
                  </a:cubicBezTo>
                  <a:lnTo>
                    <a:pt x="3971181" y="116393"/>
                  </a:lnTo>
                  <a:lnTo>
                    <a:pt x="3971181" y="0"/>
                  </a:lnTo>
                  <a:lnTo>
                    <a:pt x="3961705" y="0"/>
                  </a:lnTo>
                  <a:lnTo>
                    <a:pt x="3961705" y="106759"/>
                  </a:lnTo>
                  <a:lnTo>
                    <a:pt x="3913853" y="106759"/>
                  </a:lnTo>
                  <a:cubicBezTo>
                    <a:pt x="3911895" y="97509"/>
                    <a:pt x="3904630" y="90306"/>
                    <a:pt x="3895376" y="88439"/>
                  </a:cubicBezTo>
                  <a:close/>
                  <a:moveTo>
                    <a:pt x="3890638" y="125868"/>
                  </a:moveTo>
                  <a:cubicBezTo>
                    <a:pt x="3882773" y="125868"/>
                    <a:pt x="3876425" y="119505"/>
                    <a:pt x="3876425" y="111655"/>
                  </a:cubicBezTo>
                  <a:cubicBezTo>
                    <a:pt x="3876425" y="103805"/>
                    <a:pt x="3882773" y="97441"/>
                    <a:pt x="3890638" y="97441"/>
                  </a:cubicBezTo>
                  <a:cubicBezTo>
                    <a:pt x="3898503" y="97441"/>
                    <a:pt x="3904851" y="103805"/>
                    <a:pt x="3904851" y="111655"/>
                  </a:cubicBezTo>
                  <a:cubicBezTo>
                    <a:pt x="3904757" y="119435"/>
                    <a:pt x="3898408" y="125694"/>
                    <a:pt x="3890638" y="125710"/>
                  </a:cubicBezTo>
                  <a:close/>
                  <a:moveTo>
                    <a:pt x="4643952" y="210675"/>
                  </a:moveTo>
                  <a:cubicBezTo>
                    <a:pt x="4656776" y="213289"/>
                    <a:pt x="4669284" y="205015"/>
                    <a:pt x="4671905" y="192196"/>
                  </a:cubicBezTo>
                  <a:cubicBezTo>
                    <a:pt x="4674495" y="179376"/>
                    <a:pt x="4666251" y="166866"/>
                    <a:pt x="4653428" y="164252"/>
                  </a:cubicBezTo>
                  <a:cubicBezTo>
                    <a:pt x="4640604" y="161639"/>
                    <a:pt x="4628096" y="169907"/>
                    <a:pt x="4625475" y="182722"/>
                  </a:cubicBezTo>
                  <a:lnTo>
                    <a:pt x="4122791" y="182722"/>
                  </a:lnTo>
                  <a:lnTo>
                    <a:pt x="4122791" y="0"/>
                  </a:lnTo>
                  <a:lnTo>
                    <a:pt x="4113316" y="0"/>
                  </a:lnTo>
                  <a:lnTo>
                    <a:pt x="4113316" y="192040"/>
                  </a:lnTo>
                  <a:lnTo>
                    <a:pt x="4625475" y="192040"/>
                  </a:lnTo>
                  <a:cubicBezTo>
                    <a:pt x="4627370" y="201346"/>
                    <a:pt x="4634634" y="208619"/>
                    <a:pt x="4643952" y="210517"/>
                  </a:cubicBezTo>
                  <a:close/>
                  <a:moveTo>
                    <a:pt x="4648690" y="173246"/>
                  </a:moveTo>
                  <a:cubicBezTo>
                    <a:pt x="4656555" y="173246"/>
                    <a:pt x="4662903" y="179610"/>
                    <a:pt x="4662903" y="187460"/>
                  </a:cubicBezTo>
                  <a:cubicBezTo>
                    <a:pt x="4662903" y="195310"/>
                    <a:pt x="4656555" y="201673"/>
                    <a:pt x="4648690" y="201673"/>
                  </a:cubicBezTo>
                  <a:cubicBezTo>
                    <a:pt x="4640825" y="201673"/>
                    <a:pt x="4634476" y="195310"/>
                    <a:pt x="4634476" y="187460"/>
                  </a:cubicBezTo>
                  <a:cubicBezTo>
                    <a:pt x="4634382" y="179628"/>
                    <a:pt x="4640635" y="173194"/>
                    <a:pt x="4648469" y="173090"/>
                  </a:cubicBezTo>
                  <a:cubicBezTo>
                    <a:pt x="4648532" y="173089"/>
                    <a:pt x="4648627" y="173088"/>
                    <a:pt x="4648690" y="173088"/>
                  </a:cubicBezTo>
                  <a:close/>
                  <a:moveTo>
                    <a:pt x="4568147" y="59065"/>
                  </a:moveTo>
                  <a:cubicBezTo>
                    <a:pt x="4580970" y="61681"/>
                    <a:pt x="4593479" y="53409"/>
                    <a:pt x="4596100" y="40587"/>
                  </a:cubicBezTo>
                  <a:cubicBezTo>
                    <a:pt x="4598721" y="27766"/>
                    <a:pt x="4590446" y="15251"/>
                    <a:pt x="4577623" y="12634"/>
                  </a:cubicBezTo>
                  <a:lnTo>
                    <a:pt x="4577623" y="0"/>
                  </a:lnTo>
                  <a:lnTo>
                    <a:pt x="4568147" y="0"/>
                  </a:lnTo>
                  <a:lnTo>
                    <a:pt x="4568147" y="12634"/>
                  </a:lnTo>
                  <a:cubicBezTo>
                    <a:pt x="4555323" y="15238"/>
                    <a:pt x="4547048" y="27742"/>
                    <a:pt x="4549638" y="40564"/>
                  </a:cubicBezTo>
                  <a:cubicBezTo>
                    <a:pt x="4551533" y="49886"/>
                    <a:pt x="4558829" y="57172"/>
                    <a:pt x="4568147" y="59065"/>
                  </a:cubicBezTo>
                  <a:close/>
                  <a:moveTo>
                    <a:pt x="4572885" y="21636"/>
                  </a:moveTo>
                  <a:cubicBezTo>
                    <a:pt x="4580749" y="21636"/>
                    <a:pt x="4587098" y="28000"/>
                    <a:pt x="4587098" y="35850"/>
                  </a:cubicBezTo>
                  <a:cubicBezTo>
                    <a:pt x="4587098" y="43699"/>
                    <a:pt x="4580749" y="50063"/>
                    <a:pt x="4572885" y="50063"/>
                  </a:cubicBezTo>
                  <a:cubicBezTo>
                    <a:pt x="4565020" y="50063"/>
                    <a:pt x="4558671" y="43699"/>
                    <a:pt x="4558671" y="35850"/>
                  </a:cubicBezTo>
                  <a:cubicBezTo>
                    <a:pt x="4558576" y="28018"/>
                    <a:pt x="4564830" y="21584"/>
                    <a:pt x="4572663" y="21479"/>
                  </a:cubicBezTo>
                  <a:cubicBezTo>
                    <a:pt x="4572727" y="21478"/>
                    <a:pt x="4572822" y="21478"/>
                    <a:pt x="4572885" y="21478"/>
                  </a:cubicBezTo>
                  <a:close/>
                  <a:moveTo>
                    <a:pt x="3895376" y="164245"/>
                  </a:moveTo>
                  <a:cubicBezTo>
                    <a:pt x="3882552" y="161631"/>
                    <a:pt x="3870044" y="169905"/>
                    <a:pt x="3867423" y="182724"/>
                  </a:cubicBezTo>
                  <a:cubicBezTo>
                    <a:pt x="3864832" y="195543"/>
                    <a:pt x="3873076" y="208054"/>
                    <a:pt x="3885900" y="210668"/>
                  </a:cubicBezTo>
                  <a:cubicBezTo>
                    <a:pt x="3898724" y="213281"/>
                    <a:pt x="3911232" y="205013"/>
                    <a:pt x="3913853" y="192198"/>
                  </a:cubicBezTo>
                  <a:lnTo>
                    <a:pt x="4046986" y="192198"/>
                  </a:lnTo>
                  <a:lnTo>
                    <a:pt x="4046986" y="0"/>
                  </a:lnTo>
                  <a:lnTo>
                    <a:pt x="4037511" y="0"/>
                  </a:lnTo>
                  <a:lnTo>
                    <a:pt x="4037511" y="182564"/>
                  </a:lnTo>
                  <a:lnTo>
                    <a:pt x="3913853" y="182564"/>
                  </a:lnTo>
                  <a:cubicBezTo>
                    <a:pt x="3911895" y="173315"/>
                    <a:pt x="3904630" y="166112"/>
                    <a:pt x="3895376" y="164245"/>
                  </a:cubicBezTo>
                  <a:close/>
                  <a:moveTo>
                    <a:pt x="3890638" y="201673"/>
                  </a:moveTo>
                  <a:cubicBezTo>
                    <a:pt x="3882773" y="201673"/>
                    <a:pt x="3876425" y="195310"/>
                    <a:pt x="3876425" y="187460"/>
                  </a:cubicBezTo>
                  <a:cubicBezTo>
                    <a:pt x="3876425" y="179610"/>
                    <a:pt x="3882773" y="173246"/>
                    <a:pt x="3890638" y="173246"/>
                  </a:cubicBezTo>
                  <a:cubicBezTo>
                    <a:pt x="3898503" y="173246"/>
                    <a:pt x="3904851" y="179610"/>
                    <a:pt x="3904851" y="187460"/>
                  </a:cubicBezTo>
                  <a:cubicBezTo>
                    <a:pt x="3904757" y="195241"/>
                    <a:pt x="3898408" y="201499"/>
                    <a:pt x="3890638" y="201515"/>
                  </a:cubicBezTo>
                  <a:close/>
                  <a:moveTo>
                    <a:pt x="5487285" y="1398385"/>
                  </a:moveTo>
                  <a:lnTo>
                    <a:pt x="5332895" y="1243837"/>
                  </a:lnTo>
                  <a:lnTo>
                    <a:pt x="5202541" y="1243837"/>
                  </a:lnTo>
                  <a:cubicBezTo>
                    <a:pt x="5199920" y="1231019"/>
                    <a:pt x="5187412" y="1222747"/>
                    <a:pt x="5174588" y="1225365"/>
                  </a:cubicBezTo>
                  <a:cubicBezTo>
                    <a:pt x="5161764" y="1227981"/>
                    <a:pt x="5153489" y="1240495"/>
                    <a:pt x="5156111" y="1253312"/>
                  </a:cubicBezTo>
                  <a:cubicBezTo>
                    <a:pt x="5158732" y="1266130"/>
                    <a:pt x="5171240" y="1274402"/>
                    <a:pt x="5184064" y="1271784"/>
                  </a:cubicBezTo>
                  <a:cubicBezTo>
                    <a:pt x="5193382" y="1269885"/>
                    <a:pt x="5200646" y="1262614"/>
                    <a:pt x="5202541" y="1253312"/>
                  </a:cubicBezTo>
                  <a:lnTo>
                    <a:pt x="5328883" y="1253312"/>
                  </a:lnTo>
                  <a:lnTo>
                    <a:pt x="5477683" y="1402112"/>
                  </a:lnTo>
                  <a:lnTo>
                    <a:pt x="5477683" y="1622863"/>
                  </a:lnTo>
                  <a:lnTo>
                    <a:pt x="5354025" y="1622863"/>
                  </a:lnTo>
                  <a:cubicBezTo>
                    <a:pt x="5351404" y="1610045"/>
                    <a:pt x="5338896" y="1601773"/>
                    <a:pt x="5326072" y="1604391"/>
                  </a:cubicBezTo>
                  <a:cubicBezTo>
                    <a:pt x="5313249" y="1607007"/>
                    <a:pt x="5304973" y="1619521"/>
                    <a:pt x="5307595" y="1632338"/>
                  </a:cubicBezTo>
                  <a:cubicBezTo>
                    <a:pt x="5310216" y="1645156"/>
                    <a:pt x="5322724" y="1653428"/>
                    <a:pt x="5335548" y="1650809"/>
                  </a:cubicBezTo>
                  <a:cubicBezTo>
                    <a:pt x="5344865" y="1648911"/>
                    <a:pt x="5352130" y="1641640"/>
                    <a:pt x="5354025" y="1632338"/>
                  </a:cubicBezTo>
                  <a:lnTo>
                    <a:pt x="5487158" y="1632338"/>
                  </a:lnTo>
                  <a:close/>
                  <a:moveTo>
                    <a:pt x="5179326" y="1262946"/>
                  </a:moveTo>
                  <a:cubicBezTo>
                    <a:pt x="5171461" y="1262946"/>
                    <a:pt x="5165113" y="1256581"/>
                    <a:pt x="5165113" y="1248732"/>
                  </a:cubicBezTo>
                  <a:cubicBezTo>
                    <a:pt x="5165113" y="1240883"/>
                    <a:pt x="5171461" y="1234519"/>
                    <a:pt x="5179326" y="1234519"/>
                  </a:cubicBezTo>
                  <a:cubicBezTo>
                    <a:pt x="5187191" y="1234519"/>
                    <a:pt x="5193540" y="1240883"/>
                    <a:pt x="5193540" y="1248732"/>
                  </a:cubicBezTo>
                  <a:cubicBezTo>
                    <a:pt x="5193445" y="1256512"/>
                    <a:pt x="5187096" y="1262772"/>
                    <a:pt x="5179326" y="1262788"/>
                  </a:cubicBezTo>
                  <a:close/>
                  <a:moveTo>
                    <a:pt x="5330937" y="1641972"/>
                  </a:moveTo>
                  <a:cubicBezTo>
                    <a:pt x="5323072" y="1641972"/>
                    <a:pt x="5316723" y="1635607"/>
                    <a:pt x="5316723" y="1627758"/>
                  </a:cubicBezTo>
                  <a:cubicBezTo>
                    <a:pt x="5316723" y="1619909"/>
                    <a:pt x="5323072" y="1613545"/>
                    <a:pt x="5330937" y="1613545"/>
                  </a:cubicBezTo>
                  <a:cubicBezTo>
                    <a:pt x="5338801" y="1613545"/>
                    <a:pt x="5345150" y="1619909"/>
                    <a:pt x="5345150" y="1627758"/>
                  </a:cubicBezTo>
                  <a:cubicBezTo>
                    <a:pt x="5345055" y="1635538"/>
                    <a:pt x="5338706" y="1641798"/>
                    <a:pt x="5330937" y="1641814"/>
                  </a:cubicBezTo>
                  <a:close/>
                  <a:moveTo>
                    <a:pt x="4871368" y="134712"/>
                  </a:moveTo>
                  <a:cubicBezTo>
                    <a:pt x="4884191" y="137331"/>
                    <a:pt x="4896699" y="129062"/>
                    <a:pt x="4899321" y="116244"/>
                  </a:cubicBezTo>
                  <a:cubicBezTo>
                    <a:pt x="4899321" y="116241"/>
                    <a:pt x="4899321" y="116238"/>
                    <a:pt x="4899321" y="116235"/>
                  </a:cubicBezTo>
                  <a:lnTo>
                    <a:pt x="5250394" y="116235"/>
                  </a:lnTo>
                  <a:lnTo>
                    <a:pt x="5250394" y="602272"/>
                  </a:lnTo>
                  <a:lnTo>
                    <a:pt x="5139497" y="713200"/>
                  </a:lnTo>
                  <a:lnTo>
                    <a:pt x="4880843" y="713200"/>
                  </a:lnTo>
                  <a:lnTo>
                    <a:pt x="4880843" y="589543"/>
                  </a:lnTo>
                  <a:cubicBezTo>
                    <a:pt x="4893667" y="586928"/>
                    <a:pt x="4901942" y="574414"/>
                    <a:pt x="4899321" y="561596"/>
                  </a:cubicBezTo>
                  <a:cubicBezTo>
                    <a:pt x="4896699" y="548776"/>
                    <a:pt x="4884191" y="540507"/>
                    <a:pt x="4871368" y="543122"/>
                  </a:cubicBezTo>
                  <a:cubicBezTo>
                    <a:pt x="4858544" y="545737"/>
                    <a:pt x="4850268" y="558251"/>
                    <a:pt x="4852890" y="571072"/>
                  </a:cubicBezTo>
                  <a:cubicBezTo>
                    <a:pt x="4854785" y="580374"/>
                    <a:pt x="4862050" y="587645"/>
                    <a:pt x="4871368" y="589543"/>
                  </a:cubicBezTo>
                  <a:lnTo>
                    <a:pt x="4871368" y="722676"/>
                  </a:lnTo>
                  <a:lnTo>
                    <a:pt x="5143382" y="722676"/>
                  </a:lnTo>
                  <a:lnTo>
                    <a:pt x="5259869" y="606157"/>
                  </a:lnTo>
                  <a:lnTo>
                    <a:pt x="5259869" y="106759"/>
                  </a:lnTo>
                  <a:lnTo>
                    <a:pt x="4899321" y="106759"/>
                  </a:lnTo>
                  <a:cubicBezTo>
                    <a:pt x="4896699" y="93941"/>
                    <a:pt x="4884191" y="85674"/>
                    <a:pt x="4871368" y="88293"/>
                  </a:cubicBezTo>
                  <a:cubicBezTo>
                    <a:pt x="4858544" y="90913"/>
                    <a:pt x="4850268" y="103429"/>
                    <a:pt x="4852890" y="116247"/>
                  </a:cubicBezTo>
                  <a:cubicBezTo>
                    <a:pt x="4854817" y="125545"/>
                    <a:pt x="4862081" y="132812"/>
                    <a:pt x="4871368" y="134712"/>
                  </a:cubicBezTo>
                  <a:close/>
                  <a:moveTo>
                    <a:pt x="4861892" y="566328"/>
                  </a:moveTo>
                  <a:cubicBezTo>
                    <a:pt x="4861892" y="558479"/>
                    <a:pt x="4868241" y="552114"/>
                    <a:pt x="4876105" y="552114"/>
                  </a:cubicBezTo>
                  <a:cubicBezTo>
                    <a:pt x="4883970" y="552114"/>
                    <a:pt x="4890319" y="558479"/>
                    <a:pt x="4890319" y="566328"/>
                  </a:cubicBezTo>
                  <a:cubicBezTo>
                    <a:pt x="4890319" y="574177"/>
                    <a:pt x="4883970" y="580541"/>
                    <a:pt x="4876105" y="580541"/>
                  </a:cubicBezTo>
                  <a:cubicBezTo>
                    <a:pt x="4868241" y="580541"/>
                    <a:pt x="4861892" y="574177"/>
                    <a:pt x="4861892" y="566328"/>
                  </a:cubicBezTo>
                  <a:close/>
                  <a:moveTo>
                    <a:pt x="4876105" y="97283"/>
                  </a:moveTo>
                  <a:cubicBezTo>
                    <a:pt x="4883970" y="97283"/>
                    <a:pt x="4890319" y="103647"/>
                    <a:pt x="4890319" y="111497"/>
                  </a:cubicBezTo>
                  <a:cubicBezTo>
                    <a:pt x="4890319" y="119347"/>
                    <a:pt x="4883970" y="125710"/>
                    <a:pt x="4876105" y="125710"/>
                  </a:cubicBezTo>
                  <a:cubicBezTo>
                    <a:pt x="4868241" y="125710"/>
                    <a:pt x="4861892" y="119347"/>
                    <a:pt x="4861892" y="111497"/>
                  </a:cubicBezTo>
                  <a:cubicBezTo>
                    <a:pt x="4861860" y="103664"/>
                    <a:pt x="4868209" y="97301"/>
                    <a:pt x="4876042" y="97283"/>
                  </a:cubicBezTo>
                  <a:cubicBezTo>
                    <a:pt x="4876074" y="97283"/>
                    <a:pt x="4876074" y="97283"/>
                    <a:pt x="4876105" y="97283"/>
                  </a:cubicBezTo>
                  <a:close/>
                  <a:moveTo>
                    <a:pt x="5174588" y="1347595"/>
                  </a:moveTo>
                  <a:cubicBezTo>
                    <a:pt x="5187412" y="1350213"/>
                    <a:pt x="5199920" y="1341944"/>
                    <a:pt x="5202541" y="1329127"/>
                  </a:cubicBezTo>
                  <a:cubicBezTo>
                    <a:pt x="5202541" y="1329124"/>
                    <a:pt x="5202541" y="1329121"/>
                    <a:pt x="5202541" y="1329117"/>
                  </a:cubicBezTo>
                  <a:lnTo>
                    <a:pt x="5290981" y="1329117"/>
                  </a:lnTo>
                  <a:lnTo>
                    <a:pt x="5401877" y="1440014"/>
                  </a:lnTo>
                  <a:lnTo>
                    <a:pt x="5401877" y="1547057"/>
                  </a:lnTo>
                  <a:lnTo>
                    <a:pt x="5354025" y="1547057"/>
                  </a:lnTo>
                  <a:cubicBezTo>
                    <a:pt x="5351404" y="1534240"/>
                    <a:pt x="5338896" y="1525968"/>
                    <a:pt x="5326072" y="1528586"/>
                  </a:cubicBezTo>
                  <a:cubicBezTo>
                    <a:pt x="5313249" y="1531201"/>
                    <a:pt x="5304973" y="1543716"/>
                    <a:pt x="5307595" y="1556533"/>
                  </a:cubicBezTo>
                  <a:cubicBezTo>
                    <a:pt x="5310216" y="1569350"/>
                    <a:pt x="5322724" y="1577623"/>
                    <a:pt x="5335548" y="1575004"/>
                  </a:cubicBezTo>
                  <a:cubicBezTo>
                    <a:pt x="5344865" y="1573106"/>
                    <a:pt x="5352130" y="1565835"/>
                    <a:pt x="5354025" y="1556533"/>
                  </a:cubicBezTo>
                  <a:lnTo>
                    <a:pt x="5411353" y="1556533"/>
                  </a:lnTo>
                  <a:lnTo>
                    <a:pt x="5411353" y="1436129"/>
                  </a:lnTo>
                  <a:lnTo>
                    <a:pt x="5294992" y="1319642"/>
                  </a:lnTo>
                  <a:lnTo>
                    <a:pt x="5202541" y="1319642"/>
                  </a:lnTo>
                  <a:cubicBezTo>
                    <a:pt x="5199920" y="1306824"/>
                    <a:pt x="5187412" y="1298555"/>
                    <a:pt x="5174588" y="1301177"/>
                  </a:cubicBezTo>
                  <a:cubicBezTo>
                    <a:pt x="5161764" y="1303795"/>
                    <a:pt x="5153489" y="1316313"/>
                    <a:pt x="5156111" y="1329130"/>
                  </a:cubicBezTo>
                  <a:cubicBezTo>
                    <a:pt x="5158038" y="1338429"/>
                    <a:pt x="5165302" y="1345694"/>
                    <a:pt x="5174588" y="1347595"/>
                  </a:cubicBezTo>
                  <a:close/>
                  <a:moveTo>
                    <a:pt x="5330937" y="1566009"/>
                  </a:moveTo>
                  <a:cubicBezTo>
                    <a:pt x="5323072" y="1566009"/>
                    <a:pt x="5316723" y="1559644"/>
                    <a:pt x="5316723" y="1551795"/>
                  </a:cubicBezTo>
                  <a:cubicBezTo>
                    <a:pt x="5316723" y="1543946"/>
                    <a:pt x="5323072" y="1537582"/>
                    <a:pt x="5330937" y="1537582"/>
                  </a:cubicBezTo>
                  <a:cubicBezTo>
                    <a:pt x="5338801" y="1537582"/>
                    <a:pt x="5345150" y="1543946"/>
                    <a:pt x="5345150" y="1551795"/>
                  </a:cubicBezTo>
                  <a:cubicBezTo>
                    <a:pt x="5345118" y="1559638"/>
                    <a:pt x="5338770" y="1565990"/>
                    <a:pt x="5330937" y="1566009"/>
                  </a:cubicBezTo>
                  <a:close/>
                  <a:moveTo>
                    <a:pt x="5179326" y="1310166"/>
                  </a:moveTo>
                  <a:cubicBezTo>
                    <a:pt x="5187191" y="1310166"/>
                    <a:pt x="5193540" y="1316531"/>
                    <a:pt x="5193540" y="1324380"/>
                  </a:cubicBezTo>
                  <a:cubicBezTo>
                    <a:pt x="5193540" y="1332229"/>
                    <a:pt x="5187191" y="1338593"/>
                    <a:pt x="5179326" y="1338593"/>
                  </a:cubicBezTo>
                  <a:cubicBezTo>
                    <a:pt x="5171461" y="1338593"/>
                    <a:pt x="5165113" y="1332229"/>
                    <a:pt x="5165113" y="1324380"/>
                  </a:cubicBezTo>
                  <a:cubicBezTo>
                    <a:pt x="5165081" y="1316547"/>
                    <a:pt x="5171430" y="1310185"/>
                    <a:pt x="5179263" y="1310166"/>
                  </a:cubicBezTo>
                  <a:cubicBezTo>
                    <a:pt x="5179295" y="1310166"/>
                    <a:pt x="5179295" y="1310166"/>
                    <a:pt x="5179326" y="1310166"/>
                  </a:cubicBezTo>
                  <a:close/>
                  <a:moveTo>
                    <a:pt x="4577623" y="88439"/>
                  </a:moveTo>
                  <a:cubicBezTo>
                    <a:pt x="4564799" y="85826"/>
                    <a:pt x="4552291" y="94099"/>
                    <a:pt x="4549669" y="106919"/>
                  </a:cubicBezTo>
                  <a:cubicBezTo>
                    <a:pt x="4547079" y="119738"/>
                    <a:pt x="4555323" y="132249"/>
                    <a:pt x="4568147" y="134863"/>
                  </a:cubicBezTo>
                  <a:cubicBezTo>
                    <a:pt x="4580970" y="137476"/>
                    <a:pt x="4593479" y="129207"/>
                    <a:pt x="4596100" y="116393"/>
                  </a:cubicBezTo>
                  <a:lnTo>
                    <a:pt x="4653428" y="116393"/>
                  </a:lnTo>
                  <a:lnTo>
                    <a:pt x="4653428" y="0"/>
                  </a:lnTo>
                  <a:lnTo>
                    <a:pt x="4643952" y="0"/>
                  </a:lnTo>
                  <a:lnTo>
                    <a:pt x="4643952" y="106759"/>
                  </a:lnTo>
                  <a:lnTo>
                    <a:pt x="4596100" y="106759"/>
                  </a:lnTo>
                  <a:cubicBezTo>
                    <a:pt x="4594142" y="97509"/>
                    <a:pt x="4586877" y="90306"/>
                    <a:pt x="4577623" y="88439"/>
                  </a:cubicBezTo>
                  <a:close/>
                  <a:moveTo>
                    <a:pt x="4572885" y="125868"/>
                  </a:moveTo>
                  <a:cubicBezTo>
                    <a:pt x="4565020" y="125868"/>
                    <a:pt x="4558671" y="119505"/>
                    <a:pt x="4558671" y="111655"/>
                  </a:cubicBezTo>
                  <a:cubicBezTo>
                    <a:pt x="4558671" y="103805"/>
                    <a:pt x="4565020" y="97441"/>
                    <a:pt x="4572885" y="97441"/>
                  </a:cubicBezTo>
                  <a:cubicBezTo>
                    <a:pt x="4580749" y="97441"/>
                    <a:pt x="4587098" y="103805"/>
                    <a:pt x="4587098" y="111655"/>
                  </a:cubicBezTo>
                  <a:cubicBezTo>
                    <a:pt x="4587003" y="119435"/>
                    <a:pt x="4580655" y="125694"/>
                    <a:pt x="4572885" y="125710"/>
                  </a:cubicBezTo>
                  <a:close/>
                  <a:moveTo>
                    <a:pt x="957451" y="1168031"/>
                  </a:moveTo>
                  <a:cubicBezTo>
                    <a:pt x="954836" y="1155214"/>
                    <a:pt x="942322" y="1146942"/>
                    <a:pt x="929504" y="1149560"/>
                  </a:cubicBezTo>
                  <a:cubicBezTo>
                    <a:pt x="916684" y="1152176"/>
                    <a:pt x="908415" y="1164690"/>
                    <a:pt x="911030" y="1177507"/>
                  </a:cubicBezTo>
                  <a:cubicBezTo>
                    <a:pt x="913645" y="1190325"/>
                    <a:pt x="926159" y="1198597"/>
                    <a:pt x="938980" y="1195978"/>
                  </a:cubicBezTo>
                  <a:cubicBezTo>
                    <a:pt x="948282" y="1194080"/>
                    <a:pt x="955553" y="1186809"/>
                    <a:pt x="957451" y="1177507"/>
                  </a:cubicBezTo>
                  <a:lnTo>
                    <a:pt x="1046048" y="1177507"/>
                  </a:lnTo>
                  <a:lnTo>
                    <a:pt x="1232719" y="1364177"/>
                  </a:lnTo>
                  <a:lnTo>
                    <a:pt x="1232719" y="1632338"/>
                  </a:lnTo>
                  <a:lnTo>
                    <a:pt x="1744877" y="1632338"/>
                  </a:lnTo>
                  <a:cubicBezTo>
                    <a:pt x="1747493" y="1645156"/>
                    <a:pt x="1760007" y="1653428"/>
                    <a:pt x="1772824" y="1650809"/>
                  </a:cubicBezTo>
                  <a:cubicBezTo>
                    <a:pt x="1785645" y="1648194"/>
                    <a:pt x="1793914" y="1635680"/>
                    <a:pt x="1791299" y="1622863"/>
                  </a:cubicBezTo>
                  <a:cubicBezTo>
                    <a:pt x="1788680" y="1610045"/>
                    <a:pt x="1776169" y="1601773"/>
                    <a:pt x="1763349" y="1604391"/>
                  </a:cubicBezTo>
                  <a:cubicBezTo>
                    <a:pt x="1754047" y="1606290"/>
                    <a:pt x="1746776" y="1613561"/>
                    <a:pt x="1744877" y="1622863"/>
                  </a:cubicBezTo>
                  <a:lnTo>
                    <a:pt x="1242194" y="1622863"/>
                  </a:lnTo>
                  <a:lnTo>
                    <a:pt x="1242194" y="1360387"/>
                  </a:lnTo>
                  <a:lnTo>
                    <a:pt x="1049839" y="1168031"/>
                  </a:lnTo>
                  <a:close/>
                  <a:moveTo>
                    <a:pt x="934236" y="1186983"/>
                  </a:moveTo>
                  <a:cubicBezTo>
                    <a:pt x="926387" y="1186983"/>
                    <a:pt x="920022" y="1180618"/>
                    <a:pt x="920022" y="1172769"/>
                  </a:cubicBezTo>
                  <a:cubicBezTo>
                    <a:pt x="920022" y="1164920"/>
                    <a:pt x="926387" y="1158556"/>
                    <a:pt x="934236" y="1158556"/>
                  </a:cubicBezTo>
                  <a:cubicBezTo>
                    <a:pt x="942085" y="1158556"/>
                    <a:pt x="948449" y="1164920"/>
                    <a:pt x="948449" y="1172769"/>
                  </a:cubicBezTo>
                  <a:cubicBezTo>
                    <a:pt x="948433" y="1180612"/>
                    <a:pt x="942078" y="1186964"/>
                    <a:pt x="934236" y="1186983"/>
                  </a:cubicBezTo>
                  <a:close/>
                  <a:moveTo>
                    <a:pt x="1768093" y="1613387"/>
                  </a:moveTo>
                  <a:cubicBezTo>
                    <a:pt x="1775942" y="1613387"/>
                    <a:pt x="1782306" y="1619751"/>
                    <a:pt x="1782306" y="1627600"/>
                  </a:cubicBezTo>
                  <a:cubicBezTo>
                    <a:pt x="1782306" y="1635449"/>
                    <a:pt x="1775942" y="1641814"/>
                    <a:pt x="1768093" y="1641814"/>
                  </a:cubicBezTo>
                  <a:cubicBezTo>
                    <a:pt x="1760244" y="1641814"/>
                    <a:pt x="1753879" y="1635449"/>
                    <a:pt x="1753879" y="1627600"/>
                  </a:cubicBezTo>
                  <a:cubicBezTo>
                    <a:pt x="1753860" y="1619767"/>
                    <a:pt x="1760196" y="1613406"/>
                    <a:pt x="1768030" y="1613387"/>
                  </a:cubicBezTo>
                  <a:cubicBezTo>
                    <a:pt x="1768052" y="1613387"/>
                    <a:pt x="1768071" y="1613387"/>
                    <a:pt x="1768093" y="1613387"/>
                  </a:cubicBezTo>
                  <a:close/>
                  <a:moveTo>
                    <a:pt x="4113316" y="637395"/>
                  </a:moveTo>
                  <a:lnTo>
                    <a:pt x="3961705" y="637395"/>
                  </a:lnTo>
                  <a:lnTo>
                    <a:pt x="3961705" y="905493"/>
                  </a:lnTo>
                  <a:lnTo>
                    <a:pt x="3734290" y="1132908"/>
                  </a:lnTo>
                  <a:lnTo>
                    <a:pt x="3734290" y="1149712"/>
                  </a:lnTo>
                  <a:cubicBezTo>
                    <a:pt x="3721466" y="1152327"/>
                    <a:pt x="3713191" y="1164841"/>
                    <a:pt x="3715812" y="1177659"/>
                  </a:cubicBezTo>
                  <a:cubicBezTo>
                    <a:pt x="3718434" y="1190479"/>
                    <a:pt x="3730942" y="1198748"/>
                    <a:pt x="3743765" y="1196133"/>
                  </a:cubicBezTo>
                  <a:cubicBezTo>
                    <a:pt x="3756589" y="1193518"/>
                    <a:pt x="3764864" y="1181004"/>
                    <a:pt x="3762243" y="1168183"/>
                  </a:cubicBezTo>
                  <a:cubicBezTo>
                    <a:pt x="3760348" y="1158881"/>
                    <a:pt x="3753083" y="1151610"/>
                    <a:pt x="3743765" y="1149712"/>
                  </a:cubicBezTo>
                  <a:lnTo>
                    <a:pt x="3743765" y="1137078"/>
                  </a:lnTo>
                  <a:lnTo>
                    <a:pt x="3971181" y="909662"/>
                  </a:lnTo>
                  <a:lnTo>
                    <a:pt x="3971181" y="646871"/>
                  </a:lnTo>
                  <a:lnTo>
                    <a:pt x="4122791" y="646871"/>
                  </a:lnTo>
                  <a:lnTo>
                    <a:pt x="4122791" y="343650"/>
                  </a:lnTo>
                  <a:lnTo>
                    <a:pt x="4701280" y="343650"/>
                  </a:lnTo>
                  <a:cubicBezTo>
                    <a:pt x="4703901" y="356468"/>
                    <a:pt x="4716409" y="364740"/>
                    <a:pt x="4729233" y="362121"/>
                  </a:cubicBezTo>
                  <a:cubicBezTo>
                    <a:pt x="4742056" y="359506"/>
                    <a:pt x="4750332" y="346992"/>
                    <a:pt x="4747710" y="334175"/>
                  </a:cubicBezTo>
                  <a:cubicBezTo>
                    <a:pt x="4745089" y="321357"/>
                    <a:pt x="4732581" y="313085"/>
                    <a:pt x="4719757" y="315702"/>
                  </a:cubicBezTo>
                  <a:cubicBezTo>
                    <a:pt x="4710439" y="317602"/>
                    <a:pt x="4703175" y="324873"/>
                    <a:pt x="4701280" y="334175"/>
                  </a:cubicBezTo>
                  <a:lnTo>
                    <a:pt x="4113316" y="334175"/>
                  </a:lnTo>
                  <a:close/>
                  <a:moveTo>
                    <a:pt x="3753241" y="1172769"/>
                  </a:moveTo>
                  <a:cubicBezTo>
                    <a:pt x="3753241" y="1180618"/>
                    <a:pt x="3746892" y="1186983"/>
                    <a:pt x="3739028" y="1186983"/>
                  </a:cubicBezTo>
                  <a:cubicBezTo>
                    <a:pt x="3731163" y="1186983"/>
                    <a:pt x="3724814" y="1180618"/>
                    <a:pt x="3724814" y="1172769"/>
                  </a:cubicBezTo>
                  <a:cubicBezTo>
                    <a:pt x="3724814" y="1164920"/>
                    <a:pt x="3731163" y="1158556"/>
                    <a:pt x="3739028" y="1158556"/>
                  </a:cubicBezTo>
                  <a:cubicBezTo>
                    <a:pt x="3746892" y="1158556"/>
                    <a:pt x="3753241" y="1164920"/>
                    <a:pt x="3753241" y="1172769"/>
                  </a:cubicBezTo>
                  <a:close/>
                  <a:moveTo>
                    <a:pt x="4724495" y="324699"/>
                  </a:moveTo>
                  <a:cubicBezTo>
                    <a:pt x="4732360" y="324699"/>
                    <a:pt x="4738709" y="331063"/>
                    <a:pt x="4738709" y="338912"/>
                  </a:cubicBezTo>
                  <a:cubicBezTo>
                    <a:pt x="4738709" y="346761"/>
                    <a:pt x="4732360" y="353126"/>
                    <a:pt x="4724495" y="353126"/>
                  </a:cubicBezTo>
                  <a:cubicBezTo>
                    <a:pt x="4716630" y="353126"/>
                    <a:pt x="4710282" y="346761"/>
                    <a:pt x="4710282" y="338912"/>
                  </a:cubicBezTo>
                  <a:cubicBezTo>
                    <a:pt x="4710250" y="331079"/>
                    <a:pt x="4716599" y="324718"/>
                    <a:pt x="4724432" y="324699"/>
                  </a:cubicBezTo>
                  <a:cubicBezTo>
                    <a:pt x="4724463" y="324699"/>
                    <a:pt x="4724463" y="324699"/>
                    <a:pt x="4724495" y="324699"/>
                  </a:cubicBezTo>
                  <a:close/>
                  <a:moveTo>
                    <a:pt x="4947173" y="571066"/>
                  </a:moveTo>
                  <a:lnTo>
                    <a:pt x="5004501" y="571066"/>
                  </a:lnTo>
                  <a:cubicBezTo>
                    <a:pt x="5007122" y="583883"/>
                    <a:pt x="5019630" y="592155"/>
                    <a:pt x="5032454" y="589537"/>
                  </a:cubicBezTo>
                  <a:cubicBezTo>
                    <a:pt x="5045277" y="586922"/>
                    <a:pt x="5053553" y="574407"/>
                    <a:pt x="5050931" y="561590"/>
                  </a:cubicBezTo>
                  <a:cubicBezTo>
                    <a:pt x="5048310" y="548773"/>
                    <a:pt x="5035802" y="540500"/>
                    <a:pt x="5022978" y="543119"/>
                  </a:cubicBezTo>
                  <a:cubicBezTo>
                    <a:pt x="5013660" y="545017"/>
                    <a:pt x="5006396" y="552288"/>
                    <a:pt x="5004501" y="561590"/>
                  </a:cubicBezTo>
                  <a:lnTo>
                    <a:pt x="4956648" y="561590"/>
                  </a:lnTo>
                  <a:lnTo>
                    <a:pt x="4956648" y="258369"/>
                  </a:lnTo>
                  <a:lnTo>
                    <a:pt x="4729233" y="258369"/>
                  </a:lnTo>
                  <a:lnTo>
                    <a:pt x="4729233" y="0"/>
                  </a:lnTo>
                  <a:lnTo>
                    <a:pt x="4719757" y="0"/>
                  </a:lnTo>
                  <a:lnTo>
                    <a:pt x="4719757" y="267845"/>
                  </a:lnTo>
                  <a:lnTo>
                    <a:pt x="4947173" y="267845"/>
                  </a:lnTo>
                  <a:close/>
                  <a:moveTo>
                    <a:pt x="5027716" y="552114"/>
                  </a:moveTo>
                  <a:cubicBezTo>
                    <a:pt x="5035581" y="552114"/>
                    <a:pt x="5041929" y="558479"/>
                    <a:pt x="5041929" y="566328"/>
                  </a:cubicBezTo>
                  <a:cubicBezTo>
                    <a:pt x="5041929" y="574177"/>
                    <a:pt x="5035581" y="580541"/>
                    <a:pt x="5027716" y="580541"/>
                  </a:cubicBezTo>
                  <a:cubicBezTo>
                    <a:pt x="5019851" y="580541"/>
                    <a:pt x="5013502" y="574177"/>
                    <a:pt x="5013502" y="566328"/>
                  </a:cubicBezTo>
                  <a:cubicBezTo>
                    <a:pt x="5013471" y="558495"/>
                    <a:pt x="5019819" y="552133"/>
                    <a:pt x="5027653" y="552114"/>
                  </a:cubicBezTo>
                  <a:cubicBezTo>
                    <a:pt x="5027684" y="552114"/>
                    <a:pt x="5027684" y="552114"/>
                    <a:pt x="5027716" y="552114"/>
                  </a:cubicBezTo>
                  <a:close/>
                  <a:moveTo>
                    <a:pt x="3431069" y="58907"/>
                  </a:moveTo>
                  <a:cubicBezTo>
                    <a:pt x="3443893" y="61526"/>
                    <a:pt x="3456401" y="53257"/>
                    <a:pt x="3459022" y="40439"/>
                  </a:cubicBezTo>
                  <a:cubicBezTo>
                    <a:pt x="3459022" y="40436"/>
                    <a:pt x="3459022" y="40433"/>
                    <a:pt x="3459022" y="40429"/>
                  </a:cubicBezTo>
                  <a:lnTo>
                    <a:pt x="3867423" y="40429"/>
                  </a:lnTo>
                  <a:cubicBezTo>
                    <a:pt x="3870044" y="53248"/>
                    <a:pt x="3882552" y="61519"/>
                    <a:pt x="3895376" y="58902"/>
                  </a:cubicBezTo>
                  <a:cubicBezTo>
                    <a:pt x="3908199" y="56285"/>
                    <a:pt x="3916475" y="43772"/>
                    <a:pt x="3913853" y="30954"/>
                  </a:cubicBezTo>
                  <a:cubicBezTo>
                    <a:pt x="3911232" y="18135"/>
                    <a:pt x="3898724" y="9864"/>
                    <a:pt x="3885900" y="12481"/>
                  </a:cubicBezTo>
                  <a:cubicBezTo>
                    <a:pt x="3876582" y="14380"/>
                    <a:pt x="3869318" y="21651"/>
                    <a:pt x="3867423" y="30954"/>
                  </a:cubicBezTo>
                  <a:lnTo>
                    <a:pt x="3459022" y="30954"/>
                  </a:lnTo>
                  <a:cubicBezTo>
                    <a:pt x="3456401" y="18136"/>
                    <a:pt x="3443893" y="9868"/>
                    <a:pt x="3431069" y="12488"/>
                  </a:cubicBezTo>
                  <a:cubicBezTo>
                    <a:pt x="3418245" y="15108"/>
                    <a:pt x="3409970" y="27623"/>
                    <a:pt x="3412592" y="40441"/>
                  </a:cubicBezTo>
                  <a:cubicBezTo>
                    <a:pt x="3414518" y="49740"/>
                    <a:pt x="3421783" y="57006"/>
                    <a:pt x="3431069" y="58907"/>
                  </a:cubicBezTo>
                  <a:close/>
                  <a:moveTo>
                    <a:pt x="3890638" y="21478"/>
                  </a:moveTo>
                  <a:cubicBezTo>
                    <a:pt x="3898503" y="21478"/>
                    <a:pt x="3904851" y="27842"/>
                    <a:pt x="3904851" y="35692"/>
                  </a:cubicBezTo>
                  <a:cubicBezTo>
                    <a:pt x="3904851" y="43542"/>
                    <a:pt x="3898503" y="49905"/>
                    <a:pt x="3890638" y="49905"/>
                  </a:cubicBezTo>
                  <a:cubicBezTo>
                    <a:pt x="3882773" y="49905"/>
                    <a:pt x="3876425" y="43542"/>
                    <a:pt x="3876425" y="35692"/>
                  </a:cubicBezTo>
                  <a:cubicBezTo>
                    <a:pt x="3876393" y="27859"/>
                    <a:pt x="3882742" y="21496"/>
                    <a:pt x="3890575" y="21478"/>
                  </a:cubicBezTo>
                  <a:cubicBezTo>
                    <a:pt x="3890606" y="21478"/>
                    <a:pt x="3890606" y="21478"/>
                    <a:pt x="3890638" y="21478"/>
                  </a:cubicBezTo>
                  <a:close/>
                  <a:moveTo>
                    <a:pt x="3435807" y="21478"/>
                  </a:moveTo>
                  <a:cubicBezTo>
                    <a:pt x="3443672" y="21478"/>
                    <a:pt x="3450020" y="27842"/>
                    <a:pt x="3450020" y="35692"/>
                  </a:cubicBezTo>
                  <a:cubicBezTo>
                    <a:pt x="3450020" y="43542"/>
                    <a:pt x="3443672" y="49905"/>
                    <a:pt x="3435807" y="49905"/>
                  </a:cubicBezTo>
                  <a:cubicBezTo>
                    <a:pt x="3427942" y="49905"/>
                    <a:pt x="3421593" y="43542"/>
                    <a:pt x="3421593" y="35692"/>
                  </a:cubicBezTo>
                  <a:cubicBezTo>
                    <a:pt x="3421562" y="27859"/>
                    <a:pt x="3427911" y="21496"/>
                    <a:pt x="3435744" y="21478"/>
                  </a:cubicBezTo>
                  <a:cubicBezTo>
                    <a:pt x="3435775" y="21478"/>
                    <a:pt x="3435775" y="21478"/>
                    <a:pt x="3435807" y="21478"/>
                  </a:cubicBezTo>
                  <a:close/>
                  <a:moveTo>
                    <a:pt x="5022978" y="495261"/>
                  </a:moveTo>
                  <a:lnTo>
                    <a:pt x="5184064" y="495261"/>
                  </a:lnTo>
                  <a:lnTo>
                    <a:pt x="5184064" y="182564"/>
                  </a:lnTo>
                  <a:lnTo>
                    <a:pt x="5098783" y="182564"/>
                  </a:lnTo>
                  <a:lnTo>
                    <a:pt x="5098783" y="391660"/>
                  </a:lnTo>
                  <a:cubicBezTo>
                    <a:pt x="5089465" y="393558"/>
                    <a:pt x="5082201" y="400833"/>
                    <a:pt x="5080306" y="410138"/>
                  </a:cubicBezTo>
                  <a:lnTo>
                    <a:pt x="5080306" y="410138"/>
                  </a:lnTo>
                  <a:cubicBezTo>
                    <a:pt x="5077684" y="422955"/>
                    <a:pt x="5085959" y="435469"/>
                    <a:pt x="5098783" y="438088"/>
                  </a:cubicBezTo>
                  <a:cubicBezTo>
                    <a:pt x="5098783" y="438091"/>
                    <a:pt x="5098783" y="438091"/>
                    <a:pt x="5098783" y="438091"/>
                  </a:cubicBezTo>
                  <a:cubicBezTo>
                    <a:pt x="5111670" y="440643"/>
                    <a:pt x="5124178" y="432270"/>
                    <a:pt x="5126736" y="419383"/>
                  </a:cubicBezTo>
                  <a:cubicBezTo>
                    <a:pt x="5127336" y="416332"/>
                    <a:pt x="5127336" y="413189"/>
                    <a:pt x="5126736" y="410138"/>
                  </a:cubicBezTo>
                  <a:cubicBezTo>
                    <a:pt x="5124841" y="400826"/>
                    <a:pt x="5117576" y="393549"/>
                    <a:pt x="5108259" y="391660"/>
                  </a:cubicBezTo>
                  <a:lnTo>
                    <a:pt x="5108259" y="192040"/>
                  </a:lnTo>
                  <a:lnTo>
                    <a:pt x="5174588" y="192040"/>
                  </a:lnTo>
                  <a:lnTo>
                    <a:pt x="5174588" y="485785"/>
                  </a:lnTo>
                  <a:lnTo>
                    <a:pt x="5032454" y="485785"/>
                  </a:lnTo>
                  <a:lnTo>
                    <a:pt x="5032454" y="182564"/>
                  </a:lnTo>
                  <a:lnTo>
                    <a:pt x="4805038" y="182564"/>
                  </a:lnTo>
                  <a:lnTo>
                    <a:pt x="4805038" y="0"/>
                  </a:lnTo>
                  <a:lnTo>
                    <a:pt x="4795562" y="0"/>
                  </a:lnTo>
                  <a:lnTo>
                    <a:pt x="4795562" y="192040"/>
                  </a:lnTo>
                  <a:lnTo>
                    <a:pt x="5022978" y="192040"/>
                  </a:lnTo>
                  <a:close/>
                  <a:moveTo>
                    <a:pt x="5116945" y="409980"/>
                  </a:moveTo>
                  <a:cubicBezTo>
                    <a:pt x="5118019" y="413050"/>
                    <a:pt x="5118019" y="416385"/>
                    <a:pt x="5116945" y="419455"/>
                  </a:cubicBezTo>
                  <a:cubicBezTo>
                    <a:pt x="5114323" y="426850"/>
                    <a:pt x="5106174" y="430712"/>
                    <a:pt x="5098783" y="428081"/>
                  </a:cubicBezTo>
                  <a:cubicBezTo>
                    <a:pt x="5098783" y="428078"/>
                    <a:pt x="5098783" y="428078"/>
                    <a:pt x="5098783" y="428078"/>
                  </a:cubicBezTo>
                  <a:lnTo>
                    <a:pt x="5098783" y="428078"/>
                  </a:lnTo>
                  <a:cubicBezTo>
                    <a:pt x="5091392" y="425422"/>
                    <a:pt x="5087539" y="417263"/>
                    <a:pt x="5090192" y="409860"/>
                  </a:cubicBezTo>
                  <a:cubicBezTo>
                    <a:pt x="5091613" y="405851"/>
                    <a:pt x="5094772" y="402699"/>
                    <a:pt x="5098783" y="401262"/>
                  </a:cubicBezTo>
                  <a:lnTo>
                    <a:pt x="5098783" y="401262"/>
                  </a:lnTo>
                  <a:cubicBezTo>
                    <a:pt x="5106174" y="398716"/>
                    <a:pt x="5114229" y="402608"/>
                    <a:pt x="5116850" y="409980"/>
                  </a:cubicBezTo>
                  <a:close/>
                  <a:moveTo>
                    <a:pt x="2748822" y="134712"/>
                  </a:moveTo>
                  <a:cubicBezTo>
                    <a:pt x="2761640" y="137331"/>
                    <a:pt x="2774154" y="129062"/>
                    <a:pt x="2776772" y="116244"/>
                  </a:cubicBezTo>
                  <a:cubicBezTo>
                    <a:pt x="2776776" y="116241"/>
                    <a:pt x="2776776" y="116238"/>
                    <a:pt x="2776776" y="116235"/>
                  </a:cubicBezTo>
                  <a:lnTo>
                    <a:pt x="3061519" y="116235"/>
                  </a:lnTo>
                  <a:lnTo>
                    <a:pt x="3061519" y="0"/>
                  </a:lnTo>
                  <a:lnTo>
                    <a:pt x="3052043" y="0"/>
                  </a:lnTo>
                  <a:lnTo>
                    <a:pt x="3052043" y="106759"/>
                  </a:lnTo>
                  <a:lnTo>
                    <a:pt x="2776776" y="106759"/>
                  </a:lnTo>
                  <a:cubicBezTo>
                    <a:pt x="2774157" y="93941"/>
                    <a:pt x="2761640" y="85674"/>
                    <a:pt x="2748822" y="88293"/>
                  </a:cubicBezTo>
                  <a:cubicBezTo>
                    <a:pt x="2736005" y="90913"/>
                    <a:pt x="2727736" y="103429"/>
                    <a:pt x="2730358" y="116247"/>
                  </a:cubicBezTo>
                  <a:cubicBezTo>
                    <a:pt x="2732259" y="125545"/>
                    <a:pt x="2739524" y="132812"/>
                    <a:pt x="2748822" y="134712"/>
                  </a:cubicBezTo>
                  <a:close/>
                  <a:moveTo>
                    <a:pt x="2753560" y="97283"/>
                  </a:moveTo>
                  <a:cubicBezTo>
                    <a:pt x="2761409" y="97283"/>
                    <a:pt x="2767774" y="103647"/>
                    <a:pt x="2767774" y="111497"/>
                  </a:cubicBezTo>
                  <a:cubicBezTo>
                    <a:pt x="2767774" y="119347"/>
                    <a:pt x="2761409" y="125710"/>
                    <a:pt x="2753560" y="125710"/>
                  </a:cubicBezTo>
                  <a:cubicBezTo>
                    <a:pt x="2745711" y="125710"/>
                    <a:pt x="2739347" y="119347"/>
                    <a:pt x="2739347" y="111497"/>
                  </a:cubicBezTo>
                  <a:cubicBezTo>
                    <a:pt x="2739328" y="103664"/>
                    <a:pt x="2745664" y="97301"/>
                    <a:pt x="2753497" y="97283"/>
                  </a:cubicBezTo>
                  <a:cubicBezTo>
                    <a:pt x="2753519" y="97283"/>
                    <a:pt x="2753538" y="97283"/>
                    <a:pt x="2753560" y="97283"/>
                  </a:cubicBezTo>
                  <a:close/>
                  <a:moveTo>
                    <a:pt x="2824628" y="58907"/>
                  </a:moveTo>
                  <a:cubicBezTo>
                    <a:pt x="2837448" y="61520"/>
                    <a:pt x="2849959" y="53247"/>
                    <a:pt x="2852571" y="40428"/>
                  </a:cubicBezTo>
                  <a:cubicBezTo>
                    <a:pt x="2855187" y="27608"/>
                    <a:pt x="2846911" y="15097"/>
                    <a:pt x="2834091" y="12484"/>
                  </a:cubicBezTo>
                  <a:cubicBezTo>
                    <a:pt x="2821276" y="9871"/>
                    <a:pt x="2808768" y="18139"/>
                    <a:pt x="2806150" y="30954"/>
                  </a:cubicBezTo>
                  <a:lnTo>
                    <a:pt x="2758298" y="30954"/>
                  </a:lnTo>
                  <a:lnTo>
                    <a:pt x="2758298" y="0"/>
                  </a:lnTo>
                  <a:lnTo>
                    <a:pt x="2748822" y="0"/>
                  </a:lnTo>
                  <a:lnTo>
                    <a:pt x="2748822" y="40429"/>
                  </a:lnTo>
                  <a:lnTo>
                    <a:pt x="2806150" y="40429"/>
                  </a:lnTo>
                  <a:cubicBezTo>
                    <a:pt x="2808055" y="49732"/>
                    <a:pt x="2815326" y="57001"/>
                    <a:pt x="2824628" y="58907"/>
                  </a:cubicBezTo>
                  <a:close/>
                  <a:moveTo>
                    <a:pt x="2829365" y="21478"/>
                  </a:moveTo>
                  <a:cubicBezTo>
                    <a:pt x="2837214" y="21478"/>
                    <a:pt x="2843579" y="27842"/>
                    <a:pt x="2843579" y="35692"/>
                  </a:cubicBezTo>
                  <a:cubicBezTo>
                    <a:pt x="2843579" y="43542"/>
                    <a:pt x="2837214" y="49905"/>
                    <a:pt x="2829365" y="49905"/>
                  </a:cubicBezTo>
                  <a:cubicBezTo>
                    <a:pt x="2821516" y="49905"/>
                    <a:pt x="2815152" y="43542"/>
                    <a:pt x="2815152" y="35692"/>
                  </a:cubicBezTo>
                  <a:cubicBezTo>
                    <a:pt x="2815133" y="27859"/>
                    <a:pt x="2821469" y="21496"/>
                    <a:pt x="2829302" y="21478"/>
                  </a:cubicBezTo>
                  <a:cubicBezTo>
                    <a:pt x="2829324" y="21478"/>
                    <a:pt x="2829343" y="21478"/>
                    <a:pt x="2829365" y="21478"/>
                  </a:cubicBezTo>
                  <a:close/>
                  <a:moveTo>
                    <a:pt x="3203654" y="210517"/>
                  </a:moveTo>
                  <a:cubicBezTo>
                    <a:pt x="3216477" y="213131"/>
                    <a:pt x="3228985" y="204857"/>
                    <a:pt x="3231607" y="192038"/>
                  </a:cubicBezTo>
                  <a:cubicBezTo>
                    <a:pt x="3234197" y="179219"/>
                    <a:pt x="3225953" y="166708"/>
                    <a:pt x="3213129" y="164094"/>
                  </a:cubicBezTo>
                  <a:cubicBezTo>
                    <a:pt x="3200305" y="161481"/>
                    <a:pt x="3187798" y="169749"/>
                    <a:pt x="3185176" y="182564"/>
                  </a:cubicBezTo>
                  <a:lnTo>
                    <a:pt x="2682493" y="182564"/>
                  </a:lnTo>
                  <a:lnTo>
                    <a:pt x="2682493" y="0"/>
                  </a:lnTo>
                  <a:lnTo>
                    <a:pt x="2673017" y="0"/>
                  </a:lnTo>
                  <a:lnTo>
                    <a:pt x="2673017" y="192040"/>
                  </a:lnTo>
                  <a:lnTo>
                    <a:pt x="3185176" y="192040"/>
                  </a:lnTo>
                  <a:cubicBezTo>
                    <a:pt x="3187071" y="201342"/>
                    <a:pt x="3194336" y="208612"/>
                    <a:pt x="3203654" y="210517"/>
                  </a:cubicBezTo>
                  <a:close/>
                  <a:moveTo>
                    <a:pt x="3208391" y="173088"/>
                  </a:moveTo>
                  <a:cubicBezTo>
                    <a:pt x="3216256" y="173088"/>
                    <a:pt x="3222605" y="179452"/>
                    <a:pt x="3222605" y="187302"/>
                  </a:cubicBezTo>
                  <a:cubicBezTo>
                    <a:pt x="3222605" y="195152"/>
                    <a:pt x="3216256" y="201515"/>
                    <a:pt x="3208391" y="201515"/>
                  </a:cubicBezTo>
                  <a:cubicBezTo>
                    <a:pt x="3200526" y="201515"/>
                    <a:pt x="3194178" y="195152"/>
                    <a:pt x="3194178" y="187302"/>
                  </a:cubicBezTo>
                  <a:cubicBezTo>
                    <a:pt x="3194146" y="179469"/>
                    <a:pt x="3200495" y="173106"/>
                    <a:pt x="3208328" y="173088"/>
                  </a:cubicBezTo>
                  <a:cubicBezTo>
                    <a:pt x="3208360" y="173088"/>
                    <a:pt x="3208360" y="173088"/>
                    <a:pt x="3208391" y="173088"/>
                  </a:cubicBezTo>
                  <a:close/>
                  <a:moveTo>
                    <a:pt x="2900433" y="58907"/>
                  </a:moveTo>
                  <a:cubicBezTo>
                    <a:pt x="2913253" y="61523"/>
                    <a:pt x="2925771" y="53251"/>
                    <a:pt x="2928386" y="40429"/>
                  </a:cubicBezTo>
                  <a:cubicBezTo>
                    <a:pt x="2931001" y="27608"/>
                    <a:pt x="2922729" y="15093"/>
                    <a:pt x="2909908" y="12476"/>
                  </a:cubicBezTo>
                  <a:lnTo>
                    <a:pt x="2909908" y="0"/>
                  </a:lnTo>
                  <a:lnTo>
                    <a:pt x="2900433" y="0"/>
                  </a:lnTo>
                  <a:lnTo>
                    <a:pt x="2900433" y="12634"/>
                  </a:lnTo>
                  <a:cubicBezTo>
                    <a:pt x="2887612" y="15238"/>
                    <a:pt x="2879327" y="27742"/>
                    <a:pt x="2881930" y="40564"/>
                  </a:cubicBezTo>
                  <a:cubicBezTo>
                    <a:pt x="2883825" y="49886"/>
                    <a:pt x="2891109" y="57172"/>
                    <a:pt x="2900433" y="59065"/>
                  </a:cubicBezTo>
                  <a:close/>
                  <a:moveTo>
                    <a:pt x="2905171" y="21478"/>
                  </a:moveTo>
                  <a:cubicBezTo>
                    <a:pt x="2913020" y="21478"/>
                    <a:pt x="2919384" y="27842"/>
                    <a:pt x="2919384" y="35692"/>
                  </a:cubicBezTo>
                  <a:cubicBezTo>
                    <a:pt x="2919384" y="43542"/>
                    <a:pt x="2913020" y="49905"/>
                    <a:pt x="2905171" y="49905"/>
                  </a:cubicBezTo>
                  <a:cubicBezTo>
                    <a:pt x="2897321" y="49905"/>
                    <a:pt x="2890957" y="43542"/>
                    <a:pt x="2890957" y="35692"/>
                  </a:cubicBezTo>
                  <a:cubicBezTo>
                    <a:pt x="2890938" y="27859"/>
                    <a:pt x="2897274" y="21496"/>
                    <a:pt x="2905107" y="21478"/>
                  </a:cubicBezTo>
                  <a:cubicBezTo>
                    <a:pt x="2905130" y="21478"/>
                    <a:pt x="2905148" y="21478"/>
                    <a:pt x="2905171" y="21478"/>
                  </a:cubicBezTo>
                  <a:close/>
                  <a:moveTo>
                    <a:pt x="2445602" y="513738"/>
                  </a:moveTo>
                  <a:cubicBezTo>
                    <a:pt x="2458419" y="516356"/>
                    <a:pt x="2470933" y="508087"/>
                    <a:pt x="2473552" y="495270"/>
                  </a:cubicBezTo>
                  <a:cubicBezTo>
                    <a:pt x="2473555" y="495267"/>
                    <a:pt x="2473555" y="495264"/>
                    <a:pt x="2473555" y="495261"/>
                  </a:cubicBezTo>
                  <a:lnTo>
                    <a:pt x="2530883" y="495261"/>
                  </a:lnTo>
                  <a:lnTo>
                    <a:pt x="2530883" y="409980"/>
                  </a:lnTo>
                  <a:lnTo>
                    <a:pt x="2455077" y="409980"/>
                  </a:lnTo>
                  <a:lnTo>
                    <a:pt x="2455077" y="267845"/>
                  </a:lnTo>
                  <a:lnTo>
                    <a:pt x="2521407" y="267845"/>
                  </a:lnTo>
                  <a:lnTo>
                    <a:pt x="2521407" y="315855"/>
                  </a:lnTo>
                  <a:cubicBezTo>
                    <a:pt x="2508589" y="318470"/>
                    <a:pt x="2500317" y="330984"/>
                    <a:pt x="2502936" y="343802"/>
                  </a:cubicBezTo>
                  <a:cubicBezTo>
                    <a:pt x="2505551" y="356622"/>
                    <a:pt x="2518065" y="364891"/>
                    <a:pt x="2530883" y="362276"/>
                  </a:cubicBezTo>
                  <a:cubicBezTo>
                    <a:pt x="2543703" y="359661"/>
                    <a:pt x="2551972" y="347147"/>
                    <a:pt x="2549354" y="334326"/>
                  </a:cubicBezTo>
                  <a:cubicBezTo>
                    <a:pt x="2547455" y="325024"/>
                    <a:pt x="2540184" y="317753"/>
                    <a:pt x="2530883" y="315855"/>
                  </a:cubicBezTo>
                  <a:lnTo>
                    <a:pt x="2530883" y="258369"/>
                  </a:lnTo>
                  <a:lnTo>
                    <a:pt x="2445602" y="258369"/>
                  </a:lnTo>
                  <a:lnTo>
                    <a:pt x="2445602" y="419455"/>
                  </a:lnTo>
                  <a:lnTo>
                    <a:pt x="2521407" y="419455"/>
                  </a:lnTo>
                  <a:lnTo>
                    <a:pt x="2521407" y="485785"/>
                  </a:lnTo>
                  <a:lnTo>
                    <a:pt x="2473555" y="485785"/>
                  </a:lnTo>
                  <a:cubicBezTo>
                    <a:pt x="2470936" y="472967"/>
                    <a:pt x="2458419" y="464698"/>
                    <a:pt x="2445602" y="467320"/>
                  </a:cubicBezTo>
                  <a:cubicBezTo>
                    <a:pt x="2432784" y="469938"/>
                    <a:pt x="2424515" y="482456"/>
                    <a:pt x="2427137" y="495273"/>
                  </a:cubicBezTo>
                  <a:cubicBezTo>
                    <a:pt x="2429038" y="504572"/>
                    <a:pt x="2436303" y="511837"/>
                    <a:pt x="2445602" y="513738"/>
                  </a:cubicBezTo>
                  <a:close/>
                  <a:moveTo>
                    <a:pt x="2540358" y="338912"/>
                  </a:moveTo>
                  <a:cubicBezTo>
                    <a:pt x="2540358" y="346761"/>
                    <a:pt x="2533994" y="353126"/>
                    <a:pt x="2526145" y="353126"/>
                  </a:cubicBezTo>
                  <a:cubicBezTo>
                    <a:pt x="2518296" y="353126"/>
                    <a:pt x="2511931" y="346761"/>
                    <a:pt x="2511931" y="338912"/>
                  </a:cubicBezTo>
                  <a:cubicBezTo>
                    <a:pt x="2511931" y="331063"/>
                    <a:pt x="2518296" y="324699"/>
                    <a:pt x="2526145" y="324699"/>
                  </a:cubicBezTo>
                  <a:cubicBezTo>
                    <a:pt x="2533994" y="324699"/>
                    <a:pt x="2540358" y="331063"/>
                    <a:pt x="2540358" y="338912"/>
                  </a:cubicBezTo>
                  <a:close/>
                  <a:moveTo>
                    <a:pt x="2450340" y="476309"/>
                  </a:moveTo>
                  <a:cubicBezTo>
                    <a:pt x="2458188" y="476309"/>
                    <a:pt x="2464553" y="482674"/>
                    <a:pt x="2464553" y="490523"/>
                  </a:cubicBezTo>
                  <a:cubicBezTo>
                    <a:pt x="2464553" y="498372"/>
                    <a:pt x="2458188" y="504736"/>
                    <a:pt x="2450340" y="504736"/>
                  </a:cubicBezTo>
                  <a:cubicBezTo>
                    <a:pt x="2442490" y="504736"/>
                    <a:pt x="2436126" y="498372"/>
                    <a:pt x="2436126" y="490523"/>
                  </a:cubicBezTo>
                  <a:cubicBezTo>
                    <a:pt x="2436107" y="482690"/>
                    <a:pt x="2442443" y="476328"/>
                    <a:pt x="2450276" y="476309"/>
                  </a:cubicBezTo>
                  <a:cubicBezTo>
                    <a:pt x="2450298" y="476309"/>
                    <a:pt x="2450317" y="476309"/>
                    <a:pt x="2450340" y="476309"/>
                  </a:cubicBezTo>
                  <a:close/>
                  <a:moveTo>
                    <a:pt x="2445602" y="210517"/>
                  </a:moveTo>
                  <a:cubicBezTo>
                    <a:pt x="2458419" y="213136"/>
                    <a:pt x="2470933" y="204868"/>
                    <a:pt x="2473552" y="192049"/>
                  </a:cubicBezTo>
                  <a:cubicBezTo>
                    <a:pt x="2473555" y="192046"/>
                    <a:pt x="2473555" y="192043"/>
                    <a:pt x="2473555" y="192040"/>
                  </a:cubicBezTo>
                  <a:lnTo>
                    <a:pt x="2606688" y="192040"/>
                  </a:lnTo>
                  <a:lnTo>
                    <a:pt x="2606688" y="0"/>
                  </a:lnTo>
                  <a:lnTo>
                    <a:pt x="2597212" y="0"/>
                  </a:lnTo>
                  <a:lnTo>
                    <a:pt x="2597212" y="182564"/>
                  </a:lnTo>
                  <a:lnTo>
                    <a:pt x="2473555" y="182564"/>
                  </a:lnTo>
                  <a:cubicBezTo>
                    <a:pt x="2470936" y="169746"/>
                    <a:pt x="2458419" y="161479"/>
                    <a:pt x="2445602" y="164099"/>
                  </a:cubicBezTo>
                  <a:cubicBezTo>
                    <a:pt x="2432784" y="166719"/>
                    <a:pt x="2424515" y="179234"/>
                    <a:pt x="2427137" y="192052"/>
                  </a:cubicBezTo>
                  <a:cubicBezTo>
                    <a:pt x="2429038" y="201350"/>
                    <a:pt x="2436303" y="208617"/>
                    <a:pt x="2445602" y="210517"/>
                  </a:cubicBezTo>
                  <a:close/>
                  <a:moveTo>
                    <a:pt x="2450340" y="173088"/>
                  </a:moveTo>
                  <a:cubicBezTo>
                    <a:pt x="2458188" y="173088"/>
                    <a:pt x="2464553" y="179452"/>
                    <a:pt x="2464553" y="187302"/>
                  </a:cubicBezTo>
                  <a:cubicBezTo>
                    <a:pt x="2464553" y="195152"/>
                    <a:pt x="2458188" y="201515"/>
                    <a:pt x="2450340" y="201515"/>
                  </a:cubicBezTo>
                  <a:cubicBezTo>
                    <a:pt x="2442490" y="201515"/>
                    <a:pt x="2436126" y="195152"/>
                    <a:pt x="2436126" y="187302"/>
                  </a:cubicBezTo>
                  <a:cubicBezTo>
                    <a:pt x="2436107" y="179469"/>
                    <a:pt x="2442443" y="173106"/>
                    <a:pt x="2450276" y="173088"/>
                  </a:cubicBezTo>
                  <a:cubicBezTo>
                    <a:pt x="2450298" y="173088"/>
                    <a:pt x="2450317" y="173088"/>
                    <a:pt x="2450340" y="173088"/>
                  </a:cubicBezTo>
                  <a:close/>
                  <a:moveTo>
                    <a:pt x="2445602" y="134712"/>
                  </a:moveTo>
                  <a:cubicBezTo>
                    <a:pt x="2458419" y="137331"/>
                    <a:pt x="2470933" y="129062"/>
                    <a:pt x="2473552" y="116244"/>
                  </a:cubicBezTo>
                  <a:cubicBezTo>
                    <a:pt x="2473555" y="116241"/>
                    <a:pt x="2473555" y="116238"/>
                    <a:pt x="2473555" y="116235"/>
                  </a:cubicBezTo>
                  <a:lnTo>
                    <a:pt x="2530883" y="116235"/>
                  </a:lnTo>
                  <a:lnTo>
                    <a:pt x="2530883" y="25584"/>
                  </a:lnTo>
                  <a:lnTo>
                    <a:pt x="2521407" y="31049"/>
                  </a:lnTo>
                  <a:lnTo>
                    <a:pt x="2521407" y="106854"/>
                  </a:lnTo>
                  <a:lnTo>
                    <a:pt x="2473555" y="106854"/>
                  </a:lnTo>
                  <a:cubicBezTo>
                    <a:pt x="2470936" y="94036"/>
                    <a:pt x="2458419" y="85769"/>
                    <a:pt x="2445602" y="88388"/>
                  </a:cubicBezTo>
                  <a:cubicBezTo>
                    <a:pt x="2432784" y="91008"/>
                    <a:pt x="2424515" y="103523"/>
                    <a:pt x="2427137" y="116341"/>
                  </a:cubicBezTo>
                  <a:cubicBezTo>
                    <a:pt x="2429038" y="125640"/>
                    <a:pt x="2436303" y="132906"/>
                    <a:pt x="2445602" y="134807"/>
                  </a:cubicBezTo>
                  <a:close/>
                  <a:moveTo>
                    <a:pt x="2450340" y="97283"/>
                  </a:moveTo>
                  <a:cubicBezTo>
                    <a:pt x="2458188" y="97283"/>
                    <a:pt x="2464553" y="103647"/>
                    <a:pt x="2464553" y="111497"/>
                  </a:cubicBezTo>
                  <a:cubicBezTo>
                    <a:pt x="2464553" y="119347"/>
                    <a:pt x="2458188" y="125710"/>
                    <a:pt x="2450340" y="125710"/>
                  </a:cubicBezTo>
                  <a:cubicBezTo>
                    <a:pt x="2442490" y="125710"/>
                    <a:pt x="2436126" y="119347"/>
                    <a:pt x="2436126" y="111497"/>
                  </a:cubicBezTo>
                  <a:cubicBezTo>
                    <a:pt x="2436107" y="103664"/>
                    <a:pt x="2442443" y="97301"/>
                    <a:pt x="2450276" y="97283"/>
                  </a:cubicBezTo>
                  <a:cubicBezTo>
                    <a:pt x="2450298" y="97283"/>
                    <a:pt x="2450317" y="97283"/>
                    <a:pt x="2450340" y="97283"/>
                  </a:cubicBezTo>
                  <a:close/>
                  <a:moveTo>
                    <a:pt x="3623393" y="637395"/>
                  </a:moveTo>
                  <a:lnTo>
                    <a:pt x="3534954" y="637395"/>
                  </a:lnTo>
                  <a:cubicBezTo>
                    <a:pt x="3532332" y="624578"/>
                    <a:pt x="3519824" y="616306"/>
                    <a:pt x="3507000" y="618924"/>
                  </a:cubicBezTo>
                  <a:cubicBezTo>
                    <a:pt x="3494177" y="621539"/>
                    <a:pt x="3485901" y="634054"/>
                    <a:pt x="3488523" y="646871"/>
                  </a:cubicBezTo>
                  <a:cubicBezTo>
                    <a:pt x="3491145" y="659688"/>
                    <a:pt x="3503652" y="667961"/>
                    <a:pt x="3516476" y="665342"/>
                  </a:cubicBezTo>
                  <a:cubicBezTo>
                    <a:pt x="3525794" y="663444"/>
                    <a:pt x="3533058" y="656173"/>
                    <a:pt x="3534954" y="646871"/>
                  </a:cubicBezTo>
                  <a:lnTo>
                    <a:pt x="3627404" y="646871"/>
                  </a:lnTo>
                  <a:lnTo>
                    <a:pt x="3703209" y="571066"/>
                  </a:lnTo>
                  <a:lnTo>
                    <a:pt x="3715844" y="571066"/>
                  </a:lnTo>
                  <a:cubicBezTo>
                    <a:pt x="3718465" y="583883"/>
                    <a:pt x="3730973" y="592155"/>
                    <a:pt x="3743797" y="589537"/>
                  </a:cubicBezTo>
                  <a:cubicBezTo>
                    <a:pt x="3756621" y="586922"/>
                    <a:pt x="3764896" y="574407"/>
                    <a:pt x="3762274" y="561590"/>
                  </a:cubicBezTo>
                  <a:cubicBezTo>
                    <a:pt x="3759653" y="548773"/>
                    <a:pt x="3747145" y="540500"/>
                    <a:pt x="3734321" y="543119"/>
                  </a:cubicBezTo>
                  <a:cubicBezTo>
                    <a:pt x="3725003" y="545017"/>
                    <a:pt x="3717739" y="552288"/>
                    <a:pt x="3715844" y="561590"/>
                  </a:cubicBezTo>
                  <a:lnTo>
                    <a:pt x="3699230" y="561590"/>
                  </a:lnTo>
                  <a:lnTo>
                    <a:pt x="3658516" y="602335"/>
                  </a:lnTo>
                  <a:lnTo>
                    <a:pt x="3658516" y="602335"/>
                  </a:lnTo>
                  <a:close/>
                  <a:moveTo>
                    <a:pt x="3511612" y="656347"/>
                  </a:moveTo>
                  <a:cubicBezTo>
                    <a:pt x="3503747" y="656347"/>
                    <a:pt x="3497399" y="649982"/>
                    <a:pt x="3497399" y="642133"/>
                  </a:cubicBezTo>
                  <a:cubicBezTo>
                    <a:pt x="3497399" y="634284"/>
                    <a:pt x="3503747" y="627920"/>
                    <a:pt x="3511612" y="627920"/>
                  </a:cubicBezTo>
                  <a:cubicBezTo>
                    <a:pt x="3519477" y="627920"/>
                    <a:pt x="3525826" y="634284"/>
                    <a:pt x="3525826" y="642133"/>
                  </a:cubicBezTo>
                  <a:cubicBezTo>
                    <a:pt x="3525794" y="649976"/>
                    <a:pt x="3519445" y="656331"/>
                    <a:pt x="3511612" y="656347"/>
                  </a:cubicBezTo>
                  <a:close/>
                  <a:moveTo>
                    <a:pt x="3739028" y="552114"/>
                  </a:moveTo>
                  <a:cubicBezTo>
                    <a:pt x="3746892" y="552114"/>
                    <a:pt x="3753241" y="558479"/>
                    <a:pt x="3753241" y="566328"/>
                  </a:cubicBezTo>
                  <a:cubicBezTo>
                    <a:pt x="3753241" y="574177"/>
                    <a:pt x="3746892" y="580541"/>
                    <a:pt x="3739028" y="580541"/>
                  </a:cubicBezTo>
                  <a:cubicBezTo>
                    <a:pt x="3731163" y="580541"/>
                    <a:pt x="3724814" y="574177"/>
                    <a:pt x="3724814" y="566328"/>
                  </a:cubicBezTo>
                  <a:cubicBezTo>
                    <a:pt x="3724783" y="558495"/>
                    <a:pt x="3731131" y="552133"/>
                    <a:pt x="3738964" y="552114"/>
                  </a:cubicBezTo>
                  <a:cubicBezTo>
                    <a:pt x="3738996" y="552114"/>
                    <a:pt x="3738996" y="552114"/>
                    <a:pt x="3739028" y="552114"/>
                  </a:cubicBezTo>
                  <a:close/>
                  <a:moveTo>
                    <a:pt x="3582679" y="495261"/>
                  </a:moveTo>
                  <a:lnTo>
                    <a:pt x="3743765" y="495261"/>
                  </a:lnTo>
                  <a:lnTo>
                    <a:pt x="3743765" y="182564"/>
                  </a:lnTo>
                  <a:lnTo>
                    <a:pt x="3658485" y="182564"/>
                  </a:lnTo>
                  <a:lnTo>
                    <a:pt x="3658485" y="391660"/>
                  </a:lnTo>
                  <a:cubicBezTo>
                    <a:pt x="3649167" y="393558"/>
                    <a:pt x="3641902" y="400833"/>
                    <a:pt x="3640007" y="410138"/>
                  </a:cubicBezTo>
                  <a:lnTo>
                    <a:pt x="3640007" y="410138"/>
                  </a:lnTo>
                  <a:cubicBezTo>
                    <a:pt x="3637385" y="422955"/>
                    <a:pt x="3645661" y="435469"/>
                    <a:pt x="3658485" y="438088"/>
                  </a:cubicBezTo>
                  <a:cubicBezTo>
                    <a:pt x="3658485" y="438091"/>
                    <a:pt x="3658485" y="438091"/>
                    <a:pt x="3658485" y="438091"/>
                  </a:cubicBezTo>
                  <a:cubicBezTo>
                    <a:pt x="3671371" y="440643"/>
                    <a:pt x="3683879" y="432270"/>
                    <a:pt x="3686438" y="419383"/>
                  </a:cubicBezTo>
                  <a:cubicBezTo>
                    <a:pt x="3687038" y="416332"/>
                    <a:pt x="3687038" y="413189"/>
                    <a:pt x="3686438" y="410138"/>
                  </a:cubicBezTo>
                  <a:cubicBezTo>
                    <a:pt x="3684543" y="400826"/>
                    <a:pt x="3677278" y="393549"/>
                    <a:pt x="3667960" y="391660"/>
                  </a:cubicBezTo>
                  <a:lnTo>
                    <a:pt x="3667960" y="192040"/>
                  </a:lnTo>
                  <a:lnTo>
                    <a:pt x="3734290" y="192040"/>
                  </a:lnTo>
                  <a:lnTo>
                    <a:pt x="3734290" y="485785"/>
                  </a:lnTo>
                  <a:lnTo>
                    <a:pt x="3592155" y="485785"/>
                  </a:lnTo>
                  <a:lnTo>
                    <a:pt x="3592155" y="182564"/>
                  </a:lnTo>
                  <a:lnTo>
                    <a:pt x="3364740" y="182564"/>
                  </a:lnTo>
                  <a:lnTo>
                    <a:pt x="3364740" y="0"/>
                  </a:lnTo>
                  <a:lnTo>
                    <a:pt x="3355264" y="0"/>
                  </a:lnTo>
                  <a:lnTo>
                    <a:pt x="3355264" y="192040"/>
                  </a:lnTo>
                  <a:lnTo>
                    <a:pt x="3582679" y="192040"/>
                  </a:lnTo>
                  <a:close/>
                  <a:moveTo>
                    <a:pt x="3676646" y="409980"/>
                  </a:moveTo>
                  <a:cubicBezTo>
                    <a:pt x="3677720" y="413050"/>
                    <a:pt x="3677720" y="416385"/>
                    <a:pt x="3676646" y="419455"/>
                  </a:cubicBezTo>
                  <a:cubicBezTo>
                    <a:pt x="3674024" y="426850"/>
                    <a:pt x="3665876" y="430712"/>
                    <a:pt x="3658485" y="428081"/>
                  </a:cubicBezTo>
                  <a:cubicBezTo>
                    <a:pt x="3658485" y="428078"/>
                    <a:pt x="3658485" y="428078"/>
                    <a:pt x="3658485" y="428078"/>
                  </a:cubicBezTo>
                  <a:lnTo>
                    <a:pt x="3658485" y="428078"/>
                  </a:lnTo>
                  <a:cubicBezTo>
                    <a:pt x="3651093" y="425422"/>
                    <a:pt x="3647240" y="417263"/>
                    <a:pt x="3649893" y="409860"/>
                  </a:cubicBezTo>
                  <a:cubicBezTo>
                    <a:pt x="3651315" y="405851"/>
                    <a:pt x="3654473" y="402699"/>
                    <a:pt x="3658485" y="401262"/>
                  </a:cubicBezTo>
                  <a:lnTo>
                    <a:pt x="3658485" y="401262"/>
                  </a:lnTo>
                  <a:cubicBezTo>
                    <a:pt x="3665876" y="398716"/>
                    <a:pt x="3673930" y="402608"/>
                    <a:pt x="3676551" y="409980"/>
                  </a:cubicBezTo>
                  <a:close/>
                  <a:moveTo>
                    <a:pt x="3506874" y="571066"/>
                  </a:moveTo>
                  <a:lnTo>
                    <a:pt x="3564202" y="571066"/>
                  </a:lnTo>
                  <a:cubicBezTo>
                    <a:pt x="3566823" y="583883"/>
                    <a:pt x="3579331" y="592155"/>
                    <a:pt x="3592155" y="589537"/>
                  </a:cubicBezTo>
                  <a:cubicBezTo>
                    <a:pt x="3604979" y="586922"/>
                    <a:pt x="3613254" y="574407"/>
                    <a:pt x="3610633" y="561590"/>
                  </a:cubicBezTo>
                  <a:cubicBezTo>
                    <a:pt x="3608011" y="548773"/>
                    <a:pt x="3595503" y="540500"/>
                    <a:pt x="3582679" y="543119"/>
                  </a:cubicBezTo>
                  <a:cubicBezTo>
                    <a:pt x="3573361" y="545017"/>
                    <a:pt x="3566097" y="552288"/>
                    <a:pt x="3564202" y="561590"/>
                  </a:cubicBezTo>
                  <a:lnTo>
                    <a:pt x="3516350" y="561590"/>
                  </a:lnTo>
                  <a:lnTo>
                    <a:pt x="3516350" y="258369"/>
                  </a:lnTo>
                  <a:lnTo>
                    <a:pt x="3288934" y="258369"/>
                  </a:lnTo>
                  <a:lnTo>
                    <a:pt x="3288934" y="0"/>
                  </a:lnTo>
                  <a:lnTo>
                    <a:pt x="3279459" y="0"/>
                  </a:lnTo>
                  <a:lnTo>
                    <a:pt x="3279459" y="267845"/>
                  </a:lnTo>
                  <a:lnTo>
                    <a:pt x="3506874" y="267845"/>
                  </a:lnTo>
                  <a:close/>
                  <a:moveTo>
                    <a:pt x="3587417" y="552114"/>
                  </a:moveTo>
                  <a:cubicBezTo>
                    <a:pt x="3595282" y="552114"/>
                    <a:pt x="3601631" y="558479"/>
                    <a:pt x="3601631" y="566328"/>
                  </a:cubicBezTo>
                  <a:cubicBezTo>
                    <a:pt x="3601631" y="574177"/>
                    <a:pt x="3595282" y="580541"/>
                    <a:pt x="3587417" y="580541"/>
                  </a:cubicBezTo>
                  <a:cubicBezTo>
                    <a:pt x="3579552" y="580541"/>
                    <a:pt x="3573204" y="574177"/>
                    <a:pt x="3573204" y="566328"/>
                  </a:cubicBezTo>
                  <a:cubicBezTo>
                    <a:pt x="3573172" y="558495"/>
                    <a:pt x="3579521" y="552133"/>
                    <a:pt x="3587354" y="552114"/>
                  </a:cubicBezTo>
                  <a:cubicBezTo>
                    <a:pt x="3587386" y="552114"/>
                    <a:pt x="3587386" y="552114"/>
                    <a:pt x="3587417" y="552114"/>
                  </a:cubicBezTo>
                  <a:close/>
                  <a:moveTo>
                    <a:pt x="3431069" y="134712"/>
                  </a:moveTo>
                  <a:cubicBezTo>
                    <a:pt x="3443893" y="137331"/>
                    <a:pt x="3456401" y="129062"/>
                    <a:pt x="3459022" y="116244"/>
                  </a:cubicBezTo>
                  <a:cubicBezTo>
                    <a:pt x="3459022" y="116241"/>
                    <a:pt x="3459022" y="116238"/>
                    <a:pt x="3459022" y="116235"/>
                  </a:cubicBezTo>
                  <a:lnTo>
                    <a:pt x="3810095" y="116235"/>
                  </a:lnTo>
                  <a:lnTo>
                    <a:pt x="3810095" y="602272"/>
                  </a:lnTo>
                  <a:lnTo>
                    <a:pt x="3699198" y="713200"/>
                  </a:lnTo>
                  <a:lnTo>
                    <a:pt x="3440545" y="713200"/>
                  </a:lnTo>
                  <a:lnTo>
                    <a:pt x="3440545" y="589543"/>
                  </a:lnTo>
                  <a:cubicBezTo>
                    <a:pt x="3453368" y="586928"/>
                    <a:pt x="3461644" y="574414"/>
                    <a:pt x="3459022" y="561596"/>
                  </a:cubicBezTo>
                  <a:cubicBezTo>
                    <a:pt x="3456401" y="548776"/>
                    <a:pt x="3443893" y="540507"/>
                    <a:pt x="3431069" y="543122"/>
                  </a:cubicBezTo>
                  <a:cubicBezTo>
                    <a:pt x="3418245" y="545737"/>
                    <a:pt x="3409970" y="558251"/>
                    <a:pt x="3412592" y="571072"/>
                  </a:cubicBezTo>
                  <a:cubicBezTo>
                    <a:pt x="3414487" y="580374"/>
                    <a:pt x="3421751" y="587645"/>
                    <a:pt x="3431069" y="589543"/>
                  </a:cubicBezTo>
                  <a:lnTo>
                    <a:pt x="3431069" y="722676"/>
                  </a:lnTo>
                  <a:lnTo>
                    <a:pt x="3703083" y="722676"/>
                  </a:lnTo>
                  <a:lnTo>
                    <a:pt x="3819571" y="606157"/>
                  </a:lnTo>
                  <a:lnTo>
                    <a:pt x="3819571" y="106759"/>
                  </a:lnTo>
                  <a:lnTo>
                    <a:pt x="3459022" y="106759"/>
                  </a:lnTo>
                  <a:cubicBezTo>
                    <a:pt x="3456401" y="93941"/>
                    <a:pt x="3443893" y="85674"/>
                    <a:pt x="3431069" y="88293"/>
                  </a:cubicBezTo>
                  <a:cubicBezTo>
                    <a:pt x="3418245" y="90913"/>
                    <a:pt x="3409970" y="103429"/>
                    <a:pt x="3412592" y="116247"/>
                  </a:cubicBezTo>
                  <a:cubicBezTo>
                    <a:pt x="3414518" y="125545"/>
                    <a:pt x="3421783" y="132812"/>
                    <a:pt x="3431069" y="134712"/>
                  </a:cubicBezTo>
                  <a:close/>
                  <a:moveTo>
                    <a:pt x="3421593" y="566328"/>
                  </a:moveTo>
                  <a:cubicBezTo>
                    <a:pt x="3421593" y="558479"/>
                    <a:pt x="3427942" y="552114"/>
                    <a:pt x="3435807" y="552114"/>
                  </a:cubicBezTo>
                  <a:cubicBezTo>
                    <a:pt x="3443672" y="552114"/>
                    <a:pt x="3450020" y="558479"/>
                    <a:pt x="3450020" y="566328"/>
                  </a:cubicBezTo>
                  <a:cubicBezTo>
                    <a:pt x="3450020" y="574177"/>
                    <a:pt x="3443672" y="580541"/>
                    <a:pt x="3435807" y="580541"/>
                  </a:cubicBezTo>
                  <a:cubicBezTo>
                    <a:pt x="3427942" y="580541"/>
                    <a:pt x="3421593" y="574177"/>
                    <a:pt x="3421593" y="566328"/>
                  </a:cubicBezTo>
                  <a:close/>
                  <a:moveTo>
                    <a:pt x="3435807" y="97283"/>
                  </a:moveTo>
                  <a:cubicBezTo>
                    <a:pt x="3443672" y="97283"/>
                    <a:pt x="3450020" y="103647"/>
                    <a:pt x="3450020" y="111497"/>
                  </a:cubicBezTo>
                  <a:cubicBezTo>
                    <a:pt x="3450020" y="119347"/>
                    <a:pt x="3443672" y="125710"/>
                    <a:pt x="3435807" y="125710"/>
                  </a:cubicBezTo>
                  <a:cubicBezTo>
                    <a:pt x="3427942" y="125710"/>
                    <a:pt x="3421593" y="119347"/>
                    <a:pt x="3421593" y="111497"/>
                  </a:cubicBezTo>
                  <a:cubicBezTo>
                    <a:pt x="3421562" y="103664"/>
                    <a:pt x="3427911" y="97301"/>
                    <a:pt x="3435744" y="97283"/>
                  </a:cubicBezTo>
                  <a:cubicBezTo>
                    <a:pt x="3435775" y="97283"/>
                    <a:pt x="3435775" y="97283"/>
                    <a:pt x="3435807" y="97283"/>
                  </a:cubicBezTo>
                  <a:close/>
                  <a:moveTo>
                    <a:pt x="2673017" y="637395"/>
                  </a:moveTo>
                  <a:lnTo>
                    <a:pt x="2521407" y="637395"/>
                  </a:lnTo>
                  <a:lnTo>
                    <a:pt x="2521407" y="905493"/>
                  </a:lnTo>
                  <a:lnTo>
                    <a:pt x="2293991" y="1132908"/>
                  </a:lnTo>
                  <a:lnTo>
                    <a:pt x="2293991" y="1149712"/>
                  </a:lnTo>
                  <a:cubicBezTo>
                    <a:pt x="2281174" y="1152327"/>
                    <a:pt x="2272902" y="1164841"/>
                    <a:pt x="2275520" y="1177659"/>
                  </a:cubicBezTo>
                  <a:cubicBezTo>
                    <a:pt x="2278135" y="1190479"/>
                    <a:pt x="2290649" y="1198748"/>
                    <a:pt x="2303467" y="1196133"/>
                  </a:cubicBezTo>
                  <a:cubicBezTo>
                    <a:pt x="2316287" y="1193518"/>
                    <a:pt x="2324556" y="1181004"/>
                    <a:pt x="2321938" y="1168183"/>
                  </a:cubicBezTo>
                  <a:cubicBezTo>
                    <a:pt x="2320040" y="1158881"/>
                    <a:pt x="2312769" y="1151610"/>
                    <a:pt x="2303467" y="1149712"/>
                  </a:cubicBezTo>
                  <a:lnTo>
                    <a:pt x="2303467" y="1137078"/>
                  </a:lnTo>
                  <a:lnTo>
                    <a:pt x="2530883" y="909662"/>
                  </a:lnTo>
                  <a:lnTo>
                    <a:pt x="2530883" y="646871"/>
                  </a:lnTo>
                  <a:lnTo>
                    <a:pt x="2682493" y="646871"/>
                  </a:lnTo>
                  <a:lnTo>
                    <a:pt x="2682493" y="343650"/>
                  </a:lnTo>
                  <a:lnTo>
                    <a:pt x="3260981" y="343650"/>
                  </a:lnTo>
                  <a:cubicBezTo>
                    <a:pt x="3263603" y="356468"/>
                    <a:pt x="3276110" y="364740"/>
                    <a:pt x="3288934" y="362121"/>
                  </a:cubicBezTo>
                  <a:cubicBezTo>
                    <a:pt x="3301758" y="359506"/>
                    <a:pt x="3310033" y="346992"/>
                    <a:pt x="3307412" y="334175"/>
                  </a:cubicBezTo>
                  <a:cubicBezTo>
                    <a:pt x="3304790" y="321357"/>
                    <a:pt x="3292282" y="313085"/>
                    <a:pt x="3279459" y="315702"/>
                  </a:cubicBezTo>
                  <a:cubicBezTo>
                    <a:pt x="3270141" y="317602"/>
                    <a:pt x="3262876" y="324873"/>
                    <a:pt x="3260981" y="334175"/>
                  </a:cubicBezTo>
                  <a:lnTo>
                    <a:pt x="2673017" y="334175"/>
                  </a:lnTo>
                  <a:close/>
                  <a:moveTo>
                    <a:pt x="2312943" y="1172769"/>
                  </a:moveTo>
                  <a:cubicBezTo>
                    <a:pt x="2312943" y="1180618"/>
                    <a:pt x="2306578" y="1186983"/>
                    <a:pt x="2298729" y="1186983"/>
                  </a:cubicBezTo>
                  <a:cubicBezTo>
                    <a:pt x="2290880" y="1186983"/>
                    <a:pt x="2284516" y="1180618"/>
                    <a:pt x="2284516" y="1172769"/>
                  </a:cubicBezTo>
                  <a:cubicBezTo>
                    <a:pt x="2284516" y="1164920"/>
                    <a:pt x="2290880" y="1158556"/>
                    <a:pt x="2298729" y="1158556"/>
                  </a:cubicBezTo>
                  <a:cubicBezTo>
                    <a:pt x="2306578" y="1158556"/>
                    <a:pt x="2312943" y="1164920"/>
                    <a:pt x="2312943" y="1172769"/>
                  </a:cubicBezTo>
                  <a:close/>
                  <a:moveTo>
                    <a:pt x="3284197" y="324699"/>
                  </a:moveTo>
                  <a:cubicBezTo>
                    <a:pt x="3292061" y="324699"/>
                    <a:pt x="3298410" y="331063"/>
                    <a:pt x="3298410" y="338912"/>
                  </a:cubicBezTo>
                  <a:cubicBezTo>
                    <a:pt x="3298410" y="346761"/>
                    <a:pt x="3292061" y="353126"/>
                    <a:pt x="3284197" y="353126"/>
                  </a:cubicBezTo>
                  <a:cubicBezTo>
                    <a:pt x="3276332" y="353126"/>
                    <a:pt x="3269983" y="346761"/>
                    <a:pt x="3269983" y="338912"/>
                  </a:cubicBezTo>
                  <a:cubicBezTo>
                    <a:pt x="3269951" y="331079"/>
                    <a:pt x="3276300" y="324718"/>
                    <a:pt x="3284133" y="324699"/>
                  </a:cubicBezTo>
                  <a:cubicBezTo>
                    <a:pt x="3284165" y="324699"/>
                    <a:pt x="3284165" y="324699"/>
                    <a:pt x="3284197" y="324699"/>
                  </a:cubicBezTo>
                  <a:close/>
                  <a:moveTo>
                    <a:pt x="3127848" y="58907"/>
                  </a:moveTo>
                  <a:cubicBezTo>
                    <a:pt x="3140669" y="61523"/>
                    <a:pt x="3153186" y="53251"/>
                    <a:pt x="3155801" y="40429"/>
                  </a:cubicBezTo>
                  <a:cubicBezTo>
                    <a:pt x="3158417" y="27608"/>
                    <a:pt x="3150144" y="15093"/>
                    <a:pt x="3137324" y="12476"/>
                  </a:cubicBezTo>
                  <a:lnTo>
                    <a:pt x="3137324" y="0"/>
                  </a:lnTo>
                  <a:lnTo>
                    <a:pt x="3127848" y="0"/>
                  </a:lnTo>
                  <a:lnTo>
                    <a:pt x="3127848" y="12634"/>
                  </a:lnTo>
                  <a:cubicBezTo>
                    <a:pt x="3115028" y="15238"/>
                    <a:pt x="3106743" y="27742"/>
                    <a:pt x="3109345" y="40564"/>
                  </a:cubicBezTo>
                  <a:cubicBezTo>
                    <a:pt x="3111241" y="49886"/>
                    <a:pt x="3118524" y="57172"/>
                    <a:pt x="3127848" y="59065"/>
                  </a:cubicBezTo>
                  <a:close/>
                  <a:moveTo>
                    <a:pt x="3132586" y="21478"/>
                  </a:moveTo>
                  <a:cubicBezTo>
                    <a:pt x="3140435" y="21478"/>
                    <a:pt x="3146800" y="27842"/>
                    <a:pt x="3146800" y="35692"/>
                  </a:cubicBezTo>
                  <a:cubicBezTo>
                    <a:pt x="3146800" y="43542"/>
                    <a:pt x="3140435" y="49905"/>
                    <a:pt x="3132586" y="49905"/>
                  </a:cubicBezTo>
                  <a:cubicBezTo>
                    <a:pt x="3124737" y="49905"/>
                    <a:pt x="3118373" y="43542"/>
                    <a:pt x="3118373" y="35692"/>
                  </a:cubicBezTo>
                  <a:cubicBezTo>
                    <a:pt x="3118354" y="27859"/>
                    <a:pt x="3124690" y="21496"/>
                    <a:pt x="3132523" y="21478"/>
                  </a:cubicBezTo>
                  <a:cubicBezTo>
                    <a:pt x="3132545" y="21478"/>
                    <a:pt x="3132564" y="21478"/>
                    <a:pt x="3132586" y="21478"/>
                  </a:cubicBezTo>
                  <a:close/>
                  <a:moveTo>
                    <a:pt x="2976238" y="58907"/>
                  </a:moveTo>
                  <a:cubicBezTo>
                    <a:pt x="2989058" y="61523"/>
                    <a:pt x="3001576" y="53251"/>
                    <a:pt x="3004191" y="40429"/>
                  </a:cubicBezTo>
                  <a:cubicBezTo>
                    <a:pt x="3006806" y="27608"/>
                    <a:pt x="2998534" y="15093"/>
                    <a:pt x="2985714" y="12476"/>
                  </a:cubicBezTo>
                  <a:lnTo>
                    <a:pt x="2985714" y="0"/>
                  </a:lnTo>
                  <a:lnTo>
                    <a:pt x="2976238" y="0"/>
                  </a:lnTo>
                  <a:lnTo>
                    <a:pt x="2976238" y="12634"/>
                  </a:lnTo>
                  <a:cubicBezTo>
                    <a:pt x="2963417" y="15238"/>
                    <a:pt x="2955133" y="27742"/>
                    <a:pt x="2957735" y="40564"/>
                  </a:cubicBezTo>
                  <a:cubicBezTo>
                    <a:pt x="2959630" y="49886"/>
                    <a:pt x="2966914" y="57172"/>
                    <a:pt x="2976238" y="59065"/>
                  </a:cubicBezTo>
                  <a:close/>
                  <a:moveTo>
                    <a:pt x="2980976" y="21478"/>
                  </a:moveTo>
                  <a:cubicBezTo>
                    <a:pt x="2988825" y="21478"/>
                    <a:pt x="2995189" y="27842"/>
                    <a:pt x="2995189" y="35692"/>
                  </a:cubicBezTo>
                  <a:cubicBezTo>
                    <a:pt x="2995189" y="43542"/>
                    <a:pt x="2988825" y="49905"/>
                    <a:pt x="2980976" y="49905"/>
                  </a:cubicBezTo>
                  <a:cubicBezTo>
                    <a:pt x="2973127" y="49905"/>
                    <a:pt x="2966762" y="43542"/>
                    <a:pt x="2966762" y="35692"/>
                  </a:cubicBezTo>
                  <a:cubicBezTo>
                    <a:pt x="2966743" y="27859"/>
                    <a:pt x="2973079" y="21496"/>
                    <a:pt x="2980913" y="21478"/>
                  </a:cubicBezTo>
                  <a:cubicBezTo>
                    <a:pt x="2980935" y="21478"/>
                    <a:pt x="2980954" y="21478"/>
                    <a:pt x="2980976" y="21478"/>
                  </a:cubicBezTo>
                  <a:close/>
                  <a:moveTo>
                    <a:pt x="3137324" y="88439"/>
                  </a:moveTo>
                  <a:cubicBezTo>
                    <a:pt x="3124503" y="85826"/>
                    <a:pt x="3111992" y="94099"/>
                    <a:pt x="3109380" y="106919"/>
                  </a:cubicBezTo>
                  <a:cubicBezTo>
                    <a:pt x="3106768" y="119738"/>
                    <a:pt x="3115040" y="132249"/>
                    <a:pt x="3127861" y="134863"/>
                  </a:cubicBezTo>
                  <a:cubicBezTo>
                    <a:pt x="3140675" y="137476"/>
                    <a:pt x="3153183" y="129207"/>
                    <a:pt x="3155801" y="116393"/>
                  </a:cubicBezTo>
                  <a:lnTo>
                    <a:pt x="3213129" y="116393"/>
                  </a:lnTo>
                  <a:lnTo>
                    <a:pt x="3213129" y="0"/>
                  </a:lnTo>
                  <a:lnTo>
                    <a:pt x="3203654" y="0"/>
                  </a:lnTo>
                  <a:lnTo>
                    <a:pt x="3203654" y="106759"/>
                  </a:lnTo>
                  <a:lnTo>
                    <a:pt x="3155801" y="106759"/>
                  </a:lnTo>
                  <a:cubicBezTo>
                    <a:pt x="3153856" y="97509"/>
                    <a:pt x="3146591" y="90306"/>
                    <a:pt x="3137324" y="88439"/>
                  </a:cubicBezTo>
                  <a:close/>
                  <a:moveTo>
                    <a:pt x="3132586" y="125868"/>
                  </a:moveTo>
                  <a:cubicBezTo>
                    <a:pt x="3124737" y="125868"/>
                    <a:pt x="3118373" y="119505"/>
                    <a:pt x="3118373" y="111655"/>
                  </a:cubicBezTo>
                  <a:cubicBezTo>
                    <a:pt x="3118373" y="103805"/>
                    <a:pt x="3124737" y="97441"/>
                    <a:pt x="3132586" y="97441"/>
                  </a:cubicBezTo>
                  <a:cubicBezTo>
                    <a:pt x="3140435" y="97441"/>
                    <a:pt x="3146800" y="103805"/>
                    <a:pt x="3146800" y="111655"/>
                  </a:cubicBezTo>
                  <a:cubicBezTo>
                    <a:pt x="3146695" y="119435"/>
                    <a:pt x="3140369" y="125694"/>
                    <a:pt x="3132586" y="125710"/>
                  </a:cubicBezTo>
                  <a:close/>
                  <a:moveTo>
                    <a:pt x="5063692" y="637553"/>
                  </a:moveTo>
                  <a:lnTo>
                    <a:pt x="4975252" y="637553"/>
                  </a:lnTo>
                  <a:cubicBezTo>
                    <a:pt x="4972631" y="624736"/>
                    <a:pt x="4960123" y="616464"/>
                    <a:pt x="4947299" y="619082"/>
                  </a:cubicBezTo>
                  <a:cubicBezTo>
                    <a:pt x="4934475" y="621697"/>
                    <a:pt x="4926200" y="634211"/>
                    <a:pt x="4928821" y="647029"/>
                  </a:cubicBezTo>
                  <a:cubicBezTo>
                    <a:pt x="4931443" y="659846"/>
                    <a:pt x="4943951" y="668118"/>
                    <a:pt x="4956775" y="665500"/>
                  </a:cubicBezTo>
                  <a:cubicBezTo>
                    <a:pt x="4966092" y="663602"/>
                    <a:pt x="4973357" y="656331"/>
                    <a:pt x="4975252" y="647029"/>
                  </a:cubicBezTo>
                  <a:lnTo>
                    <a:pt x="5067703" y="647029"/>
                  </a:lnTo>
                  <a:lnTo>
                    <a:pt x="5143508" y="571224"/>
                  </a:lnTo>
                  <a:lnTo>
                    <a:pt x="5156142" y="571224"/>
                  </a:lnTo>
                  <a:cubicBezTo>
                    <a:pt x="5158764" y="584041"/>
                    <a:pt x="5171272" y="592313"/>
                    <a:pt x="5184096" y="589695"/>
                  </a:cubicBezTo>
                  <a:cubicBezTo>
                    <a:pt x="5196919" y="587080"/>
                    <a:pt x="5205195" y="574565"/>
                    <a:pt x="5202573" y="561748"/>
                  </a:cubicBezTo>
                  <a:cubicBezTo>
                    <a:pt x="5199952" y="548931"/>
                    <a:pt x="5187443" y="540658"/>
                    <a:pt x="5174620" y="543277"/>
                  </a:cubicBezTo>
                  <a:cubicBezTo>
                    <a:pt x="5165302" y="545175"/>
                    <a:pt x="5158038" y="552446"/>
                    <a:pt x="5156142" y="561748"/>
                  </a:cubicBezTo>
                  <a:lnTo>
                    <a:pt x="5139529" y="561748"/>
                  </a:lnTo>
                  <a:lnTo>
                    <a:pt x="5098815" y="602493"/>
                  </a:lnTo>
                  <a:lnTo>
                    <a:pt x="5098815" y="602493"/>
                  </a:lnTo>
                  <a:close/>
                  <a:moveTo>
                    <a:pt x="4951911" y="656504"/>
                  </a:moveTo>
                  <a:cubicBezTo>
                    <a:pt x="4944046" y="656504"/>
                    <a:pt x="4937697" y="650140"/>
                    <a:pt x="4937697" y="642291"/>
                  </a:cubicBezTo>
                  <a:cubicBezTo>
                    <a:pt x="4937697" y="634442"/>
                    <a:pt x="4944046" y="628078"/>
                    <a:pt x="4951911" y="628078"/>
                  </a:cubicBezTo>
                  <a:cubicBezTo>
                    <a:pt x="4959775" y="628078"/>
                    <a:pt x="4966124" y="634442"/>
                    <a:pt x="4966124" y="642291"/>
                  </a:cubicBezTo>
                  <a:cubicBezTo>
                    <a:pt x="4966029" y="650071"/>
                    <a:pt x="4959681" y="656331"/>
                    <a:pt x="4951911" y="656347"/>
                  </a:cubicBezTo>
                  <a:close/>
                  <a:moveTo>
                    <a:pt x="5179326" y="552272"/>
                  </a:moveTo>
                  <a:cubicBezTo>
                    <a:pt x="5187191" y="552272"/>
                    <a:pt x="5193540" y="558637"/>
                    <a:pt x="5193540" y="566486"/>
                  </a:cubicBezTo>
                  <a:cubicBezTo>
                    <a:pt x="5193540" y="574335"/>
                    <a:pt x="5187191" y="580699"/>
                    <a:pt x="5179326" y="580699"/>
                  </a:cubicBezTo>
                  <a:cubicBezTo>
                    <a:pt x="5171461" y="580699"/>
                    <a:pt x="5165113" y="574335"/>
                    <a:pt x="5165113" y="566486"/>
                  </a:cubicBezTo>
                  <a:cubicBezTo>
                    <a:pt x="5165018" y="558653"/>
                    <a:pt x="5171272" y="552222"/>
                    <a:pt x="5179105" y="552114"/>
                  </a:cubicBezTo>
                  <a:cubicBezTo>
                    <a:pt x="5179168" y="552114"/>
                    <a:pt x="5179263" y="552114"/>
                    <a:pt x="5179326" y="552114"/>
                  </a:cubicBezTo>
                  <a:close/>
                  <a:moveTo>
                    <a:pt x="532026" y="2835745"/>
                  </a:moveTo>
                  <a:cubicBezTo>
                    <a:pt x="529022" y="2848481"/>
                    <a:pt x="536912" y="2861235"/>
                    <a:pt x="549648" y="2864239"/>
                  </a:cubicBezTo>
                  <a:cubicBezTo>
                    <a:pt x="562380" y="2867242"/>
                    <a:pt x="575137" y="2859352"/>
                    <a:pt x="578141" y="2846617"/>
                  </a:cubicBezTo>
                  <a:cubicBezTo>
                    <a:pt x="578248" y="2846156"/>
                    <a:pt x="578343" y="2845689"/>
                    <a:pt x="578425" y="2845221"/>
                  </a:cubicBezTo>
                  <a:lnTo>
                    <a:pt x="711558" y="2845221"/>
                  </a:lnTo>
                  <a:lnTo>
                    <a:pt x="711558" y="2501287"/>
                  </a:lnTo>
                  <a:lnTo>
                    <a:pt x="938974" y="2273871"/>
                  </a:lnTo>
                  <a:lnTo>
                    <a:pt x="938974" y="2181452"/>
                  </a:lnTo>
                  <a:cubicBezTo>
                    <a:pt x="951791" y="2178837"/>
                    <a:pt x="960063" y="2166323"/>
                    <a:pt x="957445" y="2153505"/>
                  </a:cubicBezTo>
                  <a:cubicBezTo>
                    <a:pt x="954829" y="2140685"/>
                    <a:pt x="942315" y="2132416"/>
                    <a:pt x="929498" y="2135031"/>
                  </a:cubicBezTo>
                  <a:cubicBezTo>
                    <a:pt x="916680" y="2137649"/>
                    <a:pt x="908408" y="2150160"/>
                    <a:pt x="911027" y="2162981"/>
                  </a:cubicBezTo>
                  <a:cubicBezTo>
                    <a:pt x="912925" y="2172283"/>
                    <a:pt x="920196" y="2179554"/>
                    <a:pt x="929498" y="2181452"/>
                  </a:cubicBezTo>
                  <a:lnTo>
                    <a:pt x="929498" y="2269891"/>
                  </a:lnTo>
                  <a:lnTo>
                    <a:pt x="702082" y="2497307"/>
                  </a:lnTo>
                  <a:lnTo>
                    <a:pt x="702082" y="2835745"/>
                  </a:lnTo>
                  <a:lnTo>
                    <a:pt x="578425" y="2835745"/>
                  </a:lnTo>
                  <a:cubicBezTo>
                    <a:pt x="575778" y="2822931"/>
                    <a:pt x="563248" y="2814691"/>
                    <a:pt x="550434" y="2817337"/>
                  </a:cubicBezTo>
                  <a:cubicBezTo>
                    <a:pt x="541173" y="2819248"/>
                    <a:pt x="533937" y="2826485"/>
                    <a:pt x="532026" y="2835745"/>
                  </a:cubicBezTo>
                  <a:close/>
                  <a:moveTo>
                    <a:pt x="920022" y="2158237"/>
                  </a:moveTo>
                  <a:cubicBezTo>
                    <a:pt x="920022" y="2150388"/>
                    <a:pt x="926387" y="2144023"/>
                    <a:pt x="934236" y="2144023"/>
                  </a:cubicBezTo>
                  <a:cubicBezTo>
                    <a:pt x="942085" y="2144023"/>
                    <a:pt x="948449" y="2150388"/>
                    <a:pt x="948449" y="2158237"/>
                  </a:cubicBezTo>
                  <a:cubicBezTo>
                    <a:pt x="948449" y="2166086"/>
                    <a:pt x="942085" y="2172450"/>
                    <a:pt x="934236" y="2172450"/>
                  </a:cubicBezTo>
                  <a:cubicBezTo>
                    <a:pt x="926387" y="2172450"/>
                    <a:pt x="920022" y="2166086"/>
                    <a:pt x="920022" y="2158237"/>
                  </a:cubicBezTo>
                  <a:close/>
                  <a:moveTo>
                    <a:pt x="569423" y="2840483"/>
                  </a:moveTo>
                  <a:cubicBezTo>
                    <a:pt x="569423" y="2848332"/>
                    <a:pt x="563059" y="2854697"/>
                    <a:pt x="555210" y="2854697"/>
                  </a:cubicBezTo>
                  <a:cubicBezTo>
                    <a:pt x="547361" y="2854697"/>
                    <a:pt x="540996" y="2848332"/>
                    <a:pt x="540996" y="2840483"/>
                  </a:cubicBezTo>
                  <a:cubicBezTo>
                    <a:pt x="540996" y="2832634"/>
                    <a:pt x="547361" y="2826270"/>
                    <a:pt x="555210" y="2826270"/>
                  </a:cubicBezTo>
                  <a:cubicBezTo>
                    <a:pt x="563059" y="2826270"/>
                    <a:pt x="569423" y="2832634"/>
                    <a:pt x="569423" y="2840483"/>
                  </a:cubicBezTo>
                  <a:close/>
                  <a:moveTo>
                    <a:pt x="550472" y="2939504"/>
                  </a:moveTo>
                  <a:cubicBezTo>
                    <a:pt x="563289" y="2942122"/>
                    <a:pt x="575804" y="2933853"/>
                    <a:pt x="578422" y="2921036"/>
                  </a:cubicBezTo>
                  <a:cubicBezTo>
                    <a:pt x="578425" y="2921033"/>
                    <a:pt x="578425" y="2921030"/>
                    <a:pt x="578425" y="2921026"/>
                  </a:cubicBezTo>
                  <a:lnTo>
                    <a:pt x="986826" y="2921026"/>
                  </a:lnTo>
                  <a:cubicBezTo>
                    <a:pt x="989441" y="2933844"/>
                    <a:pt x="1001955" y="2942116"/>
                    <a:pt x="1014772" y="2939498"/>
                  </a:cubicBezTo>
                  <a:cubicBezTo>
                    <a:pt x="1027593" y="2936882"/>
                    <a:pt x="1035862" y="2924368"/>
                    <a:pt x="1033247" y="2911551"/>
                  </a:cubicBezTo>
                  <a:cubicBezTo>
                    <a:pt x="1030632" y="2898733"/>
                    <a:pt x="1018117" y="2890461"/>
                    <a:pt x="1005297" y="2893080"/>
                  </a:cubicBezTo>
                  <a:cubicBezTo>
                    <a:pt x="995995" y="2894978"/>
                    <a:pt x="988724" y="2902249"/>
                    <a:pt x="986826" y="2911551"/>
                  </a:cubicBezTo>
                  <a:lnTo>
                    <a:pt x="578425" y="2911551"/>
                  </a:lnTo>
                  <a:cubicBezTo>
                    <a:pt x="575807" y="2898733"/>
                    <a:pt x="563289" y="2890464"/>
                    <a:pt x="550472" y="2893086"/>
                  </a:cubicBezTo>
                  <a:cubicBezTo>
                    <a:pt x="537655" y="2895704"/>
                    <a:pt x="529386" y="2908221"/>
                    <a:pt x="532007" y="2921039"/>
                  </a:cubicBezTo>
                  <a:cubicBezTo>
                    <a:pt x="533909" y="2930338"/>
                    <a:pt x="541173" y="2937602"/>
                    <a:pt x="550472" y="2939504"/>
                  </a:cubicBezTo>
                  <a:close/>
                  <a:moveTo>
                    <a:pt x="1010041" y="2902075"/>
                  </a:moveTo>
                  <a:cubicBezTo>
                    <a:pt x="1017890" y="2902075"/>
                    <a:pt x="1024254" y="2908439"/>
                    <a:pt x="1024254" y="2916288"/>
                  </a:cubicBezTo>
                  <a:cubicBezTo>
                    <a:pt x="1024254" y="2924137"/>
                    <a:pt x="1017890" y="2930502"/>
                    <a:pt x="1010041" y="2930502"/>
                  </a:cubicBezTo>
                  <a:cubicBezTo>
                    <a:pt x="1002192" y="2930502"/>
                    <a:pt x="995827" y="2924137"/>
                    <a:pt x="995827" y="2916288"/>
                  </a:cubicBezTo>
                  <a:cubicBezTo>
                    <a:pt x="995808" y="2908455"/>
                    <a:pt x="1002145" y="2902094"/>
                    <a:pt x="1009978" y="2902075"/>
                  </a:cubicBezTo>
                  <a:cubicBezTo>
                    <a:pt x="1010000" y="2902075"/>
                    <a:pt x="1010019" y="2902075"/>
                    <a:pt x="1010041" y="2902075"/>
                  </a:cubicBezTo>
                  <a:close/>
                  <a:moveTo>
                    <a:pt x="555210" y="2902075"/>
                  </a:moveTo>
                  <a:cubicBezTo>
                    <a:pt x="563059" y="2902075"/>
                    <a:pt x="569423" y="2908439"/>
                    <a:pt x="569423" y="2916288"/>
                  </a:cubicBezTo>
                  <a:cubicBezTo>
                    <a:pt x="569423" y="2924137"/>
                    <a:pt x="563059" y="2930502"/>
                    <a:pt x="555210" y="2930502"/>
                  </a:cubicBezTo>
                  <a:cubicBezTo>
                    <a:pt x="547361" y="2930502"/>
                    <a:pt x="540996" y="2924137"/>
                    <a:pt x="540996" y="2916288"/>
                  </a:cubicBezTo>
                  <a:cubicBezTo>
                    <a:pt x="540977" y="2908455"/>
                    <a:pt x="547313" y="2902094"/>
                    <a:pt x="555147" y="2902075"/>
                  </a:cubicBezTo>
                  <a:cubicBezTo>
                    <a:pt x="555169" y="2902075"/>
                    <a:pt x="555188" y="2902075"/>
                    <a:pt x="555210" y="2902075"/>
                  </a:cubicBezTo>
                  <a:close/>
                  <a:moveTo>
                    <a:pt x="1669072" y="2911551"/>
                  </a:moveTo>
                  <a:cubicBezTo>
                    <a:pt x="1666460" y="2924371"/>
                    <a:pt x="1674732" y="2936882"/>
                    <a:pt x="1687553" y="2939494"/>
                  </a:cubicBezTo>
                  <a:cubicBezTo>
                    <a:pt x="1700370" y="2942106"/>
                    <a:pt x="1712881" y="2933834"/>
                    <a:pt x="1715497" y="2921014"/>
                  </a:cubicBezTo>
                  <a:cubicBezTo>
                    <a:pt x="1718109" y="2908199"/>
                    <a:pt x="1709840" y="2895692"/>
                    <a:pt x="1697025" y="2893073"/>
                  </a:cubicBezTo>
                  <a:lnTo>
                    <a:pt x="1697025" y="2636283"/>
                  </a:lnTo>
                  <a:cubicBezTo>
                    <a:pt x="1709846" y="2633668"/>
                    <a:pt x="1718115" y="2621154"/>
                    <a:pt x="1715497" y="2608336"/>
                  </a:cubicBezTo>
                  <a:cubicBezTo>
                    <a:pt x="1712881" y="2595516"/>
                    <a:pt x="1700367" y="2587247"/>
                    <a:pt x="1687550" y="2589862"/>
                  </a:cubicBezTo>
                  <a:cubicBezTo>
                    <a:pt x="1674732" y="2592480"/>
                    <a:pt x="1666460" y="2604991"/>
                    <a:pt x="1669079" y="2617812"/>
                  </a:cubicBezTo>
                  <a:cubicBezTo>
                    <a:pt x="1670977" y="2627114"/>
                    <a:pt x="1678248" y="2634385"/>
                    <a:pt x="1687550" y="2636283"/>
                  </a:cubicBezTo>
                  <a:lnTo>
                    <a:pt x="1687550" y="2893231"/>
                  </a:lnTo>
                  <a:cubicBezTo>
                    <a:pt x="1678289" y="2895107"/>
                    <a:pt x="1671027" y="2902306"/>
                    <a:pt x="1669072" y="2911551"/>
                  </a:cubicBezTo>
                  <a:close/>
                  <a:moveTo>
                    <a:pt x="1678074" y="2613068"/>
                  </a:moveTo>
                  <a:cubicBezTo>
                    <a:pt x="1678074" y="2605219"/>
                    <a:pt x="1684439" y="2598854"/>
                    <a:pt x="1692288" y="2598854"/>
                  </a:cubicBezTo>
                  <a:cubicBezTo>
                    <a:pt x="1700137" y="2598854"/>
                    <a:pt x="1706501" y="2605219"/>
                    <a:pt x="1706501" y="2613068"/>
                  </a:cubicBezTo>
                  <a:cubicBezTo>
                    <a:pt x="1706501" y="2620917"/>
                    <a:pt x="1700137" y="2627281"/>
                    <a:pt x="1692288" y="2627281"/>
                  </a:cubicBezTo>
                  <a:cubicBezTo>
                    <a:pt x="1684439" y="2627281"/>
                    <a:pt x="1678074" y="2620917"/>
                    <a:pt x="1678074" y="2613068"/>
                  </a:cubicBezTo>
                  <a:close/>
                  <a:moveTo>
                    <a:pt x="1692288" y="2902075"/>
                  </a:moveTo>
                  <a:cubicBezTo>
                    <a:pt x="1700137" y="2902075"/>
                    <a:pt x="1706501" y="2908439"/>
                    <a:pt x="1706501" y="2916288"/>
                  </a:cubicBezTo>
                  <a:cubicBezTo>
                    <a:pt x="1706501" y="2924137"/>
                    <a:pt x="1700137" y="2930502"/>
                    <a:pt x="1692288" y="2930502"/>
                  </a:cubicBezTo>
                  <a:cubicBezTo>
                    <a:pt x="1684439" y="2930502"/>
                    <a:pt x="1678074" y="2924137"/>
                    <a:pt x="1678074" y="2916288"/>
                  </a:cubicBezTo>
                  <a:cubicBezTo>
                    <a:pt x="1678055" y="2908455"/>
                    <a:pt x="1684391" y="2902094"/>
                    <a:pt x="1692224" y="2902075"/>
                  </a:cubicBezTo>
                  <a:cubicBezTo>
                    <a:pt x="1692247" y="2902075"/>
                    <a:pt x="1692265" y="2902075"/>
                    <a:pt x="1692288" y="2902075"/>
                  </a:cubicBezTo>
                  <a:close/>
                  <a:moveTo>
                    <a:pt x="1005303" y="3091114"/>
                  </a:moveTo>
                  <a:cubicBezTo>
                    <a:pt x="1018121" y="3093733"/>
                    <a:pt x="1030635" y="3085464"/>
                    <a:pt x="1033253" y="3072646"/>
                  </a:cubicBezTo>
                  <a:cubicBezTo>
                    <a:pt x="1033256" y="3072643"/>
                    <a:pt x="1033256" y="3072640"/>
                    <a:pt x="1033256" y="3072637"/>
                  </a:cubicBezTo>
                  <a:lnTo>
                    <a:pt x="1166389" y="3072637"/>
                  </a:lnTo>
                  <a:lnTo>
                    <a:pt x="1166389" y="2838525"/>
                  </a:lnTo>
                  <a:lnTo>
                    <a:pt x="1011999" y="2684135"/>
                  </a:lnTo>
                  <a:lnTo>
                    <a:pt x="881646" y="2684135"/>
                  </a:lnTo>
                  <a:cubicBezTo>
                    <a:pt x="879031" y="2671318"/>
                    <a:pt x="866516" y="2663045"/>
                    <a:pt x="853699" y="2665664"/>
                  </a:cubicBezTo>
                  <a:cubicBezTo>
                    <a:pt x="840878" y="2668279"/>
                    <a:pt x="832609" y="2680793"/>
                    <a:pt x="835225" y="2693611"/>
                  </a:cubicBezTo>
                  <a:cubicBezTo>
                    <a:pt x="837840" y="2706428"/>
                    <a:pt x="850354" y="2714700"/>
                    <a:pt x="863175" y="2712082"/>
                  </a:cubicBezTo>
                  <a:cubicBezTo>
                    <a:pt x="872477" y="2710184"/>
                    <a:pt x="879748" y="2702913"/>
                    <a:pt x="881646" y="2693611"/>
                  </a:cubicBezTo>
                  <a:lnTo>
                    <a:pt x="1007988" y="2693611"/>
                  </a:lnTo>
                  <a:lnTo>
                    <a:pt x="1156787" y="2842410"/>
                  </a:lnTo>
                  <a:lnTo>
                    <a:pt x="1156787" y="3063161"/>
                  </a:lnTo>
                  <a:lnTo>
                    <a:pt x="1033256" y="3063161"/>
                  </a:lnTo>
                  <a:cubicBezTo>
                    <a:pt x="1030638" y="3050344"/>
                    <a:pt x="1018121" y="3042075"/>
                    <a:pt x="1005303" y="3044696"/>
                  </a:cubicBezTo>
                  <a:cubicBezTo>
                    <a:pt x="992486" y="3047315"/>
                    <a:pt x="984217" y="3059832"/>
                    <a:pt x="986838" y="3072649"/>
                  </a:cubicBezTo>
                  <a:cubicBezTo>
                    <a:pt x="988740" y="3081948"/>
                    <a:pt x="996004" y="3089213"/>
                    <a:pt x="1005303" y="3091114"/>
                  </a:cubicBezTo>
                  <a:close/>
                  <a:moveTo>
                    <a:pt x="858431" y="2703086"/>
                  </a:moveTo>
                  <a:cubicBezTo>
                    <a:pt x="850582" y="2703086"/>
                    <a:pt x="844217" y="2696722"/>
                    <a:pt x="844217" y="2688873"/>
                  </a:cubicBezTo>
                  <a:cubicBezTo>
                    <a:pt x="844217" y="2681024"/>
                    <a:pt x="850582" y="2674659"/>
                    <a:pt x="858431" y="2674659"/>
                  </a:cubicBezTo>
                  <a:cubicBezTo>
                    <a:pt x="866280" y="2674659"/>
                    <a:pt x="872644" y="2681024"/>
                    <a:pt x="872644" y="2688873"/>
                  </a:cubicBezTo>
                  <a:cubicBezTo>
                    <a:pt x="872628" y="2696716"/>
                    <a:pt x="866273" y="2703067"/>
                    <a:pt x="858431" y="2703086"/>
                  </a:cubicBezTo>
                  <a:close/>
                  <a:moveTo>
                    <a:pt x="1010041" y="3053685"/>
                  </a:moveTo>
                  <a:cubicBezTo>
                    <a:pt x="1017890" y="3053685"/>
                    <a:pt x="1024254" y="3060050"/>
                    <a:pt x="1024254" y="3067899"/>
                  </a:cubicBezTo>
                  <a:cubicBezTo>
                    <a:pt x="1024254" y="3075748"/>
                    <a:pt x="1017890" y="3082112"/>
                    <a:pt x="1010041" y="3082112"/>
                  </a:cubicBezTo>
                  <a:cubicBezTo>
                    <a:pt x="1002192" y="3082112"/>
                    <a:pt x="995827" y="3075748"/>
                    <a:pt x="995827" y="3067899"/>
                  </a:cubicBezTo>
                  <a:cubicBezTo>
                    <a:pt x="995808" y="3060066"/>
                    <a:pt x="1002145" y="3053704"/>
                    <a:pt x="1009978" y="3053685"/>
                  </a:cubicBezTo>
                  <a:cubicBezTo>
                    <a:pt x="1010000" y="3053685"/>
                    <a:pt x="1010019" y="3053685"/>
                    <a:pt x="1010041" y="3053685"/>
                  </a:cubicBezTo>
                  <a:close/>
                  <a:moveTo>
                    <a:pt x="1990771" y="2560478"/>
                  </a:moveTo>
                  <a:cubicBezTo>
                    <a:pt x="2003588" y="2563096"/>
                    <a:pt x="2016102" y="2554827"/>
                    <a:pt x="2018721" y="2542010"/>
                  </a:cubicBezTo>
                  <a:cubicBezTo>
                    <a:pt x="2018724" y="2542007"/>
                    <a:pt x="2018724" y="2542004"/>
                    <a:pt x="2018724" y="2542000"/>
                  </a:cubicBezTo>
                  <a:lnTo>
                    <a:pt x="2066576" y="2542000"/>
                  </a:lnTo>
                  <a:lnTo>
                    <a:pt x="2066576" y="2741621"/>
                  </a:lnTo>
                  <a:cubicBezTo>
                    <a:pt x="2053758" y="2744236"/>
                    <a:pt x="2045486" y="2756750"/>
                    <a:pt x="2048104" y="2769568"/>
                  </a:cubicBezTo>
                  <a:cubicBezTo>
                    <a:pt x="2050720" y="2782388"/>
                    <a:pt x="2063234" y="2790657"/>
                    <a:pt x="2076051" y="2788042"/>
                  </a:cubicBezTo>
                  <a:cubicBezTo>
                    <a:pt x="2088872" y="2785423"/>
                    <a:pt x="2097141" y="2772912"/>
                    <a:pt x="2094522" y="2760092"/>
                  </a:cubicBezTo>
                  <a:cubicBezTo>
                    <a:pt x="2092624" y="2750790"/>
                    <a:pt x="2085353" y="2743519"/>
                    <a:pt x="2076051" y="2741621"/>
                  </a:cubicBezTo>
                  <a:lnTo>
                    <a:pt x="2076051" y="2532525"/>
                  </a:lnTo>
                  <a:lnTo>
                    <a:pt x="2018724" y="2532525"/>
                  </a:lnTo>
                  <a:cubicBezTo>
                    <a:pt x="2016105" y="2519707"/>
                    <a:pt x="2003588" y="2511438"/>
                    <a:pt x="1990771" y="2514060"/>
                  </a:cubicBezTo>
                  <a:cubicBezTo>
                    <a:pt x="1977953" y="2516678"/>
                    <a:pt x="1969684" y="2529196"/>
                    <a:pt x="1972306" y="2542013"/>
                  </a:cubicBezTo>
                  <a:cubicBezTo>
                    <a:pt x="1974207" y="2551312"/>
                    <a:pt x="1981472" y="2558576"/>
                    <a:pt x="1990771" y="2560478"/>
                  </a:cubicBezTo>
                  <a:close/>
                  <a:moveTo>
                    <a:pt x="2085527" y="2764678"/>
                  </a:moveTo>
                  <a:cubicBezTo>
                    <a:pt x="2085527" y="2772527"/>
                    <a:pt x="2079163" y="2778892"/>
                    <a:pt x="2071314" y="2778892"/>
                  </a:cubicBezTo>
                  <a:cubicBezTo>
                    <a:pt x="2063464" y="2778892"/>
                    <a:pt x="2057100" y="2772527"/>
                    <a:pt x="2057100" y="2764678"/>
                  </a:cubicBezTo>
                  <a:cubicBezTo>
                    <a:pt x="2057100" y="2756829"/>
                    <a:pt x="2063464" y="2750465"/>
                    <a:pt x="2071314" y="2750465"/>
                  </a:cubicBezTo>
                  <a:cubicBezTo>
                    <a:pt x="2079163" y="2750465"/>
                    <a:pt x="2085527" y="2756829"/>
                    <a:pt x="2085527" y="2764678"/>
                  </a:cubicBezTo>
                  <a:close/>
                  <a:moveTo>
                    <a:pt x="1995508" y="2523049"/>
                  </a:moveTo>
                  <a:cubicBezTo>
                    <a:pt x="2003357" y="2523049"/>
                    <a:pt x="2009722" y="2529414"/>
                    <a:pt x="2009722" y="2537263"/>
                  </a:cubicBezTo>
                  <a:cubicBezTo>
                    <a:pt x="2009722" y="2545112"/>
                    <a:pt x="2003357" y="2551476"/>
                    <a:pt x="1995508" y="2551476"/>
                  </a:cubicBezTo>
                  <a:cubicBezTo>
                    <a:pt x="1987659" y="2551476"/>
                    <a:pt x="1981295" y="2545112"/>
                    <a:pt x="1981295" y="2537263"/>
                  </a:cubicBezTo>
                  <a:cubicBezTo>
                    <a:pt x="1981276" y="2529429"/>
                    <a:pt x="1987612" y="2523068"/>
                    <a:pt x="1995445" y="2523049"/>
                  </a:cubicBezTo>
                  <a:cubicBezTo>
                    <a:pt x="1995467" y="2523049"/>
                    <a:pt x="1995486" y="2523049"/>
                    <a:pt x="1995508" y="2523049"/>
                  </a:cubicBezTo>
                  <a:close/>
                  <a:moveTo>
                    <a:pt x="2066576" y="2484673"/>
                  </a:moveTo>
                  <a:cubicBezTo>
                    <a:pt x="2079396" y="2487285"/>
                    <a:pt x="2091907" y="2479013"/>
                    <a:pt x="2094519" y="2466192"/>
                  </a:cubicBezTo>
                  <a:cubicBezTo>
                    <a:pt x="2097135" y="2453375"/>
                    <a:pt x="2088859" y="2440864"/>
                    <a:pt x="2076039" y="2438248"/>
                  </a:cubicBezTo>
                  <a:cubicBezTo>
                    <a:pt x="2063224" y="2435636"/>
                    <a:pt x="2050716" y="2443905"/>
                    <a:pt x="2048098" y="2456720"/>
                  </a:cubicBezTo>
                  <a:lnTo>
                    <a:pt x="1639698" y="2456720"/>
                  </a:lnTo>
                  <a:cubicBezTo>
                    <a:pt x="1637082" y="2443902"/>
                    <a:pt x="1624568" y="2435630"/>
                    <a:pt x="1611751" y="2438248"/>
                  </a:cubicBezTo>
                  <a:cubicBezTo>
                    <a:pt x="1598930" y="2440864"/>
                    <a:pt x="1590661" y="2453378"/>
                    <a:pt x="1593277" y="2466195"/>
                  </a:cubicBezTo>
                  <a:cubicBezTo>
                    <a:pt x="1595892" y="2479013"/>
                    <a:pt x="1608406" y="2487285"/>
                    <a:pt x="1621223" y="2484666"/>
                  </a:cubicBezTo>
                  <a:cubicBezTo>
                    <a:pt x="1630528" y="2482768"/>
                    <a:pt x="1637799" y="2475497"/>
                    <a:pt x="1639698" y="2466195"/>
                  </a:cubicBezTo>
                  <a:lnTo>
                    <a:pt x="2048098" y="2466195"/>
                  </a:lnTo>
                  <a:cubicBezTo>
                    <a:pt x="2050003" y="2475497"/>
                    <a:pt x="2057274" y="2482768"/>
                    <a:pt x="2066576" y="2484673"/>
                  </a:cubicBezTo>
                  <a:close/>
                  <a:moveTo>
                    <a:pt x="2071314" y="2447244"/>
                  </a:moveTo>
                  <a:cubicBezTo>
                    <a:pt x="2079163" y="2447244"/>
                    <a:pt x="2085527" y="2453608"/>
                    <a:pt x="2085527" y="2461457"/>
                  </a:cubicBezTo>
                  <a:cubicBezTo>
                    <a:pt x="2085527" y="2469306"/>
                    <a:pt x="2079163" y="2475671"/>
                    <a:pt x="2071314" y="2475671"/>
                  </a:cubicBezTo>
                  <a:cubicBezTo>
                    <a:pt x="2063464" y="2475671"/>
                    <a:pt x="2057100" y="2469306"/>
                    <a:pt x="2057100" y="2461457"/>
                  </a:cubicBezTo>
                  <a:cubicBezTo>
                    <a:pt x="2057081" y="2453624"/>
                    <a:pt x="2063417" y="2447263"/>
                    <a:pt x="2071250" y="2447244"/>
                  </a:cubicBezTo>
                  <a:cubicBezTo>
                    <a:pt x="2071273" y="2447244"/>
                    <a:pt x="2071291" y="2447244"/>
                    <a:pt x="2071314" y="2447244"/>
                  </a:cubicBezTo>
                  <a:close/>
                  <a:moveTo>
                    <a:pt x="1616482" y="2475671"/>
                  </a:moveTo>
                  <a:cubicBezTo>
                    <a:pt x="1608633" y="2475671"/>
                    <a:pt x="1602269" y="2469306"/>
                    <a:pt x="1602269" y="2461457"/>
                  </a:cubicBezTo>
                  <a:cubicBezTo>
                    <a:pt x="1602269" y="2453608"/>
                    <a:pt x="1608633" y="2447244"/>
                    <a:pt x="1616482" y="2447244"/>
                  </a:cubicBezTo>
                  <a:cubicBezTo>
                    <a:pt x="1624331" y="2447244"/>
                    <a:pt x="1630696" y="2453608"/>
                    <a:pt x="1630696" y="2461457"/>
                  </a:cubicBezTo>
                  <a:cubicBezTo>
                    <a:pt x="1630680" y="2469300"/>
                    <a:pt x="1624325" y="2475652"/>
                    <a:pt x="1616482" y="2475671"/>
                  </a:cubicBezTo>
                  <a:close/>
                  <a:moveTo>
                    <a:pt x="5326199" y="1499205"/>
                  </a:moveTo>
                  <a:cubicBezTo>
                    <a:pt x="5339022" y="1501817"/>
                    <a:pt x="5351530" y="1493545"/>
                    <a:pt x="5354152" y="1480725"/>
                  </a:cubicBezTo>
                  <a:cubicBezTo>
                    <a:pt x="5356742" y="1467907"/>
                    <a:pt x="5348498" y="1455396"/>
                    <a:pt x="5335674" y="1452781"/>
                  </a:cubicBezTo>
                  <a:cubicBezTo>
                    <a:pt x="5322850" y="1450169"/>
                    <a:pt x="5310343" y="1458438"/>
                    <a:pt x="5307721" y="1471252"/>
                  </a:cubicBezTo>
                  <a:lnTo>
                    <a:pt x="4899321" y="1471252"/>
                  </a:lnTo>
                  <a:cubicBezTo>
                    <a:pt x="4896699" y="1458435"/>
                    <a:pt x="4884191" y="1450163"/>
                    <a:pt x="4871368" y="1452781"/>
                  </a:cubicBezTo>
                  <a:cubicBezTo>
                    <a:pt x="4858544" y="1455396"/>
                    <a:pt x="4850268" y="1467910"/>
                    <a:pt x="4852890" y="1480728"/>
                  </a:cubicBezTo>
                  <a:cubicBezTo>
                    <a:pt x="4855512" y="1493545"/>
                    <a:pt x="4868019" y="1501817"/>
                    <a:pt x="4880843" y="1499199"/>
                  </a:cubicBezTo>
                  <a:cubicBezTo>
                    <a:pt x="4890161" y="1497301"/>
                    <a:pt x="4897426" y="1490030"/>
                    <a:pt x="4899321" y="1480728"/>
                  </a:cubicBezTo>
                  <a:lnTo>
                    <a:pt x="5307721" y="1480728"/>
                  </a:lnTo>
                  <a:cubicBezTo>
                    <a:pt x="5309616" y="1490033"/>
                    <a:pt x="5316881" y="1497307"/>
                    <a:pt x="5326199" y="1499205"/>
                  </a:cubicBezTo>
                  <a:close/>
                  <a:moveTo>
                    <a:pt x="5330937" y="1461777"/>
                  </a:moveTo>
                  <a:cubicBezTo>
                    <a:pt x="5338801" y="1461777"/>
                    <a:pt x="5345150" y="1468141"/>
                    <a:pt x="5345150" y="1475990"/>
                  </a:cubicBezTo>
                  <a:cubicBezTo>
                    <a:pt x="5345150" y="1483839"/>
                    <a:pt x="5338801" y="1490203"/>
                    <a:pt x="5330937" y="1490203"/>
                  </a:cubicBezTo>
                  <a:cubicBezTo>
                    <a:pt x="5323072" y="1490203"/>
                    <a:pt x="5316723" y="1483839"/>
                    <a:pt x="5316723" y="1475990"/>
                  </a:cubicBezTo>
                  <a:cubicBezTo>
                    <a:pt x="5316691" y="1468157"/>
                    <a:pt x="5323040" y="1461796"/>
                    <a:pt x="5330873" y="1461777"/>
                  </a:cubicBezTo>
                  <a:cubicBezTo>
                    <a:pt x="5330905" y="1461777"/>
                    <a:pt x="5330905" y="1461777"/>
                    <a:pt x="5330937" y="1461777"/>
                  </a:cubicBezTo>
                  <a:close/>
                  <a:moveTo>
                    <a:pt x="4876105" y="1490203"/>
                  </a:moveTo>
                  <a:cubicBezTo>
                    <a:pt x="4868241" y="1490203"/>
                    <a:pt x="4861892" y="1483839"/>
                    <a:pt x="4861892" y="1475990"/>
                  </a:cubicBezTo>
                  <a:cubicBezTo>
                    <a:pt x="4861892" y="1468141"/>
                    <a:pt x="4868241" y="1461777"/>
                    <a:pt x="4876105" y="1461777"/>
                  </a:cubicBezTo>
                  <a:cubicBezTo>
                    <a:pt x="4883970" y="1461777"/>
                    <a:pt x="4890319" y="1468141"/>
                    <a:pt x="4890319" y="1475990"/>
                  </a:cubicBezTo>
                  <a:cubicBezTo>
                    <a:pt x="4890287" y="1483833"/>
                    <a:pt x="4883939" y="1490185"/>
                    <a:pt x="4876105" y="1490203"/>
                  </a:cubicBezTo>
                  <a:close/>
                  <a:moveTo>
                    <a:pt x="559948" y="1452933"/>
                  </a:moveTo>
                  <a:cubicBezTo>
                    <a:pt x="547127" y="1450321"/>
                    <a:pt x="534616" y="1458593"/>
                    <a:pt x="532004" y="1471413"/>
                  </a:cubicBezTo>
                  <a:cubicBezTo>
                    <a:pt x="529389" y="1484231"/>
                    <a:pt x="537664" y="1496742"/>
                    <a:pt x="550485" y="1499357"/>
                  </a:cubicBezTo>
                  <a:cubicBezTo>
                    <a:pt x="563299" y="1501969"/>
                    <a:pt x="575807" y="1493700"/>
                    <a:pt x="578425" y="1480886"/>
                  </a:cubicBezTo>
                  <a:lnTo>
                    <a:pt x="986826" y="1480886"/>
                  </a:lnTo>
                  <a:cubicBezTo>
                    <a:pt x="989441" y="1493703"/>
                    <a:pt x="1001955" y="1501975"/>
                    <a:pt x="1014772" y="1499357"/>
                  </a:cubicBezTo>
                  <a:cubicBezTo>
                    <a:pt x="1027593" y="1496742"/>
                    <a:pt x="1035862" y="1484228"/>
                    <a:pt x="1033247" y="1471410"/>
                  </a:cubicBezTo>
                  <a:cubicBezTo>
                    <a:pt x="1030632" y="1458593"/>
                    <a:pt x="1018117" y="1450321"/>
                    <a:pt x="1005297" y="1452939"/>
                  </a:cubicBezTo>
                  <a:cubicBezTo>
                    <a:pt x="995995" y="1454837"/>
                    <a:pt x="988724" y="1462108"/>
                    <a:pt x="986826" y="1471410"/>
                  </a:cubicBezTo>
                  <a:lnTo>
                    <a:pt x="578425" y="1471410"/>
                  </a:lnTo>
                  <a:cubicBezTo>
                    <a:pt x="576536" y="1462099"/>
                    <a:pt x="569259" y="1454821"/>
                    <a:pt x="559948" y="1452933"/>
                  </a:cubicBezTo>
                  <a:close/>
                  <a:moveTo>
                    <a:pt x="555210" y="1490361"/>
                  </a:moveTo>
                  <a:cubicBezTo>
                    <a:pt x="547361" y="1490361"/>
                    <a:pt x="540996" y="1483997"/>
                    <a:pt x="540996" y="1476148"/>
                  </a:cubicBezTo>
                  <a:cubicBezTo>
                    <a:pt x="540996" y="1468299"/>
                    <a:pt x="547361" y="1461935"/>
                    <a:pt x="555210" y="1461935"/>
                  </a:cubicBezTo>
                  <a:cubicBezTo>
                    <a:pt x="563059" y="1461935"/>
                    <a:pt x="569423" y="1468299"/>
                    <a:pt x="569423" y="1476148"/>
                  </a:cubicBezTo>
                  <a:cubicBezTo>
                    <a:pt x="569319" y="1483927"/>
                    <a:pt x="562992" y="1490188"/>
                    <a:pt x="555210" y="1490203"/>
                  </a:cubicBezTo>
                  <a:close/>
                  <a:moveTo>
                    <a:pt x="1010041" y="1461935"/>
                  </a:moveTo>
                  <a:cubicBezTo>
                    <a:pt x="1017890" y="1461935"/>
                    <a:pt x="1024254" y="1468299"/>
                    <a:pt x="1024254" y="1476148"/>
                  </a:cubicBezTo>
                  <a:cubicBezTo>
                    <a:pt x="1024254" y="1483997"/>
                    <a:pt x="1017890" y="1490361"/>
                    <a:pt x="1010041" y="1490361"/>
                  </a:cubicBezTo>
                  <a:cubicBezTo>
                    <a:pt x="1002192" y="1490361"/>
                    <a:pt x="995827" y="1483997"/>
                    <a:pt x="995827" y="1476148"/>
                  </a:cubicBezTo>
                  <a:cubicBezTo>
                    <a:pt x="995723" y="1468315"/>
                    <a:pt x="1001987" y="1461884"/>
                    <a:pt x="1009820" y="1461777"/>
                  </a:cubicBezTo>
                  <a:cubicBezTo>
                    <a:pt x="1009892" y="1461777"/>
                    <a:pt x="1009968" y="1461777"/>
                    <a:pt x="1010041" y="1461777"/>
                  </a:cubicBezTo>
                  <a:close/>
                  <a:moveTo>
                    <a:pt x="1972325" y="2835903"/>
                  </a:moveTo>
                  <a:cubicBezTo>
                    <a:pt x="1969321" y="2848639"/>
                    <a:pt x="1977211" y="2861393"/>
                    <a:pt x="1989946" y="2864397"/>
                  </a:cubicBezTo>
                  <a:cubicBezTo>
                    <a:pt x="2002678" y="2867401"/>
                    <a:pt x="2015436" y="2859510"/>
                    <a:pt x="2018439" y="2846775"/>
                  </a:cubicBezTo>
                  <a:cubicBezTo>
                    <a:pt x="2018547" y="2846314"/>
                    <a:pt x="2018642" y="2845846"/>
                    <a:pt x="2018724" y="2845379"/>
                  </a:cubicBezTo>
                  <a:lnTo>
                    <a:pt x="2151857" y="2845379"/>
                  </a:lnTo>
                  <a:lnTo>
                    <a:pt x="2151857" y="2501287"/>
                  </a:lnTo>
                  <a:lnTo>
                    <a:pt x="2379272" y="2273871"/>
                  </a:lnTo>
                  <a:lnTo>
                    <a:pt x="2379272" y="2181452"/>
                  </a:lnTo>
                  <a:cubicBezTo>
                    <a:pt x="2392093" y="2178837"/>
                    <a:pt x="2400362" y="2166323"/>
                    <a:pt x="2397743" y="2153505"/>
                  </a:cubicBezTo>
                  <a:cubicBezTo>
                    <a:pt x="2395128" y="2140685"/>
                    <a:pt x="2382614" y="2132416"/>
                    <a:pt x="2369797" y="2135031"/>
                  </a:cubicBezTo>
                  <a:cubicBezTo>
                    <a:pt x="2356979" y="2137649"/>
                    <a:pt x="2348707" y="2150160"/>
                    <a:pt x="2351325" y="2162981"/>
                  </a:cubicBezTo>
                  <a:cubicBezTo>
                    <a:pt x="2353224" y="2172283"/>
                    <a:pt x="2360495" y="2179554"/>
                    <a:pt x="2369797" y="2181452"/>
                  </a:cubicBezTo>
                  <a:lnTo>
                    <a:pt x="2369797" y="2269891"/>
                  </a:lnTo>
                  <a:lnTo>
                    <a:pt x="2142381" y="2497307"/>
                  </a:lnTo>
                  <a:lnTo>
                    <a:pt x="2142381" y="2835745"/>
                  </a:lnTo>
                  <a:lnTo>
                    <a:pt x="2018724" y="2835745"/>
                  </a:lnTo>
                  <a:cubicBezTo>
                    <a:pt x="2016077" y="2822931"/>
                    <a:pt x="2003547" y="2814691"/>
                    <a:pt x="1990733" y="2817337"/>
                  </a:cubicBezTo>
                  <a:cubicBezTo>
                    <a:pt x="1981472" y="2819248"/>
                    <a:pt x="1974235" y="2826485"/>
                    <a:pt x="1972325" y="2835745"/>
                  </a:cubicBezTo>
                  <a:close/>
                  <a:moveTo>
                    <a:pt x="2360321" y="2158237"/>
                  </a:moveTo>
                  <a:cubicBezTo>
                    <a:pt x="2360321" y="2150388"/>
                    <a:pt x="2366685" y="2144023"/>
                    <a:pt x="2374534" y="2144023"/>
                  </a:cubicBezTo>
                  <a:cubicBezTo>
                    <a:pt x="2382383" y="2144023"/>
                    <a:pt x="2388748" y="2150388"/>
                    <a:pt x="2388748" y="2158237"/>
                  </a:cubicBezTo>
                  <a:cubicBezTo>
                    <a:pt x="2388748" y="2166086"/>
                    <a:pt x="2382383" y="2172450"/>
                    <a:pt x="2374534" y="2172450"/>
                  </a:cubicBezTo>
                  <a:cubicBezTo>
                    <a:pt x="2366685" y="2172450"/>
                    <a:pt x="2360321" y="2166086"/>
                    <a:pt x="2360321" y="2158237"/>
                  </a:cubicBezTo>
                  <a:close/>
                  <a:moveTo>
                    <a:pt x="2009722" y="2840483"/>
                  </a:moveTo>
                  <a:cubicBezTo>
                    <a:pt x="2009722" y="2848332"/>
                    <a:pt x="2003357" y="2854697"/>
                    <a:pt x="1995508" y="2854697"/>
                  </a:cubicBezTo>
                  <a:cubicBezTo>
                    <a:pt x="1987659" y="2854697"/>
                    <a:pt x="1981295" y="2848332"/>
                    <a:pt x="1981295" y="2840483"/>
                  </a:cubicBezTo>
                  <a:cubicBezTo>
                    <a:pt x="1981295" y="2832634"/>
                    <a:pt x="1987659" y="2826270"/>
                    <a:pt x="1995508" y="2826270"/>
                  </a:cubicBezTo>
                  <a:cubicBezTo>
                    <a:pt x="2003357" y="2826270"/>
                    <a:pt x="2009722" y="2832634"/>
                    <a:pt x="2009722" y="2840483"/>
                  </a:cubicBezTo>
                  <a:close/>
                  <a:moveTo>
                    <a:pt x="853693" y="1347595"/>
                  </a:moveTo>
                  <a:cubicBezTo>
                    <a:pt x="866510" y="1350213"/>
                    <a:pt x="879024" y="1341944"/>
                    <a:pt x="881643" y="1329127"/>
                  </a:cubicBezTo>
                  <a:cubicBezTo>
                    <a:pt x="881646" y="1329124"/>
                    <a:pt x="881646" y="1329121"/>
                    <a:pt x="881646" y="1329117"/>
                  </a:cubicBezTo>
                  <a:lnTo>
                    <a:pt x="970085" y="1329117"/>
                  </a:lnTo>
                  <a:lnTo>
                    <a:pt x="1080982" y="1440014"/>
                  </a:lnTo>
                  <a:lnTo>
                    <a:pt x="1080982" y="1547057"/>
                  </a:lnTo>
                  <a:lnTo>
                    <a:pt x="1033256" y="1547057"/>
                  </a:lnTo>
                  <a:cubicBezTo>
                    <a:pt x="1030641" y="1534240"/>
                    <a:pt x="1018127" y="1525968"/>
                    <a:pt x="1005309" y="1528586"/>
                  </a:cubicBezTo>
                  <a:cubicBezTo>
                    <a:pt x="992489" y="1531201"/>
                    <a:pt x="984220" y="1543716"/>
                    <a:pt x="986835" y="1556533"/>
                  </a:cubicBezTo>
                  <a:cubicBezTo>
                    <a:pt x="989450" y="1569350"/>
                    <a:pt x="1001964" y="1577623"/>
                    <a:pt x="1014785" y="1575004"/>
                  </a:cubicBezTo>
                  <a:cubicBezTo>
                    <a:pt x="1024087" y="1573106"/>
                    <a:pt x="1031358" y="1565835"/>
                    <a:pt x="1033256" y="1556533"/>
                  </a:cubicBezTo>
                  <a:lnTo>
                    <a:pt x="1090584" y="1556533"/>
                  </a:lnTo>
                  <a:lnTo>
                    <a:pt x="1090584" y="1436129"/>
                  </a:lnTo>
                  <a:lnTo>
                    <a:pt x="974097" y="1319642"/>
                  </a:lnTo>
                  <a:lnTo>
                    <a:pt x="881646" y="1319642"/>
                  </a:lnTo>
                  <a:cubicBezTo>
                    <a:pt x="879027" y="1306824"/>
                    <a:pt x="866510" y="1298555"/>
                    <a:pt x="853693" y="1301177"/>
                  </a:cubicBezTo>
                  <a:cubicBezTo>
                    <a:pt x="840875" y="1303795"/>
                    <a:pt x="832606" y="1316313"/>
                    <a:pt x="835228" y="1329130"/>
                  </a:cubicBezTo>
                  <a:cubicBezTo>
                    <a:pt x="837129" y="1338429"/>
                    <a:pt x="844394" y="1345694"/>
                    <a:pt x="853693" y="1347595"/>
                  </a:cubicBezTo>
                  <a:close/>
                  <a:moveTo>
                    <a:pt x="1010041" y="1566009"/>
                  </a:moveTo>
                  <a:cubicBezTo>
                    <a:pt x="1002192" y="1566009"/>
                    <a:pt x="995827" y="1559644"/>
                    <a:pt x="995827" y="1551795"/>
                  </a:cubicBezTo>
                  <a:cubicBezTo>
                    <a:pt x="995827" y="1543946"/>
                    <a:pt x="1002192" y="1537582"/>
                    <a:pt x="1010041" y="1537582"/>
                  </a:cubicBezTo>
                  <a:cubicBezTo>
                    <a:pt x="1017890" y="1537582"/>
                    <a:pt x="1024254" y="1543946"/>
                    <a:pt x="1024254" y="1551795"/>
                  </a:cubicBezTo>
                  <a:cubicBezTo>
                    <a:pt x="1024239" y="1559638"/>
                    <a:pt x="1017884" y="1565990"/>
                    <a:pt x="1010041" y="1566009"/>
                  </a:cubicBezTo>
                  <a:close/>
                  <a:moveTo>
                    <a:pt x="858431" y="1310166"/>
                  </a:moveTo>
                  <a:cubicBezTo>
                    <a:pt x="866280" y="1310166"/>
                    <a:pt x="872644" y="1316531"/>
                    <a:pt x="872644" y="1324380"/>
                  </a:cubicBezTo>
                  <a:cubicBezTo>
                    <a:pt x="872644" y="1332229"/>
                    <a:pt x="866280" y="1338593"/>
                    <a:pt x="858431" y="1338593"/>
                  </a:cubicBezTo>
                  <a:cubicBezTo>
                    <a:pt x="850582" y="1338593"/>
                    <a:pt x="844217" y="1332229"/>
                    <a:pt x="844217" y="1324380"/>
                  </a:cubicBezTo>
                  <a:cubicBezTo>
                    <a:pt x="844198" y="1316547"/>
                    <a:pt x="850534" y="1310185"/>
                    <a:pt x="858367" y="1310166"/>
                  </a:cubicBezTo>
                  <a:cubicBezTo>
                    <a:pt x="858389" y="1310166"/>
                    <a:pt x="858408" y="1310166"/>
                    <a:pt x="858431" y="1310166"/>
                  </a:cubicBezTo>
                  <a:close/>
                  <a:moveTo>
                    <a:pt x="863168" y="1225359"/>
                  </a:moveTo>
                  <a:cubicBezTo>
                    <a:pt x="850348" y="1222747"/>
                    <a:pt x="837837" y="1231019"/>
                    <a:pt x="835225" y="1243840"/>
                  </a:cubicBezTo>
                  <a:cubicBezTo>
                    <a:pt x="832609" y="1256657"/>
                    <a:pt x="840885" y="1269168"/>
                    <a:pt x="853705" y="1271784"/>
                  </a:cubicBezTo>
                  <a:cubicBezTo>
                    <a:pt x="866520" y="1274396"/>
                    <a:pt x="879027" y="1266127"/>
                    <a:pt x="881646" y="1253312"/>
                  </a:cubicBezTo>
                  <a:lnTo>
                    <a:pt x="1007988" y="1253312"/>
                  </a:lnTo>
                  <a:lnTo>
                    <a:pt x="1156787" y="1402112"/>
                  </a:lnTo>
                  <a:lnTo>
                    <a:pt x="1156787" y="1622863"/>
                  </a:lnTo>
                  <a:lnTo>
                    <a:pt x="1033256" y="1622863"/>
                  </a:lnTo>
                  <a:cubicBezTo>
                    <a:pt x="1030641" y="1610045"/>
                    <a:pt x="1018127" y="1601773"/>
                    <a:pt x="1005309" y="1604391"/>
                  </a:cubicBezTo>
                  <a:cubicBezTo>
                    <a:pt x="992489" y="1607007"/>
                    <a:pt x="984220" y="1619521"/>
                    <a:pt x="986835" y="1632338"/>
                  </a:cubicBezTo>
                  <a:cubicBezTo>
                    <a:pt x="989450" y="1645156"/>
                    <a:pt x="1001964" y="1653428"/>
                    <a:pt x="1014785" y="1650809"/>
                  </a:cubicBezTo>
                  <a:cubicBezTo>
                    <a:pt x="1024087" y="1648911"/>
                    <a:pt x="1031358" y="1641640"/>
                    <a:pt x="1033256" y="1632338"/>
                  </a:cubicBezTo>
                  <a:lnTo>
                    <a:pt x="1166389" y="1632338"/>
                  </a:lnTo>
                  <a:lnTo>
                    <a:pt x="1166389" y="1398227"/>
                  </a:lnTo>
                  <a:lnTo>
                    <a:pt x="1011999" y="1243837"/>
                  </a:lnTo>
                  <a:lnTo>
                    <a:pt x="881646" y="1243837"/>
                  </a:lnTo>
                  <a:cubicBezTo>
                    <a:pt x="879700" y="1234588"/>
                    <a:pt x="872436" y="1227384"/>
                    <a:pt x="863168" y="1225517"/>
                  </a:cubicBezTo>
                  <a:close/>
                  <a:moveTo>
                    <a:pt x="858431" y="1262788"/>
                  </a:moveTo>
                  <a:cubicBezTo>
                    <a:pt x="850582" y="1262788"/>
                    <a:pt x="844217" y="1256424"/>
                    <a:pt x="844217" y="1248574"/>
                  </a:cubicBezTo>
                  <a:cubicBezTo>
                    <a:pt x="844217" y="1240726"/>
                    <a:pt x="850582" y="1234361"/>
                    <a:pt x="858431" y="1234361"/>
                  </a:cubicBezTo>
                  <a:cubicBezTo>
                    <a:pt x="866280" y="1234361"/>
                    <a:pt x="872644" y="1240726"/>
                    <a:pt x="872644" y="1248574"/>
                  </a:cubicBezTo>
                  <a:cubicBezTo>
                    <a:pt x="872628" y="1256417"/>
                    <a:pt x="866273" y="1262769"/>
                    <a:pt x="858431" y="1262788"/>
                  </a:cubicBezTo>
                  <a:close/>
                  <a:moveTo>
                    <a:pt x="1010041" y="1641814"/>
                  </a:moveTo>
                  <a:cubicBezTo>
                    <a:pt x="1002192" y="1641814"/>
                    <a:pt x="995827" y="1635449"/>
                    <a:pt x="995827" y="1627600"/>
                  </a:cubicBezTo>
                  <a:cubicBezTo>
                    <a:pt x="995827" y="1619751"/>
                    <a:pt x="1002192" y="1613387"/>
                    <a:pt x="1010041" y="1613387"/>
                  </a:cubicBezTo>
                  <a:cubicBezTo>
                    <a:pt x="1017890" y="1613387"/>
                    <a:pt x="1024254" y="1619751"/>
                    <a:pt x="1024254" y="1627600"/>
                  </a:cubicBezTo>
                  <a:cubicBezTo>
                    <a:pt x="1024239" y="1635443"/>
                    <a:pt x="1017884" y="1641795"/>
                    <a:pt x="1010041" y="1641814"/>
                  </a:cubicBezTo>
                  <a:close/>
                  <a:moveTo>
                    <a:pt x="626277" y="2484673"/>
                  </a:moveTo>
                  <a:cubicBezTo>
                    <a:pt x="639098" y="2487285"/>
                    <a:pt x="651609" y="2479013"/>
                    <a:pt x="654221" y="2466192"/>
                  </a:cubicBezTo>
                  <a:cubicBezTo>
                    <a:pt x="656836" y="2453375"/>
                    <a:pt x="648561" y="2440864"/>
                    <a:pt x="635740" y="2438248"/>
                  </a:cubicBezTo>
                  <a:cubicBezTo>
                    <a:pt x="622926" y="2435636"/>
                    <a:pt x="610418" y="2443905"/>
                    <a:pt x="607800" y="2456720"/>
                  </a:cubicBezTo>
                  <a:lnTo>
                    <a:pt x="199399" y="2456720"/>
                  </a:lnTo>
                  <a:cubicBezTo>
                    <a:pt x="196783" y="2443902"/>
                    <a:pt x="184270" y="2435630"/>
                    <a:pt x="171451" y="2438248"/>
                  </a:cubicBezTo>
                  <a:cubicBezTo>
                    <a:pt x="158632" y="2440864"/>
                    <a:pt x="150361" y="2453378"/>
                    <a:pt x="152978" y="2466195"/>
                  </a:cubicBezTo>
                  <a:cubicBezTo>
                    <a:pt x="155595" y="2479013"/>
                    <a:pt x="168108" y="2487285"/>
                    <a:pt x="180926" y="2484666"/>
                  </a:cubicBezTo>
                  <a:cubicBezTo>
                    <a:pt x="190230" y="2482768"/>
                    <a:pt x="197500" y="2475497"/>
                    <a:pt x="199399" y="2466195"/>
                  </a:cubicBezTo>
                  <a:lnTo>
                    <a:pt x="607800" y="2466195"/>
                  </a:lnTo>
                  <a:cubicBezTo>
                    <a:pt x="609704" y="2475497"/>
                    <a:pt x="616975" y="2482768"/>
                    <a:pt x="626277" y="2484673"/>
                  </a:cubicBezTo>
                  <a:close/>
                  <a:moveTo>
                    <a:pt x="631015" y="2447244"/>
                  </a:moveTo>
                  <a:cubicBezTo>
                    <a:pt x="638864" y="2447244"/>
                    <a:pt x="645228" y="2453608"/>
                    <a:pt x="645228" y="2461457"/>
                  </a:cubicBezTo>
                  <a:cubicBezTo>
                    <a:pt x="645228" y="2469306"/>
                    <a:pt x="638864" y="2475671"/>
                    <a:pt x="631015" y="2475671"/>
                  </a:cubicBezTo>
                  <a:cubicBezTo>
                    <a:pt x="623166" y="2475671"/>
                    <a:pt x="616802" y="2469306"/>
                    <a:pt x="616802" y="2461457"/>
                  </a:cubicBezTo>
                  <a:cubicBezTo>
                    <a:pt x="616783" y="2453624"/>
                    <a:pt x="623119" y="2447263"/>
                    <a:pt x="630952" y="2447244"/>
                  </a:cubicBezTo>
                  <a:cubicBezTo>
                    <a:pt x="630974" y="2447244"/>
                    <a:pt x="630993" y="2447244"/>
                    <a:pt x="631015" y="2447244"/>
                  </a:cubicBezTo>
                  <a:close/>
                  <a:moveTo>
                    <a:pt x="176184" y="2475671"/>
                  </a:moveTo>
                  <a:cubicBezTo>
                    <a:pt x="168334" y="2475671"/>
                    <a:pt x="161970" y="2469306"/>
                    <a:pt x="161970" y="2461457"/>
                  </a:cubicBezTo>
                  <a:cubicBezTo>
                    <a:pt x="161970" y="2453608"/>
                    <a:pt x="168334" y="2447244"/>
                    <a:pt x="176184" y="2447244"/>
                  </a:cubicBezTo>
                  <a:cubicBezTo>
                    <a:pt x="184034" y="2447244"/>
                    <a:pt x="190397" y="2453608"/>
                    <a:pt x="190397" y="2461457"/>
                  </a:cubicBezTo>
                  <a:cubicBezTo>
                    <a:pt x="190380" y="2469300"/>
                    <a:pt x="184027" y="2475652"/>
                    <a:pt x="176184" y="2475671"/>
                  </a:cubicBezTo>
                  <a:close/>
                  <a:moveTo>
                    <a:pt x="550472" y="2560478"/>
                  </a:moveTo>
                  <a:cubicBezTo>
                    <a:pt x="563289" y="2563096"/>
                    <a:pt x="575804" y="2554827"/>
                    <a:pt x="578422" y="2542010"/>
                  </a:cubicBezTo>
                  <a:cubicBezTo>
                    <a:pt x="578425" y="2542007"/>
                    <a:pt x="578425" y="2542004"/>
                    <a:pt x="578425" y="2542000"/>
                  </a:cubicBezTo>
                  <a:lnTo>
                    <a:pt x="626277" y="2542000"/>
                  </a:lnTo>
                  <a:lnTo>
                    <a:pt x="626277" y="2741621"/>
                  </a:lnTo>
                  <a:cubicBezTo>
                    <a:pt x="613460" y="2744236"/>
                    <a:pt x="605188" y="2756750"/>
                    <a:pt x="607806" y="2769568"/>
                  </a:cubicBezTo>
                  <a:cubicBezTo>
                    <a:pt x="610421" y="2782388"/>
                    <a:pt x="622935" y="2790657"/>
                    <a:pt x="635753" y="2788042"/>
                  </a:cubicBezTo>
                  <a:cubicBezTo>
                    <a:pt x="648570" y="2785423"/>
                    <a:pt x="656842" y="2772912"/>
                    <a:pt x="654224" y="2760092"/>
                  </a:cubicBezTo>
                  <a:cubicBezTo>
                    <a:pt x="652326" y="2750790"/>
                    <a:pt x="645055" y="2743519"/>
                    <a:pt x="635753" y="2741621"/>
                  </a:cubicBezTo>
                  <a:lnTo>
                    <a:pt x="635753" y="2532525"/>
                  </a:lnTo>
                  <a:lnTo>
                    <a:pt x="578425" y="2532525"/>
                  </a:lnTo>
                  <a:cubicBezTo>
                    <a:pt x="575807" y="2519707"/>
                    <a:pt x="563289" y="2511438"/>
                    <a:pt x="550472" y="2514060"/>
                  </a:cubicBezTo>
                  <a:cubicBezTo>
                    <a:pt x="537655" y="2516678"/>
                    <a:pt x="529386" y="2529196"/>
                    <a:pt x="532007" y="2542013"/>
                  </a:cubicBezTo>
                  <a:cubicBezTo>
                    <a:pt x="533909" y="2551312"/>
                    <a:pt x="541173" y="2558576"/>
                    <a:pt x="550472" y="2560478"/>
                  </a:cubicBezTo>
                  <a:close/>
                  <a:moveTo>
                    <a:pt x="645228" y="2764678"/>
                  </a:moveTo>
                  <a:cubicBezTo>
                    <a:pt x="645228" y="2772527"/>
                    <a:pt x="638864" y="2778892"/>
                    <a:pt x="631015" y="2778892"/>
                  </a:cubicBezTo>
                  <a:cubicBezTo>
                    <a:pt x="623166" y="2778892"/>
                    <a:pt x="616802" y="2772527"/>
                    <a:pt x="616802" y="2764678"/>
                  </a:cubicBezTo>
                  <a:cubicBezTo>
                    <a:pt x="616802" y="2756829"/>
                    <a:pt x="623166" y="2750465"/>
                    <a:pt x="631015" y="2750465"/>
                  </a:cubicBezTo>
                  <a:cubicBezTo>
                    <a:pt x="638864" y="2750465"/>
                    <a:pt x="645228" y="2756829"/>
                    <a:pt x="645228" y="2764678"/>
                  </a:cubicBezTo>
                  <a:close/>
                  <a:moveTo>
                    <a:pt x="555210" y="2523049"/>
                  </a:moveTo>
                  <a:cubicBezTo>
                    <a:pt x="563059" y="2523049"/>
                    <a:pt x="569423" y="2529414"/>
                    <a:pt x="569423" y="2537263"/>
                  </a:cubicBezTo>
                  <a:cubicBezTo>
                    <a:pt x="569423" y="2545112"/>
                    <a:pt x="563059" y="2551476"/>
                    <a:pt x="555210" y="2551476"/>
                  </a:cubicBezTo>
                  <a:cubicBezTo>
                    <a:pt x="547361" y="2551476"/>
                    <a:pt x="540996" y="2545112"/>
                    <a:pt x="540996" y="2537263"/>
                  </a:cubicBezTo>
                  <a:cubicBezTo>
                    <a:pt x="540977" y="2529429"/>
                    <a:pt x="547313" y="2523068"/>
                    <a:pt x="555147" y="2523049"/>
                  </a:cubicBezTo>
                  <a:cubicBezTo>
                    <a:pt x="555169" y="2523049"/>
                    <a:pt x="555188" y="2523049"/>
                    <a:pt x="555210" y="2523049"/>
                  </a:cubicBezTo>
                  <a:close/>
                  <a:moveTo>
                    <a:pt x="683605" y="2380914"/>
                  </a:moveTo>
                  <a:lnTo>
                    <a:pt x="275204" y="2380914"/>
                  </a:lnTo>
                  <a:cubicBezTo>
                    <a:pt x="272588" y="2368097"/>
                    <a:pt x="260075" y="2359825"/>
                    <a:pt x="247256" y="2362443"/>
                  </a:cubicBezTo>
                  <a:cubicBezTo>
                    <a:pt x="234437" y="2365059"/>
                    <a:pt x="226167" y="2377573"/>
                    <a:pt x="228784" y="2390390"/>
                  </a:cubicBezTo>
                  <a:cubicBezTo>
                    <a:pt x="231400" y="2403207"/>
                    <a:pt x="243913" y="2411480"/>
                    <a:pt x="256732" y="2408861"/>
                  </a:cubicBezTo>
                  <a:cubicBezTo>
                    <a:pt x="266035" y="2406963"/>
                    <a:pt x="273305" y="2399692"/>
                    <a:pt x="275204" y="2390390"/>
                  </a:cubicBezTo>
                  <a:lnTo>
                    <a:pt x="683605" y="2390390"/>
                  </a:lnTo>
                  <a:cubicBezTo>
                    <a:pt x="686220" y="2403207"/>
                    <a:pt x="698734" y="2411480"/>
                    <a:pt x="711552" y="2408861"/>
                  </a:cubicBezTo>
                  <a:cubicBezTo>
                    <a:pt x="724372" y="2406246"/>
                    <a:pt x="732641" y="2393732"/>
                    <a:pt x="730026" y="2380914"/>
                  </a:cubicBezTo>
                  <a:cubicBezTo>
                    <a:pt x="727408" y="2368097"/>
                    <a:pt x="714897" y="2359825"/>
                    <a:pt x="702076" y="2362443"/>
                  </a:cubicBezTo>
                  <a:cubicBezTo>
                    <a:pt x="692774" y="2364341"/>
                    <a:pt x="685503" y="2371612"/>
                    <a:pt x="683605" y="2380914"/>
                  </a:cubicBezTo>
                  <a:close/>
                  <a:moveTo>
                    <a:pt x="251989" y="2399866"/>
                  </a:moveTo>
                  <a:cubicBezTo>
                    <a:pt x="244139" y="2399866"/>
                    <a:pt x="237776" y="2393501"/>
                    <a:pt x="237776" y="2385652"/>
                  </a:cubicBezTo>
                  <a:cubicBezTo>
                    <a:pt x="237776" y="2377803"/>
                    <a:pt x="244139" y="2371439"/>
                    <a:pt x="251989" y="2371439"/>
                  </a:cubicBezTo>
                  <a:cubicBezTo>
                    <a:pt x="259839" y="2371439"/>
                    <a:pt x="266203" y="2377803"/>
                    <a:pt x="266203" y="2385652"/>
                  </a:cubicBezTo>
                  <a:cubicBezTo>
                    <a:pt x="266185" y="2393495"/>
                    <a:pt x="259832" y="2399847"/>
                    <a:pt x="251989" y="2399866"/>
                  </a:cubicBezTo>
                  <a:close/>
                  <a:moveTo>
                    <a:pt x="721034" y="2385652"/>
                  </a:moveTo>
                  <a:cubicBezTo>
                    <a:pt x="721034" y="2393501"/>
                    <a:pt x="714669" y="2399866"/>
                    <a:pt x="706820" y="2399866"/>
                  </a:cubicBezTo>
                  <a:cubicBezTo>
                    <a:pt x="698971" y="2399866"/>
                    <a:pt x="692607" y="2393501"/>
                    <a:pt x="692607" y="2385652"/>
                  </a:cubicBezTo>
                  <a:cubicBezTo>
                    <a:pt x="692607" y="2377803"/>
                    <a:pt x="698971" y="2371439"/>
                    <a:pt x="706820" y="2371439"/>
                  </a:cubicBezTo>
                  <a:cubicBezTo>
                    <a:pt x="714669" y="2371439"/>
                    <a:pt x="721034" y="2377803"/>
                    <a:pt x="721034" y="2385652"/>
                  </a:cubicBezTo>
                  <a:close/>
                  <a:moveTo>
                    <a:pt x="835215" y="2238780"/>
                  </a:moveTo>
                  <a:cubicBezTo>
                    <a:pt x="837830" y="2251597"/>
                    <a:pt x="850345" y="2259869"/>
                    <a:pt x="863162" y="2257251"/>
                  </a:cubicBezTo>
                  <a:cubicBezTo>
                    <a:pt x="875983" y="2254636"/>
                    <a:pt x="884252" y="2242121"/>
                    <a:pt x="881636" y="2229304"/>
                  </a:cubicBezTo>
                  <a:cubicBezTo>
                    <a:pt x="879021" y="2216487"/>
                    <a:pt x="866507" y="2208214"/>
                    <a:pt x="853686" y="2210833"/>
                  </a:cubicBezTo>
                  <a:cubicBezTo>
                    <a:pt x="844384" y="2212731"/>
                    <a:pt x="837114" y="2220002"/>
                    <a:pt x="835215" y="2229304"/>
                  </a:cubicBezTo>
                  <a:lnTo>
                    <a:pt x="484142" y="2229304"/>
                  </a:lnTo>
                  <a:lnTo>
                    <a:pt x="484142" y="1954037"/>
                  </a:lnTo>
                  <a:cubicBezTo>
                    <a:pt x="496960" y="1951421"/>
                    <a:pt x="505232" y="1938907"/>
                    <a:pt x="502614" y="1926090"/>
                  </a:cubicBezTo>
                  <a:cubicBezTo>
                    <a:pt x="499998" y="1913269"/>
                    <a:pt x="487484" y="1905000"/>
                    <a:pt x="474667" y="1907615"/>
                  </a:cubicBezTo>
                  <a:cubicBezTo>
                    <a:pt x="461849" y="1910234"/>
                    <a:pt x="453577" y="1922745"/>
                    <a:pt x="456196" y="1935565"/>
                  </a:cubicBezTo>
                  <a:cubicBezTo>
                    <a:pt x="458094" y="1944867"/>
                    <a:pt x="465365" y="1952138"/>
                    <a:pt x="474667" y="1954037"/>
                  </a:cubicBezTo>
                  <a:lnTo>
                    <a:pt x="474667" y="2238780"/>
                  </a:lnTo>
                  <a:close/>
                  <a:moveTo>
                    <a:pt x="858431" y="2219828"/>
                  </a:moveTo>
                  <a:cubicBezTo>
                    <a:pt x="866280" y="2219828"/>
                    <a:pt x="872644" y="2226193"/>
                    <a:pt x="872644" y="2234042"/>
                  </a:cubicBezTo>
                  <a:cubicBezTo>
                    <a:pt x="872644" y="2241891"/>
                    <a:pt x="866280" y="2248255"/>
                    <a:pt x="858431" y="2248255"/>
                  </a:cubicBezTo>
                  <a:cubicBezTo>
                    <a:pt x="850582" y="2248255"/>
                    <a:pt x="844217" y="2241891"/>
                    <a:pt x="844217" y="2234042"/>
                  </a:cubicBezTo>
                  <a:cubicBezTo>
                    <a:pt x="844198" y="2226209"/>
                    <a:pt x="850534" y="2219847"/>
                    <a:pt x="858367" y="2219828"/>
                  </a:cubicBezTo>
                  <a:cubicBezTo>
                    <a:pt x="858389" y="2219828"/>
                    <a:pt x="858408" y="2219828"/>
                    <a:pt x="858431" y="2219828"/>
                  </a:cubicBezTo>
                  <a:close/>
                  <a:moveTo>
                    <a:pt x="465191" y="1930821"/>
                  </a:moveTo>
                  <a:cubicBezTo>
                    <a:pt x="465191" y="1922972"/>
                    <a:pt x="471556" y="1916608"/>
                    <a:pt x="479405" y="1916608"/>
                  </a:cubicBezTo>
                  <a:cubicBezTo>
                    <a:pt x="487254" y="1916608"/>
                    <a:pt x="493618" y="1922972"/>
                    <a:pt x="493618" y="1930821"/>
                  </a:cubicBezTo>
                  <a:cubicBezTo>
                    <a:pt x="493618" y="1938670"/>
                    <a:pt x="487254" y="1945035"/>
                    <a:pt x="479405" y="1945035"/>
                  </a:cubicBezTo>
                  <a:cubicBezTo>
                    <a:pt x="471556" y="1945035"/>
                    <a:pt x="465191" y="1938670"/>
                    <a:pt x="465191" y="1930821"/>
                  </a:cubicBezTo>
                  <a:close/>
                  <a:moveTo>
                    <a:pt x="1848636" y="2532525"/>
                  </a:moveTo>
                  <a:lnTo>
                    <a:pt x="1639698" y="2532525"/>
                  </a:lnTo>
                  <a:cubicBezTo>
                    <a:pt x="1637082" y="2519707"/>
                    <a:pt x="1624568" y="2511435"/>
                    <a:pt x="1611751" y="2514054"/>
                  </a:cubicBezTo>
                  <a:cubicBezTo>
                    <a:pt x="1598930" y="2516669"/>
                    <a:pt x="1590661" y="2529183"/>
                    <a:pt x="1593277" y="2542000"/>
                  </a:cubicBezTo>
                  <a:cubicBezTo>
                    <a:pt x="1595892" y="2554818"/>
                    <a:pt x="1608406" y="2563090"/>
                    <a:pt x="1621223" y="2560472"/>
                  </a:cubicBezTo>
                  <a:cubicBezTo>
                    <a:pt x="1630528" y="2558573"/>
                    <a:pt x="1637799" y="2551302"/>
                    <a:pt x="1639698" y="2542000"/>
                  </a:cubicBezTo>
                  <a:lnTo>
                    <a:pt x="1839160" y="2542000"/>
                  </a:lnTo>
                  <a:lnTo>
                    <a:pt x="1839160" y="2608330"/>
                  </a:lnTo>
                  <a:lnTo>
                    <a:pt x="1763355" y="2608330"/>
                  </a:lnTo>
                  <a:lnTo>
                    <a:pt x="1763355" y="2987356"/>
                  </a:lnTo>
                  <a:lnTo>
                    <a:pt x="1715503" y="2987356"/>
                  </a:lnTo>
                  <a:cubicBezTo>
                    <a:pt x="1712888" y="2974538"/>
                    <a:pt x="1700374" y="2966266"/>
                    <a:pt x="1687556" y="2968885"/>
                  </a:cubicBezTo>
                  <a:cubicBezTo>
                    <a:pt x="1674736" y="2971500"/>
                    <a:pt x="1666466" y="2984014"/>
                    <a:pt x="1669082" y="2996831"/>
                  </a:cubicBezTo>
                  <a:cubicBezTo>
                    <a:pt x="1671700" y="3009649"/>
                    <a:pt x="1684211" y="3017921"/>
                    <a:pt x="1697032" y="3015303"/>
                  </a:cubicBezTo>
                  <a:cubicBezTo>
                    <a:pt x="1706334" y="3013404"/>
                    <a:pt x="1713605" y="3006133"/>
                    <a:pt x="1715503" y="2996831"/>
                  </a:cubicBezTo>
                  <a:lnTo>
                    <a:pt x="1772831" y="2996831"/>
                  </a:lnTo>
                  <a:lnTo>
                    <a:pt x="1772831" y="2617806"/>
                  </a:lnTo>
                  <a:lnTo>
                    <a:pt x="1848636" y="2617806"/>
                  </a:lnTo>
                  <a:close/>
                  <a:moveTo>
                    <a:pt x="1616482" y="2551476"/>
                  </a:moveTo>
                  <a:cubicBezTo>
                    <a:pt x="1608633" y="2551476"/>
                    <a:pt x="1602269" y="2545112"/>
                    <a:pt x="1602269" y="2537263"/>
                  </a:cubicBezTo>
                  <a:cubicBezTo>
                    <a:pt x="1602269" y="2529414"/>
                    <a:pt x="1608633" y="2523049"/>
                    <a:pt x="1616482" y="2523049"/>
                  </a:cubicBezTo>
                  <a:cubicBezTo>
                    <a:pt x="1624331" y="2523049"/>
                    <a:pt x="1630696" y="2529414"/>
                    <a:pt x="1630696" y="2537263"/>
                  </a:cubicBezTo>
                  <a:cubicBezTo>
                    <a:pt x="1630680" y="2545105"/>
                    <a:pt x="1624325" y="2551457"/>
                    <a:pt x="1616482" y="2551476"/>
                  </a:cubicBezTo>
                  <a:close/>
                  <a:moveTo>
                    <a:pt x="1692288" y="3006307"/>
                  </a:moveTo>
                  <a:cubicBezTo>
                    <a:pt x="1684439" y="3006307"/>
                    <a:pt x="1678074" y="2999943"/>
                    <a:pt x="1678074" y="2992094"/>
                  </a:cubicBezTo>
                  <a:cubicBezTo>
                    <a:pt x="1678074" y="2984245"/>
                    <a:pt x="1684439" y="2977880"/>
                    <a:pt x="1692288" y="2977880"/>
                  </a:cubicBezTo>
                  <a:cubicBezTo>
                    <a:pt x="1700137" y="2977880"/>
                    <a:pt x="1706501" y="2984245"/>
                    <a:pt x="1706501" y="2992094"/>
                  </a:cubicBezTo>
                  <a:cubicBezTo>
                    <a:pt x="1706485" y="2999936"/>
                    <a:pt x="1700130" y="3006288"/>
                    <a:pt x="1692288" y="3006307"/>
                  </a:cubicBezTo>
                  <a:close/>
                  <a:moveTo>
                    <a:pt x="4729233" y="2532525"/>
                  </a:moveTo>
                  <a:lnTo>
                    <a:pt x="4520295" y="2532525"/>
                  </a:lnTo>
                  <a:cubicBezTo>
                    <a:pt x="4517673" y="2519707"/>
                    <a:pt x="4505165" y="2511435"/>
                    <a:pt x="4492342" y="2514054"/>
                  </a:cubicBezTo>
                  <a:cubicBezTo>
                    <a:pt x="4479518" y="2516669"/>
                    <a:pt x="4471242" y="2529183"/>
                    <a:pt x="4473864" y="2542000"/>
                  </a:cubicBezTo>
                  <a:cubicBezTo>
                    <a:pt x="4476486" y="2554818"/>
                    <a:pt x="4488993" y="2563090"/>
                    <a:pt x="4501817" y="2560472"/>
                  </a:cubicBezTo>
                  <a:cubicBezTo>
                    <a:pt x="4511135" y="2558573"/>
                    <a:pt x="4518400" y="2551302"/>
                    <a:pt x="4520295" y="2542000"/>
                  </a:cubicBezTo>
                  <a:lnTo>
                    <a:pt x="4719757" y="2542000"/>
                  </a:lnTo>
                  <a:lnTo>
                    <a:pt x="4719757" y="2608330"/>
                  </a:lnTo>
                  <a:lnTo>
                    <a:pt x="4643952" y="2608330"/>
                  </a:lnTo>
                  <a:lnTo>
                    <a:pt x="4643952" y="2987356"/>
                  </a:lnTo>
                  <a:lnTo>
                    <a:pt x="4596100" y="2987356"/>
                  </a:lnTo>
                  <a:cubicBezTo>
                    <a:pt x="4593479" y="2974538"/>
                    <a:pt x="4580970" y="2966266"/>
                    <a:pt x="4568147" y="2968885"/>
                  </a:cubicBezTo>
                  <a:cubicBezTo>
                    <a:pt x="4555323" y="2971500"/>
                    <a:pt x="4547048" y="2984014"/>
                    <a:pt x="4549669" y="2996831"/>
                  </a:cubicBezTo>
                  <a:cubicBezTo>
                    <a:pt x="4552291" y="3009649"/>
                    <a:pt x="4564799" y="3017921"/>
                    <a:pt x="4577623" y="3015303"/>
                  </a:cubicBezTo>
                  <a:cubicBezTo>
                    <a:pt x="4586940" y="3013404"/>
                    <a:pt x="4594205" y="3006133"/>
                    <a:pt x="4596100" y="2996831"/>
                  </a:cubicBezTo>
                  <a:lnTo>
                    <a:pt x="4653428" y="2996831"/>
                  </a:lnTo>
                  <a:lnTo>
                    <a:pt x="4653428" y="2617806"/>
                  </a:lnTo>
                  <a:lnTo>
                    <a:pt x="4729233" y="2617806"/>
                  </a:lnTo>
                  <a:close/>
                  <a:moveTo>
                    <a:pt x="4497080" y="2551476"/>
                  </a:moveTo>
                  <a:cubicBezTo>
                    <a:pt x="4489215" y="2551476"/>
                    <a:pt x="4482866" y="2545112"/>
                    <a:pt x="4482866" y="2537263"/>
                  </a:cubicBezTo>
                  <a:cubicBezTo>
                    <a:pt x="4482866" y="2529414"/>
                    <a:pt x="4489215" y="2523049"/>
                    <a:pt x="4497080" y="2523049"/>
                  </a:cubicBezTo>
                  <a:cubicBezTo>
                    <a:pt x="4504944" y="2523049"/>
                    <a:pt x="4511293" y="2529414"/>
                    <a:pt x="4511293" y="2537263"/>
                  </a:cubicBezTo>
                  <a:cubicBezTo>
                    <a:pt x="4511261" y="2545105"/>
                    <a:pt x="4504913" y="2551457"/>
                    <a:pt x="4497080" y="2551476"/>
                  </a:cubicBezTo>
                  <a:close/>
                  <a:moveTo>
                    <a:pt x="4572885" y="3006307"/>
                  </a:moveTo>
                  <a:cubicBezTo>
                    <a:pt x="4565020" y="3006307"/>
                    <a:pt x="4558671" y="2999943"/>
                    <a:pt x="4558671" y="2992094"/>
                  </a:cubicBezTo>
                  <a:cubicBezTo>
                    <a:pt x="4558671" y="2984245"/>
                    <a:pt x="4565020" y="2977880"/>
                    <a:pt x="4572885" y="2977880"/>
                  </a:cubicBezTo>
                  <a:cubicBezTo>
                    <a:pt x="4580749" y="2977880"/>
                    <a:pt x="4587098" y="2984245"/>
                    <a:pt x="4587098" y="2992094"/>
                  </a:cubicBezTo>
                  <a:cubicBezTo>
                    <a:pt x="4587067" y="2999936"/>
                    <a:pt x="4580718" y="3006288"/>
                    <a:pt x="4572885" y="3006307"/>
                  </a:cubicBezTo>
                  <a:close/>
                  <a:moveTo>
                    <a:pt x="4549669" y="2911551"/>
                  </a:moveTo>
                  <a:cubicBezTo>
                    <a:pt x="4547048" y="2924371"/>
                    <a:pt x="4555323" y="2936882"/>
                    <a:pt x="4568147" y="2939494"/>
                  </a:cubicBezTo>
                  <a:cubicBezTo>
                    <a:pt x="4580970" y="2942106"/>
                    <a:pt x="4593479" y="2933834"/>
                    <a:pt x="4596100" y="2921014"/>
                  </a:cubicBezTo>
                  <a:cubicBezTo>
                    <a:pt x="4598690" y="2908199"/>
                    <a:pt x="4590446" y="2895692"/>
                    <a:pt x="4577623" y="2893073"/>
                  </a:cubicBezTo>
                  <a:lnTo>
                    <a:pt x="4577623" y="2636283"/>
                  </a:lnTo>
                  <a:cubicBezTo>
                    <a:pt x="4590446" y="2633668"/>
                    <a:pt x="4598721" y="2621154"/>
                    <a:pt x="4596100" y="2608336"/>
                  </a:cubicBezTo>
                  <a:cubicBezTo>
                    <a:pt x="4593479" y="2595516"/>
                    <a:pt x="4580970" y="2587247"/>
                    <a:pt x="4568147" y="2589862"/>
                  </a:cubicBezTo>
                  <a:cubicBezTo>
                    <a:pt x="4555323" y="2592480"/>
                    <a:pt x="4547048" y="2604991"/>
                    <a:pt x="4549669" y="2617812"/>
                  </a:cubicBezTo>
                  <a:cubicBezTo>
                    <a:pt x="4551565" y="2627114"/>
                    <a:pt x="4558829" y="2634385"/>
                    <a:pt x="4568147" y="2636283"/>
                  </a:cubicBezTo>
                  <a:lnTo>
                    <a:pt x="4568147" y="2893231"/>
                  </a:lnTo>
                  <a:cubicBezTo>
                    <a:pt x="4558892" y="2895107"/>
                    <a:pt x="4551628" y="2902306"/>
                    <a:pt x="4549669" y="2911551"/>
                  </a:cubicBezTo>
                  <a:close/>
                  <a:moveTo>
                    <a:pt x="4558671" y="2613068"/>
                  </a:moveTo>
                  <a:cubicBezTo>
                    <a:pt x="4558671" y="2605219"/>
                    <a:pt x="4565020" y="2598854"/>
                    <a:pt x="4572885" y="2598854"/>
                  </a:cubicBezTo>
                  <a:cubicBezTo>
                    <a:pt x="4580749" y="2598854"/>
                    <a:pt x="4587098" y="2605219"/>
                    <a:pt x="4587098" y="2613068"/>
                  </a:cubicBezTo>
                  <a:cubicBezTo>
                    <a:pt x="4587098" y="2620917"/>
                    <a:pt x="4580749" y="2627281"/>
                    <a:pt x="4572885" y="2627281"/>
                  </a:cubicBezTo>
                  <a:cubicBezTo>
                    <a:pt x="4565020" y="2627281"/>
                    <a:pt x="4558671" y="2620917"/>
                    <a:pt x="4558671" y="2613068"/>
                  </a:cubicBezTo>
                  <a:close/>
                  <a:moveTo>
                    <a:pt x="4572885" y="2902075"/>
                  </a:moveTo>
                  <a:cubicBezTo>
                    <a:pt x="4580749" y="2902075"/>
                    <a:pt x="4587098" y="2908439"/>
                    <a:pt x="4587098" y="2916288"/>
                  </a:cubicBezTo>
                  <a:cubicBezTo>
                    <a:pt x="4587098" y="2924137"/>
                    <a:pt x="4580749" y="2930502"/>
                    <a:pt x="4572885" y="2930502"/>
                  </a:cubicBezTo>
                  <a:cubicBezTo>
                    <a:pt x="4565020" y="2930502"/>
                    <a:pt x="4558671" y="2924137"/>
                    <a:pt x="4558671" y="2916288"/>
                  </a:cubicBezTo>
                  <a:cubicBezTo>
                    <a:pt x="4558640" y="2908455"/>
                    <a:pt x="4564988" y="2902094"/>
                    <a:pt x="4572822" y="2902075"/>
                  </a:cubicBezTo>
                  <a:cubicBezTo>
                    <a:pt x="4572853" y="2902075"/>
                    <a:pt x="4572853" y="2902075"/>
                    <a:pt x="4572885" y="2902075"/>
                  </a:cubicBezTo>
                  <a:close/>
                  <a:moveTo>
                    <a:pt x="4947173" y="2484673"/>
                  </a:moveTo>
                  <a:cubicBezTo>
                    <a:pt x="4959996" y="2487285"/>
                    <a:pt x="4972504" y="2479013"/>
                    <a:pt x="4975126" y="2466192"/>
                  </a:cubicBezTo>
                  <a:cubicBezTo>
                    <a:pt x="4977716" y="2453375"/>
                    <a:pt x="4969472" y="2440864"/>
                    <a:pt x="4956648" y="2438248"/>
                  </a:cubicBezTo>
                  <a:cubicBezTo>
                    <a:pt x="4943825" y="2435636"/>
                    <a:pt x="4931317" y="2443905"/>
                    <a:pt x="4928695" y="2456720"/>
                  </a:cubicBezTo>
                  <a:lnTo>
                    <a:pt x="4520295" y="2456720"/>
                  </a:lnTo>
                  <a:cubicBezTo>
                    <a:pt x="4517673" y="2443902"/>
                    <a:pt x="4505165" y="2435630"/>
                    <a:pt x="4492342" y="2438248"/>
                  </a:cubicBezTo>
                  <a:cubicBezTo>
                    <a:pt x="4479518" y="2440864"/>
                    <a:pt x="4471242" y="2453378"/>
                    <a:pt x="4473864" y="2466195"/>
                  </a:cubicBezTo>
                  <a:cubicBezTo>
                    <a:pt x="4476486" y="2479013"/>
                    <a:pt x="4488993" y="2487285"/>
                    <a:pt x="4501817" y="2484666"/>
                  </a:cubicBezTo>
                  <a:cubicBezTo>
                    <a:pt x="4511135" y="2482768"/>
                    <a:pt x="4518400" y="2475497"/>
                    <a:pt x="4520295" y="2466195"/>
                  </a:cubicBezTo>
                  <a:lnTo>
                    <a:pt x="4928695" y="2466195"/>
                  </a:lnTo>
                  <a:cubicBezTo>
                    <a:pt x="4930590" y="2475500"/>
                    <a:pt x="4937855" y="2482775"/>
                    <a:pt x="4947173" y="2484673"/>
                  </a:cubicBezTo>
                  <a:close/>
                  <a:moveTo>
                    <a:pt x="4951911" y="2447244"/>
                  </a:moveTo>
                  <a:cubicBezTo>
                    <a:pt x="4959775" y="2447244"/>
                    <a:pt x="4966124" y="2453608"/>
                    <a:pt x="4966124" y="2461457"/>
                  </a:cubicBezTo>
                  <a:cubicBezTo>
                    <a:pt x="4966124" y="2469306"/>
                    <a:pt x="4959775" y="2475671"/>
                    <a:pt x="4951911" y="2475671"/>
                  </a:cubicBezTo>
                  <a:cubicBezTo>
                    <a:pt x="4944046" y="2475671"/>
                    <a:pt x="4937697" y="2469306"/>
                    <a:pt x="4937697" y="2461457"/>
                  </a:cubicBezTo>
                  <a:cubicBezTo>
                    <a:pt x="4937666" y="2453624"/>
                    <a:pt x="4944014" y="2447263"/>
                    <a:pt x="4951847" y="2447244"/>
                  </a:cubicBezTo>
                  <a:cubicBezTo>
                    <a:pt x="4951879" y="2447244"/>
                    <a:pt x="4951879" y="2447244"/>
                    <a:pt x="4951911" y="2447244"/>
                  </a:cubicBezTo>
                  <a:close/>
                  <a:moveTo>
                    <a:pt x="4497080" y="2475671"/>
                  </a:moveTo>
                  <a:cubicBezTo>
                    <a:pt x="4489215" y="2475671"/>
                    <a:pt x="4482866" y="2469306"/>
                    <a:pt x="4482866" y="2461457"/>
                  </a:cubicBezTo>
                  <a:cubicBezTo>
                    <a:pt x="4482866" y="2453608"/>
                    <a:pt x="4489215" y="2447244"/>
                    <a:pt x="4497080" y="2447244"/>
                  </a:cubicBezTo>
                  <a:cubicBezTo>
                    <a:pt x="4504944" y="2447244"/>
                    <a:pt x="4511293" y="2453608"/>
                    <a:pt x="4511293" y="2461457"/>
                  </a:cubicBezTo>
                  <a:cubicBezTo>
                    <a:pt x="4511261" y="2469300"/>
                    <a:pt x="4504913" y="2475652"/>
                    <a:pt x="4497080" y="2475671"/>
                  </a:cubicBezTo>
                  <a:close/>
                  <a:moveTo>
                    <a:pt x="3885900" y="3091114"/>
                  </a:moveTo>
                  <a:cubicBezTo>
                    <a:pt x="3898724" y="3093733"/>
                    <a:pt x="3911232" y="3085464"/>
                    <a:pt x="3913853" y="3072646"/>
                  </a:cubicBezTo>
                  <a:cubicBezTo>
                    <a:pt x="3913853" y="3072643"/>
                    <a:pt x="3913853" y="3072640"/>
                    <a:pt x="3913853" y="3072637"/>
                  </a:cubicBezTo>
                  <a:lnTo>
                    <a:pt x="4046986" y="3072637"/>
                  </a:lnTo>
                  <a:lnTo>
                    <a:pt x="4046986" y="2838525"/>
                  </a:lnTo>
                  <a:lnTo>
                    <a:pt x="3892596" y="2684135"/>
                  </a:lnTo>
                  <a:lnTo>
                    <a:pt x="3762243" y="2684135"/>
                  </a:lnTo>
                  <a:cubicBezTo>
                    <a:pt x="3759621" y="2671318"/>
                    <a:pt x="3747113" y="2663045"/>
                    <a:pt x="3734290" y="2665664"/>
                  </a:cubicBezTo>
                  <a:cubicBezTo>
                    <a:pt x="3721466" y="2668279"/>
                    <a:pt x="3713191" y="2680793"/>
                    <a:pt x="3715812" y="2693611"/>
                  </a:cubicBezTo>
                  <a:cubicBezTo>
                    <a:pt x="3718434" y="2706428"/>
                    <a:pt x="3730942" y="2714700"/>
                    <a:pt x="3743765" y="2712082"/>
                  </a:cubicBezTo>
                  <a:cubicBezTo>
                    <a:pt x="3753083" y="2710184"/>
                    <a:pt x="3760348" y="2702913"/>
                    <a:pt x="3762243" y="2693611"/>
                  </a:cubicBezTo>
                  <a:lnTo>
                    <a:pt x="3888585" y="2693611"/>
                  </a:lnTo>
                  <a:lnTo>
                    <a:pt x="4037384" y="2842410"/>
                  </a:lnTo>
                  <a:lnTo>
                    <a:pt x="4037384" y="3063161"/>
                  </a:lnTo>
                  <a:lnTo>
                    <a:pt x="3913727" y="3063161"/>
                  </a:lnTo>
                  <a:cubicBezTo>
                    <a:pt x="3911105" y="3050344"/>
                    <a:pt x="3898598" y="3042075"/>
                    <a:pt x="3885774" y="3044696"/>
                  </a:cubicBezTo>
                  <a:cubicBezTo>
                    <a:pt x="3872950" y="3047315"/>
                    <a:pt x="3864675" y="3059832"/>
                    <a:pt x="3867296" y="3072649"/>
                  </a:cubicBezTo>
                  <a:cubicBezTo>
                    <a:pt x="3869223" y="3081948"/>
                    <a:pt x="3876488" y="3089213"/>
                    <a:pt x="3885774" y="3091114"/>
                  </a:cubicBezTo>
                  <a:close/>
                  <a:moveTo>
                    <a:pt x="3739028" y="2703086"/>
                  </a:moveTo>
                  <a:cubicBezTo>
                    <a:pt x="3731163" y="2703086"/>
                    <a:pt x="3724814" y="2696722"/>
                    <a:pt x="3724814" y="2688873"/>
                  </a:cubicBezTo>
                  <a:cubicBezTo>
                    <a:pt x="3724814" y="2681024"/>
                    <a:pt x="3731163" y="2674659"/>
                    <a:pt x="3739028" y="2674659"/>
                  </a:cubicBezTo>
                  <a:cubicBezTo>
                    <a:pt x="3746892" y="2674659"/>
                    <a:pt x="3753241" y="2681024"/>
                    <a:pt x="3753241" y="2688873"/>
                  </a:cubicBezTo>
                  <a:cubicBezTo>
                    <a:pt x="3753209" y="2696716"/>
                    <a:pt x="3746861" y="2703067"/>
                    <a:pt x="3739028" y="2703086"/>
                  </a:cubicBezTo>
                  <a:close/>
                  <a:moveTo>
                    <a:pt x="3890638" y="3053685"/>
                  </a:moveTo>
                  <a:cubicBezTo>
                    <a:pt x="3898503" y="3053685"/>
                    <a:pt x="3904851" y="3060050"/>
                    <a:pt x="3904851" y="3067899"/>
                  </a:cubicBezTo>
                  <a:cubicBezTo>
                    <a:pt x="3904851" y="3075748"/>
                    <a:pt x="3898503" y="3082112"/>
                    <a:pt x="3890638" y="3082112"/>
                  </a:cubicBezTo>
                  <a:cubicBezTo>
                    <a:pt x="3882773" y="3082112"/>
                    <a:pt x="3876425" y="3075748"/>
                    <a:pt x="3876425" y="3067899"/>
                  </a:cubicBezTo>
                  <a:cubicBezTo>
                    <a:pt x="3876393" y="3060066"/>
                    <a:pt x="3882742" y="3053704"/>
                    <a:pt x="3890575" y="3053685"/>
                  </a:cubicBezTo>
                  <a:cubicBezTo>
                    <a:pt x="3890606" y="3053685"/>
                    <a:pt x="3890606" y="3053685"/>
                    <a:pt x="3890638" y="3053685"/>
                  </a:cubicBezTo>
                  <a:close/>
                  <a:moveTo>
                    <a:pt x="4871368" y="2939504"/>
                  </a:moveTo>
                  <a:cubicBezTo>
                    <a:pt x="4884191" y="2942122"/>
                    <a:pt x="4896699" y="2933853"/>
                    <a:pt x="4899321" y="2921036"/>
                  </a:cubicBezTo>
                  <a:cubicBezTo>
                    <a:pt x="4899321" y="2921033"/>
                    <a:pt x="4899321" y="2921030"/>
                    <a:pt x="4899321" y="2921026"/>
                  </a:cubicBezTo>
                  <a:lnTo>
                    <a:pt x="5307721" y="2921026"/>
                  </a:lnTo>
                  <a:cubicBezTo>
                    <a:pt x="5310343" y="2933844"/>
                    <a:pt x="5322850" y="2942116"/>
                    <a:pt x="5335674" y="2939498"/>
                  </a:cubicBezTo>
                  <a:cubicBezTo>
                    <a:pt x="5348498" y="2936882"/>
                    <a:pt x="5356773" y="2924368"/>
                    <a:pt x="5354152" y="2911551"/>
                  </a:cubicBezTo>
                  <a:cubicBezTo>
                    <a:pt x="5351530" y="2898733"/>
                    <a:pt x="5339022" y="2890461"/>
                    <a:pt x="5326199" y="2893080"/>
                  </a:cubicBezTo>
                  <a:cubicBezTo>
                    <a:pt x="5316881" y="2894978"/>
                    <a:pt x="5309616" y="2902249"/>
                    <a:pt x="5307721" y="2911551"/>
                  </a:cubicBezTo>
                  <a:lnTo>
                    <a:pt x="4899321" y="2911551"/>
                  </a:lnTo>
                  <a:cubicBezTo>
                    <a:pt x="4896699" y="2898733"/>
                    <a:pt x="4884191" y="2890464"/>
                    <a:pt x="4871368" y="2893086"/>
                  </a:cubicBezTo>
                  <a:cubicBezTo>
                    <a:pt x="4858544" y="2895704"/>
                    <a:pt x="4850268" y="2908221"/>
                    <a:pt x="4852890" y="2921039"/>
                  </a:cubicBezTo>
                  <a:cubicBezTo>
                    <a:pt x="4854817" y="2930338"/>
                    <a:pt x="4862081" y="2937602"/>
                    <a:pt x="4871368" y="2939504"/>
                  </a:cubicBezTo>
                  <a:close/>
                  <a:moveTo>
                    <a:pt x="5330937" y="2902075"/>
                  </a:moveTo>
                  <a:cubicBezTo>
                    <a:pt x="5338801" y="2902075"/>
                    <a:pt x="5345150" y="2908439"/>
                    <a:pt x="5345150" y="2916288"/>
                  </a:cubicBezTo>
                  <a:cubicBezTo>
                    <a:pt x="5345150" y="2924137"/>
                    <a:pt x="5338801" y="2930502"/>
                    <a:pt x="5330937" y="2930502"/>
                  </a:cubicBezTo>
                  <a:cubicBezTo>
                    <a:pt x="5323072" y="2930502"/>
                    <a:pt x="5316723" y="2924137"/>
                    <a:pt x="5316723" y="2916288"/>
                  </a:cubicBezTo>
                  <a:cubicBezTo>
                    <a:pt x="5316691" y="2908455"/>
                    <a:pt x="5323040" y="2902094"/>
                    <a:pt x="5330873" y="2902075"/>
                  </a:cubicBezTo>
                  <a:cubicBezTo>
                    <a:pt x="5330905" y="2902075"/>
                    <a:pt x="5330905" y="2902075"/>
                    <a:pt x="5330937" y="2902075"/>
                  </a:cubicBezTo>
                  <a:close/>
                  <a:moveTo>
                    <a:pt x="4876105" y="2902075"/>
                  </a:moveTo>
                  <a:cubicBezTo>
                    <a:pt x="4883970" y="2902075"/>
                    <a:pt x="4890319" y="2908439"/>
                    <a:pt x="4890319" y="2916288"/>
                  </a:cubicBezTo>
                  <a:cubicBezTo>
                    <a:pt x="4890319" y="2924137"/>
                    <a:pt x="4883970" y="2930502"/>
                    <a:pt x="4876105" y="2930502"/>
                  </a:cubicBezTo>
                  <a:cubicBezTo>
                    <a:pt x="4868241" y="2930502"/>
                    <a:pt x="4861892" y="2924137"/>
                    <a:pt x="4861892" y="2916288"/>
                  </a:cubicBezTo>
                  <a:cubicBezTo>
                    <a:pt x="4861860" y="2908455"/>
                    <a:pt x="4868209" y="2902094"/>
                    <a:pt x="4876042" y="2902075"/>
                  </a:cubicBezTo>
                  <a:cubicBezTo>
                    <a:pt x="4876074" y="2902075"/>
                    <a:pt x="4876074" y="2902075"/>
                    <a:pt x="4876105" y="2902075"/>
                  </a:cubicBezTo>
                  <a:close/>
                  <a:moveTo>
                    <a:pt x="4871368" y="2560478"/>
                  </a:moveTo>
                  <a:cubicBezTo>
                    <a:pt x="4884191" y="2563096"/>
                    <a:pt x="4896699" y="2554827"/>
                    <a:pt x="4899321" y="2542010"/>
                  </a:cubicBezTo>
                  <a:cubicBezTo>
                    <a:pt x="4899321" y="2542007"/>
                    <a:pt x="4899321" y="2542004"/>
                    <a:pt x="4899321" y="2542000"/>
                  </a:cubicBezTo>
                  <a:lnTo>
                    <a:pt x="4947173" y="2542000"/>
                  </a:lnTo>
                  <a:lnTo>
                    <a:pt x="4947173" y="2741621"/>
                  </a:lnTo>
                  <a:cubicBezTo>
                    <a:pt x="4934349" y="2744236"/>
                    <a:pt x="4926074" y="2756750"/>
                    <a:pt x="4928695" y="2769568"/>
                  </a:cubicBezTo>
                  <a:cubicBezTo>
                    <a:pt x="4931317" y="2782388"/>
                    <a:pt x="4943825" y="2790657"/>
                    <a:pt x="4956648" y="2788042"/>
                  </a:cubicBezTo>
                  <a:cubicBezTo>
                    <a:pt x="4969472" y="2785423"/>
                    <a:pt x="4977747" y="2772912"/>
                    <a:pt x="4975126" y="2760092"/>
                  </a:cubicBezTo>
                  <a:cubicBezTo>
                    <a:pt x="4973231" y="2750790"/>
                    <a:pt x="4965966" y="2743519"/>
                    <a:pt x="4956648" y="2741621"/>
                  </a:cubicBezTo>
                  <a:lnTo>
                    <a:pt x="4956648" y="2532525"/>
                  </a:lnTo>
                  <a:lnTo>
                    <a:pt x="4899321" y="2532525"/>
                  </a:lnTo>
                  <a:cubicBezTo>
                    <a:pt x="4896699" y="2519707"/>
                    <a:pt x="4884191" y="2511438"/>
                    <a:pt x="4871368" y="2514060"/>
                  </a:cubicBezTo>
                  <a:cubicBezTo>
                    <a:pt x="4858544" y="2516678"/>
                    <a:pt x="4850268" y="2529196"/>
                    <a:pt x="4852890" y="2542013"/>
                  </a:cubicBezTo>
                  <a:cubicBezTo>
                    <a:pt x="4854817" y="2551312"/>
                    <a:pt x="4862081" y="2558576"/>
                    <a:pt x="4871368" y="2560478"/>
                  </a:cubicBezTo>
                  <a:close/>
                  <a:moveTo>
                    <a:pt x="4966124" y="2764678"/>
                  </a:moveTo>
                  <a:cubicBezTo>
                    <a:pt x="4966124" y="2772527"/>
                    <a:pt x="4959775" y="2778892"/>
                    <a:pt x="4951911" y="2778892"/>
                  </a:cubicBezTo>
                  <a:cubicBezTo>
                    <a:pt x="4944046" y="2778892"/>
                    <a:pt x="4937697" y="2772527"/>
                    <a:pt x="4937697" y="2764678"/>
                  </a:cubicBezTo>
                  <a:cubicBezTo>
                    <a:pt x="4937697" y="2756829"/>
                    <a:pt x="4944046" y="2750465"/>
                    <a:pt x="4951911" y="2750465"/>
                  </a:cubicBezTo>
                  <a:cubicBezTo>
                    <a:pt x="4959775" y="2750465"/>
                    <a:pt x="4966124" y="2756829"/>
                    <a:pt x="4966124" y="2764678"/>
                  </a:cubicBezTo>
                  <a:close/>
                  <a:moveTo>
                    <a:pt x="4876105" y="2523049"/>
                  </a:moveTo>
                  <a:cubicBezTo>
                    <a:pt x="4883970" y="2523049"/>
                    <a:pt x="4890319" y="2529414"/>
                    <a:pt x="4890319" y="2537263"/>
                  </a:cubicBezTo>
                  <a:cubicBezTo>
                    <a:pt x="4890319" y="2545112"/>
                    <a:pt x="4883970" y="2551476"/>
                    <a:pt x="4876105" y="2551476"/>
                  </a:cubicBezTo>
                  <a:cubicBezTo>
                    <a:pt x="4868241" y="2551476"/>
                    <a:pt x="4861892" y="2545112"/>
                    <a:pt x="4861892" y="2537263"/>
                  </a:cubicBezTo>
                  <a:cubicBezTo>
                    <a:pt x="4861860" y="2529429"/>
                    <a:pt x="4868209" y="2523068"/>
                    <a:pt x="4876042" y="2523049"/>
                  </a:cubicBezTo>
                  <a:cubicBezTo>
                    <a:pt x="4876074" y="2523049"/>
                    <a:pt x="4876074" y="2523049"/>
                    <a:pt x="4876105" y="2523049"/>
                  </a:cubicBezTo>
                  <a:close/>
                  <a:moveTo>
                    <a:pt x="4852921" y="2835745"/>
                  </a:moveTo>
                  <a:cubicBezTo>
                    <a:pt x="4849921" y="2848481"/>
                    <a:pt x="4857817" y="2861235"/>
                    <a:pt x="4870546" y="2864239"/>
                  </a:cubicBezTo>
                  <a:cubicBezTo>
                    <a:pt x="4883275" y="2867242"/>
                    <a:pt x="4896036" y="2859352"/>
                    <a:pt x="4899037" y="2846617"/>
                  </a:cubicBezTo>
                  <a:cubicBezTo>
                    <a:pt x="4899131" y="2846156"/>
                    <a:pt x="4899226" y="2845689"/>
                    <a:pt x="4899321" y="2845221"/>
                  </a:cubicBezTo>
                  <a:lnTo>
                    <a:pt x="5032454" y="2845221"/>
                  </a:lnTo>
                  <a:lnTo>
                    <a:pt x="5032454" y="2501287"/>
                  </a:lnTo>
                  <a:lnTo>
                    <a:pt x="5259869" y="2273871"/>
                  </a:lnTo>
                  <a:lnTo>
                    <a:pt x="5259869" y="2181452"/>
                  </a:lnTo>
                  <a:cubicBezTo>
                    <a:pt x="5272693" y="2178837"/>
                    <a:pt x="5280968" y="2166323"/>
                    <a:pt x="5278347" y="2153505"/>
                  </a:cubicBezTo>
                  <a:cubicBezTo>
                    <a:pt x="5275725" y="2140685"/>
                    <a:pt x="5263217" y="2132416"/>
                    <a:pt x="5250394" y="2135031"/>
                  </a:cubicBezTo>
                  <a:cubicBezTo>
                    <a:pt x="5237570" y="2137649"/>
                    <a:pt x="5229294" y="2150160"/>
                    <a:pt x="5231916" y="2162981"/>
                  </a:cubicBezTo>
                  <a:cubicBezTo>
                    <a:pt x="5233811" y="2172283"/>
                    <a:pt x="5241076" y="2179554"/>
                    <a:pt x="5250394" y="2181452"/>
                  </a:cubicBezTo>
                  <a:lnTo>
                    <a:pt x="5250394" y="2269891"/>
                  </a:lnTo>
                  <a:lnTo>
                    <a:pt x="5022978" y="2497307"/>
                  </a:lnTo>
                  <a:lnTo>
                    <a:pt x="5022978" y="2835745"/>
                  </a:lnTo>
                  <a:lnTo>
                    <a:pt x="4899321" y="2835745"/>
                  </a:lnTo>
                  <a:cubicBezTo>
                    <a:pt x="4896668" y="2822931"/>
                    <a:pt x="4884128" y="2814691"/>
                    <a:pt x="4871336" y="2817337"/>
                  </a:cubicBezTo>
                  <a:cubicBezTo>
                    <a:pt x="4862081" y="2819248"/>
                    <a:pt x="4854848" y="2826485"/>
                    <a:pt x="4852921" y="2835745"/>
                  </a:cubicBezTo>
                  <a:close/>
                  <a:moveTo>
                    <a:pt x="5240918" y="2158237"/>
                  </a:moveTo>
                  <a:cubicBezTo>
                    <a:pt x="5240918" y="2150388"/>
                    <a:pt x="5247267" y="2144023"/>
                    <a:pt x="5255131" y="2144023"/>
                  </a:cubicBezTo>
                  <a:cubicBezTo>
                    <a:pt x="5262996" y="2144023"/>
                    <a:pt x="5269345" y="2150388"/>
                    <a:pt x="5269345" y="2158237"/>
                  </a:cubicBezTo>
                  <a:cubicBezTo>
                    <a:pt x="5269345" y="2166086"/>
                    <a:pt x="5262996" y="2172450"/>
                    <a:pt x="5255131" y="2172450"/>
                  </a:cubicBezTo>
                  <a:cubicBezTo>
                    <a:pt x="5247267" y="2172450"/>
                    <a:pt x="5240918" y="2166086"/>
                    <a:pt x="5240918" y="2158237"/>
                  </a:cubicBezTo>
                  <a:close/>
                  <a:moveTo>
                    <a:pt x="4890319" y="2840483"/>
                  </a:moveTo>
                  <a:cubicBezTo>
                    <a:pt x="4890319" y="2848332"/>
                    <a:pt x="4883970" y="2854697"/>
                    <a:pt x="4876105" y="2854697"/>
                  </a:cubicBezTo>
                  <a:cubicBezTo>
                    <a:pt x="4868241" y="2854697"/>
                    <a:pt x="4861892" y="2848332"/>
                    <a:pt x="4861892" y="2840483"/>
                  </a:cubicBezTo>
                  <a:cubicBezTo>
                    <a:pt x="4861892" y="2832634"/>
                    <a:pt x="4868241" y="2826270"/>
                    <a:pt x="4876105" y="2826270"/>
                  </a:cubicBezTo>
                  <a:cubicBezTo>
                    <a:pt x="4883970" y="2826270"/>
                    <a:pt x="4890319" y="2832634"/>
                    <a:pt x="4890319" y="2840483"/>
                  </a:cubicBezTo>
                  <a:close/>
                  <a:moveTo>
                    <a:pt x="3288934" y="2532525"/>
                  </a:moveTo>
                  <a:lnTo>
                    <a:pt x="3079996" y="2532525"/>
                  </a:lnTo>
                  <a:cubicBezTo>
                    <a:pt x="3077381" y="2519707"/>
                    <a:pt x="3064867" y="2511435"/>
                    <a:pt x="3052049" y="2514054"/>
                  </a:cubicBezTo>
                  <a:cubicBezTo>
                    <a:pt x="3039229" y="2516669"/>
                    <a:pt x="3030960" y="2529183"/>
                    <a:pt x="3033575" y="2542000"/>
                  </a:cubicBezTo>
                  <a:cubicBezTo>
                    <a:pt x="3036194" y="2554818"/>
                    <a:pt x="3048705" y="2563090"/>
                    <a:pt x="3061525" y="2560472"/>
                  </a:cubicBezTo>
                  <a:cubicBezTo>
                    <a:pt x="3070827" y="2558573"/>
                    <a:pt x="3078098" y="2551302"/>
                    <a:pt x="3079996" y="2542000"/>
                  </a:cubicBezTo>
                  <a:lnTo>
                    <a:pt x="3279459" y="2542000"/>
                  </a:lnTo>
                  <a:lnTo>
                    <a:pt x="3279459" y="2608330"/>
                  </a:lnTo>
                  <a:lnTo>
                    <a:pt x="3203654" y="2608330"/>
                  </a:lnTo>
                  <a:lnTo>
                    <a:pt x="3203654" y="2987356"/>
                  </a:lnTo>
                  <a:lnTo>
                    <a:pt x="3155801" y="2987356"/>
                  </a:lnTo>
                  <a:cubicBezTo>
                    <a:pt x="3153186" y="2974538"/>
                    <a:pt x="3140672" y="2966266"/>
                    <a:pt x="3127855" y="2968885"/>
                  </a:cubicBezTo>
                  <a:cubicBezTo>
                    <a:pt x="3115034" y="2971500"/>
                    <a:pt x="3106765" y="2984014"/>
                    <a:pt x="3109380" y="2996831"/>
                  </a:cubicBezTo>
                  <a:cubicBezTo>
                    <a:pt x="3111999" y="3009649"/>
                    <a:pt x="3124510" y="3017921"/>
                    <a:pt x="3137330" y="3015303"/>
                  </a:cubicBezTo>
                  <a:cubicBezTo>
                    <a:pt x="3146632" y="3013404"/>
                    <a:pt x="3153903" y="3006133"/>
                    <a:pt x="3155801" y="2996831"/>
                  </a:cubicBezTo>
                  <a:lnTo>
                    <a:pt x="3213129" y="2996831"/>
                  </a:lnTo>
                  <a:lnTo>
                    <a:pt x="3213129" y="2617806"/>
                  </a:lnTo>
                  <a:lnTo>
                    <a:pt x="3288934" y="2617806"/>
                  </a:lnTo>
                  <a:close/>
                  <a:moveTo>
                    <a:pt x="3056781" y="2551476"/>
                  </a:moveTo>
                  <a:cubicBezTo>
                    <a:pt x="3048932" y="2551476"/>
                    <a:pt x="3042568" y="2545112"/>
                    <a:pt x="3042568" y="2537263"/>
                  </a:cubicBezTo>
                  <a:cubicBezTo>
                    <a:pt x="3042568" y="2529414"/>
                    <a:pt x="3048932" y="2523049"/>
                    <a:pt x="3056781" y="2523049"/>
                  </a:cubicBezTo>
                  <a:cubicBezTo>
                    <a:pt x="3064630" y="2523049"/>
                    <a:pt x="3070994" y="2529414"/>
                    <a:pt x="3070994" y="2537263"/>
                  </a:cubicBezTo>
                  <a:cubicBezTo>
                    <a:pt x="3070979" y="2545105"/>
                    <a:pt x="3064624" y="2551457"/>
                    <a:pt x="3056781" y="2551476"/>
                  </a:cubicBezTo>
                  <a:close/>
                  <a:moveTo>
                    <a:pt x="3132586" y="3006307"/>
                  </a:moveTo>
                  <a:cubicBezTo>
                    <a:pt x="3124737" y="3006307"/>
                    <a:pt x="3118373" y="2999943"/>
                    <a:pt x="3118373" y="2992094"/>
                  </a:cubicBezTo>
                  <a:cubicBezTo>
                    <a:pt x="3118373" y="2984245"/>
                    <a:pt x="3124737" y="2977880"/>
                    <a:pt x="3132586" y="2977880"/>
                  </a:cubicBezTo>
                  <a:cubicBezTo>
                    <a:pt x="3140435" y="2977880"/>
                    <a:pt x="3146800" y="2984245"/>
                    <a:pt x="3146800" y="2992094"/>
                  </a:cubicBezTo>
                  <a:cubicBezTo>
                    <a:pt x="3146784" y="2999936"/>
                    <a:pt x="3140429" y="3006288"/>
                    <a:pt x="3132586" y="3006307"/>
                  </a:cubicBezTo>
                  <a:close/>
                  <a:moveTo>
                    <a:pt x="3431069" y="2939504"/>
                  </a:moveTo>
                  <a:cubicBezTo>
                    <a:pt x="3443893" y="2942122"/>
                    <a:pt x="3456401" y="2933853"/>
                    <a:pt x="3459022" y="2921036"/>
                  </a:cubicBezTo>
                  <a:cubicBezTo>
                    <a:pt x="3459022" y="2921033"/>
                    <a:pt x="3459022" y="2921030"/>
                    <a:pt x="3459022" y="2921026"/>
                  </a:cubicBezTo>
                  <a:lnTo>
                    <a:pt x="3867423" y="2921026"/>
                  </a:lnTo>
                  <a:cubicBezTo>
                    <a:pt x="3870044" y="2933844"/>
                    <a:pt x="3882552" y="2942116"/>
                    <a:pt x="3895376" y="2939498"/>
                  </a:cubicBezTo>
                  <a:cubicBezTo>
                    <a:pt x="3908199" y="2936882"/>
                    <a:pt x="3916475" y="2924368"/>
                    <a:pt x="3913853" y="2911551"/>
                  </a:cubicBezTo>
                  <a:cubicBezTo>
                    <a:pt x="3911232" y="2898733"/>
                    <a:pt x="3898724" y="2890461"/>
                    <a:pt x="3885900" y="2893080"/>
                  </a:cubicBezTo>
                  <a:cubicBezTo>
                    <a:pt x="3876582" y="2894978"/>
                    <a:pt x="3869318" y="2902249"/>
                    <a:pt x="3867423" y="2911551"/>
                  </a:cubicBezTo>
                  <a:lnTo>
                    <a:pt x="3459022" y="2911551"/>
                  </a:lnTo>
                  <a:cubicBezTo>
                    <a:pt x="3456401" y="2898733"/>
                    <a:pt x="3443893" y="2890464"/>
                    <a:pt x="3431069" y="2893086"/>
                  </a:cubicBezTo>
                  <a:cubicBezTo>
                    <a:pt x="3418245" y="2895704"/>
                    <a:pt x="3409970" y="2908221"/>
                    <a:pt x="3412592" y="2921039"/>
                  </a:cubicBezTo>
                  <a:cubicBezTo>
                    <a:pt x="3414518" y="2930338"/>
                    <a:pt x="3421783" y="2937602"/>
                    <a:pt x="3431069" y="2939504"/>
                  </a:cubicBezTo>
                  <a:close/>
                  <a:moveTo>
                    <a:pt x="3890638" y="2902075"/>
                  </a:moveTo>
                  <a:cubicBezTo>
                    <a:pt x="3898503" y="2902075"/>
                    <a:pt x="3904851" y="2908439"/>
                    <a:pt x="3904851" y="2916288"/>
                  </a:cubicBezTo>
                  <a:cubicBezTo>
                    <a:pt x="3904851" y="2924137"/>
                    <a:pt x="3898503" y="2930502"/>
                    <a:pt x="3890638" y="2930502"/>
                  </a:cubicBezTo>
                  <a:cubicBezTo>
                    <a:pt x="3882773" y="2930502"/>
                    <a:pt x="3876425" y="2924137"/>
                    <a:pt x="3876425" y="2916288"/>
                  </a:cubicBezTo>
                  <a:cubicBezTo>
                    <a:pt x="3876393" y="2908455"/>
                    <a:pt x="3882742" y="2902094"/>
                    <a:pt x="3890575" y="2902075"/>
                  </a:cubicBezTo>
                  <a:cubicBezTo>
                    <a:pt x="3890606" y="2902075"/>
                    <a:pt x="3890606" y="2902075"/>
                    <a:pt x="3890638" y="2902075"/>
                  </a:cubicBezTo>
                  <a:close/>
                  <a:moveTo>
                    <a:pt x="3435807" y="2902075"/>
                  </a:moveTo>
                  <a:cubicBezTo>
                    <a:pt x="3443672" y="2902075"/>
                    <a:pt x="3450020" y="2908439"/>
                    <a:pt x="3450020" y="2916288"/>
                  </a:cubicBezTo>
                  <a:cubicBezTo>
                    <a:pt x="3450020" y="2924137"/>
                    <a:pt x="3443672" y="2930502"/>
                    <a:pt x="3435807" y="2930502"/>
                  </a:cubicBezTo>
                  <a:cubicBezTo>
                    <a:pt x="3427942" y="2930502"/>
                    <a:pt x="3421593" y="2924137"/>
                    <a:pt x="3421593" y="2916288"/>
                  </a:cubicBezTo>
                  <a:cubicBezTo>
                    <a:pt x="3421562" y="2908455"/>
                    <a:pt x="3427911" y="2902094"/>
                    <a:pt x="3435744" y="2902075"/>
                  </a:cubicBezTo>
                  <a:cubicBezTo>
                    <a:pt x="3435775" y="2902075"/>
                    <a:pt x="3435775" y="2902075"/>
                    <a:pt x="3435807" y="2902075"/>
                  </a:cubicBezTo>
                  <a:close/>
                  <a:moveTo>
                    <a:pt x="1990771" y="2939504"/>
                  </a:moveTo>
                  <a:cubicBezTo>
                    <a:pt x="2003588" y="2942122"/>
                    <a:pt x="2016102" y="2933853"/>
                    <a:pt x="2018721" y="2921036"/>
                  </a:cubicBezTo>
                  <a:cubicBezTo>
                    <a:pt x="2018724" y="2921033"/>
                    <a:pt x="2018724" y="2921030"/>
                    <a:pt x="2018724" y="2921026"/>
                  </a:cubicBezTo>
                  <a:lnTo>
                    <a:pt x="2427124" y="2921026"/>
                  </a:lnTo>
                  <a:cubicBezTo>
                    <a:pt x="2429739" y="2933844"/>
                    <a:pt x="2442253" y="2942116"/>
                    <a:pt x="2455071" y="2939498"/>
                  </a:cubicBezTo>
                  <a:cubicBezTo>
                    <a:pt x="2467891" y="2936882"/>
                    <a:pt x="2476161" y="2924368"/>
                    <a:pt x="2473545" y="2911551"/>
                  </a:cubicBezTo>
                  <a:cubicBezTo>
                    <a:pt x="2470927" y="2898733"/>
                    <a:pt x="2458416" y="2890461"/>
                    <a:pt x="2445595" y="2893080"/>
                  </a:cubicBezTo>
                  <a:cubicBezTo>
                    <a:pt x="2436293" y="2894978"/>
                    <a:pt x="2429022" y="2902249"/>
                    <a:pt x="2427124" y="2911551"/>
                  </a:cubicBezTo>
                  <a:lnTo>
                    <a:pt x="2018724" y="2911551"/>
                  </a:lnTo>
                  <a:cubicBezTo>
                    <a:pt x="2016105" y="2898733"/>
                    <a:pt x="2003588" y="2890464"/>
                    <a:pt x="1990771" y="2893086"/>
                  </a:cubicBezTo>
                  <a:cubicBezTo>
                    <a:pt x="1977953" y="2895704"/>
                    <a:pt x="1969684" y="2908221"/>
                    <a:pt x="1972306" y="2921039"/>
                  </a:cubicBezTo>
                  <a:cubicBezTo>
                    <a:pt x="1974207" y="2930338"/>
                    <a:pt x="1981472" y="2937602"/>
                    <a:pt x="1990771" y="2939504"/>
                  </a:cubicBezTo>
                  <a:close/>
                  <a:moveTo>
                    <a:pt x="2450340" y="2902075"/>
                  </a:moveTo>
                  <a:cubicBezTo>
                    <a:pt x="2458188" y="2902075"/>
                    <a:pt x="2464553" y="2908439"/>
                    <a:pt x="2464553" y="2916288"/>
                  </a:cubicBezTo>
                  <a:cubicBezTo>
                    <a:pt x="2464553" y="2924137"/>
                    <a:pt x="2458188" y="2930502"/>
                    <a:pt x="2450340" y="2930502"/>
                  </a:cubicBezTo>
                  <a:cubicBezTo>
                    <a:pt x="2442490" y="2930502"/>
                    <a:pt x="2436126" y="2924137"/>
                    <a:pt x="2436126" y="2916288"/>
                  </a:cubicBezTo>
                  <a:cubicBezTo>
                    <a:pt x="2436107" y="2908455"/>
                    <a:pt x="2442443" y="2902094"/>
                    <a:pt x="2450276" y="2902075"/>
                  </a:cubicBezTo>
                  <a:cubicBezTo>
                    <a:pt x="2450298" y="2902075"/>
                    <a:pt x="2450317" y="2902075"/>
                    <a:pt x="2450340" y="2902075"/>
                  </a:cubicBezTo>
                  <a:close/>
                  <a:moveTo>
                    <a:pt x="1995508" y="2902075"/>
                  </a:moveTo>
                  <a:cubicBezTo>
                    <a:pt x="2003357" y="2902075"/>
                    <a:pt x="2009722" y="2908439"/>
                    <a:pt x="2009722" y="2916288"/>
                  </a:cubicBezTo>
                  <a:cubicBezTo>
                    <a:pt x="2009722" y="2924137"/>
                    <a:pt x="2003357" y="2930502"/>
                    <a:pt x="1995508" y="2930502"/>
                  </a:cubicBezTo>
                  <a:cubicBezTo>
                    <a:pt x="1987659" y="2930502"/>
                    <a:pt x="1981295" y="2924137"/>
                    <a:pt x="1981295" y="2916288"/>
                  </a:cubicBezTo>
                  <a:cubicBezTo>
                    <a:pt x="1981276" y="2908455"/>
                    <a:pt x="1987612" y="2902094"/>
                    <a:pt x="1995445" y="2902075"/>
                  </a:cubicBezTo>
                  <a:cubicBezTo>
                    <a:pt x="1995467" y="2902075"/>
                    <a:pt x="1995486" y="2902075"/>
                    <a:pt x="1995508" y="2902075"/>
                  </a:cubicBezTo>
                  <a:close/>
                  <a:moveTo>
                    <a:pt x="2445602" y="3091114"/>
                  </a:moveTo>
                  <a:cubicBezTo>
                    <a:pt x="2458419" y="3093733"/>
                    <a:pt x="2470933" y="3085464"/>
                    <a:pt x="2473552" y="3072646"/>
                  </a:cubicBezTo>
                  <a:cubicBezTo>
                    <a:pt x="2473555" y="3072643"/>
                    <a:pt x="2473555" y="3072640"/>
                    <a:pt x="2473555" y="3072637"/>
                  </a:cubicBezTo>
                  <a:lnTo>
                    <a:pt x="2606688" y="3072637"/>
                  </a:lnTo>
                  <a:lnTo>
                    <a:pt x="2606688" y="2838525"/>
                  </a:lnTo>
                  <a:lnTo>
                    <a:pt x="2452298" y="2684135"/>
                  </a:lnTo>
                  <a:lnTo>
                    <a:pt x="2321944" y="2684135"/>
                  </a:lnTo>
                  <a:cubicBezTo>
                    <a:pt x="2319329" y="2671318"/>
                    <a:pt x="2306815" y="2663045"/>
                    <a:pt x="2293998" y="2665664"/>
                  </a:cubicBezTo>
                  <a:cubicBezTo>
                    <a:pt x="2281177" y="2668279"/>
                    <a:pt x="2272908" y="2680793"/>
                    <a:pt x="2275523" y="2693611"/>
                  </a:cubicBezTo>
                  <a:cubicBezTo>
                    <a:pt x="2278142" y="2706428"/>
                    <a:pt x="2290653" y="2714700"/>
                    <a:pt x="2303473" y="2712082"/>
                  </a:cubicBezTo>
                  <a:cubicBezTo>
                    <a:pt x="2312775" y="2710184"/>
                    <a:pt x="2320046" y="2702913"/>
                    <a:pt x="2321944" y="2693611"/>
                  </a:cubicBezTo>
                  <a:lnTo>
                    <a:pt x="2448286" y="2693611"/>
                  </a:lnTo>
                  <a:lnTo>
                    <a:pt x="2597086" y="2842410"/>
                  </a:lnTo>
                  <a:lnTo>
                    <a:pt x="2597086" y="3063161"/>
                  </a:lnTo>
                  <a:lnTo>
                    <a:pt x="2473555" y="3063161"/>
                  </a:lnTo>
                  <a:cubicBezTo>
                    <a:pt x="2470936" y="3050344"/>
                    <a:pt x="2458419" y="3042075"/>
                    <a:pt x="2445602" y="3044696"/>
                  </a:cubicBezTo>
                  <a:cubicBezTo>
                    <a:pt x="2432784" y="3047315"/>
                    <a:pt x="2424515" y="3059832"/>
                    <a:pt x="2427137" y="3072649"/>
                  </a:cubicBezTo>
                  <a:cubicBezTo>
                    <a:pt x="2429038" y="3081948"/>
                    <a:pt x="2436303" y="3089213"/>
                    <a:pt x="2445602" y="3091114"/>
                  </a:cubicBezTo>
                  <a:close/>
                  <a:moveTo>
                    <a:pt x="2298729" y="2703086"/>
                  </a:moveTo>
                  <a:cubicBezTo>
                    <a:pt x="2290880" y="2703086"/>
                    <a:pt x="2284516" y="2696722"/>
                    <a:pt x="2284516" y="2688873"/>
                  </a:cubicBezTo>
                  <a:cubicBezTo>
                    <a:pt x="2284516" y="2681024"/>
                    <a:pt x="2290880" y="2674659"/>
                    <a:pt x="2298729" y="2674659"/>
                  </a:cubicBezTo>
                  <a:cubicBezTo>
                    <a:pt x="2306578" y="2674659"/>
                    <a:pt x="2312943" y="2681024"/>
                    <a:pt x="2312943" y="2688873"/>
                  </a:cubicBezTo>
                  <a:cubicBezTo>
                    <a:pt x="2312927" y="2696716"/>
                    <a:pt x="2306572" y="2703067"/>
                    <a:pt x="2298729" y="2703086"/>
                  </a:cubicBezTo>
                  <a:close/>
                  <a:moveTo>
                    <a:pt x="2450340" y="3053685"/>
                  </a:moveTo>
                  <a:cubicBezTo>
                    <a:pt x="2458188" y="3053685"/>
                    <a:pt x="2464553" y="3060050"/>
                    <a:pt x="2464553" y="3067899"/>
                  </a:cubicBezTo>
                  <a:cubicBezTo>
                    <a:pt x="2464553" y="3075748"/>
                    <a:pt x="2458188" y="3082112"/>
                    <a:pt x="2450340" y="3082112"/>
                  </a:cubicBezTo>
                  <a:cubicBezTo>
                    <a:pt x="2442490" y="3082112"/>
                    <a:pt x="2436126" y="3075748"/>
                    <a:pt x="2436126" y="3067899"/>
                  </a:cubicBezTo>
                  <a:cubicBezTo>
                    <a:pt x="2436107" y="3060066"/>
                    <a:pt x="2442443" y="3053704"/>
                    <a:pt x="2450276" y="3053685"/>
                  </a:cubicBezTo>
                  <a:cubicBezTo>
                    <a:pt x="2450298" y="3053685"/>
                    <a:pt x="2450317" y="3053685"/>
                    <a:pt x="2450340" y="3053685"/>
                  </a:cubicBezTo>
                  <a:close/>
                  <a:moveTo>
                    <a:pt x="3109371" y="2911551"/>
                  </a:moveTo>
                  <a:cubicBezTo>
                    <a:pt x="3106759" y="2924371"/>
                    <a:pt x="3115031" y="2936882"/>
                    <a:pt x="3127851" y="2939494"/>
                  </a:cubicBezTo>
                  <a:cubicBezTo>
                    <a:pt x="3140669" y="2942106"/>
                    <a:pt x="3153180" y="2933834"/>
                    <a:pt x="3155795" y="2921014"/>
                  </a:cubicBezTo>
                  <a:cubicBezTo>
                    <a:pt x="3158407" y="2908199"/>
                    <a:pt x="3150138" y="2895692"/>
                    <a:pt x="3137324" y="2893073"/>
                  </a:cubicBezTo>
                  <a:lnTo>
                    <a:pt x="3137324" y="2636283"/>
                  </a:lnTo>
                  <a:cubicBezTo>
                    <a:pt x="3150144" y="2633668"/>
                    <a:pt x="3158413" y="2621154"/>
                    <a:pt x="3155795" y="2608336"/>
                  </a:cubicBezTo>
                  <a:cubicBezTo>
                    <a:pt x="3153180" y="2595516"/>
                    <a:pt x="3140666" y="2587247"/>
                    <a:pt x="3127848" y="2589862"/>
                  </a:cubicBezTo>
                  <a:cubicBezTo>
                    <a:pt x="3115031" y="2592480"/>
                    <a:pt x="3106759" y="2604991"/>
                    <a:pt x="3109377" y="2617812"/>
                  </a:cubicBezTo>
                  <a:cubicBezTo>
                    <a:pt x="3111275" y="2627114"/>
                    <a:pt x="3118546" y="2634385"/>
                    <a:pt x="3127848" y="2636283"/>
                  </a:cubicBezTo>
                  <a:lnTo>
                    <a:pt x="3127848" y="2893231"/>
                  </a:lnTo>
                  <a:cubicBezTo>
                    <a:pt x="3118587" y="2895107"/>
                    <a:pt x="3111326" y="2902306"/>
                    <a:pt x="3109371" y="2911551"/>
                  </a:cubicBezTo>
                  <a:close/>
                  <a:moveTo>
                    <a:pt x="3118373" y="2613068"/>
                  </a:moveTo>
                  <a:cubicBezTo>
                    <a:pt x="3118373" y="2605219"/>
                    <a:pt x="3124737" y="2598854"/>
                    <a:pt x="3132586" y="2598854"/>
                  </a:cubicBezTo>
                  <a:cubicBezTo>
                    <a:pt x="3140435" y="2598854"/>
                    <a:pt x="3146800" y="2605219"/>
                    <a:pt x="3146800" y="2613068"/>
                  </a:cubicBezTo>
                  <a:cubicBezTo>
                    <a:pt x="3146800" y="2620917"/>
                    <a:pt x="3140435" y="2627281"/>
                    <a:pt x="3132586" y="2627281"/>
                  </a:cubicBezTo>
                  <a:cubicBezTo>
                    <a:pt x="3124737" y="2627281"/>
                    <a:pt x="3118373" y="2620917"/>
                    <a:pt x="3118373" y="2613068"/>
                  </a:cubicBezTo>
                  <a:close/>
                  <a:moveTo>
                    <a:pt x="3132586" y="2902075"/>
                  </a:moveTo>
                  <a:cubicBezTo>
                    <a:pt x="3140435" y="2902075"/>
                    <a:pt x="3146800" y="2908439"/>
                    <a:pt x="3146800" y="2916288"/>
                  </a:cubicBezTo>
                  <a:cubicBezTo>
                    <a:pt x="3146800" y="2924137"/>
                    <a:pt x="3140435" y="2930502"/>
                    <a:pt x="3132586" y="2930502"/>
                  </a:cubicBezTo>
                  <a:cubicBezTo>
                    <a:pt x="3124737" y="2930502"/>
                    <a:pt x="3118373" y="2924137"/>
                    <a:pt x="3118373" y="2916288"/>
                  </a:cubicBezTo>
                  <a:cubicBezTo>
                    <a:pt x="3118354" y="2908455"/>
                    <a:pt x="3124690" y="2902094"/>
                    <a:pt x="3132523" y="2902075"/>
                  </a:cubicBezTo>
                  <a:cubicBezTo>
                    <a:pt x="3132545" y="2902075"/>
                    <a:pt x="3132564" y="2902075"/>
                    <a:pt x="3132586" y="2902075"/>
                  </a:cubicBezTo>
                  <a:close/>
                  <a:moveTo>
                    <a:pt x="3412623" y="2835745"/>
                  </a:moveTo>
                  <a:cubicBezTo>
                    <a:pt x="3409622" y="2848481"/>
                    <a:pt x="3417519" y="2861235"/>
                    <a:pt x="3430248" y="2864239"/>
                  </a:cubicBezTo>
                  <a:cubicBezTo>
                    <a:pt x="3442977" y="2867242"/>
                    <a:pt x="3455737" y="2859352"/>
                    <a:pt x="3458738" y="2846617"/>
                  </a:cubicBezTo>
                  <a:cubicBezTo>
                    <a:pt x="3458832" y="2846156"/>
                    <a:pt x="3458927" y="2845689"/>
                    <a:pt x="3459022" y="2845221"/>
                  </a:cubicBezTo>
                  <a:lnTo>
                    <a:pt x="3592155" y="2845221"/>
                  </a:lnTo>
                  <a:lnTo>
                    <a:pt x="3592155" y="2501287"/>
                  </a:lnTo>
                  <a:lnTo>
                    <a:pt x="3819571" y="2273871"/>
                  </a:lnTo>
                  <a:lnTo>
                    <a:pt x="3819571" y="2181452"/>
                  </a:lnTo>
                  <a:cubicBezTo>
                    <a:pt x="3832394" y="2178837"/>
                    <a:pt x="3840670" y="2166323"/>
                    <a:pt x="3838048" y="2153505"/>
                  </a:cubicBezTo>
                  <a:cubicBezTo>
                    <a:pt x="3835427" y="2140685"/>
                    <a:pt x="3822918" y="2132416"/>
                    <a:pt x="3810095" y="2135031"/>
                  </a:cubicBezTo>
                  <a:cubicBezTo>
                    <a:pt x="3797271" y="2137649"/>
                    <a:pt x="3788996" y="2150160"/>
                    <a:pt x="3791618" y="2162981"/>
                  </a:cubicBezTo>
                  <a:cubicBezTo>
                    <a:pt x="3793513" y="2172283"/>
                    <a:pt x="3800777" y="2179554"/>
                    <a:pt x="3810095" y="2181452"/>
                  </a:cubicBezTo>
                  <a:lnTo>
                    <a:pt x="3810095" y="2269891"/>
                  </a:lnTo>
                  <a:lnTo>
                    <a:pt x="3582679" y="2497307"/>
                  </a:lnTo>
                  <a:lnTo>
                    <a:pt x="3582679" y="2835745"/>
                  </a:lnTo>
                  <a:lnTo>
                    <a:pt x="3459022" y="2835745"/>
                  </a:lnTo>
                  <a:cubicBezTo>
                    <a:pt x="3456369" y="2822931"/>
                    <a:pt x="3443829" y="2814691"/>
                    <a:pt x="3431037" y="2817337"/>
                  </a:cubicBezTo>
                  <a:cubicBezTo>
                    <a:pt x="3421783" y="2819248"/>
                    <a:pt x="3414550" y="2826485"/>
                    <a:pt x="3412623" y="2835745"/>
                  </a:cubicBezTo>
                  <a:close/>
                  <a:moveTo>
                    <a:pt x="3800619" y="2158237"/>
                  </a:moveTo>
                  <a:cubicBezTo>
                    <a:pt x="3800619" y="2150388"/>
                    <a:pt x="3806968" y="2144023"/>
                    <a:pt x="3814833" y="2144023"/>
                  </a:cubicBezTo>
                  <a:cubicBezTo>
                    <a:pt x="3822698" y="2144023"/>
                    <a:pt x="3829046" y="2150388"/>
                    <a:pt x="3829046" y="2158237"/>
                  </a:cubicBezTo>
                  <a:cubicBezTo>
                    <a:pt x="3829046" y="2166086"/>
                    <a:pt x="3822698" y="2172450"/>
                    <a:pt x="3814833" y="2172450"/>
                  </a:cubicBezTo>
                  <a:cubicBezTo>
                    <a:pt x="3806968" y="2172450"/>
                    <a:pt x="3800619" y="2166086"/>
                    <a:pt x="3800619" y="2158237"/>
                  </a:cubicBezTo>
                  <a:close/>
                  <a:moveTo>
                    <a:pt x="3450020" y="2840483"/>
                  </a:moveTo>
                  <a:cubicBezTo>
                    <a:pt x="3450020" y="2848332"/>
                    <a:pt x="3443672" y="2854697"/>
                    <a:pt x="3435807" y="2854697"/>
                  </a:cubicBezTo>
                  <a:cubicBezTo>
                    <a:pt x="3427942" y="2854697"/>
                    <a:pt x="3421593" y="2848332"/>
                    <a:pt x="3421593" y="2840483"/>
                  </a:cubicBezTo>
                  <a:cubicBezTo>
                    <a:pt x="3421593" y="2832634"/>
                    <a:pt x="3427942" y="2826270"/>
                    <a:pt x="3435807" y="2826270"/>
                  </a:cubicBezTo>
                  <a:cubicBezTo>
                    <a:pt x="3443672" y="2826270"/>
                    <a:pt x="3450020" y="2832634"/>
                    <a:pt x="3450020" y="2840483"/>
                  </a:cubicBezTo>
                  <a:close/>
                  <a:moveTo>
                    <a:pt x="3431069" y="2560478"/>
                  </a:moveTo>
                  <a:cubicBezTo>
                    <a:pt x="3443893" y="2563096"/>
                    <a:pt x="3456401" y="2554827"/>
                    <a:pt x="3459022" y="2542010"/>
                  </a:cubicBezTo>
                  <a:cubicBezTo>
                    <a:pt x="3459022" y="2542007"/>
                    <a:pt x="3459022" y="2542004"/>
                    <a:pt x="3459022" y="2542000"/>
                  </a:cubicBezTo>
                  <a:lnTo>
                    <a:pt x="3506874" y="2542000"/>
                  </a:lnTo>
                  <a:lnTo>
                    <a:pt x="3506874" y="2741621"/>
                  </a:lnTo>
                  <a:cubicBezTo>
                    <a:pt x="3494050" y="2744236"/>
                    <a:pt x="3485775" y="2756750"/>
                    <a:pt x="3488397" y="2769568"/>
                  </a:cubicBezTo>
                  <a:cubicBezTo>
                    <a:pt x="3491018" y="2782388"/>
                    <a:pt x="3503526" y="2790657"/>
                    <a:pt x="3516350" y="2788042"/>
                  </a:cubicBezTo>
                  <a:cubicBezTo>
                    <a:pt x="3529173" y="2785423"/>
                    <a:pt x="3537449" y="2772912"/>
                    <a:pt x="3534827" y="2760092"/>
                  </a:cubicBezTo>
                  <a:cubicBezTo>
                    <a:pt x="3532932" y="2750790"/>
                    <a:pt x="3525667" y="2743519"/>
                    <a:pt x="3516350" y="2741621"/>
                  </a:cubicBezTo>
                  <a:lnTo>
                    <a:pt x="3516350" y="2532525"/>
                  </a:lnTo>
                  <a:lnTo>
                    <a:pt x="3459022" y="2532525"/>
                  </a:lnTo>
                  <a:cubicBezTo>
                    <a:pt x="3456401" y="2519707"/>
                    <a:pt x="3443893" y="2511438"/>
                    <a:pt x="3431069" y="2514060"/>
                  </a:cubicBezTo>
                  <a:cubicBezTo>
                    <a:pt x="3418245" y="2516678"/>
                    <a:pt x="3409970" y="2529196"/>
                    <a:pt x="3412592" y="2542013"/>
                  </a:cubicBezTo>
                  <a:cubicBezTo>
                    <a:pt x="3414518" y="2551312"/>
                    <a:pt x="3421783" y="2558576"/>
                    <a:pt x="3431069" y="2560478"/>
                  </a:cubicBezTo>
                  <a:close/>
                  <a:moveTo>
                    <a:pt x="3525826" y="2764678"/>
                  </a:moveTo>
                  <a:cubicBezTo>
                    <a:pt x="3525826" y="2772527"/>
                    <a:pt x="3519477" y="2778892"/>
                    <a:pt x="3511612" y="2778892"/>
                  </a:cubicBezTo>
                  <a:cubicBezTo>
                    <a:pt x="3503747" y="2778892"/>
                    <a:pt x="3497399" y="2772527"/>
                    <a:pt x="3497399" y="2764678"/>
                  </a:cubicBezTo>
                  <a:cubicBezTo>
                    <a:pt x="3497399" y="2756829"/>
                    <a:pt x="3503747" y="2750465"/>
                    <a:pt x="3511612" y="2750465"/>
                  </a:cubicBezTo>
                  <a:cubicBezTo>
                    <a:pt x="3519477" y="2750465"/>
                    <a:pt x="3525826" y="2756829"/>
                    <a:pt x="3525826" y="2764678"/>
                  </a:cubicBezTo>
                  <a:close/>
                  <a:moveTo>
                    <a:pt x="3435807" y="2523049"/>
                  </a:moveTo>
                  <a:cubicBezTo>
                    <a:pt x="3443672" y="2523049"/>
                    <a:pt x="3450020" y="2529414"/>
                    <a:pt x="3450020" y="2537263"/>
                  </a:cubicBezTo>
                  <a:cubicBezTo>
                    <a:pt x="3450020" y="2545112"/>
                    <a:pt x="3443672" y="2551476"/>
                    <a:pt x="3435807" y="2551476"/>
                  </a:cubicBezTo>
                  <a:cubicBezTo>
                    <a:pt x="3427942" y="2551476"/>
                    <a:pt x="3421593" y="2545112"/>
                    <a:pt x="3421593" y="2537263"/>
                  </a:cubicBezTo>
                  <a:cubicBezTo>
                    <a:pt x="3421562" y="2529429"/>
                    <a:pt x="3427911" y="2523068"/>
                    <a:pt x="3435744" y="2523049"/>
                  </a:cubicBezTo>
                  <a:cubicBezTo>
                    <a:pt x="3435775" y="2523049"/>
                    <a:pt x="3435775" y="2523049"/>
                    <a:pt x="3435807" y="2523049"/>
                  </a:cubicBezTo>
                  <a:close/>
                  <a:moveTo>
                    <a:pt x="3506874" y="2484673"/>
                  </a:moveTo>
                  <a:cubicBezTo>
                    <a:pt x="3519698" y="2487285"/>
                    <a:pt x="3532206" y="2479013"/>
                    <a:pt x="3534827" y="2466192"/>
                  </a:cubicBezTo>
                  <a:cubicBezTo>
                    <a:pt x="3537417" y="2453375"/>
                    <a:pt x="3529173" y="2440864"/>
                    <a:pt x="3516350" y="2438248"/>
                  </a:cubicBezTo>
                  <a:cubicBezTo>
                    <a:pt x="3503526" y="2435636"/>
                    <a:pt x="3491018" y="2443905"/>
                    <a:pt x="3488397" y="2456720"/>
                  </a:cubicBezTo>
                  <a:lnTo>
                    <a:pt x="3079996" y="2456720"/>
                  </a:lnTo>
                  <a:cubicBezTo>
                    <a:pt x="3077381" y="2443902"/>
                    <a:pt x="3064867" y="2435630"/>
                    <a:pt x="3052049" y="2438248"/>
                  </a:cubicBezTo>
                  <a:cubicBezTo>
                    <a:pt x="3039229" y="2440864"/>
                    <a:pt x="3030960" y="2453378"/>
                    <a:pt x="3033575" y="2466195"/>
                  </a:cubicBezTo>
                  <a:cubicBezTo>
                    <a:pt x="3036194" y="2479013"/>
                    <a:pt x="3048705" y="2487285"/>
                    <a:pt x="3061525" y="2484666"/>
                  </a:cubicBezTo>
                  <a:cubicBezTo>
                    <a:pt x="3070827" y="2482768"/>
                    <a:pt x="3078098" y="2475497"/>
                    <a:pt x="3079996" y="2466195"/>
                  </a:cubicBezTo>
                  <a:lnTo>
                    <a:pt x="3488397" y="2466195"/>
                  </a:lnTo>
                  <a:cubicBezTo>
                    <a:pt x="3490292" y="2475500"/>
                    <a:pt x="3497556" y="2482775"/>
                    <a:pt x="3506874" y="2484673"/>
                  </a:cubicBezTo>
                  <a:close/>
                  <a:moveTo>
                    <a:pt x="3511612" y="2447244"/>
                  </a:moveTo>
                  <a:cubicBezTo>
                    <a:pt x="3519477" y="2447244"/>
                    <a:pt x="3525826" y="2453608"/>
                    <a:pt x="3525826" y="2461457"/>
                  </a:cubicBezTo>
                  <a:cubicBezTo>
                    <a:pt x="3525826" y="2469306"/>
                    <a:pt x="3519477" y="2475671"/>
                    <a:pt x="3511612" y="2475671"/>
                  </a:cubicBezTo>
                  <a:cubicBezTo>
                    <a:pt x="3503747" y="2475671"/>
                    <a:pt x="3497399" y="2469306"/>
                    <a:pt x="3497399" y="2461457"/>
                  </a:cubicBezTo>
                  <a:cubicBezTo>
                    <a:pt x="3497367" y="2453624"/>
                    <a:pt x="3503716" y="2447263"/>
                    <a:pt x="3511549" y="2447244"/>
                  </a:cubicBezTo>
                  <a:cubicBezTo>
                    <a:pt x="3511580" y="2447244"/>
                    <a:pt x="3511580" y="2447244"/>
                    <a:pt x="3511612" y="2447244"/>
                  </a:cubicBezTo>
                  <a:close/>
                  <a:moveTo>
                    <a:pt x="3056781" y="2475671"/>
                  </a:moveTo>
                  <a:cubicBezTo>
                    <a:pt x="3048932" y="2475671"/>
                    <a:pt x="3042568" y="2469306"/>
                    <a:pt x="3042568" y="2461457"/>
                  </a:cubicBezTo>
                  <a:cubicBezTo>
                    <a:pt x="3042568" y="2453608"/>
                    <a:pt x="3048932" y="2447244"/>
                    <a:pt x="3056781" y="2447244"/>
                  </a:cubicBezTo>
                  <a:cubicBezTo>
                    <a:pt x="3064630" y="2447244"/>
                    <a:pt x="3070994" y="2453608"/>
                    <a:pt x="3070994" y="2461457"/>
                  </a:cubicBezTo>
                  <a:cubicBezTo>
                    <a:pt x="3070979" y="2469300"/>
                    <a:pt x="3064624" y="2475652"/>
                    <a:pt x="3056781" y="247567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1552750" y="906351"/>
            <a:ext cx="6038400" cy="819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44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Titillium Web"/>
              <a:buChar char="⦿"/>
              <a:defRPr sz="34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914400" lvl="1" indent="-4445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Titillium Web"/>
              <a:buChar char="⌾"/>
              <a:defRPr sz="34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1371600" lvl="2" indent="-4445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Titillium Web"/>
              <a:buChar char="•"/>
              <a:defRPr sz="34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1828800" lvl="3" indent="-4445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Titillium Web"/>
              <a:buChar char="●"/>
              <a:defRPr sz="34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2286000" lvl="4" indent="-4445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Titillium Web"/>
              <a:buChar char="○"/>
              <a:defRPr sz="34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2743200" lvl="5" indent="-4445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Titillium Web"/>
              <a:buChar char="■"/>
              <a:defRPr sz="34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3200400" lvl="6" indent="-4445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Titillium Web"/>
              <a:buChar char="●"/>
              <a:defRPr sz="34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3657600" lvl="7" indent="-4445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Titillium Web"/>
              <a:buChar char="○"/>
              <a:defRPr sz="34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4114800" lvl="8" indent="-444500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3400"/>
              <a:buFont typeface="Titillium Web"/>
              <a:buChar char="■"/>
              <a:defRPr sz="34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accent2"/>
                </a:solidFill>
              </a:defRPr>
            </a:lvl1pPr>
            <a:lvl2pPr lvl="1" rtl="0">
              <a:buNone/>
              <a:defRPr>
                <a:solidFill>
                  <a:schemeClr val="accent2"/>
                </a:solidFill>
              </a:defRPr>
            </a:lvl2pPr>
            <a:lvl3pPr lvl="2" rtl="0">
              <a:buNone/>
              <a:defRPr>
                <a:solidFill>
                  <a:schemeClr val="accent2"/>
                </a:solidFill>
              </a:defRPr>
            </a:lvl3pPr>
            <a:lvl4pPr lvl="3" rtl="0">
              <a:buNone/>
              <a:defRPr>
                <a:solidFill>
                  <a:schemeClr val="accent2"/>
                </a:solidFill>
              </a:defRPr>
            </a:lvl4pPr>
            <a:lvl5pPr lvl="4" rtl="0">
              <a:buNone/>
              <a:defRPr>
                <a:solidFill>
                  <a:schemeClr val="accent2"/>
                </a:solidFill>
              </a:defRPr>
            </a:lvl5pPr>
            <a:lvl6pPr lvl="5" rtl="0">
              <a:buNone/>
              <a:defRPr>
                <a:solidFill>
                  <a:schemeClr val="accent2"/>
                </a:solidFill>
              </a:defRPr>
            </a:lvl6pPr>
            <a:lvl7pPr lvl="6" rtl="0">
              <a:buNone/>
              <a:defRPr>
                <a:solidFill>
                  <a:schemeClr val="accent2"/>
                </a:solidFill>
              </a:defRPr>
            </a:lvl7pPr>
            <a:lvl8pPr lvl="7" rtl="0">
              <a:buNone/>
              <a:defRPr>
                <a:solidFill>
                  <a:schemeClr val="accent2"/>
                </a:solidFill>
              </a:defRPr>
            </a:lvl8pPr>
            <a:lvl9pPr lvl="8" rtl="0">
              <a:buNone/>
              <a:defRPr>
                <a:solidFill>
                  <a:schemeClr val="accen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" name="Google Shape;29;p4"/>
          <p:cNvSpPr/>
          <p:nvPr/>
        </p:nvSpPr>
        <p:spPr>
          <a:xfrm>
            <a:off x="761999" y="762000"/>
            <a:ext cx="599400" cy="4722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gradFill>
                  <a:gsLst>
                    <a:gs pos="0">
                      <a:schemeClr val="accent4"/>
                    </a:gs>
                    <a:gs pos="27000">
                      <a:schemeClr val="accent3"/>
                    </a:gs>
                    <a:gs pos="84000">
                      <a:schemeClr val="accent2"/>
                    </a:gs>
                    <a:gs pos="100000">
                      <a:schemeClr val="accent2"/>
                    </a:gs>
                  </a:gsLst>
                  <a:lin ang="3599321" scaled="0"/>
                </a:gradFill>
                <a:latin typeface="Arial"/>
              </a:rPr>
              <a:t>“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oogle Shape;31;p5"/>
          <p:cNvGrpSpPr/>
          <p:nvPr/>
        </p:nvGrpSpPr>
        <p:grpSpPr>
          <a:xfrm>
            <a:off x="-5" y="-4"/>
            <a:ext cx="3882108" cy="2241339"/>
            <a:chOff x="-5" y="-4"/>
            <a:chExt cx="3882108" cy="2241339"/>
          </a:xfrm>
        </p:grpSpPr>
        <p:sp>
          <p:nvSpPr>
            <p:cNvPr id="32" name="Google Shape;32;p5"/>
            <p:cNvSpPr/>
            <p:nvPr/>
          </p:nvSpPr>
          <p:spPr>
            <a:xfrm>
              <a:off x="-5" y="-4"/>
              <a:ext cx="3882108" cy="2241339"/>
            </a:xfrm>
            <a:custGeom>
              <a:avLst/>
              <a:gdLst/>
              <a:ahLst/>
              <a:cxnLst/>
              <a:rect l="l" t="t" r="r" b="b"/>
              <a:pathLst>
                <a:path w="2575196" h="1486792" extrusionOk="0">
                  <a:moveTo>
                    <a:pt x="0" y="0"/>
                  </a:moveTo>
                  <a:lnTo>
                    <a:pt x="0" y="1486792"/>
                  </a:lnTo>
                  <a:lnTo>
                    <a:pt x="2575197" y="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27000">
                  <a:schemeClr val="accent3"/>
                </a:gs>
                <a:gs pos="84000">
                  <a:schemeClr val="accent2"/>
                </a:gs>
                <a:gs pos="100000">
                  <a:schemeClr val="accent2"/>
                </a:gs>
              </a:gsLst>
              <a:lin ang="3600008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5"/>
            <p:cNvSpPr/>
            <p:nvPr/>
          </p:nvSpPr>
          <p:spPr>
            <a:xfrm>
              <a:off x="-5" y="-4"/>
              <a:ext cx="3767261" cy="2205056"/>
            </a:xfrm>
            <a:custGeom>
              <a:avLst/>
              <a:gdLst/>
              <a:ahLst/>
              <a:cxnLst/>
              <a:rect l="l" t="t" r="r" b="b"/>
              <a:pathLst>
                <a:path w="2499012" h="1462724" extrusionOk="0">
                  <a:moveTo>
                    <a:pt x="951608" y="223467"/>
                  </a:moveTo>
                  <a:cubicBezTo>
                    <a:pt x="964432" y="226086"/>
                    <a:pt x="976939" y="217818"/>
                    <a:pt x="979561" y="204999"/>
                  </a:cubicBezTo>
                  <a:cubicBezTo>
                    <a:pt x="979561" y="204996"/>
                    <a:pt x="979561" y="204993"/>
                    <a:pt x="979561" y="204990"/>
                  </a:cubicBezTo>
                  <a:lnTo>
                    <a:pt x="1072011" y="204990"/>
                  </a:lnTo>
                  <a:lnTo>
                    <a:pt x="1147817" y="129185"/>
                  </a:lnTo>
                  <a:lnTo>
                    <a:pt x="1160451" y="129185"/>
                  </a:lnTo>
                  <a:cubicBezTo>
                    <a:pt x="1163073" y="142004"/>
                    <a:pt x="1175580" y="150274"/>
                    <a:pt x="1188404" y="147657"/>
                  </a:cubicBezTo>
                  <a:cubicBezTo>
                    <a:pt x="1201228" y="145041"/>
                    <a:pt x="1209503" y="132528"/>
                    <a:pt x="1206882" y="119709"/>
                  </a:cubicBezTo>
                  <a:cubicBezTo>
                    <a:pt x="1204260" y="106890"/>
                    <a:pt x="1191752" y="98620"/>
                    <a:pt x="1178929" y="101236"/>
                  </a:cubicBezTo>
                  <a:cubicBezTo>
                    <a:pt x="1169611" y="103135"/>
                    <a:pt x="1162346" y="110406"/>
                    <a:pt x="1160451" y="119709"/>
                  </a:cubicBezTo>
                  <a:lnTo>
                    <a:pt x="1143837" y="119709"/>
                  </a:lnTo>
                  <a:lnTo>
                    <a:pt x="1103123" y="160454"/>
                  </a:lnTo>
                  <a:lnTo>
                    <a:pt x="1103123" y="160454"/>
                  </a:lnTo>
                  <a:lnTo>
                    <a:pt x="1068126" y="195514"/>
                  </a:lnTo>
                  <a:lnTo>
                    <a:pt x="979687" y="195514"/>
                  </a:lnTo>
                  <a:cubicBezTo>
                    <a:pt x="977066" y="182696"/>
                    <a:pt x="964557" y="174429"/>
                    <a:pt x="951734" y="177049"/>
                  </a:cubicBezTo>
                  <a:cubicBezTo>
                    <a:pt x="938910" y="179669"/>
                    <a:pt x="930635" y="192184"/>
                    <a:pt x="933256" y="205002"/>
                  </a:cubicBezTo>
                  <a:cubicBezTo>
                    <a:pt x="935184" y="214300"/>
                    <a:pt x="942448" y="221567"/>
                    <a:pt x="951734" y="223467"/>
                  </a:cubicBezTo>
                  <a:close/>
                  <a:moveTo>
                    <a:pt x="1183761" y="110233"/>
                  </a:moveTo>
                  <a:cubicBezTo>
                    <a:pt x="1191626" y="110233"/>
                    <a:pt x="1197975" y="116597"/>
                    <a:pt x="1197975" y="124447"/>
                  </a:cubicBezTo>
                  <a:cubicBezTo>
                    <a:pt x="1197975" y="132297"/>
                    <a:pt x="1191626" y="138660"/>
                    <a:pt x="1183761" y="138660"/>
                  </a:cubicBezTo>
                  <a:cubicBezTo>
                    <a:pt x="1175896" y="138660"/>
                    <a:pt x="1169548" y="132297"/>
                    <a:pt x="1169548" y="124447"/>
                  </a:cubicBezTo>
                  <a:cubicBezTo>
                    <a:pt x="1169516" y="116614"/>
                    <a:pt x="1175865" y="110251"/>
                    <a:pt x="1183698" y="110233"/>
                  </a:cubicBezTo>
                  <a:cubicBezTo>
                    <a:pt x="1183730" y="110233"/>
                    <a:pt x="1183730" y="110233"/>
                    <a:pt x="1183761" y="110233"/>
                  </a:cubicBezTo>
                  <a:close/>
                  <a:moveTo>
                    <a:pt x="956346" y="186039"/>
                  </a:moveTo>
                  <a:cubicBezTo>
                    <a:pt x="964210" y="186039"/>
                    <a:pt x="970559" y="192402"/>
                    <a:pt x="970559" y="200252"/>
                  </a:cubicBezTo>
                  <a:cubicBezTo>
                    <a:pt x="970559" y="208102"/>
                    <a:pt x="964210" y="214465"/>
                    <a:pt x="956346" y="214465"/>
                  </a:cubicBezTo>
                  <a:cubicBezTo>
                    <a:pt x="948481" y="214465"/>
                    <a:pt x="942132" y="208102"/>
                    <a:pt x="942132" y="200252"/>
                  </a:cubicBezTo>
                  <a:cubicBezTo>
                    <a:pt x="942101" y="192419"/>
                    <a:pt x="948449" y="186056"/>
                    <a:pt x="956282" y="186039"/>
                  </a:cubicBezTo>
                  <a:cubicBezTo>
                    <a:pt x="956314" y="186039"/>
                    <a:pt x="956314" y="186039"/>
                    <a:pt x="956346" y="186039"/>
                  </a:cubicBezTo>
                  <a:close/>
                  <a:moveTo>
                    <a:pt x="2098161" y="25426"/>
                  </a:moveTo>
                  <a:cubicBezTo>
                    <a:pt x="2085337" y="22810"/>
                    <a:pt x="2072830" y="31082"/>
                    <a:pt x="2070208" y="43904"/>
                  </a:cubicBezTo>
                  <a:cubicBezTo>
                    <a:pt x="2067587" y="56725"/>
                    <a:pt x="2075862" y="69240"/>
                    <a:pt x="2088686" y="71857"/>
                  </a:cubicBezTo>
                  <a:lnTo>
                    <a:pt x="2088686" y="271319"/>
                  </a:lnTo>
                  <a:lnTo>
                    <a:pt x="1903910" y="271319"/>
                  </a:lnTo>
                  <a:lnTo>
                    <a:pt x="1752300" y="422930"/>
                  </a:lnTo>
                  <a:lnTo>
                    <a:pt x="1661807" y="422930"/>
                  </a:lnTo>
                  <a:cubicBezTo>
                    <a:pt x="1659186" y="410112"/>
                    <a:pt x="1646678" y="401840"/>
                    <a:pt x="1633854" y="404459"/>
                  </a:cubicBezTo>
                  <a:cubicBezTo>
                    <a:pt x="1621031" y="407074"/>
                    <a:pt x="1612756" y="419588"/>
                    <a:pt x="1615377" y="432405"/>
                  </a:cubicBezTo>
                  <a:cubicBezTo>
                    <a:pt x="1617999" y="445223"/>
                    <a:pt x="1630506" y="453495"/>
                    <a:pt x="1643330" y="450877"/>
                  </a:cubicBezTo>
                  <a:cubicBezTo>
                    <a:pt x="1652648" y="448978"/>
                    <a:pt x="1659913" y="441707"/>
                    <a:pt x="1661807" y="432405"/>
                  </a:cubicBezTo>
                  <a:lnTo>
                    <a:pt x="1756153" y="432405"/>
                  </a:lnTo>
                  <a:lnTo>
                    <a:pt x="1907764" y="280795"/>
                  </a:lnTo>
                  <a:lnTo>
                    <a:pt x="2088780" y="280795"/>
                  </a:lnTo>
                  <a:lnTo>
                    <a:pt x="2098256" y="275425"/>
                  </a:lnTo>
                  <a:lnTo>
                    <a:pt x="2098256" y="71857"/>
                  </a:lnTo>
                  <a:cubicBezTo>
                    <a:pt x="2111080" y="69253"/>
                    <a:pt x="2119355" y="56749"/>
                    <a:pt x="2116765" y="43928"/>
                  </a:cubicBezTo>
                  <a:cubicBezTo>
                    <a:pt x="2114870" y="34605"/>
                    <a:pt x="2107574" y="27319"/>
                    <a:pt x="2098256" y="25426"/>
                  </a:cubicBezTo>
                  <a:close/>
                  <a:moveTo>
                    <a:pt x="1638592" y="441881"/>
                  </a:moveTo>
                  <a:cubicBezTo>
                    <a:pt x="1630728" y="441881"/>
                    <a:pt x="1624379" y="435517"/>
                    <a:pt x="1624379" y="427668"/>
                  </a:cubicBezTo>
                  <a:cubicBezTo>
                    <a:pt x="1624379" y="419819"/>
                    <a:pt x="1630728" y="413454"/>
                    <a:pt x="1638592" y="413454"/>
                  </a:cubicBezTo>
                  <a:cubicBezTo>
                    <a:pt x="1646457" y="413454"/>
                    <a:pt x="1652806" y="419819"/>
                    <a:pt x="1652806" y="427668"/>
                  </a:cubicBezTo>
                  <a:cubicBezTo>
                    <a:pt x="1652806" y="435517"/>
                    <a:pt x="1646457" y="441881"/>
                    <a:pt x="1638592" y="441881"/>
                  </a:cubicBezTo>
                  <a:close/>
                  <a:moveTo>
                    <a:pt x="2093423" y="62855"/>
                  </a:moveTo>
                  <a:cubicBezTo>
                    <a:pt x="2085559" y="62855"/>
                    <a:pt x="2079210" y="56492"/>
                    <a:pt x="2079210" y="48642"/>
                  </a:cubicBezTo>
                  <a:cubicBezTo>
                    <a:pt x="2079210" y="40792"/>
                    <a:pt x="2085559" y="34428"/>
                    <a:pt x="2093423" y="34428"/>
                  </a:cubicBezTo>
                  <a:cubicBezTo>
                    <a:pt x="2101288" y="34428"/>
                    <a:pt x="2107637" y="40792"/>
                    <a:pt x="2107637" y="48642"/>
                  </a:cubicBezTo>
                  <a:cubicBezTo>
                    <a:pt x="2107637" y="56492"/>
                    <a:pt x="2101288" y="62855"/>
                    <a:pt x="2093423" y="62855"/>
                  </a:cubicBezTo>
                  <a:close/>
                  <a:moveTo>
                    <a:pt x="1330634" y="147662"/>
                  </a:moveTo>
                  <a:cubicBezTo>
                    <a:pt x="1343458" y="150281"/>
                    <a:pt x="1355965" y="142012"/>
                    <a:pt x="1358586" y="129194"/>
                  </a:cubicBezTo>
                  <a:cubicBezTo>
                    <a:pt x="1358586" y="129191"/>
                    <a:pt x="1358586" y="129188"/>
                    <a:pt x="1358586" y="129185"/>
                  </a:cubicBezTo>
                  <a:lnTo>
                    <a:pt x="1491720" y="129185"/>
                  </a:lnTo>
                  <a:lnTo>
                    <a:pt x="1491720" y="0"/>
                  </a:lnTo>
                  <a:lnTo>
                    <a:pt x="1482244" y="0"/>
                  </a:lnTo>
                  <a:lnTo>
                    <a:pt x="1482244" y="119709"/>
                  </a:lnTo>
                  <a:lnTo>
                    <a:pt x="1358586" y="119709"/>
                  </a:lnTo>
                  <a:cubicBezTo>
                    <a:pt x="1355965" y="106891"/>
                    <a:pt x="1343458" y="98624"/>
                    <a:pt x="1330634" y="101244"/>
                  </a:cubicBezTo>
                  <a:cubicBezTo>
                    <a:pt x="1317810" y="103864"/>
                    <a:pt x="1309535" y="116379"/>
                    <a:pt x="1312156" y="129197"/>
                  </a:cubicBezTo>
                  <a:cubicBezTo>
                    <a:pt x="1314083" y="138495"/>
                    <a:pt x="1321348" y="145762"/>
                    <a:pt x="1330634" y="147662"/>
                  </a:cubicBezTo>
                  <a:close/>
                  <a:moveTo>
                    <a:pt x="1335372" y="110233"/>
                  </a:moveTo>
                  <a:cubicBezTo>
                    <a:pt x="1343236" y="110233"/>
                    <a:pt x="1349585" y="116597"/>
                    <a:pt x="1349585" y="124447"/>
                  </a:cubicBezTo>
                  <a:cubicBezTo>
                    <a:pt x="1349585" y="132297"/>
                    <a:pt x="1343236" y="138660"/>
                    <a:pt x="1335372" y="138660"/>
                  </a:cubicBezTo>
                  <a:cubicBezTo>
                    <a:pt x="1327507" y="138660"/>
                    <a:pt x="1321158" y="132297"/>
                    <a:pt x="1321158" y="124447"/>
                  </a:cubicBezTo>
                  <a:cubicBezTo>
                    <a:pt x="1321127" y="116614"/>
                    <a:pt x="1327475" y="110251"/>
                    <a:pt x="1335308" y="110233"/>
                  </a:cubicBezTo>
                  <a:cubicBezTo>
                    <a:pt x="1335340" y="110233"/>
                    <a:pt x="1335340" y="110233"/>
                    <a:pt x="1335372" y="110233"/>
                  </a:cubicBezTo>
                  <a:close/>
                  <a:moveTo>
                    <a:pt x="1188499" y="0"/>
                  </a:moveTo>
                  <a:lnTo>
                    <a:pt x="1179023" y="0"/>
                  </a:lnTo>
                  <a:lnTo>
                    <a:pt x="1179023" y="43904"/>
                  </a:lnTo>
                  <a:lnTo>
                    <a:pt x="1036889" y="43904"/>
                  </a:lnTo>
                  <a:lnTo>
                    <a:pt x="1036889" y="0"/>
                  </a:lnTo>
                  <a:lnTo>
                    <a:pt x="1027413" y="0"/>
                  </a:lnTo>
                  <a:lnTo>
                    <a:pt x="1027413" y="53379"/>
                  </a:lnTo>
                  <a:lnTo>
                    <a:pt x="1188499" y="53379"/>
                  </a:lnTo>
                  <a:close/>
                  <a:moveTo>
                    <a:pt x="2173966" y="25426"/>
                  </a:moveTo>
                  <a:cubicBezTo>
                    <a:pt x="2161143" y="22810"/>
                    <a:pt x="2148635" y="31082"/>
                    <a:pt x="2146013" y="43904"/>
                  </a:cubicBezTo>
                  <a:cubicBezTo>
                    <a:pt x="2143392" y="56725"/>
                    <a:pt x="2151667" y="69240"/>
                    <a:pt x="2164491" y="71857"/>
                  </a:cubicBezTo>
                  <a:lnTo>
                    <a:pt x="2164491" y="237112"/>
                  </a:lnTo>
                  <a:lnTo>
                    <a:pt x="2173966" y="231648"/>
                  </a:lnTo>
                  <a:lnTo>
                    <a:pt x="2173966" y="71857"/>
                  </a:lnTo>
                  <a:cubicBezTo>
                    <a:pt x="2186790" y="69253"/>
                    <a:pt x="2195065" y="56749"/>
                    <a:pt x="2192475" y="43928"/>
                  </a:cubicBezTo>
                  <a:cubicBezTo>
                    <a:pt x="2190580" y="34605"/>
                    <a:pt x="2183284" y="27319"/>
                    <a:pt x="2173966" y="25426"/>
                  </a:cubicBezTo>
                  <a:close/>
                  <a:moveTo>
                    <a:pt x="2169229" y="62855"/>
                  </a:moveTo>
                  <a:cubicBezTo>
                    <a:pt x="2161364" y="62855"/>
                    <a:pt x="2155015" y="56492"/>
                    <a:pt x="2155015" y="48642"/>
                  </a:cubicBezTo>
                  <a:cubicBezTo>
                    <a:pt x="2155015" y="40792"/>
                    <a:pt x="2161364" y="34428"/>
                    <a:pt x="2169229" y="34428"/>
                  </a:cubicBezTo>
                  <a:cubicBezTo>
                    <a:pt x="2177093" y="34428"/>
                    <a:pt x="2183442" y="40792"/>
                    <a:pt x="2183442" y="48642"/>
                  </a:cubicBezTo>
                  <a:cubicBezTo>
                    <a:pt x="2183442" y="56492"/>
                    <a:pt x="2177093" y="62855"/>
                    <a:pt x="2169229" y="62855"/>
                  </a:cubicBezTo>
                  <a:close/>
                  <a:moveTo>
                    <a:pt x="1027413" y="147662"/>
                  </a:moveTo>
                  <a:cubicBezTo>
                    <a:pt x="1040237" y="150276"/>
                    <a:pt x="1052745" y="142002"/>
                    <a:pt x="1055366" y="129183"/>
                  </a:cubicBezTo>
                  <a:cubicBezTo>
                    <a:pt x="1057956" y="116363"/>
                    <a:pt x="1049713" y="103852"/>
                    <a:pt x="1036889" y="101239"/>
                  </a:cubicBezTo>
                  <a:cubicBezTo>
                    <a:pt x="1024065" y="98626"/>
                    <a:pt x="1011557" y="106894"/>
                    <a:pt x="1008935" y="119709"/>
                  </a:cubicBezTo>
                  <a:lnTo>
                    <a:pt x="961083" y="119709"/>
                  </a:lnTo>
                  <a:lnTo>
                    <a:pt x="961083" y="0"/>
                  </a:lnTo>
                  <a:lnTo>
                    <a:pt x="951608" y="0"/>
                  </a:lnTo>
                  <a:lnTo>
                    <a:pt x="951608" y="129185"/>
                  </a:lnTo>
                  <a:lnTo>
                    <a:pt x="1008935" y="129185"/>
                  </a:lnTo>
                  <a:cubicBezTo>
                    <a:pt x="1010831" y="138491"/>
                    <a:pt x="1018095" y="145764"/>
                    <a:pt x="1027413" y="147662"/>
                  </a:cubicBezTo>
                  <a:close/>
                  <a:moveTo>
                    <a:pt x="1032151" y="110233"/>
                  </a:moveTo>
                  <a:cubicBezTo>
                    <a:pt x="1040016" y="110233"/>
                    <a:pt x="1046364" y="116597"/>
                    <a:pt x="1046364" y="124447"/>
                  </a:cubicBezTo>
                  <a:cubicBezTo>
                    <a:pt x="1046364" y="132297"/>
                    <a:pt x="1040016" y="138660"/>
                    <a:pt x="1032151" y="138660"/>
                  </a:cubicBezTo>
                  <a:cubicBezTo>
                    <a:pt x="1024286" y="138660"/>
                    <a:pt x="1017937" y="132297"/>
                    <a:pt x="1017937" y="124447"/>
                  </a:cubicBezTo>
                  <a:cubicBezTo>
                    <a:pt x="1017906" y="116614"/>
                    <a:pt x="1024254" y="110251"/>
                    <a:pt x="1032088" y="110233"/>
                  </a:cubicBezTo>
                  <a:cubicBezTo>
                    <a:pt x="1032119" y="110233"/>
                    <a:pt x="1032119" y="110233"/>
                    <a:pt x="1032151" y="110233"/>
                  </a:cubicBezTo>
                  <a:close/>
                  <a:moveTo>
                    <a:pt x="1691182" y="498735"/>
                  </a:moveTo>
                  <a:lnTo>
                    <a:pt x="1633854" y="498735"/>
                  </a:lnTo>
                  <a:lnTo>
                    <a:pt x="1633854" y="543492"/>
                  </a:lnTo>
                  <a:lnTo>
                    <a:pt x="1643330" y="537996"/>
                  </a:lnTo>
                  <a:lnTo>
                    <a:pt x="1643330" y="508211"/>
                  </a:lnTo>
                  <a:lnTo>
                    <a:pt x="1691182" y="508211"/>
                  </a:lnTo>
                  <a:cubicBezTo>
                    <a:pt x="1691182" y="508842"/>
                    <a:pt x="1691530" y="509442"/>
                    <a:pt x="1691719" y="510074"/>
                  </a:cubicBezTo>
                  <a:lnTo>
                    <a:pt x="1700342" y="505084"/>
                  </a:lnTo>
                  <a:cubicBezTo>
                    <a:pt x="1700310" y="504547"/>
                    <a:pt x="1700310" y="504010"/>
                    <a:pt x="1700342" y="503473"/>
                  </a:cubicBezTo>
                  <a:cubicBezTo>
                    <a:pt x="1700310" y="495658"/>
                    <a:pt x="1706596" y="489288"/>
                    <a:pt x="1714398" y="489243"/>
                  </a:cubicBezTo>
                  <a:cubicBezTo>
                    <a:pt x="1717524" y="489225"/>
                    <a:pt x="1720557" y="490232"/>
                    <a:pt x="1723020" y="492102"/>
                  </a:cubicBezTo>
                  <a:lnTo>
                    <a:pt x="1731675" y="487111"/>
                  </a:lnTo>
                  <a:cubicBezTo>
                    <a:pt x="1722641" y="477655"/>
                    <a:pt x="1707638" y="477314"/>
                    <a:pt x="1698194" y="486353"/>
                  </a:cubicBezTo>
                  <a:cubicBezTo>
                    <a:pt x="1694688" y="489689"/>
                    <a:pt x="1692319" y="494007"/>
                    <a:pt x="1691340" y="498735"/>
                  </a:cubicBezTo>
                  <a:close/>
                  <a:moveTo>
                    <a:pt x="1882085" y="400157"/>
                  </a:moveTo>
                  <a:lnTo>
                    <a:pt x="1913671" y="381900"/>
                  </a:lnTo>
                  <a:lnTo>
                    <a:pt x="1938939" y="356632"/>
                  </a:lnTo>
                  <a:lnTo>
                    <a:pt x="1957448" y="356632"/>
                  </a:lnTo>
                  <a:lnTo>
                    <a:pt x="1973872" y="347156"/>
                  </a:lnTo>
                  <a:lnTo>
                    <a:pt x="1935053" y="347156"/>
                  </a:lnTo>
                  <a:close/>
                  <a:moveTo>
                    <a:pt x="799997" y="71857"/>
                  </a:moveTo>
                  <a:lnTo>
                    <a:pt x="799997" y="356600"/>
                  </a:lnTo>
                  <a:lnTo>
                    <a:pt x="1160546" y="356600"/>
                  </a:lnTo>
                  <a:cubicBezTo>
                    <a:pt x="1163167" y="369418"/>
                    <a:pt x="1175675" y="377690"/>
                    <a:pt x="1188499" y="375071"/>
                  </a:cubicBezTo>
                  <a:cubicBezTo>
                    <a:pt x="1201323" y="372456"/>
                    <a:pt x="1209598" y="359942"/>
                    <a:pt x="1206976" y="347125"/>
                  </a:cubicBezTo>
                  <a:cubicBezTo>
                    <a:pt x="1204355" y="334307"/>
                    <a:pt x="1191847" y="326035"/>
                    <a:pt x="1179023" y="328653"/>
                  </a:cubicBezTo>
                  <a:cubicBezTo>
                    <a:pt x="1169706" y="330552"/>
                    <a:pt x="1162441" y="337823"/>
                    <a:pt x="1160546" y="347125"/>
                  </a:cubicBezTo>
                  <a:lnTo>
                    <a:pt x="809473" y="347125"/>
                  </a:lnTo>
                  <a:lnTo>
                    <a:pt x="809473" y="71857"/>
                  </a:lnTo>
                  <a:cubicBezTo>
                    <a:pt x="822297" y="69240"/>
                    <a:pt x="830572" y="56728"/>
                    <a:pt x="827950" y="43909"/>
                  </a:cubicBezTo>
                  <a:cubicBezTo>
                    <a:pt x="825329" y="31090"/>
                    <a:pt x="812821" y="22819"/>
                    <a:pt x="799997" y="25436"/>
                  </a:cubicBezTo>
                  <a:cubicBezTo>
                    <a:pt x="787174" y="28053"/>
                    <a:pt x="778899" y="40566"/>
                    <a:pt x="781520" y="53384"/>
                  </a:cubicBezTo>
                  <a:cubicBezTo>
                    <a:pt x="783415" y="62687"/>
                    <a:pt x="790680" y="69958"/>
                    <a:pt x="799997" y="71857"/>
                  </a:cubicBezTo>
                  <a:close/>
                  <a:moveTo>
                    <a:pt x="1183761" y="337649"/>
                  </a:moveTo>
                  <a:cubicBezTo>
                    <a:pt x="1191626" y="337649"/>
                    <a:pt x="1197975" y="344013"/>
                    <a:pt x="1197975" y="351862"/>
                  </a:cubicBezTo>
                  <a:cubicBezTo>
                    <a:pt x="1197975" y="359711"/>
                    <a:pt x="1191626" y="366076"/>
                    <a:pt x="1183761" y="366076"/>
                  </a:cubicBezTo>
                  <a:cubicBezTo>
                    <a:pt x="1175896" y="366076"/>
                    <a:pt x="1169548" y="359711"/>
                    <a:pt x="1169548" y="351862"/>
                  </a:cubicBezTo>
                  <a:cubicBezTo>
                    <a:pt x="1169516" y="344029"/>
                    <a:pt x="1175865" y="337668"/>
                    <a:pt x="1183698" y="337649"/>
                  </a:cubicBezTo>
                  <a:cubicBezTo>
                    <a:pt x="1183730" y="337649"/>
                    <a:pt x="1183730" y="337649"/>
                    <a:pt x="1183761" y="337649"/>
                  </a:cubicBezTo>
                  <a:close/>
                  <a:moveTo>
                    <a:pt x="804735" y="34428"/>
                  </a:moveTo>
                  <a:cubicBezTo>
                    <a:pt x="812600" y="34428"/>
                    <a:pt x="818949" y="40792"/>
                    <a:pt x="818949" y="48642"/>
                  </a:cubicBezTo>
                  <a:cubicBezTo>
                    <a:pt x="818949" y="56492"/>
                    <a:pt x="812600" y="62855"/>
                    <a:pt x="804735" y="62855"/>
                  </a:cubicBezTo>
                  <a:cubicBezTo>
                    <a:pt x="796871" y="62855"/>
                    <a:pt x="790522" y="56492"/>
                    <a:pt x="790522" y="48642"/>
                  </a:cubicBezTo>
                  <a:cubicBezTo>
                    <a:pt x="790490" y="40809"/>
                    <a:pt x="796839" y="34446"/>
                    <a:pt x="804672" y="34428"/>
                  </a:cubicBezTo>
                  <a:cubicBezTo>
                    <a:pt x="804704" y="34428"/>
                    <a:pt x="804704" y="34428"/>
                    <a:pt x="804735" y="34428"/>
                  </a:cubicBezTo>
                  <a:close/>
                  <a:moveTo>
                    <a:pt x="127226" y="918506"/>
                  </a:moveTo>
                  <a:lnTo>
                    <a:pt x="0" y="791280"/>
                  </a:lnTo>
                  <a:lnTo>
                    <a:pt x="0" y="804546"/>
                  </a:lnTo>
                  <a:lnTo>
                    <a:pt x="117751" y="922296"/>
                  </a:lnTo>
                  <a:lnTo>
                    <a:pt x="117751" y="1190457"/>
                  </a:lnTo>
                  <a:lnTo>
                    <a:pt x="513264" y="1190457"/>
                  </a:lnTo>
                  <a:lnTo>
                    <a:pt x="529689" y="1180982"/>
                  </a:lnTo>
                  <a:lnTo>
                    <a:pt x="127226" y="1180982"/>
                  </a:lnTo>
                  <a:close/>
                  <a:moveTo>
                    <a:pt x="875803" y="72015"/>
                  </a:moveTo>
                  <a:cubicBezTo>
                    <a:pt x="888627" y="74631"/>
                    <a:pt x="901134" y="66359"/>
                    <a:pt x="903755" y="53537"/>
                  </a:cubicBezTo>
                  <a:cubicBezTo>
                    <a:pt x="906377" y="40716"/>
                    <a:pt x="898102" y="28201"/>
                    <a:pt x="885278" y="25584"/>
                  </a:cubicBezTo>
                  <a:lnTo>
                    <a:pt x="885278" y="0"/>
                  </a:lnTo>
                  <a:lnTo>
                    <a:pt x="875803" y="0"/>
                  </a:lnTo>
                  <a:lnTo>
                    <a:pt x="875803" y="25426"/>
                  </a:lnTo>
                  <a:cubicBezTo>
                    <a:pt x="862979" y="28030"/>
                    <a:pt x="854704" y="40534"/>
                    <a:pt x="857293" y="53356"/>
                  </a:cubicBezTo>
                  <a:cubicBezTo>
                    <a:pt x="859189" y="62678"/>
                    <a:pt x="866485" y="69964"/>
                    <a:pt x="875803" y="71857"/>
                  </a:cubicBezTo>
                  <a:close/>
                  <a:moveTo>
                    <a:pt x="880540" y="34586"/>
                  </a:moveTo>
                  <a:cubicBezTo>
                    <a:pt x="888405" y="34586"/>
                    <a:pt x="894754" y="40950"/>
                    <a:pt x="894754" y="48800"/>
                  </a:cubicBezTo>
                  <a:cubicBezTo>
                    <a:pt x="894754" y="56650"/>
                    <a:pt x="888405" y="63013"/>
                    <a:pt x="880540" y="63013"/>
                  </a:cubicBezTo>
                  <a:cubicBezTo>
                    <a:pt x="872676" y="63013"/>
                    <a:pt x="866327" y="56650"/>
                    <a:pt x="866327" y="48800"/>
                  </a:cubicBezTo>
                  <a:cubicBezTo>
                    <a:pt x="866232" y="40968"/>
                    <a:pt x="872486" y="34534"/>
                    <a:pt x="880319" y="34429"/>
                  </a:cubicBezTo>
                  <a:cubicBezTo>
                    <a:pt x="880382" y="34429"/>
                    <a:pt x="880477" y="34428"/>
                    <a:pt x="880540" y="34428"/>
                  </a:cubicBezTo>
                  <a:close/>
                  <a:moveTo>
                    <a:pt x="875803" y="147820"/>
                  </a:moveTo>
                  <a:lnTo>
                    <a:pt x="875803" y="280795"/>
                  </a:lnTo>
                  <a:lnTo>
                    <a:pt x="1147817" y="280795"/>
                  </a:lnTo>
                  <a:lnTo>
                    <a:pt x="1264304" y="164245"/>
                  </a:lnTo>
                  <a:lnTo>
                    <a:pt x="1264304" y="0"/>
                  </a:lnTo>
                  <a:lnTo>
                    <a:pt x="1254829" y="0"/>
                  </a:lnTo>
                  <a:lnTo>
                    <a:pt x="1254829" y="160391"/>
                  </a:lnTo>
                  <a:lnTo>
                    <a:pt x="1143932" y="271319"/>
                  </a:lnTo>
                  <a:lnTo>
                    <a:pt x="885278" y="271319"/>
                  </a:lnTo>
                  <a:lnTo>
                    <a:pt x="885278" y="147662"/>
                  </a:lnTo>
                  <a:cubicBezTo>
                    <a:pt x="898102" y="145046"/>
                    <a:pt x="906377" y="132533"/>
                    <a:pt x="903755" y="119714"/>
                  </a:cubicBezTo>
                  <a:cubicBezTo>
                    <a:pt x="901134" y="106895"/>
                    <a:pt x="888627" y="98624"/>
                    <a:pt x="875803" y="101241"/>
                  </a:cubicBezTo>
                  <a:cubicBezTo>
                    <a:pt x="862979" y="103858"/>
                    <a:pt x="854704" y="116371"/>
                    <a:pt x="857325" y="129189"/>
                  </a:cubicBezTo>
                  <a:cubicBezTo>
                    <a:pt x="859220" y="138493"/>
                    <a:pt x="866485" y="145763"/>
                    <a:pt x="875803" y="147662"/>
                  </a:cubicBezTo>
                  <a:close/>
                  <a:moveTo>
                    <a:pt x="880540" y="110391"/>
                  </a:moveTo>
                  <a:cubicBezTo>
                    <a:pt x="888405" y="110391"/>
                    <a:pt x="894754" y="116755"/>
                    <a:pt x="894754" y="124605"/>
                  </a:cubicBezTo>
                  <a:cubicBezTo>
                    <a:pt x="894754" y="132455"/>
                    <a:pt x="888405" y="138818"/>
                    <a:pt x="880540" y="138818"/>
                  </a:cubicBezTo>
                  <a:cubicBezTo>
                    <a:pt x="872676" y="138818"/>
                    <a:pt x="866327" y="132455"/>
                    <a:pt x="866327" y="124605"/>
                  </a:cubicBezTo>
                  <a:cubicBezTo>
                    <a:pt x="866232" y="116773"/>
                    <a:pt x="872486" y="110339"/>
                    <a:pt x="880319" y="110235"/>
                  </a:cubicBezTo>
                  <a:cubicBezTo>
                    <a:pt x="880382" y="110234"/>
                    <a:pt x="880477" y="110233"/>
                    <a:pt x="880540" y="110233"/>
                  </a:cubicBezTo>
                  <a:close/>
                  <a:moveTo>
                    <a:pt x="41946" y="1462724"/>
                  </a:moveTo>
                  <a:lnTo>
                    <a:pt x="51421" y="1457260"/>
                  </a:lnTo>
                  <a:lnTo>
                    <a:pt x="51421" y="1266262"/>
                  </a:lnTo>
                  <a:lnTo>
                    <a:pt x="381963" y="1266262"/>
                  </a:lnTo>
                  <a:lnTo>
                    <a:pt x="398387" y="1256787"/>
                  </a:lnTo>
                  <a:lnTo>
                    <a:pt x="41946" y="1256787"/>
                  </a:lnTo>
                  <a:close/>
                  <a:moveTo>
                    <a:pt x="1861270" y="72015"/>
                  </a:moveTo>
                  <a:lnTo>
                    <a:pt x="1861270" y="129185"/>
                  </a:lnTo>
                  <a:lnTo>
                    <a:pt x="1946551" y="129185"/>
                  </a:lnTo>
                  <a:lnTo>
                    <a:pt x="1946551" y="0"/>
                  </a:lnTo>
                  <a:lnTo>
                    <a:pt x="1937075" y="0"/>
                  </a:lnTo>
                  <a:lnTo>
                    <a:pt x="1937075" y="119709"/>
                  </a:lnTo>
                  <a:lnTo>
                    <a:pt x="1870746" y="119709"/>
                  </a:lnTo>
                  <a:lnTo>
                    <a:pt x="1870746" y="71857"/>
                  </a:lnTo>
                  <a:cubicBezTo>
                    <a:pt x="1883570" y="69240"/>
                    <a:pt x="1891845" y="56728"/>
                    <a:pt x="1889223" y="43909"/>
                  </a:cubicBezTo>
                  <a:cubicBezTo>
                    <a:pt x="1886602" y="31090"/>
                    <a:pt x="1874094" y="22819"/>
                    <a:pt x="1861270" y="25436"/>
                  </a:cubicBezTo>
                  <a:cubicBezTo>
                    <a:pt x="1848446" y="28053"/>
                    <a:pt x="1840171" y="40566"/>
                    <a:pt x="1842792" y="53384"/>
                  </a:cubicBezTo>
                  <a:cubicBezTo>
                    <a:pt x="1844688" y="62687"/>
                    <a:pt x="1851952" y="69958"/>
                    <a:pt x="1861270" y="71857"/>
                  </a:cubicBezTo>
                  <a:close/>
                  <a:moveTo>
                    <a:pt x="1866008" y="34586"/>
                  </a:moveTo>
                  <a:cubicBezTo>
                    <a:pt x="1873873" y="34586"/>
                    <a:pt x="1880221" y="40950"/>
                    <a:pt x="1880221" y="48800"/>
                  </a:cubicBezTo>
                  <a:cubicBezTo>
                    <a:pt x="1880221" y="56650"/>
                    <a:pt x="1873873" y="63013"/>
                    <a:pt x="1866008" y="63013"/>
                  </a:cubicBezTo>
                  <a:cubicBezTo>
                    <a:pt x="1858143" y="63013"/>
                    <a:pt x="1851794" y="56650"/>
                    <a:pt x="1851794" y="48800"/>
                  </a:cubicBezTo>
                  <a:cubicBezTo>
                    <a:pt x="1851700" y="40968"/>
                    <a:pt x="1857953" y="34534"/>
                    <a:pt x="1865787" y="34429"/>
                  </a:cubicBezTo>
                  <a:cubicBezTo>
                    <a:pt x="1865850" y="34429"/>
                    <a:pt x="1865945" y="34428"/>
                    <a:pt x="1866008" y="34428"/>
                  </a:cubicBezTo>
                  <a:close/>
                  <a:moveTo>
                    <a:pt x="1567525" y="404610"/>
                  </a:moveTo>
                  <a:cubicBezTo>
                    <a:pt x="1554701" y="401995"/>
                    <a:pt x="1542193" y="410267"/>
                    <a:pt x="1539571" y="423088"/>
                  </a:cubicBezTo>
                  <a:cubicBezTo>
                    <a:pt x="1536950" y="435908"/>
                    <a:pt x="1545225" y="448426"/>
                    <a:pt x="1558049" y="451041"/>
                  </a:cubicBezTo>
                  <a:lnTo>
                    <a:pt x="1558049" y="587395"/>
                  </a:lnTo>
                  <a:lnTo>
                    <a:pt x="1567525" y="581931"/>
                  </a:lnTo>
                  <a:lnTo>
                    <a:pt x="1567525" y="450883"/>
                  </a:lnTo>
                  <a:cubicBezTo>
                    <a:pt x="1580349" y="448280"/>
                    <a:pt x="1588624" y="435776"/>
                    <a:pt x="1586034" y="422955"/>
                  </a:cubicBezTo>
                  <a:cubicBezTo>
                    <a:pt x="1584139" y="413631"/>
                    <a:pt x="1576843" y="406344"/>
                    <a:pt x="1567525" y="404452"/>
                  </a:cubicBezTo>
                  <a:close/>
                  <a:moveTo>
                    <a:pt x="1562787" y="442039"/>
                  </a:moveTo>
                  <a:cubicBezTo>
                    <a:pt x="1554922" y="442039"/>
                    <a:pt x="1548574" y="435674"/>
                    <a:pt x="1548574" y="427825"/>
                  </a:cubicBezTo>
                  <a:cubicBezTo>
                    <a:pt x="1548574" y="419976"/>
                    <a:pt x="1554922" y="413612"/>
                    <a:pt x="1562787" y="413612"/>
                  </a:cubicBezTo>
                  <a:cubicBezTo>
                    <a:pt x="1570652" y="413612"/>
                    <a:pt x="1577001" y="419976"/>
                    <a:pt x="1577001" y="427825"/>
                  </a:cubicBezTo>
                  <a:cubicBezTo>
                    <a:pt x="1576906" y="435614"/>
                    <a:pt x="1570589" y="441881"/>
                    <a:pt x="1562787" y="441881"/>
                  </a:cubicBezTo>
                  <a:close/>
                  <a:moveTo>
                    <a:pt x="2477187" y="44062"/>
                  </a:moveTo>
                  <a:lnTo>
                    <a:pt x="2477187" y="0"/>
                  </a:lnTo>
                  <a:lnTo>
                    <a:pt x="2467712" y="0"/>
                  </a:lnTo>
                  <a:lnTo>
                    <a:pt x="2467712" y="53379"/>
                  </a:lnTo>
                  <a:lnTo>
                    <a:pt x="2482620" y="53379"/>
                  </a:lnTo>
                  <a:lnTo>
                    <a:pt x="2499012" y="43904"/>
                  </a:lnTo>
                  <a:close/>
                  <a:moveTo>
                    <a:pt x="2325577" y="25584"/>
                  </a:moveTo>
                  <a:lnTo>
                    <a:pt x="2325577" y="0"/>
                  </a:lnTo>
                  <a:lnTo>
                    <a:pt x="2316101" y="0"/>
                  </a:lnTo>
                  <a:lnTo>
                    <a:pt x="2316101" y="25426"/>
                  </a:lnTo>
                  <a:cubicBezTo>
                    <a:pt x="2303277" y="28043"/>
                    <a:pt x="2295002" y="40556"/>
                    <a:pt x="2297623" y="53375"/>
                  </a:cubicBezTo>
                  <a:cubicBezTo>
                    <a:pt x="2300245" y="66193"/>
                    <a:pt x="2312753" y="74464"/>
                    <a:pt x="2325577" y="71847"/>
                  </a:cubicBezTo>
                  <a:cubicBezTo>
                    <a:pt x="2338401" y="69231"/>
                    <a:pt x="2346676" y="56718"/>
                    <a:pt x="2344054" y="43899"/>
                  </a:cubicBezTo>
                  <a:cubicBezTo>
                    <a:pt x="2342159" y="34596"/>
                    <a:pt x="2334894" y="27325"/>
                    <a:pt x="2325577" y="25426"/>
                  </a:cubicBezTo>
                  <a:close/>
                  <a:moveTo>
                    <a:pt x="2320839" y="63013"/>
                  </a:moveTo>
                  <a:cubicBezTo>
                    <a:pt x="2312974" y="63013"/>
                    <a:pt x="2306626" y="56650"/>
                    <a:pt x="2306626" y="48800"/>
                  </a:cubicBezTo>
                  <a:cubicBezTo>
                    <a:pt x="2306626" y="40950"/>
                    <a:pt x="2312974" y="34586"/>
                    <a:pt x="2320839" y="34586"/>
                  </a:cubicBezTo>
                  <a:cubicBezTo>
                    <a:pt x="2328704" y="34586"/>
                    <a:pt x="2335052" y="40950"/>
                    <a:pt x="2335052" y="48800"/>
                  </a:cubicBezTo>
                  <a:cubicBezTo>
                    <a:pt x="2334958" y="56588"/>
                    <a:pt x="2328641" y="62856"/>
                    <a:pt x="2320839" y="62855"/>
                  </a:cubicBezTo>
                  <a:close/>
                  <a:moveTo>
                    <a:pt x="2391906" y="105969"/>
                  </a:moveTo>
                  <a:lnTo>
                    <a:pt x="2401382" y="100505"/>
                  </a:lnTo>
                  <a:lnTo>
                    <a:pt x="2401382" y="0"/>
                  </a:lnTo>
                  <a:lnTo>
                    <a:pt x="2391906" y="0"/>
                  </a:lnTo>
                  <a:close/>
                  <a:moveTo>
                    <a:pt x="733668" y="650503"/>
                  </a:moveTo>
                  <a:lnTo>
                    <a:pt x="524729" y="650503"/>
                  </a:lnTo>
                  <a:cubicBezTo>
                    <a:pt x="522108" y="637686"/>
                    <a:pt x="509601" y="629414"/>
                    <a:pt x="496777" y="632032"/>
                  </a:cubicBezTo>
                  <a:cubicBezTo>
                    <a:pt x="483953" y="634647"/>
                    <a:pt x="475678" y="647161"/>
                    <a:pt x="478299" y="659979"/>
                  </a:cubicBezTo>
                  <a:cubicBezTo>
                    <a:pt x="480921" y="672796"/>
                    <a:pt x="493428" y="681068"/>
                    <a:pt x="506252" y="678450"/>
                  </a:cubicBezTo>
                  <a:cubicBezTo>
                    <a:pt x="515570" y="676552"/>
                    <a:pt x="522835" y="669281"/>
                    <a:pt x="524729" y="659979"/>
                  </a:cubicBezTo>
                  <a:lnTo>
                    <a:pt x="724192" y="659979"/>
                  </a:lnTo>
                  <a:lnTo>
                    <a:pt x="724192" y="726308"/>
                  </a:lnTo>
                  <a:lnTo>
                    <a:pt x="648387" y="726308"/>
                  </a:lnTo>
                  <a:lnTo>
                    <a:pt x="648387" y="1105334"/>
                  </a:lnTo>
                  <a:lnTo>
                    <a:pt x="600535" y="1105334"/>
                  </a:lnTo>
                  <a:cubicBezTo>
                    <a:pt x="597914" y="1092517"/>
                    <a:pt x="585406" y="1084245"/>
                    <a:pt x="572582" y="1086863"/>
                  </a:cubicBezTo>
                  <a:cubicBezTo>
                    <a:pt x="559758" y="1089478"/>
                    <a:pt x="551483" y="1101993"/>
                    <a:pt x="554104" y="1114810"/>
                  </a:cubicBezTo>
                  <a:cubicBezTo>
                    <a:pt x="556726" y="1127627"/>
                    <a:pt x="569234" y="1135900"/>
                    <a:pt x="582058" y="1133281"/>
                  </a:cubicBezTo>
                  <a:cubicBezTo>
                    <a:pt x="591375" y="1131383"/>
                    <a:pt x="598640" y="1124112"/>
                    <a:pt x="600535" y="1114810"/>
                  </a:cubicBezTo>
                  <a:lnTo>
                    <a:pt x="644565" y="1114810"/>
                  </a:lnTo>
                  <a:lnTo>
                    <a:pt x="657863" y="1107135"/>
                  </a:lnTo>
                  <a:lnTo>
                    <a:pt x="657863" y="735626"/>
                  </a:lnTo>
                  <a:lnTo>
                    <a:pt x="733668" y="735626"/>
                  </a:lnTo>
                  <a:close/>
                  <a:moveTo>
                    <a:pt x="501515" y="669454"/>
                  </a:moveTo>
                  <a:cubicBezTo>
                    <a:pt x="493650" y="669454"/>
                    <a:pt x="487301" y="663090"/>
                    <a:pt x="487301" y="655241"/>
                  </a:cubicBezTo>
                  <a:cubicBezTo>
                    <a:pt x="487301" y="647392"/>
                    <a:pt x="493650" y="641028"/>
                    <a:pt x="501515" y="641028"/>
                  </a:cubicBezTo>
                  <a:cubicBezTo>
                    <a:pt x="509379" y="641028"/>
                    <a:pt x="515728" y="647392"/>
                    <a:pt x="515728" y="655241"/>
                  </a:cubicBezTo>
                  <a:cubicBezTo>
                    <a:pt x="515633" y="663030"/>
                    <a:pt x="509316" y="669297"/>
                    <a:pt x="501515" y="669297"/>
                  </a:cubicBezTo>
                  <a:close/>
                  <a:moveTo>
                    <a:pt x="577320" y="1124286"/>
                  </a:moveTo>
                  <a:cubicBezTo>
                    <a:pt x="569455" y="1124286"/>
                    <a:pt x="563106" y="1117921"/>
                    <a:pt x="563106" y="1110072"/>
                  </a:cubicBezTo>
                  <a:cubicBezTo>
                    <a:pt x="563106" y="1102223"/>
                    <a:pt x="569455" y="1095859"/>
                    <a:pt x="577320" y="1095859"/>
                  </a:cubicBezTo>
                  <a:cubicBezTo>
                    <a:pt x="585185" y="1095859"/>
                    <a:pt x="591533" y="1102223"/>
                    <a:pt x="591533" y="1110072"/>
                  </a:cubicBezTo>
                  <a:cubicBezTo>
                    <a:pt x="591438" y="1117861"/>
                    <a:pt x="585121" y="1124128"/>
                    <a:pt x="577320" y="1124128"/>
                  </a:cubicBezTo>
                  <a:close/>
                  <a:moveTo>
                    <a:pt x="1870746" y="177195"/>
                  </a:moveTo>
                  <a:cubicBezTo>
                    <a:pt x="1857922" y="174581"/>
                    <a:pt x="1845414" y="182855"/>
                    <a:pt x="1842792" y="195674"/>
                  </a:cubicBezTo>
                  <a:cubicBezTo>
                    <a:pt x="1840203" y="208493"/>
                    <a:pt x="1848446" y="221004"/>
                    <a:pt x="1861270" y="223618"/>
                  </a:cubicBezTo>
                  <a:cubicBezTo>
                    <a:pt x="1874094" y="226231"/>
                    <a:pt x="1886602" y="217963"/>
                    <a:pt x="1889223" y="205148"/>
                  </a:cubicBezTo>
                  <a:lnTo>
                    <a:pt x="2022356" y="205148"/>
                  </a:lnTo>
                  <a:lnTo>
                    <a:pt x="2022356" y="0"/>
                  </a:lnTo>
                  <a:lnTo>
                    <a:pt x="2012880" y="0"/>
                  </a:lnTo>
                  <a:lnTo>
                    <a:pt x="2012880" y="195514"/>
                  </a:lnTo>
                  <a:lnTo>
                    <a:pt x="1889223" y="195514"/>
                  </a:lnTo>
                  <a:cubicBezTo>
                    <a:pt x="1887328" y="186204"/>
                    <a:pt x="1880063" y="178927"/>
                    <a:pt x="1870746" y="177037"/>
                  </a:cubicBezTo>
                  <a:close/>
                  <a:moveTo>
                    <a:pt x="1866008" y="214623"/>
                  </a:moveTo>
                  <a:cubicBezTo>
                    <a:pt x="1858143" y="214623"/>
                    <a:pt x="1851794" y="208260"/>
                    <a:pt x="1851794" y="200410"/>
                  </a:cubicBezTo>
                  <a:cubicBezTo>
                    <a:pt x="1851794" y="192560"/>
                    <a:pt x="1858143" y="186196"/>
                    <a:pt x="1866008" y="186196"/>
                  </a:cubicBezTo>
                  <a:cubicBezTo>
                    <a:pt x="1873873" y="186196"/>
                    <a:pt x="1880221" y="192560"/>
                    <a:pt x="1880221" y="200410"/>
                  </a:cubicBezTo>
                  <a:cubicBezTo>
                    <a:pt x="1880126" y="208198"/>
                    <a:pt x="1873809" y="214466"/>
                    <a:pt x="1866008" y="214465"/>
                  </a:cubicBezTo>
                  <a:close/>
                  <a:moveTo>
                    <a:pt x="554104" y="1029529"/>
                  </a:moveTo>
                  <a:cubicBezTo>
                    <a:pt x="551483" y="1042350"/>
                    <a:pt x="559758" y="1054861"/>
                    <a:pt x="572582" y="1057473"/>
                  </a:cubicBezTo>
                  <a:cubicBezTo>
                    <a:pt x="585406" y="1060088"/>
                    <a:pt x="597914" y="1051813"/>
                    <a:pt x="600535" y="1038992"/>
                  </a:cubicBezTo>
                  <a:cubicBezTo>
                    <a:pt x="603125" y="1026178"/>
                    <a:pt x="594881" y="1013670"/>
                    <a:pt x="582058" y="1011052"/>
                  </a:cubicBezTo>
                  <a:lnTo>
                    <a:pt x="582058" y="754262"/>
                  </a:lnTo>
                  <a:cubicBezTo>
                    <a:pt x="594881" y="751646"/>
                    <a:pt x="603156" y="739132"/>
                    <a:pt x="600535" y="726315"/>
                  </a:cubicBezTo>
                  <a:cubicBezTo>
                    <a:pt x="597914" y="713494"/>
                    <a:pt x="585406" y="705225"/>
                    <a:pt x="572582" y="707840"/>
                  </a:cubicBezTo>
                  <a:cubicBezTo>
                    <a:pt x="559758" y="710459"/>
                    <a:pt x="551483" y="722970"/>
                    <a:pt x="554104" y="735790"/>
                  </a:cubicBezTo>
                  <a:cubicBezTo>
                    <a:pt x="556000" y="745092"/>
                    <a:pt x="563264" y="752363"/>
                    <a:pt x="572582" y="754262"/>
                  </a:cubicBezTo>
                  <a:lnTo>
                    <a:pt x="572582" y="1011052"/>
                  </a:lnTo>
                  <a:cubicBezTo>
                    <a:pt x="563328" y="1012918"/>
                    <a:pt x="556063" y="1020123"/>
                    <a:pt x="554104" y="1029371"/>
                  </a:cubicBezTo>
                  <a:close/>
                  <a:moveTo>
                    <a:pt x="563106" y="731046"/>
                  </a:moveTo>
                  <a:cubicBezTo>
                    <a:pt x="563106" y="723197"/>
                    <a:pt x="569455" y="716833"/>
                    <a:pt x="577320" y="716833"/>
                  </a:cubicBezTo>
                  <a:cubicBezTo>
                    <a:pt x="585185" y="716833"/>
                    <a:pt x="591533" y="723197"/>
                    <a:pt x="591533" y="731046"/>
                  </a:cubicBezTo>
                  <a:cubicBezTo>
                    <a:pt x="591533" y="738895"/>
                    <a:pt x="585185" y="745260"/>
                    <a:pt x="577320" y="745260"/>
                  </a:cubicBezTo>
                  <a:cubicBezTo>
                    <a:pt x="569487" y="745279"/>
                    <a:pt x="563138" y="738943"/>
                    <a:pt x="563106" y="731109"/>
                  </a:cubicBezTo>
                  <a:cubicBezTo>
                    <a:pt x="563106" y="731037"/>
                    <a:pt x="563106" y="730961"/>
                    <a:pt x="563106" y="730888"/>
                  </a:cubicBezTo>
                  <a:close/>
                  <a:moveTo>
                    <a:pt x="577320" y="1020053"/>
                  </a:moveTo>
                  <a:cubicBezTo>
                    <a:pt x="585185" y="1020053"/>
                    <a:pt x="591533" y="1026418"/>
                    <a:pt x="591533" y="1034267"/>
                  </a:cubicBezTo>
                  <a:cubicBezTo>
                    <a:pt x="591533" y="1042116"/>
                    <a:pt x="585185" y="1048480"/>
                    <a:pt x="577320" y="1048480"/>
                  </a:cubicBezTo>
                  <a:cubicBezTo>
                    <a:pt x="569455" y="1048480"/>
                    <a:pt x="563106" y="1042116"/>
                    <a:pt x="563106" y="1034267"/>
                  </a:cubicBezTo>
                  <a:cubicBezTo>
                    <a:pt x="563011" y="1026434"/>
                    <a:pt x="569265" y="1020003"/>
                    <a:pt x="577098" y="1019896"/>
                  </a:cubicBezTo>
                  <a:cubicBezTo>
                    <a:pt x="577162" y="1019896"/>
                    <a:pt x="577257" y="1019896"/>
                    <a:pt x="577320" y="1019896"/>
                  </a:cubicBezTo>
                  <a:close/>
                  <a:moveTo>
                    <a:pt x="1633854" y="72015"/>
                  </a:moveTo>
                  <a:cubicBezTo>
                    <a:pt x="1646678" y="74634"/>
                    <a:pt x="1659186" y="66365"/>
                    <a:pt x="1661807" y="53547"/>
                  </a:cubicBezTo>
                  <a:cubicBezTo>
                    <a:pt x="1661807" y="53544"/>
                    <a:pt x="1661807" y="53541"/>
                    <a:pt x="1661807" y="53537"/>
                  </a:cubicBezTo>
                  <a:lnTo>
                    <a:pt x="1785465" y="53537"/>
                  </a:lnTo>
                  <a:lnTo>
                    <a:pt x="1785465" y="252842"/>
                  </a:lnTo>
                  <a:cubicBezTo>
                    <a:pt x="1772641" y="255458"/>
                    <a:pt x="1764366" y="267971"/>
                    <a:pt x="1766987" y="280790"/>
                  </a:cubicBezTo>
                  <a:cubicBezTo>
                    <a:pt x="1769609" y="293609"/>
                    <a:pt x="1782117" y="301880"/>
                    <a:pt x="1794941" y="299263"/>
                  </a:cubicBezTo>
                  <a:cubicBezTo>
                    <a:pt x="1807764" y="296646"/>
                    <a:pt x="1816039" y="284133"/>
                    <a:pt x="1813418" y="271315"/>
                  </a:cubicBezTo>
                  <a:cubicBezTo>
                    <a:pt x="1811523" y="262011"/>
                    <a:pt x="1804258" y="254741"/>
                    <a:pt x="1794941" y="252842"/>
                  </a:cubicBezTo>
                  <a:lnTo>
                    <a:pt x="1794941" y="43904"/>
                  </a:lnTo>
                  <a:lnTo>
                    <a:pt x="1661807" y="43904"/>
                  </a:lnTo>
                  <a:cubicBezTo>
                    <a:pt x="1659186" y="31086"/>
                    <a:pt x="1646678" y="22818"/>
                    <a:pt x="1633854" y="25438"/>
                  </a:cubicBezTo>
                  <a:cubicBezTo>
                    <a:pt x="1621031" y="28058"/>
                    <a:pt x="1612756" y="40573"/>
                    <a:pt x="1615377" y="53391"/>
                  </a:cubicBezTo>
                  <a:cubicBezTo>
                    <a:pt x="1617304" y="62690"/>
                    <a:pt x="1624569" y="69956"/>
                    <a:pt x="1633854" y="71857"/>
                  </a:cubicBezTo>
                  <a:close/>
                  <a:moveTo>
                    <a:pt x="1804416" y="276215"/>
                  </a:moveTo>
                  <a:cubicBezTo>
                    <a:pt x="1804416" y="284065"/>
                    <a:pt x="1798067" y="290429"/>
                    <a:pt x="1790203" y="290429"/>
                  </a:cubicBezTo>
                  <a:cubicBezTo>
                    <a:pt x="1782338" y="290429"/>
                    <a:pt x="1775989" y="284065"/>
                    <a:pt x="1775989" y="276215"/>
                  </a:cubicBezTo>
                  <a:cubicBezTo>
                    <a:pt x="1775989" y="268365"/>
                    <a:pt x="1782338" y="262002"/>
                    <a:pt x="1790203" y="262002"/>
                  </a:cubicBezTo>
                  <a:cubicBezTo>
                    <a:pt x="1798004" y="262001"/>
                    <a:pt x="1804321" y="268269"/>
                    <a:pt x="1804416" y="276057"/>
                  </a:cubicBezTo>
                  <a:close/>
                  <a:moveTo>
                    <a:pt x="1638592" y="34586"/>
                  </a:moveTo>
                  <a:cubicBezTo>
                    <a:pt x="1646457" y="34586"/>
                    <a:pt x="1652806" y="40950"/>
                    <a:pt x="1652806" y="48800"/>
                  </a:cubicBezTo>
                  <a:cubicBezTo>
                    <a:pt x="1652806" y="56650"/>
                    <a:pt x="1646457" y="63013"/>
                    <a:pt x="1638592" y="63013"/>
                  </a:cubicBezTo>
                  <a:cubicBezTo>
                    <a:pt x="1630728" y="63013"/>
                    <a:pt x="1624379" y="56650"/>
                    <a:pt x="1624379" y="48800"/>
                  </a:cubicBezTo>
                  <a:cubicBezTo>
                    <a:pt x="1624284" y="40968"/>
                    <a:pt x="1630538" y="34534"/>
                    <a:pt x="1638371" y="34429"/>
                  </a:cubicBezTo>
                  <a:cubicBezTo>
                    <a:pt x="1638434" y="34429"/>
                    <a:pt x="1638529" y="34428"/>
                    <a:pt x="1638592" y="34428"/>
                  </a:cubicBezTo>
                  <a:close/>
                  <a:moveTo>
                    <a:pt x="1586002" y="347282"/>
                  </a:moveTo>
                  <a:cubicBezTo>
                    <a:pt x="1583381" y="334465"/>
                    <a:pt x="1570873" y="326193"/>
                    <a:pt x="1558049" y="328811"/>
                  </a:cubicBezTo>
                  <a:cubicBezTo>
                    <a:pt x="1545225" y="331427"/>
                    <a:pt x="1536950" y="343941"/>
                    <a:pt x="1539571" y="356758"/>
                  </a:cubicBezTo>
                  <a:cubicBezTo>
                    <a:pt x="1542193" y="369576"/>
                    <a:pt x="1554701" y="377848"/>
                    <a:pt x="1567525" y="375229"/>
                  </a:cubicBezTo>
                  <a:cubicBezTo>
                    <a:pt x="1576843" y="373331"/>
                    <a:pt x="1584107" y="366060"/>
                    <a:pt x="1586002" y="356758"/>
                  </a:cubicBezTo>
                  <a:lnTo>
                    <a:pt x="1719135" y="356758"/>
                  </a:lnTo>
                  <a:lnTo>
                    <a:pt x="1719135" y="147662"/>
                  </a:lnTo>
                  <a:cubicBezTo>
                    <a:pt x="1731959" y="145046"/>
                    <a:pt x="1740234" y="132533"/>
                    <a:pt x="1737612" y="119714"/>
                  </a:cubicBezTo>
                  <a:cubicBezTo>
                    <a:pt x="1734991" y="106895"/>
                    <a:pt x="1722484" y="98624"/>
                    <a:pt x="1709660" y="101241"/>
                  </a:cubicBezTo>
                  <a:cubicBezTo>
                    <a:pt x="1696836" y="103858"/>
                    <a:pt x="1688561" y="116371"/>
                    <a:pt x="1691182" y="129189"/>
                  </a:cubicBezTo>
                  <a:cubicBezTo>
                    <a:pt x="1693077" y="138493"/>
                    <a:pt x="1700342" y="145763"/>
                    <a:pt x="1709660" y="147662"/>
                  </a:cubicBezTo>
                  <a:lnTo>
                    <a:pt x="1709660" y="347125"/>
                  </a:lnTo>
                  <a:close/>
                  <a:moveTo>
                    <a:pt x="1562787" y="366234"/>
                  </a:moveTo>
                  <a:cubicBezTo>
                    <a:pt x="1554922" y="366234"/>
                    <a:pt x="1548574" y="359869"/>
                    <a:pt x="1548574" y="352020"/>
                  </a:cubicBezTo>
                  <a:cubicBezTo>
                    <a:pt x="1548574" y="344171"/>
                    <a:pt x="1554922" y="337807"/>
                    <a:pt x="1562787" y="337807"/>
                  </a:cubicBezTo>
                  <a:cubicBezTo>
                    <a:pt x="1570652" y="337807"/>
                    <a:pt x="1577001" y="344171"/>
                    <a:pt x="1577001" y="352020"/>
                  </a:cubicBezTo>
                  <a:cubicBezTo>
                    <a:pt x="1576906" y="359809"/>
                    <a:pt x="1570589" y="366076"/>
                    <a:pt x="1562787" y="366076"/>
                  </a:cubicBezTo>
                  <a:close/>
                  <a:moveTo>
                    <a:pt x="1700184" y="124605"/>
                  </a:moveTo>
                  <a:cubicBezTo>
                    <a:pt x="1700184" y="116755"/>
                    <a:pt x="1706533" y="110391"/>
                    <a:pt x="1714398" y="110391"/>
                  </a:cubicBezTo>
                  <a:cubicBezTo>
                    <a:pt x="1722262" y="110391"/>
                    <a:pt x="1728611" y="116755"/>
                    <a:pt x="1728611" y="124605"/>
                  </a:cubicBezTo>
                  <a:cubicBezTo>
                    <a:pt x="1728611" y="132455"/>
                    <a:pt x="1722262" y="138818"/>
                    <a:pt x="1714398" y="138818"/>
                  </a:cubicBezTo>
                  <a:cubicBezTo>
                    <a:pt x="1706564" y="138836"/>
                    <a:pt x="1700216" y="132502"/>
                    <a:pt x="1700184" y="124669"/>
                  </a:cubicBezTo>
                  <a:cubicBezTo>
                    <a:pt x="1700184" y="124595"/>
                    <a:pt x="1700184" y="124521"/>
                    <a:pt x="1700184" y="124447"/>
                  </a:cubicBezTo>
                  <a:close/>
                  <a:moveTo>
                    <a:pt x="1330634" y="72015"/>
                  </a:moveTo>
                  <a:cubicBezTo>
                    <a:pt x="1343458" y="74634"/>
                    <a:pt x="1355965" y="66365"/>
                    <a:pt x="1358586" y="53547"/>
                  </a:cubicBezTo>
                  <a:cubicBezTo>
                    <a:pt x="1358586" y="53544"/>
                    <a:pt x="1358586" y="53541"/>
                    <a:pt x="1358586" y="53537"/>
                  </a:cubicBezTo>
                  <a:lnTo>
                    <a:pt x="1415915" y="53537"/>
                  </a:lnTo>
                  <a:lnTo>
                    <a:pt x="1415915" y="0"/>
                  </a:lnTo>
                  <a:lnTo>
                    <a:pt x="1406439" y="0"/>
                  </a:lnTo>
                  <a:lnTo>
                    <a:pt x="1406439" y="43904"/>
                  </a:lnTo>
                  <a:lnTo>
                    <a:pt x="1358586" y="43904"/>
                  </a:lnTo>
                  <a:cubicBezTo>
                    <a:pt x="1355965" y="31086"/>
                    <a:pt x="1343458" y="22818"/>
                    <a:pt x="1330634" y="25438"/>
                  </a:cubicBezTo>
                  <a:cubicBezTo>
                    <a:pt x="1317810" y="28058"/>
                    <a:pt x="1309535" y="40573"/>
                    <a:pt x="1312156" y="53391"/>
                  </a:cubicBezTo>
                  <a:cubicBezTo>
                    <a:pt x="1314083" y="62690"/>
                    <a:pt x="1321348" y="69956"/>
                    <a:pt x="1330634" y="71857"/>
                  </a:cubicBezTo>
                  <a:close/>
                  <a:moveTo>
                    <a:pt x="1335372" y="34586"/>
                  </a:moveTo>
                  <a:cubicBezTo>
                    <a:pt x="1343236" y="34586"/>
                    <a:pt x="1349585" y="40950"/>
                    <a:pt x="1349585" y="48800"/>
                  </a:cubicBezTo>
                  <a:cubicBezTo>
                    <a:pt x="1349585" y="56650"/>
                    <a:pt x="1343236" y="63013"/>
                    <a:pt x="1335372" y="63013"/>
                  </a:cubicBezTo>
                  <a:cubicBezTo>
                    <a:pt x="1327507" y="63013"/>
                    <a:pt x="1321158" y="56650"/>
                    <a:pt x="1321158" y="48800"/>
                  </a:cubicBezTo>
                  <a:cubicBezTo>
                    <a:pt x="1321063" y="40968"/>
                    <a:pt x="1327317" y="34534"/>
                    <a:pt x="1335150" y="34429"/>
                  </a:cubicBezTo>
                  <a:cubicBezTo>
                    <a:pt x="1335214" y="34429"/>
                    <a:pt x="1335308" y="34428"/>
                    <a:pt x="1335372" y="34428"/>
                  </a:cubicBezTo>
                  <a:close/>
                  <a:moveTo>
                    <a:pt x="2249772" y="25584"/>
                  </a:moveTo>
                  <a:cubicBezTo>
                    <a:pt x="2236948" y="22968"/>
                    <a:pt x="2224440" y="31240"/>
                    <a:pt x="2221818" y="44062"/>
                  </a:cubicBezTo>
                  <a:cubicBezTo>
                    <a:pt x="2219197" y="56883"/>
                    <a:pt x="2227472" y="69398"/>
                    <a:pt x="2240296" y="72015"/>
                  </a:cubicBezTo>
                  <a:lnTo>
                    <a:pt x="2240296" y="193335"/>
                  </a:lnTo>
                  <a:lnTo>
                    <a:pt x="2249772" y="187871"/>
                  </a:lnTo>
                  <a:lnTo>
                    <a:pt x="2249772" y="71857"/>
                  </a:lnTo>
                  <a:cubicBezTo>
                    <a:pt x="2262596" y="69253"/>
                    <a:pt x="2270871" y="56749"/>
                    <a:pt x="2268280" y="43928"/>
                  </a:cubicBezTo>
                  <a:cubicBezTo>
                    <a:pt x="2266386" y="34605"/>
                    <a:pt x="2259089" y="27319"/>
                    <a:pt x="2249772" y="25426"/>
                  </a:cubicBezTo>
                  <a:close/>
                  <a:moveTo>
                    <a:pt x="2245034" y="63013"/>
                  </a:moveTo>
                  <a:cubicBezTo>
                    <a:pt x="2237169" y="63013"/>
                    <a:pt x="2230820" y="56650"/>
                    <a:pt x="2230820" y="48800"/>
                  </a:cubicBezTo>
                  <a:cubicBezTo>
                    <a:pt x="2230820" y="40950"/>
                    <a:pt x="2237169" y="34586"/>
                    <a:pt x="2245034" y="34586"/>
                  </a:cubicBezTo>
                  <a:cubicBezTo>
                    <a:pt x="2252899" y="34586"/>
                    <a:pt x="2259247" y="40950"/>
                    <a:pt x="2259247" y="48800"/>
                  </a:cubicBezTo>
                  <a:cubicBezTo>
                    <a:pt x="2259152" y="56588"/>
                    <a:pt x="2252835" y="62856"/>
                    <a:pt x="2245034" y="62855"/>
                  </a:cubicBezTo>
                  <a:close/>
                  <a:moveTo>
                    <a:pt x="827950" y="811589"/>
                  </a:moveTo>
                  <a:cubicBezTo>
                    <a:pt x="830572" y="798769"/>
                    <a:pt x="822297" y="786251"/>
                    <a:pt x="809473" y="783636"/>
                  </a:cubicBezTo>
                  <a:cubicBezTo>
                    <a:pt x="796649" y="781021"/>
                    <a:pt x="784141" y="789293"/>
                    <a:pt x="781520" y="802114"/>
                  </a:cubicBezTo>
                  <a:lnTo>
                    <a:pt x="724192" y="802114"/>
                  </a:lnTo>
                  <a:lnTo>
                    <a:pt x="724192" y="1068822"/>
                  </a:lnTo>
                  <a:lnTo>
                    <a:pt x="733668" y="1063357"/>
                  </a:lnTo>
                  <a:lnTo>
                    <a:pt x="733668" y="811431"/>
                  </a:lnTo>
                  <a:lnTo>
                    <a:pt x="781520" y="811431"/>
                  </a:lnTo>
                  <a:cubicBezTo>
                    <a:pt x="784110" y="824252"/>
                    <a:pt x="796618" y="832537"/>
                    <a:pt x="809442" y="829934"/>
                  </a:cubicBezTo>
                  <a:cubicBezTo>
                    <a:pt x="818759" y="828039"/>
                    <a:pt x="826056" y="820752"/>
                    <a:pt x="827950" y="811431"/>
                  </a:cubicBezTo>
                  <a:close/>
                  <a:moveTo>
                    <a:pt x="790522" y="806851"/>
                  </a:moveTo>
                  <a:cubicBezTo>
                    <a:pt x="790522" y="799002"/>
                    <a:pt x="796871" y="792638"/>
                    <a:pt x="804735" y="792638"/>
                  </a:cubicBezTo>
                  <a:cubicBezTo>
                    <a:pt x="812600" y="792638"/>
                    <a:pt x="818949" y="799002"/>
                    <a:pt x="818949" y="806851"/>
                  </a:cubicBezTo>
                  <a:cubicBezTo>
                    <a:pt x="818949" y="814700"/>
                    <a:pt x="812600" y="821065"/>
                    <a:pt x="804735" y="821065"/>
                  </a:cubicBezTo>
                  <a:cubicBezTo>
                    <a:pt x="796902" y="821084"/>
                    <a:pt x="790553" y="814748"/>
                    <a:pt x="790522" y="806915"/>
                  </a:cubicBezTo>
                  <a:cubicBezTo>
                    <a:pt x="790522" y="806842"/>
                    <a:pt x="790522" y="806766"/>
                    <a:pt x="790522" y="806693"/>
                  </a:cubicBezTo>
                  <a:close/>
                  <a:moveTo>
                    <a:pt x="2325577" y="101389"/>
                  </a:moveTo>
                  <a:cubicBezTo>
                    <a:pt x="2312753" y="98773"/>
                    <a:pt x="2300245" y="107045"/>
                    <a:pt x="2297623" y="119867"/>
                  </a:cubicBezTo>
                  <a:cubicBezTo>
                    <a:pt x="2295002" y="132688"/>
                    <a:pt x="2303277" y="145204"/>
                    <a:pt x="2316101" y="147820"/>
                  </a:cubicBezTo>
                  <a:lnTo>
                    <a:pt x="2316101" y="149747"/>
                  </a:lnTo>
                  <a:lnTo>
                    <a:pt x="2342222" y="134649"/>
                  </a:lnTo>
                  <a:cubicBezTo>
                    <a:pt x="2343044" y="132960"/>
                    <a:pt x="2343644" y="131178"/>
                    <a:pt x="2344054" y="129343"/>
                  </a:cubicBezTo>
                  <a:cubicBezTo>
                    <a:pt x="2346771" y="116542"/>
                    <a:pt x="2338558" y="103974"/>
                    <a:pt x="2325767" y="101271"/>
                  </a:cubicBezTo>
                  <a:cubicBezTo>
                    <a:pt x="2325703" y="101258"/>
                    <a:pt x="2325640" y="101244"/>
                    <a:pt x="2325577" y="101231"/>
                  </a:cubicBezTo>
                  <a:close/>
                  <a:moveTo>
                    <a:pt x="2320839" y="138818"/>
                  </a:moveTo>
                  <a:cubicBezTo>
                    <a:pt x="2312974" y="138818"/>
                    <a:pt x="2306626" y="132455"/>
                    <a:pt x="2306626" y="124605"/>
                  </a:cubicBezTo>
                  <a:cubicBezTo>
                    <a:pt x="2306626" y="116755"/>
                    <a:pt x="2312974" y="110391"/>
                    <a:pt x="2320839" y="110391"/>
                  </a:cubicBezTo>
                  <a:cubicBezTo>
                    <a:pt x="2328704" y="110391"/>
                    <a:pt x="2335052" y="116755"/>
                    <a:pt x="2335052" y="124605"/>
                  </a:cubicBezTo>
                  <a:cubicBezTo>
                    <a:pt x="2334958" y="132393"/>
                    <a:pt x="2328641" y="138661"/>
                    <a:pt x="2320839" y="138660"/>
                  </a:cubicBezTo>
                  <a:close/>
                  <a:moveTo>
                    <a:pt x="297314" y="584174"/>
                  </a:moveTo>
                  <a:cubicBezTo>
                    <a:pt x="299936" y="571353"/>
                    <a:pt x="291660" y="558842"/>
                    <a:pt x="278837" y="556230"/>
                  </a:cubicBezTo>
                  <a:cubicBezTo>
                    <a:pt x="266013" y="553615"/>
                    <a:pt x="253505" y="561890"/>
                    <a:pt x="250884" y="574711"/>
                  </a:cubicBezTo>
                  <a:cubicBezTo>
                    <a:pt x="248294" y="587525"/>
                    <a:pt x="256537" y="600033"/>
                    <a:pt x="269361" y="602651"/>
                  </a:cubicBezTo>
                  <a:lnTo>
                    <a:pt x="269361" y="963042"/>
                  </a:lnTo>
                  <a:lnTo>
                    <a:pt x="345166" y="963042"/>
                  </a:lnTo>
                  <a:lnTo>
                    <a:pt x="345166" y="1010894"/>
                  </a:lnTo>
                  <a:cubicBezTo>
                    <a:pt x="332342" y="1013509"/>
                    <a:pt x="324067" y="1026023"/>
                    <a:pt x="326689" y="1038841"/>
                  </a:cubicBezTo>
                  <a:cubicBezTo>
                    <a:pt x="329310" y="1051661"/>
                    <a:pt x="341818" y="1059930"/>
                    <a:pt x="354642" y="1057315"/>
                  </a:cubicBezTo>
                  <a:cubicBezTo>
                    <a:pt x="367466" y="1054700"/>
                    <a:pt x="375741" y="1042185"/>
                    <a:pt x="373119" y="1029365"/>
                  </a:cubicBezTo>
                  <a:cubicBezTo>
                    <a:pt x="371224" y="1020063"/>
                    <a:pt x="363960" y="1012792"/>
                    <a:pt x="354642" y="1010894"/>
                  </a:cubicBezTo>
                  <a:lnTo>
                    <a:pt x="354642" y="953566"/>
                  </a:lnTo>
                  <a:lnTo>
                    <a:pt x="278837" y="953566"/>
                  </a:lnTo>
                  <a:lnTo>
                    <a:pt x="278837" y="602493"/>
                  </a:lnTo>
                  <a:cubicBezTo>
                    <a:pt x="288154" y="600604"/>
                    <a:pt x="295419" y="593327"/>
                    <a:pt x="297314" y="584016"/>
                  </a:cubicBezTo>
                  <a:close/>
                  <a:moveTo>
                    <a:pt x="364118" y="1034267"/>
                  </a:moveTo>
                  <a:cubicBezTo>
                    <a:pt x="364118" y="1042116"/>
                    <a:pt x="357769" y="1048480"/>
                    <a:pt x="349904" y="1048480"/>
                  </a:cubicBezTo>
                  <a:cubicBezTo>
                    <a:pt x="342039" y="1048480"/>
                    <a:pt x="335691" y="1042116"/>
                    <a:pt x="335691" y="1034267"/>
                  </a:cubicBezTo>
                  <a:cubicBezTo>
                    <a:pt x="335691" y="1026418"/>
                    <a:pt x="342039" y="1020053"/>
                    <a:pt x="349904" y="1020053"/>
                  </a:cubicBezTo>
                  <a:cubicBezTo>
                    <a:pt x="357706" y="1020053"/>
                    <a:pt x="364023" y="1026320"/>
                    <a:pt x="364118" y="1034109"/>
                  </a:cubicBezTo>
                  <a:close/>
                  <a:moveTo>
                    <a:pt x="274099" y="593649"/>
                  </a:moveTo>
                  <a:cubicBezTo>
                    <a:pt x="266234" y="593649"/>
                    <a:pt x="259886" y="587285"/>
                    <a:pt x="259886" y="579436"/>
                  </a:cubicBezTo>
                  <a:cubicBezTo>
                    <a:pt x="259886" y="571587"/>
                    <a:pt x="266234" y="565222"/>
                    <a:pt x="274099" y="565222"/>
                  </a:cubicBezTo>
                  <a:cubicBezTo>
                    <a:pt x="281964" y="565222"/>
                    <a:pt x="288312" y="571587"/>
                    <a:pt x="288312" y="579436"/>
                  </a:cubicBezTo>
                  <a:cubicBezTo>
                    <a:pt x="288218" y="587225"/>
                    <a:pt x="281901" y="593491"/>
                    <a:pt x="274099" y="593491"/>
                  </a:cubicBezTo>
                  <a:close/>
                  <a:moveTo>
                    <a:pt x="1055366" y="508368"/>
                  </a:moveTo>
                  <a:cubicBezTo>
                    <a:pt x="1057988" y="495548"/>
                    <a:pt x="1049713" y="483031"/>
                    <a:pt x="1036889" y="480415"/>
                  </a:cubicBezTo>
                  <a:cubicBezTo>
                    <a:pt x="1024065" y="477800"/>
                    <a:pt x="1011557" y="486072"/>
                    <a:pt x="1008935" y="498893"/>
                  </a:cubicBezTo>
                  <a:lnTo>
                    <a:pt x="600535" y="498893"/>
                  </a:lnTo>
                  <a:cubicBezTo>
                    <a:pt x="597914" y="486075"/>
                    <a:pt x="585406" y="477803"/>
                    <a:pt x="572582" y="480422"/>
                  </a:cubicBezTo>
                  <a:cubicBezTo>
                    <a:pt x="559758" y="483037"/>
                    <a:pt x="551483" y="495551"/>
                    <a:pt x="554104" y="508368"/>
                  </a:cubicBezTo>
                  <a:cubicBezTo>
                    <a:pt x="556726" y="521186"/>
                    <a:pt x="569234" y="529458"/>
                    <a:pt x="582058" y="526840"/>
                  </a:cubicBezTo>
                  <a:cubicBezTo>
                    <a:pt x="591375" y="524941"/>
                    <a:pt x="598640" y="517670"/>
                    <a:pt x="600535" y="508368"/>
                  </a:cubicBezTo>
                  <a:lnTo>
                    <a:pt x="1008935" y="508368"/>
                  </a:lnTo>
                  <a:cubicBezTo>
                    <a:pt x="1011525" y="521189"/>
                    <a:pt x="1024033" y="529474"/>
                    <a:pt x="1036857" y="526871"/>
                  </a:cubicBezTo>
                  <a:cubicBezTo>
                    <a:pt x="1046175" y="524976"/>
                    <a:pt x="1053471" y="517689"/>
                    <a:pt x="1055366" y="508368"/>
                  </a:cubicBezTo>
                  <a:close/>
                  <a:moveTo>
                    <a:pt x="577320" y="517844"/>
                  </a:moveTo>
                  <a:cubicBezTo>
                    <a:pt x="569455" y="517844"/>
                    <a:pt x="563106" y="511480"/>
                    <a:pt x="563106" y="503631"/>
                  </a:cubicBezTo>
                  <a:cubicBezTo>
                    <a:pt x="563106" y="495782"/>
                    <a:pt x="569455" y="489417"/>
                    <a:pt x="577320" y="489417"/>
                  </a:cubicBezTo>
                  <a:cubicBezTo>
                    <a:pt x="585185" y="489417"/>
                    <a:pt x="591533" y="495782"/>
                    <a:pt x="591533" y="503631"/>
                  </a:cubicBezTo>
                  <a:cubicBezTo>
                    <a:pt x="591438" y="511420"/>
                    <a:pt x="585121" y="517686"/>
                    <a:pt x="577320" y="517686"/>
                  </a:cubicBezTo>
                  <a:close/>
                  <a:moveTo>
                    <a:pt x="1017937" y="503631"/>
                  </a:moveTo>
                  <a:cubicBezTo>
                    <a:pt x="1017937" y="495782"/>
                    <a:pt x="1024286" y="489417"/>
                    <a:pt x="1032151" y="489417"/>
                  </a:cubicBezTo>
                  <a:cubicBezTo>
                    <a:pt x="1040016" y="489417"/>
                    <a:pt x="1046364" y="495782"/>
                    <a:pt x="1046364" y="503631"/>
                  </a:cubicBezTo>
                  <a:cubicBezTo>
                    <a:pt x="1046364" y="511480"/>
                    <a:pt x="1040016" y="517844"/>
                    <a:pt x="1032151" y="517844"/>
                  </a:cubicBezTo>
                  <a:cubicBezTo>
                    <a:pt x="1024318" y="517863"/>
                    <a:pt x="1017969" y="511527"/>
                    <a:pt x="1017937" y="503694"/>
                  </a:cubicBezTo>
                  <a:cubicBezTo>
                    <a:pt x="1017937" y="503621"/>
                    <a:pt x="1017937" y="503545"/>
                    <a:pt x="1017937" y="503473"/>
                  </a:cubicBezTo>
                  <a:close/>
                  <a:moveTo>
                    <a:pt x="51421" y="0"/>
                  </a:moveTo>
                  <a:lnTo>
                    <a:pt x="41946" y="0"/>
                  </a:lnTo>
                  <a:lnTo>
                    <a:pt x="41946" y="119709"/>
                  </a:lnTo>
                  <a:lnTo>
                    <a:pt x="0" y="119709"/>
                  </a:lnTo>
                  <a:lnTo>
                    <a:pt x="0" y="129185"/>
                  </a:lnTo>
                  <a:lnTo>
                    <a:pt x="51421" y="129185"/>
                  </a:lnTo>
                  <a:close/>
                  <a:moveTo>
                    <a:pt x="1264304" y="299273"/>
                  </a:moveTo>
                  <a:cubicBezTo>
                    <a:pt x="1277128" y="296656"/>
                    <a:pt x="1285403" y="284143"/>
                    <a:pt x="1282781" y="271324"/>
                  </a:cubicBezTo>
                  <a:cubicBezTo>
                    <a:pt x="1280160" y="258505"/>
                    <a:pt x="1267652" y="250235"/>
                    <a:pt x="1254829" y="252852"/>
                  </a:cubicBezTo>
                  <a:cubicBezTo>
                    <a:pt x="1242005" y="255468"/>
                    <a:pt x="1233730" y="267981"/>
                    <a:pt x="1236351" y="280800"/>
                  </a:cubicBezTo>
                  <a:cubicBezTo>
                    <a:pt x="1238246" y="290103"/>
                    <a:pt x="1245511" y="297374"/>
                    <a:pt x="1254829" y="299273"/>
                  </a:cubicBezTo>
                  <a:lnTo>
                    <a:pt x="1254829" y="387712"/>
                  </a:lnTo>
                  <a:lnTo>
                    <a:pt x="1027413" y="615127"/>
                  </a:lnTo>
                  <a:lnTo>
                    <a:pt x="1027413" y="893522"/>
                  </a:lnTo>
                  <a:lnTo>
                    <a:pt x="1036889" y="888058"/>
                  </a:lnTo>
                  <a:lnTo>
                    <a:pt x="1036889" y="619076"/>
                  </a:lnTo>
                  <a:lnTo>
                    <a:pt x="1264304" y="391660"/>
                  </a:lnTo>
                  <a:close/>
                  <a:moveTo>
                    <a:pt x="1245353" y="276057"/>
                  </a:moveTo>
                  <a:cubicBezTo>
                    <a:pt x="1245353" y="268207"/>
                    <a:pt x="1251702" y="261844"/>
                    <a:pt x="1259566" y="261844"/>
                  </a:cubicBezTo>
                  <a:cubicBezTo>
                    <a:pt x="1267431" y="261844"/>
                    <a:pt x="1273780" y="268207"/>
                    <a:pt x="1273780" y="276057"/>
                  </a:cubicBezTo>
                  <a:cubicBezTo>
                    <a:pt x="1273780" y="283907"/>
                    <a:pt x="1267431" y="290271"/>
                    <a:pt x="1259566" y="290271"/>
                  </a:cubicBezTo>
                  <a:cubicBezTo>
                    <a:pt x="1251733" y="290288"/>
                    <a:pt x="1245385" y="283953"/>
                    <a:pt x="1245353" y="276120"/>
                  </a:cubicBezTo>
                  <a:cubicBezTo>
                    <a:pt x="1245353" y="276099"/>
                    <a:pt x="1245353" y="276078"/>
                    <a:pt x="1245353" y="276057"/>
                  </a:cubicBezTo>
                  <a:close/>
                  <a:moveTo>
                    <a:pt x="724192" y="71857"/>
                  </a:moveTo>
                  <a:lnTo>
                    <a:pt x="724192" y="347125"/>
                  </a:lnTo>
                  <a:lnTo>
                    <a:pt x="494850" y="347125"/>
                  </a:lnTo>
                  <a:lnTo>
                    <a:pt x="345166" y="496777"/>
                  </a:lnTo>
                  <a:lnTo>
                    <a:pt x="345166" y="859283"/>
                  </a:lnTo>
                  <a:cubicBezTo>
                    <a:pt x="332342" y="861899"/>
                    <a:pt x="324067" y="874413"/>
                    <a:pt x="326689" y="887230"/>
                  </a:cubicBezTo>
                  <a:cubicBezTo>
                    <a:pt x="329310" y="900051"/>
                    <a:pt x="341818" y="908320"/>
                    <a:pt x="354642" y="905705"/>
                  </a:cubicBezTo>
                  <a:cubicBezTo>
                    <a:pt x="367466" y="903089"/>
                    <a:pt x="375741" y="890575"/>
                    <a:pt x="373119" y="877755"/>
                  </a:cubicBezTo>
                  <a:cubicBezTo>
                    <a:pt x="371224" y="868453"/>
                    <a:pt x="363960" y="861182"/>
                    <a:pt x="354642" y="859283"/>
                  </a:cubicBezTo>
                  <a:lnTo>
                    <a:pt x="354642" y="500662"/>
                  </a:lnTo>
                  <a:lnTo>
                    <a:pt x="498735" y="356600"/>
                  </a:lnTo>
                  <a:lnTo>
                    <a:pt x="733668" y="356600"/>
                  </a:lnTo>
                  <a:lnTo>
                    <a:pt x="733668" y="71857"/>
                  </a:lnTo>
                  <a:cubicBezTo>
                    <a:pt x="746492" y="69240"/>
                    <a:pt x="754767" y="56728"/>
                    <a:pt x="752145" y="43909"/>
                  </a:cubicBezTo>
                  <a:cubicBezTo>
                    <a:pt x="749524" y="31090"/>
                    <a:pt x="737016" y="22819"/>
                    <a:pt x="724192" y="25436"/>
                  </a:cubicBezTo>
                  <a:cubicBezTo>
                    <a:pt x="711368" y="28053"/>
                    <a:pt x="703093" y="40566"/>
                    <a:pt x="705714" y="53384"/>
                  </a:cubicBezTo>
                  <a:cubicBezTo>
                    <a:pt x="707610" y="62687"/>
                    <a:pt x="714875" y="69958"/>
                    <a:pt x="724192" y="71857"/>
                  </a:cubicBezTo>
                  <a:close/>
                  <a:moveTo>
                    <a:pt x="364118" y="882499"/>
                  </a:moveTo>
                  <a:cubicBezTo>
                    <a:pt x="364118" y="890348"/>
                    <a:pt x="357769" y="896712"/>
                    <a:pt x="349904" y="896712"/>
                  </a:cubicBezTo>
                  <a:cubicBezTo>
                    <a:pt x="342039" y="896712"/>
                    <a:pt x="335691" y="890348"/>
                    <a:pt x="335691" y="882499"/>
                  </a:cubicBezTo>
                  <a:cubicBezTo>
                    <a:pt x="335691" y="874650"/>
                    <a:pt x="342039" y="868285"/>
                    <a:pt x="349904" y="868285"/>
                  </a:cubicBezTo>
                  <a:cubicBezTo>
                    <a:pt x="357769" y="868285"/>
                    <a:pt x="364118" y="874650"/>
                    <a:pt x="364118" y="882499"/>
                  </a:cubicBezTo>
                  <a:close/>
                  <a:moveTo>
                    <a:pt x="728930" y="34428"/>
                  </a:moveTo>
                  <a:cubicBezTo>
                    <a:pt x="736795" y="34428"/>
                    <a:pt x="743144" y="40792"/>
                    <a:pt x="743144" y="48642"/>
                  </a:cubicBezTo>
                  <a:cubicBezTo>
                    <a:pt x="743144" y="56492"/>
                    <a:pt x="736795" y="62855"/>
                    <a:pt x="728930" y="62855"/>
                  </a:cubicBezTo>
                  <a:cubicBezTo>
                    <a:pt x="721065" y="62855"/>
                    <a:pt x="714717" y="56492"/>
                    <a:pt x="714717" y="48642"/>
                  </a:cubicBezTo>
                  <a:cubicBezTo>
                    <a:pt x="714685" y="40809"/>
                    <a:pt x="721034" y="34446"/>
                    <a:pt x="728867" y="34428"/>
                  </a:cubicBezTo>
                  <a:cubicBezTo>
                    <a:pt x="728898" y="34428"/>
                    <a:pt x="728898" y="34428"/>
                    <a:pt x="728930" y="34428"/>
                  </a:cubicBezTo>
                  <a:close/>
                  <a:moveTo>
                    <a:pt x="127226" y="0"/>
                  </a:moveTo>
                  <a:lnTo>
                    <a:pt x="117751" y="0"/>
                  </a:lnTo>
                  <a:lnTo>
                    <a:pt x="117751" y="195514"/>
                  </a:lnTo>
                  <a:lnTo>
                    <a:pt x="0" y="195514"/>
                  </a:lnTo>
                  <a:lnTo>
                    <a:pt x="0" y="204990"/>
                  </a:lnTo>
                  <a:lnTo>
                    <a:pt x="127226" y="204990"/>
                  </a:lnTo>
                  <a:close/>
                  <a:moveTo>
                    <a:pt x="193556" y="1133130"/>
                  </a:moveTo>
                  <a:cubicBezTo>
                    <a:pt x="206380" y="1135748"/>
                    <a:pt x="218888" y="1127479"/>
                    <a:pt x="221509" y="1114662"/>
                  </a:cubicBezTo>
                  <a:cubicBezTo>
                    <a:pt x="221509" y="1114658"/>
                    <a:pt x="221509" y="1114655"/>
                    <a:pt x="221509" y="1114652"/>
                  </a:cubicBezTo>
                  <a:lnTo>
                    <a:pt x="506252" y="1114652"/>
                  </a:lnTo>
                  <a:lnTo>
                    <a:pt x="506252" y="754104"/>
                  </a:lnTo>
                  <a:cubicBezTo>
                    <a:pt x="519076" y="751488"/>
                    <a:pt x="527351" y="738974"/>
                    <a:pt x="524729" y="726157"/>
                  </a:cubicBezTo>
                  <a:cubicBezTo>
                    <a:pt x="522108" y="713336"/>
                    <a:pt x="509601" y="705067"/>
                    <a:pt x="496777" y="707682"/>
                  </a:cubicBezTo>
                  <a:cubicBezTo>
                    <a:pt x="483953" y="710301"/>
                    <a:pt x="475678" y="722812"/>
                    <a:pt x="478299" y="735632"/>
                  </a:cubicBezTo>
                  <a:cubicBezTo>
                    <a:pt x="480194" y="744934"/>
                    <a:pt x="487459" y="752205"/>
                    <a:pt x="496777" y="754104"/>
                  </a:cubicBezTo>
                  <a:lnTo>
                    <a:pt x="496777" y="1105176"/>
                  </a:lnTo>
                  <a:lnTo>
                    <a:pt x="221509" y="1105176"/>
                  </a:lnTo>
                  <a:cubicBezTo>
                    <a:pt x="218888" y="1092359"/>
                    <a:pt x="206380" y="1084090"/>
                    <a:pt x="193556" y="1086711"/>
                  </a:cubicBezTo>
                  <a:cubicBezTo>
                    <a:pt x="180732" y="1089330"/>
                    <a:pt x="172457" y="1101847"/>
                    <a:pt x="175079" y="1114665"/>
                  </a:cubicBezTo>
                  <a:cubicBezTo>
                    <a:pt x="177005" y="1123963"/>
                    <a:pt x="184270" y="1131228"/>
                    <a:pt x="193556" y="1133130"/>
                  </a:cubicBezTo>
                  <a:close/>
                  <a:moveTo>
                    <a:pt x="487301" y="730888"/>
                  </a:moveTo>
                  <a:cubicBezTo>
                    <a:pt x="487301" y="723039"/>
                    <a:pt x="493650" y="716675"/>
                    <a:pt x="501515" y="716675"/>
                  </a:cubicBezTo>
                  <a:cubicBezTo>
                    <a:pt x="509379" y="716675"/>
                    <a:pt x="515728" y="723039"/>
                    <a:pt x="515728" y="730888"/>
                  </a:cubicBezTo>
                  <a:cubicBezTo>
                    <a:pt x="515728" y="738737"/>
                    <a:pt x="509379" y="745102"/>
                    <a:pt x="501515" y="745102"/>
                  </a:cubicBezTo>
                  <a:cubicBezTo>
                    <a:pt x="493681" y="745121"/>
                    <a:pt x="487333" y="738785"/>
                    <a:pt x="487301" y="730951"/>
                  </a:cubicBezTo>
                  <a:cubicBezTo>
                    <a:pt x="487301" y="730929"/>
                    <a:pt x="487301" y="730910"/>
                    <a:pt x="487301" y="730888"/>
                  </a:cubicBezTo>
                  <a:close/>
                  <a:moveTo>
                    <a:pt x="198294" y="1095701"/>
                  </a:moveTo>
                  <a:cubicBezTo>
                    <a:pt x="206159" y="1095701"/>
                    <a:pt x="212507" y="1102065"/>
                    <a:pt x="212507" y="1109914"/>
                  </a:cubicBezTo>
                  <a:cubicBezTo>
                    <a:pt x="212507" y="1117763"/>
                    <a:pt x="206159" y="1124128"/>
                    <a:pt x="198294" y="1124128"/>
                  </a:cubicBezTo>
                  <a:cubicBezTo>
                    <a:pt x="190429" y="1124128"/>
                    <a:pt x="184080" y="1117763"/>
                    <a:pt x="184080" y="1109914"/>
                  </a:cubicBezTo>
                  <a:cubicBezTo>
                    <a:pt x="184049" y="1102081"/>
                    <a:pt x="190397" y="1095720"/>
                    <a:pt x="198231" y="1095701"/>
                  </a:cubicBezTo>
                  <a:cubicBezTo>
                    <a:pt x="198262" y="1095701"/>
                    <a:pt x="198262" y="1095701"/>
                    <a:pt x="198294" y="1095701"/>
                  </a:cubicBezTo>
                  <a:close/>
                  <a:moveTo>
                    <a:pt x="1340109" y="223467"/>
                  </a:moveTo>
                  <a:cubicBezTo>
                    <a:pt x="1352933" y="220851"/>
                    <a:pt x="1361208" y="208338"/>
                    <a:pt x="1358586" y="195519"/>
                  </a:cubicBezTo>
                  <a:cubicBezTo>
                    <a:pt x="1355965" y="182700"/>
                    <a:pt x="1343458" y="174430"/>
                    <a:pt x="1330634" y="177046"/>
                  </a:cubicBezTo>
                  <a:cubicBezTo>
                    <a:pt x="1317810" y="179663"/>
                    <a:pt x="1309535" y="192176"/>
                    <a:pt x="1312156" y="204995"/>
                  </a:cubicBezTo>
                  <a:cubicBezTo>
                    <a:pt x="1314051" y="214298"/>
                    <a:pt x="1321316" y="221568"/>
                    <a:pt x="1330634" y="223467"/>
                  </a:cubicBezTo>
                  <a:lnTo>
                    <a:pt x="1330634" y="425615"/>
                  </a:lnTo>
                  <a:lnTo>
                    <a:pt x="1103218" y="653030"/>
                  </a:lnTo>
                  <a:lnTo>
                    <a:pt x="1103218" y="849744"/>
                  </a:lnTo>
                  <a:lnTo>
                    <a:pt x="1112694" y="844280"/>
                  </a:lnTo>
                  <a:lnTo>
                    <a:pt x="1112694" y="656978"/>
                  </a:lnTo>
                  <a:lnTo>
                    <a:pt x="1340109" y="429563"/>
                  </a:lnTo>
                  <a:close/>
                  <a:moveTo>
                    <a:pt x="1321158" y="200252"/>
                  </a:moveTo>
                  <a:cubicBezTo>
                    <a:pt x="1321158" y="192402"/>
                    <a:pt x="1327507" y="186039"/>
                    <a:pt x="1335372" y="186039"/>
                  </a:cubicBezTo>
                  <a:cubicBezTo>
                    <a:pt x="1343236" y="186039"/>
                    <a:pt x="1349585" y="192402"/>
                    <a:pt x="1349585" y="200252"/>
                  </a:cubicBezTo>
                  <a:cubicBezTo>
                    <a:pt x="1349585" y="208102"/>
                    <a:pt x="1343236" y="214465"/>
                    <a:pt x="1335372" y="214465"/>
                  </a:cubicBezTo>
                  <a:cubicBezTo>
                    <a:pt x="1327538" y="214483"/>
                    <a:pt x="1321190" y="208148"/>
                    <a:pt x="1321158" y="200315"/>
                  </a:cubicBezTo>
                  <a:cubicBezTo>
                    <a:pt x="1321158" y="200294"/>
                    <a:pt x="1321158" y="200273"/>
                    <a:pt x="1321158" y="200252"/>
                  </a:cubicBezTo>
                  <a:close/>
                  <a:moveTo>
                    <a:pt x="961083" y="859283"/>
                  </a:moveTo>
                  <a:lnTo>
                    <a:pt x="961083" y="650345"/>
                  </a:lnTo>
                  <a:lnTo>
                    <a:pt x="903755" y="650345"/>
                  </a:lnTo>
                  <a:cubicBezTo>
                    <a:pt x="901134" y="637528"/>
                    <a:pt x="888627" y="629256"/>
                    <a:pt x="875803" y="631874"/>
                  </a:cubicBezTo>
                  <a:cubicBezTo>
                    <a:pt x="862979" y="634489"/>
                    <a:pt x="854704" y="647004"/>
                    <a:pt x="857325" y="659821"/>
                  </a:cubicBezTo>
                  <a:cubicBezTo>
                    <a:pt x="859947" y="672638"/>
                    <a:pt x="872454" y="680911"/>
                    <a:pt x="885278" y="678292"/>
                  </a:cubicBezTo>
                  <a:cubicBezTo>
                    <a:pt x="894596" y="676394"/>
                    <a:pt x="901861" y="669123"/>
                    <a:pt x="903755" y="659821"/>
                  </a:cubicBezTo>
                  <a:lnTo>
                    <a:pt x="951608" y="659821"/>
                  </a:lnTo>
                  <a:lnTo>
                    <a:pt x="951608" y="859283"/>
                  </a:lnTo>
                  <a:cubicBezTo>
                    <a:pt x="938784" y="861899"/>
                    <a:pt x="930509" y="874413"/>
                    <a:pt x="933130" y="887230"/>
                  </a:cubicBezTo>
                  <a:cubicBezTo>
                    <a:pt x="935752" y="900051"/>
                    <a:pt x="948260" y="908320"/>
                    <a:pt x="961083" y="905705"/>
                  </a:cubicBezTo>
                  <a:cubicBezTo>
                    <a:pt x="973907" y="903089"/>
                    <a:pt x="982182" y="890575"/>
                    <a:pt x="979561" y="877755"/>
                  </a:cubicBezTo>
                  <a:cubicBezTo>
                    <a:pt x="977666" y="868453"/>
                    <a:pt x="970401" y="861182"/>
                    <a:pt x="961083" y="859283"/>
                  </a:cubicBezTo>
                  <a:close/>
                  <a:moveTo>
                    <a:pt x="880540" y="669297"/>
                  </a:moveTo>
                  <a:cubicBezTo>
                    <a:pt x="872676" y="669297"/>
                    <a:pt x="866327" y="662932"/>
                    <a:pt x="866327" y="655083"/>
                  </a:cubicBezTo>
                  <a:cubicBezTo>
                    <a:pt x="866327" y="647234"/>
                    <a:pt x="872676" y="640870"/>
                    <a:pt x="880540" y="640870"/>
                  </a:cubicBezTo>
                  <a:cubicBezTo>
                    <a:pt x="888405" y="640870"/>
                    <a:pt x="894754" y="647234"/>
                    <a:pt x="894754" y="655083"/>
                  </a:cubicBezTo>
                  <a:cubicBezTo>
                    <a:pt x="894754" y="662932"/>
                    <a:pt x="888405" y="669297"/>
                    <a:pt x="880540" y="669297"/>
                  </a:cubicBezTo>
                  <a:close/>
                  <a:moveTo>
                    <a:pt x="956346" y="896712"/>
                  </a:moveTo>
                  <a:cubicBezTo>
                    <a:pt x="948481" y="896712"/>
                    <a:pt x="942132" y="890348"/>
                    <a:pt x="942132" y="882499"/>
                  </a:cubicBezTo>
                  <a:cubicBezTo>
                    <a:pt x="942132" y="874650"/>
                    <a:pt x="948481" y="868285"/>
                    <a:pt x="956346" y="868285"/>
                  </a:cubicBezTo>
                  <a:cubicBezTo>
                    <a:pt x="964210" y="868285"/>
                    <a:pt x="970559" y="874650"/>
                    <a:pt x="970559" y="882499"/>
                  </a:cubicBezTo>
                  <a:cubicBezTo>
                    <a:pt x="970559" y="890348"/>
                    <a:pt x="964210" y="896712"/>
                    <a:pt x="956346" y="896712"/>
                  </a:cubicBezTo>
                  <a:close/>
                  <a:moveTo>
                    <a:pt x="430447" y="177037"/>
                  </a:moveTo>
                  <a:cubicBezTo>
                    <a:pt x="417623" y="174423"/>
                    <a:pt x="405116" y="182697"/>
                    <a:pt x="402494" y="195516"/>
                  </a:cubicBezTo>
                  <a:cubicBezTo>
                    <a:pt x="399904" y="208335"/>
                    <a:pt x="408148" y="220846"/>
                    <a:pt x="420972" y="223460"/>
                  </a:cubicBezTo>
                  <a:cubicBezTo>
                    <a:pt x="433795" y="226073"/>
                    <a:pt x="446303" y="217805"/>
                    <a:pt x="448924" y="204990"/>
                  </a:cubicBezTo>
                  <a:lnTo>
                    <a:pt x="582058" y="204990"/>
                  </a:lnTo>
                  <a:lnTo>
                    <a:pt x="582058" y="0"/>
                  </a:lnTo>
                  <a:lnTo>
                    <a:pt x="572582" y="0"/>
                  </a:lnTo>
                  <a:lnTo>
                    <a:pt x="572582" y="195514"/>
                  </a:lnTo>
                  <a:lnTo>
                    <a:pt x="448924" y="195514"/>
                  </a:lnTo>
                  <a:cubicBezTo>
                    <a:pt x="447030" y="186204"/>
                    <a:pt x="439765" y="178927"/>
                    <a:pt x="430447" y="177037"/>
                  </a:cubicBezTo>
                  <a:close/>
                  <a:moveTo>
                    <a:pt x="425709" y="214465"/>
                  </a:moveTo>
                  <a:cubicBezTo>
                    <a:pt x="417845" y="214465"/>
                    <a:pt x="411496" y="208102"/>
                    <a:pt x="411496" y="200252"/>
                  </a:cubicBezTo>
                  <a:cubicBezTo>
                    <a:pt x="411496" y="192402"/>
                    <a:pt x="417845" y="186039"/>
                    <a:pt x="425709" y="186039"/>
                  </a:cubicBezTo>
                  <a:cubicBezTo>
                    <a:pt x="433574" y="186039"/>
                    <a:pt x="439923" y="192402"/>
                    <a:pt x="439923" y="200252"/>
                  </a:cubicBezTo>
                  <a:cubicBezTo>
                    <a:pt x="439923" y="208102"/>
                    <a:pt x="433574" y="214465"/>
                    <a:pt x="425709" y="214465"/>
                  </a:cubicBezTo>
                  <a:close/>
                  <a:moveTo>
                    <a:pt x="145704" y="347125"/>
                  </a:moveTo>
                  <a:cubicBezTo>
                    <a:pt x="143082" y="334307"/>
                    <a:pt x="130574" y="326035"/>
                    <a:pt x="117751" y="328653"/>
                  </a:cubicBezTo>
                  <a:cubicBezTo>
                    <a:pt x="104927" y="331269"/>
                    <a:pt x="96652" y="343783"/>
                    <a:pt x="99273" y="356600"/>
                  </a:cubicBezTo>
                  <a:cubicBezTo>
                    <a:pt x="101895" y="369418"/>
                    <a:pt x="114403" y="377690"/>
                    <a:pt x="127226" y="375071"/>
                  </a:cubicBezTo>
                  <a:cubicBezTo>
                    <a:pt x="136544" y="373173"/>
                    <a:pt x="143809" y="365902"/>
                    <a:pt x="145704" y="356600"/>
                  </a:cubicBezTo>
                  <a:lnTo>
                    <a:pt x="278837" y="356600"/>
                  </a:lnTo>
                  <a:lnTo>
                    <a:pt x="278837" y="147662"/>
                  </a:lnTo>
                  <a:cubicBezTo>
                    <a:pt x="291660" y="145046"/>
                    <a:pt x="299936" y="132533"/>
                    <a:pt x="297314" y="119714"/>
                  </a:cubicBezTo>
                  <a:cubicBezTo>
                    <a:pt x="294693" y="106895"/>
                    <a:pt x="282185" y="98624"/>
                    <a:pt x="269361" y="101241"/>
                  </a:cubicBezTo>
                  <a:cubicBezTo>
                    <a:pt x="256537" y="103858"/>
                    <a:pt x="248262" y="116371"/>
                    <a:pt x="250884" y="129189"/>
                  </a:cubicBezTo>
                  <a:cubicBezTo>
                    <a:pt x="252779" y="138493"/>
                    <a:pt x="260043" y="145763"/>
                    <a:pt x="269361" y="147662"/>
                  </a:cubicBezTo>
                  <a:lnTo>
                    <a:pt x="269361" y="347125"/>
                  </a:lnTo>
                  <a:close/>
                  <a:moveTo>
                    <a:pt x="122489" y="366076"/>
                  </a:moveTo>
                  <a:cubicBezTo>
                    <a:pt x="114624" y="366076"/>
                    <a:pt x="108275" y="359711"/>
                    <a:pt x="108275" y="351862"/>
                  </a:cubicBezTo>
                  <a:cubicBezTo>
                    <a:pt x="108275" y="344013"/>
                    <a:pt x="114624" y="337649"/>
                    <a:pt x="122489" y="337649"/>
                  </a:cubicBezTo>
                  <a:cubicBezTo>
                    <a:pt x="130353" y="337649"/>
                    <a:pt x="136702" y="344013"/>
                    <a:pt x="136702" y="351862"/>
                  </a:cubicBezTo>
                  <a:cubicBezTo>
                    <a:pt x="136702" y="359711"/>
                    <a:pt x="130353" y="366076"/>
                    <a:pt x="122489" y="366076"/>
                  </a:cubicBezTo>
                  <a:close/>
                  <a:moveTo>
                    <a:pt x="259886" y="124447"/>
                  </a:moveTo>
                  <a:cubicBezTo>
                    <a:pt x="259886" y="116597"/>
                    <a:pt x="266234" y="110233"/>
                    <a:pt x="274099" y="110233"/>
                  </a:cubicBezTo>
                  <a:cubicBezTo>
                    <a:pt x="281964" y="110233"/>
                    <a:pt x="288312" y="116597"/>
                    <a:pt x="288312" y="124447"/>
                  </a:cubicBezTo>
                  <a:cubicBezTo>
                    <a:pt x="288312" y="132297"/>
                    <a:pt x="281964" y="138660"/>
                    <a:pt x="274099" y="138660"/>
                  </a:cubicBezTo>
                  <a:cubicBezTo>
                    <a:pt x="266266" y="138678"/>
                    <a:pt x="259917" y="132343"/>
                    <a:pt x="259886" y="124510"/>
                  </a:cubicBezTo>
                  <a:cubicBezTo>
                    <a:pt x="259886" y="124489"/>
                    <a:pt x="259886" y="124468"/>
                    <a:pt x="259886" y="124447"/>
                  </a:cubicBezTo>
                  <a:close/>
                  <a:moveTo>
                    <a:pt x="193556" y="71857"/>
                  </a:moveTo>
                  <a:cubicBezTo>
                    <a:pt x="206380" y="74476"/>
                    <a:pt x="218888" y="66207"/>
                    <a:pt x="221509" y="53389"/>
                  </a:cubicBezTo>
                  <a:cubicBezTo>
                    <a:pt x="221509" y="53386"/>
                    <a:pt x="221509" y="53383"/>
                    <a:pt x="221509" y="53379"/>
                  </a:cubicBezTo>
                  <a:lnTo>
                    <a:pt x="345166" y="53379"/>
                  </a:lnTo>
                  <a:lnTo>
                    <a:pt x="345166" y="252842"/>
                  </a:lnTo>
                  <a:cubicBezTo>
                    <a:pt x="332342" y="255458"/>
                    <a:pt x="324067" y="267971"/>
                    <a:pt x="326689" y="280790"/>
                  </a:cubicBezTo>
                  <a:cubicBezTo>
                    <a:pt x="329310" y="293609"/>
                    <a:pt x="341818" y="301880"/>
                    <a:pt x="354642" y="299263"/>
                  </a:cubicBezTo>
                  <a:cubicBezTo>
                    <a:pt x="367466" y="296646"/>
                    <a:pt x="375741" y="284133"/>
                    <a:pt x="373119" y="271315"/>
                  </a:cubicBezTo>
                  <a:cubicBezTo>
                    <a:pt x="371224" y="262011"/>
                    <a:pt x="363960" y="254741"/>
                    <a:pt x="354642" y="252842"/>
                  </a:cubicBezTo>
                  <a:lnTo>
                    <a:pt x="354642" y="43904"/>
                  </a:lnTo>
                  <a:lnTo>
                    <a:pt x="221509" y="43904"/>
                  </a:lnTo>
                  <a:cubicBezTo>
                    <a:pt x="218888" y="31086"/>
                    <a:pt x="206380" y="22818"/>
                    <a:pt x="193556" y="25438"/>
                  </a:cubicBezTo>
                  <a:cubicBezTo>
                    <a:pt x="180732" y="28058"/>
                    <a:pt x="172457" y="40573"/>
                    <a:pt x="175079" y="53391"/>
                  </a:cubicBezTo>
                  <a:cubicBezTo>
                    <a:pt x="177005" y="62690"/>
                    <a:pt x="184270" y="69956"/>
                    <a:pt x="193556" y="71857"/>
                  </a:cubicBezTo>
                  <a:close/>
                  <a:moveTo>
                    <a:pt x="364118" y="276057"/>
                  </a:moveTo>
                  <a:cubicBezTo>
                    <a:pt x="364118" y="283907"/>
                    <a:pt x="357769" y="290271"/>
                    <a:pt x="349904" y="290271"/>
                  </a:cubicBezTo>
                  <a:cubicBezTo>
                    <a:pt x="342039" y="290271"/>
                    <a:pt x="335691" y="283907"/>
                    <a:pt x="335691" y="276057"/>
                  </a:cubicBezTo>
                  <a:cubicBezTo>
                    <a:pt x="335691" y="268207"/>
                    <a:pt x="342039" y="261844"/>
                    <a:pt x="349904" y="261844"/>
                  </a:cubicBezTo>
                  <a:cubicBezTo>
                    <a:pt x="357769" y="261844"/>
                    <a:pt x="364118" y="268207"/>
                    <a:pt x="364118" y="276057"/>
                  </a:cubicBezTo>
                  <a:close/>
                  <a:moveTo>
                    <a:pt x="198294" y="34428"/>
                  </a:moveTo>
                  <a:cubicBezTo>
                    <a:pt x="206159" y="34428"/>
                    <a:pt x="212507" y="40792"/>
                    <a:pt x="212507" y="48642"/>
                  </a:cubicBezTo>
                  <a:cubicBezTo>
                    <a:pt x="212507" y="56492"/>
                    <a:pt x="206159" y="62855"/>
                    <a:pt x="198294" y="62855"/>
                  </a:cubicBezTo>
                  <a:cubicBezTo>
                    <a:pt x="190429" y="62855"/>
                    <a:pt x="184080" y="56492"/>
                    <a:pt x="184080" y="48642"/>
                  </a:cubicBezTo>
                  <a:cubicBezTo>
                    <a:pt x="184049" y="40809"/>
                    <a:pt x="190397" y="34446"/>
                    <a:pt x="198231" y="34428"/>
                  </a:cubicBezTo>
                  <a:cubicBezTo>
                    <a:pt x="198262" y="34428"/>
                    <a:pt x="198262" y="34428"/>
                    <a:pt x="198294" y="34428"/>
                  </a:cubicBezTo>
                  <a:close/>
                  <a:moveTo>
                    <a:pt x="648387" y="71857"/>
                  </a:moveTo>
                  <a:lnTo>
                    <a:pt x="648387" y="271319"/>
                  </a:lnTo>
                  <a:lnTo>
                    <a:pt x="463612" y="271319"/>
                  </a:lnTo>
                  <a:lnTo>
                    <a:pt x="312002" y="422930"/>
                  </a:lnTo>
                  <a:lnTo>
                    <a:pt x="221509" y="422930"/>
                  </a:lnTo>
                  <a:cubicBezTo>
                    <a:pt x="218888" y="410112"/>
                    <a:pt x="206380" y="401840"/>
                    <a:pt x="193556" y="404459"/>
                  </a:cubicBezTo>
                  <a:cubicBezTo>
                    <a:pt x="180732" y="407074"/>
                    <a:pt x="172457" y="419588"/>
                    <a:pt x="175079" y="432405"/>
                  </a:cubicBezTo>
                  <a:cubicBezTo>
                    <a:pt x="177700" y="445223"/>
                    <a:pt x="190208" y="453495"/>
                    <a:pt x="203032" y="450877"/>
                  </a:cubicBezTo>
                  <a:cubicBezTo>
                    <a:pt x="212349" y="448978"/>
                    <a:pt x="219614" y="441707"/>
                    <a:pt x="221509" y="432405"/>
                  </a:cubicBezTo>
                  <a:lnTo>
                    <a:pt x="315855" y="432405"/>
                  </a:lnTo>
                  <a:lnTo>
                    <a:pt x="467465" y="280795"/>
                  </a:lnTo>
                  <a:lnTo>
                    <a:pt x="657800" y="280795"/>
                  </a:lnTo>
                  <a:lnTo>
                    <a:pt x="657800" y="71857"/>
                  </a:lnTo>
                  <a:cubicBezTo>
                    <a:pt x="670623" y="69240"/>
                    <a:pt x="678898" y="56728"/>
                    <a:pt x="676277" y="43909"/>
                  </a:cubicBezTo>
                  <a:cubicBezTo>
                    <a:pt x="673656" y="31090"/>
                    <a:pt x="661148" y="22819"/>
                    <a:pt x="648324" y="25436"/>
                  </a:cubicBezTo>
                  <a:cubicBezTo>
                    <a:pt x="635500" y="28053"/>
                    <a:pt x="627225" y="40566"/>
                    <a:pt x="629846" y="53384"/>
                  </a:cubicBezTo>
                  <a:cubicBezTo>
                    <a:pt x="631741" y="62687"/>
                    <a:pt x="639006" y="69958"/>
                    <a:pt x="648324" y="71857"/>
                  </a:cubicBezTo>
                  <a:close/>
                  <a:moveTo>
                    <a:pt x="198294" y="441881"/>
                  </a:moveTo>
                  <a:cubicBezTo>
                    <a:pt x="190429" y="441881"/>
                    <a:pt x="184080" y="435517"/>
                    <a:pt x="184080" y="427668"/>
                  </a:cubicBezTo>
                  <a:cubicBezTo>
                    <a:pt x="184080" y="419819"/>
                    <a:pt x="190429" y="413454"/>
                    <a:pt x="198294" y="413454"/>
                  </a:cubicBezTo>
                  <a:cubicBezTo>
                    <a:pt x="206159" y="413454"/>
                    <a:pt x="212507" y="419819"/>
                    <a:pt x="212507" y="427668"/>
                  </a:cubicBezTo>
                  <a:cubicBezTo>
                    <a:pt x="212507" y="435517"/>
                    <a:pt x="206159" y="441881"/>
                    <a:pt x="198294" y="441881"/>
                  </a:cubicBezTo>
                  <a:close/>
                  <a:moveTo>
                    <a:pt x="653125" y="34428"/>
                  </a:moveTo>
                  <a:cubicBezTo>
                    <a:pt x="660990" y="34428"/>
                    <a:pt x="667338" y="40792"/>
                    <a:pt x="667338" y="48642"/>
                  </a:cubicBezTo>
                  <a:cubicBezTo>
                    <a:pt x="667338" y="56492"/>
                    <a:pt x="660990" y="62855"/>
                    <a:pt x="653125" y="62855"/>
                  </a:cubicBezTo>
                  <a:cubicBezTo>
                    <a:pt x="645260" y="62855"/>
                    <a:pt x="638911" y="56492"/>
                    <a:pt x="638911" y="48642"/>
                  </a:cubicBezTo>
                  <a:cubicBezTo>
                    <a:pt x="638880" y="40809"/>
                    <a:pt x="645229" y="34446"/>
                    <a:pt x="653062" y="34428"/>
                  </a:cubicBezTo>
                  <a:cubicBezTo>
                    <a:pt x="653093" y="34428"/>
                    <a:pt x="653093" y="34428"/>
                    <a:pt x="653125" y="34428"/>
                  </a:cubicBezTo>
                  <a:close/>
                  <a:moveTo>
                    <a:pt x="885278" y="935088"/>
                  </a:moveTo>
                  <a:cubicBezTo>
                    <a:pt x="872391" y="932754"/>
                    <a:pt x="860073" y="941298"/>
                    <a:pt x="857736" y="954169"/>
                  </a:cubicBezTo>
                  <a:cubicBezTo>
                    <a:pt x="855525" y="966472"/>
                    <a:pt x="863232" y="978389"/>
                    <a:pt x="875360" y="981393"/>
                  </a:cubicBezTo>
                  <a:lnTo>
                    <a:pt x="903155" y="965347"/>
                  </a:lnTo>
                  <a:cubicBezTo>
                    <a:pt x="903408" y="964592"/>
                    <a:pt x="903598" y="963822"/>
                    <a:pt x="903755" y="963042"/>
                  </a:cubicBezTo>
                  <a:lnTo>
                    <a:pt x="907167" y="963042"/>
                  </a:lnTo>
                  <a:lnTo>
                    <a:pt x="923560" y="953566"/>
                  </a:lnTo>
                  <a:lnTo>
                    <a:pt x="903755" y="953566"/>
                  </a:lnTo>
                  <a:cubicBezTo>
                    <a:pt x="901861" y="944255"/>
                    <a:pt x="894596" y="936977"/>
                    <a:pt x="885278" y="935088"/>
                  </a:cubicBezTo>
                  <a:close/>
                  <a:moveTo>
                    <a:pt x="880540" y="972517"/>
                  </a:moveTo>
                  <a:cubicBezTo>
                    <a:pt x="872676" y="972517"/>
                    <a:pt x="866327" y="966153"/>
                    <a:pt x="866327" y="958304"/>
                  </a:cubicBezTo>
                  <a:cubicBezTo>
                    <a:pt x="866327" y="950455"/>
                    <a:pt x="872676" y="944090"/>
                    <a:pt x="880540" y="944090"/>
                  </a:cubicBezTo>
                  <a:cubicBezTo>
                    <a:pt x="888405" y="944090"/>
                    <a:pt x="894754" y="950455"/>
                    <a:pt x="894754" y="958304"/>
                  </a:cubicBezTo>
                  <a:cubicBezTo>
                    <a:pt x="894754" y="966153"/>
                    <a:pt x="888405" y="972517"/>
                    <a:pt x="880540" y="972517"/>
                  </a:cubicBezTo>
                  <a:close/>
                  <a:moveTo>
                    <a:pt x="420972" y="71857"/>
                  </a:moveTo>
                  <a:lnTo>
                    <a:pt x="420972" y="129185"/>
                  </a:lnTo>
                  <a:lnTo>
                    <a:pt x="506252" y="129185"/>
                  </a:lnTo>
                  <a:lnTo>
                    <a:pt x="506252" y="0"/>
                  </a:lnTo>
                  <a:lnTo>
                    <a:pt x="496777" y="0"/>
                  </a:lnTo>
                  <a:lnTo>
                    <a:pt x="496777" y="119709"/>
                  </a:lnTo>
                  <a:lnTo>
                    <a:pt x="430447" y="119709"/>
                  </a:lnTo>
                  <a:lnTo>
                    <a:pt x="430447" y="71857"/>
                  </a:lnTo>
                  <a:cubicBezTo>
                    <a:pt x="443271" y="69240"/>
                    <a:pt x="451546" y="56728"/>
                    <a:pt x="448924" y="43909"/>
                  </a:cubicBezTo>
                  <a:cubicBezTo>
                    <a:pt x="446303" y="31090"/>
                    <a:pt x="433795" y="22819"/>
                    <a:pt x="420972" y="25436"/>
                  </a:cubicBezTo>
                  <a:cubicBezTo>
                    <a:pt x="408148" y="28053"/>
                    <a:pt x="399873" y="40566"/>
                    <a:pt x="402494" y="53384"/>
                  </a:cubicBezTo>
                  <a:cubicBezTo>
                    <a:pt x="404389" y="62687"/>
                    <a:pt x="411654" y="69958"/>
                    <a:pt x="420972" y="71857"/>
                  </a:cubicBezTo>
                  <a:close/>
                  <a:moveTo>
                    <a:pt x="425709" y="34428"/>
                  </a:moveTo>
                  <a:cubicBezTo>
                    <a:pt x="433574" y="34428"/>
                    <a:pt x="439923" y="40792"/>
                    <a:pt x="439923" y="48642"/>
                  </a:cubicBezTo>
                  <a:cubicBezTo>
                    <a:pt x="439923" y="56492"/>
                    <a:pt x="433574" y="62855"/>
                    <a:pt x="425709" y="62855"/>
                  </a:cubicBezTo>
                  <a:cubicBezTo>
                    <a:pt x="417845" y="62855"/>
                    <a:pt x="411496" y="56492"/>
                    <a:pt x="411496" y="48642"/>
                  </a:cubicBezTo>
                  <a:cubicBezTo>
                    <a:pt x="411464" y="40809"/>
                    <a:pt x="417813" y="34446"/>
                    <a:pt x="425646" y="34428"/>
                  </a:cubicBezTo>
                  <a:cubicBezTo>
                    <a:pt x="425678" y="34428"/>
                    <a:pt x="425678" y="34428"/>
                    <a:pt x="425709" y="34428"/>
                  </a:cubicBezTo>
                  <a:close/>
                  <a:moveTo>
                    <a:pt x="506252" y="556063"/>
                  </a:moveTo>
                  <a:cubicBezTo>
                    <a:pt x="493428" y="553450"/>
                    <a:pt x="480921" y="561723"/>
                    <a:pt x="478299" y="574543"/>
                  </a:cubicBezTo>
                  <a:cubicBezTo>
                    <a:pt x="475709" y="587361"/>
                    <a:pt x="483953" y="599872"/>
                    <a:pt x="496777" y="602487"/>
                  </a:cubicBezTo>
                  <a:cubicBezTo>
                    <a:pt x="509601" y="605099"/>
                    <a:pt x="522108" y="596830"/>
                    <a:pt x="524729" y="584016"/>
                  </a:cubicBezTo>
                  <a:lnTo>
                    <a:pt x="933130" y="584016"/>
                  </a:lnTo>
                  <a:cubicBezTo>
                    <a:pt x="935752" y="596833"/>
                    <a:pt x="948260" y="605105"/>
                    <a:pt x="961083" y="602487"/>
                  </a:cubicBezTo>
                  <a:cubicBezTo>
                    <a:pt x="973907" y="599872"/>
                    <a:pt x="982182" y="587357"/>
                    <a:pt x="979561" y="574540"/>
                  </a:cubicBezTo>
                  <a:cubicBezTo>
                    <a:pt x="976939" y="561723"/>
                    <a:pt x="964432" y="553450"/>
                    <a:pt x="951608" y="556069"/>
                  </a:cubicBezTo>
                  <a:cubicBezTo>
                    <a:pt x="942290" y="557967"/>
                    <a:pt x="935025" y="565238"/>
                    <a:pt x="933130" y="574540"/>
                  </a:cubicBezTo>
                  <a:lnTo>
                    <a:pt x="524729" y="574540"/>
                  </a:lnTo>
                  <a:cubicBezTo>
                    <a:pt x="522835" y="565229"/>
                    <a:pt x="515570" y="557951"/>
                    <a:pt x="506252" y="556063"/>
                  </a:cubicBezTo>
                  <a:close/>
                  <a:moveTo>
                    <a:pt x="501515" y="593491"/>
                  </a:moveTo>
                  <a:cubicBezTo>
                    <a:pt x="493650" y="593491"/>
                    <a:pt x="487301" y="587127"/>
                    <a:pt x="487301" y="579278"/>
                  </a:cubicBezTo>
                  <a:cubicBezTo>
                    <a:pt x="487301" y="571429"/>
                    <a:pt x="493650" y="565064"/>
                    <a:pt x="501515" y="565064"/>
                  </a:cubicBezTo>
                  <a:cubicBezTo>
                    <a:pt x="509379" y="565064"/>
                    <a:pt x="515728" y="571429"/>
                    <a:pt x="515728" y="579278"/>
                  </a:cubicBezTo>
                  <a:cubicBezTo>
                    <a:pt x="515728" y="587127"/>
                    <a:pt x="509379" y="593491"/>
                    <a:pt x="501515" y="593491"/>
                  </a:cubicBezTo>
                  <a:close/>
                  <a:moveTo>
                    <a:pt x="956346" y="565064"/>
                  </a:moveTo>
                  <a:cubicBezTo>
                    <a:pt x="964210" y="565064"/>
                    <a:pt x="970559" y="571429"/>
                    <a:pt x="970559" y="579278"/>
                  </a:cubicBezTo>
                  <a:cubicBezTo>
                    <a:pt x="970559" y="587127"/>
                    <a:pt x="964210" y="593491"/>
                    <a:pt x="956346" y="593491"/>
                  </a:cubicBezTo>
                  <a:cubicBezTo>
                    <a:pt x="948481" y="593491"/>
                    <a:pt x="942132" y="587127"/>
                    <a:pt x="942132" y="579278"/>
                  </a:cubicBezTo>
                  <a:cubicBezTo>
                    <a:pt x="942101" y="571445"/>
                    <a:pt x="948449" y="565083"/>
                    <a:pt x="956282" y="565064"/>
                  </a:cubicBezTo>
                  <a:cubicBezTo>
                    <a:pt x="956314" y="565064"/>
                    <a:pt x="956314" y="565064"/>
                    <a:pt x="956346" y="565064"/>
                  </a:cubicBezTo>
                  <a:close/>
                  <a:moveTo>
                    <a:pt x="127226" y="450883"/>
                  </a:moveTo>
                  <a:cubicBezTo>
                    <a:pt x="140050" y="448268"/>
                    <a:pt x="148325" y="435753"/>
                    <a:pt x="145704" y="422936"/>
                  </a:cubicBezTo>
                  <a:cubicBezTo>
                    <a:pt x="143082" y="410116"/>
                    <a:pt x="130574" y="401846"/>
                    <a:pt x="117751" y="404462"/>
                  </a:cubicBezTo>
                  <a:cubicBezTo>
                    <a:pt x="104927" y="407080"/>
                    <a:pt x="96652" y="419591"/>
                    <a:pt x="99273" y="432412"/>
                  </a:cubicBezTo>
                  <a:cubicBezTo>
                    <a:pt x="101168" y="441714"/>
                    <a:pt x="108433" y="448985"/>
                    <a:pt x="117751" y="450883"/>
                  </a:cubicBezTo>
                  <a:lnTo>
                    <a:pt x="117751" y="650345"/>
                  </a:lnTo>
                  <a:lnTo>
                    <a:pt x="0" y="650345"/>
                  </a:lnTo>
                  <a:lnTo>
                    <a:pt x="0" y="659821"/>
                  </a:lnTo>
                  <a:lnTo>
                    <a:pt x="127226" y="659821"/>
                  </a:lnTo>
                  <a:close/>
                  <a:moveTo>
                    <a:pt x="108275" y="427668"/>
                  </a:moveTo>
                  <a:cubicBezTo>
                    <a:pt x="108275" y="419819"/>
                    <a:pt x="114624" y="413454"/>
                    <a:pt x="122489" y="413454"/>
                  </a:cubicBezTo>
                  <a:cubicBezTo>
                    <a:pt x="130353" y="413454"/>
                    <a:pt x="136702" y="419819"/>
                    <a:pt x="136702" y="427668"/>
                  </a:cubicBezTo>
                  <a:cubicBezTo>
                    <a:pt x="136702" y="435517"/>
                    <a:pt x="130353" y="441881"/>
                    <a:pt x="122489" y="441881"/>
                  </a:cubicBezTo>
                  <a:cubicBezTo>
                    <a:pt x="114655" y="441900"/>
                    <a:pt x="108307" y="435564"/>
                    <a:pt x="108275" y="427731"/>
                  </a:cubicBezTo>
                  <a:cubicBezTo>
                    <a:pt x="108275" y="427709"/>
                    <a:pt x="108275" y="427690"/>
                    <a:pt x="108275" y="427668"/>
                  </a:cubicBezTo>
                  <a:close/>
                  <a:moveTo>
                    <a:pt x="51421" y="956346"/>
                  </a:moveTo>
                  <a:lnTo>
                    <a:pt x="0" y="904924"/>
                  </a:lnTo>
                  <a:lnTo>
                    <a:pt x="0" y="918285"/>
                  </a:lnTo>
                  <a:lnTo>
                    <a:pt x="41946" y="960199"/>
                  </a:lnTo>
                  <a:lnTo>
                    <a:pt x="41946" y="1180982"/>
                  </a:lnTo>
                  <a:lnTo>
                    <a:pt x="0" y="1180982"/>
                  </a:lnTo>
                  <a:lnTo>
                    <a:pt x="0" y="1190457"/>
                  </a:lnTo>
                  <a:lnTo>
                    <a:pt x="51421" y="1190457"/>
                  </a:lnTo>
                  <a:close/>
                  <a:moveTo>
                    <a:pt x="117751" y="830004"/>
                  </a:moveTo>
                  <a:cubicBezTo>
                    <a:pt x="130574" y="832622"/>
                    <a:pt x="143082" y="824353"/>
                    <a:pt x="145704" y="811536"/>
                  </a:cubicBezTo>
                  <a:cubicBezTo>
                    <a:pt x="145704" y="811532"/>
                    <a:pt x="145704" y="811529"/>
                    <a:pt x="145704" y="811526"/>
                  </a:cubicBezTo>
                  <a:lnTo>
                    <a:pt x="193556" y="811526"/>
                  </a:lnTo>
                  <a:lnTo>
                    <a:pt x="193556" y="1038942"/>
                  </a:lnTo>
                  <a:lnTo>
                    <a:pt x="250884" y="1038942"/>
                  </a:lnTo>
                  <a:cubicBezTo>
                    <a:pt x="253505" y="1051759"/>
                    <a:pt x="266013" y="1060031"/>
                    <a:pt x="278837" y="1057413"/>
                  </a:cubicBezTo>
                  <a:cubicBezTo>
                    <a:pt x="291660" y="1054798"/>
                    <a:pt x="299936" y="1042283"/>
                    <a:pt x="297314" y="1029466"/>
                  </a:cubicBezTo>
                  <a:cubicBezTo>
                    <a:pt x="294693" y="1016649"/>
                    <a:pt x="282185" y="1008376"/>
                    <a:pt x="269361" y="1010995"/>
                  </a:cubicBezTo>
                  <a:cubicBezTo>
                    <a:pt x="260043" y="1012893"/>
                    <a:pt x="252779" y="1020164"/>
                    <a:pt x="250884" y="1029466"/>
                  </a:cubicBezTo>
                  <a:lnTo>
                    <a:pt x="203032" y="1029466"/>
                  </a:lnTo>
                  <a:lnTo>
                    <a:pt x="203032" y="802050"/>
                  </a:lnTo>
                  <a:lnTo>
                    <a:pt x="145704" y="802050"/>
                  </a:lnTo>
                  <a:cubicBezTo>
                    <a:pt x="143082" y="789233"/>
                    <a:pt x="130574" y="780964"/>
                    <a:pt x="117751" y="783586"/>
                  </a:cubicBezTo>
                  <a:cubicBezTo>
                    <a:pt x="104927" y="786204"/>
                    <a:pt x="96652" y="798721"/>
                    <a:pt x="99273" y="811539"/>
                  </a:cubicBezTo>
                  <a:cubicBezTo>
                    <a:pt x="101200" y="820837"/>
                    <a:pt x="108464" y="828102"/>
                    <a:pt x="117751" y="830004"/>
                  </a:cubicBezTo>
                  <a:close/>
                  <a:moveTo>
                    <a:pt x="274099" y="1019990"/>
                  </a:moveTo>
                  <a:cubicBezTo>
                    <a:pt x="281964" y="1019990"/>
                    <a:pt x="288312" y="1026355"/>
                    <a:pt x="288312" y="1034204"/>
                  </a:cubicBezTo>
                  <a:cubicBezTo>
                    <a:pt x="288312" y="1042053"/>
                    <a:pt x="281964" y="1048417"/>
                    <a:pt x="274099" y="1048417"/>
                  </a:cubicBezTo>
                  <a:cubicBezTo>
                    <a:pt x="266234" y="1048417"/>
                    <a:pt x="259886" y="1042053"/>
                    <a:pt x="259886" y="1034204"/>
                  </a:cubicBezTo>
                  <a:cubicBezTo>
                    <a:pt x="259822" y="1026371"/>
                    <a:pt x="266108" y="1019965"/>
                    <a:pt x="273941" y="1019896"/>
                  </a:cubicBezTo>
                  <a:cubicBezTo>
                    <a:pt x="274004" y="1019896"/>
                    <a:pt x="274036" y="1019896"/>
                    <a:pt x="274099" y="1019896"/>
                  </a:cubicBezTo>
                  <a:close/>
                  <a:moveTo>
                    <a:pt x="122489" y="792575"/>
                  </a:moveTo>
                  <a:cubicBezTo>
                    <a:pt x="130353" y="792575"/>
                    <a:pt x="136702" y="798939"/>
                    <a:pt x="136702" y="806788"/>
                  </a:cubicBezTo>
                  <a:cubicBezTo>
                    <a:pt x="136702" y="814637"/>
                    <a:pt x="130353" y="821002"/>
                    <a:pt x="122489" y="821002"/>
                  </a:cubicBezTo>
                  <a:cubicBezTo>
                    <a:pt x="114624" y="821002"/>
                    <a:pt x="108275" y="814637"/>
                    <a:pt x="108275" y="806788"/>
                  </a:cubicBezTo>
                  <a:cubicBezTo>
                    <a:pt x="108212" y="798955"/>
                    <a:pt x="114497" y="792549"/>
                    <a:pt x="122331" y="792480"/>
                  </a:cubicBezTo>
                  <a:cubicBezTo>
                    <a:pt x="122394" y="792480"/>
                    <a:pt x="122425" y="792480"/>
                    <a:pt x="122489" y="792480"/>
                  </a:cubicBezTo>
                  <a:close/>
                  <a:moveTo>
                    <a:pt x="1340109" y="631963"/>
                  </a:moveTo>
                  <a:cubicBezTo>
                    <a:pt x="1327286" y="629350"/>
                    <a:pt x="1314778" y="637623"/>
                    <a:pt x="1312156" y="650443"/>
                  </a:cubicBezTo>
                  <a:cubicBezTo>
                    <a:pt x="1309566" y="663261"/>
                    <a:pt x="1317810" y="675772"/>
                    <a:pt x="1330634" y="678387"/>
                  </a:cubicBezTo>
                  <a:cubicBezTo>
                    <a:pt x="1343458" y="680999"/>
                    <a:pt x="1355965" y="672730"/>
                    <a:pt x="1358586" y="659916"/>
                  </a:cubicBezTo>
                  <a:lnTo>
                    <a:pt x="1432339" y="659916"/>
                  </a:lnTo>
                  <a:lnTo>
                    <a:pt x="1448763" y="650440"/>
                  </a:lnTo>
                  <a:lnTo>
                    <a:pt x="1358586" y="650440"/>
                  </a:lnTo>
                  <a:cubicBezTo>
                    <a:pt x="1356723" y="641094"/>
                    <a:pt x="1349459" y="633772"/>
                    <a:pt x="1340109" y="631868"/>
                  </a:cubicBezTo>
                  <a:close/>
                  <a:moveTo>
                    <a:pt x="1335372" y="669391"/>
                  </a:moveTo>
                  <a:cubicBezTo>
                    <a:pt x="1327507" y="669391"/>
                    <a:pt x="1321158" y="663027"/>
                    <a:pt x="1321158" y="655178"/>
                  </a:cubicBezTo>
                  <a:cubicBezTo>
                    <a:pt x="1321158" y="647329"/>
                    <a:pt x="1327507" y="640964"/>
                    <a:pt x="1335372" y="640964"/>
                  </a:cubicBezTo>
                  <a:cubicBezTo>
                    <a:pt x="1343236" y="640964"/>
                    <a:pt x="1349585" y="647329"/>
                    <a:pt x="1349585" y="655178"/>
                  </a:cubicBezTo>
                  <a:cubicBezTo>
                    <a:pt x="1349522" y="662992"/>
                    <a:pt x="1343173" y="669297"/>
                    <a:pt x="1335372" y="669297"/>
                  </a:cubicBezTo>
                  <a:close/>
                  <a:moveTo>
                    <a:pt x="1643330" y="147757"/>
                  </a:moveTo>
                  <a:cubicBezTo>
                    <a:pt x="1656154" y="145140"/>
                    <a:pt x="1664429" y="132627"/>
                    <a:pt x="1661807" y="119809"/>
                  </a:cubicBezTo>
                  <a:cubicBezTo>
                    <a:pt x="1659186" y="106990"/>
                    <a:pt x="1646678" y="98719"/>
                    <a:pt x="1633854" y="101336"/>
                  </a:cubicBezTo>
                  <a:cubicBezTo>
                    <a:pt x="1621031" y="103953"/>
                    <a:pt x="1612756" y="116466"/>
                    <a:pt x="1615377" y="129284"/>
                  </a:cubicBezTo>
                  <a:cubicBezTo>
                    <a:pt x="1617272" y="138587"/>
                    <a:pt x="1624537" y="145858"/>
                    <a:pt x="1633854" y="147757"/>
                  </a:cubicBezTo>
                  <a:lnTo>
                    <a:pt x="1633854" y="271319"/>
                  </a:lnTo>
                  <a:lnTo>
                    <a:pt x="1482244" y="271319"/>
                  </a:lnTo>
                  <a:lnTo>
                    <a:pt x="1482244" y="574540"/>
                  </a:lnTo>
                  <a:lnTo>
                    <a:pt x="1434392" y="574540"/>
                  </a:lnTo>
                  <a:cubicBezTo>
                    <a:pt x="1431771" y="561723"/>
                    <a:pt x="1419263" y="553450"/>
                    <a:pt x="1406439" y="556069"/>
                  </a:cubicBezTo>
                  <a:cubicBezTo>
                    <a:pt x="1393615" y="558684"/>
                    <a:pt x="1385340" y="571198"/>
                    <a:pt x="1387961" y="584016"/>
                  </a:cubicBezTo>
                  <a:cubicBezTo>
                    <a:pt x="1390583" y="596833"/>
                    <a:pt x="1403091" y="605105"/>
                    <a:pt x="1415915" y="602487"/>
                  </a:cubicBezTo>
                  <a:cubicBezTo>
                    <a:pt x="1425232" y="600589"/>
                    <a:pt x="1432497" y="593318"/>
                    <a:pt x="1434392" y="584016"/>
                  </a:cubicBezTo>
                  <a:lnTo>
                    <a:pt x="1491720" y="584016"/>
                  </a:lnTo>
                  <a:lnTo>
                    <a:pt x="1491720" y="280795"/>
                  </a:lnTo>
                  <a:lnTo>
                    <a:pt x="1643330" y="280795"/>
                  </a:lnTo>
                  <a:close/>
                  <a:moveTo>
                    <a:pt x="1411177" y="593586"/>
                  </a:moveTo>
                  <a:cubicBezTo>
                    <a:pt x="1403312" y="593586"/>
                    <a:pt x="1396963" y="587222"/>
                    <a:pt x="1396963" y="579373"/>
                  </a:cubicBezTo>
                  <a:cubicBezTo>
                    <a:pt x="1396963" y="571524"/>
                    <a:pt x="1403312" y="565159"/>
                    <a:pt x="1411177" y="565159"/>
                  </a:cubicBezTo>
                  <a:cubicBezTo>
                    <a:pt x="1419042" y="565159"/>
                    <a:pt x="1425390" y="571524"/>
                    <a:pt x="1425390" y="579373"/>
                  </a:cubicBezTo>
                  <a:cubicBezTo>
                    <a:pt x="1425327" y="587187"/>
                    <a:pt x="1418978" y="593491"/>
                    <a:pt x="1411177" y="593491"/>
                  </a:cubicBezTo>
                  <a:close/>
                  <a:moveTo>
                    <a:pt x="1624379" y="124542"/>
                  </a:moveTo>
                  <a:cubicBezTo>
                    <a:pt x="1624379" y="116692"/>
                    <a:pt x="1630728" y="110328"/>
                    <a:pt x="1638592" y="110328"/>
                  </a:cubicBezTo>
                  <a:cubicBezTo>
                    <a:pt x="1646457" y="110328"/>
                    <a:pt x="1652806" y="116692"/>
                    <a:pt x="1652806" y="124542"/>
                  </a:cubicBezTo>
                  <a:cubicBezTo>
                    <a:pt x="1652806" y="132392"/>
                    <a:pt x="1646457" y="138755"/>
                    <a:pt x="1638592" y="138755"/>
                  </a:cubicBezTo>
                  <a:cubicBezTo>
                    <a:pt x="1630759" y="138773"/>
                    <a:pt x="1624410" y="132438"/>
                    <a:pt x="1624379" y="124605"/>
                  </a:cubicBezTo>
                  <a:cubicBezTo>
                    <a:pt x="1624379" y="124553"/>
                    <a:pt x="1624379" y="124500"/>
                    <a:pt x="1624379" y="124447"/>
                  </a:cubicBezTo>
                  <a:close/>
                  <a:moveTo>
                    <a:pt x="1103218" y="450978"/>
                  </a:moveTo>
                  <a:cubicBezTo>
                    <a:pt x="1116074" y="453577"/>
                    <a:pt x="1128581" y="445276"/>
                    <a:pt x="1131171" y="432434"/>
                  </a:cubicBezTo>
                  <a:cubicBezTo>
                    <a:pt x="1131487" y="430896"/>
                    <a:pt x="1131645" y="429332"/>
                    <a:pt x="1131645" y="427762"/>
                  </a:cubicBezTo>
                  <a:cubicBezTo>
                    <a:pt x="1131645" y="426237"/>
                    <a:pt x="1131487" y="424714"/>
                    <a:pt x="1131203" y="423214"/>
                  </a:cubicBezTo>
                  <a:cubicBezTo>
                    <a:pt x="1128708" y="410375"/>
                    <a:pt x="1116263" y="401998"/>
                    <a:pt x="1103408" y="404503"/>
                  </a:cubicBezTo>
                  <a:cubicBezTo>
                    <a:pt x="1094027" y="406338"/>
                    <a:pt x="1086667" y="413647"/>
                    <a:pt x="1084740" y="423024"/>
                  </a:cubicBezTo>
                  <a:lnTo>
                    <a:pt x="537490" y="423024"/>
                  </a:lnTo>
                  <a:lnTo>
                    <a:pt x="420972" y="539512"/>
                  </a:lnTo>
                  <a:lnTo>
                    <a:pt x="420972" y="1010894"/>
                  </a:lnTo>
                  <a:cubicBezTo>
                    <a:pt x="408148" y="1013509"/>
                    <a:pt x="399873" y="1026023"/>
                    <a:pt x="402494" y="1038841"/>
                  </a:cubicBezTo>
                  <a:cubicBezTo>
                    <a:pt x="405116" y="1051661"/>
                    <a:pt x="417623" y="1059930"/>
                    <a:pt x="430447" y="1057315"/>
                  </a:cubicBezTo>
                  <a:cubicBezTo>
                    <a:pt x="443271" y="1054700"/>
                    <a:pt x="451546" y="1042185"/>
                    <a:pt x="448924" y="1029365"/>
                  </a:cubicBezTo>
                  <a:cubicBezTo>
                    <a:pt x="447030" y="1020063"/>
                    <a:pt x="439765" y="1012792"/>
                    <a:pt x="430447" y="1010894"/>
                  </a:cubicBezTo>
                  <a:lnTo>
                    <a:pt x="430447" y="543270"/>
                  </a:lnTo>
                  <a:lnTo>
                    <a:pt x="541375" y="432374"/>
                  </a:lnTo>
                  <a:lnTo>
                    <a:pt x="1084646" y="432374"/>
                  </a:lnTo>
                  <a:cubicBezTo>
                    <a:pt x="1086541" y="441720"/>
                    <a:pt x="1093869" y="449013"/>
                    <a:pt x="1103218" y="450883"/>
                  </a:cubicBezTo>
                  <a:close/>
                  <a:moveTo>
                    <a:pt x="1103218" y="414338"/>
                  </a:moveTo>
                  <a:cubicBezTo>
                    <a:pt x="1110610" y="411733"/>
                    <a:pt x="1118726" y="415621"/>
                    <a:pt x="1121348" y="423024"/>
                  </a:cubicBezTo>
                  <a:cubicBezTo>
                    <a:pt x="1123938" y="430431"/>
                    <a:pt x="1120054" y="438546"/>
                    <a:pt x="1112662" y="441151"/>
                  </a:cubicBezTo>
                  <a:cubicBezTo>
                    <a:pt x="1105239" y="443757"/>
                    <a:pt x="1097154" y="439872"/>
                    <a:pt x="1094532" y="432469"/>
                  </a:cubicBezTo>
                  <a:cubicBezTo>
                    <a:pt x="1091879" y="425059"/>
                    <a:pt x="1095764" y="416910"/>
                    <a:pt x="1103155" y="414263"/>
                  </a:cubicBezTo>
                  <a:cubicBezTo>
                    <a:pt x="1103187" y="414256"/>
                    <a:pt x="1103187" y="414250"/>
                    <a:pt x="1103218" y="414244"/>
                  </a:cubicBezTo>
                  <a:close/>
                  <a:moveTo>
                    <a:pt x="439923" y="1034204"/>
                  </a:moveTo>
                  <a:cubicBezTo>
                    <a:pt x="439923" y="1042053"/>
                    <a:pt x="433574" y="1048417"/>
                    <a:pt x="425709" y="1048417"/>
                  </a:cubicBezTo>
                  <a:cubicBezTo>
                    <a:pt x="417845" y="1048417"/>
                    <a:pt x="411496" y="1042053"/>
                    <a:pt x="411496" y="1034204"/>
                  </a:cubicBezTo>
                  <a:cubicBezTo>
                    <a:pt x="411496" y="1026355"/>
                    <a:pt x="417845" y="1019990"/>
                    <a:pt x="425709" y="1019990"/>
                  </a:cubicBezTo>
                  <a:cubicBezTo>
                    <a:pt x="433511" y="1019990"/>
                    <a:pt x="439860" y="1026295"/>
                    <a:pt x="439923" y="1034109"/>
                  </a:cubicBezTo>
                  <a:close/>
                  <a:moveTo>
                    <a:pt x="51421" y="280890"/>
                  </a:moveTo>
                  <a:lnTo>
                    <a:pt x="203032" y="280890"/>
                  </a:lnTo>
                  <a:lnTo>
                    <a:pt x="203032" y="147662"/>
                  </a:lnTo>
                  <a:cubicBezTo>
                    <a:pt x="215855" y="145046"/>
                    <a:pt x="224131" y="132533"/>
                    <a:pt x="221509" y="119714"/>
                  </a:cubicBezTo>
                  <a:cubicBezTo>
                    <a:pt x="218888" y="106895"/>
                    <a:pt x="206380" y="98624"/>
                    <a:pt x="193556" y="101241"/>
                  </a:cubicBezTo>
                  <a:cubicBezTo>
                    <a:pt x="180732" y="103858"/>
                    <a:pt x="172457" y="116371"/>
                    <a:pt x="175079" y="129189"/>
                  </a:cubicBezTo>
                  <a:cubicBezTo>
                    <a:pt x="176974" y="138493"/>
                    <a:pt x="184238" y="145763"/>
                    <a:pt x="193556" y="147662"/>
                  </a:cubicBezTo>
                  <a:lnTo>
                    <a:pt x="193556" y="271319"/>
                  </a:lnTo>
                  <a:lnTo>
                    <a:pt x="41946" y="271319"/>
                  </a:lnTo>
                  <a:lnTo>
                    <a:pt x="41946" y="574540"/>
                  </a:lnTo>
                  <a:lnTo>
                    <a:pt x="0" y="574540"/>
                  </a:lnTo>
                  <a:lnTo>
                    <a:pt x="0" y="584016"/>
                  </a:lnTo>
                  <a:lnTo>
                    <a:pt x="51421" y="584016"/>
                  </a:lnTo>
                  <a:close/>
                  <a:moveTo>
                    <a:pt x="184080" y="124542"/>
                  </a:moveTo>
                  <a:cubicBezTo>
                    <a:pt x="184080" y="116692"/>
                    <a:pt x="190429" y="110328"/>
                    <a:pt x="198294" y="110328"/>
                  </a:cubicBezTo>
                  <a:cubicBezTo>
                    <a:pt x="206159" y="110328"/>
                    <a:pt x="212507" y="116692"/>
                    <a:pt x="212507" y="124542"/>
                  </a:cubicBezTo>
                  <a:cubicBezTo>
                    <a:pt x="212507" y="132392"/>
                    <a:pt x="206159" y="138755"/>
                    <a:pt x="198294" y="138755"/>
                  </a:cubicBezTo>
                  <a:cubicBezTo>
                    <a:pt x="190461" y="138773"/>
                    <a:pt x="184112" y="132438"/>
                    <a:pt x="184080" y="124605"/>
                  </a:cubicBezTo>
                  <a:cubicBezTo>
                    <a:pt x="184080" y="124553"/>
                    <a:pt x="184080" y="124500"/>
                    <a:pt x="184080" y="124447"/>
                  </a:cubicBezTo>
                  <a:close/>
                  <a:moveTo>
                    <a:pt x="1188499" y="707768"/>
                  </a:moveTo>
                  <a:lnTo>
                    <a:pt x="1188499" y="695134"/>
                  </a:lnTo>
                  <a:lnTo>
                    <a:pt x="1415915" y="467718"/>
                  </a:lnTo>
                  <a:lnTo>
                    <a:pt x="1415915" y="204990"/>
                  </a:lnTo>
                  <a:lnTo>
                    <a:pt x="1567525" y="204990"/>
                  </a:lnTo>
                  <a:lnTo>
                    <a:pt x="1567525" y="0"/>
                  </a:lnTo>
                  <a:lnTo>
                    <a:pt x="1558049" y="0"/>
                  </a:lnTo>
                  <a:lnTo>
                    <a:pt x="1558049" y="195514"/>
                  </a:lnTo>
                  <a:lnTo>
                    <a:pt x="1406439" y="195514"/>
                  </a:lnTo>
                  <a:lnTo>
                    <a:pt x="1406439" y="463612"/>
                  </a:lnTo>
                  <a:lnTo>
                    <a:pt x="1179023" y="691027"/>
                  </a:lnTo>
                  <a:lnTo>
                    <a:pt x="1179023" y="707673"/>
                  </a:lnTo>
                  <a:cubicBezTo>
                    <a:pt x="1166200" y="710288"/>
                    <a:pt x="1157925" y="722802"/>
                    <a:pt x="1160546" y="735620"/>
                  </a:cubicBezTo>
                  <a:cubicBezTo>
                    <a:pt x="1163167" y="748440"/>
                    <a:pt x="1175675" y="756709"/>
                    <a:pt x="1188499" y="754094"/>
                  </a:cubicBezTo>
                  <a:cubicBezTo>
                    <a:pt x="1201323" y="751479"/>
                    <a:pt x="1209598" y="738965"/>
                    <a:pt x="1206976" y="726144"/>
                  </a:cubicBezTo>
                  <a:cubicBezTo>
                    <a:pt x="1205081" y="716842"/>
                    <a:pt x="1197817" y="709571"/>
                    <a:pt x="1188499" y="707673"/>
                  </a:cubicBezTo>
                  <a:close/>
                  <a:moveTo>
                    <a:pt x="1183761" y="745196"/>
                  </a:moveTo>
                  <a:cubicBezTo>
                    <a:pt x="1175896" y="745196"/>
                    <a:pt x="1169548" y="738832"/>
                    <a:pt x="1169548" y="730983"/>
                  </a:cubicBezTo>
                  <a:cubicBezTo>
                    <a:pt x="1169548" y="723134"/>
                    <a:pt x="1175896" y="716770"/>
                    <a:pt x="1183761" y="716770"/>
                  </a:cubicBezTo>
                  <a:cubicBezTo>
                    <a:pt x="1191626" y="716770"/>
                    <a:pt x="1197975" y="723134"/>
                    <a:pt x="1197975" y="730983"/>
                  </a:cubicBezTo>
                  <a:cubicBezTo>
                    <a:pt x="1197911" y="738797"/>
                    <a:pt x="1191563" y="745102"/>
                    <a:pt x="1183761" y="745102"/>
                  </a:cubicBezTo>
                  <a:close/>
                  <a:moveTo>
                    <a:pt x="278837" y="480352"/>
                  </a:moveTo>
                  <a:cubicBezTo>
                    <a:pt x="266013" y="477734"/>
                    <a:pt x="253505" y="486003"/>
                    <a:pt x="250884" y="498820"/>
                  </a:cubicBezTo>
                  <a:cubicBezTo>
                    <a:pt x="250884" y="498823"/>
                    <a:pt x="250884" y="498827"/>
                    <a:pt x="250884" y="498830"/>
                  </a:cubicBezTo>
                  <a:lnTo>
                    <a:pt x="193556" y="498830"/>
                  </a:lnTo>
                  <a:lnTo>
                    <a:pt x="193556" y="726245"/>
                  </a:lnTo>
                  <a:lnTo>
                    <a:pt x="69899" y="726245"/>
                  </a:lnTo>
                  <a:cubicBezTo>
                    <a:pt x="67277" y="713428"/>
                    <a:pt x="54769" y="705156"/>
                    <a:pt x="41946" y="707774"/>
                  </a:cubicBezTo>
                  <a:cubicBezTo>
                    <a:pt x="29122" y="710389"/>
                    <a:pt x="20846" y="722903"/>
                    <a:pt x="23468" y="735721"/>
                  </a:cubicBezTo>
                  <a:cubicBezTo>
                    <a:pt x="26090" y="748538"/>
                    <a:pt x="38597" y="756810"/>
                    <a:pt x="51421" y="754192"/>
                  </a:cubicBezTo>
                  <a:cubicBezTo>
                    <a:pt x="60739" y="752294"/>
                    <a:pt x="68004" y="745023"/>
                    <a:pt x="69899" y="735721"/>
                  </a:cubicBezTo>
                  <a:lnTo>
                    <a:pt x="203032" y="735721"/>
                  </a:lnTo>
                  <a:lnTo>
                    <a:pt x="203032" y="508305"/>
                  </a:lnTo>
                  <a:lnTo>
                    <a:pt x="250884" y="508305"/>
                  </a:lnTo>
                  <a:cubicBezTo>
                    <a:pt x="253505" y="521123"/>
                    <a:pt x="266013" y="529392"/>
                    <a:pt x="278837" y="526770"/>
                  </a:cubicBezTo>
                  <a:cubicBezTo>
                    <a:pt x="291660" y="524152"/>
                    <a:pt x="299936" y="511634"/>
                    <a:pt x="297314" y="498817"/>
                  </a:cubicBezTo>
                  <a:cubicBezTo>
                    <a:pt x="295388" y="489518"/>
                    <a:pt x="288123" y="482254"/>
                    <a:pt x="278837" y="480352"/>
                  </a:cubicBezTo>
                  <a:close/>
                  <a:moveTo>
                    <a:pt x="46683" y="745196"/>
                  </a:moveTo>
                  <a:cubicBezTo>
                    <a:pt x="38819" y="745196"/>
                    <a:pt x="32470" y="738832"/>
                    <a:pt x="32470" y="730983"/>
                  </a:cubicBezTo>
                  <a:cubicBezTo>
                    <a:pt x="32470" y="723134"/>
                    <a:pt x="38819" y="716770"/>
                    <a:pt x="46683" y="716770"/>
                  </a:cubicBezTo>
                  <a:cubicBezTo>
                    <a:pt x="54548" y="716770"/>
                    <a:pt x="60897" y="723134"/>
                    <a:pt x="60897" y="730983"/>
                  </a:cubicBezTo>
                  <a:cubicBezTo>
                    <a:pt x="60834" y="738797"/>
                    <a:pt x="54485" y="745102"/>
                    <a:pt x="46683" y="745102"/>
                  </a:cubicBezTo>
                  <a:close/>
                  <a:moveTo>
                    <a:pt x="274099" y="517781"/>
                  </a:moveTo>
                  <a:cubicBezTo>
                    <a:pt x="266234" y="517781"/>
                    <a:pt x="259886" y="511416"/>
                    <a:pt x="259886" y="503567"/>
                  </a:cubicBezTo>
                  <a:cubicBezTo>
                    <a:pt x="259886" y="495719"/>
                    <a:pt x="266234" y="489354"/>
                    <a:pt x="274099" y="489354"/>
                  </a:cubicBezTo>
                  <a:cubicBezTo>
                    <a:pt x="281964" y="489354"/>
                    <a:pt x="288312" y="495719"/>
                    <a:pt x="288312" y="503567"/>
                  </a:cubicBezTo>
                  <a:cubicBezTo>
                    <a:pt x="288249" y="511382"/>
                    <a:pt x="281901" y="517686"/>
                    <a:pt x="274099" y="517686"/>
                  </a:cubicBezTo>
                  <a:close/>
                  <a:moveTo>
                    <a:pt x="885278" y="726245"/>
                  </a:moveTo>
                  <a:lnTo>
                    <a:pt x="809473" y="726245"/>
                  </a:lnTo>
                  <a:lnTo>
                    <a:pt x="809473" y="678298"/>
                  </a:lnTo>
                  <a:cubicBezTo>
                    <a:pt x="822297" y="675683"/>
                    <a:pt x="830572" y="663169"/>
                    <a:pt x="827950" y="650352"/>
                  </a:cubicBezTo>
                  <a:cubicBezTo>
                    <a:pt x="825329" y="637531"/>
                    <a:pt x="812821" y="629262"/>
                    <a:pt x="799997" y="631877"/>
                  </a:cubicBezTo>
                  <a:cubicBezTo>
                    <a:pt x="787174" y="634496"/>
                    <a:pt x="778899" y="647007"/>
                    <a:pt x="781520" y="659827"/>
                  </a:cubicBezTo>
                  <a:cubicBezTo>
                    <a:pt x="783415" y="669129"/>
                    <a:pt x="790680" y="676400"/>
                    <a:pt x="799997" y="678298"/>
                  </a:cubicBezTo>
                  <a:lnTo>
                    <a:pt x="799997" y="735626"/>
                  </a:lnTo>
                  <a:lnTo>
                    <a:pt x="875803" y="735626"/>
                  </a:lnTo>
                  <a:lnTo>
                    <a:pt x="875803" y="877761"/>
                  </a:lnTo>
                  <a:lnTo>
                    <a:pt x="799997" y="877761"/>
                  </a:lnTo>
                  <a:lnTo>
                    <a:pt x="799997" y="1024918"/>
                  </a:lnTo>
                  <a:lnTo>
                    <a:pt x="809473" y="1019422"/>
                  </a:lnTo>
                  <a:lnTo>
                    <a:pt x="809473" y="887236"/>
                  </a:lnTo>
                  <a:lnTo>
                    <a:pt x="885278" y="887236"/>
                  </a:lnTo>
                  <a:close/>
                  <a:moveTo>
                    <a:pt x="790522" y="655178"/>
                  </a:moveTo>
                  <a:cubicBezTo>
                    <a:pt x="790522" y="647329"/>
                    <a:pt x="796871" y="640964"/>
                    <a:pt x="804735" y="640964"/>
                  </a:cubicBezTo>
                  <a:cubicBezTo>
                    <a:pt x="812600" y="640964"/>
                    <a:pt x="818949" y="647329"/>
                    <a:pt x="818949" y="655178"/>
                  </a:cubicBezTo>
                  <a:cubicBezTo>
                    <a:pt x="818949" y="663027"/>
                    <a:pt x="812600" y="669391"/>
                    <a:pt x="804735" y="669391"/>
                  </a:cubicBezTo>
                  <a:cubicBezTo>
                    <a:pt x="796902" y="669410"/>
                    <a:pt x="790553" y="663074"/>
                    <a:pt x="790522" y="655241"/>
                  </a:cubicBezTo>
                  <a:cubicBezTo>
                    <a:pt x="790522" y="655187"/>
                    <a:pt x="790522" y="655137"/>
                    <a:pt x="790522" y="655083"/>
                  </a:cubicBezTo>
                  <a:close/>
                  <a:moveTo>
                    <a:pt x="117751" y="1418883"/>
                  </a:moveTo>
                  <a:lnTo>
                    <a:pt x="127226" y="1413419"/>
                  </a:lnTo>
                  <a:lnTo>
                    <a:pt x="127226" y="1342068"/>
                  </a:lnTo>
                  <a:lnTo>
                    <a:pt x="250662" y="1342068"/>
                  </a:lnTo>
                  <a:lnTo>
                    <a:pt x="267087" y="1332592"/>
                  </a:lnTo>
                  <a:lnTo>
                    <a:pt x="117751" y="1332592"/>
                  </a:lnTo>
                  <a:close/>
                  <a:moveTo>
                    <a:pt x="1264304" y="707768"/>
                  </a:moveTo>
                  <a:cubicBezTo>
                    <a:pt x="1251480" y="705156"/>
                    <a:pt x="1238973" y="713428"/>
                    <a:pt x="1236351" y="726248"/>
                  </a:cubicBezTo>
                  <a:cubicBezTo>
                    <a:pt x="1233761" y="739066"/>
                    <a:pt x="1242005" y="751577"/>
                    <a:pt x="1254829" y="754192"/>
                  </a:cubicBezTo>
                  <a:cubicBezTo>
                    <a:pt x="1267652" y="756804"/>
                    <a:pt x="1280160" y="748535"/>
                    <a:pt x="1282781" y="735721"/>
                  </a:cubicBezTo>
                  <a:lnTo>
                    <a:pt x="1301069" y="735721"/>
                  </a:lnTo>
                  <a:lnTo>
                    <a:pt x="1317463" y="726245"/>
                  </a:lnTo>
                  <a:lnTo>
                    <a:pt x="1282719" y="726245"/>
                  </a:lnTo>
                  <a:cubicBezTo>
                    <a:pt x="1280887" y="716915"/>
                    <a:pt x="1273622" y="709600"/>
                    <a:pt x="1264304" y="707673"/>
                  </a:cubicBezTo>
                  <a:close/>
                  <a:moveTo>
                    <a:pt x="1259566" y="745196"/>
                  </a:moveTo>
                  <a:cubicBezTo>
                    <a:pt x="1251702" y="745196"/>
                    <a:pt x="1245353" y="738832"/>
                    <a:pt x="1245353" y="730983"/>
                  </a:cubicBezTo>
                  <a:cubicBezTo>
                    <a:pt x="1245353" y="723134"/>
                    <a:pt x="1251702" y="716770"/>
                    <a:pt x="1259566" y="716770"/>
                  </a:cubicBezTo>
                  <a:cubicBezTo>
                    <a:pt x="1267431" y="716770"/>
                    <a:pt x="1273780" y="723134"/>
                    <a:pt x="1273780" y="730983"/>
                  </a:cubicBezTo>
                  <a:cubicBezTo>
                    <a:pt x="1273717" y="738797"/>
                    <a:pt x="1267368" y="745102"/>
                    <a:pt x="1259566" y="745102"/>
                  </a:cubicBezTo>
                  <a:close/>
                </a:path>
              </a:pathLst>
            </a:custGeom>
            <a:solidFill>
              <a:srgbClr val="00226D">
                <a:alpha val="100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4" name="Google Shape;34;p5"/>
          <p:cNvGrpSpPr/>
          <p:nvPr/>
        </p:nvGrpSpPr>
        <p:grpSpPr>
          <a:xfrm>
            <a:off x="6975702" y="3891625"/>
            <a:ext cx="2167839" cy="1251620"/>
            <a:chOff x="6975702" y="3891625"/>
            <a:chExt cx="2167839" cy="1251620"/>
          </a:xfrm>
        </p:grpSpPr>
        <p:sp>
          <p:nvSpPr>
            <p:cNvPr id="35" name="Google Shape;35;p5"/>
            <p:cNvSpPr/>
            <p:nvPr/>
          </p:nvSpPr>
          <p:spPr>
            <a:xfrm>
              <a:off x="6975702" y="3891625"/>
              <a:ext cx="2167821" cy="1251611"/>
            </a:xfrm>
            <a:custGeom>
              <a:avLst/>
              <a:gdLst/>
              <a:ahLst/>
              <a:cxnLst/>
              <a:rect l="l" t="t" r="r" b="b"/>
              <a:pathLst>
                <a:path w="1438024" h="830256" extrusionOk="0">
                  <a:moveTo>
                    <a:pt x="1438024" y="0"/>
                  </a:moveTo>
                  <a:lnTo>
                    <a:pt x="0" y="830256"/>
                  </a:lnTo>
                  <a:lnTo>
                    <a:pt x="1438024" y="830256"/>
                  </a:lnTo>
                  <a:lnTo>
                    <a:pt x="1438024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50000">
                  <a:schemeClr val="accent2"/>
                </a:gs>
                <a:gs pos="100000">
                  <a:schemeClr val="accent1"/>
                </a:gs>
              </a:gsLst>
              <a:lin ang="3600008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5"/>
            <p:cNvSpPr/>
            <p:nvPr/>
          </p:nvSpPr>
          <p:spPr>
            <a:xfrm>
              <a:off x="7066569" y="3933821"/>
              <a:ext cx="2076972" cy="1209424"/>
            </a:xfrm>
            <a:custGeom>
              <a:avLst/>
              <a:gdLst/>
              <a:ahLst/>
              <a:cxnLst/>
              <a:rect l="l" t="t" r="r" b="b"/>
              <a:pathLst>
                <a:path w="1377759" h="802271" extrusionOk="0">
                  <a:moveTo>
                    <a:pt x="1333539" y="512159"/>
                  </a:moveTo>
                  <a:cubicBezTo>
                    <a:pt x="1320715" y="509547"/>
                    <a:pt x="1308208" y="517819"/>
                    <a:pt x="1305586" y="530639"/>
                  </a:cubicBezTo>
                  <a:cubicBezTo>
                    <a:pt x="1302996" y="543457"/>
                    <a:pt x="1311240" y="555968"/>
                    <a:pt x="1324064" y="558589"/>
                  </a:cubicBezTo>
                  <a:cubicBezTo>
                    <a:pt x="1336888" y="561179"/>
                    <a:pt x="1349395" y="552936"/>
                    <a:pt x="1352017" y="540112"/>
                  </a:cubicBezTo>
                  <a:lnTo>
                    <a:pt x="1377759" y="540112"/>
                  </a:lnTo>
                  <a:lnTo>
                    <a:pt x="1377759" y="530636"/>
                  </a:lnTo>
                  <a:lnTo>
                    <a:pt x="1352017" y="530636"/>
                  </a:lnTo>
                  <a:cubicBezTo>
                    <a:pt x="1350122" y="521325"/>
                    <a:pt x="1342857" y="514048"/>
                    <a:pt x="1333539" y="512159"/>
                  </a:cubicBezTo>
                  <a:close/>
                  <a:moveTo>
                    <a:pt x="1328802" y="549588"/>
                  </a:moveTo>
                  <a:cubicBezTo>
                    <a:pt x="1320937" y="549588"/>
                    <a:pt x="1314588" y="543223"/>
                    <a:pt x="1314588" y="535374"/>
                  </a:cubicBezTo>
                  <a:cubicBezTo>
                    <a:pt x="1314588" y="527525"/>
                    <a:pt x="1320937" y="521161"/>
                    <a:pt x="1328802" y="521161"/>
                  </a:cubicBezTo>
                  <a:cubicBezTo>
                    <a:pt x="1336666" y="521161"/>
                    <a:pt x="1343015" y="527525"/>
                    <a:pt x="1343015" y="535374"/>
                  </a:cubicBezTo>
                  <a:cubicBezTo>
                    <a:pt x="1343047" y="543207"/>
                    <a:pt x="1336698" y="549569"/>
                    <a:pt x="1328865" y="549588"/>
                  </a:cubicBezTo>
                  <a:cubicBezTo>
                    <a:pt x="1328833" y="549588"/>
                    <a:pt x="1328833" y="549588"/>
                    <a:pt x="1328802" y="549588"/>
                  </a:cubicBezTo>
                  <a:close/>
                  <a:moveTo>
                    <a:pt x="1096648" y="436354"/>
                  </a:moveTo>
                  <a:cubicBezTo>
                    <a:pt x="1083824" y="438969"/>
                    <a:pt x="1075549" y="451483"/>
                    <a:pt x="1078170" y="464300"/>
                  </a:cubicBezTo>
                  <a:cubicBezTo>
                    <a:pt x="1080792" y="477121"/>
                    <a:pt x="1093300" y="485390"/>
                    <a:pt x="1106124" y="482775"/>
                  </a:cubicBezTo>
                  <a:cubicBezTo>
                    <a:pt x="1118948" y="480156"/>
                    <a:pt x="1127223" y="467645"/>
                    <a:pt x="1124602" y="454825"/>
                  </a:cubicBezTo>
                  <a:cubicBezTo>
                    <a:pt x="1122706" y="445523"/>
                    <a:pt x="1115441" y="438252"/>
                    <a:pt x="1106124" y="436354"/>
                  </a:cubicBezTo>
                  <a:lnTo>
                    <a:pt x="1106124" y="379026"/>
                  </a:lnTo>
                  <a:lnTo>
                    <a:pt x="1030319" y="379026"/>
                  </a:lnTo>
                  <a:lnTo>
                    <a:pt x="1030319" y="172615"/>
                  </a:lnTo>
                  <a:lnTo>
                    <a:pt x="1020843" y="178079"/>
                  </a:lnTo>
                  <a:lnTo>
                    <a:pt x="1020843" y="388502"/>
                  </a:lnTo>
                  <a:lnTo>
                    <a:pt x="1096648" y="388502"/>
                  </a:lnTo>
                  <a:close/>
                  <a:moveTo>
                    <a:pt x="1115599" y="459569"/>
                  </a:moveTo>
                  <a:cubicBezTo>
                    <a:pt x="1115599" y="467418"/>
                    <a:pt x="1109251" y="473782"/>
                    <a:pt x="1101386" y="473782"/>
                  </a:cubicBezTo>
                  <a:cubicBezTo>
                    <a:pt x="1093521" y="473782"/>
                    <a:pt x="1087173" y="467418"/>
                    <a:pt x="1087173" y="459569"/>
                  </a:cubicBezTo>
                  <a:cubicBezTo>
                    <a:pt x="1087173" y="451720"/>
                    <a:pt x="1093521" y="445355"/>
                    <a:pt x="1101386" y="445355"/>
                  </a:cubicBezTo>
                  <a:cubicBezTo>
                    <a:pt x="1109219" y="445337"/>
                    <a:pt x="1115568" y="451673"/>
                    <a:pt x="1115599" y="459506"/>
                  </a:cubicBezTo>
                  <a:cubicBezTo>
                    <a:pt x="1115599" y="459528"/>
                    <a:pt x="1115599" y="459547"/>
                    <a:pt x="1115599" y="459569"/>
                  </a:cubicBezTo>
                  <a:close/>
                  <a:moveTo>
                    <a:pt x="945038" y="464307"/>
                  </a:moveTo>
                  <a:lnTo>
                    <a:pt x="1002365" y="464307"/>
                  </a:lnTo>
                  <a:cubicBezTo>
                    <a:pt x="1004987" y="477124"/>
                    <a:pt x="1017495" y="485396"/>
                    <a:pt x="1030319" y="482778"/>
                  </a:cubicBezTo>
                  <a:cubicBezTo>
                    <a:pt x="1043143" y="480163"/>
                    <a:pt x="1051418" y="467648"/>
                    <a:pt x="1048796" y="454831"/>
                  </a:cubicBezTo>
                  <a:cubicBezTo>
                    <a:pt x="1046175" y="442014"/>
                    <a:pt x="1033667" y="433741"/>
                    <a:pt x="1020843" y="436360"/>
                  </a:cubicBezTo>
                  <a:cubicBezTo>
                    <a:pt x="1011525" y="438258"/>
                    <a:pt x="1004261" y="445529"/>
                    <a:pt x="1002365" y="454831"/>
                  </a:cubicBezTo>
                  <a:lnTo>
                    <a:pt x="954513" y="454831"/>
                  </a:lnTo>
                  <a:lnTo>
                    <a:pt x="954513" y="227416"/>
                  </a:lnTo>
                  <a:lnTo>
                    <a:pt x="935562" y="227416"/>
                  </a:lnTo>
                  <a:lnTo>
                    <a:pt x="919138" y="236891"/>
                  </a:lnTo>
                  <a:lnTo>
                    <a:pt x="945038" y="236891"/>
                  </a:lnTo>
                  <a:close/>
                  <a:moveTo>
                    <a:pt x="1025581" y="445355"/>
                  </a:moveTo>
                  <a:cubicBezTo>
                    <a:pt x="1033446" y="445355"/>
                    <a:pt x="1039794" y="451720"/>
                    <a:pt x="1039794" y="459569"/>
                  </a:cubicBezTo>
                  <a:cubicBezTo>
                    <a:pt x="1039794" y="467418"/>
                    <a:pt x="1033446" y="473782"/>
                    <a:pt x="1025581" y="473782"/>
                  </a:cubicBezTo>
                  <a:cubicBezTo>
                    <a:pt x="1017716" y="473782"/>
                    <a:pt x="1011367" y="467418"/>
                    <a:pt x="1011367" y="459569"/>
                  </a:cubicBezTo>
                  <a:cubicBezTo>
                    <a:pt x="1011336" y="451736"/>
                    <a:pt x="1017684" y="445374"/>
                    <a:pt x="1025518" y="445355"/>
                  </a:cubicBezTo>
                  <a:cubicBezTo>
                    <a:pt x="1025549" y="445355"/>
                    <a:pt x="1025549" y="445355"/>
                    <a:pt x="1025581" y="445355"/>
                  </a:cubicBezTo>
                  <a:close/>
                  <a:moveTo>
                    <a:pt x="1096648" y="331174"/>
                  </a:moveTo>
                  <a:cubicBezTo>
                    <a:pt x="1109472" y="333789"/>
                    <a:pt x="1121980" y="325517"/>
                    <a:pt x="1124602" y="312696"/>
                  </a:cubicBezTo>
                  <a:cubicBezTo>
                    <a:pt x="1127223" y="299876"/>
                    <a:pt x="1118948" y="287359"/>
                    <a:pt x="1106124" y="284743"/>
                  </a:cubicBezTo>
                  <a:lnTo>
                    <a:pt x="1106124" y="128837"/>
                  </a:lnTo>
                  <a:lnTo>
                    <a:pt x="1096648" y="134333"/>
                  </a:lnTo>
                  <a:lnTo>
                    <a:pt x="1096648" y="284743"/>
                  </a:lnTo>
                  <a:cubicBezTo>
                    <a:pt x="1083824" y="287346"/>
                    <a:pt x="1075549" y="299851"/>
                    <a:pt x="1078139" y="312671"/>
                  </a:cubicBezTo>
                  <a:cubicBezTo>
                    <a:pt x="1080034" y="321995"/>
                    <a:pt x="1087331" y="329282"/>
                    <a:pt x="1096648" y="331174"/>
                  </a:cubicBezTo>
                  <a:close/>
                  <a:moveTo>
                    <a:pt x="1101386" y="293745"/>
                  </a:moveTo>
                  <a:cubicBezTo>
                    <a:pt x="1109251" y="293745"/>
                    <a:pt x="1115599" y="300110"/>
                    <a:pt x="1115599" y="307959"/>
                  </a:cubicBezTo>
                  <a:cubicBezTo>
                    <a:pt x="1115599" y="315807"/>
                    <a:pt x="1109251" y="322172"/>
                    <a:pt x="1101386" y="322172"/>
                  </a:cubicBezTo>
                  <a:cubicBezTo>
                    <a:pt x="1093521" y="322172"/>
                    <a:pt x="1087173" y="315807"/>
                    <a:pt x="1087173" y="307959"/>
                  </a:cubicBezTo>
                  <a:cubicBezTo>
                    <a:pt x="1087141" y="300125"/>
                    <a:pt x="1093490" y="293764"/>
                    <a:pt x="1101323" y="293745"/>
                  </a:cubicBezTo>
                  <a:cubicBezTo>
                    <a:pt x="1101354" y="293745"/>
                    <a:pt x="1101354" y="293745"/>
                    <a:pt x="1101386" y="293745"/>
                  </a:cubicBezTo>
                  <a:close/>
                  <a:moveTo>
                    <a:pt x="869233" y="802271"/>
                  </a:moveTo>
                  <a:lnTo>
                    <a:pt x="878708" y="802271"/>
                  </a:lnTo>
                  <a:lnTo>
                    <a:pt x="878708" y="767527"/>
                  </a:lnTo>
                  <a:lnTo>
                    <a:pt x="1377759" y="767527"/>
                  </a:lnTo>
                  <a:lnTo>
                    <a:pt x="1377759" y="758052"/>
                  </a:lnTo>
                  <a:lnTo>
                    <a:pt x="869233" y="758052"/>
                  </a:lnTo>
                  <a:close/>
                  <a:moveTo>
                    <a:pt x="1329307" y="0"/>
                  </a:moveTo>
                  <a:lnTo>
                    <a:pt x="1312882" y="9476"/>
                  </a:lnTo>
                  <a:lnTo>
                    <a:pt x="1377759" y="9476"/>
                  </a:lnTo>
                  <a:lnTo>
                    <a:pt x="1377759" y="0"/>
                  </a:lnTo>
                  <a:close/>
                  <a:moveTo>
                    <a:pt x="1257734" y="57328"/>
                  </a:moveTo>
                  <a:cubicBezTo>
                    <a:pt x="1244910" y="54716"/>
                    <a:pt x="1232403" y="62988"/>
                    <a:pt x="1229781" y="75808"/>
                  </a:cubicBezTo>
                  <a:cubicBezTo>
                    <a:pt x="1227191" y="88626"/>
                    <a:pt x="1235435" y="101137"/>
                    <a:pt x="1248259" y="103752"/>
                  </a:cubicBezTo>
                  <a:cubicBezTo>
                    <a:pt x="1261082" y="106364"/>
                    <a:pt x="1273590" y="98095"/>
                    <a:pt x="1276212" y="85281"/>
                  </a:cubicBezTo>
                  <a:lnTo>
                    <a:pt x="1377759" y="85281"/>
                  </a:lnTo>
                  <a:lnTo>
                    <a:pt x="1377759" y="75805"/>
                  </a:lnTo>
                  <a:lnTo>
                    <a:pt x="1276212" y="75805"/>
                  </a:lnTo>
                  <a:cubicBezTo>
                    <a:pt x="1274317" y="66494"/>
                    <a:pt x="1267052" y="59216"/>
                    <a:pt x="1257734" y="57328"/>
                  </a:cubicBezTo>
                  <a:close/>
                  <a:moveTo>
                    <a:pt x="1252996" y="94756"/>
                  </a:moveTo>
                  <a:cubicBezTo>
                    <a:pt x="1245132" y="94756"/>
                    <a:pt x="1238783" y="88392"/>
                    <a:pt x="1238783" y="80543"/>
                  </a:cubicBezTo>
                  <a:cubicBezTo>
                    <a:pt x="1238783" y="72694"/>
                    <a:pt x="1245132" y="66330"/>
                    <a:pt x="1252996" y="66330"/>
                  </a:cubicBezTo>
                  <a:cubicBezTo>
                    <a:pt x="1260861" y="66330"/>
                    <a:pt x="1267210" y="72694"/>
                    <a:pt x="1267210" y="80543"/>
                  </a:cubicBezTo>
                  <a:cubicBezTo>
                    <a:pt x="1267241" y="88376"/>
                    <a:pt x="1260893" y="94738"/>
                    <a:pt x="1253060" y="94756"/>
                  </a:cubicBezTo>
                  <a:cubicBezTo>
                    <a:pt x="1253028" y="94756"/>
                    <a:pt x="1253028" y="94756"/>
                    <a:pt x="1252996" y="94756"/>
                  </a:cubicBezTo>
                  <a:close/>
                  <a:moveTo>
                    <a:pt x="1172453" y="482784"/>
                  </a:moveTo>
                  <a:cubicBezTo>
                    <a:pt x="1185277" y="485399"/>
                    <a:pt x="1197785" y="477127"/>
                    <a:pt x="1200407" y="464307"/>
                  </a:cubicBezTo>
                  <a:cubicBezTo>
                    <a:pt x="1203028" y="451486"/>
                    <a:pt x="1194753" y="438969"/>
                    <a:pt x="1181929" y="436354"/>
                  </a:cubicBezTo>
                  <a:lnTo>
                    <a:pt x="1181929" y="85091"/>
                  </a:lnTo>
                  <a:lnTo>
                    <a:pt x="1172453" y="90556"/>
                  </a:lnTo>
                  <a:lnTo>
                    <a:pt x="1172453" y="436354"/>
                  </a:lnTo>
                  <a:cubicBezTo>
                    <a:pt x="1159629" y="438956"/>
                    <a:pt x="1151354" y="451461"/>
                    <a:pt x="1153944" y="464281"/>
                  </a:cubicBezTo>
                  <a:cubicBezTo>
                    <a:pt x="1155839" y="473605"/>
                    <a:pt x="1163136" y="480892"/>
                    <a:pt x="1172453" y="482784"/>
                  </a:cubicBezTo>
                  <a:close/>
                  <a:moveTo>
                    <a:pt x="1177191" y="445355"/>
                  </a:moveTo>
                  <a:cubicBezTo>
                    <a:pt x="1185056" y="445355"/>
                    <a:pt x="1191405" y="451720"/>
                    <a:pt x="1191405" y="459569"/>
                  </a:cubicBezTo>
                  <a:cubicBezTo>
                    <a:pt x="1191405" y="467418"/>
                    <a:pt x="1185056" y="473782"/>
                    <a:pt x="1177191" y="473782"/>
                  </a:cubicBezTo>
                  <a:cubicBezTo>
                    <a:pt x="1169326" y="473782"/>
                    <a:pt x="1162978" y="467418"/>
                    <a:pt x="1162978" y="459569"/>
                  </a:cubicBezTo>
                  <a:cubicBezTo>
                    <a:pt x="1162946" y="451736"/>
                    <a:pt x="1169295" y="445374"/>
                    <a:pt x="1177128" y="445355"/>
                  </a:cubicBezTo>
                  <a:cubicBezTo>
                    <a:pt x="1177160" y="445355"/>
                    <a:pt x="1177160" y="445355"/>
                    <a:pt x="1177191" y="445355"/>
                  </a:cubicBezTo>
                  <a:close/>
                  <a:moveTo>
                    <a:pt x="1305586" y="454831"/>
                  </a:moveTo>
                  <a:cubicBezTo>
                    <a:pt x="1302965" y="467652"/>
                    <a:pt x="1311240" y="480163"/>
                    <a:pt x="1324064" y="482775"/>
                  </a:cubicBezTo>
                  <a:cubicBezTo>
                    <a:pt x="1336888" y="485387"/>
                    <a:pt x="1349395" y="477115"/>
                    <a:pt x="1352017" y="464294"/>
                  </a:cubicBezTo>
                  <a:cubicBezTo>
                    <a:pt x="1354607" y="451480"/>
                    <a:pt x="1346363" y="438972"/>
                    <a:pt x="1333539" y="436354"/>
                  </a:cubicBezTo>
                  <a:lnTo>
                    <a:pt x="1333539" y="179563"/>
                  </a:lnTo>
                  <a:cubicBezTo>
                    <a:pt x="1346363" y="176948"/>
                    <a:pt x="1354638" y="164434"/>
                    <a:pt x="1352017" y="151617"/>
                  </a:cubicBezTo>
                  <a:cubicBezTo>
                    <a:pt x="1349395" y="138796"/>
                    <a:pt x="1336888" y="130527"/>
                    <a:pt x="1324064" y="133142"/>
                  </a:cubicBezTo>
                  <a:cubicBezTo>
                    <a:pt x="1311240" y="135761"/>
                    <a:pt x="1302965" y="148272"/>
                    <a:pt x="1305586" y="161092"/>
                  </a:cubicBezTo>
                  <a:cubicBezTo>
                    <a:pt x="1307481" y="170394"/>
                    <a:pt x="1314746" y="177665"/>
                    <a:pt x="1324064" y="179563"/>
                  </a:cubicBezTo>
                  <a:lnTo>
                    <a:pt x="1324064" y="436354"/>
                  </a:lnTo>
                  <a:cubicBezTo>
                    <a:pt x="1314746" y="438242"/>
                    <a:pt x="1307481" y="445520"/>
                    <a:pt x="1305586" y="454831"/>
                  </a:cubicBezTo>
                  <a:close/>
                  <a:moveTo>
                    <a:pt x="1314588" y="156348"/>
                  </a:moveTo>
                  <a:cubicBezTo>
                    <a:pt x="1314588" y="148499"/>
                    <a:pt x="1320937" y="142135"/>
                    <a:pt x="1328802" y="142135"/>
                  </a:cubicBezTo>
                  <a:cubicBezTo>
                    <a:pt x="1336666" y="142135"/>
                    <a:pt x="1343015" y="148499"/>
                    <a:pt x="1343015" y="156348"/>
                  </a:cubicBezTo>
                  <a:cubicBezTo>
                    <a:pt x="1343015" y="164197"/>
                    <a:pt x="1336666" y="170562"/>
                    <a:pt x="1328802" y="170562"/>
                  </a:cubicBezTo>
                  <a:cubicBezTo>
                    <a:pt x="1320968" y="170581"/>
                    <a:pt x="1314620" y="164245"/>
                    <a:pt x="1314588" y="156411"/>
                  </a:cubicBezTo>
                  <a:cubicBezTo>
                    <a:pt x="1314588" y="156389"/>
                    <a:pt x="1314588" y="156370"/>
                    <a:pt x="1314588" y="156348"/>
                  </a:cubicBezTo>
                  <a:close/>
                  <a:moveTo>
                    <a:pt x="1328802" y="445355"/>
                  </a:moveTo>
                  <a:cubicBezTo>
                    <a:pt x="1336666" y="445355"/>
                    <a:pt x="1343015" y="451720"/>
                    <a:pt x="1343015" y="459569"/>
                  </a:cubicBezTo>
                  <a:cubicBezTo>
                    <a:pt x="1343015" y="467418"/>
                    <a:pt x="1336666" y="473782"/>
                    <a:pt x="1328802" y="473782"/>
                  </a:cubicBezTo>
                  <a:cubicBezTo>
                    <a:pt x="1320937" y="473782"/>
                    <a:pt x="1314588" y="467418"/>
                    <a:pt x="1314588" y="459569"/>
                  </a:cubicBezTo>
                  <a:cubicBezTo>
                    <a:pt x="1314556" y="451736"/>
                    <a:pt x="1320905" y="445374"/>
                    <a:pt x="1328738" y="445355"/>
                  </a:cubicBezTo>
                  <a:cubicBezTo>
                    <a:pt x="1328770" y="445355"/>
                    <a:pt x="1328770" y="445355"/>
                    <a:pt x="1328802" y="445355"/>
                  </a:cubicBezTo>
                  <a:close/>
                  <a:moveTo>
                    <a:pt x="972991" y="530636"/>
                  </a:moveTo>
                  <a:cubicBezTo>
                    <a:pt x="970369" y="517819"/>
                    <a:pt x="957862" y="509547"/>
                    <a:pt x="945038" y="512165"/>
                  </a:cubicBezTo>
                  <a:cubicBezTo>
                    <a:pt x="932214" y="514780"/>
                    <a:pt x="923939" y="527295"/>
                    <a:pt x="926560" y="540112"/>
                  </a:cubicBezTo>
                  <a:cubicBezTo>
                    <a:pt x="929182" y="552936"/>
                    <a:pt x="941690" y="561211"/>
                    <a:pt x="954513" y="558589"/>
                  </a:cubicBezTo>
                  <a:cubicBezTo>
                    <a:pt x="963831" y="556694"/>
                    <a:pt x="971096" y="549414"/>
                    <a:pt x="972991" y="540112"/>
                  </a:cubicBezTo>
                  <a:lnTo>
                    <a:pt x="1257734" y="540112"/>
                  </a:lnTo>
                  <a:lnTo>
                    <a:pt x="1257734" y="179563"/>
                  </a:lnTo>
                  <a:cubicBezTo>
                    <a:pt x="1270558" y="176948"/>
                    <a:pt x="1278833" y="164434"/>
                    <a:pt x="1276212" y="151617"/>
                  </a:cubicBezTo>
                  <a:cubicBezTo>
                    <a:pt x="1273590" y="138796"/>
                    <a:pt x="1261082" y="130527"/>
                    <a:pt x="1248259" y="133142"/>
                  </a:cubicBezTo>
                  <a:cubicBezTo>
                    <a:pt x="1235435" y="135761"/>
                    <a:pt x="1227160" y="148272"/>
                    <a:pt x="1229781" y="161092"/>
                  </a:cubicBezTo>
                  <a:cubicBezTo>
                    <a:pt x="1231676" y="170394"/>
                    <a:pt x="1238941" y="177665"/>
                    <a:pt x="1248259" y="179563"/>
                  </a:cubicBezTo>
                  <a:lnTo>
                    <a:pt x="1248259" y="530636"/>
                  </a:lnTo>
                  <a:close/>
                  <a:moveTo>
                    <a:pt x="949776" y="549588"/>
                  </a:moveTo>
                  <a:cubicBezTo>
                    <a:pt x="941911" y="549588"/>
                    <a:pt x="935562" y="543223"/>
                    <a:pt x="935562" y="535374"/>
                  </a:cubicBezTo>
                  <a:cubicBezTo>
                    <a:pt x="935562" y="527525"/>
                    <a:pt x="941911" y="521161"/>
                    <a:pt x="949776" y="521161"/>
                  </a:cubicBezTo>
                  <a:cubicBezTo>
                    <a:pt x="957640" y="521161"/>
                    <a:pt x="963989" y="527525"/>
                    <a:pt x="963989" y="535374"/>
                  </a:cubicBezTo>
                  <a:cubicBezTo>
                    <a:pt x="964021" y="543207"/>
                    <a:pt x="957672" y="549569"/>
                    <a:pt x="949839" y="549588"/>
                  </a:cubicBezTo>
                  <a:cubicBezTo>
                    <a:pt x="949807" y="549588"/>
                    <a:pt x="949807" y="549588"/>
                    <a:pt x="949776" y="549588"/>
                  </a:cubicBezTo>
                  <a:close/>
                  <a:moveTo>
                    <a:pt x="1238783" y="156348"/>
                  </a:moveTo>
                  <a:cubicBezTo>
                    <a:pt x="1238783" y="148499"/>
                    <a:pt x="1245132" y="142135"/>
                    <a:pt x="1252996" y="142135"/>
                  </a:cubicBezTo>
                  <a:cubicBezTo>
                    <a:pt x="1260861" y="142135"/>
                    <a:pt x="1267210" y="148499"/>
                    <a:pt x="1267210" y="156348"/>
                  </a:cubicBezTo>
                  <a:cubicBezTo>
                    <a:pt x="1267210" y="164197"/>
                    <a:pt x="1260861" y="170562"/>
                    <a:pt x="1252996" y="170562"/>
                  </a:cubicBezTo>
                  <a:cubicBezTo>
                    <a:pt x="1245163" y="170581"/>
                    <a:pt x="1238815" y="164245"/>
                    <a:pt x="1238783" y="156411"/>
                  </a:cubicBezTo>
                  <a:cubicBezTo>
                    <a:pt x="1238783" y="156389"/>
                    <a:pt x="1238783" y="156370"/>
                    <a:pt x="1238783" y="156348"/>
                  </a:cubicBezTo>
                  <a:close/>
                  <a:moveTo>
                    <a:pt x="717622" y="530636"/>
                  </a:moveTo>
                  <a:lnTo>
                    <a:pt x="669771" y="530636"/>
                  </a:lnTo>
                  <a:cubicBezTo>
                    <a:pt x="667149" y="517819"/>
                    <a:pt x="654641" y="509547"/>
                    <a:pt x="641817" y="512165"/>
                  </a:cubicBezTo>
                  <a:cubicBezTo>
                    <a:pt x="628993" y="514780"/>
                    <a:pt x="620718" y="527295"/>
                    <a:pt x="623339" y="540112"/>
                  </a:cubicBezTo>
                  <a:cubicBezTo>
                    <a:pt x="625961" y="552936"/>
                    <a:pt x="638469" y="561211"/>
                    <a:pt x="651293" y="558589"/>
                  </a:cubicBezTo>
                  <a:cubicBezTo>
                    <a:pt x="660610" y="556694"/>
                    <a:pt x="667875" y="549414"/>
                    <a:pt x="669771" y="540112"/>
                  </a:cubicBezTo>
                  <a:lnTo>
                    <a:pt x="727098" y="540112"/>
                  </a:lnTo>
                  <a:lnTo>
                    <a:pt x="727098" y="419740"/>
                  </a:lnTo>
                  <a:lnTo>
                    <a:pt x="681425" y="374067"/>
                  </a:lnTo>
                  <a:lnTo>
                    <a:pt x="672961" y="378931"/>
                  </a:lnTo>
                  <a:lnTo>
                    <a:pt x="717622" y="423593"/>
                  </a:lnTo>
                  <a:close/>
                  <a:moveTo>
                    <a:pt x="646555" y="549588"/>
                  </a:moveTo>
                  <a:cubicBezTo>
                    <a:pt x="638690" y="549588"/>
                    <a:pt x="632341" y="543223"/>
                    <a:pt x="632341" y="535374"/>
                  </a:cubicBezTo>
                  <a:cubicBezTo>
                    <a:pt x="632341" y="527525"/>
                    <a:pt x="638690" y="521161"/>
                    <a:pt x="646555" y="521161"/>
                  </a:cubicBezTo>
                  <a:cubicBezTo>
                    <a:pt x="654420" y="521161"/>
                    <a:pt x="660768" y="527525"/>
                    <a:pt x="660768" y="535374"/>
                  </a:cubicBezTo>
                  <a:cubicBezTo>
                    <a:pt x="660800" y="543207"/>
                    <a:pt x="654451" y="549569"/>
                    <a:pt x="646618" y="549588"/>
                  </a:cubicBezTo>
                  <a:cubicBezTo>
                    <a:pt x="646587" y="549588"/>
                    <a:pt x="646587" y="549588"/>
                    <a:pt x="646555" y="549588"/>
                  </a:cubicBezTo>
                  <a:close/>
                  <a:moveTo>
                    <a:pt x="414402" y="802271"/>
                  </a:moveTo>
                  <a:lnTo>
                    <a:pt x="423877" y="802271"/>
                  </a:lnTo>
                  <a:lnTo>
                    <a:pt x="423877" y="615917"/>
                  </a:lnTo>
                  <a:lnTo>
                    <a:pt x="490207" y="615917"/>
                  </a:lnTo>
                  <a:lnTo>
                    <a:pt x="490207" y="802271"/>
                  </a:lnTo>
                  <a:lnTo>
                    <a:pt x="499682" y="802271"/>
                  </a:lnTo>
                  <a:lnTo>
                    <a:pt x="499682" y="606441"/>
                  </a:lnTo>
                  <a:lnTo>
                    <a:pt x="414402" y="606441"/>
                  </a:lnTo>
                  <a:close/>
                  <a:moveTo>
                    <a:pt x="393808" y="540112"/>
                  </a:moveTo>
                  <a:lnTo>
                    <a:pt x="566012" y="540112"/>
                  </a:lnTo>
                  <a:lnTo>
                    <a:pt x="566012" y="802271"/>
                  </a:lnTo>
                  <a:lnTo>
                    <a:pt x="575488" y="802271"/>
                  </a:lnTo>
                  <a:lnTo>
                    <a:pt x="575488" y="530636"/>
                  </a:lnTo>
                  <a:lnTo>
                    <a:pt x="410200" y="530636"/>
                  </a:lnTo>
                  <a:close/>
                  <a:moveTo>
                    <a:pt x="878708" y="343966"/>
                  </a:moveTo>
                  <a:lnTo>
                    <a:pt x="825581" y="290839"/>
                  </a:lnTo>
                  <a:lnTo>
                    <a:pt x="817148" y="295672"/>
                  </a:lnTo>
                  <a:lnTo>
                    <a:pt x="869233" y="347756"/>
                  </a:lnTo>
                  <a:lnTo>
                    <a:pt x="869233" y="615917"/>
                  </a:lnTo>
                  <a:lnTo>
                    <a:pt x="1377759" y="615917"/>
                  </a:lnTo>
                  <a:lnTo>
                    <a:pt x="1377759" y="606441"/>
                  </a:lnTo>
                  <a:lnTo>
                    <a:pt x="878708" y="606441"/>
                  </a:lnTo>
                  <a:close/>
                  <a:moveTo>
                    <a:pt x="727098" y="739574"/>
                  </a:moveTo>
                  <a:lnTo>
                    <a:pt x="727098" y="682247"/>
                  </a:lnTo>
                  <a:lnTo>
                    <a:pt x="641817" y="682247"/>
                  </a:lnTo>
                  <a:lnTo>
                    <a:pt x="641817" y="802271"/>
                  </a:lnTo>
                  <a:lnTo>
                    <a:pt x="651293" y="802271"/>
                  </a:lnTo>
                  <a:lnTo>
                    <a:pt x="651293" y="691722"/>
                  </a:lnTo>
                  <a:lnTo>
                    <a:pt x="717622" y="691722"/>
                  </a:lnTo>
                  <a:lnTo>
                    <a:pt x="717622" y="739574"/>
                  </a:lnTo>
                  <a:cubicBezTo>
                    <a:pt x="704798" y="742196"/>
                    <a:pt x="696523" y="754704"/>
                    <a:pt x="699144" y="767527"/>
                  </a:cubicBezTo>
                  <a:cubicBezTo>
                    <a:pt x="701766" y="780351"/>
                    <a:pt x="714274" y="788627"/>
                    <a:pt x="727098" y="786005"/>
                  </a:cubicBezTo>
                  <a:cubicBezTo>
                    <a:pt x="739922" y="783383"/>
                    <a:pt x="748197" y="770876"/>
                    <a:pt x="745576" y="758052"/>
                  </a:cubicBezTo>
                  <a:cubicBezTo>
                    <a:pt x="743680" y="748734"/>
                    <a:pt x="736415" y="741469"/>
                    <a:pt x="727098" y="739574"/>
                  </a:cubicBezTo>
                  <a:close/>
                  <a:moveTo>
                    <a:pt x="722360" y="777003"/>
                  </a:moveTo>
                  <a:cubicBezTo>
                    <a:pt x="714495" y="777003"/>
                    <a:pt x="708147" y="770654"/>
                    <a:pt x="708147" y="762790"/>
                  </a:cubicBezTo>
                  <a:cubicBezTo>
                    <a:pt x="708147" y="754925"/>
                    <a:pt x="714495" y="748576"/>
                    <a:pt x="722360" y="748576"/>
                  </a:cubicBezTo>
                  <a:cubicBezTo>
                    <a:pt x="730225" y="748576"/>
                    <a:pt x="736574" y="754925"/>
                    <a:pt x="736574" y="762790"/>
                  </a:cubicBezTo>
                  <a:cubicBezTo>
                    <a:pt x="736605" y="770623"/>
                    <a:pt x="730256" y="776971"/>
                    <a:pt x="722423" y="777003"/>
                  </a:cubicBezTo>
                  <a:cubicBezTo>
                    <a:pt x="722392" y="777003"/>
                    <a:pt x="722392" y="777003"/>
                    <a:pt x="722360" y="777003"/>
                  </a:cubicBezTo>
                  <a:close/>
                  <a:moveTo>
                    <a:pt x="793427" y="802271"/>
                  </a:moveTo>
                  <a:lnTo>
                    <a:pt x="802903" y="802271"/>
                  </a:lnTo>
                  <a:lnTo>
                    <a:pt x="802903" y="691722"/>
                  </a:lnTo>
                  <a:lnTo>
                    <a:pt x="1377759" y="691722"/>
                  </a:lnTo>
                  <a:lnTo>
                    <a:pt x="1377759" y="682247"/>
                  </a:lnTo>
                  <a:lnTo>
                    <a:pt x="793427" y="682247"/>
                  </a:lnTo>
                  <a:close/>
                  <a:moveTo>
                    <a:pt x="669771" y="615917"/>
                  </a:moveTo>
                  <a:lnTo>
                    <a:pt x="802903" y="615917"/>
                  </a:lnTo>
                  <a:lnTo>
                    <a:pt x="802903" y="381837"/>
                  </a:lnTo>
                  <a:lnTo>
                    <a:pt x="753504" y="332437"/>
                  </a:lnTo>
                  <a:lnTo>
                    <a:pt x="745038" y="337333"/>
                  </a:lnTo>
                  <a:lnTo>
                    <a:pt x="793427" y="385690"/>
                  </a:lnTo>
                  <a:lnTo>
                    <a:pt x="793427" y="606441"/>
                  </a:lnTo>
                  <a:lnTo>
                    <a:pt x="669771" y="606441"/>
                  </a:lnTo>
                  <a:cubicBezTo>
                    <a:pt x="667149" y="593618"/>
                    <a:pt x="654641" y="585342"/>
                    <a:pt x="641817" y="587964"/>
                  </a:cubicBezTo>
                  <a:cubicBezTo>
                    <a:pt x="628993" y="590585"/>
                    <a:pt x="620718" y="603093"/>
                    <a:pt x="623339" y="615917"/>
                  </a:cubicBezTo>
                  <a:cubicBezTo>
                    <a:pt x="625961" y="628741"/>
                    <a:pt x="638469" y="637016"/>
                    <a:pt x="651293" y="634395"/>
                  </a:cubicBezTo>
                  <a:cubicBezTo>
                    <a:pt x="660610" y="632499"/>
                    <a:pt x="667875" y="625235"/>
                    <a:pt x="669771" y="615917"/>
                  </a:cubicBezTo>
                  <a:close/>
                  <a:moveTo>
                    <a:pt x="632341" y="611179"/>
                  </a:moveTo>
                  <a:cubicBezTo>
                    <a:pt x="632341" y="603315"/>
                    <a:pt x="638690" y="596966"/>
                    <a:pt x="646555" y="596966"/>
                  </a:cubicBezTo>
                  <a:cubicBezTo>
                    <a:pt x="654420" y="596966"/>
                    <a:pt x="660768" y="603315"/>
                    <a:pt x="660768" y="611179"/>
                  </a:cubicBezTo>
                  <a:cubicBezTo>
                    <a:pt x="660768" y="619044"/>
                    <a:pt x="654420" y="625393"/>
                    <a:pt x="646555" y="625393"/>
                  </a:cubicBezTo>
                  <a:cubicBezTo>
                    <a:pt x="638722" y="625424"/>
                    <a:pt x="632373" y="619076"/>
                    <a:pt x="632341" y="611243"/>
                  </a:cubicBezTo>
                  <a:cubicBezTo>
                    <a:pt x="632341" y="611211"/>
                    <a:pt x="632341" y="611211"/>
                    <a:pt x="632341" y="611179"/>
                  </a:cubicBezTo>
                  <a:close/>
                  <a:moveTo>
                    <a:pt x="47252" y="740206"/>
                  </a:moveTo>
                  <a:lnTo>
                    <a:pt x="16993" y="757673"/>
                  </a:lnTo>
                  <a:lnTo>
                    <a:pt x="16993" y="758052"/>
                  </a:lnTo>
                  <a:lnTo>
                    <a:pt x="16424" y="758052"/>
                  </a:lnTo>
                  <a:lnTo>
                    <a:pt x="0" y="767527"/>
                  </a:lnTo>
                  <a:lnTo>
                    <a:pt x="16993" y="767527"/>
                  </a:lnTo>
                  <a:cubicBezTo>
                    <a:pt x="19614" y="780351"/>
                    <a:pt x="32122" y="788627"/>
                    <a:pt x="44946" y="786005"/>
                  </a:cubicBezTo>
                  <a:cubicBezTo>
                    <a:pt x="57770" y="783383"/>
                    <a:pt x="66045" y="770876"/>
                    <a:pt x="63423" y="758052"/>
                  </a:cubicBezTo>
                  <a:cubicBezTo>
                    <a:pt x="61687" y="749618"/>
                    <a:pt x="55558" y="742796"/>
                    <a:pt x="47347" y="740206"/>
                  </a:cubicBezTo>
                  <a:close/>
                  <a:moveTo>
                    <a:pt x="40113" y="777003"/>
                  </a:moveTo>
                  <a:cubicBezTo>
                    <a:pt x="32249" y="777003"/>
                    <a:pt x="25900" y="770654"/>
                    <a:pt x="25900" y="762790"/>
                  </a:cubicBezTo>
                  <a:cubicBezTo>
                    <a:pt x="25900" y="754925"/>
                    <a:pt x="32249" y="748576"/>
                    <a:pt x="40113" y="748576"/>
                  </a:cubicBezTo>
                  <a:cubicBezTo>
                    <a:pt x="47978" y="748576"/>
                    <a:pt x="54327" y="754925"/>
                    <a:pt x="54327" y="762790"/>
                  </a:cubicBezTo>
                  <a:cubicBezTo>
                    <a:pt x="54359" y="770623"/>
                    <a:pt x="48010" y="776971"/>
                    <a:pt x="40177" y="777003"/>
                  </a:cubicBezTo>
                  <a:cubicBezTo>
                    <a:pt x="40145" y="777003"/>
                    <a:pt x="40145" y="777003"/>
                    <a:pt x="40113" y="777003"/>
                  </a:cubicBezTo>
                  <a:close/>
                  <a:moveTo>
                    <a:pt x="262507" y="615917"/>
                  </a:moveTo>
                  <a:lnTo>
                    <a:pt x="338596" y="615917"/>
                  </a:lnTo>
                  <a:lnTo>
                    <a:pt x="338596" y="802271"/>
                  </a:lnTo>
                  <a:lnTo>
                    <a:pt x="348072" y="802271"/>
                  </a:lnTo>
                  <a:lnTo>
                    <a:pt x="348072" y="606441"/>
                  </a:lnTo>
                  <a:lnTo>
                    <a:pt x="278900" y="606441"/>
                  </a:lnTo>
                  <a:close/>
                  <a:moveTo>
                    <a:pt x="641817" y="482784"/>
                  </a:moveTo>
                  <a:cubicBezTo>
                    <a:pt x="654641" y="485396"/>
                    <a:pt x="667149" y="477124"/>
                    <a:pt x="669771" y="464304"/>
                  </a:cubicBezTo>
                  <a:cubicBezTo>
                    <a:pt x="672360" y="451486"/>
                    <a:pt x="664117" y="438975"/>
                    <a:pt x="651293" y="436360"/>
                  </a:cubicBezTo>
                  <a:cubicBezTo>
                    <a:pt x="638469" y="433748"/>
                    <a:pt x="625961" y="442017"/>
                    <a:pt x="623339" y="454831"/>
                  </a:cubicBezTo>
                  <a:lnTo>
                    <a:pt x="541502" y="454831"/>
                  </a:lnTo>
                  <a:lnTo>
                    <a:pt x="525109" y="464307"/>
                  </a:lnTo>
                  <a:lnTo>
                    <a:pt x="623339" y="464307"/>
                  </a:lnTo>
                  <a:cubicBezTo>
                    <a:pt x="625235" y="473618"/>
                    <a:pt x="632500" y="480895"/>
                    <a:pt x="641817" y="482784"/>
                  </a:cubicBezTo>
                  <a:close/>
                  <a:moveTo>
                    <a:pt x="646555" y="445355"/>
                  </a:moveTo>
                  <a:cubicBezTo>
                    <a:pt x="654420" y="445355"/>
                    <a:pt x="660768" y="451720"/>
                    <a:pt x="660768" y="459569"/>
                  </a:cubicBezTo>
                  <a:cubicBezTo>
                    <a:pt x="660768" y="467418"/>
                    <a:pt x="654420" y="473782"/>
                    <a:pt x="646555" y="473782"/>
                  </a:cubicBezTo>
                  <a:cubicBezTo>
                    <a:pt x="638690" y="473782"/>
                    <a:pt x="632341" y="467418"/>
                    <a:pt x="632341" y="459569"/>
                  </a:cubicBezTo>
                  <a:cubicBezTo>
                    <a:pt x="632310" y="451736"/>
                    <a:pt x="638659" y="445374"/>
                    <a:pt x="646492" y="445355"/>
                  </a:cubicBezTo>
                  <a:cubicBezTo>
                    <a:pt x="646523" y="445355"/>
                    <a:pt x="646523" y="445355"/>
                    <a:pt x="646555" y="445355"/>
                  </a:cubicBezTo>
                  <a:close/>
                  <a:moveTo>
                    <a:pt x="111181" y="802271"/>
                  </a:moveTo>
                  <a:lnTo>
                    <a:pt x="120656" y="802271"/>
                  </a:lnTo>
                  <a:lnTo>
                    <a:pt x="120656" y="767527"/>
                  </a:lnTo>
                  <a:lnTo>
                    <a:pt x="186986" y="767527"/>
                  </a:lnTo>
                  <a:lnTo>
                    <a:pt x="186986" y="802271"/>
                  </a:lnTo>
                  <a:lnTo>
                    <a:pt x="196462" y="802271"/>
                  </a:lnTo>
                  <a:lnTo>
                    <a:pt x="196462" y="758052"/>
                  </a:lnTo>
                  <a:lnTo>
                    <a:pt x="111181" y="758052"/>
                  </a:lnTo>
                  <a:close/>
                  <a:moveTo>
                    <a:pt x="131206" y="691722"/>
                  </a:moveTo>
                  <a:lnTo>
                    <a:pt x="262791" y="691722"/>
                  </a:lnTo>
                  <a:lnTo>
                    <a:pt x="262791" y="802271"/>
                  </a:lnTo>
                  <a:lnTo>
                    <a:pt x="272267" y="802271"/>
                  </a:lnTo>
                  <a:lnTo>
                    <a:pt x="272267" y="682247"/>
                  </a:lnTo>
                  <a:lnTo>
                    <a:pt x="147631" y="682247"/>
                  </a:lnTo>
                  <a:close/>
                </a:path>
              </a:pathLst>
            </a:custGeom>
            <a:solidFill>
              <a:srgbClr val="00226D">
                <a:alpha val="100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7" name="Google Shape;37;p5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49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1"/>
          </p:nvPr>
        </p:nvSpPr>
        <p:spPr>
          <a:xfrm>
            <a:off x="855300" y="1627900"/>
            <a:ext cx="7433400" cy="276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⦿"/>
              <a:defRPr/>
            </a:lvl1pPr>
            <a:lvl2pPr marL="914400" lvl="1" indent="-381000" rtl="0">
              <a:spcBef>
                <a:spcPts val="1000"/>
              </a:spcBef>
              <a:spcAft>
                <a:spcPts val="0"/>
              </a:spcAft>
              <a:buSzPts val="2400"/>
              <a:buChar char="⌾"/>
              <a:defRPr/>
            </a:lvl2pPr>
            <a:lvl3pPr marL="1371600" lvl="2" indent="-381000" rtl="0">
              <a:spcBef>
                <a:spcPts val="1000"/>
              </a:spcBef>
              <a:spcAft>
                <a:spcPts val="0"/>
              </a:spcAft>
              <a:buSzPts val="2400"/>
              <a:buChar char="•"/>
              <a:defRPr/>
            </a:lvl3pPr>
            <a:lvl4pPr marL="1828800" lvl="3" indent="-381000" rtl="0">
              <a:spcBef>
                <a:spcPts val="10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10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10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10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10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1000"/>
              </a:spcBef>
              <a:spcAft>
                <a:spcPts val="10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oogle Shape;73;p9"/>
          <p:cNvGrpSpPr/>
          <p:nvPr/>
        </p:nvGrpSpPr>
        <p:grpSpPr>
          <a:xfrm>
            <a:off x="6975702" y="3891625"/>
            <a:ext cx="2167839" cy="1251620"/>
            <a:chOff x="6975702" y="3891625"/>
            <a:chExt cx="2167839" cy="1251620"/>
          </a:xfrm>
        </p:grpSpPr>
        <p:sp>
          <p:nvSpPr>
            <p:cNvPr id="74" name="Google Shape;74;p9"/>
            <p:cNvSpPr/>
            <p:nvPr/>
          </p:nvSpPr>
          <p:spPr>
            <a:xfrm>
              <a:off x="6975702" y="3891625"/>
              <a:ext cx="2167821" cy="1251611"/>
            </a:xfrm>
            <a:custGeom>
              <a:avLst/>
              <a:gdLst/>
              <a:ahLst/>
              <a:cxnLst/>
              <a:rect l="l" t="t" r="r" b="b"/>
              <a:pathLst>
                <a:path w="1438024" h="830256" extrusionOk="0">
                  <a:moveTo>
                    <a:pt x="1438024" y="0"/>
                  </a:moveTo>
                  <a:lnTo>
                    <a:pt x="0" y="830256"/>
                  </a:lnTo>
                  <a:lnTo>
                    <a:pt x="1438024" y="830256"/>
                  </a:lnTo>
                  <a:lnTo>
                    <a:pt x="1438024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50000">
                  <a:schemeClr val="accent2"/>
                </a:gs>
                <a:gs pos="100000">
                  <a:schemeClr val="accent1"/>
                </a:gs>
              </a:gsLst>
              <a:lin ang="3600008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9"/>
            <p:cNvSpPr/>
            <p:nvPr/>
          </p:nvSpPr>
          <p:spPr>
            <a:xfrm>
              <a:off x="7066569" y="3933821"/>
              <a:ext cx="2076972" cy="1209424"/>
            </a:xfrm>
            <a:custGeom>
              <a:avLst/>
              <a:gdLst/>
              <a:ahLst/>
              <a:cxnLst/>
              <a:rect l="l" t="t" r="r" b="b"/>
              <a:pathLst>
                <a:path w="1377759" h="802271" extrusionOk="0">
                  <a:moveTo>
                    <a:pt x="1333539" y="512159"/>
                  </a:moveTo>
                  <a:cubicBezTo>
                    <a:pt x="1320715" y="509547"/>
                    <a:pt x="1308208" y="517819"/>
                    <a:pt x="1305586" y="530639"/>
                  </a:cubicBezTo>
                  <a:cubicBezTo>
                    <a:pt x="1302996" y="543457"/>
                    <a:pt x="1311240" y="555968"/>
                    <a:pt x="1324064" y="558589"/>
                  </a:cubicBezTo>
                  <a:cubicBezTo>
                    <a:pt x="1336888" y="561179"/>
                    <a:pt x="1349395" y="552936"/>
                    <a:pt x="1352017" y="540112"/>
                  </a:cubicBezTo>
                  <a:lnTo>
                    <a:pt x="1377759" y="540112"/>
                  </a:lnTo>
                  <a:lnTo>
                    <a:pt x="1377759" y="530636"/>
                  </a:lnTo>
                  <a:lnTo>
                    <a:pt x="1352017" y="530636"/>
                  </a:lnTo>
                  <a:cubicBezTo>
                    <a:pt x="1350122" y="521325"/>
                    <a:pt x="1342857" y="514048"/>
                    <a:pt x="1333539" y="512159"/>
                  </a:cubicBezTo>
                  <a:close/>
                  <a:moveTo>
                    <a:pt x="1328802" y="549588"/>
                  </a:moveTo>
                  <a:cubicBezTo>
                    <a:pt x="1320937" y="549588"/>
                    <a:pt x="1314588" y="543223"/>
                    <a:pt x="1314588" y="535374"/>
                  </a:cubicBezTo>
                  <a:cubicBezTo>
                    <a:pt x="1314588" y="527525"/>
                    <a:pt x="1320937" y="521161"/>
                    <a:pt x="1328802" y="521161"/>
                  </a:cubicBezTo>
                  <a:cubicBezTo>
                    <a:pt x="1336666" y="521161"/>
                    <a:pt x="1343015" y="527525"/>
                    <a:pt x="1343015" y="535374"/>
                  </a:cubicBezTo>
                  <a:cubicBezTo>
                    <a:pt x="1343047" y="543207"/>
                    <a:pt x="1336698" y="549569"/>
                    <a:pt x="1328865" y="549588"/>
                  </a:cubicBezTo>
                  <a:cubicBezTo>
                    <a:pt x="1328833" y="549588"/>
                    <a:pt x="1328833" y="549588"/>
                    <a:pt x="1328802" y="549588"/>
                  </a:cubicBezTo>
                  <a:close/>
                  <a:moveTo>
                    <a:pt x="1096648" y="436354"/>
                  </a:moveTo>
                  <a:cubicBezTo>
                    <a:pt x="1083824" y="438969"/>
                    <a:pt x="1075549" y="451483"/>
                    <a:pt x="1078170" y="464300"/>
                  </a:cubicBezTo>
                  <a:cubicBezTo>
                    <a:pt x="1080792" y="477121"/>
                    <a:pt x="1093300" y="485390"/>
                    <a:pt x="1106124" y="482775"/>
                  </a:cubicBezTo>
                  <a:cubicBezTo>
                    <a:pt x="1118948" y="480156"/>
                    <a:pt x="1127223" y="467645"/>
                    <a:pt x="1124602" y="454825"/>
                  </a:cubicBezTo>
                  <a:cubicBezTo>
                    <a:pt x="1122706" y="445523"/>
                    <a:pt x="1115441" y="438252"/>
                    <a:pt x="1106124" y="436354"/>
                  </a:cubicBezTo>
                  <a:lnTo>
                    <a:pt x="1106124" y="379026"/>
                  </a:lnTo>
                  <a:lnTo>
                    <a:pt x="1030319" y="379026"/>
                  </a:lnTo>
                  <a:lnTo>
                    <a:pt x="1030319" y="172615"/>
                  </a:lnTo>
                  <a:lnTo>
                    <a:pt x="1020843" y="178079"/>
                  </a:lnTo>
                  <a:lnTo>
                    <a:pt x="1020843" y="388502"/>
                  </a:lnTo>
                  <a:lnTo>
                    <a:pt x="1096648" y="388502"/>
                  </a:lnTo>
                  <a:close/>
                  <a:moveTo>
                    <a:pt x="1115599" y="459569"/>
                  </a:moveTo>
                  <a:cubicBezTo>
                    <a:pt x="1115599" y="467418"/>
                    <a:pt x="1109251" y="473782"/>
                    <a:pt x="1101386" y="473782"/>
                  </a:cubicBezTo>
                  <a:cubicBezTo>
                    <a:pt x="1093521" y="473782"/>
                    <a:pt x="1087173" y="467418"/>
                    <a:pt x="1087173" y="459569"/>
                  </a:cubicBezTo>
                  <a:cubicBezTo>
                    <a:pt x="1087173" y="451720"/>
                    <a:pt x="1093521" y="445355"/>
                    <a:pt x="1101386" y="445355"/>
                  </a:cubicBezTo>
                  <a:cubicBezTo>
                    <a:pt x="1109219" y="445337"/>
                    <a:pt x="1115568" y="451673"/>
                    <a:pt x="1115599" y="459506"/>
                  </a:cubicBezTo>
                  <a:cubicBezTo>
                    <a:pt x="1115599" y="459528"/>
                    <a:pt x="1115599" y="459547"/>
                    <a:pt x="1115599" y="459569"/>
                  </a:cubicBezTo>
                  <a:close/>
                  <a:moveTo>
                    <a:pt x="945038" y="464307"/>
                  </a:moveTo>
                  <a:lnTo>
                    <a:pt x="1002365" y="464307"/>
                  </a:lnTo>
                  <a:cubicBezTo>
                    <a:pt x="1004987" y="477124"/>
                    <a:pt x="1017495" y="485396"/>
                    <a:pt x="1030319" y="482778"/>
                  </a:cubicBezTo>
                  <a:cubicBezTo>
                    <a:pt x="1043143" y="480163"/>
                    <a:pt x="1051418" y="467648"/>
                    <a:pt x="1048796" y="454831"/>
                  </a:cubicBezTo>
                  <a:cubicBezTo>
                    <a:pt x="1046175" y="442014"/>
                    <a:pt x="1033667" y="433741"/>
                    <a:pt x="1020843" y="436360"/>
                  </a:cubicBezTo>
                  <a:cubicBezTo>
                    <a:pt x="1011525" y="438258"/>
                    <a:pt x="1004261" y="445529"/>
                    <a:pt x="1002365" y="454831"/>
                  </a:cubicBezTo>
                  <a:lnTo>
                    <a:pt x="954513" y="454831"/>
                  </a:lnTo>
                  <a:lnTo>
                    <a:pt x="954513" y="227416"/>
                  </a:lnTo>
                  <a:lnTo>
                    <a:pt x="935562" y="227416"/>
                  </a:lnTo>
                  <a:lnTo>
                    <a:pt x="919138" y="236891"/>
                  </a:lnTo>
                  <a:lnTo>
                    <a:pt x="945038" y="236891"/>
                  </a:lnTo>
                  <a:close/>
                  <a:moveTo>
                    <a:pt x="1025581" y="445355"/>
                  </a:moveTo>
                  <a:cubicBezTo>
                    <a:pt x="1033446" y="445355"/>
                    <a:pt x="1039794" y="451720"/>
                    <a:pt x="1039794" y="459569"/>
                  </a:cubicBezTo>
                  <a:cubicBezTo>
                    <a:pt x="1039794" y="467418"/>
                    <a:pt x="1033446" y="473782"/>
                    <a:pt x="1025581" y="473782"/>
                  </a:cubicBezTo>
                  <a:cubicBezTo>
                    <a:pt x="1017716" y="473782"/>
                    <a:pt x="1011367" y="467418"/>
                    <a:pt x="1011367" y="459569"/>
                  </a:cubicBezTo>
                  <a:cubicBezTo>
                    <a:pt x="1011336" y="451736"/>
                    <a:pt x="1017684" y="445374"/>
                    <a:pt x="1025518" y="445355"/>
                  </a:cubicBezTo>
                  <a:cubicBezTo>
                    <a:pt x="1025549" y="445355"/>
                    <a:pt x="1025549" y="445355"/>
                    <a:pt x="1025581" y="445355"/>
                  </a:cubicBezTo>
                  <a:close/>
                  <a:moveTo>
                    <a:pt x="1096648" y="331174"/>
                  </a:moveTo>
                  <a:cubicBezTo>
                    <a:pt x="1109472" y="333789"/>
                    <a:pt x="1121980" y="325517"/>
                    <a:pt x="1124602" y="312696"/>
                  </a:cubicBezTo>
                  <a:cubicBezTo>
                    <a:pt x="1127223" y="299876"/>
                    <a:pt x="1118948" y="287359"/>
                    <a:pt x="1106124" y="284743"/>
                  </a:cubicBezTo>
                  <a:lnTo>
                    <a:pt x="1106124" y="128837"/>
                  </a:lnTo>
                  <a:lnTo>
                    <a:pt x="1096648" y="134333"/>
                  </a:lnTo>
                  <a:lnTo>
                    <a:pt x="1096648" y="284743"/>
                  </a:lnTo>
                  <a:cubicBezTo>
                    <a:pt x="1083824" y="287346"/>
                    <a:pt x="1075549" y="299851"/>
                    <a:pt x="1078139" y="312671"/>
                  </a:cubicBezTo>
                  <a:cubicBezTo>
                    <a:pt x="1080034" y="321995"/>
                    <a:pt x="1087331" y="329282"/>
                    <a:pt x="1096648" y="331174"/>
                  </a:cubicBezTo>
                  <a:close/>
                  <a:moveTo>
                    <a:pt x="1101386" y="293745"/>
                  </a:moveTo>
                  <a:cubicBezTo>
                    <a:pt x="1109251" y="293745"/>
                    <a:pt x="1115599" y="300110"/>
                    <a:pt x="1115599" y="307959"/>
                  </a:cubicBezTo>
                  <a:cubicBezTo>
                    <a:pt x="1115599" y="315807"/>
                    <a:pt x="1109251" y="322172"/>
                    <a:pt x="1101386" y="322172"/>
                  </a:cubicBezTo>
                  <a:cubicBezTo>
                    <a:pt x="1093521" y="322172"/>
                    <a:pt x="1087173" y="315807"/>
                    <a:pt x="1087173" y="307959"/>
                  </a:cubicBezTo>
                  <a:cubicBezTo>
                    <a:pt x="1087141" y="300125"/>
                    <a:pt x="1093490" y="293764"/>
                    <a:pt x="1101323" y="293745"/>
                  </a:cubicBezTo>
                  <a:cubicBezTo>
                    <a:pt x="1101354" y="293745"/>
                    <a:pt x="1101354" y="293745"/>
                    <a:pt x="1101386" y="293745"/>
                  </a:cubicBezTo>
                  <a:close/>
                  <a:moveTo>
                    <a:pt x="869233" y="802271"/>
                  </a:moveTo>
                  <a:lnTo>
                    <a:pt x="878708" y="802271"/>
                  </a:lnTo>
                  <a:lnTo>
                    <a:pt x="878708" y="767527"/>
                  </a:lnTo>
                  <a:lnTo>
                    <a:pt x="1377759" y="767527"/>
                  </a:lnTo>
                  <a:lnTo>
                    <a:pt x="1377759" y="758052"/>
                  </a:lnTo>
                  <a:lnTo>
                    <a:pt x="869233" y="758052"/>
                  </a:lnTo>
                  <a:close/>
                  <a:moveTo>
                    <a:pt x="1329307" y="0"/>
                  </a:moveTo>
                  <a:lnTo>
                    <a:pt x="1312882" y="9476"/>
                  </a:lnTo>
                  <a:lnTo>
                    <a:pt x="1377759" y="9476"/>
                  </a:lnTo>
                  <a:lnTo>
                    <a:pt x="1377759" y="0"/>
                  </a:lnTo>
                  <a:close/>
                  <a:moveTo>
                    <a:pt x="1257734" y="57328"/>
                  </a:moveTo>
                  <a:cubicBezTo>
                    <a:pt x="1244910" y="54716"/>
                    <a:pt x="1232403" y="62988"/>
                    <a:pt x="1229781" y="75808"/>
                  </a:cubicBezTo>
                  <a:cubicBezTo>
                    <a:pt x="1227191" y="88626"/>
                    <a:pt x="1235435" y="101137"/>
                    <a:pt x="1248259" y="103752"/>
                  </a:cubicBezTo>
                  <a:cubicBezTo>
                    <a:pt x="1261082" y="106364"/>
                    <a:pt x="1273590" y="98095"/>
                    <a:pt x="1276212" y="85281"/>
                  </a:cubicBezTo>
                  <a:lnTo>
                    <a:pt x="1377759" y="85281"/>
                  </a:lnTo>
                  <a:lnTo>
                    <a:pt x="1377759" y="75805"/>
                  </a:lnTo>
                  <a:lnTo>
                    <a:pt x="1276212" y="75805"/>
                  </a:lnTo>
                  <a:cubicBezTo>
                    <a:pt x="1274317" y="66494"/>
                    <a:pt x="1267052" y="59216"/>
                    <a:pt x="1257734" y="57328"/>
                  </a:cubicBezTo>
                  <a:close/>
                  <a:moveTo>
                    <a:pt x="1252996" y="94756"/>
                  </a:moveTo>
                  <a:cubicBezTo>
                    <a:pt x="1245132" y="94756"/>
                    <a:pt x="1238783" y="88392"/>
                    <a:pt x="1238783" y="80543"/>
                  </a:cubicBezTo>
                  <a:cubicBezTo>
                    <a:pt x="1238783" y="72694"/>
                    <a:pt x="1245132" y="66330"/>
                    <a:pt x="1252996" y="66330"/>
                  </a:cubicBezTo>
                  <a:cubicBezTo>
                    <a:pt x="1260861" y="66330"/>
                    <a:pt x="1267210" y="72694"/>
                    <a:pt x="1267210" y="80543"/>
                  </a:cubicBezTo>
                  <a:cubicBezTo>
                    <a:pt x="1267241" y="88376"/>
                    <a:pt x="1260893" y="94738"/>
                    <a:pt x="1253060" y="94756"/>
                  </a:cubicBezTo>
                  <a:cubicBezTo>
                    <a:pt x="1253028" y="94756"/>
                    <a:pt x="1253028" y="94756"/>
                    <a:pt x="1252996" y="94756"/>
                  </a:cubicBezTo>
                  <a:close/>
                  <a:moveTo>
                    <a:pt x="1172453" y="482784"/>
                  </a:moveTo>
                  <a:cubicBezTo>
                    <a:pt x="1185277" y="485399"/>
                    <a:pt x="1197785" y="477127"/>
                    <a:pt x="1200407" y="464307"/>
                  </a:cubicBezTo>
                  <a:cubicBezTo>
                    <a:pt x="1203028" y="451486"/>
                    <a:pt x="1194753" y="438969"/>
                    <a:pt x="1181929" y="436354"/>
                  </a:cubicBezTo>
                  <a:lnTo>
                    <a:pt x="1181929" y="85091"/>
                  </a:lnTo>
                  <a:lnTo>
                    <a:pt x="1172453" y="90556"/>
                  </a:lnTo>
                  <a:lnTo>
                    <a:pt x="1172453" y="436354"/>
                  </a:lnTo>
                  <a:cubicBezTo>
                    <a:pt x="1159629" y="438956"/>
                    <a:pt x="1151354" y="451461"/>
                    <a:pt x="1153944" y="464281"/>
                  </a:cubicBezTo>
                  <a:cubicBezTo>
                    <a:pt x="1155839" y="473605"/>
                    <a:pt x="1163136" y="480892"/>
                    <a:pt x="1172453" y="482784"/>
                  </a:cubicBezTo>
                  <a:close/>
                  <a:moveTo>
                    <a:pt x="1177191" y="445355"/>
                  </a:moveTo>
                  <a:cubicBezTo>
                    <a:pt x="1185056" y="445355"/>
                    <a:pt x="1191405" y="451720"/>
                    <a:pt x="1191405" y="459569"/>
                  </a:cubicBezTo>
                  <a:cubicBezTo>
                    <a:pt x="1191405" y="467418"/>
                    <a:pt x="1185056" y="473782"/>
                    <a:pt x="1177191" y="473782"/>
                  </a:cubicBezTo>
                  <a:cubicBezTo>
                    <a:pt x="1169326" y="473782"/>
                    <a:pt x="1162978" y="467418"/>
                    <a:pt x="1162978" y="459569"/>
                  </a:cubicBezTo>
                  <a:cubicBezTo>
                    <a:pt x="1162946" y="451736"/>
                    <a:pt x="1169295" y="445374"/>
                    <a:pt x="1177128" y="445355"/>
                  </a:cubicBezTo>
                  <a:cubicBezTo>
                    <a:pt x="1177160" y="445355"/>
                    <a:pt x="1177160" y="445355"/>
                    <a:pt x="1177191" y="445355"/>
                  </a:cubicBezTo>
                  <a:close/>
                  <a:moveTo>
                    <a:pt x="1305586" y="454831"/>
                  </a:moveTo>
                  <a:cubicBezTo>
                    <a:pt x="1302965" y="467652"/>
                    <a:pt x="1311240" y="480163"/>
                    <a:pt x="1324064" y="482775"/>
                  </a:cubicBezTo>
                  <a:cubicBezTo>
                    <a:pt x="1336888" y="485387"/>
                    <a:pt x="1349395" y="477115"/>
                    <a:pt x="1352017" y="464294"/>
                  </a:cubicBezTo>
                  <a:cubicBezTo>
                    <a:pt x="1354607" y="451480"/>
                    <a:pt x="1346363" y="438972"/>
                    <a:pt x="1333539" y="436354"/>
                  </a:cubicBezTo>
                  <a:lnTo>
                    <a:pt x="1333539" y="179563"/>
                  </a:lnTo>
                  <a:cubicBezTo>
                    <a:pt x="1346363" y="176948"/>
                    <a:pt x="1354638" y="164434"/>
                    <a:pt x="1352017" y="151617"/>
                  </a:cubicBezTo>
                  <a:cubicBezTo>
                    <a:pt x="1349395" y="138796"/>
                    <a:pt x="1336888" y="130527"/>
                    <a:pt x="1324064" y="133142"/>
                  </a:cubicBezTo>
                  <a:cubicBezTo>
                    <a:pt x="1311240" y="135761"/>
                    <a:pt x="1302965" y="148272"/>
                    <a:pt x="1305586" y="161092"/>
                  </a:cubicBezTo>
                  <a:cubicBezTo>
                    <a:pt x="1307481" y="170394"/>
                    <a:pt x="1314746" y="177665"/>
                    <a:pt x="1324064" y="179563"/>
                  </a:cubicBezTo>
                  <a:lnTo>
                    <a:pt x="1324064" y="436354"/>
                  </a:lnTo>
                  <a:cubicBezTo>
                    <a:pt x="1314746" y="438242"/>
                    <a:pt x="1307481" y="445520"/>
                    <a:pt x="1305586" y="454831"/>
                  </a:cubicBezTo>
                  <a:close/>
                  <a:moveTo>
                    <a:pt x="1314588" y="156348"/>
                  </a:moveTo>
                  <a:cubicBezTo>
                    <a:pt x="1314588" y="148499"/>
                    <a:pt x="1320937" y="142135"/>
                    <a:pt x="1328802" y="142135"/>
                  </a:cubicBezTo>
                  <a:cubicBezTo>
                    <a:pt x="1336666" y="142135"/>
                    <a:pt x="1343015" y="148499"/>
                    <a:pt x="1343015" y="156348"/>
                  </a:cubicBezTo>
                  <a:cubicBezTo>
                    <a:pt x="1343015" y="164197"/>
                    <a:pt x="1336666" y="170562"/>
                    <a:pt x="1328802" y="170562"/>
                  </a:cubicBezTo>
                  <a:cubicBezTo>
                    <a:pt x="1320968" y="170581"/>
                    <a:pt x="1314620" y="164245"/>
                    <a:pt x="1314588" y="156411"/>
                  </a:cubicBezTo>
                  <a:cubicBezTo>
                    <a:pt x="1314588" y="156389"/>
                    <a:pt x="1314588" y="156370"/>
                    <a:pt x="1314588" y="156348"/>
                  </a:cubicBezTo>
                  <a:close/>
                  <a:moveTo>
                    <a:pt x="1328802" y="445355"/>
                  </a:moveTo>
                  <a:cubicBezTo>
                    <a:pt x="1336666" y="445355"/>
                    <a:pt x="1343015" y="451720"/>
                    <a:pt x="1343015" y="459569"/>
                  </a:cubicBezTo>
                  <a:cubicBezTo>
                    <a:pt x="1343015" y="467418"/>
                    <a:pt x="1336666" y="473782"/>
                    <a:pt x="1328802" y="473782"/>
                  </a:cubicBezTo>
                  <a:cubicBezTo>
                    <a:pt x="1320937" y="473782"/>
                    <a:pt x="1314588" y="467418"/>
                    <a:pt x="1314588" y="459569"/>
                  </a:cubicBezTo>
                  <a:cubicBezTo>
                    <a:pt x="1314556" y="451736"/>
                    <a:pt x="1320905" y="445374"/>
                    <a:pt x="1328738" y="445355"/>
                  </a:cubicBezTo>
                  <a:cubicBezTo>
                    <a:pt x="1328770" y="445355"/>
                    <a:pt x="1328770" y="445355"/>
                    <a:pt x="1328802" y="445355"/>
                  </a:cubicBezTo>
                  <a:close/>
                  <a:moveTo>
                    <a:pt x="972991" y="530636"/>
                  </a:moveTo>
                  <a:cubicBezTo>
                    <a:pt x="970369" y="517819"/>
                    <a:pt x="957862" y="509547"/>
                    <a:pt x="945038" y="512165"/>
                  </a:cubicBezTo>
                  <a:cubicBezTo>
                    <a:pt x="932214" y="514780"/>
                    <a:pt x="923939" y="527295"/>
                    <a:pt x="926560" y="540112"/>
                  </a:cubicBezTo>
                  <a:cubicBezTo>
                    <a:pt x="929182" y="552936"/>
                    <a:pt x="941690" y="561211"/>
                    <a:pt x="954513" y="558589"/>
                  </a:cubicBezTo>
                  <a:cubicBezTo>
                    <a:pt x="963831" y="556694"/>
                    <a:pt x="971096" y="549414"/>
                    <a:pt x="972991" y="540112"/>
                  </a:cubicBezTo>
                  <a:lnTo>
                    <a:pt x="1257734" y="540112"/>
                  </a:lnTo>
                  <a:lnTo>
                    <a:pt x="1257734" y="179563"/>
                  </a:lnTo>
                  <a:cubicBezTo>
                    <a:pt x="1270558" y="176948"/>
                    <a:pt x="1278833" y="164434"/>
                    <a:pt x="1276212" y="151617"/>
                  </a:cubicBezTo>
                  <a:cubicBezTo>
                    <a:pt x="1273590" y="138796"/>
                    <a:pt x="1261082" y="130527"/>
                    <a:pt x="1248259" y="133142"/>
                  </a:cubicBezTo>
                  <a:cubicBezTo>
                    <a:pt x="1235435" y="135761"/>
                    <a:pt x="1227160" y="148272"/>
                    <a:pt x="1229781" y="161092"/>
                  </a:cubicBezTo>
                  <a:cubicBezTo>
                    <a:pt x="1231676" y="170394"/>
                    <a:pt x="1238941" y="177665"/>
                    <a:pt x="1248259" y="179563"/>
                  </a:cubicBezTo>
                  <a:lnTo>
                    <a:pt x="1248259" y="530636"/>
                  </a:lnTo>
                  <a:close/>
                  <a:moveTo>
                    <a:pt x="949776" y="549588"/>
                  </a:moveTo>
                  <a:cubicBezTo>
                    <a:pt x="941911" y="549588"/>
                    <a:pt x="935562" y="543223"/>
                    <a:pt x="935562" y="535374"/>
                  </a:cubicBezTo>
                  <a:cubicBezTo>
                    <a:pt x="935562" y="527525"/>
                    <a:pt x="941911" y="521161"/>
                    <a:pt x="949776" y="521161"/>
                  </a:cubicBezTo>
                  <a:cubicBezTo>
                    <a:pt x="957640" y="521161"/>
                    <a:pt x="963989" y="527525"/>
                    <a:pt x="963989" y="535374"/>
                  </a:cubicBezTo>
                  <a:cubicBezTo>
                    <a:pt x="964021" y="543207"/>
                    <a:pt x="957672" y="549569"/>
                    <a:pt x="949839" y="549588"/>
                  </a:cubicBezTo>
                  <a:cubicBezTo>
                    <a:pt x="949807" y="549588"/>
                    <a:pt x="949807" y="549588"/>
                    <a:pt x="949776" y="549588"/>
                  </a:cubicBezTo>
                  <a:close/>
                  <a:moveTo>
                    <a:pt x="1238783" y="156348"/>
                  </a:moveTo>
                  <a:cubicBezTo>
                    <a:pt x="1238783" y="148499"/>
                    <a:pt x="1245132" y="142135"/>
                    <a:pt x="1252996" y="142135"/>
                  </a:cubicBezTo>
                  <a:cubicBezTo>
                    <a:pt x="1260861" y="142135"/>
                    <a:pt x="1267210" y="148499"/>
                    <a:pt x="1267210" y="156348"/>
                  </a:cubicBezTo>
                  <a:cubicBezTo>
                    <a:pt x="1267210" y="164197"/>
                    <a:pt x="1260861" y="170562"/>
                    <a:pt x="1252996" y="170562"/>
                  </a:cubicBezTo>
                  <a:cubicBezTo>
                    <a:pt x="1245163" y="170581"/>
                    <a:pt x="1238815" y="164245"/>
                    <a:pt x="1238783" y="156411"/>
                  </a:cubicBezTo>
                  <a:cubicBezTo>
                    <a:pt x="1238783" y="156389"/>
                    <a:pt x="1238783" y="156370"/>
                    <a:pt x="1238783" y="156348"/>
                  </a:cubicBezTo>
                  <a:close/>
                  <a:moveTo>
                    <a:pt x="717622" y="530636"/>
                  </a:moveTo>
                  <a:lnTo>
                    <a:pt x="669771" y="530636"/>
                  </a:lnTo>
                  <a:cubicBezTo>
                    <a:pt x="667149" y="517819"/>
                    <a:pt x="654641" y="509547"/>
                    <a:pt x="641817" y="512165"/>
                  </a:cubicBezTo>
                  <a:cubicBezTo>
                    <a:pt x="628993" y="514780"/>
                    <a:pt x="620718" y="527295"/>
                    <a:pt x="623339" y="540112"/>
                  </a:cubicBezTo>
                  <a:cubicBezTo>
                    <a:pt x="625961" y="552936"/>
                    <a:pt x="638469" y="561211"/>
                    <a:pt x="651293" y="558589"/>
                  </a:cubicBezTo>
                  <a:cubicBezTo>
                    <a:pt x="660610" y="556694"/>
                    <a:pt x="667875" y="549414"/>
                    <a:pt x="669771" y="540112"/>
                  </a:cubicBezTo>
                  <a:lnTo>
                    <a:pt x="727098" y="540112"/>
                  </a:lnTo>
                  <a:lnTo>
                    <a:pt x="727098" y="419740"/>
                  </a:lnTo>
                  <a:lnTo>
                    <a:pt x="681425" y="374067"/>
                  </a:lnTo>
                  <a:lnTo>
                    <a:pt x="672961" y="378931"/>
                  </a:lnTo>
                  <a:lnTo>
                    <a:pt x="717622" y="423593"/>
                  </a:lnTo>
                  <a:close/>
                  <a:moveTo>
                    <a:pt x="646555" y="549588"/>
                  </a:moveTo>
                  <a:cubicBezTo>
                    <a:pt x="638690" y="549588"/>
                    <a:pt x="632341" y="543223"/>
                    <a:pt x="632341" y="535374"/>
                  </a:cubicBezTo>
                  <a:cubicBezTo>
                    <a:pt x="632341" y="527525"/>
                    <a:pt x="638690" y="521161"/>
                    <a:pt x="646555" y="521161"/>
                  </a:cubicBezTo>
                  <a:cubicBezTo>
                    <a:pt x="654420" y="521161"/>
                    <a:pt x="660768" y="527525"/>
                    <a:pt x="660768" y="535374"/>
                  </a:cubicBezTo>
                  <a:cubicBezTo>
                    <a:pt x="660800" y="543207"/>
                    <a:pt x="654451" y="549569"/>
                    <a:pt x="646618" y="549588"/>
                  </a:cubicBezTo>
                  <a:cubicBezTo>
                    <a:pt x="646587" y="549588"/>
                    <a:pt x="646587" y="549588"/>
                    <a:pt x="646555" y="549588"/>
                  </a:cubicBezTo>
                  <a:close/>
                  <a:moveTo>
                    <a:pt x="414402" y="802271"/>
                  </a:moveTo>
                  <a:lnTo>
                    <a:pt x="423877" y="802271"/>
                  </a:lnTo>
                  <a:lnTo>
                    <a:pt x="423877" y="615917"/>
                  </a:lnTo>
                  <a:lnTo>
                    <a:pt x="490207" y="615917"/>
                  </a:lnTo>
                  <a:lnTo>
                    <a:pt x="490207" y="802271"/>
                  </a:lnTo>
                  <a:lnTo>
                    <a:pt x="499682" y="802271"/>
                  </a:lnTo>
                  <a:lnTo>
                    <a:pt x="499682" y="606441"/>
                  </a:lnTo>
                  <a:lnTo>
                    <a:pt x="414402" y="606441"/>
                  </a:lnTo>
                  <a:close/>
                  <a:moveTo>
                    <a:pt x="393808" y="540112"/>
                  </a:moveTo>
                  <a:lnTo>
                    <a:pt x="566012" y="540112"/>
                  </a:lnTo>
                  <a:lnTo>
                    <a:pt x="566012" y="802271"/>
                  </a:lnTo>
                  <a:lnTo>
                    <a:pt x="575488" y="802271"/>
                  </a:lnTo>
                  <a:lnTo>
                    <a:pt x="575488" y="530636"/>
                  </a:lnTo>
                  <a:lnTo>
                    <a:pt x="410200" y="530636"/>
                  </a:lnTo>
                  <a:close/>
                  <a:moveTo>
                    <a:pt x="878708" y="343966"/>
                  </a:moveTo>
                  <a:lnTo>
                    <a:pt x="825581" y="290839"/>
                  </a:lnTo>
                  <a:lnTo>
                    <a:pt x="817148" y="295672"/>
                  </a:lnTo>
                  <a:lnTo>
                    <a:pt x="869233" y="347756"/>
                  </a:lnTo>
                  <a:lnTo>
                    <a:pt x="869233" y="615917"/>
                  </a:lnTo>
                  <a:lnTo>
                    <a:pt x="1377759" y="615917"/>
                  </a:lnTo>
                  <a:lnTo>
                    <a:pt x="1377759" y="606441"/>
                  </a:lnTo>
                  <a:lnTo>
                    <a:pt x="878708" y="606441"/>
                  </a:lnTo>
                  <a:close/>
                  <a:moveTo>
                    <a:pt x="727098" y="739574"/>
                  </a:moveTo>
                  <a:lnTo>
                    <a:pt x="727098" y="682247"/>
                  </a:lnTo>
                  <a:lnTo>
                    <a:pt x="641817" y="682247"/>
                  </a:lnTo>
                  <a:lnTo>
                    <a:pt x="641817" y="802271"/>
                  </a:lnTo>
                  <a:lnTo>
                    <a:pt x="651293" y="802271"/>
                  </a:lnTo>
                  <a:lnTo>
                    <a:pt x="651293" y="691722"/>
                  </a:lnTo>
                  <a:lnTo>
                    <a:pt x="717622" y="691722"/>
                  </a:lnTo>
                  <a:lnTo>
                    <a:pt x="717622" y="739574"/>
                  </a:lnTo>
                  <a:cubicBezTo>
                    <a:pt x="704798" y="742196"/>
                    <a:pt x="696523" y="754704"/>
                    <a:pt x="699144" y="767527"/>
                  </a:cubicBezTo>
                  <a:cubicBezTo>
                    <a:pt x="701766" y="780351"/>
                    <a:pt x="714274" y="788627"/>
                    <a:pt x="727098" y="786005"/>
                  </a:cubicBezTo>
                  <a:cubicBezTo>
                    <a:pt x="739922" y="783383"/>
                    <a:pt x="748197" y="770876"/>
                    <a:pt x="745576" y="758052"/>
                  </a:cubicBezTo>
                  <a:cubicBezTo>
                    <a:pt x="743680" y="748734"/>
                    <a:pt x="736415" y="741469"/>
                    <a:pt x="727098" y="739574"/>
                  </a:cubicBezTo>
                  <a:close/>
                  <a:moveTo>
                    <a:pt x="722360" y="777003"/>
                  </a:moveTo>
                  <a:cubicBezTo>
                    <a:pt x="714495" y="777003"/>
                    <a:pt x="708147" y="770654"/>
                    <a:pt x="708147" y="762790"/>
                  </a:cubicBezTo>
                  <a:cubicBezTo>
                    <a:pt x="708147" y="754925"/>
                    <a:pt x="714495" y="748576"/>
                    <a:pt x="722360" y="748576"/>
                  </a:cubicBezTo>
                  <a:cubicBezTo>
                    <a:pt x="730225" y="748576"/>
                    <a:pt x="736574" y="754925"/>
                    <a:pt x="736574" y="762790"/>
                  </a:cubicBezTo>
                  <a:cubicBezTo>
                    <a:pt x="736605" y="770623"/>
                    <a:pt x="730256" y="776971"/>
                    <a:pt x="722423" y="777003"/>
                  </a:cubicBezTo>
                  <a:cubicBezTo>
                    <a:pt x="722392" y="777003"/>
                    <a:pt x="722392" y="777003"/>
                    <a:pt x="722360" y="777003"/>
                  </a:cubicBezTo>
                  <a:close/>
                  <a:moveTo>
                    <a:pt x="793427" y="802271"/>
                  </a:moveTo>
                  <a:lnTo>
                    <a:pt x="802903" y="802271"/>
                  </a:lnTo>
                  <a:lnTo>
                    <a:pt x="802903" y="691722"/>
                  </a:lnTo>
                  <a:lnTo>
                    <a:pt x="1377759" y="691722"/>
                  </a:lnTo>
                  <a:lnTo>
                    <a:pt x="1377759" y="682247"/>
                  </a:lnTo>
                  <a:lnTo>
                    <a:pt x="793427" y="682247"/>
                  </a:lnTo>
                  <a:close/>
                  <a:moveTo>
                    <a:pt x="669771" y="615917"/>
                  </a:moveTo>
                  <a:lnTo>
                    <a:pt x="802903" y="615917"/>
                  </a:lnTo>
                  <a:lnTo>
                    <a:pt x="802903" y="381837"/>
                  </a:lnTo>
                  <a:lnTo>
                    <a:pt x="753504" y="332437"/>
                  </a:lnTo>
                  <a:lnTo>
                    <a:pt x="745038" y="337333"/>
                  </a:lnTo>
                  <a:lnTo>
                    <a:pt x="793427" y="385690"/>
                  </a:lnTo>
                  <a:lnTo>
                    <a:pt x="793427" y="606441"/>
                  </a:lnTo>
                  <a:lnTo>
                    <a:pt x="669771" y="606441"/>
                  </a:lnTo>
                  <a:cubicBezTo>
                    <a:pt x="667149" y="593618"/>
                    <a:pt x="654641" y="585342"/>
                    <a:pt x="641817" y="587964"/>
                  </a:cubicBezTo>
                  <a:cubicBezTo>
                    <a:pt x="628993" y="590585"/>
                    <a:pt x="620718" y="603093"/>
                    <a:pt x="623339" y="615917"/>
                  </a:cubicBezTo>
                  <a:cubicBezTo>
                    <a:pt x="625961" y="628741"/>
                    <a:pt x="638469" y="637016"/>
                    <a:pt x="651293" y="634395"/>
                  </a:cubicBezTo>
                  <a:cubicBezTo>
                    <a:pt x="660610" y="632499"/>
                    <a:pt x="667875" y="625235"/>
                    <a:pt x="669771" y="615917"/>
                  </a:cubicBezTo>
                  <a:close/>
                  <a:moveTo>
                    <a:pt x="632341" y="611179"/>
                  </a:moveTo>
                  <a:cubicBezTo>
                    <a:pt x="632341" y="603315"/>
                    <a:pt x="638690" y="596966"/>
                    <a:pt x="646555" y="596966"/>
                  </a:cubicBezTo>
                  <a:cubicBezTo>
                    <a:pt x="654420" y="596966"/>
                    <a:pt x="660768" y="603315"/>
                    <a:pt x="660768" y="611179"/>
                  </a:cubicBezTo>
                  <a:cubicBezTo>
                    <a:pt x="660768" y="619044"/>
                    <a:pt x="654420" y="625393"/>
                    <a:pt x="646555" y="625393"/>
                  </a:cubicBezTo>
                  <a:cubicBezTo>
                    <a:pt x="638722" y="625424"/>
                    <a:pt x="632373" y="619076"/>
                    <a:pt x="632341" y="611243"/>
                  </a:cubicBezTo>
                  <a:cubicBezTo>
                    <a:pt x="632341" y="611211"/>
                    <a:pt x="632341" y="611211"/>
                    <a:pt x="632341" y="611179"/>
                  </a:cubicBezTo>
                  <a:close/>
                  <a:moveTo>
                    <a:pt x="47252" y="740206"/>
                  </a:moveTo>
                  <a:lnTo>
                    <a:pt x="16993" y="757673"/>
                  </a:lnTo>
                  <a:lnTo>
                    <a:pt x="16993" y="758052"/>
                  </a:lnTo>
                  <a:lnTo>
                    <a:pt x="16424" y="758052"/>
                  </a:lnTo>
                  <a:lnTo>
                    <a:pt x="0" y="767527"/>
                  </a:lnTo>
                  <a:lnTo>
                    <a:pt x="16993" y="767527"/>
                  </a:lnTo>
                  <a:cubicBezTo>
                    <a:pt x="19614" y="780351"/>
                    <a:pt x="32122" y="788627"/>
                    <a:pt x="44946" y="786005"/>
                  </a:cubicBezTo>
                  <a:cubicBezTo>
                    <a:pt x="57770" y="783383"/>
                    <a:pt x="66045" y="770876"/>
                    <a:pt x="63423" y="758052"/>
                  </a:cubicBezTo>
                  <a:cubicBezTo>
                    <a:pt x="61687" y="749618"/>
                    <a:pt x="55558" y="742796"/>
                    <a:pt x="47347" y="740206"/>
                  </a:cubicBezTo>
                  <a:close/>
                  <a:moveTo>
                    <a:pt x="40113" y="777003"/>
                  </a:moveTo>
                  <a:cubicBezTo>
                    <a:pt x="32249" y="777003"/>
                    <a:pt x="25900" y="770654"/>
                    <a:pt x="25900" y="762790"/>
                  </a:cubicBezTo>
                  <a:cubicBezTo>
                    <a:pt x="25900" y="754925"/>
                    <a:pt x="32249" y="748576"/>
                    <a:pt x="40113" y="748576"/>
                  </a:cubicBezTo>
                  <a:cubicBezTo>
                    <a:pt x="47978" y="748576"/>
                    <a:pt x="54327" y="754925"/>
                    <a:pt x="54327" y="762790"/>
                  </a:cubicBezTo>
                  <a:cubicBezTo>
                    <a:pt x="54359" y="770623"/>
                    <a:pt x="48010" y="776971"/>
                    <a:pt x="40177" y="777003"/>
                  </a:cubicBezTo>
                  <a:cubicBezTo>
                    <a:pt x="40145" y="777003"/>
                    <a:pt x="40145" y="777003"/>
                    <a:pt x="40113" y="777003"/>
                  </a:cubicBezTo>
                  <a:close/>
                  <a:moveTo>
                    <a:pt x="262507" y="615917"/>
                  </a:moveTo>
                  <a:lnTo>
                    <a:pt x="338596" y="615917"/>
                  </a:lnTo>
                  <a:lnTo>
                    <a:pt x="338596" y="802271"/>
                  </a:lnTo>
                  <a:lnTo>
                    <a:pt x="348072" y="802271"/>
                  </a:lnTo>
                  <a:lnTo>
                    <a:pt x="348072" y="606441"/>
                  </a:lnTo>
                  <a:lnTo>
                    <a:pt x="278900" y="606441"/>
                  </a:lnTo>
                  <a:close/>
                  <a:moveTo>
                    <a:pt x="641817" y="482784"/>
                  </a:moveTo>
                  <a:cubicBezTo>
                    <a:pt x="654641" y="485396"/>
                    <a:pt x="667149" y="477124"/>
                    <a:pt x="669771" y="464304"/>
                  </a:cubicBezTo>
                  <a:cubicBezTo>
                    <a:pt x="672360" y="451486"/>
                    <a:pt x="664117" y="438975"/>
                    <a:pt x="651293" y="436360"/>
                  </a:cubicBezTo>
                  <a:cubicBezTo>
                    <a:pt x="638469" y="433748"/>
                    <a:pt x="625961" y="442017"/>
                    <a:pt x="623339" y="454831"/>
                  </a:cubicBezTo>
                  <a:lnTo>
                    <a:pt x="541502" y="454831"/>
                  </a:lnTo>
                  <a:lnTo>
                    <a:pt x="525109" y="464307"/>
                  </a:lnTo>
                  <a:lnTo>
                    <a:pt x="623339" y="464307"/>
                  </a:lnTo>
                  <a:cubicBezTo>
                    <a:pt x="625235" y="473618"/>
                    <a:pt x="632500" y="480895"/>
                    <a:pt x="641817" y="482784"/>
                  </a:cubicBezTo>
                  <a:close/>
                  <a:moveTo>
                    <a:pt x="646555" y="445355"/>
                  </a:moveTo>
                  <a:cubicBezTo>
                    <a:pt x="654420" y="445355"/>
                    <a:pt x="660768" y="451720"/>
                    <a:pt x="660768" y="459569"/>
                  </a:cubicBezTo>
                  <a:cubicBezTo>
                    <a:pt x="660768" y="467418"/>
                    <a:pt x="654420" y="473782"/>
                    <a:pt x="646555" y="473782"/>
                  </a:cubicBezTo>
                  <a:cubicBezTo>
                    <a:pt x="638690" y="473782"/>
                    <a:pt x="632341" y="467418"/>
                    <a:pt x="632341" y="459569"/>
                  </a:cubicBezTo>
                  <a:cubicBezTo>
                    <a:pt x="632310" y="451736"/>
                    <a:pt x="638659" y="445374"/>
                    <a:pt x="646492" y="445355"/>
                  </a:cubicBezTo>
                  <a:cubicBezTo>
                    <a:pt x="646523" y="445355"/>
                    <a:pt x="646523" y="445355"/>
                    <a:pt x="646555" y="445355"/>
                  </a:cubicBezTo>
                  <a:close/>
                  <a:moveTo>
                    <a:pt x="111181" y="802271"/>
                  </a:moveTo>
                  <a:lnTo>
                    <a:pt x="120656" y="802271"/>
                  </a:lnTo>
                  <a:lnTo>
                    <a:pt x="120656" y="767527"/>
                  </a:lnTo>
                  <a:lnTo>
                    <a:pt x="186986" y="767527"/>
                  </a:lnTo>
                  <a:lnTo>
                    <a:pt x="186986" y="802271"/>
                  </a:lnTo>
                  <a:lnTo>
                    <a:pt x="196462" y="802271"/>
                  </a:lnTo>
                  <a:lnTo>
                    <a:pt x="196462" y="758052"/>
                  </a:lnTo>
                  <a:lnTo>
                    <a:pt x="111181" y="758052"/>
                  </a:lnTo>
                  <a:close/>
                  <a:moveTo>
                    <a:pt x="131206" y="691722"/>
                  </a:moveTo>
                  <a:lnTo>
                    <a:pt x="262791" y="691722"/>
                  </a:lnTo>
                  <a:lnTo>
                    <a:pt x="262791" y="802271"/>
                  </a:lnTo>
                  <a:lnTo>
                    <a:pt x="272267" y="802271"/>
                  </a:lnTo>
                  <a:lnTo>
                    <a:pt x="272267" y="682247"/>
                  </a:lnTo>
                  <a:lnTo>
                    <a:pt x="147631" y="682247"/>
                  </a:lnTo>
                  <a:close/>
                </a:path>
              </a:pathLst>
            </a:custGeom>
            <a:solidFill>
              <a:srgbClr val="00226D">
                <a:alpha val="100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6" name="Google Shape;76;p9"/>
          <p:cNvSpPr txBox="1">
            <a:spLocks noGrp="1"/>
          </p:cNvSpPr>
          <p:nvPr>
            <p:ph type="body" idx="1"/>
          </p:nvPr>
        </p:nvSpPr>
        <p:spPr>
          <a:xfrm>
            <a:off x="855300" y="4406300"/>
            <a:ext cx="7433400" cy="343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rtl="0">
              <a:spcBef>
                <a:spcPts val="0"/>
              </a:spcBef>
              <a:spcAft>
                <a:spcPts val="100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77" name="Google Shape;77;p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Color background">
  <p:cSld name="BLANK_1">
    <p:bg>
      <p:bgPr>
        <a:gradFill>
          <a:gsLst>
            <a:gs pos="0">
              <a:schemeClr val="accent4"/>
            </a:gs>
            <a:gs pos="26000">
              <a:schemeClr val="accent3"/>
            </a:gs>
            <a:gs pos="78000">
              <a:schemeClr val="accent2"/>
            </a:gs>
            <a:gs pos="100000">
              <a:schemeClr val="accent1"/>
            </a:gs>
          </a:gsLst>
          <a:lin ang="2698631" scaled="0"/>
        </a:gra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1"/>
          <p:cNvSpPr/>
          <p:nvPr/>
        </p:nvSpPr>
        <p:spPr>
          <a:xfrm>
            <a:off x="-5" y="-4"/>
            <a:ext cx="3882108" cy="2241339"/>
          </a:xfrm>
          <a:custGeom>
            <a:avLst/>
            <a:gdLst/>
            <a:ahLst/>
            <a:cxnLst/>
            <a:rect l="l" t="t" r="r" b="b"/>
            <a:pathLst>
              <a:path w="2575196" h="1486792" extrusionOk="0">
                <a:moveTo>
                  <a:pt x="0" y="0"/>
                </a:moveTo>
                <a:lnTo>
                  <a:pt x="0" y="1486792"/>
                </a:lnTo>
                <a:lnTo>
                  <a:pt x="257519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1"/>
          <p:cNvSpPr/>
          <p:nvPr/>
        </p:nvSpPr>
        <p:spPr>
          <a:xfrm>
            <a:off x="6975702" y="3891625"/>
            <a:ext cx="2167821" cy="1251611"/>
          </a:xfrm>
          <a:custGeom>
            <a:avLst/>
            <a:gdLst/>
            <a:ahLst/>
            <a:cxnLst/>
            <a:rect l="l" t="t" r="r" b="b"/>
            <a:pathLst>
              <a:path w="1438024" h="830256" extrusionOk="0">
                <a:moveTo>
                  <a:pt x="1438024" y="0"/>
                </a:moveTo>
                <a:lnTo>
                  <a:pt x="0" y="830256"/>
                </a:lnTo>
                <a:lnTo>
                  <a:pt x="1438024" y="830256"/>
                </a:lnTo>
                <a:lnTo>
                  <a:pt x="143802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accent2"/>
                </a:solidFill>
              </a:defRPr>
            </a:lvl1pPr>
            <a:lvl2pPr lvl="1" rtl="0">
              <a:buNone/>
              <a:defRPr>
                <a:solidFill>
                  <a:schemeClr val="accent2"/>
                </a:solidFill>
              </a:defRPr>
            </a:lvl2pPr>
            <a:lvl3pPr lvl="2" rtl="0">
              <a:buNone/>
              <a:defRPr>
                <a:solidFill>
                  <a:schemeClr val="accent2"/>
                </a:solidFill>
              </a:defRPr>
            </a:lvl3pPr>
            <a:lvl4pPr lvl="3" rtl="0">
              <a:buNone/>
              <a:defRPr>
                <a:solidFill>
                  <a:schemeClr val="accent2"/>
                </a:solidFill>
              </a:defRPr>
            </a:lvl4pPr>
            <a:lvl5pPr lvl="4" rtl="0">
              <a:buNone/>
              <a:defRPr>
                <a:solidFill>
                  <a:schemeClr val="accent2"/>
                </a:solidFill>
              </a:defRPr>
            </a:lvl5pPr>
            <a:lvl6pPr lvl="5" rtl="0">
              <a:buNone/>
              <a:defRPr>
                <a:solidFill>
                  <a:schemeClr val="accent2"/>
                </a:solidFill>
              </a:defRPr>
            </a:lvl6pPr>
            <a:lvl7pPr lvl="6" rtl="0">
              <a:buNone/>
              <a:defRPr>
                <a:solidFill>
                  <a:schemeClr val="accent2"/>
                </a:solidFill>
              </a:defRPr>
            </a:lvl7pPr>
            <a:lvl8pPr lvl="7" rtl="0">
              <a:buNone/>
              <a:defRPr>
                <a:solidFill>
                  <a:schemeClr val="accent2"/>
                </a:solidFill>
              </a:defRPr>
            </a:lvl8pPr>
            <a:lvl9pPr lvl="8" rtl="0">
              <a:buNone/>
              <a:defRPr>
                <a:solidFill>
                  <a:schemeClr val="accen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0" name="Google Shape;90;p11"/>
          <p:cNvSpPr/>
          <p:nvPr/>
        </p:nvSpPr>
        <p:spPr>
          <a:xfrm>
            <a:off x="-6639" y="-3725"/>
            <a:ext cx="9157265" cy="5150962"/>
          </a:xfrm>
          <a:custGeom>
            <a:avLst/>
            <a:gdLst/>
            <a:ahLst/>
            <a:cxnLst/>
            <a:rect l="l" t="t" r="r" b="b"/>
            <a:pathLst>
              <a:path w="6064414" h="3411233" extrusionOk="0">
                <a:moveTo>
                  <a:pt x="4928695" y="1319642"/>
                </a:moveTo>
                <a:cubicBezTo>
                  <a:pt x="4926074" y="1332462"/>
                  <a:pt x="4934349" y="1344973"/>
                  <a:pt x="4947173" y="1347586"/>
                </a:cubicBezTo>
                <a:cubicBezTo>
                  <a:pt x="4959996" y="1350198"/>
                  <a:pt x="4972504" y="1341925"/>
                  <a:pt x="4975126" y="1329105"/>
                </a:cubicBezTo>
                <a:cubicBezTo>
                  <a:pt x="4977716" y="1316291"/>
                  <a:pt x="4969472" y="1303783"/>
                  <a:pt x="4956648" y="1301164"/>
                </a:cubicBezTo>
                <a:lnTo>
                  <a:pt x="4956648" y="1092226"/>
                </a:lnTo>
                <a:lnTo>
                  <a:pt x="4899321" y="1092226"/>
                </a:lnTo>
                <a:cubicBezTo>
                  <a:pt x="4896699" y="1079409"/>
                  <a:pt x="4884191" y="1071137"/>
                  <a:pt x="4871368" y="1073755"/>
                </a:cubicBezTo>
                <a:cubicBezTo>
                  <a:pt x="4858544" y="1076370"/>
                  <a:pt x="4850268" y="1088885"/>
                  <a:pt x="4852890" y="1101702"/>
                </a:cubicBezTo>
                <a:cubicBezTo>
                  <a:pt x="4855512" y="1114519"/>
                  <a:pt x="4868019" y="1122792"/>
                  <a:pt x="4880843" y="1120173"/>
                </a:cubicBezTo>
                <a:cubicBezTo>
                  <a:pt x="4890161" y="1118275"/>
                  <a:pt x="4897426" y="1111004"/>
                  <a:pt x="4899321" y="1101702"/>
                </a:cubicBezTo>
                <a:lnTo>
                  <a:pt x="4947173" y="1101702"/>
                </a:lnTo>
                <a:lnTo>
                  <a:pt x="4947173" y="1301322"/>
                </a:lnTo>
                <a:cubicBezTo>
                  <a:pt x="4937918" y="1303198"/>
                  <a:pt x="4930654" y="1310397"/>
                  <a:pt x="4928695" y="1319642"/>
                </a:cubicBezTo>
                <a:close/>
                <a:moveTo>
                  <a:pt x="4876105" y="1111178"/>
                </a:moveTo>
                <a:cubicBezTo>
                  <a:pt x="4868241" y="1111178"/>
                  <a:pt x="4861892" y="1104813"/>
                  <a:pt x="4861892" y="1096964"/>
                </a:cubicBezTo>
                <a:cubicBezTo>
                  <a:pt x="4861892" y="1089115"/>
                  <a:pt x="4868241" y="1082751"/>
                  <a:pt x="4876105" y="1082751"/>
                </a:cubicBezTo>
                <a:cubicBezTo>
                  <a:pt x="4883970" y="1082751"/>
                  <a:pt x="4890319" y="1089115"/>
                  <a:pt x="4890319" y="1096964"/>
                </a:cubicBezTo>
                <a:cubicBezTo>
                  <a:pt x="4890287" y="1104807"/>
                  <a:pt x="4883939" y="1111159"/>
                  <a:pt x="4876105" y="1111178"/>
                </a:cubicBezTo>
                <a:close/>
                <a:moveTo>
                  <a:pt x="4951911" y="1310166"/>
                </a:moveTo>
                <a:cubicBezTo>
                  <a:pt x="4959775" y="1310166"/>
                  <a:pt x="4966124" y="1316531"/>
                  <a:pt x="4966124" y="1324380"/>
                </a:cubicBezTo>
                <a:cubicBezTo>
                  <a:pt x="4966124" y="1332229"/>
                  <a:pt x="4959775" y="1338593"/>
                  <a:pt x="4951911" y="1338593"/>
                </a:cubicBezTo>
                <a:cubicBezTo>
                  <a:pt x="4944046" y="1338593"/>
                  <a:pt x="4937697" y="1332229"/>
                  <a:pt x="4937697" y="1324380"/>
                </a:cubicBezTo>
                <a:cubicBezTo>
                  <a:pt x="4937666" y="1316547"/>
                  <a:pt x="4944014" y="1310185"/>
                  <a:pt x="4951847" y="1310166"/>
                </a:cubicBezTo>
                <a:cubicBezTo>
                  <a:pt x="4951879" y="1310166"/>
                  <a:pt x="4951879" y="1310166"/>
                  <a:pt x="4951911" y="1310166"/>
                </a:cubicBezTo>
                <a:close/>
                <a:moveTo>
                  <a:pt x="5335674" y="164245"/>
                </a:moveTo>
                <a:cubicBezTo>
                  <a:pt x="5322850" y="161631"/>
                  <a:pt x="5310343" y="169905"/>
                  <a:pt x="5307721" y="182724"/>
                </a:cubicBezTo>
                <a:cubicBezTo>
                  <a:pt x="5305131" y="195543"/>
                  <a:pt x="5313375" y="208054"/>
                  <a:pt x="5326199" y="210668"/>
                </a:cubicBezTo>
                <a:cubicBezTo>
                  <a:pt x="5339022" y="213281"/>
                  <a:pt x="5351530" y="205013"/>
                  <a:pt x="5354152" y="192198"/>
                </a:cubicBezTo>
                <a:lnTo>
                  <a:pt x="5487285" y="192198"/>
                </a:lnTo>
                <a:lnTo>
                  <a:pt x="5487285" y="0"/>
                </a:lnTo>
                <a:lnTo>
                  <a:pt x="5477809" y="0"/>
                </a:lnTo>
                <a:lnTo>
                  <a:pt x="5477809" y="182564"/>
                </a:lnTo>
                <a:lnTo>
                  <a:pt x="5354152" y="182564"/>
                </a:lnTo>
                <a:cubicBezTo>
                  <a:pt x="5352194" y="173315"/>
                  <a:pt x="5344929" y="166112"/>
                  <a:pt x="5335674" y="164245"/>
                </a:cubicBezTo>
                <a:close/>
                <a:moveTo>
                  <a:pt x="5330937" y="201673"/>
                </a:moveTo>
                <a:cubicBezTo>
                  <a:pt x="5323072" y="201673"/>
                  <a:pt x="5316723" y="195310"/>
                  <a:pt x="5316723" y="187460"/>
                </a:cubicBezTo>
                <a:cubicBezTo>
                  <a:pt x="5316723" y="179610"/>
                  <a:pt x="5323072" y="173246"/>
                  <a:pt x="5330937" y="173246"/>
                </a:cubicBezTo>
                <a:cubicBezTo>
                  <a:pt x="5338801" y="173246"/>
                  <a:pt x="5345150" y="179610"/>
                  <a:pt x="5345150" y="187460"/>
                </a:cubicBezTo>
                <a:cubicBezTo>
                  <a:pt x="5345055" y="195241"/>
                  <a:pt x="5338706" y="201499"/>
                  <a:pt x="5330937" y="201515"/>
                </a:cubicBezTo>
                <a:close/>
                <a:moveTo>
                  <a:pt x="6008445" y="59065"/>
                </a:moveTo>
                <a:cubicBezTo>
                  <a:pt x="6021269" y="61681"/>
                  <a:pt x="6033777" y="53409"/>
                  <a:pt x="6036398" y="40587"/>
                </a:cubicBezTo>
                <a:cubicBezTo>
                  <a:pt x="6039020" y="27766"/>
                  <a:pt x="6030745" y="15251"/>
                  <a:pt x="6017921" y="12634"/>
                </a:cubicBezTo>
                <a:lnTo>
                  <a:pt x="6017921" y="0"/>
                </a:lnTo>
                <a:lnTo>
                  <a:pt x="6008445" y="0"/>
                </a:lnTo>
                <a:lnTo>
                  <a:pt x="6008445" y="12634"/>
                </a:lnTo>
                <a:cubicBezTo>
                  <a:pt x="5995621" y="15238"/>
                  <a:pt x="5987346" y="27742"/>
                  <a:pt x="5989936" y="40564"/>
                </a:cubicBezTo>
                <a:cubicBezTo>
                  <a:pt x="5991831" y="49886"/>
                  <a:pt x="5999127" y="57172"/>
                  <a:pt x="6008445" y="59065"/>
                </a:cubicBezTo>
                <a:close/>
                <a:moveTo>
                  <a:pt x="6013183" y="21636"/>
                </a:moveTo>
                <a:cubicBezTo>
                  <a:pt x="6021048" y="21636"/>
                  <a:pt x="6027397" y="28000"/>
                  <a:pt x="6027397" y="35850"/>
                </a:cubicBezTo>
                <a:cubicBezTo>
                  <a:pt x="6027397" y="43699"/>
                  <a:pt x="6021048" y="50063"/>
                  <a:pt x="6013183" y="50063"/>
                </a:cubicBezTo>
                <a:cubicBezTo>
                  <a:pt x="6005318" y="50063"/>
                  <a:pt x="5998970" y="43699"/>
                  <a:pt x="5998970" y="35850"/>
                </a:cubicBezTo>
                <a:cubicBezTo>
                  <a:pt x="5998875" y="28018"/>
                  <a:pt x="6005129" y="21584"/>
                  <a:pt x="6012962" y="21479"/>
                </a:cubicBezTo>
                <a:cubicBezTo>
                  <a:pt x="6013025" y="21478"/>
                  <a:pt x="6013120" y="21478"/>
                  <a:pt x="6013183" y="21478"/>
                </a:cubicBezTo>
                <a:close/>
                <a:moveTo>
                  <a:pt x="2776776" y="485785"/>
                </a:moveTo>
                <a:cubicBezTo>
                  <a:pt x="2774160" y="472967"/>
                  <a:pt x="2761646" y="464695"/>
                  <a:pt x="2748829" y="467314"/>
                </a:cubicBezTo>
                <a:cubicBezTo>
                  <a:pt x="2736008" y="469929"/>
                  <a:pt x="2727739" y="482443"/>
                  <a:pt x="2730354" y="495261"/>
                </a:cubicBezTo>
                <a:cubicBezTo>
                  <a:pt x="2732973" y="508078"/>
                  <a:pt x="2745484" y="516350"/>
                  <a:pt x="2758304" y="513732"/>
                </a:cubicBezTo>
                <a:cubicBezTo>
                  <a:pt x="2767606" y="511833"/>
                  <a:pt x="2774877" y="504562"/>
                  <a:pt x="2776776" y="495261"/>
                </a:cubicBezTo>
                <a:lnTo>
                  <a:pt x="2900433" y="495261"/>
                </a:lnTo>
                <a:lnTo>
                  <a:pt x="2900433" y="694881"/>
                </a:lnTo>
                <a:cubicBezTo>
                  <a:pt x="2887615" y="697496"/>
                  <a:pt x="2879343" y="710010"/>
                  <a:pt x="2881962" y="722828"/>
                </a:cubicBezTo>
                <a:cubicBezTo>
                  <a:pt x="2884577" y="735648"/>
                  <a:pt x="2897091" y="743917"/>
                  <a:pt x="2909908" y="741302"/>
                </a:cubicBezTo>
                <a:cubicBezTo>
                  <a:pt x="2922729" y="738684"/>
                  <a:pt x="2930998" y="726173"/>
                  <a:pt x="2928380" y="713352"/>
                </a:cubicBezTo>
                <a:cubicBezTo>
                  <a:pt x="2926481" y="704050"/>
                  <a:pt x="2919210" y="696779"/>
                  <a:pt x="2909908" y="694881"/>
                </a:cubicBezTo>
                <a:lnTo>
                  <a:pt x="2909908" y="485785"/>
                </a:lnTo>
                <a:close/>
                <a:moveTo>
                  <a:pt x="2753560" y="504736"/>
                </a:moveTo>
                <a:cubicBezTo>
                  <a:pt x="2745711" y="504736"/>
                  <a:pt x="2739347" y="498372"/>
                  <a:pt x="2739347" y="490523"/>
                </a:cubicBezTo>
                <a:cubicBezTo>
                  <a:pt x="2739347" y="482674"/>
                  <a:pt x="2745711" y="476309"/>
                  <a:pt x="2753560" y="476309"/>
                </a:cubicBezTo>
                <a:cubicBezTo>
                  <a:pt x="2761409" y="476309"/>
                  <a:pt x="2767774" y="482674"/>
                  <a:pt x="2767774" y="490523"/>
                </a:cubicBezTo>
                <a:cubicBezTo>
                  <a:pt x="2767758" y="498365"/>
                  <a:pt x="2761403" y="504720"/>
                  <a:pt x="2753560" y="504736"/>
                </a:cubicBezTo>
                <a:close/>
                <a:moveTo>
                  <a:pt x="2919384" y="717938"/>
                </a:moveTo>
                <a:cubicBezTo>
                  <a:pt x="2919384" y="725787"/>
                  <a:pt x="2913020" y="732152"/>
                  <a:pt x="2905171" y="732152"/>
                </a:cubicBezTo>
                <a:cubicBezTo>
                  <a:pt x="2897321" y="732152"/>
                  <a:pt x="2890957" y="725787"/>
                  <a:pt x="2890957" y="717938"/>
                </a:cubicBezTo>
                <a:cubicBezTo>
                  <a:pt x="2890957" y="710089"/>
                  <a:pt x="2897321" y="703725"/>
                  <a:pt x="2905171" y="703725"/>
                </a:cubicBezTo>
                <a:cubicBezTo>
                  <a:pt x="2913020" y="703725"/>
                  <a:pt x="2919384" y="710089"/>
                  <a:pt x="2919384" y="717938"/>
                </a:cubicBezTo>
                <a:close/>
                <a:moveTo>
                  <a:pt x="2748822" y="892764"/>
                </a:moveTo>
                <a:cubicBezTo>
                  <a:pt x="2761640" y="895382"/>
                  <a:pt x="2774154" y="887113"/>
                  <a:pt x="2776772" y="874296"/>
                </a:cubicBezTo>
                <a:cubicBezTo>
                  <a:pt x="2776776" y="874293"/>
                  <a:pt x="2776776" y="874290"/>
                  <a:pt x="2776776" y="874286"/>
                </a:cubicBezTo>
                <a:lnTo>
                  <a:pt x="2871121" y="874286"/>
                </a:lnTo>
                <a:lnTo>
                  <a:pt x="3022732" y="722676"/>
                </a:lnTo>
                <a:lnTo>
                  <a:pt x="3213034" y="722676"/>
                </a:lnTo>
                <a:lnTo>
                  <a:pt x="3213034" y="513738"/>
                </a:lnTo>
                <a:cubicBezTo>
                  <a:pt x="3225858" y="511123"/>
                  <a:pt x="3234133" y="498609"/>
                  <a:pt x="3231512" y="485791"/>
                </a:cubicBezTo>
                <a:cubicBezTo>
                  <a:pt x="3228890" y="472971"/>
                  <a:pt x="3216382" y="464702"/>
                  <a:pt x="3203559" y="467317"/>
                </a:cubicBezTo>
                <a:cubicBezTo>
                  <a:pt x="3190735" y="469932"/>
                  <a:pt x="3182460" y="482446"/>
                  <a:pt x="3185081" y="495267"/>
                </a:cubicBezTo>
                <a:cubicBezTo>
                  <a:pt x="3186976" y="504569"/>
                  <a:pt x="3194241" y="511840"/>
                  <a:pt x="3203559" y="513738"/>
                </a:cubicBezTo>
                <a:lnTo>
                  <a:pt x="3203559" y="713200"/>
                </a:lnTo>
                <a:lnTo>
                  <a:pt x="3018784" y="713200"/>
                </a:lnTo>
                <a:lnTo>
                  <a:pt x="2867173" y="864811"/>
                </a:lnTo>
                <a:lnTo>
                  <a:pt x="2776776" y="864811"/>
                </a:lnTo>
                <a:cubicBezTo>
                  <a:pt x="2774157" y="851993"/>
                  <a:pt x="2761640" y="843724"/>
                  <a:pt x="2748822" y="846346"/>
                </a:cubicBezTo>
                <a:cubicBezTo>
                  <a:pt x="2736005" y="848964"/>
                  <a:pt x="2727736" y="861482"/>
                  <a:pt x="2730358" y="874299"/>
                </a:cubicBezTo>
                <a:cubicBezTo>
                  <a:pt x="2732259" y="883598"/>
                  <a:pt x="2739524" y="890862"/>
                  <a:pt x="2748822" y="892764"/>
                </a:cubicBezTo>
                <a:close/>
                <a:moveTo>
                  <a:pt x="3194178" y="490523"/>
                </a:moveTo>
                <a:cubicBezTo>
                  <a:pt x="3194178" y="482674"/>
                  <a:pt x="3200526" y="476309"/>
                  <a:pt x="3208391" y="476309"/>
                </a:cubicBezTo>
                <a:cubicBezTo>
                  <a:pt x="3216256" y="476309"/>
                  <a:pt x="3222605" y="482674"/>
                  <a:pt x="3222605" y="490523"/>
                </a:cubicBezTo>
                <a:cubicBezTo>
                  <a:pt x="3222605" y="498372"/>
                  <a:pt x="3216256" y="504736"/>
                  <a:pt x="3208391" y="504736"/>
                </a:cubicBezTo>
                <a:cubicBezTo>
                  <a:pt x="3200526" y="504736"/>
                  <a:pt x="3194178" y="498372"/>
                  <a:pt x="3194178" y="490523"/>
                </a:cubicBezTo>
                <a:close/>
                <a:moveTo>
                  <a:pt x="2753560" y="855335"/>
                </a:moveTo>
                <a:cubicBezTo>
                  <a:pt x="2761409" y="855335"/>
                  <a:pt x="2767774" y="861700"/>
                  <a:pt x="2767774" y="869549"/>
                </a:cubicBezTo>
                <a:cubicBezTo>
                  <a:pt x="2767774" y="877398"/>
                  <a:pt x="2761409" y="883762"/>
                  <a:pt x="2753560" y="883762"/>
                </a:cubicBezTo>
                <a:cubicBezTo>
                  <a:pt x="2745711" y="883762"/>
                  <a:pt x="2739347" y="877398"/>
                  <a:pt x="2739347" y="869549"/>
                </a:cubicBezTo>
                <a:cubicBezTo>
                  <a:pt x="2739328" y="861715"/>
                  <a:pt x="2745664" y="855354"/>
                  <a:pt x="2753497" y="855335"/>
                </a:cubicBezTo>
                <a:cubicBezTo>
                  <a:pt x="2753519" y="855335"/>
                  <a:pt x="2753538" y="855335"/>
                  <a:pt x="2753560" y="855335"/>
                </a:cubicBezTo>
                <a:close/>
                <a:moveTo>
                  <a:pt x="3440545" y="1329117"/>
                </a:moveTo>
                <a:lnTo>
                  <a:pt x="3440545" y="1168031"/>
                </a:lnTo>
                <a:lnTo>
                  <a:pt x="3364740" y="1168031"/>
                </a:lnTo>
                <a:lnTo>
                  <a:pt x="3364740" y="1120179"/>
                </a:lnTo>
                <a:cubicBezTo>
                  <a:pt x="3377563" y="1117564"/>
                  <a:pt x="3385838" y="1105050"/>
                  <a:pt x="3383217" y="1092233"/>
                </a:cubicBezTo>
                <a:cubicBezTo>
                  <a:pt x="3380596" y="1079412"/>
                  <a:pt x="3368087" y="1071143"/>
                  <a:pt x="3355264" y="1073758"/>
                </a:cubicBezTo>
                <a:cubicBezTo>
                  <a:pt x="3342440" y="1076374"/>
                  <a:pt x="3334165" y="1088888"/>
                  <a:pt x="3336786" y="1101708"/>
                </a:cubicBezTo>
                <a:cubicBezTo>
                  <a:pt x="3338682" y="1111010"/>
                  <a:pt x="3345946" y="1118281"/>
                  <a:pt x="3355264" y="1120179"/>
                </a:cubicBezTo>
                <a:lnTo>
                  <a:pt x="3355264" y="1177507"/>
                </a:lnTo>
                <a:lnTo>
                  <a:pt x="3431069" y="1177507"/>
                </a:lnTo>
                <a:lnTo>
                  <a:pt x="3431069" y="1319642"/>
                </a:lnTo>
                <a:lnTo>
                  <a:pt x="3355264" y="1319642"/>
                </a:lnTo>
                <a:lnTo>
                  <a:pt x="3355264" y="1632338"/>
                </a:lnTo>
                <a:lnTo>
                  <a:pt x="3582679" y="1632338"/>
                </a:lnTo>
                <a:lnTo>
                  <a:pt x="3582679" y="1935559"/>
                </a:lnTo>
                <a:lnTo>
                  <a:pt x="3743765" y="1935559"/>
                </a:lnTo>
                <a:lnTo>
                  <a:pt x="3743765" y="1622863"/>
                </a:lnTo>
                <a:lnTo>
                  <a:pt x="3658485" y="1622863"/>
                </a:lnTo>
                <a:lnTo>
                  <a:pt x="3658485" y="1831959"/>
                </a:lnTo>
                <a:cubicBezTo>
                  <a:pt x="3649167" y="1833857"/>
                  <a:pt x="3641902" y="1841131"/>
                  <a:pt x="3640007" y="1850436"/>
                </a:cubicBezTo>
                <a:lnTo>
                  <a:pt x="3640007" y="1850436"/>
                </a:lnTo>
                <a:cubicBezTo>
                  <a:pt x="3637385" y="1863253"/>
                  <a:pt x="3645661" y="1875768"/>
                  <a:pt x="3658485" y="1878386"/>
                </a:cubicBezTo>
                <a:cubicBezTo>
                  <a:pt x="3658485" y="1878389"/>
                  <a:pt x="3658485" y="1878389"/>
                  <a:pt x="3658485" y="1878389"/>
                </a:cubicBezTo>
                <a:cubicBezTo>
                  <a:pt x="3671371" y="1880941"/>
                  <a:pt x="3683879" y="1872568"/>
                  <a:pt x="3686438" y="1859681"/>
                </a:cubicBezTo>
                <a:cubicBezTo>
                  <a:pt x="3687038" y="1856630"/>
                  <a:pt x="3687038" y="1853487"/>
                  <a:pt x="3686438" y="1850436"/>
                </a:cubicBezTo>
                <a:cubicBezTo>
                  <a:pt x="3684543" y="1841125"/>
                  <a:pt x="3677278" y="1833847"/>
                  <a:pt x="3667960" y="1831959"/>
                </a:cubicBezTo>
                <a:lnTo>
                  <a:pt x="3667960" y="1632338"/>
                </a:lnTo>
                <a:lnTo>
                  <a:pt x="3734290" y="1632338"/>
                </a:lnTo>
                <a:lnTo>
                  <a:pt x="3734290" y="1926083"/>
                </a:lnTo>
                <a:lnTo>
                  <a:pt x="3592155" y="1926083"/>
                </a:lnTo>
                <a:lnTo>
                  <a:pt x="3592155" y="1622863"/>
                </a:lnTo>
                <a:lnTo>
                  <a:pt x="3364740" y="1622863"/>
                </a:lnTo>
                <a:lnTo>
                  <a:pt x="3364740" y="1329117"/>
                </a:lnTo>
                <a:close/>
                <a:moveTo>
                  <a:pt x="3345788" y="1096964"/>
                </a:moveTo>
                <a:cubicBezTo>
                  <a:pt x="3345788" y="1089115"/>
                  <a:pt x="3352137" y="1082751"/>
                  <a:pt x="3360002" y="1082751"/>
                </a:cubicBezTo>
                <a:cubicBezTo>
                  <a:pt x="3367866" y="1082751"/>
                  <a:pt x="3374215" y="1089115"/>
                  <a:pt x="3374215" y="1096964"/>
                </a:cubicBezTo>
                <a:cubicBezTo>
                  <a:pt x="3374215" y="1104813"/>
                  <a:pt x="3367866" y="1111178"/>
                  <a:pt x="3360002" y="1111178"/>
                </a:cubicBezTo>
                <a:cubicBezTo>
                  <a:pt x="3352137" y="1111178"/>
                  <a:pt x="3345788" y="1104813"/>
                  <a:pt x="3345788" y="1096964"/>
                </a:cubicBezTo>
                <a:close/>
                <a:moveTo>
                  <a:pt x="3676551" y="1850278"/>
                </a:moveTo>
                <a:cubicBezTo>
                  <a:pt x="3677625" y="1853345"/>
                  <a:pt x="3677625" y="1856684"/>
                  <a:pt x="3676551" y="1859754"/>
                </a:cubicBezTo>
                <a:cubicBezTo>
                  <a:pt x="3673930" y="1867148"/>
                  <a:pt x="3665781" y="1871011"/>
                  <a:pt x="3658390" y="1868380"/>
                </a:cubicBezTo>
                <a:cubicBezTo>
                  <a:pt x="3658390" y="1868377"/>
                  <a:pt x="3658390" y="1868377"/>
                  <a:pt x="3658390" y="1868377"/>
                </a:cubicBezTo>
                <a:lnTo>
                  <a:pt x="3658390" y="1868377"/>
                </a:lnTo>
                <a:cubicBezTo>
                  <a:pt x="3650999" y="1865720"/>
                  <a:pt x="3647145" y="1857562"/>
                  <a:pt x="3649799" y="1850158"/>
                </a:cubicBezTo>
                <a:cubicBezTo>
                  <a:pt x="3651220" y="1846153"/>
                  <a:pt x="3654378" y="1842998"/>
                  <a:pt x="3658390" y="1841560"/>
                </a:cubicBezTo>
                <a:lnTo>
                  <a:pt x="3658390" y="1841560"/>
                </a:lnTo>
                <a:cubicBezTo>
                  <a:pt x="3665812" y="1838952"/>
                  <a:pt x="3673930" y="1842856"/>
                  <a:pt x="3676551" y="1850278"/>
                </a:cubicBezTo>
                <a:close/>
                <a:moveTo>
                  <a:pt x="3488302" y="1319642"/>
                </a:moveTo>
                <a:cubicBezTo>
                  <a:pt x="3485680" y="1332462"/>
                  <a:pt x="3493956" y="1344973"/>
                  <a:pt x="3506779" y="1347586"/>
                </a:cubicBezTo>
                <a:cubicBezTo>
                  <a:pt x="3519603" y="1350198"/>
                  <a:pt x="3532111" y="1341925"/>
                  <a:pt x="3534732" y="1329105"/>
                </a:cubicBezTo>
                <a:cubicBezTo>
                  <a:pt x="3537323" y="1316291"/>
                  <a:pt x="3529079" y="1303783"/>
                  <a:pt x="3516255" y="1301164"/>
                </a:cubicBezTo>
                <a:lnTo>
                  <a:pt x="3516255" y="1092226"/>
                </a:lnTo>
                <a:lnTo>
                  <a:pt x="3458927" y="1092226"/>
                </a:lnTo>
                <a:cubicBezTo>
                  <a:pt x="3456306" y="1079409"/>
                  <a:pt x="3443798" y="1071137"/>
                  <a:pt x="3430974" y="1073755"/>
                </a:cubicBezTo>
                <a:cubicBezTo>
                  <a:pt x="3418150" y="1076370"/>
                  <a:pt x="3409875" y="1088885"/>
                  <a:pt x="3412497" y="1101702"/>
                </a:cubicBezTo>
                <a:cubicBezTo>
                  <a:pt x="3415118" y="1114519"/>
                  <a:pt x="3427626" y="1122792"/>
                  <a:pt x="3440450" y="1120173"/>
                </a:cubicBezTo>
                <a:cubicBezTo>
                  <a:pt x="3449767" y="1118275"/>
                  <a:pt x="3457032" y="1111004"/>
                  <a:pt x="3458927" y="1101702"/>
                </a:cubicBezTo>
                <a:lnTo>
                  <a:pt x="3506779" y="1101702"/>
                </a:lnTo>
                <a:lnTo>
                  <a:pt x="3506779" y="1301322"/>
                </a:lnTo>
                <a:cubicBezTo>
                  <a:pt x="3497556" y="1303230"/>
                  <a:pt x="3490323" y="1310422"/>
                  <a:pt x="3488397" y="1319642"/>
                </a:cubicBezTo>
                <a:close/>
                <a:moveTo>
                  <a:pt x="3435712" y="1111178"/>
                </a:moveTo>
                <a:cubicBezTo>
                  <a:pt x="3427847" y="1111178"/>
                  <a:pt x="3421499" y="1104813"/>
                  <a:pt x="3421499" y="1096964"/>
                </a:cubicBezTo>
                <a:cubicBezTo>
                  <a:pt x="3421499" y="1089115"/>
                  <a:pt x="3427847" y="1082751"/>
                  <a:pt x="3435712" y="1082751"/>
                </a:cubicBezTo>
                <a:cubicBezTo>
                  <a:pt x="3443577" y="1082751"/>
                  <a:pt x="3449926" y="1089115"/>
                  <a:pt x="3449926" y="1096964"/>
                </a:cubicBezTo>
                <a:cubicBezTo>
                  <a:pt x="3449894" y="1104769"/>
                  <a:pt x="3443608" y="1111108"/>
                  <a:pt x="3435807" y="1111178"/>
                </a:cubicBezTo>
                <a:close/>
                <a:moveTo>
                  <a:pt x="3511517" y="1310166"/>
                </a:moveTo>
                <a:cubicBezTo>
                  <a:pt x="3519382" y="1310166"/>
                  <a:pt x="3525731" y="1316531"/>
                  <a:pt x="3525731" y="1324380"/>
                </a:cubicBezTo>
                <a:cubicBezTo>
                  <a:pt x="3525731" y="1332229"/>
                  <a:pt x="3519382" y="1338593"/>
                  <a:pt x="3511517" y="1338593"/>
                </a:cubicBezTo>
                <a:cubicBezTo>
                  <a:pt x="3503652" y="1338593"/>
                  <a:pt x="3497304" y="1332229"/>
                  <a:pt x="3497304" y="1324380"/>
                </a:cubicBezTo>
                <a:cubicBezTo>
                  <a:pt x="3497272" y="1316547"/>
                  <a:pt x="3503621" y="1310182"/>
                  <a:pt x="3511454" y="1310166"/>
                </a:cubicBezTo>
                <a:cubicBezTo>
                  <a:pt x="3511517" y="1310166"/>
                  <a:pt x="3511549" y="1310166"/>
                  <a:pt x="3511612" y="1310166"/>
                </a:cubicBezTo>
                <a:close/>
                <a:moveTo>
                  <a:pt x="4947078" y="1044374"/>
                </a:moveTo>
                <a:cubicBezTo>
                  <a:pt x="4959902" y="1046986"/>
                  <a:pt x="4972410" y="1038714"/>
                  <a:pt x="4975031" y="1025894"/>
                </a:cubicBezTo>
                <a:cubicBezTo>
                  <a:pt x="4977621" y="1013076"/>
                  <a:pt x="4969378" y="1000565"/>
                  <a:pt x="4956554" y="997950"/>
                </a:cubicBezTo>
                <a:cubicBezTo>
                  <a:pt x="4943730" y="995338"/>
                  <a:pt x="4931222" y="1003607"/>
                  <a:pt x="4928601" y="1016421"/>
                </a:cubicBezTo>
                <a:lnTo>
                  <a:pt x="4520200" y="1016421"/>
                </a:lnTo>
                <a:cubicBezTo>
                  <a:pt x="4517579" y="1003604"/>
                  <a:pt x="4505071" y="995331"/>
                  <a:pt x="4492247" y="997950"/>
                </a:cubicBezTo>
                <a:cubicBezTo>
                  <a:pt x="4479423" y="1000565"/>
                  <a:pt x="4471148" y="1013079"/>
                  <a:pt x="4473769" y="1025897"/>
                </a:cubicBezTo>
                <a:cubicBezTo>
                  <a:pt x="4476391" y="1038714"/>
                  <a:pt x="4488899" y="1046986"/>
                  <a:pt x="4501723" y="1044368"/>
                </a:cubicBezTo>
                <a:cubicBezTo>
                  <a:pt x="4511040" y="1042470"/>
                  <a:pt x="4518305" y="1035199"/>
                  <a:pt x="4520200" y="1025897"/>
                </a:cubicBezTo>
                <a:lnTo>
                  <a:pt x="4928601" y="1025897"/>
                </a:lnTo>
                <a:cubicBezTo>
                  <a:pt x="4930527" y="1035230"/>
                  <a:pt x="4937823" y="1042511"/>
                  <a:pt x="4947173" y="1044374"/>
                </a:cubicBezTo>
                <a:close/>
                <a:moveTo>
                  <a:pt x="4951816" y="1006945"/>
                </a:moveTo>
                <a:cubicBezTo>
                  <a:pt x="4959681" y="1006945"/>
                  <a:pt x="4966029" y="1013310"/>
                  <a:pt x="4966029" y="1021159"/>
                </a:cubicBezTo>
                <a:cubicBezTo>
                  <a:pt x="4966029" y="1029008"/>
                  <a:pt x="4959681" y="1035372"/>
                  <a:pt x="4951816" y="1035372"/>
                </a:cubicBezTo>
                <a:cubicBezTo>
                  <a:pt x="4943951" y="1035372"/>
                  <a:pt x="4937602" y="1029008"/>
                  <a:pt x="4937602" y="1021159"/>
                </a:cubicBezTo>
                <a:cubicBezTo>
                  <a:pt x="4937571" y="1013326"/>
                  <a:pt x="4943919" y="1006961"/>
                  <a:pt x="4951753" y="1006945"/>
                </a:cubicBezTo>
                <a:cubicBezTo>
                  <a:pt x="4951816" y="1006945"/>
                  <a:pt x="4951847" y="1006945"/>
                  <a:pt x="4951911" y="1006945"/>
                </a:cubicBezTo>
                <a:close/>
                <a:moveTo>
                  <a:pt x="4496985" y="1035372"/>
                </a:moveTo>
                <a:cubicBezTo>
                  <a:pt x="4489120" y="1035372"/>
                  <a:pt x="4482771" y="1029008"/>
                  <a:pt x="4482771" y="1021159"/>
                </a:cubicBezTo>
                <a:cubicBezTo>
                  <a:pt x="4482771" y="1013310"/>
                  <a:pt x="4489120" y="1006945"/>
                  <a:pt x="4496985" y="1006945"/>
                </a:cubicBezTo>
                <a:cubicBezTo>
                  <a:pt x="4504849" y="1006945"/>
                  <a:pt x="4511198" y="1013310"/>
                  <a:pt x="4511198" y="1021159"/>
                </a:cubicBezTo>
                <a:cubicBezTo>
                  <a:pt x="4511167" y="1028964"/>
                  <a:pt x="4504881" y="1035303"/>
                  <a:pt x="4497080" y="1035372"/>
                </a:cubicBezTo>
                <a:close/>
                <a:moveTo>
                  <a:pt x="3127848" y="1575011"/>
                </a:moveTo>
                <a:cubicBezTo>
                  <a:pt x="3140666" y="1577629"/>
                  <a:pt x="3153180" y="1569360"/>
                  <a:pt x="3155798" y="1556543"/>
                </a:cubicBezTo>
                <a:cubicBezTo>
                  <a:pt x="3155801" y="1556539"/>
                  <a:pt x="3155801" y="1556536"/>
                  <a:pt x="3155801" y="1556533"/>
                </a:cubicBezTo>
                <a:lnTo>
                  <a:pt x="3213129" y="1556533"/>
                </a:lnTo>
                <a:lnTo>
                  <a:pt x="3213129" y="1177507"/>
                </a:lnTo>
                <a:lnTo>
                  <a:pt x="3288934" y="1177507"/>
                </a:lnTo>
                <a:lnTo>
                  <a:pt x="3288934" y="1092226"/>
                </a:lnTo>
                <a:lnTo>
                  <a:pt x="3079996" y="1092226"/>
                </a:lnTo>
                <a:cubicBezTo>
                  <a:pt x="3077381" y="1079409"/>
                  <a:pt x="3064867" y="1071137"/>
                  <a:pt x="3052049" y="1073755"/>
                </a:cubicBezTo>
                <a:cubicBezTo>
                  <a:pt x="3039229" y="1076370"/>
                  <a:pt x="3030960" y="1088885"/>
                  <a:pt x="3033575" y="1101702"/>
                </a:cubicBezTo>
                <a:cubicBezTo>
                  <a:pt x="3036194" y="1114519"/>
                  <a:pt x="3048705" y="1122792"/>
                  <a:pt x="3061525" y="1120173"/>
                </a:cubicBezTo>
                <a:cubicBezTo>
                  <a:pt x="3070827" y="1118275"/>
                  <a:pt x="3078098" y="1111004"/>
                  <a:pt x="3079996" y="1101702"/>
                </a:cubicBezTo>
                <a:lnTo>
                  <a:pt x="3279459" y="1101702"/>
                </a:lnTo>
                <a:lnTo>
                  <a:pt x="3279459" y="1168031"/>
                </a:lnTo>
                <a:lnTo>
                  <a:pt x="3203654" y="1168031"/>
                </a:lnTo>
                <a:lnTo>
                  <a:pt x="3203654" y="1547057"/>
                </a:lnTo>
                <a:lnTo>
                  <a:pt x="3155801" y="1547057"/>
                </a:lnTo>
                <a:cubicBezTo>
                  <a:pt x="3153183" y="1534240"/>
                  <a:pt x="3140666" y="1525971"/>
                  <a:pt x="3127848" y="1528593"/>
                </a:cubicBezTo>
                <a:cubicBezTo>
                  <a:pt x="3115031" y="1531211"/>
                  <a:pt x="3106762" y="1543728"/>
                  <a:pt x="3109383" y="1556546"/>
                </a:cubicBezTo>
                <a:cubicBezTo>
                  <a:pt x="3111285" y="1565844"/>
                  <a:pt x="3118549" y="1573109"/>
                  <a:pt x="3127848" y="1575011"/>
                </a:cubicBezTo>
                <a:close/>
                <a:moveTo>
                  <a:pt x="3056781" y="1111178"/>
                </a:moveTo>
                <a:cubicBezTo>
                  <a:pt x="3048932" y="1111178"/>
                  <a:pt x="3042568" y="1104813"/>
                  <a:pt x="3042568" y="1096964"/>
                </a:cubicBezTo>
                <a:cubicBezTo>
                  <a:pt x="3042568" y="1089115"/>
                  <a:pt x="3048932" y="1082751"/>
                  <a:pt x="3056781" y="1082751"/>
                </a:cubicBezTo>
                <a:cubicBezTo>
                  <a:pt x="3064630" y="1082751"/>
                  <a:pt x="3070994" y="1089115"/>
                  <a:pt x="3070994" y="1096964"/>
                </a:cubicBezTo>
                <a:cubicBezTo>
                  <a:pt x="3070979" y="1104807"/>
                  <a:pt x="3064624" y="1111159"/>
                  <a:pt x="3056781" y="1111178"/>
                </a:cubicBezTo>
                <a:close/>
                <a:moveTo>
                  <a:pt x="3132586" y="1537582"/>
                </a:moveTo>
                <a:cubicBezTo>
                  <a:pt x="3140435" y="1537582"/>
                  <a:pt x="3146800" y="1543946"/>
                  <a:pt x="3146800" y="1551795"/>
                </a:cubicBezTo>
                <a:cubicBezTo>
                  <a:pt x="3146800" y="1559644"/>
                  <a:pt x="3140435" y="1566009"/>
                  <a:pt x="3132586" y="1566009"/>
                </a:cubicBezTo>
                <a:cubicBezTo>
                  <a:pt x="3124737" y="1566009"/>
                  <a:pt x="3118373" y="1559644"/>
                  <a:pt x="3118373" y="1551795"/>
                </a:cubicBezTo>
                <a:cubicBezTo>
                  <a:pt x="3118354" y="1543962"/>
                  <a:pt x="3124690" y="1537601"/>
                  <a:pt x="3132523" y="1537582"/>
                </a:cubicBezTo>
                <a:cubicBezTo>
                  <a:pt x="3132545" y="1537582"/>
                  <a:pt x="3132564" y="1537582"/>
                  <a:pt x="3132586" y="1537582"/>
                </a:cubicBezTo>
                <a:close/>
                <a:moveTo>
                  <a:pt x="2881955" y="2911551"/>
                </a:moveTo>
                <a:cubicBezTo>
                  <a:pt x="2879343" y="2924371"/>
                  <a:pt x="2887615" y="2936882"/>
                  <a:pt x="2900436" y="2939494"/>
                </a:cubicBezTo>
                <a:cubicBezTo>
                  <a:pt x="2913253" y="2942106"/>
                  <a:pt x="2925764" y="2933834"/>
                  <a:pt x="2928380" y="2921014"/>
                </a:cubicBezTo>
                <a:cubicBezTo>
                  <a:pt x="2930992" y="2908199"/>
                  <a:pt x="2922723" y="2895692"/>
                  <a:pt x="2909908" y="2893073"/>
                </a:cubicBezTo>
                <a:lnTo>
                  <a:pt x="2909908" y="2835745"/>
                </a:lnTo>
                <a:lnTo>
                  <a:pt x="2834103" y="2835745"/>
                </a:lnTo>
                <a:lnTo>
                  <a:pt x="2834103" y="2484673"/>
                </a:lnTo>
                <a:cubicBezTo>
                  <a:pt x="2846924" y="2482058"/>
                  <a:pt x="2855193" y="2469543"/>
                  <a:pt x="2852574" y="2456726"/>
                </a:cubicBezTo>
                <a:cubicBezTo>
                  <a:pt x="2849959" y="2443905"/>
                  <a:pt x="2837445" y="2435636"/>
                  <a:pt x="2824628" y="2438252"/>
                </a:cubicBezTo>
                <a:cubicBezTo>
                  <a:pt x="2811810" y="2440870"/>
                  <a:pt x="2803538" y="2453381"/>
                  <a:pt x="2806156" y="2466202"/>
                </a:cubicBezTo>
                <a:cubicBezTo>
                  <a:pt x="2808055" y="2475504"/>
                  <a:pt x="2815326" y="2482775"/>
                  <a:pt x="2824628" y="2484673"/>
                </a:cubicBezTo>
                <a:lnTo>
                  <a:pt x="2824628" y="2845221"/>
                </a:lnTo>
                <a:lnTo>
                  <a:pt x="2900433" y="2845221"/>
                </a:lnTo>
                <a:lnTo>
                  <a:pt x="2900433" y="2893231"/>
                </a:lnTo>
                <a:cubicBezTo>
                  <a:pt x="2891172" y="2895107"/>
                  <a:pt x="2883910" y="2902306"/>
                  <a:pt x="2881955" y="2911551"/>
                </a:cubicBezTo>
                <a:close/>
                <a:moveTo>
                  <a:pt x="2815152" y="2461457"/>
                </a:moveTo>
                <a:cubicBezTo>
                  <a:pt x="2815152" y="2453608"/>
                  <a:pt x="2821516" y="2447244"/>
                  <a:pt x="2829365" y="2447244"/>
                </a:cubicBezTo>
                <a:cubicBezTo>
                  <a:pt x="2837214" y="2447244"/>
                  <a:pt x="2843579" y="2453608"/>
                  <a:pt x="2843579" y="2461457"/>
                </a:cubicBezTo>
                <a:cubicBezTo>
                  <a:pt x="2843579" y="2469306"/>
                  <a:pt x="2837214" y="2475671"/>
                  <a:pt x="2829365" y="2475671"/>
                </a:cubicBezTo>
                <a:cubicBezTo>
                  <a:pt x="2821516" y="2475671"/>
                  <a:pt x="2815152" y="2469306"/>
                  <a:pt x="2815152" y="2461457"/>
                </a:cubicBezTo>
                <a:close/>
                <a:moveTo>
                  <a:pt x="2905171" y="2902075"/>
                </a:moveTo>
                <a:cubicBezTo>
                  <a:pt x="2913020" y="2902075"/>
                  <a:pt x="2919384" y="2908439"/>
                  <a:pt x="2919384" y="2916288"/>
                </a:cubicBezTo>
                <a:cubicBezTo>
                  <a:pt x="2919384" y="2924137"/>
                  <a:pt x="2913020" y="2930502"/>
                  <a:pt x="2905171" y="2930502"/>
                </a:cubicBezTo>
                <a:cubicBezTo>
                  <a:pt x="2897321" y="2930502"/>
                  <a:pt x="2890957" y="2924137"/>
                  <a:pt x="2890957" y="2916288"/>
                </a:cubicBezTo>
                <a:cubicBezTo>
                  <a:pt x="2890938" y="2908455"/>
                  <a:pt x="2897274" y="2902094"/>
                  <a:pt x="2905107" y="2902075"/>
                </a:cubicBezTo>
                <a:cubicBezTo>
                  <a:pt x="2905130" y="2902075"/>
                  <a:pt x="2905148" y="2902075"/>
                  <a:pt x="2905171" y="2902075"/>
                </a:cubicBezTo>
                <a:close/>
                <a:moveTo>
                  <a:pt x="5098783" y="892764"/>
                </a:moveTo>
                <a:cubicBezTo>
                  <a:pt x="5100331" y="893077"/>
                  <a:pt x="5101942" y="893238"/>
                  <a:pt x="5103521" y="893238"/>
                </a:cubicBezTo>
                <a:cubicBezTo>
                  <a:pt x="5116597" y="893238"/>
                  <a:pt x="5127210" y="882631"/>
                  <a:pt x="5127210" y="869549"/>
                </a:cubicBezTo>
                <a:cubicBezTo>
                  <a:pt x="5127210" y="868023"/>
                  <a:pt x="5127052" y="866501"/>
                  <a:pt x="5126768" y="865000"/>
                </a:cubicBezTo>
                <a:cubicBezTo>
                  <a:pt x="5124273" y="852161"/>
                  <a:pt x="5111828" y="843784"/>
                  <a:pt x="5098972" y="846289"/>
                </a:cubicBezTo>
                <a:cubicBezTo>
                  <a:pt x="5089592" y="848124"/>
                  <a:pt x="5082232" y="855433"/>
                  <a:pt x="5080306" y="864811"/>
                </a:cubicBezTo>
                <a:lnTo>
                  <a:pt x="4533055" y="864811"/>
                </a:lnTo>
                <a:lnTo>
                  <a:pt x="4416537" y="981298"/>
                </a:lnTo>
                <a:lnTo>
                  <a:pt x="4416537" y="1452933"/>
                </a:lnTo>
                <a:cubicBezTo>
                  <a:pt x="4403713" y="1455548"/>
                  <a:pt x="4395437" y="1468062"/>
                  <a:pt x="4398059" y="1480879"/>
                </a:cubicBezTo>
                <a:cubicBezTo>
                  <a:pt x="4400681" y="1493700"/>
                  <a:pt x="4413188" y="1501969"/>
                  <a:pt x="4426012" y="1499354"/>
                </a:cubicBezTo>
                <a:cubicBezTo>
                  <a:pt x="4438836" y="1496739"/>
                  <a:pt x="4447111" y="1484224"/>
                  <a:pt x="4444490" y="1471404"/>
                </a:cubicBezTo>
                <a:cubicBezTo>
                  <a:pt x="4442595" y="1462102"/>
                  <a:pt x="4435330" y="1454831"/>
                  <a:pt x="4426012" y="1452933"/>
                </a:cubicBezTo>
                <a:lnTo>
                  <a:pt x="4426012" y="985467"/>
                </a:lnTo>
                <a:lnTo>
                  <a:pt x="4536940" y="874571"/>
                </a:lnTo>
                <a:lnTo>
                  <a:pt x="5080211" y="874571"/>
                </a:lnTo>
                <a:cubicBezTo>
                  <a:pt x="5082232" y="883794"/>
                  <a:pt x="5089528" y="890941"/>
                  <a:pt x="5098783" y="892764"/>
                </a:cubicBezTo>
                <a:close/>
                <a:moveTo>
                  <a:pt x="5098783" y="856125"/>
                </a:moveTo>
                <a:cubicBezTo>
                  <a:pt x="5106174" y="853519"/>
                  <a:pt x="5114291" y="857407"/>
                  <a:pt x="5116913" y="864811"/>
                </a:cubicBezTo>
                <a:cubicBezTo>
                  <a:pt x="5119503" y="872218"/>
                  <a:pt x="5115618" y="880332"/>
                  <a:pt x="5108227" y="882938"/>
                </a:cubicBezTo>
                <a:cubicBezTo>
                  <a:pt x="5100805" y="885544"/>
                  <a:pt x="5092719" y="881658"/>
                  <a:pt x="5090097" y="874255"/>
                </a:cubicBezTo>
                <a:cubicBezTo>
                  <a:pt x="5087507" y="866851"/>
                  <a:pt x="5091392" y="858746"/>
                  <a:pt x="5098783" y="856125"/>
                </a:cubicBezTo>
                <a:close/>
                <a:moveTo>
                  <a:pt x="4435488" y="1475990"/>
                </a:moveTo>
                <a:cubicBezTo>
                  <a:pt x="4435488" y="1483839"/>
                  <a:pt x="4429139" y="1490203"/>
                  <a:pt x="4421274" y="1490203"/>
                </a:cubicBezTo>
                <a:cubicBezTo>
                  <a:pt x="4413410" y="1490203"/>
                  <a:pt x="4407061" y="1483839"/>
                  <a:pt x="4407061" y="1475990"/>
                </a:cubicBezTo>
                <a:cubicBezTo>
                  <a:pt x="4407061" y="1468141"/>
                  <a:pt x="4413410" y="1461777"/>
                  <a:pt x="4421274" y="1461777"/>
                </a:cubicBezTo>
                <a:cubicBezTo>
                  <a:pt x="4429139" y="1461777"/>
                  <a:pt x="4435488" y="1468141"/>
                  <a:pt x="4435488" y="1475990"/>
                </a:cubicBezTo>
                <a:close/>
                <a:moveTo>
                  <a:pt x="5629419" y="134712"/>
                </a:moveTo>
                <a:cubicBezTo>
                  <a:pt x="5642243" y="137331"/>
                  <a:pt x="5654751" y="129062"/>
                  <a:pt x="5657373" y="116244"/>
                </a:cubicBezTo>
                <a:cubicBezTo>
                  <a:pt x="5657373" y="116241"/>
                  <a:pt x="5657373" y="116238"/>
                  <a:pt x="5657373" y="116235"/>
                </a:cubicBezTo>
                <a:lnTo>
                  <a:pt x="5942116" y="116235"/>
                </a:lnTo>
                <a:lnTo>
                  <a:pt x="5942116" y="0"/>
                </a:lnTo>
                <a:lnTo>
                  <a:pt x="5932640" y="0"/>
                </a:lnTo>
                <a:lnTo>
                  <a:pt x="5932640" y="106759"/>
                </a:lnTo>
                <a:lnTo>
                  <a:pt x="5657373" y="106759"/>
                </a:lnTo>
                <a:cubicBezTo>
                  <a:pt x="5654751" y="93941"/>
                  <a:pt x="5642243" y="85674"/>
                  <a:pt x="5629419" y="88293"/>
                </a:cubicBezTo>
                <a:cubicBezTo>
                  <a:pt x="5616596" y="90913"/>
                  <a:pt x="5608320" y="103429"/>
                  <a:pt x="5610942" y="116247"/>
                </a:cubicBezTo>
                <a:cubicBezTo>
                  <a:pt x="5612869" y="125545"/>
                  <a:pt x="5620133" y="132812"/>
                  <a:pt x="5629419" y="134712"/>
                </a:cubicBezTo>
                <a:close/>
                <a:moveTo>
                  <a:pt x="5634157" y="97283"/>
                </a:moveTo>
                <a:cubicBezTo>
                  <a:pt x="5642022" y="97283"/>
                  <a:pt x="5648371" y="103647"/>
                  <a:pt x="5648371" y="111497"/>
                </a:cubicBezTo>
                <a:cubicBezTo>
                  <a:pt x="5648371" y="119347"/>
                  <a:pt x="5642022" y="125710"/>
                  <a:pt x="5634157" y="125710"/>
                </a:cubicBezTo>
                <a:cubicBezTo>
                  <a:pt x="5626293" y="125710"/>
                  <a:pt x="5619944" y="119347"/>
                  <a:pt x="5619944" y="111497"/>
                </a:cubicBezTo>
                <a:cubicBezTo>
                  <a:pt x="5619912" y="103664"/>
                  <a:pt x="5626261" y="97301"/>
                  <a:pt x="5634094" y="97283"/>
                </a:cubicBezTo>
                <a:cubicBezTo>
                  <a:pt x="5634126" y="97283"/>
                  <a:pt x="5634126" y="97283"/>
                  <a:pt x="5634157" y="97283"/>
                </a:cubicBezTo>
                <a:close/>
                <a:moveTo>
                  <a:pt x="3109371" y="1471252"/>
                </a:moveTo>
                <a:cubicBezTo>
                  <a:pt x="3106759" y="1484073"/>
                  <a:pt x="3115031" y="1496584"/>
                  <a:pt x="3127851" y="1499196"/>
                </a:cubicBezTo>
                <a:cubicBezTo>
                  <a:pt x="3140669" y="1501808"/>
                  <a:pt x="3153180" y="1493536"/>
                  <a:pt x="3155795" y="1480715"/>
                </a:cubicBezTo>
                <a:cubicBezTo>
                  <a:pt x="3158407" y="1467901"/>
                  <a:pt x="3150138" y="1455393"/>
                  <a:pt x="3137324" y="1452775"/>
                </a:cubicBezTo>
                <a:lnTo>
                  <a:pt x="3137324" y="1195985"/>
                </a:lnTo>
                <a:cubicBezTo>
                  <a:pt x="3150144" y="1193369"/>
                  <a:pt x="3158413" y="1180855"/>
                  <a:pt x="3155795" y="1168038"/>
                </a:cubicBezTo>
                <a:cubicBezTo>
                  <a:pt x="3153180" y="1155217"/>
                  <a:pt x="3140666" y="1146948"/>
                  <a:pt x="3127848" y="1149563"/>
                </a:cubicBezTo>
                <a:cubicBezTo>
                  <a:pt x="3115031" y="1152179"/>
                  <a:pt x="3106759" y="1164693"/>
                  <a:pt x="3109377" y="1177513"/>
                </a:cubicBezTo>
                <a:cubicBezTo>
                  <a:pt x="3111275" y="1186815"/>
                  <a:pt x="3118546" y="1194086"/>
                  <a:pt x="3127848" y="1195985"/>
                </a:cubicBezTo>
                <a:lnTo>
                  <a:pt x="3127848" y="1452933"/>
                </a:lnTo>
                <a:cubicBezTo>
                  <a:pt x="3118587" y="1454809"/>
                  <a:pt x="3111326" y="1462007"/>
                  <a:pt x="3109371" y="1471252"/>
                </a:cubicBezTo>
                <a:close/>
                <a:moveTo>
                  <a:pt x="3118373" y="1172769"/>
                </a:moveTo>
                <a:cubicBezTo>
                  <a:pt x="3118373" y="1164920"/>
                  <a:pt x="3124737" y="1158556"/>
                  <a:pt x="3132586" y="1158556"/>
                </a:cubicBezTo>
                <a:cubicBezTo>
                  <a:pt x="3140435" y="1158556"/>
                  <a:pt x="3146800" y="1164920"/>
                  <a:pt x="3146800" y="1172769"/>
                </a:cubicBezTo>
                <a:cubicBezTo>
                  <a:pt x="3146800" y="1180618"/>
                  <a:pt x="3140435" y="1186983"/>
                  <a:pt x="3132586" y="1186983"/>
                </a:cubicBezTo>
                <a:cubicBezTo>
                  <a:pt x="3124737" y="1186983"/>
                  <a:pt x="3118373" y="1180618"/>
                  <a:pt x="3118373" y="1172769"/>
                </a:cubicBezTo>
                <a:close/>
                <a:moveTo>
                  <a:pt x="3132586" y="1461777"/>
                </a:moveTo>
                <a:cubicBezTo>
                  <a:pt x="3140435" y="1461777"/>
                  <a:pt x="3146800" y="1468141"/>
                  <a:pt x="3146800" y="1475990"/>
                </a:cubicBezTo>
                <a:cubicBezTo>
                  <a:pt x="3146800" y="1483839"/>
                  <a:pt x="3140435" y="1490203"/>
                  <a:pt x="3132586" y="1490203"/>
                </a:cubicBezTo>
                <a:cubicBezTo>
                  <a:pt x="3124737" y="1490203"/>
                  <a:pt x="3118373" y="1483839"/>
                  <a:pt x="3118373" y="1475990"/>
                </a:cubicBezTo>
                <a:cubicBezTo>
                  <a:pt x="3118354" y="1468157"/>
                  <a:pt x="3124690" y="1461796"/>
                  <a:pt x="3132523" y="1461777"/>
                </a:cubicBezTo>
                <a:cubicBezTo>
                  <a:pt x="3132545" y="1461777"/>
                  <a:pt x="3132564" y="1461777"/>
                  <a:pt x="3132586" y="1461777"/>
                </a:cubicBezTo>
                <a:close/>
                <a:moveTo>
                  <a:pt x="5781030" y="58907"/>
                </a:moveTo>
                <a:cubicBezTo>
                  <a:pt x="5793853" y="61523"/>
                  <a:pt x="5806361" y="53251"/>
                  <a:pt x="5808983" y="40429"/>
                </a:cubicBezTo>
                <a:cubicBezTo>
                  <a:pt x="5811604" y="27608"/>
                  <a:pt x="5803329" y="15093"/>
                  <a:pt x="5790505" y="12476"/>
                </a:cubicBezTo>
                <a:lnTo>
                  <a:pt x="5790505" y="0"/>
                </a:lnTo>
                <a:lnTo>
                  <a:pt x="5781030" y="0"/>
                </a:lnTo>
                <a:lnTo>
                  <a:pt x="5781030" y="12634"/>
                </a:lnTo>
                <a:cubicBezTo>
                  <a:pt x="5768206" y="15238"/>
                  <a:pt x="5759931" y="27742"/>
                  <a:pt x="5762521" y="40564"/>
                </a:cubicBezTo>
                <a:cubicBezTo>
                  <a:pt x="5764416" y="49886"/>
                  <a:pt x="5771712" y="57172"/>
                  <a:pt x="5781030" y="59065"/>
                </a:cubicBezTo>
                <a:close/>
                <a:moveTo>
                  <a:pt x="5785768" y="21478"/>
                </a:moveTo>
                <a:cubicBezTo>
                  <a:pt x="5793632" y="21478"/>
                  <a:pt x="5799981" y="27842"/>
                  <a:pt x="5799981" y="35692"/>
                </a:cubicBezTo>
                <a:cubicBezTo>
                  <a:pt x="5799981" y="43542"/>
                  <a:pt x="5793632" y="49905"/>
                  <a:pt x="5785768" y="49905"/>
                </a:cubicBezTo>
                <a:cubicBezTo>
                  <a:pt x="5777903" y="49905"/>
                  <a:pt x="5771554" y="43542"/>
                  <a:pt x="5771554" y="35692"/>
                </a:cubicBezTo>
                <a:cubicBezTo>
                  <a:pt x="5771523" y="27859"/>
                  <a:pt x="5777871" y="21496"/>
                  <a:pt x="5785704" y="21478"/>
                </a:cubicBezTo>
                <a:cubicBezTo>
                  <a:pt x="5785736" y="21478"/>
                  <a:pt x="5785736" y="21478"/>
                  <a:pt x="5785768" y="21478"/>
                </a:cubicBezTo>
                <a:close/>
                <a:moveTo>
                  <a:pt x="2700970" y="789006"/>
                </a:moveTo>
                <a:cubicBezTo>
                  <a:pt x="2698355" y="776188"/>
                  <a:pt x="2685841" y="767916"/>
                  <a:pt x="2673023" y="770534"/>
                </a:cubicBezTo>
                <a:cubicBezTo>
                  <a:pt x="2660203" y="773150"/>
                  <a:pt x="2651934" y="785664"/>
                  <a:pt x="2654549" y="798481"/>
                </a:cubicBezTo>
                <a:cubicBezTo>
                  <a:pt x="2657168" y="811299"/>
                  <a:pt x="2669679" y="819571"/>
                  <a:pt x="2682499" y="816952"/>
                </a:cubicBezTo>
                <a:cubicBezTo>
                  <a:pt x="2691801" y="815054"/>
                  <a:pt x="2699072" y="807783"/>
                  <a:pt x="2700970" y="798481"/>
                </a:cubicBezTo>
                <a:lnTo>
                  <a:pt x="2834103" y="798481"/>
                </a:lnTo>
                <a:lnTo>
                  <a:pt x="2834103" y="589543"/>
                </a:lnTo>
                <a:cubicBezTo>
                  <a:pt x="2846924" y="586928"/>
                  <a:pt x="2855193" y="574414"/>
                  <a:pt x="2852574" y="561596"/>
                </a:cubicBezTo>
                <a:cubicBezTo>
                  <a:pt x="2849959" y="548776"/>
                  <a:pt x="2837445" y="540507"/>
                  <a:pt x="2824628" y="543122"/>
                </a:cubicBezTo>
                <a:cubicBezTo>
                  <a:pt x="2811810" y="545737"/>
                  <a:pt x="2803538" y="558251"/>
                  <a:pt x="2806156" y="571072"/>
                </a:cubicBezTo>
                <a:cubicBezTo>
                  <a:pt x="2808055" y="580374"/>
                  <a:pt x="2815326" y="587645"/>
                  <a:pt x="2824628" y="589543"/>
                </a:cubicBezTo>
                <a:lnTo>
                  <a:pt x="2824628" y="789006"/>
                </a:lnTo>
                <a:close/>
                <a:moveTo>
                  <a:pt x="2677755" y="807957"/>
                </a:moveTo>
                <a:cubicBezTo>
                  <a:pt x="2669906" y="807957"/>
                  <a:pt x="2663542" y="801592"/>
                  <a:pt x="2663542" y="793743"/>
                </a:cubicBezTo>
                <a:cubicBezTo>
                  <a:pt x="2663542" y="785894"/>
                  <a:pt x="2669906" y="779530"/>
                  <a:pt x="2677755" y="779530"/>
                </a:cubicBezTo>
                <a:cubicBezTo>
                  <a:pt x="2685604" y="779530"/>
                  <a:pt x="2691969" y="785894"/>
                  <a:pt x="2691969" y="793743"/>
                </a:cubicBezTo>
                <a:cubicBezTo>
                  <a:pt x="2691953" y="801586"/>
                  <a:pt x="2685598" y="807941"/>
                  <a:pt x="2677755" y="807957"/>
                </a:cubicBezTo>
                <a:close/>
                <a:moveTo>
                  <a:pt x="2815152" y="566328"/>
                </a:moveTo>
                <a:cubicBezTo>
                  <a:pt x="2815152" y="558479"/>
                  <a:pt x="2821516" y="552114"/>
                  <a:pt x="2829365" y="552114"/>
                </a:cubicBezTo>
                <a:cubicBezTo>
                  <a:pt x="2837214" y="552114"/>
                  <a:pt x="2843579" y="558479"/>
                  <a:pt x="2843579" y="566328"/>
                </a:cubicBezTo>
                <a:cubicBezTo>
                  <a:pt x="2843579" y="574177"/>
                  <a:pt x="2837214" y="580541"/>
                  <a:pt x="2829365" y="580541"/>
                </a:cubicBezTo>
                <a:cubicBezTo>
                  <a:pt x="2821516" y="580541"/>
                  <a:pt x="2815152" y="574177"/>
                  <a:pt x="2815152" y="566328"/>
                </a:cubicBezTo>
                <a:close/>
                <a:moveTo>
                  <a:pt x="4217074" y="485785"/>
                </a:moveTo>
                <a:cubicBezTo>
                  <a:pt x="4214453" y="472967"/>
                  <a:pt x="4201945" y="464695"/>
                  <a:pt x="4189121" y="467314"/>
                </a:cubicBezTo>
                <a:cubicBezTo>
                  <a:pt x="4176297" y="469929"/>
                  <a:pt x="4168022" y="482443"/>
                  <a:pt x="4170643" y="495261"/>
                </a:cubicBezTo>
                <a:cubicBezTo>
                  <a:pt x="4173265" y="508078"/>
                  <a:pt x="4185773" y="516350"/>
                  <a:pt x="4198597" y="513732"/>
                </a:cubicBezTo>
                <a:cubicBezTo>
                  <a:pt x="4207914" y="511833"/>
                  <a:pt x="4215179" y="504562"/>
                  <a:pt x="4217074" y="495261"/>
                </a:cubicBezTo>
                <a:lnTo>
                  <a:pt x="4340731" y="495261"/>
                </a:lnTo>
                <a:lnTo>
                  <a:pt x="4340731" y="694881"/>
                </a:lnTo>
                <a:cubicBezTo>
                  <a:pt x="4327907" y="697496"/>
                  <a:pt x="4319632" y="710010"/>
                  <a:pt x="4322254" y="722828"/>
                </a:cubicBezTo>
                <a:cubicBezTo>
                  <a:pt x="4324875" y="735648"/>
                  <a:pt x="4337383" y="743917"/>
                  <a:pt x="4350207" y="741302"/>
                </a:cubicBezTo>
                <a:cubicBezTo>
                  <a:pt x="4363031" y="738684"/>
                  <a:pt x="4371306" y="726173"/>
                  <a:pt x="4368684" y="713352"/>
                </a:cubicBezTo>
                <a:cubicBezTo>
                  <a:pt x="4366789" y="704050"/>
                  <a:pt x="4359525" y="696779"/>
                  <a:pt x="4350207" y="694881"/>
                </a:cubicBezTo>
                <a:lnTo>
                  <a:pt x="4350207" y="485785"/>
                </a:lnTo>
                <a:close/>
                <a:moveTo>
                  <a:pt x="4193859" y="504736"/>
                </a:moveTo>
                <a:cubicBezTo>
                  <a:pt x="4185994" y="504736"/>
                  <a:pt x="4179645" y="498372"/>
                  <a:pt x="4179645" y="490523"/>
                </a:cubicBezTo>
                <a:cubicBezTo>
                  <a:pt x="4179645" y="482674"/>
                  <a:pt x="4185994" y="476309"/>
                  <a:pt x="4193859" y="476309"/>
                </a:cubicBezTo>
                <a:cubicBezTo>
                  <a:pt x="4201724" y="476309"/>
                  <a:pt x="4208072" y="482674"/>
                  <a:pt x="4208072" y="490523"/>
                </a:cubicBezTo>
                <a:cubicBezTo>
                  <a:pt x="4208041" y="498365"/>
                  <a:pt x="4201692" y="504720"/>
                  <a:pt x="4193859" y="504736"/>
                </a:cubicBezTo>
                <a:close/>
                <a:moveTo>
                  <a:pt x="4359683" y="717938"/>
                </a:moveTo>
                <a:cubicBezTo>
                  <a:pt x="4359683" y="725787"/>
                  <a:pt x="4353334" y="732152"/>
                  <a:pt x="4345469" y="732152"/>
                </a:cubicBezTo>
                <a:cubicBezTo>
                  <a:pt x="4337604" y="732152"/>
                  <a:pt x="4331256" y="725787"/>
                  <a:pt x="4331256" y="717938"/>
                </a:cubicBezTo>
                <a:cubicBezTo>
                  <a:pt x="4331256" y="710089"/>
                  <a:pt x="4337604" y="703725"/>
                  <a:pt x="4345469" y="703725"/>
                </a:cubicBezTo>
                <a:cubicBezTo>
                  <a:pt x="4353334" y="703725"/>
                  <a:pt x="4359683" y="710089"/>
                  <a:pt x="4359683" y="717938"/>
                </a:cubicBezTo>
                <a:close/>
                <a:moveTo>
                  <a:pt x="5022978" y="968569"/>
                </a:moveTo>
                <a:cubicBezTo>
                  <a:pt x="5035802" y="971181"/>
                  <a:pt x="5048310" y="962909"/>
                  <a:pt x="5050931" y="950088"/>
                </a:cubicBezTo>
                <a:cubicBezTo>
                  <a:pt x="5053521" y="937271"/>
                  <a:pt x="5045277" y="924760"/>
                  <a:pt x="5032454" y="922145"/>
                </a:cubicBezTo>
                <a:cubicBezTo>
                  <a:pt x="5019630" y="919533"/>
                  <a:pt x="5007122" y="927802"/>
                  <a:pt x="5004501" y="940616"/>
                </a:cubicBezTo>
                <a:lnTo>
                  <a:pt x="4596100" y="940616"/>
                </a:lnTo>
                <a:cubicBezTo>
                  <a:pt x="4593479" y="927799"/>
                  <a:pt x="4580970" y="919526"/>
                  <a:pt x="4568147" y="922145"/>
                </a:cubicBezTo>
                <a:cubicBezTo>
                  <a:pt x="4555323" y="924760"/>
                  <a:pt x="4547048" y="937274"/>
                  <a:pt x="4549669" y="950092"/>
                </a:cubicBezTo>
                <a:cubicBezTo>
                  <a:pt x="4552291" y="962909"/>
                  <a:pt x="4564799" y="971181"/>
                  <a:pt x="4577623" y="968563"/>
                </a:cubicBezTo>
                <a:cubicBezTo>
                  <a:pt x="4586940" y="966664"/>
                  <a:pt x="4594205" y="959394"/>
                  <a:pt x="4596100" y="950092"/>
                </a:cubicBezTo>
                <a:lnTo>
                  <a:pt x="5004501" y="950092"/>
                </a:lnTo>
                <a:cubicBezTo>
                  <a:pt x="5006396" y="959397"/>
                  <a:pt x="5013660" y="966671"/>
                  <a:pt x="5022978" y="968569"/>
                </a:cubicBezTo>
                <a:close/>
                <a:moveTo>
                  <a:pt x="5027716" y="931140"/>
                </a:moveTo>
                <a:cubicBezTo>
                  <a:pt x="5035581" y="931140"/>
                  <a:pt x="5041929" y="937505"/>
                  <a:pt x="5041929" y="945354"/>
                </a:cubicBezTo>
                <a:cubicBezTo>
                  <a:pt x="5041929" y="953203"/>
                  <a:pt x="5035581" y="959567"/>
                  <a:pt x="5027716" y="959567"/>
                </a:cubicBezTo>
                <a:cubicBezTo>
                  <a:pt x="5019851" y="959567"/>
                  <a:pt x="5013502" y="953203"/>
                  <a:pt x="5013502" y="945354"/>
                </a:cubicBezTo>
                <a:cubicBezTo>
                  <a:pt x="5013471" y="937521"/>
                  <a:pt x="5019819" y="931159"/>
                  <a:pt x="5027653" y="931140"/>
                </a:cubicBezTo>
                <a:cubicBezTo>
                  <a:pt x="5027684" y="931140"/>
                  <a:pt x="5027684" y="931140"/>
                  <a:pt x="5027716" y="931140"/>
                </a:cubicBezTo>
                <a:close/>
                <a:moveTo>
                  <a:pt x="4572885" y="959567"/>
                </a:moveTo>
                <a:cubicBezTo>
                  <a:pt x="4565020" y="959567"/>
                  <a:pt x="4558671" y="953203"/>
                  <a:pt x="4558671" y="945354"/>
                </a:cubicBezTo>
                <a:cubicBezTo>
                  <a:pt x="4558671" y="937505"/>
                  <a:pt x="4565020" y="931140"/>
                  <a:pt x="4572885" y="931140"/>
                </a:cubicBezTo>
                <a:cubicBezTo>
                  <a:pt x="4580749" y="931140"/>
                  <a:pt x="4587098" y="937505"/>
                  <a:pt x="4587098" y="945354"/>
                </a:cubicBezTo>
                <a:cubicBezTo>
                  <a:pt x="4587067" y="953196"/>
                  <a:pt x="4580718" y="959548"/>
                  <a:pt x="4572885" y="959567"/>
                </a:cubicBezTo>
                <a:close/>
                <a:moveTo>
                  <a:pt x="5335674" y="88439"/>
                </a:moveTo>
                <a:cubicBezTo>
                  <a:pt x="5322850" y="85826"/>
                  <a:pt x="5310343" y="94099"/>
                  <a:pt x="5307721" y="106919"/>
                </a:cubicBezTo>
                <a:cubicBezTo>
                  <a:pt x="5305131" y="119738"/>
                  <a:pt x="5313375" y="132249"/>
                  <a:pt x="5326199" y="134863"/>
                </a:cubicBezTo>
                <a:cubicBezTo>
                  <a:pt x="5339022" y="137476"/>
                  <a:pt x="5351530" y="129207"/>
                  <a:pt x="5354152" y="116393"/>
                </a:cubicBezTo>
                <a:lnTo>
                  <a:pt x="5411480" y="116393"/>
                </a:lnTo>
                <a:lnTo>
                  <a:pt x="5411480" y="0"/>
                </a:lnTo>
                <a:lnTo>
                  <a:pt x="5402004" y="0"/>
                </a:lnTo>
                <a:lnTo>
                  <a:pt x="5402004" y="106759"/>
                </a:lnTo>
                <a:lnTo>
                  <a:pt x="5354152" y="106759"/>
                </a:lnTo>
                <a:cubicBezTo>
                  <a:pt x="5352194" y="97509"/>
                  <a:pt x="5344929" y="90306"/>
                  <a:pt x="5335674" y="88439"/>
                </a:cubicBezTo>
                <a:close/>
                <a:moveTo>
                  <a:pt x="5330937" y="125868"/>
                </a:moveTo>
                <a:cubicBezTo>
                  <a:pt x="5323072" y="125868"/>
                  <a:pt x="5316723" y="119505"/>
                  <a:pt x="5316723" y="111655"/>
                </a:cubicBezTo>
                <a:cubicBezTo>
                  <a:pt x="5316723" y="103805"/>
                  <a:pt x="5323072" y="97441"/>
                  <a:pt x="5330937" y="97441"/>
                </a:cubicBezTo>
                <a:cubicBezTo>
                  <a:pt x="5338801" y="97441"/>
                  <a:pt x="5345150" y="103805"/>
                  <a:pt x="5345150" y="111655"/>
                </a:cubicBezTo>
                <a:cubicBezTo>
                  <a:pt x="5345055" y="119435"/>
                  <a:pt x="5338706" y="125694"/>
                  <a:pt x="5330937" y="125710"/>
                </a:cubicBezTo>
                <a:close/>
                <a:moveTo>
                  <a:pt x="4490415" y="789164"/>
                </a:moveTo>
                <a:lnTo>
                  <a:pt x="4340731" y="938816"/>
                </a:lnTo>
                <a:lnTo>
                  <a:pt x="4340731" y="1301322"/>
                </a:lnTo>
                <a:cubicBezTo>
                  <a:pt x="4327907" y="1303938"/>
                  <a:pt x="4319632" y="1316452"/>
                  <a:pt x="4322254" y="1329269"/>
                </a:cubicBezTo>
                <a:cubicBezTo>
                  <a:pt x="4324875" y="1342090"/>
                  <a:pt x="4337383" y="1350359"/>
                  <a:pt x="4350207" y="1347743"/>
                </a:cubicBezTo>
                <a:cubicBezTo>
                  <a:pt x="4363031" y="1345128"/>
                  <a:pt x="4371306" y="1332614"/>
                  <a:pt x="4368684" y="1319793"/>
                </a:cubicBezTo>
                <a:cubicBezTo>
                  <a:pt x="4366789" y="1310492"/>
                  <a:pt x="4359525" y="1303221"/>
                  <a:pt x="4350207" y="1301322"/>
                </a:cubicBezTo>
                <a:lnTo>
                  <a:pt x="4350207" y="942543"/>
                </a:lnTo>
                <a:lnTo>
                  <a:pt x="4494300" y="798481"/>
                </a:lnTo>
                <a:lnTo>
                  <a:pt x="4729233" y="798481"/>
                </a:lnTo>
                <a:lnTo>
                  <a:pt x="4729233" y="513738"/>
                </a:lnTo>
                <a:cubicBezTo>
                  <a:pt x="4742056" y="511123"/>
                  <a:pt x="4750332" y="498609"/>
                  <a:pt x="4747710" y="485791"/>
                </a:cubicBezTo>
                <a:cubicBezTo>
                  <a:pt x="4745089" y="472971"/>
                  <a:pt x="4732581" y="464702"/>
                  <a:pt x="4719757" y="467317"/>
                </a:cubicBezTo>
                <a:cubicBezTo>
                  <a:pt x="4706933" y="469932"/>
                  <a:pt x="4698658" y="482446"/>
                  <a:pt x="4701280" y="495267"/>
                </a:cubicBezTo>
                <a:cubicBezTo>
                  <a:pt x="4703175" y="504569"/>
                  <a:pt x="4710439" y="511840"/>
                  <a:pt x="4719757" y="513738"/>
                </a:cubicBezTo>
                <a:lnTo>
                  <a:pt x="4719757" y="789006"/>
                </a:lnTo>
                <a:close/>
                <a:moveTo>
                  <a:pt x="4359683" y="1324538"/>
                </a:moveTo>
                <a:cubicBezTo>
                  <a:pt x="4359683" y="1332387"/>
                  <a:pt x="4353334" y="1338751"/>
                  <a:pt x="4345469" y="1338751"/>
                </a:cubicBezTo>
                <a:cubicBezTo>
                  <a:pt x="4337604" y="1338751"/>
                  <a:pt x="4331256" y="1332387"/>
                  <a:pt x="4331256" y="1324538"/>
                </a:cubicBezTo>
                <a:cubicBezTo>
                  <a:pt x="4331256" y="1316689"/>
                  <a:pt x="4337604" y="1310324"/>
                  <a:pt x="4345469" y="1310324"/>
                </a:cubicBezTo>
                <a:cubicBezTo>
                  <a:pt x="4353271" y="1310324"/>
                  <a:pt x="4359588" y="1316591"/>
                  <a:pt x="4359683" y="1324380"/>
                </a:cubicBezTo>
                <a:close/>
                <a:moveTo>
                  <a:pt x="4710282" y="490681"/>
                </a:moveTo>
                <a:cubicBezTo>
                  <a:pt x="4710282" y="482832"/>
                  <a:pt x="4716630" y="476467"/>
                  <a:pt x="4724495" y="476467"/>
                </a:cubicBezTo>
                <a:cubicBezTo>
                  <a:pt x="4732360" y="476467"/>
                  <a:pt x="4738709" y="482832"/>
                  <a:pt x="4738709" y="490681"/>
                </a:cubicBezTo>
                <a:cubicBezTo>
                  <a:pt x="4738709" y="498530"/>
                  <a:pt x="4732360" y="504894"/>
                  <a:pt x="4724495" y="504894"/>
                </a:cubicBezTo>
                <a:cubicBezTo>
                  <a:pt x="4716630" y="504894"/>
                  <a:pt x="4710282" y="498533"/>
                  <a:pt x="4710282" y="490681"/>
                </a:cubicBezTo>
                <a:cubicBezTo>
                  <a:pt x="4710282" y="490630"/>
                  <a:pt x="4710282" y="490576"/>
                  <a:pt x="4710282" y="490523"/>
                </a:cubicBezTo>
                <a:close/>
                <a:moveTo>
                  <a:pt x="5856835" y="59065"/>
                </a:moveTo>
                <a:cubicBezTo>
                  <a:pt x="5869659" y="61681"/>
                  <a:pt x="5882167" y="53409"/>
                  <a:pt x="5884788" y="40587"/>
                </a:cubicBezTo>
                <a:cubicBezTo>
                  <a:pt x="5887410" y="27766"/>
                  <a:pt x="5879134" y="15251"/>
                  <a:pt x="5866311" y="12634"/>
                </a:cubicBezTo>
                <a:lnTo>
                  <a:pt x="5866311" y="0"/>
                </a:lnTo>
                <a:lnTo>
                  <a:pt x="5856835" y="0"/>
                </a:lnTo>
                <a:lnTo>
                  <a:pt x="5856835" y="12634"/>
                </a:lnTo>
                <a:cubicBezTo>
                  <a:pt x="5844011" y="15238"/>
                  <a:pt x="5835736" y="27742"/>
                  <a:pt x="5838326" y="40564"/>
                </a:cubicBezTo>
                <a:cubicBezTo>
                  <a:pt x="5840221" y="49886"/>
                  <a:pt x="5847517" y="57172"/>
                  <a:pt x="5856835" y="59065"/>
                </a:cubicBezTo>
                <a:close/>
                <a:moveTo>
                  <a:pt x="5861573" y="21636"/>
                </a:moveTo>
                <a:cubicBezTo>
                  <a:pt x="5869438" y="21636"/>
                  <a:pt x="5875786" y="28000"/>
                  <a:pt x="5875786" y="35850"/>
                </a:cubicBezTo>
                <a:cubicBezTo>
                  <a:pt x="5875786" y="43699"/>
                  <a:pt x="5869438" y="50063"/>
                  <a:pt x="5861573" y="50063"/>
                </a:cubicBezTo>
                <a:cubicBezTo>
                  <a:pt x="5853708" y="50063"/>
                  <a:pt x="5847359" y="43699"/>
                  <a:pt x="5847359" y="35850"/>
                </a:cubicBezTo>
                <a:cubicBezTo>
                  <a:pt x="5847264" y="28018"/>
                  <a:pt x="5853518" y="21584"/>
                  <a:pt x="5861352" y="21479"/>
                </a:cubicBezTo>
                <a:cubicBezTo>
                  <a:pt x="5861415" y="21478"/>
                  <a:pt x="5861510" y="21478"/>
                  <a:pt x="5861573" y="21478"/>
                </a:cubicBezTo>
                <a:close/>
                <a:moveTo>
                  <a:pt x="5705225" y="59065"/>
                </a:moveTo>
                <a:cubicBezTo>
                  <a:pt x="5718048" y="61679"/>
                  <a:pt x="5730556" y="53405"/>
                  <a:pt x="5733178" y="40585"/>
                </a:cubicBezTo>
                <a:cubicBezTo>
                  <a:pt x="5735768" y="27766"/>
                  <a:pt x="5727524" y="15255"/>
                  <a:pt x="5714700" y="12642"/>
                </a:cubicBezTo>
                <a:cubicBezTo>
                  <a:pt x="5701876" y="10029"/>
                  <a:pt x="5689369" y="18297"/>
                  <a:pt x="5686747" y="31112"/>
                </a:cubicBezTo>
                <a:lnTo>
                  <a:pt x="5638895" y="31112"/>
                </a:lnTo>
                <a:lnTo>
                  <a:pt x="5638895" y="0"/>
                </a:lnTo>
                <a:lnTo>
                  <a:pt x="5629419" y="0"/>
                </a:lnTo>
                <a:lnTo>
                  <a:pt x="5629419" y="40429"/>
                </a:lnTo>
                <a:lnTo>
                  <a:pt x="5686747" y="40429"/>
                </a:lnTo>
                <a:cubicBezTo>
                  <a:pt x="5688642" y="49736"/>
                  <a:pt x="5695907" y="57009"/>
                  <a:pt x="5705225" y="58907"/>
                </a:cubicBezTo>
                <a:close/>
                <a:moveTo>
                  <a:pt x="5709962" y="21636"/>
                </a:moveTo>
                <a:cubicBezTo>
                  <a:pt x="5717827" y="21636"/>
                  <a:pt x="5724176" y="28000"/>
                  <a:pt x="5724176" y="35850"/>
                </a:cubicBezTo>
                <a:cubicBezTo>
                  <a:pt x="5724176" y="43699"/>
                  <a:pt x="5717827" y="50063"/>
                  <a:pt x="5709962" y="50063"/>
                </a:cubicBezTo>
                <a:cubicBezTo>
                  <a:pt x="5702098" y="50063"/>
                  <a:pt x="5695749" y="43699"/>
                  <a:pt x="5695749" y="35850"/>
                </a:cubicBezTo>
                <a:cubicBezTo>
                  <a:pt x="5695654" y="28018"/>
                  <a:pt x="5701908" y="21584"/>
                  <a:pt x="5709741" y="21479"/>
                </a:cubicBezTo>
                <a:cubicBezTo>
                  <a:pt x="5709804" y="21478"/>
                  <a:pt x="5709899" y="21478"/>
                  <a:pt x="5709962" y="21478"/>
                </a:cubicBezTo>
                <a:close/>
                <a:moveTo>
                  <a:pt x="4189121" y="892922"/>
                </a:moveTo>
                <a:cubicBezTo>
                  <a:pt x="4201945" y="895540"/>
                  <a:pt x="4214453" y="887271"/>
                  <a:pt x="4217074" y="874454"/>
                </a:cubicBezTo>
                <a:cubicBezTo>
                  <a:pt x="4217074" y="874451"/>
                  <a:pt x="4217074" y="874448"/>
                  <a:pt x="4217074" y="874444"/>
                </a:cubicBezTo>
                <a:lnTo>
                  <a:pt x="4311420" y="874444"/>
                </a:lnTo>
                <a:lnTo>
                  <a:pt x="4463030" y="722834"/>
                </a:lnTo>
                <a:lnTo>
                  <a:pt x="4653333" y="722834"/>
                </a:lnTo>
                <a:lnTo>
                  <a:pt x="4653333" y="513738"/>
                </a:lnTo>
                <a:cubicBezTo>
                  <a:pt x="4666157" y="511123"/>
                  <a:pt x="4674432" y="498609"/>
                  <a:pt x="4671810" y="485791"/>
                </a:cubicBezTo>
                <a:cubicBezTo>
                  <a:pt x="4669189" y="472971"/>
                  <a:pt x="4656681" y="464702"/>
                  <a:pt x="4643857" y="467317"/>
                </a:cubicBezTo>
                <a:cubicBezTo>
                  <a:pt x="4631033" y="469932"/>
                  <a:pt x="4622758" y="482446"/>
                  <a:pt x="4625380" y="495267"/>
                </a:cubicBezTo>
                <a:cubicBezTo>
                  <a:pt x="4627275" y="504569"/>
                  <a:pt x="4634540" y="511840"/>
                  <a:pt x="4643857" y="513738"/>
                </a:cubicBezTo>
                <a:lnTo>
                  <a:pt x="4643857" y="713200"/>
                </a:lnTo>
                <a:lnTo>
                  <a:pt x="4459082" y="713200"/>
                </a:lnTo>
                <a:lnTo>
                  <a:pt x="4307472" y="864811"/>
                </a:lnTo>
                <a:lnTo>
                  <a:pt x="4216979" y="864811"/>
                </a:lnTo>
                <a:cubicBezTo>
                  <a:pt x="4214358" y="851993"/>
                  <a:pt x="4201850" y="843724"/>
                  <a:pt x="4189026" y="846346"/>
                </a:cubicBezTo>
                <a:cubicBezTo>
                  <a:pt x="4176202" y="848964"/>
                  <a:pt x="4167927" y="861482"/>
                  <a:pt x="4170549" y="874299"/>
                </a:cubicBezTo>
                <a:cubicBezTo>
                  <a:pt x="4172475" y="883598"/>
                  <a:pt x="4179740" y="890862"/>
                  <a:pt x="4189026" y="892764"/>
                </a:cubicBezTo>
                <a:close/>
                <a:moveTo>
                  <a:pt x="4634476" y="490681"/>
                </a:moveTo>
                <a:cubicBezTo>
                  <a:pt x="4634476" y="482832"/>
                  <a:pt x="4640825" y="476467"/>
                  <a:pt x="4648690" y="476467"/>
                </a:cubicBezTo>
                <a:cubicBezTo>
                  <a:pt x="4656555" y="476467"/>
                  <a:pt x="4662903" y="482832"/>
                  <a:pt x="4662903" y="490681"/>
                </a:cubicBezTo>
                <a:cubicBezTo>
                  <a:pt x="4662903" y="498530"/>
                  <a:pt x="4656555" y="504894"/>
                  <a:pt x="4648690" y="504894"/>
                </a:cubicBezTo>
                <a:cubicBezTo>
                  <a:pt x="4640825" y="504894"/>
                  <a:pt x="4634476" y="498533"/>
                  <a:pt x="4634476" y="490681"/>
                </a:cubicBezTo>
                <a:cubicBezTo>
                  <a:pt x="4634476" y="490630"/>
                  <a:pt x="4634476" y="490576"/>
                  <a:pt x="4634476" y="490523"/>
                </a:cubicBezTo>
                <a:close/>
                <a:moveTo>
                  <a:pt x="4193859" y="855493"/>
                </a:moveTo>
                <a:cubicBezTo>
                  <a:pt x="4201724" y="855493"/>
                  <a:pt x="4208072" y="861857"/>
                  <a:pt x="4208072" y="869707"/>
                </a:cubicBezTo>
                <a:cubicBezTo>
                  <a:pt x="4208072" y="877555"/>
                  <a:pt x="4201724" y="883920"/>
                  <a:pt x="4193859" y="883920"/>
                </a:cubicBezTo>
                <a:cubicBezTo>
                  <a:pt x="4185994" y="883920"/>
                  <a:pt x="4179645" y="877555"/>
                  <a:pt x="4179645" y="869707"/>
                </a:cubicBezTo>
                <a:cubicBezTo>
                  <a:pt x="4179550" y="861873"/>
                  <a:pt x="4185804" y="855443"/>
                  <a:pt x="4193637" y="855335"/>
                </a:cubicBezTo>
                <a:cubicBezTo>
                  <a:pt x="4193701" y="855335"/>
                  <a:pt x="4193795" y="855335"/>
                  <a:pt x="4193859" y="855335"/>
                </a:cubicBezTo>
                <a:close/>
                <a:moveTo>
                  <a:pt x="3412592" y="1926241"/>
                </a:moveTo>
                <a:cubicBezTo>
                  <a:pt x="3409970" y="1939062"/>
                  <a:pt x="3418245" y="1951573"/>
                  <a:pt x="3431069" y="1954185"/>
                </a:cubicBezTo>
                <a:cubicBezTo>
                  <a:pt x="3443893" y="1956797"/>
                  <a:pt x="3456401" y="1948525"/>
                  <a:pt x="3459022" y="1935704"/>
                </a:cubicBezTo>
                <a:cubicBezTo>
                  <a:pt x="3461612" y="1922890"/>
                  <a:pt x="3453368" y="1910382"/>
                  <a:pt x="3440545" y="1907764"/>
                </a:cubicBezTo>
                <a:lnTo>
                  <a:pt x="3440545" y="1774473"/>
                </a:lnTo>
                <a:lnTo>
                  <a:pt x="3355264" y="1774473"/>
                </a:lnTo>
                <a:lnTo>
                  <a:pt x="3355264" y="1850278"/>
                </a:lnTo>
                <a:lnTo>
                  <a:pt x="3127848" y="1850278"/>
                </a:lnTo>
                <a:lnTo>
                  <a:pt x="3127848" y="2077694"/>
                </a:lnTo>
                <a:lnTo>
                  <a:pt x="3004191" y="2077694"/>
                </a:lnTo>
                <a:cubicBezTo>
                  <a:pt x="3001576" y="2064876"/>
                  <a:pt x="2989062" y="2056604"/>
                  <a:pt x="2976244" y="2059223"/>
                </a:cubicBezTo>
                <a:cubicBezTo>
                  <a:pt x="2963424" y="2061838"/>
                  <a:pt x="2955155" y="2074352"/>
                  <a:pt x="2957770" y="2087169"/>
                </a:cubicBezTo>
                <a:cubicBezTo>
                  <a:pt x="2960388" y="2099987"/>
                  <a:pt x="2972899" y="2108259"/>
                  <a:pt x="2985720" y="2105641"/>
                </a:cubicBezTo>
                <a:cubicBezTo>
                  <a:pt x="2995022" y="2103742"/>
                  <a:pt x="3002293" y="2096471"/>
                  <a:pt x="3004191" y="2087169"/>
                </a:cubicBezTo>
                <a:lnTo>
                  <a:pt x="3137324" y="2087169"/>
                </a:lnTo>
                <a:lnTo>
                  <a:pt x="3137324" y="1859754"/>
                </a:lnTo>
                <a:lnTo>
                  <a:pt x="3364740" y="1859754"/>
                </a:lnTo>
                <a:lnTo>
                  <a:pt x="3364740" y="1783949"/>
                </a:lnTo>
                <a:lnTo>
                  <a:pt x="3431069" y="1783949"/>
                </a:lnTo>
                <a:lnTo>
                  <a:pt x="3431069" y="1907764"/>
                </a:lnTo>
                <a:cubicBezTo>
                  <a:pt x="3421814" y="1909640"/>
                  <a:pt x="3414550" y="1916838"/>
                  <a:pt x="3412592" y="1926083"/>
                </a:cubicBezTo>
                <a:close/>
                <a:moveTo>
                  <a:pt x="2980976" y="2096803"/>
                </a:moveTo>
                <a:cubicBezTo>
                  <a:pt x="2973127" y="2096803"/>
                  <a:pt x="2966762" y="2090438"/>
                  <a:pt x="2966762" y="2082589"/>
                </a:cubicBezTo>
                <a:cubicBezTo>
                  <a:pt x="2966762" y="2074740"/>
                  <a:pt x="2973127" y="2068376"/>
                  <a:pt x="2980976" y="2068376"/>
                </a:cubicBezTo>
                <a:cubicBezTo>
                  <a:pt x="2988825" y="2068376"/>
                  <a:pt x="2995189" y="2074740"/>
                  <a:pt x="2995189" y="2082589"/>
                </a:cubicBezTo>
                <a:cubicBezTo>
                  <a:pt x="2995085" y="2090369"/>
                  <a:pt x="2988758" y="2096629"/>
                  <a:pt x="2980976" y="2096645"/>
                </a:cubicBezTo>
                <a:close/>
                <a:moveTo>
                  <a:pt x="3435807" y="1916765"/>
                </a:moveTo>
                <a:cubicBezTo>
                  <a:pt x="3443672" y="1916765"/>
                  <a:pt x="3450020" y="1923130"/>
                  <a:pt x="3450020" y="1930979"/>
                </a:cubicBezTo>
                <a:cubicBezTo>
                  <a:pt x="3450020" y="1938828"/>
                  <a:pt x="3443672" y="1945192"/>
                  <a:pt x="3435807" y="1945192"/>
                </a:cubicBezTo>
                <a:cubicBezTo>
                  <a:pt x="3427942" y="1945192"/>
                  <a:pt x="3421593" y="1938828"/>
                  <a:pt x="3421593" y="1930979"/>
                </a:cubicBezTo>
                <a:cubicBezTo>
                  <a:pt x="3421499" y="1923146"/>
                  <a:pt x="3427752" y="1916712"/>
                  <a:pt x="3435586" y="1916608"/>
                </a:cubicBezTo>
                <a:cubicBezTo>
                  <a:pt x="3435649" y="1916608"/>
                  <a:pt x="3435744" y="1916608"/>
                  <a:pt x="3435807" y="1916608"/>
                </a:cubicBezTo>
                <a:close/>
                <a:moveTo>
                  <a:pt x="4871368" y="59065"/>
                </a:moveTo>
                <a:cubicBezTo>
                  <a:pt x="4884191" y="61684"/>
                  <a:pt x="4896699" y="53415"/>
                  <a:pt x="4899321" y="40597"/>
                </a:cubicBezTo>
                <a:cubicBezTo>
                  <a:pt x="4899321" y="40594"/>
                  <a:pt x="4899321" y="40591"/>
                  <a:pt x="4899321" y="40587"/>
                </a:cubicBezTo>
                <a:lnTo>
                  <a:pt x="5307721" y="40587"/>
                </a:lnTo>
                <a:cubicBezTo>
                  <a:pt x="5310343" y="53406"/>
                  <a:pt x="5322850" y="61677"/>
                  <a:pt x="5335674" y="59060"/>
                </a:cubicBezTo>
                <a:cubicBezTo>
                  <a:pt x="5348498" y="56443"/>
                  <a:pt x="5356773" y="43930"/>
                  <a:pt x="5354152" y="31112"/>
                </a:cubicBezTo>
                <a:cubicBezTo>
                  <a:pt x="5351530" y="18293"/>
                  <a:pt x="5339022" y="10022"/>
                  <a:pt x="5326199" y="12639"/>
                </a:cubicBezTo>
                <a:cubicBezTo>
                  <a:pt x="5316881" y="14538"/>
                  <a:pt x="5309616" y="21809"/>
                  <a:pt x="5307721" y="31112"/>
                </a:cubicBezTo>
                <a:lnTo>
                  <a:pt x="4899321" y="31112"/>
                </a:lnTo>
                <a:cubicBezTo>
                  <a:pt x="4896699" y="18294"/>
                  <a:pt x="4884191" y="10026"/>
                  <a:pt x="4871368" y="12646"/>
                </a:cubicBezTo>
                <a:cubicBezTo>
                  <a:pt x="4858544" y="15266"/>
                  <a:pt x="4850268" y="27781"/>
                  <a:pt x="4852890" y="40599"/>
                </a:cubicBezTo>
                <a:cubicBezTo>
                  <a:pt x="4854817" y="49898"/>
                  <a:pt x="4862081" y="57164"/>
                  <a:pt x="4871368" y="59065"/>
                </a:cubicBezTo>
                <a:close/>
                <a:moveTo>
                  <a:pt x="5330937" y="21478"/>
                </a:moveTo>
                <a:cubicBezTo>
                  <a:pt x="5338801" y="21478"/>
                  <a:pt x="5345150" y="27842"/>
                  <a:pt x="5345150" y="35692"/>
                </a:cubicBezTo>
                <a:cubicBezTo>
                  <a:pt x="5345150" y="43542"/>
                  <a:pt x="5338801" y="49905"/>
                  <a:pt x="5330937" y="49905"/>
                </a:cubicBezTo>
                <a:cubicBezTo>
                  <a:pt x="5323072" y="49905"/>
                  <a:pt x="5316723" y="43542"/>
                  <a:pt x="5316723" y="35692"/>
                </a:cubicBezTo>
                <a:cubicBezTo>
                  <a:pt x="5316691" y="27859"/>
                  <a:pt x="5323040" y="21496"/>
                  <a:pt x="5330873" y="21478"/>
                </a:cubicBezTo>
                <a:cubicBezTo>
                  <a:pt x="5330905" y="21478"/>
                  <a:pt x="5330905" y="21478"/>
                  <a:pt x="5330937" y="21478"/>
                </a:cubicBezTo>
                <a:close/>
                <a:moveTo>
                  <a:pt x="4876105" y="21478"/>
                </a:moveTo>
                <a:cubicBezTo>
                  <a:pt x="4883970" y="21478"/>
                  <a:pt x="4890319" y="27842"/>
                  <a:pt x="4890319" y="35692"/>
                </a:cubicBezTo>
                <a:cubicBezTo>
                  <a:pt x="4890319" y="43542"/>
                  <a:pt x="4883970" y="49905"/>
                  <a:pt x="4876105" y="49905"/>
                </a:cubicBezTo>
                <a:cubicBezTo>
                  <a:pt x="4868241" y="49905"/>
                  <a:pt x="4861892" y="43542"/>
                  <a:pt x="4861892" y="35692"/>
                </a:cubicBezTo>
                <a:cubicBezTo>
                  <a:pt x="4861860" y="27859"/>
                  <a:pt x="4868209" y="21496"/>
                  <a:pt x="4876042" y="21478"/>
                </a:cubicBezTo>
                <a:cubicBezTo>
                  <a:pt x="4876074" y="21478"/>
                  <a:pt x="4876074" y="21478"/>
                  <a:pt x="4876105" y="21478"/>
                </a:cubicBezTo>
                <a:close/>
                <a:moveTo>
                  <a:pt x="2445602" y="2029842"/>
                </a:moveTo>
                <a:cubicBezTo>
                  <a:pt x="2458419" y="2032460"/>
                  <a:pt x="2470933" y="2024191"/>
                  <a:pt x="2473552" y="2011374"/>
                </a:cubicBezTo>
                <a:cubicBezTo>
                  <a:pt x="2473555" y="2011370"/>
                  <a:pt x="2473555" y="2011367"/>
                  <a:pt x="2473555" y="2011364"/>
                </a:cubicBezTo>
                <a:lnTo>
                  <a:pt x="2606688" y="2011364"/>
                </a:lnTo>
                <a:lnTo>
                  <a:pt x="2606688" y="1708143"/>
                </a:lnTo>
                <a:lnTo>
                  <a:pt x="3185176" y="1708143"/>
                </a:lnTo>
                <a:cubicBezTo>
                  <a:pt x="3187798" y="1720961"/>
                  <a:pt x="3200305" y="1729233"/>
                  <a:pt x="3213129" y="1726615"/>
                </a:cubicBezTo>
                <a:cubicBezTo>
                  <a:pt x="3225953" y="1723999"/>
                  <a:pt x="3234228" y="1711485"/>
                  <a:pt x="3231607" y="1698668"/>
                </a:cubicBezTo>
                <a:cubicBezTo>
                  <a:pt x="3228985" y="1685850"/>
                  <a:pt x="3216477" y="1677578"/>
                  <a:pt x="3203654" y="1680197"/>
                </a:cubicBezTo>
                <a:cubicBezTo>
                  <a:pt x="3194336" y="1682095"/>
                  <a:pt x="3187071" y="1689366"/>
                  <a:pt x="3185176" y="1698668"/>
                </a:cubicBezTo>
                <a:lnTo>
                  <a:pt x="2597212" y="1698668"/>
                </a:lnTo>
                <a:lnTo>
                  <a:pt x="2597212" y="2001888"/>
                </a:lnTo>
                <a:lnTo>
                  <a:pt x="2473555" y="2001888"/>
                </a:lnTo>
                <a:cubicBezTo>
                  <a:pt x="2470936" y="1989071"/>
                  <a:pt x="2458419" y="1980802"/>
                  <a:pt x="2445602" y="1983424"/>
                </a:cubicBezTo>
                <a:cubicBezTo>
                  <a:pt x="2432784" y="1986042"/>
                  <a:pt x="2424515" y="1998559"/>
                  <a:pt x="2427137" y="2011377"/>
                </a:cubicBezTo>
                <a:cubicBezTo>
                  <a:pt x="2429038" y="2020675"/>
                  <a:pt x="2436303" y="2027940"/>
                  <a:pt x="2445602" y="2029842"/>
                </a:cubicBezTo>
                <a:close/>
                <a:moveTo>
                  <a:pt x="3208391" y="1689192"/>
                </a:moveTo>
                <a:cubicBezTo>
                  <a:pt x="3216256" y="1689192"/>
                  <a:pt x="3222605" y="1695557"/>
                  <a:pt x="3222605" y="1703406"/>
                </a:cubicBezTo>
                <a:cubicBezTo>
                  <a:pt x="3222605" y="1711254"/>
                  <a:pt x="3216256" y="1717619"/>
                  <a:pt x="3208391" y="1717619"/>
                </a:cubicBezTo>
                <a:cubicBezTo>
                  <a:pt x="3200526" y="1717619"/>
                  <a:pt x="3194178" y="1711254"/>
                  <a:pt x="3194178" y="1703406"/>
                </a:cubicBezTo>
                <a:cubicBezTo>
                  <a:pt x="3194146" y="1695572"/>
                  <a:pt x="3200495" y="1689211"/>
                  <a:pt x="3208328" y="1689192"/>
                </a:cubicBezTo>
                <a:cubicBezTo>
                  <a:pt x="3208360" y="1689192"/>
                  <a:pt x="3208360" y="1689192"/>
                  <a:pt x="3208391" y="1689192"/>
                </a:cubicBezTo>
                <a:close/>
                <a:moveTo>
                  <a:pt x="2450340" y="1992413"/>
                </a:moveTo>
                <a:cubicBezTo>
                  <a:pt x="2458188" y="1992413"/>
                  <a:pt x="2464553" y="1998777"/>
                  <a:pt x="2464553" y="2006626"/>
                </a:cubicBezTo>
                <a:cubicBezTo>
                  <a:pt x="2464553" y="2014475"/>
                  <a:pt x="2458188" y="2020840"/>
                  <a:pt x="2450340" y="2020840"/>
                </a:cubicBezTo>
                <a:cubicBezTo>
                  <a:pt x="2442490" y="2020840"/>
                  <a:pt x="2436126" y="2014475"/>
                  <a:pt x="2436126" y="2006626"/>
                </a:cubicBezTo>
                <a:cubicBezTo>
                  <a:pt x="2436107" y="1998793"/>
                  <a:pt x="2442443" y="1992432"/>
                  <a:pt x="2450276" y="1992413"/>
                </a:cubicBezTo>
                <a:cubicBezTo>
                  <a:pt x="2450298" y="1992413"/>
                  <a:pt x="2450317" y="1992413"/>
                  <a:pt x="2450340" y="1992413"/>
                </a:cubicBezTo>
                <a:close/>
                <a:moveTo>
                  <a:pt x="3050116" y="789006"/>
                </a:moveTo>
                <a:lnTo>
                  <a:pt x="2900433" y="938658"/>
                </a:lnTo>
                <a:lnTo>
                  <a:pt x="2900433" y="1301322"/>
                </a:lnTo>
                <a:cubicBezTo>
                  <a:pt x="2887615" y="1303938"/>
                  <a:pt x="2879343" y="1316452"/>
                  <a:pt x="2881962" y="1329269"/>
                </a:cubicBezTo>
                <a:cubicBezTo>
                  <a:pt x="2884577" y="1342090"/>
                  <a:pt x="2897091" y="1350359"/>
                  <a:pt x="2909908" y="1347743"/>
                </a:cubicBezTo>
                <a:cubicBezTo>
                  <a:pt x="2922729" y="1345128"/>
                  <a:pt x="2930998" y="1332614"/>
                  <a:pt x="2928380" y="1319793"/>
                </a:cubicBezTo>
                <a:cubicBezTo>
                  <a:pt x="2926481" y="1310492"/>
                  <a:pt x="2919210" y="1303221"/>
                  <a:pt x="2909908" y="1301322"/>
                </a:cubicBezTo>
                <a:lnTo>
                  <a:pt x="2909908" y="942543"/>
                </a:lnTo>
                <a:lnTo>
                  <a:pt x="3054001" y="798481"/>
                </a:lnTo>
                <a:lnTo>
                  <a:pt x="3288934" y="798481"/>
                </a:lnTo>
                <a:lnTo>
                  <a:pt x="3288934" y="513738"/>
                </a:lnTo>
                <a:cubicBezTo>
                  <a:pt x="3301758" y="511123"/>
                  <a:pt x="3310033" y="498609"/>
                  <a:pt x="3307412" y="485791"/>
                </a:cubicBezTo>
                <a:cubicBezTo>
                  <a:pt x="3304790" y="472971"/>
                  <a:pt x="3292282" y="464702"/>
                  <a:pt x="3279459" y="467317"/>
                </a:cubicBezTo>
                <a:cubicBezTo>
                  <a:pt x="3266635" y="469932"/>
                  <a:pt x="3258359" y="482446"/>
                  <a:pt x="3260981" y="495267"/>
                </a:cubicBezTo>
                <a:cubicBezTo>
                  <a:pt x="3262876" y="504569"/>
                  <a:pt x="3270141" y="511840"/>
                  <a:pt x="3279459" y="513738"/>
                </a:cubicBezTo>
                <a:lnTo>
                  <a:pt x="3279459" y="789006"/>
                </a:lnTo>
                <a:close/>
                <a:moveTo>
                  <a:pt x="2919384" y="1324380"/>
                </a:moveTo>
                <a:cubicBezTo>
                  <a:pt x="2919384" y="1332229"/>
                  <a:pt x="2913020" y="1338593"/>
                  <a:pt x="2905171" y="1338593"/>
                </a:cubicBezTo>
                <a:cubicBezTo>
                  <a:pt x="2897321" y="1338593"/>
                  <a:pt x="2890957" y="1332229"/>
                  <a:pt x="2890957" y="1324380"/>
                </a:cubicBezTo>
                <a:cubicBezTo>
                  <a:pt x="2890957" y="1316531"/>
                  <a:pt x="2897321" y="1310166"/>
                  <a:pt x="2905171" y="1310166"/>
                </a:cubicBezTo>
                <a:cubicBezTo>
                  <a:pt x="2913020" y="1310166"/>
                  <a:pt x="2919384" y="1316531"/>
                  <a:pt x="2919384" y="1324380"/>
                </a:cubicBezTo>
                <a:close/>
                <a:moveTo>
                  <a:pt x="3269983" y="490523"/>
                </a:moveTo>
                <a:cubicBezTo>
                  <a:pt x="3269983" y="482674"/>
                  <a:pt x="3276332" y="476309"/>
                  <a:pt x="3284197" y="476309"/>
                </a:cubicBezTo>
                <a:cubicBezTo>
                  <a:pt x="3292061" y="476309"/>
                  <a:pt x="3298410" y="482674"/>
                  <a:pt x="3298410" y="490523"/>
                </a:cubicBezTo>
                <a:cubicBezTo>
                  <a:pt x="3298410" y="498372"/>
                  <a:pt x="3292061" y="504736"/>
                  <a:pt x="3284197" y="504736"/>
                </a:cubicBezTo>
                <a:cubicBezTo>
                  <a:pt x="3276332" y="504736"/>
                  <a:pt x="3269983" y="498372"/>
                  <a:pt x="3269983" y="490523"/>
                </a:cubicBezTo>
                <a:close/>
                <a:moveTo>
                  <a:pt x="5383526" y="334175"/>
                </a:moveTo>
                <a:cubicBezTo>
                  <a:pt x="5380905" y="346995"/>
                  <a:pt x="5389180" y="359506"/>
                  <a:pt x="5402004" y="362118"/>
                </a:cubicBezTo>
                <a:cubicBezTo>
                  <a:pt x="5414827" y="364733"/>
                  <a:pt x="5427336" y="356458"/>
                  <a:pt x="5429957" y="343638"/>
                </a:cubicBezTo>
                <a:cubicBezTo>
                  <a:pt x="5432547" y="330823"/>
                  <a:pt x="5424303" y="318315"/>
                  <a:pt x="5411480" y="315697"/>
                </a:cubicBezTo>
                <a:lnTo>
                  <a:pt x="5411480" y="258369"/>
                </a:lnTo>
                <a:lnTo>
                  <a:pt x="5326199" y="258369"/>
                </a:lnTo>
                <a:lnTo>
                  <a:pt x="5326199" y="419455"/>
                </a:lnTo>
                <a:lnTo>
                  <a:pt x="5402004" y="419455"/>
                </a:lnTo>
                <a:lnTo>
                  <a:pt x="5402004" y="485785"/>
                </a:lnTo>
                <a:lnTo>
                  <a:pt x="5354152" y="485785"/>
                </a:lnTo>
                <a:cubicBezTo>
                  <a:pt x="5351530" y="472967"/>
                  <a:pt x="5339022" y="464695"/>
                  <a:pt x="5326199" y="467314"/>
                </a:cubicBezTo>
                <a:cubicBezTo>
                  <a:pt x="5313375" y="469929"/>
                  <a:pt x="5305099" y="482443"/>
                  <a:pt x="5307721" y="495261"/>
                </a:cubicBezTo>
                <a:cubicBezTo>
                  <a:pt x="5310343" y="508078"/>
                  <a:pt x="5322850" y="516350"/>
                  <a:pt x="5335674" y="513732"/>
                </a:cubicBezTo>
                <a:cubicBezTo>
                  <a:pt x="5344992" y="511833"/>
                  <a:pt x="5352257" y="504562"/>
                  <a:pt x="5354152" y="495261"/>
                </a:cubicBezTo>
                <a:lnTo>
                  <a:pt x="5411480" y="495261"/>
                </a:lnTo>
                <a:lnTo>
                  <a:pt x="5411480" y="409980"/>
                </a:lnTo>
                <a:lnTo>
                  <a:pt x="5335674" y="409980"/>
                </a:lnTo>
                <a:lnTo>
                  <a:pt x="5335674" y="267845"/>
                </a:lnTo>
                <a:lnTo>
                  <a:pt x="5402004" y="267845"/>
                </a:lnTo>
                <a:lnTo>
                  <a:pt x="5402004" y="315855"/>
                </a:lnTo>
                <a:cubicBezTo>
                  <a:pt x="5392749" y="317731"/>
                  <a:pt x="5385485" y="324929"/>
                  <a:pt x="5383526" y="334175"/>
                </a:cubicBezTo>
                <a:close/>
                <a:moveTo>
                  <a:pt x="5330937" y="504736"/>
                </a:moveTo>
                <a:cubicBezTo>
                  <a:pt x="5323072" y="504736"/>
                  <a:pt x="5316723" y="498372"/>
                  <a:pt x="5316723" y="490523"/>
                </a:cubicBezTo>
                <a:cubicBezTo>
                  <a:pt x="5316723" y="482674"/>
                  <a:pt x="5323072" y="476309"/>
                  <a:pt x="5330937" y="476309"/>
                </a:cubicBezTo>
                <a:cubicBezTo>
                  <a:pt x="5338801" y="476309"/>
                  <a:pt x="5345150" y="482674"/>
                  <a:pt x="5345150" y="490523"/>
                </a:cubicBezTo>
                <a:cubicBezTo>
                  <a:pt x="5345118" y="498365"/>
                  <a:pt x="5338770" y="504720"/>
                  <a:pt x="5330937" y="504736"/>
                </a:cubicBezTo>
                <a:close/>
                <a:moveTo>
                  <a:pt x="5406742" y="324699"/>
                </a:moveTo>
                <a:cubicBezTo>
                  <a:pt x="5414606" y="324699"/>
                  <a:pt x="5420955" y="331063"/>
                  <a:pt x="5420955" y="338912"/>
                </a:cubicBezTo>
                <a:cubicBezTo>
                  <a:pt x="5420955" y="346761"/>
                  <a:pt x="5414606" y="353126"/>
                  <a:pt x="5406742" y="353126"/>
                </a:cubicBezTo>
                <a:cubicBezTo>
                  <a:pt x="5398877" y="353126"/>
                  <a:pt x="5392528" y="346761"/>
                  <a:pt x="5392528" y="338912"/>
                </a:cubicBezTo>
                <a:cubicBezTo>
                  <a:pt x="5392497" y="331079"/>
                  <a:pt x="5398845" y="324718"/>
                  <a:pt x="5406678" y="324699"/>
                </a:cubicBezTo>
                <a:cubicBezTo>
                  <a:pt x="5406710" y="324699"/>
                  <a:pt x="5406710" y="324699"/>
                  <a:pt x="5406742" y="324699"/>
                </a:cubicBezTo>
                <a:close/>
                <a:moveTo>
                  <a:pt x="3054001" y="2238780"/>
                </a:moveTo>
                <a:lnTo>
                  <a:pt x="3288934" y="2238780"/>
                </a:lnTo>
                <a:lnTo>
                  <a:pt x="3288934" y="1954037"/>
                </a:lnTo>
                <a:cubicBezTo>
                  <a:pt x="3301758" y="1951421"/>
                  <a:pt x="3310033" y="1938907"/>
                  <a:pt x="3307412" y="1926090"/>
                </a:cubicBezTo>
                <a:cubicBezTo>
                  <a:pt x="3304790" y="1913269"/>
                  <a:pt x="3292282" y="1905000"/>
                  <a:pt x="3279459" y="1907615"/>
                </a:cubicBezTo>
                <a:cubicBezTo>
                  <a:pt x="3266635" y="1910234"/>
                  <a:pt x="3258359" y="1922745"/>
                  <a:pt x="3260981" y="1935565"/>
                </a:cubicBezTo>
                <a:cubicBezTo>
                  <a:pt x="3262876" y="1944867"/>
                  <a:pt x="3270141" y="1952138"/>
                  <a:pt x="3279459" y="1954037"/>
                </a:cubicBezTo>
                <a:lnTo>
                  <a:pt x="3279459" y="2229304"/>
                </a:lnTo>
                <a:lnTo>
                  <a:pt x="3050116" y="2229304"/>
                </a:lnTo>
                <a:lnTo>
                  <a:pt x="2900433" y="2378956"/>
                </a:lnTo>
                <a:lnTo>
                  <a:pt x="2900433" y="2741621"/>
                </a:lnTo>
                <a:cubicBezTo>
                  <a:pt x="2887615" y="2744236"/>
                  <a:pt x="2879343" y="2756750"/>
                  <a:pt x="2881962" y="2769568"/>
                </a:cubicBezTo>
                <a:cubicBezTo>
                  <a:pt x="2884577" y="2782388"/>
                  <a:pt x="2897091" y="2790657"/>
                  <a:pt x="2909908" y="2788042"/>
                </a:cubicBezTo>
                <a:cubicBezTo>
                  <a:pt x="2922729" y="2785423"/>
                  <a:pt x="2930998" y="2772912"/>
                  <a:pt x="2928380" y="2760092"/>
                </a:cubicBezTo>
                <a:cubicBezTo>
                  <a:pt x="2926481" y="2750790"/>
                  <a:pt x="2919210" y="2743519"/>
                  <a:pt x="2909908" y="2741621"/>
                </a:cubicBezTo>
                <a:lnTo>
                  <a:pt x="2909908" y="2382841"/>
                </a:lnTo>
                <a:close/>
                <a:moveTo>
                  <a:pt x="3269983" y="1930821"/>
                </a:moveTo>
                <a:cubicBezTo>
                  <a:pt x="3269983" y="1922972"/>
                  <a:pt x="3276332" y="1916608"/>
                  <a:pt x="3284197" y="1916608"/>
                </a:cubicBezTo>
                <a:cubicBezTo>
                  <a:pt x="3292061" y="1916608"/>
                  <a:pt x="3298410" y="1922972"/>
                  <a:pt x="3298410" y="1930821"/>
                </a:cubicBezTo>
                <a:cubicBezTo>
                  <a:pt x="3298410" y="1938670"/>
                  <a:pt x="3292061" y="1945035"/>
                  <a:pt x="3284197" y="1945035"/>
                </a:cubicBezTo>
                <a:cubicBezTo>
                  <a:pt x="3276332" y="1945035"/>
                  <a:pt x="3269983" y="1938670"/>
                  <a:pt x="3269983" y="1930821"/>
                </a:cubicBezTo>
                <a:close/>
                <a:moveTo>
                  <a:pt x="2919384" y="2764678"/>
                </a:moveTo>
                <a:cubicBezTo>
                  <a:pt x="2919384" y="2772527"/>
                  <a:pt x="2913020" y="2778892"/>
                  <a:pt x="2905171" y="2778892"/>
                </a:cubicBezTo>
                <a:cubicBezTo>
                  <a:pt x="2897321" y="2778892"/>
                  <a:pt x="2890957" y="2772527"/>
                  <a:pt x="2890957" y="2764678"/>
                </a:cubicBezTo>
                <a:cubicBezTo>
                  <a:pt x="2890957" y="2756829"/>
                  <a:pt x="2897321" y="2750465"/>
                  <a:pt x="2905171" y="2750465"/>
                </a:cubicBezTo>
                <a:cubicBezTo>
                  <a:pt x="2913020" y="2750465"/>
                  <a:pt x="2919384" y="2756829"/>
                  <a:pt x="2919384" y="2764678"/>
                </a:cubicBezTo>
                <a:close/>
                <a:moveTo>
                  <a:pt x="2048098" y="1319642"/>
                </a:moveTo>
                <a:cubicBezTo>
                  <a:pt x="2045486" y="1332462"/>
                  <a:pt x="2053758" y="1344973"/>
                  <a:pt x="2066579" y="1347586"/>
                </a:cubicBezTo>
                <a:cubicBezTo>
                  <a:pt x="2079396" y="1350198"/>
                  <a:pt x="2091907" y="1341925"/>
                  <a:pt x="2094522" y="1329105"/>
                </a:cubicBezTo>
                <a:cubicBezTo>
                  <a:pt x="2097135" y="1316291"/>
                  <a:pt x="2088865" y="1303783"/>
                  <a:pt x="2076051" y="1301164"/>
                </a:cubicBezTo>
                <a:lnTo>
                  <a:pt x="2076051" y="1092226"/>
                </a:lnTo>
                <a:lnTo>
                  <a:pt x="2018724" y="1092226"/>
                </a:lnTo>
                <a:cubicBezTo>
                  <a:pt x="2016108" y="1079409"/>
                  <a:pt x="2003594" y="1071137"/>
                  <a:pt x="1990777" y="1073755"/>
                </a:cubicBezTo>
                <a:cubicBezTo>
                  <a:pt x="1977956" y="1076370"/>
                  <a:pt x="1969687" y="1088885"/>
                  <a:pt x="1972302" y="1101702"/>
                </a:cubicBezTo>
                <a:cubicBezTo>
                  <a:pt x="1974921" y="1114519"/>
                  <a:pt x="1987432" y="1122792"/>
                  <a:pt x="2000252" y="1120173"/>
                </a:cubicBezTo>
                <a:cubicBezTo>
                  <a:pt x="2009554" y="1118275"/>
                  <a:pt x="2016825" y="1111004"/>
                  <a:pt x="2018724" y="1101702"/>
                </a:cubicBezTo>
                <a:lnTo>
                  <a:pt x="2066576" y="1101702"/>
                </a:lnTo>
                <a:lnTo>
                  <a:pt x="2066576" y="1301322"/>
                </a:lnTo>
                <a:cubicBezTo>
                  <a:pt x="2057315" y="1303198"/>
                  <a:pt x="2050053" y="1310397"/>
                  <a:pt x="2048098" y="1319642"/>
                </a:cubicBezTo>
                <a:close/>
                <a:moveTo>
                  <a:pt x="1995508" y="1111178"/>
                </a:moveTo>
                <a:cubicBezTo>
                  <a:pt x="1987659" y="1111178"/>
                  <a:pt x="1981295" y="1104813"/>
                  <a:pt x="1981295" y="1096964"/>
                </a:cubicBezTo>
                <a:cubicBezTo>
                  <a:pt x="1981295" y="1089115"/>
                  <a:pt x="1987659" y="1082751"/>
                  <a:pt x="1995508" y="1082751"/>
                </a:cubicBezTo>
                <a:cubicBezTo>
                  <a:pt x="2003357" y="1082751"/>
                  <a:pt x="2009722" y="1089115"/>
                  <a:pt x="2009722" y="1096964"/>
                </a:cubicBezTo>
                <a:cubicBezTo>
                  <a:pt x="2009706" y="1104807"/>
                  <a:pt x="2003351" y="1111159"/>
                  <a:pt x="1995508" y="1111178"/>
                </a:cubicBezTo>
                <a:close/>
                <a:moveTo>
                  <a:pt x="2071314" y="1310166"/>
                </a:moveTo>
                <a:cubicBezTo>
                  <a:pt x="2079163" y="1310166"/>
                  <a:pt x="2085527" y="1316531"/>
                  <a:pt x="2085527" y="1324380"/>
                </a:cubicBezTo>
                <a:cubicBezTo>
                  <a:pt x="2085527" y="1332229"/>
                  <a:pt x="2079163" y="1338593"/>
                  <a:pt x="2071314" y="1338593"/>
                </a:cubicBezTo>
                <a:cubicBezTo>
                  <a:pt x="2063464" y="1338593"/>
                  <a:pt x="2057100" y="1332229"/>
                  <a:pt x="2057100" y="1324380"/>
                </a:cubicBezTo>
                <a:cubicBezTo>
                  <a:pt x="2057081" y="1316547"/>
                  <a:pt x="2063417" y="1310185"/>
                  <a:pt x="2071250" y="1310166"/>
                </a:cubicBezTo>
                <a:cubicBezTo>
                  <a:pt x="2071273" y="1310166"/>
                  <a:pt x="2071291" y="1310166"/>
                  <a:pt x="2071314" y="1310166"/>
                </a:cubicBezTo>
                <a:close/>
                <a:moveTo>
                  <a:pt x="3582679" y="968569"/>
                </a:moveTo>
                <a:cubicBezTo>
                  <a:pt x="3595503" y="971181"/>
                  <a:pt x="3608011" y="962909"/>
                  <a:pt x="3610633" y="950088"/>
                </a:cubicBezTo>
                <a:cubicBezTo>
                  <a:pt x="3613222" y="937271"/>
                  <a:pt x="3604979" y="924760"/>
                  <a:pt x="3592155" y="922145"/>
                </a:cubicBezTo>
                <a:cubicBezTo>
                  <a:pt x="3579331" y="919533"/>
                  <a:pt x="3566823" y="927802"/>
                  <a:pt x="3564202" y="940616"/>
                </a:cubicBezTo>
                <a:lnTo>
                  <a:pt x="3155801" y="940616"/>
                </a:lnTo>
                <a:cubicBezTo>
                  <a:pt x="3153186" y="927799"/>
                  <a:pt x="3140672" y="919526"/>
                  <a:pt x="3127855" y="922145"/>
                </a:cubicBezTo>
                <a:cubicBezTo>
                  <a:pt x="3115034" y="924760"/>
                  <a:pt x="3106765" y="937274"/>
                  <a:pt x="3109380" y="950092"/>
                </a:cubicBezTo>
                <a:cubicBezTo>
                  <a:pt x="3111999" y="962909"/>
                  <a:pt x="3124510" y="971181"/>
                  <a:pt x="3137330" y="968563"/>
                </a:cubicBezTo>
                <a:cubicBezTo>
                  <a:pt x="3146632" y="966664"/>
                  <a:pt x="3153903" y="959394"/>
                  <a:pt x="3155801" y="950092"/>
                </a:cubicBezTo>
                <a:lnTo>
                  <a:pt x="3564202" y="950092"/>
                </a:lnTo>
                <a:cubicBezTo>
                  <a:pt x="3566097" y="959397"/>
                  <a:pt x="3573361" y="966671"/>
                  <a:pt x="3582679" y="968569"/>
                </a:cubicBezTo>
                <a:close/>
                <a:moveTo>
                  <a:pt x="3587417" y="931140"/>
                </a:moveTo>
                <a:cubicBezTo>
                  <a:pt x="3595282" y="931140"/>
                  <a:pt x="3601631" y="937505"/>
                  <a:pt x="3601631" y="945354"/>
                </a:cubicBezTo>
                <a:cubicBezTo>
                  <a:pt x="3601631" y="953203"/>
                  <a:pt x="3595282" y="959567"/>
                  <a:pt x="3587417" y="959567"/>
                </a:cubicBezTo>
                <a:cubicBezTo>
                  <a:pt x="3579552" y="959567"/>
                  <a:pt x="3573204" y="953203"/>
                  <a:pt x="3573204" y="945354"/>
                </a:cubicBezTo>
                <a:cubicBezTo>
                  <a:pt x="3573172" y="937521"/>
                  <a:pt x="3579521" y="931159"/>
                  <a:pt x="3587354" y="931140"/>
                </a:cubicBezTo>
                <a:cubicBezTo>
                  <a:pt x="3587386" y="931140"/>
                  <a:pt x="3587386" y="931140"/>
                  <a:pt x="3587417" y="931140"/>
                </a:cubicBezTo>
                <a:close/>
                <a:moveTo>
                  <a:pt x="3132586" y="959567"/>
                </a:moveTo>
                <a:cubicBezTo>
                  <a:pt x="3124737" y="959567"/>
                  <a:pt x="3118373" y="953203"/>
                  <a:pt x="3118373" y="945354"/>
                </a:cubicBezTo>
                <a:cubicBezTo>
                  <a:pt x="3118373" y="937505"/>
                  <a:pt x="3124737" y="931140"/>
                  <a:pt x="3132586" y="931140"/>
                </a:cubicBezTo>
                <a:cubicBezTo>
                  <a:pt x="3140435" y="931140"/>
                  <a:pt x="3146800" y="937505"/>
                  <a:pt x="3146800" y="945354"/>
                </a:cubicBezTo>
                <a:cubicBezTo>
                  <a:pt x="3146784" y="953196"/>
                  <a:pt x="3140429" y="959548"/>
                  <a:pt x="3132586" y="959567"/>
                </a:cubicBezTo>
                <a:close/>
                <a:moveTo>
                  <a:pt x="3506874" y="1044374"/>
                </a:moveTo>
                <a:cubicBezTo>
                  <a:pt x="3519698" y="1046986"/>
                  <a:pt x="3532206" y="1038714"/>
                  <a:pt x="3534827" y="1025894"/>
                </a:cubicBezTo>
                <a:cubicBezTo>
                  <a:pt x="3537417" y="1013076"/>
                  <a:pt x="3529173" y="1000565"/>
                  <a:pt x="3516350" y="997950"/>
                </a:cubicBezTo>
                <a:cubicBezTo>
                  <a:pt x="3503526" y="995338"/>
                  <a:pt x="3491018" y="1003607"/>
                  <a:pt x="3488397" y="1016421"/>
                </a:cubicBezTo>
                <a:lnTo>
                  <a:pt x="3079996" y="1016421"/>
                </a:lnTo>
                <a:cubicBezTo>
                  <a:pt x="3077381" y="1003604"/>
                  <a:pt x="3064867" y="995331"/>
                  <a:pt x="3052049" y="997950"/>
                </a:cubicBezTo>
                <a:cubicBezTo>
                  <a:pt x="3039229" y="1000565"/>
                  <a:pt x="3030960" y="1013079"/>
                  <a:pt x="3033575" y="1025897"/>
                </a:cubicBezTo>
                <a:cubicBezTo>
                  <a:pt x="3036194" y="1038714"/>
                  <a:pt x="3048705" y="1046986"/>
                  <a:pt x="3061525" y="1044368"/>
                </a:cubicBezTo>
                <a:cubicBezTo>
                  <a:pt x="3070827" y="1042470"/>
                  <a:pt x="3078098" y="1035199"/>
                  <a:pt x="3079996" y="1025897"/>
                </a:cubicBezTo>
                <a:lnTo>
                  <a:pt x="3488397" y="1025897"/>
                </a:lnTo>
                <a:cubicBezTo>
                  <a:pt x="3490292" y="1035202"/>
                  <a:pt x="3497556" y="1042476"/>
                  <a:pt x="3506874" y="1044374"/>
                </a:cubicBezTo>
                <a:close/>
                <a:moveTo>
                  <a:pt x="3511612" y="1006945"/>
                </a:moveTo>
                <a:cubicBezTo>
                  <a:pt x="3519477" y="1006945"/>
                  <a:pt x="3525826" y="1013310"/>
                  <a:pt x="3525826" y="1021159"/>
                </a:cubicBezTo>
                <a:cubicBezTo>
                  <a:pt x="3525826" y="1029008"/>
                  <a:pt x="3519477" y="1035372"/>
                  <a:pt x="3511612" y="1035372"/>
                </a:cubicBezTo>
                <a:cubicBezTo>
                  <a:pt x="3503747" y="1035372"/>
                  <a:pt x="3497399" y="1029008"/>
                  <a:pt x="3497399" y="1021159"/>
                </a:cubicBezTo>
                <a:cubicBezTo>
                  <a:pt x="3497367" y="1013326"/>
                  <a:pt x="3503716" y="1006964"/>
                  <a:pt x="3511549" y="1006945"/>
                </a:cubicBezTo>
                <a:cubicBezTo>
                  <a:pt x="3511580" y="1006945"/>
                  <a:pt x="3511580" y="1006945"/>
                  <a:pt x="3511612" y="1006945"/>
                </a:cubicBezTo>
                <a:close/>
                <a:moveTo>
                  <a:pt x="3056781" y="1035372"/>
                </a:moveTo>
                <a:cubicBezTo>
                  <a:pt x="3048932" y="1035372"/>
                  <a:pt x="3042568" y="1029008"/>
                  <a:pt x="3042568" y="1021159"/>
                </a:cubicBezTo>
                <a:cubicBezTo>
                  <a:pt x="3042568" y="1013310"/>
                  <a:pt x="3048932" y="1006945"/>
                  <a:pt x="3056781" y="1006945"/>
                </a:cubicBezTo>
                <a:cubicBezTo>
                  <a:pt x="3064630" y="1006945"/>
                  <a:pt x="3070994" y="1013310"/>
                  <a:pt x="3070994" y="1021159"/>
                </a:cubicBezTo>
                <a:cubicBezTo>
                  <a:pt x="3070979" y="1029002"/>
                  <a:pt x="3064624" y="1035353"/>
                  <a:pt x="3056781" y="1035372"/>
                </a:cubicBezTo>
                <a:close/>
                <a:moveTo>
                  <a:pt x="2673017" y="2712088"/>
                </a:moveTo>
                <a:cubicBezTo>
                  <a:pt x="2685835" y="2714707"/>
                  <a:pt x="2698349" y="2706438"/>
                  <a:pt x="2700967" y="2693620"/>
                </a:cubicBezTo>
                <a:cubicBezTo>
                  <a:pt x="2700970" y="2693617"/>
                  <a:pt x="2700970" y="2693614"/>
                  <a:pt x="2700970" y="2693611"/>
                </a:cubicBezTo>
                <a:lnTo>
                  <a:pt x="2748822" y="2693611"/>
                </a:lnTo>
                <a:lnTo>
                  <a:pt x="2748822" y="2921026"/>
                </a:lnTo>
                <a:lnTo>
                  <a:pt x="2806150" y="2921026"/>
                </a:lnTo>
                <a:cubicBezTo>
                  <a:pt x="2808765" y="2933844"/>
                  <a:pt x="2821279" y="2942116"/>
                  <a:pt x="2834097" y="2939498"/>
                </a:cubicBezTo>
                <a:cubicBezTo>
                  <a:pt x="2846917" y="2936882"/>
                  <a:pt x="2855187" y="2924368"/>
                  <a:pt x="2852571" y="2911551"/>
                </a:cubicBezTo>
                <a:cubicBezTo>
                  <a:pt x="2849953" y="2898733"/>
                  <a:pt x="2837442" y="2890461"/>
                  <a:pt x="2824621" y="2893080"/>
                </a:cubicBezTo>
                <a:cubicBezTo>
                  <a:pt x="2815319" y="2894978"/>
                  <a:pt x="2808048" y="2902249"/>
                  <a:pt x="2806150" y="2911551"/>
                </a:cubicBezTo>
                <a:lnTo>
                  <a:pt x="2758298" y="2911551"/>
                </a:lnTo>
                <a:lnTo>
                  <a:pt x="2758298" y="2684135"/>
                </a:lnTo>
                <a:lnTo>
                  <a:pt x="2700970" y="2684135"/>
                </a:lnTo>
                <a:cubicBezTo>
                  <a:pt x="2698352" y="2671318"/>
                  <a:pt x="2685835" y="2663049"/>
                  <a:pt x="2673017" y="2665670"/>
                </a:cubicBezTo>
                <a:cubicBezTo>
                  <a:pt x="2660200" y="2668289"/>
                  <a:pt x="2651931" y="2680806"/>
                  <a:pt x="2654552" y="2693623"/>
                </a:cubicBezTo>
                <a:cubicBezTo>
                  <a:pt x="2656454" y="2702922"/>
                  <a:pt x="2663718" y="2710187"/>
                  <a:pt x="2673017" y="2712088"/>
                </a:cubicBezTo>
                <a:close/>
                <a:moveTo>
                  <a:pt x="2829365" y="2902075"/>
                </a:moveTo>
                <a:cubicBezTo>
                  <a:pt x="2837214" y="2902075"/>
                  <a:pt x="2843579" y="2908439"/>
                  <a:pt x="2843579" y="2916288"/>
                </a:cubicBezTo>
                <a:cubicBezTo>
                  <a:pt x="2843579" y="2924137"/>
                  <a:pt x="2837214" y="2930502"/>
                  <a:pt x="2829365" y="2930502"/>
                </a:cubicBezTo>
                <a:cubicBezTo>
                  <a:pt x="2821516" y="2930502"/>
                  <a:pt x="2815152" y="2924137"/>
                  <a:pt x="2815152" y="2916288"/>
                </a:cubicBezTo>
                <a:cubicBezTo>
                  <a:pt x="2815133" y="2908455"/>
                  <a:pt x="2821469" y="2902094"/>
                  <a:pt x="2829302" y="2902075"/>
                </a:cubicBezTo>
                <a:cubicBezTo>
                  <a:pt x="2829324" y="2902075"/>
                  <a:pt x="2829343" y="2902075"/>
                  <a:pt x="2829365" y="2902075"/>
                </a:cubicBezTo>
                <a:close/>
                <a:moveTo>
                  <a:pt x="2677755" y="2674659"/>
                </a:moveTo>
                <a:cubicBezTo>
                  <a:pt x="2685604" y="2674659"/>
                  <a:pt x="2691969" y="2681024"/>
                  <a:pt x="2691969" y="2688873"/>
                </a:cubicBezTo>
                <a:cubicBezTo>
                  <a:pt x="2691969" y="2696722"/>
                  <a:pt x="2685604" y="2703086"/>
                  <a:pt x="2677755" y="2703086"/>
                </a:cubicBezTo>
                <a:cubicBezTo>
                  <a:pt x="2669906" y="2703086"/>
                  <a:pt x="2663542" y="2696722"/>
                  <a:pt x="2663542" y="2688873"/>
                </a:cubicBezTo>
                <a:cubicBezTo>
                  <a:pt x="2663523" y="2681040"/>
                  <a:pt x="2669859" y="2674679"/>
                  <a:pt x="2677692" y="2674659"/>
                </a:cubicBezTo>
                <a:cubicBezTo>
                  <a:pt x="2677714" y="2674659"/>
                  <a:pt x="2677733" y="2674659"/>
                  <a:pt x="2677755" y="2674659"/>
                </a:cubicBezTo>
                <a:close/>
                <a:moveTo>
                  <a:pt x="5098783" y="2333062"/>
                </a:moveTo>
                <a:cubicBezTo>
                  <a:pt x="5100331" y="2333375"/>
                  <a:pt x="5101942" y="2333536"/>
                  <a:pt x="5103521" y="2333536"/>
                </a:cubicBezTo>
                <a:cubicBezTo>
                  <a:pt x="5116597" y="2333536"/>
                  <a:pt x="5127210" y="2322930"/>
                  <a:pt x="5127210" y="2309847"/>
                </a:cubicBezTo>
                <a:cubicBezTo>
                  <a:pt x="5127210" y="2308322"/>
                  <a:pt x="5127052" y="2306799"/>
                  <a:pt x="5126768" y="2305299"/>
                </a:cubicBezTo>
                <a:cubicBezTo>
                  <a:pt x="5124273" y="2292459"/>
                  <a:pt x="5111828" y="2284083"/>
                  <a:pt x="5098972" y="2286587"/>
                </a:cubicBezTo>
                <a:cubicBezTo>
                  <a:pt x="5089592" y="2288423"/>
                  <a:pt x="5082232" y="2295731"/>
                  <a:pt x="5080306" y="2305109"/>
                </a:cubicBezTo>
                <a:lnTo>
                  <a:pt x="4533055" y="2305109"/>
                </a:lnTo>
                <a:lnTo>
                  <a:pt x="4416537" y="2421597"/>
                </a:lnTo>
                <a:lnTo>
                  <a:pt x="4416537" y="2893231"/>
                </a:lnTo>
                <a:cubicBezTo>
                  <a:pt x="4403713" y="2895846"/>
                  <a:pt x="4395437" y="2908360"/>
                  <a:pt x="4398059" y="2921178"/>
                </a:cubicBezTo>
                <a:cubicBezTo>
                  <a:pt x="4400681" y="2933998"/>
                  <a:pt x="4413188" y="2942268"/>
                  <a:pt x="4426012" y="2939652"/>
                </a:cubicBezTo>
                <a:cubicBezTo>
                  <a:pt x="4438836" y="2937034"/>
                  <a:pt x="4447111" y="2924523"/>
                  <a:pt x="4444490" y="2911702"/>
                </a:cubicBezTo>
                <a:cubicBezTo>
                  <a:pt x="4442595" y="2902400"/>
                  <a:pt x="4435330" y="2895129"/>
                  <a:pt x="4426012" y="2893231"/>
                </a:cubicBezTo>
                <a:lnTo>
                  <a:pt x="4426012" y="2425766"/>
                </a:lnTo>
                <a:lnTo>
                  <a:pt x="4536940" y="2314869"/>
                </a:lnTo>
                <a:lnTo>
                  <a:pt x="5080211" y="2314869"/>
                </a:lnTo>
                <a:cubicBezTo>
                  <a:pt x="5082232" y="2324092"/>
                  <a:pt x="5089528" y="2331240"/>
                  <a:pt x="5098783" y="2333062"/>
                </a:cubicBezTo>
                <a:close/>
                <a:moveTo>
                  <a:pt x="5098783" y="2296423"/>
                </a:moveTo>
                <a:cubicBezTo>
                  <a:pt x="5106174" y="2293817"/>
                  <a:pt x="5114291" y="2297706"/>
                  <a:pt x="5116913" y="2305109"/>
                </a:cubicBezTo>
                <a:cubicBezTo>
                  <a:pt x="5119503" y="2312516"/>
                  <a:pt x="5115618" y="2320630"/>
                  <a:pt x="5108227" y="2323236"/>
                </a:cubicBezTo>
                <a:cubicBezTo>
                  <a:pt x="5100805" y="2325842"/>
                  <a:pt x="5092719" y="2321957"/>
                  <a:pt x="5090097" y="2314553"/>
                </a:cubicBezTo>
                <a:cubicBezTo>
                  <a:pt x="5087507" y="2307150"/>
                  <a:pt x="5091392" y="2299045"/>
                  <a:pt x="5098783" y="2296423"/>
                </a:cubicBezTo>
                <a:close/>
                <a:moveTo>
                  <a:pt x="4435488" y="2916288"/>
                </a:moveTo>
                <a:cubicBezTo>
                  <a:pt x="4435488" y="2924137"/>
                  <a:pt x="4429139" y="2930502"/>
                  <a:pt x="4421274" y="2930502"/>
                </a:cubicBezTo>
                <a:cubicBezTo>
                  <a:pt x="4413410" y="2930502"/>
                  <a:pt x="4407061" y="2924137"/>
                  <a:pt x="4407061" y="2916288"/>
                </a:cubicBezTo>
                <a:cubicBezTo>
                  <a:pt x="4407061" y="2908439"/>
                  <a:pt x="4413410" y="2902075"/>
                  <a:pt x="4421274" y="2902075"/>
                </a:cubicBezTo>
                <a:cubicBezTo>
                  <a:pt x="4429139" y="2902075"/>
                  <a:pt x="4435488" y="2908439"/>
                  <a:pt x="4435488" y="2916288"/>
                </a:cubicBezTo>
                <a:close/>
                <a:moveTo>
                  <a:pt x="5022978" y="1057103"/>
                </a:moveTo>
                <a:lnTo>
                  <a:pt x="5022978" y="1395447"/>
                </a:lnTo>
                <a:lnTo>
                  <a:pt x="4899321" y="1395447"/>
                </a:lnTo>
                <a:cubicBezTo>
                  <a:pt x="4896699" y="1382630"/>
                  <a:pt x="4884191" y="1374357"/>
                  <a:pt x="4871368" y="1376976"/>
                </a:cubicBezTo>
                <a:cubicBezTo>
                  <a:pt x="4858544" y="1379591"/>
                  <a:pt x="4850268" y="1392105"/>
                  <a:pt x="4852890" y="1404923"/>
                </a:cubicBezTo>
                <a:cubicBezTo>
                  <a:pt x="4855512" y="1417740"/>
                  <a:pt x="4868019" y="1426012"/>
                  <a:pt x="4880843" y="1423394"/>
                </a:cubicBezTo>
                <a:cubicBezTo>
                  <a:pt x="4890161" y="1421496"/>
                  <a:pt x="4897426" y="1414225"/>
                  <a:pt x="4899321" y="1404923"/>
                </a:cubicBezTo>
                <a:lnTo>
                  <a:pt x="5032454" y="1404923"/>
                </a:lnTo>
                <a:lnTo>
                  <a:pt x="5032454" y="1060988"/>
                </a:lnTo>
                <a:lnTo>
                  <a:pt x="5259869" y="833573"/>
                </a:lnTo>
                <a:lnTo>
                  <a:pt x="5259869" y="741154"/>
                </a:lnTo>
                <a:cubicBezTo>
                  <a:pt x="5272693" y="738538"/>
                  <a:pt x="5280968" y="726024"/>
                  <a:pt x="5278347" y="713207"/>
                </a:cubicBezTo>
                <a:cubicBezTo>
                  <a:pt x="5275725" y="700386"/>
                  <a:pt x="5263217" y="692117"/>
                  <a:pt x="5250394" y="694732"/>
                </a:cubicBezTo>
                <a:cubicBezTo>
                  <a:pt x="5237570" y="697348"/>
                  <a:pt x="5229294" y="709862"/>
                  <a:pt x="5231916" y="722682"/>
                </a:cubicBezTo>
                <a:cubicBezTo>
                  <a:pt x="5233811" y="731984"/>
                  <a:pt x="5241076" y="739255"/>
                  <a:pt x="5250394" y="741154"/>
                </a:cubicBezTo>
                <a:lnTo>
                  <a:pt x="5250394" y="829593"/>
                </a:lnTo>
                <a:close/>
                <a:moveTo>
                  <a:pt x="4876105" y="1414398"/>
                </a:moveTo>
                <a:cubicBezTo>
                  <a:pt x="4868241" y="1414398"/>
                  <a:pt x="4861892" y="1408034"/>
                  <a:pt x="4861892" y="1400185"/>
                </a:cubicBezTo>
                <a:cubicBezTo>
                  <a:pt x="4861892" y="1392336"/>
                  <a:pt x="4868241" y="1385971"/>
                  <a:pt x="4876105" y="1385971"/>
                </a:cubicBezTo>
                <a:cubicBezTo>
                  <a:pt x="4883970" y="1385971"/>
                  <a:pt x="4890319" y="1392336"/>
                  <a:pt x="4890319" y="1400185"/>
                </a:cubicBezTo>
                <a:cubicBezTo>
                  <a:pt x="4890287" y="1408028"/>
                  <a:pt x="4883939" y="1414379"/>
                  <a:pt x="4876105" y="1414398"/>
                </a:cubicBezTo>
                <a:close/>
                <a:moveTo>
                  <a:pt x="5240918" y="717938"/>
                </a:moveTo>
                <a:cubicBezTo>
                  <a:pt x="5240918" y="710089"/>
                  <a:pt x="5247267" y="703725"/>
                  <a:pt x="5255131" y="703725"/>
                </a:cubicBezTo>
                <a:cubicBezTo>
                  <a:pt x="5262996" y="703725"/>
                  <a:pt x="5269345" y="710089"/>
                  <a:pt x="5269345" y="717938"/>
                </a:cubicBezTo>
                <a:cubicBezTo>
                  <a:pt x="5269345" y="725787"/>
                  <a:pt x="5262996" y="732152"/>
                  <a:pt x="5255131" y="732152"/>
                </a:cubicBezTo>
                <a:cubicBezTo>
                  <a:pt x="5247267" y="732152"/>
                  <a:pt x="5240918" y="725787"/>
                  <a:pt x="5240918" y="717938"/>
                </a:cubicBezTo>
                <a:close/>
                <a:moveTo>
                  <a:pt x="5004501" y="2380914"/>
                </a:moveTo>
                <a:lnTo>
                  <a:pt x="4596100" y="2380914"/>
                </a:lnTo>
                <a:cubicBezTo>
                  <a:pt x="4593479" y="2368097"/>
                  <a:pt x="4580970" y="2359825"/>
                  <a:pt x="4568147" y="2362443"/>
                </a:cubicBezTo>
                <a:cubicBezTo>
                  <a:pt x="4555323" y="2365059"/>
                  <a:pt x="4547048" y="2377573"/>
                  <a:pt x="4549669" y="2390390"/>
                </a:cubicBezTo>
                <a:cubicBezTo>
                  <a:pt x="4552291" y="2403207"/>
                  <a:pt x="4564799" y="2411480"/>
                  <a:pt x="4577623" y="2408861"/>
                </a:cubicBezTo>
                <a:cubicBezTo>
                  <a:pt x="4586940" y="2406963"/>
                  <a:pt x="4594205" y="2399692"/>
                  <a:pt x="4596100" y="2390390"/>
                </a:cubicBezTo>
                <a:lnTo>
                  <a:pt x="5004501" y="2390390"/>
                </a:lnTo>
                <a:cubicBezTo>
                  <a:pt x="5007122" y="2403207"/>
                  <a:pt x="5019630" y="2411480"/>
                  <a:pt x="5032454" y="2408861"/>
                </a:cubicBezTo>
                <a:cubicBezTo>
                  <a:pt x="5045277" y="2406246"/>
                  <a:pt x="5053553" y="2393732"/>
                  <a:pt x="5050931" y="2380914"/>
                </a:cubicBezTo>
                <a:cubicBezTo>
                  <a:pt x="5048310" y="2368097"/>
                  <a:pt x="5035802" y="2359825"/>
                  <a:pt x="5022978" y="2362443"/>
                </a:cubicBezTo>
                <a:cubicBezTo>
                  <a:pt x="5013660" y="2364341"/>
                  <a:pt x="5006396" y="2371612"/>
                  <a:pt x="5004501" y="2380914"/>
                </a:cubicBezTo>
                <a:close/>
                <a:moveTo>
                  <a:pt x="4572885" y="2399866"/>
                </a:moveTo>
                <a:cubicBezTo>
                  <a:pt x="4565020" y="2399866"/>
                  <a:pt x="4558671" y="2393501"/>
                  <a:pt x="4558671" y="2385652"/>
                </a:cubicBezTo>
                <a:cubicBezTo>
                  <a:pt x="4558671" y="2377803"/>
                  <a:pt x="4565020" y="2371439"/>
                  <a:pt x="4572885" y="2371439"/>
                </a:cubicBezTo>
                <a:cubicBezTo>
                  <a:pt x="4580749" y="2371439"/>
                  <a:pt x="4587098" y="2377803"/>
                  <a:pt x="4587098" y="2385652"/>
                </a:cubicBezTo>
                <a:cubicBezTo>
                  <a:pt x="4587067" y="2393495"/>
                  <a:pt x="4580718" y="2399847"/>
                  <a:pt x="4572885" y="2399866"/>
                </a:cubicBezTo>
                <a:close/>
                <a:moveTo>
                  <a:pt x="5041929" y="2385652"/>
                </a:moveTo>
                <a:cubicBezTo>
                  <a:pt x="5041929" y="2393501"/>
                  <a:pt x="5035581" y="2399866"/>
                  <a:pt x="5027716" y="2399866"/>
                </a:cubicBezTo>
                <a:cubicBezTo>
                  <a:pt x="5019851" y="2399866"/>
                  <a:pt x="5013502" y="2393501"/>
                  <a:pt x="5013502" y="2385652"/>
                </a:cubicBezTo>
                <a:cubicBezTo>
                  <a:pt x="5013502" y="2377803"/>
                  <a:pt x="5019851" y="2371439"/>
                  <a:pt x="5027716" y="2371439"/>
                </a:cubicBezTo>
                <a:cubicBezTo>
                  <a:pt x="5035581" y="2371439"/>
                  <a:pt x="5041929" y="2377803"/>
                  <a:pt x="5041929" y="2385652"/>
                </a:cubicBezTo>
                <a:close/>
                <a:moveTo>
                  <a:pt x="2597212" y="2636283"/>
                </a:moveTo>
                <a:cubicBezTo>
                  <a:pt x="2610029" y="2638902"/>
                  <a:pt x="2622544" y="2630633"/>
                  <a:pt x="2625162" y="2617815"/>
                </a:cubicBezTo>
                <a:cubicBezTo>
                  <a:pt x="2625165" y="2617812"/>
                  <a:pt x="2625165" y="2617809"/>
                  <a:pt x="2625165" y="2617806"/>
                </a:cubicBezTo>
                <a:lnTo>
                  <a:pt x="2758298" y="2617806"/>
                </a:lnTo>
                <a:lnTo>
                  <a:pt x="2758298" y="2390390"/>
                </a:lnTo>
                <a:lnTo>
                  <a:pt x="2806150" y="2390390"/>
                </a:lnTo>
                <a:cubicBezTo>
                  <a:pt x="2808765" y="2403207"/>
                  <a:pt x="2821279" y="2411480"/>
                  <a:pt x="2834097" y="2408861"/>
                </a:cubicBezTo>
                <a:cubicBezTo>
                  <a:pt x="2846917" y="2406246"/>
                  <a:pt x="2855187" y="2393732"/>
                  <a:pt x="2852571" y="2380914"/>
                </a:cubicBezTo>
                <a:cubicBezTo>
                  <a:pt x="2849953" y="2368097"/>
                  <a:pt x="2837442" y="2359825"/>
                  <a:pt x="2824621" y="2362443"/>
                </a:cubicBezTo>
                <a:cubicBezTo>
                  <a:pt x="2815319" y="2364341"/>
                  <a:pt x="2808048" y="2371612"/>
                  <a:pt x="2806150" y="2380914"/>
                </a:cubicBezTo>
                <a:lnTo>
                  <a:pt x="2748822" y="2380914"/>
                </a:lnTo>
                <a:lnTo>
                  <a:pt x="2748822" y="2608330"/>
                </a:lnTo>
                <a:lnTo>
                  <a:pt x="2625165" y="2608330"/>
                </a:lnTo>
                <a:cubicBezTo>
                  <a:pt x="2622547" y="2595513"/>
                  <a:pt x="2610029" y="2587244"/>
                  <a:pt x="2597212" y="2589865"/>
                </a:cubicBezTo>
                <a:cubicBezTo>
                  <a:pt x="2584395" y="2592484"/>
                  <a:pt x="2576126" y="2605001"/>
                  <a:pt x="2578747" y="2617818"/>
                </a:cubicBezTo>
                <a:cubicBezTo>
                  <a:pt x="2580649" y="2627117"/>
                  <a:pt x="2587913" y="2634382"/>
                  <a:pt x="2597212" y="2636283"/>
                </a:cubicBezTo>
                <a:close/>
                <a:moveTo>
                  <a:pt x="2829365" y="2371439"/>
                </a:moveTo>
                <a:cubicBezTo>
                  <a:pt x="2837214" y="2371439"/>
                  <a:pt x="2843579" y="2377803"/>
                  <a:pt x="2843579" y="2385652"/>
                </a:cubicBezTo>
                <a:cubicBezTo>
                  <a:pt x="2843579" y="2393501"/>
                  <a:pt x="2837214" y="2399866"/>
                  <a:pt x="2829365" y="2399866"/>
                </a:cubicBezTo>
                <a:cubicBezTo>
                  <a:pt x="2821516" y="2399866"/>
                  <a:pt x="2815152" y="2393501"/>
                  <a:pt x="2815152" y="2385652"/>
                </a:cubicBezTo>
                <a:cubicBezTo>
                  <a:pt x="2815133" y="2377819"/>
                  <a:pt x="2821469" y="2371458"/>
                  <a:pt x="2829302" y="2371439"/>
                </a:cubicBezTo>
                <a:cubicBezTo>
                  <a:pt x="2829324" y="2371439"/>
                  <a:pt x="2829343" y="2371439"/>
                  <a:pt x="2829365" y="2371439"/>
                </a:cubicBezTo>
                <a:close/>
                <a:moveTo>
                  <a:pt x="2601950" y="2598854"/>
                </a:moveTo>
                <a:cubicBezTo>
                  <a:pt x="2609799" y="2598854"/>
                  <a:pt x="2616163" y="2605219"/>
                  <a:pt x="2616163" y="2613068"/>
                </a:cubicBezTo>
                <a:cubicBezTo>
                  <a:pt x="2616163" y="2620917"/>
                  <a:pt x="2609799" y="2627281"/>
                  <a:pt x="2601950" y="2627281"/>
                </a:cubicBezTo>
                <a:cubicBezTo>
                  <a:pt x="2594101" y="2627281"/>
                  <a:pt x="2587736" y="2620917"/>
                  <a:pt x="2587736" y="2613068"/>
                </a:cubicBezTo>
                <a:cubicBezTo>
                  <a:pt x="2587717" y="2605235"/>
                  <a:pt x="2594054" y="2598873"/>
                  <a:pt x="2601887" y="2598854"/>
                </a:cubicBezTo>
                <a:cubicBezTo>
                  <a:pt x="2601909" y="2598854"/>
                  <a:pt x="2601928" y="2598854"/>
                  <a:pt x="2601950" y="2598854"/>
                </a:cubicBezTo>
                <a:close/>
                <a:moveTo>
                  <a:pt x="1412282" y="1025897"/>
                </a:moveTo>
                <a:cubicBezTo>
                  <a:pt x="1414894" y="1013076"/>
                  <a:pt x="1406622" y="1000565"/>
                  <a:pt x="1393801" y="997953"/>
                </a:cubicBezTo>
                <a:cubicBezTo>
                  <a:pt x="1380984" y="995338"/>
                  <a:pt x="1368473" y="1003613"/>
                  <a:pt x="1365858" y="1016434"/>
                </a:cubicBezTo>
                <a:cubicBezTo>
                  <a:pt x="1363246" y="1029248"/>
                  <a:pt x="1371515" y="1041756"/>
                  <a:pt x="1384329" y="1044374"/>
                </a:cubicBezTo>
                <a:lnTo>
                  <a:pt x="1384329" y="1404923"/>
                </a:lnTo>
                <a:lnTo>
                  <a:pt x="1460134" y="1404923"/>
                </a:lnTo>
                <a:lnTo>
                  <a:pt x="1460134" y="1452933"/>
                </a:lnTo>
                <a:cubicBezTo>
                  <a:pt x="1447317" y="1455548"/>
                  <a:pt x="1439045" y="1468062"/>
                  <a:pt x="1441663" y="1480879"/>
                </a:cubicBezTo>
                <a:cubicBezTo>
                  <a:pt x="1444278" y="1493700"/>
                  <a:pt x="1456792" y="1501969"/>
                  <a:pt x="1469610" y="1499354"/>
                </a:cubicBezTo>
                <a:cubicBezTo>
                  <a:pt x="1482427" y="1496739"/>
                  <a:pt x="1490699" y="1484224"/>
                  <a:pt x="1488081" y="1471404"/>
                </a:cubicBezTo>
                <a:cubicBezTo>
                  <a:pt x="1486183" y="1462102"/>
                  <a:pt x="1478912" y="1454831"/>
                  <a:pt x="1469610" y="1452933"/>
                </a:cubicBezTo>
                <a:lnTo>
                  <a:pt x="1469610" y="1395447"/>
                </a:lnTo>
                <a:lnTo>
                  <a:pt x="1393805" y="1395447"/>
                </a:lnTo>
                <a:lnTo>
                  <a:pt x="1393805" y="1044374"/>
                </a:lnTo>
                <a:cubicBezTo>
                  <a:pt x="1403116" y="1042485"/>
                  <a:pt x="1410393" y="1035208"/>
                  <a:pt x="1412282" y="1025897"/>
                </a:cubicBezTo>
                <a:close/>
                <a:moveTo>
                  <a:pt x="1479085" y="1475990"/>
                </a:moveTo>
                <a:cubicBezTo>
                  <a:pt x="1479085" y="1483839"/>
                  <a:pt x="1472721" y="1490203"/>
                  <a:pt x="1464872" y="1490203"/>
                </a:cubicBezTo>
                <a:cubicBezTo>
                  <a:pt x="1457023" y="1490203"/>
                  <a:pt x="1450659" y="1483839"/>
                  <a:pt x="1450659" y="1475990"/>
                </a:cubicBezTo>
                <a:cubicBezTo>
                  <a:pt x="1450659" y="1468141"/>
                  <a:pt x="1457023" y="1461777"/>
                  <a:pt x="1464872" y="1461777"/>
                </a:cubicBezTo>
                <a:cubicBezTo>
                  <a:pt x="1472721" y="1461777"/>
                  <a:pt x="1479085" y="1468141"/>
                  <a:pt x="1479085" y="1475990"/>
                </a:cubicBezTo>
                <a:close/>
                <a:moveTo>
                  <a:pt x="1389067" y="1035372"/>
                </a:moveTo>
                <a:cubicBezTo>
                  <a:pt x="1381218" y="1035372"/>
                  <a:pt x="1374853" y="1029008"/>
                  <a:pt x="1374853" y="1021159"/>
                </a:cubicBezTo>
                <a:cubicBezTo>
                  <a:pt x="1374853" y="1013310"/>
                  <a:pt x="1381218" y="1006945"/>
                  <a:pt x="1389067" y="1006945"/>
                </a:cubicBezTo>
                <a:cubicBezTo>
                  <a:pt x="1396916" y="1006945"/>
                  <a:pt x="1403280" y="1013310"/>
                  <a:pt x="1403280" y="1021159"/>
                </a:cubicBezTo>
                <a:cubicBezTo>
                  <a:pt x="1403264" y="1029002"/>
                  <a:pt x="1396910" y="1035353"/>
                  <a:pt x="1389067" y="1035372"/>
                </a:cubicBezTo>
                <a:close/>
                <a:moveTo>
                  <a:pt x="3971181" y="2349676"/>
                </a:moveTo>
                <a:lnTo>
                  <a:pt x="3971181" y="2087169"/>
                </a:lnTo>
                <a:lnTo>
                  <a:pt x="4122791" y="2087169"/>
                </a:lnTo>
                <a:lnTo>
                  <a:pt x="4122791" y="1783949"/>
                </a:lnTo>
                <a:lnTo>
                  <a:pt x="4701280" y="1783949"/>
                </a:lnTo>
                <a:cubicBezTo>
                  <a:pt x="4703901" y="1796766"/>
                  <a:pt x="4716409" y="1805038"/>
                  <a:pt x="4729233" y="1802420"/>
                </a:cubicBezTo>
                <a:cubicBezTo>
                  <a:pt x="4742056" y="1799805"/>
                  <a:pt x="4750332" y="1787290"/>
                  <a:pt x="4747710" y="1774473"/>
                </a:cubicBezTo>
                <a:cubicBezTo>
                  <a:pt x="4745089" y="1761656"/>
                  <a:pt x="4732581" y="1753383"/>
                  <a:pt x="4719757" y="1756002"/>
                </a:cubicBezTo>
                <a:cubicBezTo>
                  <a:pt x="4710439" y="1757900"/>
                  <a:pt x="4703175" y="1765171"/>
                  <a:pt x="4701280" y="1774473"/>
                </a:cubicBezTo>
                <a:lnTo>
                  <a:pt x="4113316" y="1774473"/>
                </a:lnTo>
                <a:lnTo>
                  <a:pt x="4113316" y="2077694"/>
                </a:lnTo>
                <a:lnTo>
                  <a:pt x="3961705" y="2077694"/>
                </a:lnTo>
                <a:lnTo>
                  <a:pt x="3961705" y="2345791"/>
                </a:lnTo>
                <a:lnTo>
                  <a:pt x="3734290" y="2573207"/>
                </a:lnTo>
                <a:lnTo>
                  <a:pt x="3734290" y="2590010"/>
                </a:lnTo>
                <a:cubicBezTo>
                  <a:pt x="3721466" y="2592626"/>
                  <a:pt x="3713191" y="2605140"/>
                  <a:pt x="3715812" y="2617957"/>
                </a:cubicBezTo>
                <a:cubicBezTo>
                  <a:pt x="3718434" y="2630778"/>
                  <a:pt x="3730942" y="2639047"/>
                  <a:pt x="3743765" y="2636432"/>
                </a:cubicBezTo>
                <a:cubicBezTo>
                  <a:pt x="3756589" y="2633813"/>
                  <a:pt x="3764864" y="2621302"/>
                  <a:pt x="3762243" y="2608482"/>
                </a:cubicBezTo>
                <a:cubicBezTo>
                  <a:pt x="3760348" y="2599180"/>
                  <a:pt x="3753083" y="2591909"/>
                  <a:pt x="3743765" y="2590010"/>
                </a:cubicBezTo>
                <a:lnTo>
                  <a:pt x="3743765" y="2577376"/>
                </a:lnTo>
                <a:close/>
                <a:moveTo>
                  <a:pt x="4724495" y="1764997"/>
                </a:moveTo>
                <a:cubicBezTo>
                  <a:pt x="4732360" y="1764997"/>
                  <a:pt x="4738709" y="1771362"/>
                  <a:pt x="4738709" y="1779211"/>
                </a:cubicBezTo>
                <a:cubicBezTo>
                  <a:pt x="4738709" y="1787060"/>
                  <a:pt x="4732360" y="1793424"/>
                  <a:pt x="4724495" y="1793424"/>
                </a:cubicBezTo>
                <a:cubicBezTo>
                  <a:pt x="4716630" y="1793424"/>
                  <a:pt x="4710282" y="1787060"/>
                  <a:pt x="4710282" y="1779211"/>
                </a:cubicBezTo>
                <a:cubicBezTo>
                  <a:pt x="4710250" y="1771378"/>
                  <a:pt x="4716599" y="1765016"/>
                  <a:pt x="4724432" y="1764997"/>
                </a:cubicBezTo>
                <a:cubicBezTo>
                  <a:pt x="4724463" y="1764997"/>
                  <a:pt x="4724463" y="1764997"/>
                  <a:pt x="4724495" y="1764997"/>
                </a:cubicBezTo>
                <a:close/>
                <a:moveTo>
                  <a:pt x="3753241" y="2613068"/>
                </a:moveTo>
                <a:cubicBezTo>
                  <a:pt x="3753241" y="2620917"/>
                  <a:pt x="3746892" y="2627281"/>
                  <a:pt x="3739028" y="2627281"/>
                </a:cubicBezTo>
                <a:cubicBezTo>
                  <a:pt x="3731163" y="2627281"/>
                  <a:pt x="3724814" y="2620917"/>
                  <a:pt x="3724814" y="2613068"/>
                </a:cubicBezTo>
                <a:cubicBezTo>
                  <a:pt x="3724814" y="2605219"/>
                  <a:pt x="3731163" y="2598854"/>
                  <a:pt x="3739028" y="2598854"/>
                </a:cubicBezTo>
                <a:cubicBezTo>
                  <a:pt x="3746892" y="2598854"/>
                  <a:pt x="3753241" y="2605219"/>
                  <a:pt x="3753241" y="2613068"/>
                </a:cubicBezTo>
                <a:close/>
                <a:moveTo>
                  <a:pt x="3734290" y="2257257"/>
                </a:moveTo>
                <a:cubicBezTo>
                  <a:pt x="3747113" y="2259869"/>
                  <a:pt x="3759621" y="2251597"/>
                  <a:pt x="3762243" y="2238777"/>
                </a:cubicBezTo>
                <a:cubicBezTo>
                  <a:pt x="3764833" y="2225959"/>
                  <a:pt x="3756589" y="2213448"/>
                  <a:pt x="3743765" y="2210833"/>
                </a:cubicBezTo>
                <a:cubicBezTo>
                  <a:pt x="3730942" y="2208221"/>
                  <a:pt x="3718434" y="2216490"/>
                  <a:pt x="3715812" y="2229304"/>
                </a:cubicBezTo>
                <a:lnTo>
                  <a:pt x="3364740" y="2229304"/>
                </a:lnTo>
                <a:lnTo>
                  <a:pt x="3364740" y="1954037"/>
                </a:lnTo>
                <a:cubicBezTo>
                  <a:pt x="3377563" y="1951421"/>
                  <a:pt x="3385838" y="1938907"/>
                  <a:pt x="3383217" y="1926090"/>
                </a:cubicBezTo>
                <a:cubicBezTo>
                  <a:pt x="3380596" y="1913269"/>
                  <a:pt x="3368087" y="1905000"/>
                  <a:pt x="3355264" y="1907615"/>
                </a:cubicBezTo>
                <a:cubicBezTo>
                  <a:pt x="3342440" y="1910234"/>
                  <a:pt x="3334165" y="1922745"/>
                  <a:pt x="3336786" y="1935565"/>
                </a:cubicBezTo>
                <a:cubicBezTo>
                  <a:pt x="3338682" y="1944867"/>
                  <a:pt x="3345946" y="1952138"/>
                  <a:pt x="3355264" y="1954037"/>
                </a:cubicBezTo>
                <a:lnTo>
                  <a:pt x="3355264" y="2238780"/>
                </a:lnTo>
                <a:lnTo>
                  <a:pt x="3715812" y="2238780"/>
                </a:lnTo>
                <a:cubicBezTo>
                  <a:pt x="3717707" y="2248082"/>
                  <a:pt x="3724972" y="2255353"/>
                  <a:pt x="3734290" y="2257257"/>
                </a:cubicBezTo>
                <a:close/>
                <a:moveTo>
                  <a:pt x="3739028" y="2219828"/>
                </a:moveTo>
                <a:cubicBezTo>
                  <a:pt x="3746892" y="2219828"/>
                  <a:pt x="3753241" y="2226193"/>
                  <a:pt x="3753241" y="2234042"/>
                </a:cubicBezTo>
                <a:cubicBezTo>
                  <a:pt x="3753241" y="2241891"/>
                  <a:pt x="3746892" y="2248255"/>
                  <a:pt x="3739028" y="2248255"/>
                </a:cubicBezTo>
                <a:cubicBezTo>
                  <a:pt x="3731163" y="2248255"/>
                  <a:pt x="3724814" y="2241891"/>
                  <a:pt x="3724814" y="2234042"/>
                </a:cubicBezTo>
                <a:cubicBezTo>
                  <a:pt x="3724783" y="2226209"/>
                  <a:pt x="3731131" y="2219847"/>
                  <a:pt x="3738964" y="2219828"/>
                </a:cubicBezTo>
                <a:cubicBezTo>
                  <a:pt x="3738996" y="2219828"/>
                  <a:pt x="3738996" y="2219828"/>
                  <a:pt x="3739028" y="2219828"/>
                </a:cubicBezTo>
                <a:close/>
                <a:moveTo>
                  <a:pt x="3345788" y="1930821"/>
                </a:moveTo>
                <a:cubicBezTo>
                  <a:pt x="3345788" y="1922972"/>
                  <a:pt x="3352137" y="1916608"/>
                  <a:pt x="3360002" y="1916608"/>
                </a:cubicBezTo>
                <a:cubicBezTo>
                  <a:pt x="3367866" y="1916608"/>
                  <a:pt x="3374215" y="1922972"/>
                  <a:pt x="3374215" y="1930821"/>
                </a:cubicBezTo>
                <a:cubicBezTo>
                  <a:pt x="3374215" y="1938670"/>
                  <a:pt x="3367866" y="1945035"/>
                  <a:pt x="3360002" y="1945035"/>
                </a:cubicBezTo>
                <a:cubicBezTo>
                  <a:pt x="3352137" y="1945035"/>
                  <a:pt x="3345788" y="1938670"/>
                  <a:pt x="3345788" y="1930821"/>
                </a:cubicBezTo>
                <a:close/>
                <a:moveTo>
                  <a:pt x="474667" y="1774473"/>
                </a:moveTo>
                <a:lnTo>
                  <a:pt x="474667" y="1850278"/>
                </a:lnTo>
                <a:lnTo>
                  <a:pt x="247251" y="1850278"/>
                </a:lnTo>
                <a:lnTo>
                  <a:pt x="247251" y="2077694"/>
                </a:lnTo>
                <a:lnTo>
                  <a:pt x="123594" y="2077694"/>
                </a:lnTo>
                <a:cubicBezTo>
                  <a:pt x="120977" y="2064876"/>
                  <a:pt x="108465" y="2056604"/>
                  <a:pt x="95646" y="2059223"/>
                </a:cubicBezTo>
                <a:cubicBezTo>
                  <a:pt x="82827" y="2061838"/>
                  <a:pt x="74556" y="2074352"/>
                  <a:pt x="77173" y="2087169"/>
                </a:cubicBezTo>
                <a:cubicBezTo>
                  <a:pt x="79790" y="2099987"/>
                  <a:pt x="92303" y="2108259"/>
                  <a:pt x="105121" y="2105641"/>
                </a:cubicBezTo>
                <a:cubicBezTo>
                  <a:pt x="114424" y="2103742"/>
                  <a:pt x="121695" y="2096471"/>
                  <a:pt x="123594" y="2087169"/>
                </a:cubicBezTo>
                <a:lnTo>
                  <a:pt x="256727" y="2087169"/>
                </a:lnTo>
                <a:lnTo>
                  <a:pt x="256727" y="1859754"/>
                </a:lnTo>
                <a:lnTo>
                  <a:pt x="484142" y="1859754"/>
                </a:lnTo>
                <a:lnTo>
                  <a:pt x="484142" y="1783949"/>
                </a:lnTo>
                <a:lnTo>
                  <a:pt x="550472" y="1783949"/>
                </a:lnTo>
                <a:lnTo>
                  <a:pt x="550472" y="1907764"/>
                </a:lnTo>
                <a:cubicBezTo>
                  <a:pt x="537655" y="1910379"/>
                  <a:pt x="529382" y="1922893"/>
                  <a:pt x="532001" y="1935711"/>
                </a:cubicBezTo>
                <a:cubicBezTo>
                  <a:pt x="534616" y="1948531"/>
                  <a:pt x="547130" y="1956800"/>
                  <a:pt x="559948" y="1954185"/>
                </a:cubicBezTo>
                <a:cubicBezTo>
                  <a:pt x="572765" y="1951566"/>
                  <a:pt x="581037" y="1939055"/>
                  <a:pt x="578419" y="1926235"/>
                </a:cubicBezTo>
                <a:cubicBezTo>
                  <a:pt x="576521" y="1916933"/>
                  <a:pt x="569250" y="1909662"/>
                  <a:pt x="559948" y="1907764"/>
                </a:cubicBezTo>
                <a:lnTo>
                  <a:pt x="559948" y="1774473"/>
                </a:lnTo>
                <a:close/>
                <a:moveTo>
                  <a:pt x="100379" y="2096645"/>
                </a:moveTo>
                <a:cubicBezTo>
                  <a:pt x="92529" y="2096645"/>
                  <a:pt x="86165" y="2090280"/>
                  <a:pt x="86165" y="2082431"/>
                </a:cubicBezTo>
                <a:cubicBezTo>
                  <a:pt x="86165" y="2074582"/>
                  <a:pt x="92529" y="2068218"/>
                  <a:pt x="100379" y="2068218"/>
                </a:cubicBezTo>
                <a:cubicBezTo>
                  <a:pt x="108229" y="2068218"/>
                  <a:pt x="114592" y="2074582"/>
                  <a:pt x="114592" y="2082431"/>
                </a:cubicBezTo>
                <a:cubicBezTo>
                  <a:pt x="114575" y="2090274"/>
                  <a:pt x="108221" y="2096626"/>
                  <a:pt x="100379" y="2096645"/>
                </a:cubicBezTo>
                <a:close/>
                <a:moveTo>
                  <a:pt x="569423" y="1930821"/>
                </a:moveTo>
                <a:cubicBezTo>
                  <a:pt x="569423" y="1938670"/>
                  <a:pt x="563059" y="1945035"/>
                  <a:pt x="555210" y="1945035"/>
                </a:cubicBezTo>
                <a:cubicBezTo>
                  <a:pt x="547361" y="1945035"/>
                  <a:pt x="540996" y="1938670"/>
                  <a:pt x="540996" y="1930821"/>
                </a:cubicBezTo>
                <a:cubicBezTo>
                  <a:pt x="540996" y="1922972"/>
                  <a:pt x="547361" y="1916608"/>
                  <a:pt x="555210" y="1916608"/>
                </a:cubicBezTo>
                <a:cubicBezTo>
                  <a:pt x="563059" y="1916608"/>
                  <a:pt x="569423" y="1922972"/>
                  <a:pt x="569423" y="1930821"/>
                </a:cubicBezTo>
                <a:close/>
                <a:moveTo>
                  <a:pt x="2748822" y="3015309"/>
                </a:moveTo>
                <a:cubicBezTo>
                  <a:pt x="2761640" y="3017927"/>
                  <a:pt x="2774154" y="3009658"/>
                  <a:pt x="2776772" y="2996841"/>
                </a:cubicBezTo>
                <a:cubicBezTo>
                  <a:pt x="2776776" y="2996838"/>
                  <a:pt x="2776776" y="2996835"/>
                  <a:pt x="2776776" y="2996831"/>
                </a:cubicBezTo>
                <a:lnTo>
                  <a:pt x="3061519" y="2996831"/>
                </a:lnTo>
                <a:lnTo>
                  <a:pt x="3061519" y="2636283"/>
                </a:lnTo>
                <a:cubicBezTo>
                  <a:pt x="3074339" y="2633668"/>
                  <a:pt x="3082608" y="2621154"/>
                  <a:pt x="3079990" y="2608336"/>
                </a:cubicBezTo>
                <a:cubicBezTo>
                  <a:pt x="3077375" y="2595516"/>
                  <a:pt x="3064861" y="2587247"/>
                  <a:pt x="3052043" y="2589862"/>
                </a:cubicBezTo>
                <a:cubicBezTo>
                  <a:pt x="3039226" y="2592480"/>
                  <a:pt x="3030954" y="2604991"/>
                  <a:pt x="3033572" y="2617812"/>
                </a:cubicBezTo>
                <a:cubicBezTo>
                  <a:pt x="3035470" y="2627114"/>
                  <a:pt x="3042741" y="2634385"/>
                  <a:pt x="3052043" y="2636283"/>
                </a:cubicBezTo>
                <a:lnTo>
                  <a:pt x="3052043" y="2987356"/>
                </a:lnTo>
                <a:lnTo>
                  <a:pt x="2776776" y="2987356"/>
                </a:lnTo>
                <a:cubicBezTo>
                  <a:pt x="2774157" y="2974538"/>
                  <a:pt x="2761640" y="2966269"/>
                  <a:pt x="2748822" y="2968891"/>
                </a:cubicBezTo>
                <a:cubicBezTo>
                  <a:pt x="2736005" y="2971509"/>
                  <a:pt x="2727736" y="2984027"/>
                  <a:pt x="2730358" y="2996844"/>
                </a:cubicBezTo>
                <a:cubicBezTo>
                  <a:pt x="2732259" y="3006143"/>
                  <a:pt x="2739524" y="3013407"/>
                  <a:pt x="2748822" y="3015309"/>
                </a:cubicBezTo>
                <a:close/>
                <a:moveTo>
                  <a:pt x="3042568" y="2613068"/>
                </a:moveTo>
                <a:cubicBezTo>
                  <a:pt x="3042568" y="2605219"/>
                  <a:pt x="3048932" y="2598854"/>
                  <a:pt x="3056781" y="2598854"/>
                </a:cubicBezTo>
                <a:cubicBezTo>
                  <a:pt x="3064630" y="2598854"/>
                  <a:pt x="3070994" y="2605219"/>
                  <a:pt x="3070994" y="2613068"/>
                </a:cubicBezTo>
                <a:cubicBezTo>
                  <a:pt x="3070994" y="2620917"/>
                  <a:pt x="3064630" y="2627281"/>
                  <a:pt x="3056781" y="2627281"/>
                </a:cubicBezTo>
                <a:cubicBezTo>
                  <a:pt x="3048932" y="2627281"/>
                  <a:pt x="3042568" y="2620917"/>
                  <a:pt x="3042568" y="2613068"/>
                </a:cubicBezTo>
                <a:close/>
                <a:moveTo>
                  <a:pt x="2753560" y="2977880"/>
                </a:moveTo>
                <a:cubicBezTo>
                  <a:pt x="2761409" y="2977880"/>
                  <a:pt x="2767774" y="2984245"/>
                  <a:pt x="2767774" y="2992094"/>
                </a:cubicBezTo>
                <a:cubicBezTo>
                  <a:pt x="2767774" y="2999943"/>
                  <a:pt x="2761409" y="3006307"/>
                  <a:pt x="2753560" y="3006307"/>
                </a:cubicBezTo>
                <a:cubicBezTo>
                  <a:pt x="2745711" y="3006307"/>
                  <a:pt x="2739347" y="2999943"/>
                  <a:pt x="2739347" y="2992094"/>
                </a:cubicBezTo>
                <a:cubicBezTo>
                  <a:pt x="2739328" y="2984260"/>
                  <a:pt x="2745664" y="2977899"/>
                  <a:pt x="2753497" y="2977880"/>
                </a:cubicBezTo>
                <a:cubicBezTo>
                  <a:pt x="2753519" y="2977880"/>
                  <a:pt x="2753538" y="2977880"/>
                  <a:pt x="2753560" y="2977880"/>
                </a:cubicBezTo>
                <a:close/>
                <a:moveTo>
                  <a:pt x="3506874" y="2105647"/>
                </a:moveTo>
                <a:cubicBezTo>
                  <a:pt x="3519698" y="2108265"/>
                  <a:pt x="3532206" y="2099996"/>
                  <a:pt x="3534827" y="2087179"/>
                </a:cubicBezTo>
                <a:cubicBezTo>
                  <a:pt x="3534827" y="2087176"/>
                  <a:pt x="3534827" y="2087173"/>
                  <a:pt x="3534827" y="2087169"/>
                </a:cubicBezTo>
                <a:lnTo>
                  <a:pt x="3627278" y="2087169"/>
                </a:lnTo>
                <a:lnTo>
                  <a:pt x="3703083" y="2011364"/>
                </a:lnTo>
                <a:lnTo>
                  <a:pt x="3715718" y="2011364"/>
                </a:lnTo>
                <a:cubicBezTo>
                  <a:pt x="3718339" y="2024181"/>
                  <a:pt x="3730847" y="2032454"/>
                  <a:pt x="3743671" y="2029835"/>
                </a:cubicBezTo>
                <a:cubicBezTo>
                  <a:pt x="3756494" y="2027220"/>
                  <a:pt x="3764770" y="2014706"/>
                  <a:pt x="3762148" y="2001888"/>
                </a:cubicBezTo>
                <a:cubicBezTo>
                  <a:pt x="3759527" y="1989071"/>
                  <a:pt x="3747019" y="1980799"/>
                  <a:pt x="3734195" y="1983417"/>
                </a:cubicBezTo>
                <a:cubicBezTo>
                  <a:pt x="3724877" y="1985315"/>
                  <a:pt x="3717613" y="1992586"/>
                  <a:pt x="3715718" y="2001888"/>
                </a:cubicBezTo>
                <a:lnTo>
                  <a:pt x="3699104" y="2001888"/>
                </a:lnTo>
                <a:lnTo>
                  <a:pt x="3658390" y="2042634"/>
                </a:lnTo>
                <a:lnTo>
                  <a:pt x="3658390" y="2042634"/>
                </a:lnTo>
                <a:lnTo>
                  <a:pt x="3623298" y="2077757"/>
                </a:lnTo>
                <a:lnTo>
                  <a:pt x="3534859" y="2077757"/>
                </a:lnTo>
                <a:cubicBezTo>
                  <a:pt x="3532237" y="2064939"/>
                  <a:pt x="3519729" y="2056670"/>
                  <a:pt x="3506906" y="2059292"/>
                </a:cubicBezTo>
                <a:cubicBezTo>
                  <a:pt x="3494082" y="2061910"/>
                  <a:pt x="3485807" y="2074428"/>
                  <a:pt x="3488428" y="2087245"/>
                </a:cubicBezTo>
                <a:cubicBezTo>
                  <a:pt x="3490355" y="2096544"/>
                  <a:pt x="3497620" y="2103809"/>
                  <a:pt x="3506906" y="2105710"/>
                </a:cubicBezTo>
                <a:close/>
                <a:moveTo>
                  <a:pt x="3739028" y="1992413"/>
                </a:moveTo>
                <a:cubicBezTo>
                  <a:pt x="3746892" y="1992413"/>
                  <a:pt x="3753241" y="1998777"/>
                  <a:pt x="3753241" y="2006626"/>
                </a:cubicBezTo>
                <a:cubicBezTo>
                  <a:pt x="3753241" y="2014475"/>
                  <a:pt x="3746892" y="2020840"/>
                  <a:pt x="3739028" y="2020840"/>
                </a:cubicBezTo>
                <a:cubicBezTo>
                  <a:pt x="3731163" y="2020840"/>
                  <a:pt x="3724814" y="2014475"/>
                  <a:pt x="3724814" y="2006626"/>
                </a:cubicBezTo>
                <a:cubicBezTo>
                  <a:pt x="3724783" y="1998793"/>
                  <a:pt x="3731131" y="1992432"/>
                  <a:pt x="3738964" y="1992413"/>
                </a:cubicBezTo>
                <a:cubicBezTo>
                  <a:pt x="3738996" y="1992413"/>
                  <a:pt x="3738996" y="1992413"/>
                  <a:pt x="3739028" y="1992413"/>
                </a:cubicBezTo>
                <a:close/>
                <a:moveTo>
                  <a:pt x="3511612" y="2068218"/>
                </a:moveTo>
                <a:cubicBezTo>
                  <a:pt x="3519477" y="2068218"/>
                  <a:pt x="3525826" y="2074582"/>
                  <a:pt x="3525826" y="2082431"/>
                </a:cubicBezTo>
                <a:cubicBezTo>
                  <a:pt x="3525826" y="2090280"/>
                  <a:pt x="3519477" y="2096645"/>
                  <a:pt x="3511612" y="2096645"/>
                </a:cubicBezTo>
                <a:cubicBezTo>
                  <a:pt x="3503747" y="2096645"/>
                  <a:pt x="3497399" y="2090280"/>
                  <a:pt x="3497399" y="2082431"/>
                </a:cubicBezTo>
                <a:cubicBezTo>
                  <a:pt x="3497367" y="2074598"/>
                  <a:pt x="3503716" y="2068237"/>
                  <a:pt x="3511549" y="2068218"/>
                </a:cubicBezTo>
                <a:cubicBezTo>
                  <a:pt x="3511580" y="2068218"/>
                  <a:pt x="3511580" y="2068218"/>
                  <a:pt x="3511612" y="2068218"/>
                </a:cubicBezTo>
                <a:close/>
                <a:moveTo>
                  <a:pt x="742796" y="2077694"/>
                </a:moveTo>
                <a:lnTo>
                  <a:pt x="654357" y="2077694"/>
                </a:lnTo>
                <a:cubicBezTo>
                  <a:pt x="651741" y="2064876"/>
                  <a:pt x="639227" y="2056604"/>
                  <a:pt x="626410" y="2059223"/>
                </a:cubicBezTo>
                <a:cubicBezTo>
                  <a:pt x="613589" y="2061838"/>
                  <a:pt x="605320" y="2074352"/>
                  <a:pt x="607935" y="2087169"/>
                </a:cubicBezTo>
                <a:cubicBezTo>
                  <a:pt x="610551" y="2099987"/>
                  <a:pt x="623065" y="2108259"/>
                  <a:pt x="635885" y="2105641"/>
                </a:cubicBezTo>
                <a:cubicBezTo>
                  <a:pt x="645187" y="2103742"/>
                  <a:pt x="652458" y="2096471"/>
                  <a:pt x="654357" y="2087169"/>
                </a:cubicBezTo>
                <a:lnTo>
                  <a:pt x="746681" y="2087169"/>
                </a:lnTo>
                <a:lnTo>
                  <a:pt x="777888" y="2055931"/>
                </a:lnTo>
                <a:lnTo>
                  <a:pt x="822486" y="2011364"/>
                </a:lnTo>
                <a:lnTo>
                  <a:pt x="835120" y="2011364"/>
                </a:lnTo>
                <a:cubicBezTo>
                  <a:pt x="837736" y="2024181"/>
                  <a:pt x="850250" y="2032454"/>
                  <a:pt x="863067" y="2029835"/>
                </a:cubicBezTo>
                <a:cubicBezTo>
                  <a:pt x="875888" y="2027220"/>
                  <a:pt x="884157" y="2014706"/>
                  <a:pt x="881542" y="2001888"/>
                </a:cubicBezTo>
                <a:cubicBezTo>
                  <a:pt x="878926" y="1989071"/>
                  <a:pt x="866412" y="1980799"/>
                  <a:pt x="853592" y="1983417"/>
                </a:cubicBezTo>
                <a:cubicBezTo>
                  <a:pt x="844290" y="1985315"/>
                  <a:pt x="837019" y="1992586"/>
                  <a:pt x="835120" y="2001888"/>
                </a:cubicBezTo>
                <a:lnTo>
                  <a:pt x="818507" y="2001888"/>
                </a:lnTo>
                <a:lnTo>
                  <a:pt x="777793" y="2042634"/>
                </a:lnTo>
                <a:lnTo>
                  <a:pt x="777793" y="2042634"/>
                </a:lnTo>
                <a:close/>
                <a:moveTo>
                  <a:pt x="631015" y="2096645"/>
                </a:moveTo>
                <a:cubicBezTo>
                  <a:pt x="623166" y="2096645"/>
                  <a:pt x="616802" y="2090280"/>
                  <a:pt x="616802" y="2082431"/>
                </a:cubicBezTo>
                <a:cubicBezTo>
                  <a:pt x="616802" y="2074582"/>
                  <a:pt x="623166" y="2068218"/>
                  <a:pt x="631015" y="2068218"/>
                </a:cubicBezTo>
                <a:cubicBezTo>
                  <a:pt x="638864" y="2068218"/>
                  <a:pt x="645228" y="2074582"/>
                  <a:pt x="645228" y="2082431"/>
                </a:cubicBezTo>
                <a:cubicBezTo>
                  <a:pt x="645213" y="2090274"/>
                  <a:pt x="638858" y="2096626"/>
                  <a:pt x="631015" y="2096645"/>
                </a:cubicBezTo>
                <a:close/>
                <a:moveTo>
                  <a:pt x="858431" y="1992413"/>
                </a:moveTo>
                <a:cubicBezTo>
                  <a:pt x="866280" y="1992413"/>
                  <a:pt x="872644" y="1998777"/>
                  <a:pt x="872644" y="2006626"/>
                </a:cubicBezTo>
                <a:cubicBezTo>
                  <a:pt x="872644" y="2014475"/>
                  <a:pt x="866280" y="2020840"/>
                  <a:pt x="858431" y="2020840"/>
                </a:cubicBezTo>
                <a:cubicBezTo>
                  <a:pt x="850582" y="2020840"/>
                  <a:pt x="844217" y="2014475"/>
                  <a:pt x="844217" y="2006626"/>
                </a:cubicBezTo>
                <a:cubicBezTo>
                  <a:pt x="844198" y="1998793"/>
                  <a:pt x="850534" y="1992432"/>
                  <a:pt x="858367" y="1992413"/>
                </a:cubicBezTo>
                <a:cubicBezTo>
                  <a:pt x="858389" y="1992413"/>
                  <a:pt x="858408" y="1992413"/>
                  <a:pt x="858431" y="1992413"/>
                </a:cubicBezTo>
                <a:close/>
                <a:moveTo>
                  <a:pt x="559948" y="2029842"/>
                </a:moveTo>
                <a:cubicBezTo>
                  <a:pt x="572765" y="2027226"/>
                  <a:pt x="581037" y="2014712"/>
                  <a:pt x="578419" y="2001895"/>
                </a:cubicBezTo>
                <a:cubicBezTo>
                  <a:pt x="575804" y="1989074"/>
                  <a:pt x="563289" y="1980805"/>
                  <a:pt x="550472" y="1983420"/>
                </a:cubicBezTo>
                <a:cubicBezTo>
                  <a:pt x="537655" y="1986039"/>
                  <a:pt x="529382" y="1998550"/>
                  <a:pt x="532001" y="2011370"/>
                </a:cubicBezTo>
                <a:cubicBezTo>
                  <a:pt x="533899" y="2020672"/>
                  <a:pt x="541170" y="2027943"/>
                  <a:pt x="550472" y="2029842"/>
                </a:cubicBezTo>
                <a:lnTo>
                  <a:pt x="550472" y="2162974"/>
                </a:lnTo>
                <a:lnTo>
                  <a:pt x="822486" y="2162974"/>
                </a:lnTo>
                <a:lnTo>
                  <a:pt x="938974" y="2046456"/>
                </a:lnTo>
                <a:lnTo>
                  <a:pt x="938974" y="1547057"/>
                </a:lnTo>
                <a:lnTo>
                  <a:pt x="578425" y="1547057"/>
                </a:lnTo>
                <a:cubicBezTo>
                  <a:pt x="575810" y="1534240"/>
                  <a:pt x="563296" y="1525968"/>
                  <a:pt x="550478" y="1528586"/>
                </a:cubicBezTo>
                <a:cubicBezTo>
                  <a:pt x="537658" y="1531201"/>
                  <a:pt x="529389" y="1543716"/>
                  <a:pt x="532004" y="1556533"/>
                </a:cubicBezTo>
                <a:cubicBezTo>
                  <a:pt x="534622" y="1569350"/>
                  <a:pt x="547133" y="1577623"/>
                  <a:pt x="559954" y="1575004"/>
                </a:cubicBezTo>
                <a:cubicBezTo>
                  <a:pt x="569256" y="1573106"/>
                  <a:pt x="576527" y="1565835"/>
                  <a:pt x="578425" y="1556533"/>
                </a:cubicBezTo>
                <a:lnTo>
                  <a:pt x="929498" y="1556533"/>
                </a:lnTo>
                <a:lnTo>
                  <a:pt x="929498" y="2042571"/>
                </a:lnTo>
                <a:lnTo>
                  <a:pt x="818601" y="2153499"/>
                </a:lnTo>
                <a:lnTo>
                  <a:pt x="559948" y="2153499"/>
                </a:lnTo>
                <a:close/>
                <a:moveTo>
                  <a:pt x="555210" y="1566009"/>
                </a:moveTo>
                <a:cubicBezTo>
                  <a:pt x="547361" y="1566009"/>
                  <a:pt x="540996" y="1559644"/>
                  <a:pt x="540996" y="1551795"/>
                </a:cubicBezTo>
                <a:cubicBezTo>
                  <a:pt x="540996" y="1543946"/>
                  <a:pt x="547361" y="1537582"/>
                  <a:pt x="555210" y="1537582"/>
                </a:cubicBezTo>
                <a:cubicBezTo>
                  <a:pt x="563059" y="1537582"/>
                  <a:pt x="569423" y="1543946"/>
                  <a:pt x="569423" y="1551795"/>
                </a:cubicBezTo>
                <a:cubicBezTo>
                  <a:pt x="569407" y="1559638"/>
                  <a:pt x="563052" y="1565990"/>
                  <a:pt x="555210" y="1566009"/>
                </a:cubicBezTo>
                <a:close/>
                <a:moveTo>
                  <a:pt x="540996" y="2006626"/>
                </a:moveTo>
                <a:cubicBezTo>
                  <a:pt x="540996" y="1998777"/>
                  <a:pt x="547361" y="1992413"/>
                  <a:pt x="555210" y="1992413"/>
                </a:cubicBezTo>
                <a:cubicBezTo>
                  <a:pt x="563059" y="1992413"/>
                  <a:pt x="569423" y="1998777"/>
                  <a:pt x="569423" y="2006626"/>
                </a:cubicBezTo>
                <a:cubicBezTo>
                  <a:pt x="569423" y="2014475"/>
                  <a:pt x="563059" y="2020840"/>
                  <a:pt x="555210" y="2020840"/>
                </a:cubicBezTo>
                <a:cubicBezTo>
                  <a:pt x="547361" y="2020840"/>
                  <a:pt x="540996" y="2014475"/>
                  <a:pt x="540996" y="2006626"/>
                </a:cubicBezTo>
                <a:close/>
                <a:moveTo>
                  <a:pt x="4823516" y="495261"/>
                </a:moveTo>
                <a:cubicBezTo>
                  <a:pt x="4826137" y="482440"/>
                  <a:pt x="4817862" y="469929"/>
                  <a:pt x="4805038" y="467317"/>
                </a:cubicBezTo>
                <a:cubicBezTo>
                  <a:pt x="4792214" y="464702"/>
                  <a:pt x="4779706" y="472977"/>
                  <a:pt x="4777085" y="485798"/>
                </a:cubicBezTo>
                <a:cubicBezTo>
                  <a:pt x="4774495" y="498612"/>
                  <a:pt x="4782739" y="511120"/>
                  <a:pt x="4795562" y="513738"/>
                </a:cubicBezTo>
                <a:lnTo>
                  <a:pt x="4795562" y="798481"/>
                </a:lnTo>
                <a:lnTo>
                  <a:pt x="5156111" y="798481"/>
                </a:lnTo>
                <a:cubicBezTo>
                  <a:pt x="5158732" y="811299"/>
                  <a:pt x="5171240" y="819571"/>
                  <a:pt x="5184064" y="816952"/>
                </a:cubicBezTo>
                <a:cubicBezTo>
                  <a:pt x="5196888" y="814337"/>
                  <a:pt x="5205163" y="801823"/>
                  <a:pt x="5202541" y="789006"/>
                </a:cubicBezTo>
                <a:cubicBezTo>
                  <a:pt x="5199920" y="776188"/>
                  <a:pt x="5187412" y="767916"/>
                  <a:pt x="5174588" y="770534"/>
                </a:cubicBezTo>
                <a:cubicBezTo>
                  <a:pt x="5165270" y="772433"/>
                  <a:pt x="5158006" y="779704"/>
                  <a:pt x="5156111" y="789006"/>
                </a:cubicBezTo>
                <a:lnTo>
                  <a:pt x="4805038" y="789006"/>
                </a:lnTo>
                <a:lnTo>
                  <a:pt x="4805038" y="513738"/>
                </a:lnTo>
                <a:cubicBezTo>
                  <a:pt x="4814356" y="511849"/>
                  <a:pt x="4821620" y="504572"/>
                  <a:pt x="4823516" y="495261"/>
                </a:cubicBezTo>
                <a:close/>
                <a:moveTo>
                  <a:pt x="5179326" y="779530"/>
                </a:moveTo>
                <a:cubicBezTo>
                  <a:pt x="5187191" y="779530"/>
                  <a:pt x="5193540" y="785894"/>
                  <a:pt x="5193540" y="793743"/>
                </a:cubicBezTo>
                <a:cubicBezTo>
                  <a:pt x="5193540" y="801592"/>
                  <a:pt x="5187191" y="807957"/>
                  <a:pt x="5179326" y="807957"/>
                </a:cubicBezTo>
                <a:cubicBezTo>
                  <a:pt x="5171461" y="807957"/>
                  <a:pt x="5165113" y="801592"/>
                  <a:pt x="5165113" y="793743"/>
                </a:cubicBezTo>
                <a:cubicBezTo>
                  <a:pt x="5165081" y="785910"/>
                  <a:pt x="5171430" y="779549"/>
                  <a:pt x="5179263" y="779530"/>
                </a:cubicBezTo>
                <a:cubicBezTo>
                  <a:pt x="5179295" y="779530"/>
                  <a:pt x="5179295" y="779530"/>
                  <a:pt x="5179326" y="779530"/>
                </a:cubicBezTo>
                <a:close/>
                <a:moveTo>
                  <a:pt x="4800300" y="504736"/>
                </a:moveTo>
                <a:cubicBezTo>
                  <a:pt x="4792436" y="504736"/>
                  <a:pt x="4786087" y="498372"/>
                  <a:pt x="4786087" y="490523"/>
                </a:cubicBezTo>
                <a:cubicBezTo>
                  <a:pt x="4786087" y="482674"/>
                  <a:pt x="4792436" y="476309"/>
                  <a:pt x="4800300" y="476309"/>
                </a:cubicBezTo>
                <a:cubicBezTo>
                  <a:pt x="4808165" y="476309"/>
                  <a:pt x="4814514" y="482674"/>
                  <a:pt x="4814514" y="490523"/>
                </a:cubicBezTo>
                <a:cubicBezTo>
                  <a:pt x="4814482" y="498365"/>
                  <a:pt x="4808133" y="504720"/>
                  <a:pt x="4800300" y="504736"/>
                </a:cubicBezTo>
                <a:close/>
                <a:moveTo>
                  <a:pt x="3658485" y="1095006"/>
                </a:moveTo>
                <a:lnTo>
                  <a:pt x="3658485" y="1404923"/>
                </a:lnTo>
                <a:lnTo>
                  <a:pt x="3791618" y="1404923"/>
                </a:lnTo>
                <a:cubicBezTo>
                  <a:pt x="3794239" y="1417740"/>
                  <a:pt x="3806747" y="1426012"/>
                  <a:pt x="3819571" y="1423394"/>
                </a:cubicBezTo>
                <a:cubicBezTo>
                  <a:pt x="3832394" y="1420779"/>
                  <a:pt x="3840670" y="1408264"/>
                  <a:pt x="3838048" y="1395447"/>
                </a:cubicBezTo>
                <a:cubicBezTo>
                  <a:pt x="3835427" y="1382630"/>
                  <a:pt x="3822918" y="1374357"/>
                  <a:pt x="3810095" y="1376976"/>
                </a:cubicBezTo>
                <a:cubicBezTo>
                  <a:pt x="3800777" y="1378874"/>
                  <a:pt x="3793513" y="1386145"/>
                  <a:pt x="3791618" y="1395447"/>
                </a:cubicBezTo>
                <a:lnTo>
                  <a:pt x="3667960" y="1395447"/>
                </a:lnTo>
                <a:lnTo>
                  <a:pt x="3667960" y="1098891"/>
                </a:lnTo>
                <a:lnTo>
                  <a:pt x="3895376" y="871475"/>
                </a:lnTo>
                <a:lnTo>
                  <a:pt x="3895376" y="665348"/>
                </a:lnTo>
                <a:cubicBezTo>
                  <a:pt x="3908199" y="662733"/>
                  <a:pt x="3916475" y="650219"/>
                  <a:pt x="3913853" y="637402"/>
                </a:cubicBezTo>
                <a:cubicBezTo>
                  <a:pt x="3911232" y="624581"/>
                  <a:pt x="3898724" y="616312"/>
                  <a:pt x="3885900" y="618927"/>
                </a:cubicBezTo>
                <a:cubicBezTo>
                  <a:pt x="3873076" y="621542"/>
                  <a:pt x="3864801" y="634057"/>
                  <a:pt x="3867423" y="646877"/>
                </a:cubicBezTo>
                <a:cubicBezTo>
                  <a:pt x="3869318" y="656179"/>
                  <a:pt x="3876582" y="663450"/>
                  <a:pt x="3885900" y="665348"/>
                </a:cubicBezTo>
                <a:lnTo>
                  <a:pt x="3885900" y="867496"/>
                </a:lnTo>
                <a:close/>
                <a:moveTo>
                  <a:pt x="3814833" y="1385971"/>
                </a:moveTo>
                <a:cubicBezTo>
                  <a:pt x="3822698" y="1385971"/>
                  <a:pt x="3829046" y="1392336"/>
                  <a:pt x="3829046" y="1400185"/>
                </a:cubicBezTo>
                <a:cubicBezTo>
                  <a:pt x="3829046" y="1408034"/>
                  <a:pt x="3822698" y="1414398"/>
                  <a:pt x="3814833" y="1414398"/>
                </a:cubicBezTo>
                <a:cubicBezTo>
                  <a:pt x="3806968" y="1414398"/>
                  <a:pt x="3800619" y="1408034"/>
                  <a:pt x="3800619" y="1400185"/>
                </a:cubicBezTo>
                <a:cubicBezTo>
                  <a:pt x="3800588" y="1392352"/>
                  <a:pt x="3806936" y="1385990"/>
                  <a:pt x="3814770" y="1385971"/>
                </a:cubicBezTo>
                <a:cubicBezTo>
                  <a:pt x="3814801" y="1385971"/>
                  <a:pt x="3814801" y="1385971"/>
                  <a:pt x="3814833" y="1385971"/>
                </a:cubicBezTo>
                <a:close/>
                <a:moveTo>
                  <a:pt x="3876425" y="642133"/>
                </a:moveTo>
                <a:cubicBezTo>
                  <a:pt x="3876425" y="634284"/>
                  <a:pt x="3882773" y="627920"/>
                  <a:pt x="3890638" y="627920"/>
                </a:cubicBezTo>
                <a:cubicBezTo>
                  <a:pt x="3898503" y="627920"/>
                  <a:pt x="3904851" y="634284"/>
                  <a:pt x="3904851" y="642133"/>
                </a:cubicBezTo>
                <a:cubicBezTo>
                  <a:pt x="3904851" y="649982"/>
                  <a:pt x="3898503" y="656347"/>
                  <a:pt x="3890638" y="656347"/>
                </a:cubicBezTo>
                <a:cubicBezTo>
                  <a:pt x="3882773" y="656347"/>
                  <a:pt x="3876425" y="649982"/>
                  <a:pt x="3876425" y="642133"/>
                </a:cubicBezTo>
                <a:close/>
                <a:moveTo>
                  <a:pt x="2881955" y="1471252"/>
                </a:moveTo>
                <a:cubicBezTo>
                  <a:pt x="2879343" y="1484073"/>
                  <a:pt x="2887615" y="1496584"/>
                  <a:pt x="2900436" y="1499196"/>
                </a:cubicBezTo>
                <a:cubicBezTo>
                  <a:pt x="2913253" y="1501808"/>
                  <a:pt x="2925764" y="1493536"/>
                  <a:pt x="2928380" y="1480715"/>
                </a:cubicBezTo>
                <a:cubicBezTo>
                  <a:pt x="2930992" y="1467901"/>
                  <a:pt x="2922723" y="1455393"/>
                  <a:pt x="2909908" y="1452775"/>
                </a:cubicBezTo>
                <a:lnTo>
                  <a:pt x="2909908" y="1395447"/>
                </a:lnTo>
                <a:lnTo>
                  <a:pt x="2834103" y="1395447"/>
                </a:lnTo>
                <a:lnTo>
                  <a:pt x="2834103" y="1044374"/>
                </a:lnTo>
                <a:cubicBezTo>
                  <a:pt x="2846924" y="1041759"/>
                  <a:pt x="2855193" y="1029245"/>
                  <a:pt x="2852574" y="1016427"/>
                </a:cubicBezTo>
                <a:cubicBezTo>
                  <a:pt x="2849959" y="1003607"/>
                  <a:pt x="2837445" y="995338"/>
                  <a:pt x="2824628" y="997953"/>
                </a:cubicBezTo>
                <a:cubicBezTo>
                  <a:pt x="2811810" y="1000568"/>
                  <a:pt x="2803538" y="1013083"/>
                  <a:pt x="2806156" y="1025903"/>
                </a:cubicBezTo>
                <a:cubicBezTo>
                  <a:pt x="2808055" y="1035205"/>
                  <a:pt x="2815326" y="1042476"/>
                  <a:pt x="2824628" y="1044374"/>
                </a:cubicBezTo>
                <a:lnTo>
                  <a:pt x="2824628" y="1404923"/>
                </a:lnTo>
                <a:lnTo>
                  <a:pt x="2900433" y="1404923"/>
                </a:lnTo>
                <a:lnTo>
                  <a:pt x="2900433" y="1452933"/>
                </a:lnTo>
                <a:cubicBezTo>
                  <a:pt x="2891172" y="1454809"/>
                  <a:pt x="2883910" y="1462007"/>
                  <a:pt x="2881955" y="1471252"/>
                </a:cubicBezTo>
                <a:close/>
                <a:moveTo>
                  <a:pt x="2815152" y="1021159"/>
                </a:moveTo>
                <a:cubicBezTo>
                  <a:pt x="2815152" y="1013310"/>
                  <a:pt x="2821516" y="1006945"/>
                  <a:pt x="2829365" y="1006945"/>
                </a:cubicBezTo>
                <a:cubicBezTo>
                  <a:pt x="2837214" y="1006945"/>
                  <a:pt x="2843579" y="1013310"/>
                  <a:pt x="2843579" y="1021159"/>
                </a:cubicBezTo>
                <a:cubicBezTo>
                  <a:pt x="2843579" y="1029008"/>
                  <a:pt x="2837214" y="1035372"/>
                  <a:pt x="2829365" y="1035372"/>
                </a:cubicBezTo>
                <a:cubicBezTo>
                  <a:pt x="2821516" y="1035372"/>
                  <a:pt x="2815152" y="1029008"/>
                  <a:pt x="2815152" y="1021159"/>
                </a:cubicBezTo>
                <a:close/>
                <a:moveTo>
                  <a:pt x="2905171" y="1461777"/>
                </a:moveTo>
                <a:cubicBezTo>
                  <a:pt x="2913020" y="1461777"/>
                  <a:pt x="2919384" y="1468141"/>
                  <a:pt x="2919384" y="1475990"/>
                </a:cubicBezTo>
                <a:cubicBezTo>
                  <a:pt x="2919384" y="1483839"/>
                  <a:pt x="2913020" y="1490203"/>
                  <a:pt x="2905171" y="1490203"/>
                </a:cubicBezTo>
                <a:cubicBezTo>
                  <a:pt x="2897321" y="1490203"/>
                  <a:pt x="2890957" y="1483839"/>
                  <a:pt x="2890957" y="1475990"/>
                </a:cubicBezTo>
                <a:cubicBezTo>
                  <a:pt x="2890938" y="1468157"/>
                  <a:pt x="2897274" y="1461796"/>
                  <a:pt x="2905107" y="1461777"/>
                </a:cubicBezTo>
                <a:cubicBezTo>
                  <a:pt x="2905130" y="1461777"/>
                  <a:pt x="2905148" y="1461777"/>
                  <a:pt x="2905171" y="1461777"/>
                </a:cubicBezTo>
                <a:close/>
                <a:moveTo>
                  <a:pt x="2673017" y="1271790"/>
                </a:moveTo>
                <a:cubicBezTo>
                  <a:pt x="2685835" y="1274408"/>
                  <a:pt x="2698349" y="1266139"/>
                  <a:pt x="2700967" y="1253322"/>
                </a:cubicBezTo>
                <a:cubicBezTo>
                  <a:pt x="2700970" y="1253319"/>
                  <a:pt x="2700970" y="1253315"/>
                  <a:pt x="2700970" y="1253312"/>
                </a:cubicBezTo>
                <a:lnTo>
                  <a:pt x="2748822" y="1253312"/>
                </a:lnTo>
                <a:lnTo>
                  <a:pt x="2748822" y="1480728"/>
                </a:lnTo>
                <a:lnTo>
                  <a:pt x="2806150" y="1480728"/>
                </a:lnTo>
                <a:cubicBezTo>
                  <a:pt x="2808765" y="1493545"/>
                  <a:pt x="2821279" y="1501817"/>
                  <a:pt x="2834097" y="1499199"/>
                </a:cubicBezTo>
                <a:cubicBezTo>
                  <a:pt x="2846917" y="1496584"/>
                  <a:pt x="2855187" y="1484070"/>
                  <a:pt x="2852571" y="1471252"/>
                </a:cubicBezTo>
                <a:cubicBezTo>
                  <a:pt x="2849953" y="1458435"/>
                  <a:pt x="2837442" y="1450163"/>
                  <a:pt x="2824621" y="1452781"/>
                </a:cubicBezTo>
                <a:cubicBezTo>
                  <a:pt x="2815319" y="1454679"/>
                  <a:pt x="2808048" y="1461950"/>
                  <a:pt x="2806150" y="1471252"/>
                </a:cubicBezTo>
                <a:lnTo>
                  <a:pt x="2758298" y="1471252"/>
                </a:lnTo>
                <a:lnTo>
                  <a:pt x="2758298" y="1243837"/>
                </a:lnTo>
                <a:lnTo>
                  <a:pt x="2700970" y="1243837"/>
                </a:lnTo>
                <a:cubicBezTo>
                  <a:pt x="2698352" y="1231019"/>
                  <a:pt x="2685835" y="1222750"/>
                  <a:pt x="2673017" y="1225372"/>
                </a:cubicBezTo>
                <a:cubicBezTo>
                  <a:pt x="2660200" y="1227990"/>
                  <a:pt x="2651931" y="1240508"/>
                  <a:pt x="2654552" y="1253325"/>
                </a:cubicBezTo>
                <a:cubicBezTo>
                  <a:pt x="2656454" y="1262624"/>
                  <a:pt x="2663718" y="1269888"/>
                  <a:pt x="2673017" y="1271790"/>
                </a:cubicBezTo>
                <a:close/>
                <a:moveTo>
                  <a:pt x="2829365" y="1461777"/>
                </a:moveTo>
                <a:cubicBezTo>
                  <a:pt x="2837214" y="1461777"/>
                  <a:pt x="2843579" y="1468141"/>
                  <a:pt x="2843579" y="1475990"/>
                </a:cubicBezTo>
                <a:cubicBezTo>
                  <a:pt x="2843579" y="1483839"/>
                  <a:pt x="2837214" y="1490203"/>
                  <a:pt x="2829365" y="1490203"/>
                </a:cubicBezTo>
                <a:cubicBezTo>
                  <a:pt x="2821516" y="1490203"/>
                  <a:pt x="2815152" y="1483839"/>
                  <a:pt x="2815152" y="1475990"/>
                </a:cubicBezTo>
                <a:cubicBezTo>
                  <a:pt x="2815133" y="1468157"/>
                  <a:pt x="2821469" y="1461796"/>
                  <a:pt x="2829302" y="1461777"/>
                </a:cubicBezTo>
                <a:cubicBezTo>
                  <a:pt x="2829324" y="1461777"/>
                  <a:pt x="2829343" y="1461777"/>
                  <a:pt x="2829365" y="1461777"/>
                </a:cubicBezTo>
                <a:close/>
                <a:moveTo>
                  <a:pt x="2677755" y="1234361"/>
                </a:moveTo>
                <a:cubicBezTo>
                  <a:pt x="2685604" y="1234361"/>
                  <a:pt x="2691969" y="1240726"/>
                  <a:pt x="2691969" y="1248574"/>
                </a:cubicBezTo>
                <a:cubicBezTo>
                  <a:pt x="2691969" y="1256424"/>
                  <a:pt x="2685604" y="1262788"/>
                  <a:pt x="2677755" y="1262788"/>
                </a:cubicBezTo>
                <a:cubicBezTo>
                  <a:pt x="2669906" y="1262788"/>
                  <a:pt x="2663542" y="1256424"/>
                  <a:pt x="2663542" y="1248574"/>
                </a:cubicBezTo>
                <a:cubicBezTo>
                  <a:pt x="2663523" y="1240741"/>
                  <a:pt x="2669859" y="1234380"/>
                  <a:pt x="2677692" y="1234361"/>
                </a:cubicBezTo>
                <a:cubicBezTo>
                  <a:pt x="2677714" y="1234361"/>
                  <a:pt x="2677733" y="1234361"/>
                  <a:pt x="2677755" y="1234361"/>
                </a:cubicBezTo>
                <a:close/>
                <a:moveTo>
                  <a:pt x="3913853" y="485785"/>
                </a:moveTo>
                <a:cubicBezTo>
                  <a:pt x="3911232" y="472967"/>
                  <a:pt x="3898724" y="464695"/>
                  <a:pt x="3885900" y="467314"/>
                </a:cubicBezTo>
                <a:cubicBezTo>
                  <a:pt x="3873076" y="469929"/>
                  <a:pt x="3864801" y="482443"/>
                  <a:pt x="3867423" y="495261"/>
                </a:cubicBezTo>
                <a:cubicBezTo>
                  <a:pt x="3870044" y="508078"/>
                  <a:pt x="3882552" y="516350"/>
                  <a:pt x="3895376" y="513732"/>
                </a:cubicBezTo>
                <a:cubicBezTo>
                  <a:pt x="3904693" y="511833"/>
                  <a:pt x="3911958" y="504562"/>
                  <a:pt x="3913853" y="495261"/>
                </a:cubicBezTo>
                <a:lnTo>
                  <a:pt x="3971181" y="495261"/>
                </a:lnTo>
                <a:lnTo>
                  <a:pt x="3971181" y="409980"/>
                </a:lnTo>
                <a:lnTo>
                  <a:pt x="3895376" y="409980"/>
                </a:lnTo>
                <a:lnTo>
                  <a:pt x="3895376" y="267845"/>
                </a:lnTo>
                <a:lnTo>
                  <a:pt x="3961705" y="267845"/>
                </a:lnTo>
                <a:lnTo>
                  <a:pt x="3961705" y="315855"/>
                </a:lnTo>
                <a:cubicBezTo>
                  <a:pt x="3948881" y="318470"/>
                  <a:pt x="3940606" y="330984"/>
                  <a:pt x="3943228" y="343802"/>
                </a:cubicBezTo>
                <a:cubicBezTo>
                  <a:pt x="3945849" y="356622"/>
                  <a:pt x="3958357" y="364891"/>
                  <a:pt x="3971181" y="362276"/>
                </a:cubicBezTo>
                <a:cubicBezTo>
                  <a:pt x="3984004" y="359661"/>
                  <a:pt x="3992280" y="347147"/>
                  <a:pt x="3989658" y="334326"/>
                </a:cubicBezTo>
                <a:cubicBezTo>
                  <a:pt x="3987763" y="325024"/>
                  <a:pt x="3980499" y="317753"/>
                  <a:pt x="3971181" y="315855"/>
                </a:cubicBezTo>
                <a:lnTo>
                  <a:pt x="3971181" y="258369"/>
                </a:lnTo>
                <a:lnTo>
                  <a:pt x="3885900" y="258369"/>
                </a:lnTo>
                <a:lnTo>
                  <a:pt x="3885900" y="419455"/>
                </a:lnTo>
                <a:lnTo>
                  <a:pt x="3961705" y="419455"/>
                </a:lnTo>
                <a:lnTo>
                  <a:pt x="3961705" y="485785"/>
                </a:lnTo>
                <a:close/>
                <a:moveTo>
                  <a:pt x="3890638" y="504736"/>
                </a:moveTo>
                <a:cubicBezTo>
                  <a:pt x="3882773" y="504736"/>
                  <a:pt x="3876425" y="498372"/>
                  <a:pt x="3876425" y="490523"/>
                </a:cubicBezTo>
                <a:cubicBezTo>
                  <a:pt x="3876425" y="482674"/>
                  <a:pt x="3882773" y="476309"/>
                  <a:pt x="3890638" y="476309"/>
                </a:cubicBezTo>
                <a:cubicBezTo>
                  <a:pt x="3898503" y="476309"/>
                  <a:pt x="3904851" y="482674"/>
                  <a:pt x="3904851" y="490523"/>
                </a:cubicBezTo>
                <a:cubicBezTo>
                  <a:pt x="3904820" y="498365"/>
                  <a:pt x="3898471" y="504720"/>
                  <a:pt x="3890638" y="504736"/>
                </a:cubicBezTo>
                <a:close/>
                <a:moveTo>
                  <a:pt x="3980657" y="338912"/>
                </a:moveTo>
                <a:cubicBezTo>
                  <a:pt x="3980657" y="346761"/>
                  <a:pt x="3974308" y="353126"/>
                  <a:pt x="3966443" y="353126"/>
                </a:cubicBezTo>
                <a:cubicBezTo>
                  <a:pt x="3958578" y="353126"/>
                  <a:pt x="3952230" y="346761"/>
                  <a:pt x="3952230" y="338912"/>
                </a:cubicBezTo>
                <a:cubicBezTo>
                  <a:pt x="3952230" y="331063"/>
                  <a:pt x="3958578" y="324699"/>
                  <a:pt x="3966443" y="324699"/>
                </a:cubicBezTo>
                <a:cubicBezTo>
                  <a:pt x="3974308" y="324699"/>
                  <a:pt x="3980657" y="331063"/>
                  <a:pt x="3980657" y="338912"/>
                </a:cubicBezTo>
                <a:close/>
                <a:moveTo>
                  <a:pt x="3582679" y="1057103"/>
                </a:moveTo>
                <a:lnTo>
                  <a:pt x="3582679" y="1395447"/>
                </a:lnTo>
                <a:lnTo>
                  <a:pt x="3459022" y="1395447"/>
                </a:lnTo>
                <a:cubicBezTo>
                  <a:pt x="3456401" y="1382630"/>
                  <a:pt x="3443893" y="1374357"/>
                  <a:pt x="3431069" y="1376976"/>
                </a:cubicBezTo>
                <a:cubicBezTo>
                  <a:pt x="3418245" y="1379591"/>
                  <a:pt x="3409970" y="1392105"/>
                  <a:pt x="3412592" y="1404923"/>
                </a:cubicBezTo>
                <a:cubicBezTo>
                  <a:pt x="3415213" y="1417740"/>
                  <a:pt x="3427721" y="1426012"/>
                  <a:pt x="3440545" y="1423394"/>
                </a:cubicBezTo>
                <a:cubicBezTo>
                  <a:pt x="3449862" y="1421496"/>
                  <a:pt x="3457127" y="1414225"/>
                  <a:pt x="3459022" y="1404923"/>
                </a:cubicBezTo>
                <a:lnTo>
                  <a:pt x="3592155" y="1404923"/>
                </a:lnTo>
                <a:lnTo>
                  <a:pt x="3592155" y="1060988"/>
                </a:lnTo>
                <a:lnTo>
                  <a:pt x="3819571" y="833573"/>
                </a:lnTo>
                <a:lnTo>
                  <a:pt x="3819571" y="741154"/>
                </a:lnTo>
                <a:cubicBezTo>
                  <a:pt x="3832394" y="738538"/>
                  <a:pt x="3840670" y="726024"/>
                  <a:pt x="3838048" y="713207"/>
                </a:cubicBezTo>
                <a:cubicBezTo>
                  <a:pt x="3835427" y="700386"/>
                  <a:pt x="3822918" y="692117"/>
                  <a:pt x="3810095" y="694732"/>
                </a:cubicBezTo>
                <a:cubicBezTo>
                  <a:pt x="3797271" y="697348"/>
                  <a:pt x="3788996" y="709862"/>
                  <a:pt x="3791618" y="722682"/>
                </a:cubicBezTo>
                <a:cubicBezTo>
                  <a:pt x="3793513" y="731984"/>
                  <a:pt x="3800777" y="739255"/>
                  <a:pt x="3810095" y="741154"/>
                </a:cubicBezTo>
                <a:lnTo>
                  <a:pt x="3810095" y="829593"/>
                </a:lnTo>
                <a:close/>
                <a:moveTo>
                  <a:pt x="3435807" y="1414398"/>
                </a:moveTo>
                <a:cubicBezTo>
                  <a:pt x="3427942" y="1414398"/>
                  <a:pt x="3421593" y="1408034"/>
                  <a:pt x="3421593" y="1400185"/>
                </a:cubicBezTo>
                <a:cubicBezTo>
                  <a:pt x="3421593" y="1392336"/>
                  <a:pt x="3427942" y="1385971"/>
                  <a:pt x="3435807" y="1385971"/>
                </a:cubicBezTo>
                <a:cubicBezTo>
                  <a:pt x="3443672" y="1385971"/>
                  <a:pt x="3450020" y="1392336"/>
                  <a:pt x="3450020" y="1400185"/>
                </a:cubicBezTo>
                <a:cubicBezTo>
                  <a:pt x="3449989" y="1408028"/>
                  <a:pt x="3443640" y="1414379"/>
                  <a:pt x="3435807" y="1414398"/>
                </a:cubicBezTo>
                <a:close/>
                <a:moveTo>
                  <a:pt x="3800619" y="717938"/>
                </a:moveTo>
                <a:cubicBezTo>
                  <a:pt x="3800619" y="710089"/>
                  <a:pt x="3806968" y="703725"/>
                  <a:pt x="3814833" y="703725"/>
                </a:cubicBezTo>
                <a:cubicBezTo>
                  <a:pt x="3822698" y="703725"/>
                  <a:pt x="3829046" y="710089"/>
                  <a:pt x="3829046" y="717938"/>
                </a:cubicBezTo>
                <a:cubicBezTo>
                  <a:pt x="3829046" y="725787"/>
                  <a:pt x="3822698" y="732152"/>
                  <a:pt x="3814833" y="732152"/>
                </a:cubicBezTo>
                <a:cubicBezTo>
                  <a:pt x="3806968" y="732152"/>
                  <a:pt x="3800619" y="725787"/>
                  <a:pt x="3800619" y="717938"/>
                </a:cubicBezTo>
                <a:close/>
                <a:moveTo>
                  <a:pt x="2606688" y="1149712"/>
                </a:moveTo>
                <a:cubicBezTo>
                  <a:pt x="2593867" y="1147100"/>
                  <a:pt x="2581356" y="1155372"/>
                  <a:pt x="2578744" y="1168193"/>
                </a:cubicBezTo>
                <a:cubicBezTo>
                  <a:pt x="2576132" y="1181010"/>
                  <a:pt x="2584404" y="1193521"/>
                  <a:pt x="2597225" y="1196136"/>
                </a:cubicBezTo>
                <a:cubicBezTo>
                  <a:pt x="2610039" y="1198748"/>
                  <a:pt x="2622547" y="1190479"/>
                  <a:pt x="2625165" y="1177665"/>
                </a:cubicBezTo>
                <a:lnTo>
                  <a:pt x="2758298" y="1177665"/>
                </a:lnTo>
                <a:lnTo>
                  <a:pt x="2758298" y="950250"/>
                </a:lnTo>
                <a:lnTo>
                  <a:pt x="2806150" y="950250"/>
                </a:lnTo>
                <a:cubicBezTo>
                  <a:pt x="2808765" y="963067"/>
                  <a:pt x="2821279" y="971339"/>
                  <a:pt x="2834097" y="968721"/>
                </a:cubicBezTo>
                <a:cubicBezTo>
                  <a:pt x="2846917" y="966105"/>
                  <a:pt x="2855187" y="953591"/>
                  <a:pt x="2852571" y="940774"/>
                </a:cubicBezTo>
                <a:cubicBezTo>
                  <a:pt x="2849953" y="927956"/>
                  <a:pt x="2837442" y="919684"/>
                  <a:pt x="2824621" y="922303"/>
                </a:cubicBezTo>
                <a:cubicBezTo>
                  <a:pt x="2815319" y="924201"/>
                  <a:pt x="2808048" y="931472"/>
                  <a:pt x="2806150" y="940774"/>
                </a:cubicBezTo>
                <a:lnTo>
                  <a:pt x="2748822" y="940774"/>
                </a:lnTo>
                <a:lnTo>
                  <a:pt x="2748822" y="1168189"/>
                </a:lnTo>
                <a:lnTo>
                  <a:pt x="2625165" y="1168189"/>
                </a:lnTo>
                <a:cubicBezTo>
                  <a:pt x="2623276" y="1158878"/>
                  <a:pt x="2615999" y="1151601"/>
                  <a:pt x="2606688" y="1149712"/>
                </a:cubicBezTo>
                <a:close/>
                <a:moveTo>
                  <a:pt x="2601950" y="1187141"/>
                </a:moveTo>
                <a:cubicBezTo>
                  <a:pt x="2594101" y="1187141"/>
                  <a:pt x="2587736" y="1180776"/>
                  <a:pt x="2587736" y="1172927"/>
                </a:cubicBezTo>
                <a:cubicBezTo>
                  <a:pt x="2587736" y="1165078"/>
                  <a:pt x="2594101" y="1158714"/>
                  <a:pt x="2601950" y="1158714"/>
                </a:cubicBezTo>
                <a:cubicBezTo>
                  <a:pt x="2609799" y="1158714"/>
                  <a:pt x="2616163" y="1165078"/>
                  <a:pt x="2616163" y="1172927"/>
                </a:cubicBezTo>
                <a:cubicBezTo>
                  <a:pt x="2616059" y="1180707"/>
                  <a:pt x="2609733" y="1186967"/>
                  <a:pt x="2601950" y="1186983"/>
                </a:cubicBezTo>
                <a:close/>
                <a:moveTo>
                  <a:pt x="2829365" y="931298"/>
                </a:moveTo>
                <a:cubicBezTo>
                  <a:pt x="2837214" y="931298"/>
                  <a:pt x="2843579" y="937663"/>
                  <a:pt x="2843579" y="945512"/>
                </a:cubicBezTo>
                <a:cubicBezTo>
                  <a:pt x="2843579" y="953361"/>
                  <a:pt x="2837214" y="959725"/>
                  <a:pt x="2829365" y="959725"/>
                </a:cubicBezTo>
                <a:cubicBezTo>
                  <a:pt x="2821516" y="959725"/>
                  <a:pt x="2815152" y="953361"/>
                  <a:pt x="2815152" y="945512"/>
                </a:cubicBezTo>
                <a:cubicBezTo>
                  <a:pt x="2815048" y="937678"/>
                  <a:pt x="2821311" y="931248"/>
                  <a:pt x="2829144" y="931140"/>
                </a:cubicBezTo>
                <a:cubicBezTo>
                  <a:pt x="2829217" y="931140"/>
                  <a:pt x="2829293" y="931140"/>
                  <a:pt x="2829365" y="931140"/>
                </a:cubicBezTo>
                <a:close/>
                <a:moveTo>
                  <a:pt x="3885900" y="589701"/>
                </a:moveTo>
                <a:cubicBezTo>
                  <a:pt x="3898724" y="592320"/>
                  <a:pt x="3911232" y="584050"/>
                  <a:pt x="3913853" y="571233"/>
                </a:cubicBezTo>
                <a:cubicBezTo>
                  <a:pt x="3913853" y="571230"/>
                  <a:pt x="3913853" y="571227"/>
                  <a:pt x="3913853" y="571224"/>
                </a:cubicBezTo>
                <a:lnTo>
                  <a:pt x="4046986" y="571224"/>
                </a:lnTo>
                <a:lnTo>
                  <a:pt x="4046986" y="268003"/>
                </a:lnTo>
                <a:lnTo>
                  <a:pt x="4625475" y="268003"/>
                </a:lnTo>
                <a:cubicBezTo>
                  <a:pt x="4628096" y="280822"/>
                  <a:pt x="4640604" y="289092"/>
                  <a:pt x="4653428" y="286476"/>
                </a:cubicBezTo>
                <a:cubicBezTo>
                  <a:pt x="4666251" y="283859"/>
                  <a:pt x="4674527" y="271346"/>
                  <a:pt x="4671905" y="258527"/>
                </a:cubicBezTo>
                <a:cubicBezTo>
                  <a:pt x="4669284" y="245708"/>
                  <a:pt x="4656776" y="237438"/>
                  <a:pt x="4643952" y="240054"/>
                </a:cubicBezTo>
                <a:cubicBezTo>
                  <a:pt x="4634634" y="241954"/>
                  <a:pt x="4627370" y="249224"/>
                  <a:pt x="4625475" y="258527"/>
                </a:cubicBezTo>
                <a:lnTo>
                  <a:pt x="4037511" y="258527"/>
                </a:lnTo>
                <a:lnTo>
                  <a:pt x="4037511" y="561748"/>
                </a:lnTo>
                <a:lnTo>
                  <a:pt x="3913853" y="561748"/>
                </a:lnTo>
                <a:cubicBezTo>
                  <a:pt x="3911232" y="548931"/>
                  <a:pt x="3898724" y="540661"/>
                  <a:pt x="3885900" y="543283"/>
                </a:cubicBezTo>
                <a:cubicBezTo>
                  <a:pt x="3873076" y="545902"/>
                  <a:pt x="3864801" y="558419"/>
                  <a:pt x="3867423" y="571236"/>
                </a:cubicBezTo>
                <a:cubicBezTo>
                  <a:pt x="3869349" y="580535"/>
                  <a:pt x="3876614" y="587800"/>
                  <a:pt x="3885900" y="589701"/>
                </a:cubicBezTo>
                <a:close/>
                <a:moveTo>
                  <a:pt x="4648690" y="248894"/>
                </a:moveTo>
                <a:cubicBezTo>
                  <a:pt x="4656555" y="248894"/>
                  <a:pt x="4662903" y="255257"/>
                  <a:pt x="4662903" y="263107"/>
                </a:cubicBezTo>
                <a:cubicBezTo>
                  <a:pt x="4662903" y="270957"/>
                  <a:pt x="4656555" y="277321"/>
                  <a:pt x="4648690" y="277321"/>
                </a:cubicBezTo>
                <a:cubicBezTo>
                  <a:pt x="4640825" y="277321"/>
                  <a:pt x="4634476" y="270957"/>
                  <a:pt x="4634476" y="263107"/>
                </a:cubicBezTo>
                <a:cubicBezTo>
                  <a:pt x="4634445" y="255275"/>
                  <a:pt x="4640794" y="248911"/>
                  <a:pt x="4648627" y="248894"/>
                </a:cubicBezTo>
                <a:cubicBezTo>
                  <a:pt x="4648658" y="248894"/>
                  <a:pt x="4648658" y="248894"/>
                  <a:pt x="4648690" y="248894"/>
                </a:cubicBezTo>
                <a:close/>
                <a:moveTo>
                  <a:pt x="3890638" y="552114"/>
                </a:moveTo>
                <a:cubicBezTo>
                  <a:pt x="3898503" y="552114"/>
                  <a:pt x="3904851" y="558479"/>
                  <a:pt x="3904851" y="566328"/>
                </a:cubicBezTo>
                <a:cubicBezTo>
                  <a:pt x="3904851" y="574177"/>
                  <a:pt x="3898503" y="580541"/>
                  <a:pt x="3890638" y="580541"/>
                </a:cubicBezTo>
                <a:cubicBezTo>
                  <a:pt x="3882773" y="580541"/>
                  <a:pt x="3876425" y="574177"/>
                  <a:pt x="3876425" y="566328"/>
                </a:cubicBezTo>
                <a:cubicBezTo>
                  <a:pt x="3876393" y="558495"/>
                  <a:pt x="3882742" y="552133"/>
                  <a:pt x="3890575" y="552114"/>
                </a:cubicBezTo>
                <a:cubicBezTo>
                  <a:pt x="3890606" y="552114"/>
                  <a:pt x="3890606" y="552114"/>
                  <a:pt x="3890638" y="552114"/>
                </a:cubicBezTo>
                <a:close/>
                <a:moveTo>
                  <a:pt x="3383217" y="495261"/>
                </a:moveTo>
                <a:cubicBezTo>
                  <a:pt x="3385838" y="482440"/>
                  <a:pt x="3377563" y="469929"/>
                  <a:pt x="3364740" y="467317"/>
                </a:cubicBezTo>
                <a:cubicBezTo>
                  <a:pt x="3351916" y="464702"/>
                  <a:pt x="3339408" y="472977"/>
                  <a:pt x="3336786" y="485798"/>
                </a:cubicBezTo>
                <a:cubicBezTo>
                  <a:pt x="3334196" y="498612"/>
                  <a:pt x="3342440" y="511120"/>
                  <a:pt x="3355264" y="513738"/>
                </a:cubicBezTo>
                <a:lnTo>
                  <a:pt x="3355264" y="798481"/>
                </a:lnTo>
                <a:lnTo>
                  <a:pt x="3715812" y="798481"/>
                </a:lnTo>
                <a:cubicBezTo>
                  <a:pt x="3718434" y="811299"/>
                  <a:pt x="3730942" y="819571"/>
                  <a:pt x="3743765" y="816952"/>
                </a:cubicBezTo>
                <a:cubicBezTo>
                  <a:pt x="3756589" y="814337"/>
                  <a:pt x="3764864" y="801823"/>
                  <a:pt x="3762243" y="789006"/>
                </a:cubicBezTo>
                <a:cubicBezTo>
                  <a:pt x="3759621" y="776188"/>
                  <a:pt x="3747113" y="767916"/>
                  <a:pt x="3734290" y="770534"/>
                </a:cubicBezTo>
                <a:cubicBezTo>
                  <a:pt x="3724972" y="772433"/>
                  <a:pt x="3717707" y="779704"/>
                  <a:pt x="3715812" y="789006"/>
                </a:cubicBezTo>
                <a:lnTo>
                  <a:pt x="3364740" y="789006"/>
                </a:lnTo>
                <a:lnTo>
                  <a:pt x="3364740" y="513738"/>
                </a:lnTo>
                <a:cubicBezTo>
                  <a:pt x="3374057" y="511849"/>
                  <a:pt x="3381322" y="504572"/>
                  <a:pt x="3383217" y="495261"/>
                </a:cubicBezTo>
                <a:close/>
                <a:moveTo>
                  <a:pt x="3739028" y="779530"/>
                </a:moveTo>
                <a:cubicBezTo>
                  <a:pt x="3746892" y="779530"/>
                  <a:pt x="3753241" y="785894"/>
                  <a:pt x="3753241" y="793743"/>
                </a:cubicBezTo>
                <a:cubicBezTo>
                  <a:pt x="3753241" y="801592"/>
                  <a:pt x="3746892" y="807957"/>
                  <a:pt x="3739028" y="807957"/>
                </a:cubicBezTo>
                <a:cubicBezTo>
                  <a:pt x="3731163" y="807957"/>
                  <a:pt x="3724814" y="801592"/>
                  <a:pt x="3724814" y="793743"/>
                </a:cubicBezTo>
                <a:cubicBezTo>
                  <a:pt x="3724783" y="785910"/>
                  <a:pt x="3731131" y="779549"/>
                  <a:pt x="3738964" y="779530"/>
                </a:cubicBezTo>
                <a:cubicBezTo>
                  <a:pt x="3738996" y="779530"/>
                  <a:pt x="3738996" y="779530"/>
                  <a:pt x="3739028" y="779530"/>
                </a:cubicBezTo>
                <a:close/>
                <a:moveTo>
                  <a:pt x="3360002" y="504736"/>
                </a:moveTo>
                <a:cubicBezTo>
                  <a:pt x="3352137" y="504736"/>
                  <a:pt x="3345788" y="498372"/>
                  <a:pt x="3345788" y="490523"/>
                </a:cubicBezTo>
                <a:cubicBezTo>
                  <a:pt x="3345788" y="482674"/>
                  <a:pt x="3352137" y="476309"/>
                  <a:pt x="3360002" y="476309"/>
                </a:cubicBezTo>
                <a:cubicBezTo>
                  <a:pt x="3367866" y="476309"/>
                  <a:pt x="3374215" y="482674"/>
                  <a:pt x="3374215" y="490523"/>
                </a:cubicBezTo>
                <a:cubicBezTo>
                  <a:pt x="3374184" y="498365"/>
                  <a:pt x="3367835" y="504720"/>
                  <a:pt x="3360002" y="504736"/>
                </a:cubicBezTo>
                <a:close/>
                <a:moveTo>
                  <a:pt x="3506874" y="2011364"/>
                </a:moveTo>
                <a:lnTo>
                  <a:pt x="3564202" y="2011364"/>
                </a:lnTo>
                <a:cubicBezTo>
                  <a:pt x="3566823" y="2024181"/>
                  <a:pt x="3579331" y="2032454"/>
                  <a:pt x="3592155" y="2029835"/>
                </a:cubicBezTo>
                <a:cubicBezTo>
                  <a:pt x="3604979" y="2027220"/>
                  <a:pt x="3613254" y="2014706"/>
                  <a:pt x="3610633" y="2001888"/>
                </a:cubicBezTo>
                <a:cubicBezTo>
                  <a:pt x="3608011" y="1989071"/>
                  <a:pt x="3595503" y="1980799"/>
                  <a:pt x="3582679" y="1983417"/>
                </a:cubicBezTo>
                <a:cubicBezTo>
                  <a:pt x="3573361" y="1985315"/>
                  <a:pt x="3566097" y="1992586"/>
                  <a:pt x="3564202" y="2001888"/>
                </a:cubicBezTo>
                <a:lnTo>
                  <a:pt x="3516350" y="2001888"/>
                </a:lnTo>
                <a:lnTo>
                  <a:pt x="3516350" y="1698668"/>
                </a:lnTo>
                <a:lnTo>
                  <a:pt x="3288934" y="1698668"/>
                </a:lnTo>
                <a:lnTo>
                  <a:pt x="3288934" y="1253312"/>
                </a:lnTo>
                <a:lnTo>
                  <a:pt x="3336786" y="1253312"/>
                </a:lnTo>
                <a:cubicBezTo>
                  <a:pt x="3339408" y="1266130"/>
                  <a:pt x="3351916" y="1274402"/>
                  <a:pt x="3364740" y="1271784"/>
                </a:cubicBezTo>
                <a:cubicBezTo>
                  <a:pt x="3377563" y="1269168"/>
                  <a:pt x="3385838" y="1256654"/>
                  <a:pt x="3383217" y="1243837"/>
                </a:cubicBezTo>
                <a:cubicBezTo>
                  <a:pt x="3380596" y="1231019"/>
                  <a:pt x="3368087" y="1222747"/>
                  <a:pt x="3355264" y="1225365"/>
                </a:cubicBezTo>
                <a:cubicBezTo>
                  <a:pt x="3345946" y="1227264"/>
                  <a:pt x="3338682" y="1234535"/>
                  <a:pt x="3336786" y="1243837"/>
                </a:cubicBezTo>
                <a:lnTo>
                  <a:pt x="3279459" y="1243837"/>
                </a:lnTo>
                <a:lnTo>
                  <a:pt x="3279459" y="1708143"/>
                </a:lnTo>
                <a:lnTo>
                  <a:pt x="3506874" y="1708143"/>
                </a:lnTo>
                <a:close/>
                <a:moveTo>
                  <a:pt x="3587417" y="1992413"/>
                </a:moveTo>
                <a:cubicBezTo>
                  <a:pt x="3595282" y="1992413"/>
                  <a:pt x="3601631" y="1998777"/>
                  <a:pt x="3601631" y="2006626"/>
                </a:cubicBezTo>
                <a:cubicBezTo>
                  <a:pt x="3601631" y="2014475"/>
                  <a:pt x="3595282" y="2020840"/>
                  <a:pt x="3587417" y="2020840"/>
                </a:cubicBezTo>
                <a:cubicBezTo>
                  <a:pt x="3579552" y="2020840"/>
                  <a:pt x="3573204" y="2014475"/>
                  <a:pt x="3573204" y="2006626"/>
                </a:cubicBezTo>
                <a:cubicBezTo>
                  <a:pt x="3573172" y="1998793"/>
                  <a:pt x="3579521" y="1992432"/>
                  <a:pt x="3587354" y="1992413"/>
                </a:cubicBezTo>
                <a:cubicBezTo>
                  <a:pt x="3587386" y="1992413"/>
                  <a:pt x="3587386" y="1992413"/>
                  <a:pt x="3587417" y="1992413"/>
                </a:cubicBezTo>
                <a:close/>
                <a:moveTo>
                  <a:pt x="3360002" y="1234361"/>
                </a:moveTo>
                <a:cubicBezTo>
                  <a:pt x="3367866" y="1234361"/>
                  <a:pt x="3374215" y="1240726"/>
                  <a:pt x="3374215" y="1248574"/>
                </a:cubicBezTo>
                <a:cubicBezTo>
                  <a:pt x="3374215" y="1256424"/>
                  <a:pt x="3367866" y="1262788"/>
                  <a:pt x="3360002" y="1262788"/>
                </a:cubicBezTo>
                <a:cubicBezTo>
                  <a:pt x="3352137" y="1262788"/>
                  <a:pt x="3345788" y="1256424"/>
                  <a:pt x="3345788" y="1248574"/>
                </a:cubicBezTo>
                <a:cubicBezTo>
                  <a:pt x="3345757" y="1240741"/>
                  <a:pt x="3352105" y="1234380"/>
                  <a:pt x="3359938" y="1234361"/>
                </a:cubicBezTo>
                <a:cubicBezTo>
                  <a:pt x="3359970" y="1234361"/>
                  <a:pt x="3359970" y="1234361"/>
                  <a:pt x="3360002" y="1234361"/>
                </a:cubicBezTo>
                <a:close/>
                <a:moveTo>
                  <a:pt x="3355264" y="334175"/>
                </a:moveTo>
                <a:lnTo>
                  <a:pt x="3355264" y="409980"/>
                </a:lnTo>
                <a:lnTo>
                  <a:pt x="3127848" y="409980"/>
                </a:lnTo>
                <a:lnTo>
                  <a:pt x="3127848" y="637395"/>
                </a:lnTo>
                <a:lnTo>
                  <a:pt x="3004191" y="637395"/>
                </a:lnTo>
                <a:cubicBezTo>
                  <a:pt x="3001576" y="624578"/>
                  <a:pt x="2989062" y="616306"/>
                  <a:pt x="2976244" y="618924"/>
                </a:cubicBezTo>
                <a:cubicBezTo>
                  <a:pt x="2963424" y="621539"/>
                  <a:pt x="2955155" y="634054"/>
                  <a:pt x="2957770" y="646871"/>
                </a:cubicBezTo>
                <a:cubicBezTo>
                  <a:pt x="2960388" y="659688"/>
                  <a:pt x="2972899" y="667961"/>
                  <a:pt x="2985720" y="665342"/>
                </a:cubicBezTo>
                <a:cubicBezTo>
                  <a:pt x="2995022" y="663444"/>
                  <a:pt x="3002293" y="656173"/>
                  <a:pt x="3004191" y="646871"/>
                </a:cubicBezTo>
                <a:lnTo>
                  <a:pt x="3137324" y="646871"/>
                </a:lnTo>
                <a:lnTo>
                  <a:pt x="3137324" y="419455"/>
                </a:lnTo>
                <a:lnTo>
                  <a:pt x="3364740" y="419455"/>
                </a:lnTo>
                <a:lnTo>
                  <a:pt x="3364740" y="343650"/>
                </a:lnTo>
                <a:lnTo>
                  <a:pt x="3431069" y="343650"/>
                </a:lnTo>
                <a:lnTo>
                  <a:pt x="3431069" y="467465"/>
                </a:lnTo>
                <a:cubicBezTo>
                  <a:pt x="3418245" y="470081"/>
                  <a:pt x="3409970" y="482595"/>
                  <a:pt x="3412592" y="495412"/>
                </a:cubicBezTo>
                <a:cubicBezTo>
                  <a:pt x="3415213" y="508233"/>
                  <a:pt x="3427721" y="516502"/>
                  <a:pt x="3440545" y="513886"/>
                </a:cubicBezTo>
                <a:cubicBezTo>
                  <a:pt x="3453368" y="511268"/>
                  <a:pt x="3461644" y="498757"/>
                  <a:pt x="3459022" y="485936"/>
                </a:cubicBezTo>
                <a:cubicBezTo>
                  <a:pt x="3457127" y="476635"/>
                  <a:pt x="3449862" y="469364"/>
                  <a:pt x="3440545" y="467465"/>
                </a:cubicBezTo>
                <a:lnTo>
                  <a:pt x="3440545" y="334175"/>
                </a:lnTo>
                <a:close/>
                <a:moveTo>
                  <a:pt x="2980976" y="656347"/>
                </a:moveTo>
                <a:cubicBezTo>
                  <a:pt x="2973127" y="656347"/>
                  <a:pt x="2966762" y="649982"/>
                  <a:pt x="2966762" y="642133"/>
                </a:cubicBezTo>
                <a:cubicBezTo>
                  <a:pt x="2966762" y="634284"/>
                  <a:pt x="2973127" y="627920"/>
                  <a:pt x="2980976" y="627920"/>
                </a:cubicBezTo>
                <a:cubicBezTo>
                  <a:pt x="2988825" y="627920"/>
                  <a:pt x="2995189" y="634284"/>
                  <a:pt x="2995189" y="642133"/>
                </a:cubicBezTo>
                <a:cubicBezTo>
                  <a:pt x="2995173" y="649976"/>
                  <a:pt x="2988818" y="656331"/>
                  <a:pt x="2980976" y="656347"/>
                </a:cubicBezTo>
                <a:close/>
                <a:moveTo>
                  <a:pt x="3450020" y="490523"/>
                </a:moveTo>
                <a:cubicBezTo>
                  <a:pt x="3450020" y="498372"/>
                  <a:pt x="3443672" y="504736"/>
                  <a:pt x="3435807" y="504736"/>
                </a:cubicBezTo>
                <a:cubicBezTo>
                  <a:pt x="3427942" y="504736"/>
                  <a:pt x="3421593" y="498372"/>
                  <a:pt x="3421593" y="490523"/>
                </a:cubicBezTo>
                <a:cubicBezTo>
                  <a:pt x="3421593" y="482674"/>
                  <a:pt x="3427942" y="476309"/>
                  <a:pt x="3435807" y="476309"/>
                </a:cubicBezTo>
                <a:cubicBezTo>
                  <a:pt x="3443672" y="476309"/>
                  <a:pt x="3450020" y="482674"/>
                  <a:pt x="3450020" y="490523"/>
                </a:cubicBezTo>
                <a:close/>
                <a:moveTo>
                  <a:pt x="2445602" y="2560478"/>
                </a:moveTo>
                <a:cubicBezTo>
                  <a:pt x="2458419" y="2563096"/>
                  <a:pt x="2470933" y="2554827"/>
                  <a:pt x="2473552" y="2542010"/>
                </a:cubicBezTo>
                <a:cubicBezTo>
                  <a:pt x="2473555" y="2542007"/>
                  <a:pt x="2473555" y="2542004"/>
                  <a:pt x="2473555" y="2542000"/>
                </a:cubicBezTo>
                <a:lnTo>
                  <a:pt x="2682493" y="2542000"/>
                </a:lnTo>
                <a:lnTo>
                  <a:pt x="2682493" y="2333062"/>
                </a:lnTo>
                <a:cubicBezTo>
                  <a:pt x="2695313" y="2330447"/>
                  <a:pt x="2703582" y="2317933"/>
                  <a:pt x="2700964" y="2305116"/>
                </a:cubicBezTo>
                <a:cubicBezTo>
                  <a:pt x="2698349" y="2292295"/>
                  <a:pt x="2685835" y="2284026"/>
                  <a:pt x="2673017" y="2286641"/>
                </a:cubicBezTo>
                <a:cubicBezTo>
                  <a:pt x="2660200" y="2289260"/>
                  <a:pt x="2651928" y="2301771"/>
                  <a:pt x="2654546" y="2314591"/>
                </a:cubicBezTo>
                <a:cubicBezTo>
                  <a:pt x="2656444" y="2323893"/>
                  <a:pt x="2663715" y="2331164"/>
                  <a:pt x="2673017" y="2333062"/>
                </a:cubicBezTo>
                <a:lnTo>
                  <a:pt x="2673017" y="2532525"/>
                </a:lnTo>
                <a:lnTo>
                  <a:pt x="2473555" y="2532525"/>
                </a:lnTo>
                <a:cubicBezTo>
                  <a:pt x="2470936" y="2519707"/>
                  <a:pt x="2458419" y="2511438"/>
                  <a:pt x="2445602" y="2514060"/>
                </a:cubicBezTo>
                <a:cubicBezTo>
                  <a:pt x="2432784" y="2516678"/>
                  <a:pt x="2424515" y="2529196"/>
                  <a:pt x="2427137" y="2542013"/>
                </a:cubicBezTo>
                <a:cubicBezTo>
                  <a:pt x="2429038" y="2551312"/>
                  <a:pt x="2436303" y="2558576"/>
                  <a:pt x="2445602" y="2560478"/>
                </a:cubicBezTo>
                <a:close/>
                <a:moveTo>
                  <a:pt x="2663542" y="2309847"/>
                </a:moveTo>
                <a:cubicBezTo>
                  <a:pt x="2663542" y="2301998"/>
                  <a:pt x="2669906" y="2295634"/>
                  <a:pt x="2677755" y="2295634"/>
                </a:cubicBezTo>
                <a:cubicBezTo>
                  <a:pt x="2685604" y="2295634"/>
                  <a:pt x="2691969" y="2301998"/>
                  <a:pt x="2691969" y="2309847"/>
                </a:cubicBezTo>
                <a:cubicBezTo>
                  <a:pt x="2691969" y="2317696"/>
                  <a:pt x="2685604" y="2324060"/>
                  <a:pt x="2677755" y="2324060"/>
                </a:cubicBezTo>
                <a:cubicBezTo>
                  <a:pt x="2669906" y="2324060"/>
                  <a:pt x="2663542" y="2317696"/>
                  <a:pt x="2663542" y="2309847"/>
                </a:cubicBezTo>
                <a:close/>
                <a:moveTo>
                  <a:pt x="2450340" y="2523049"/>
                </a:moveTo>
                <a:cubicBezTo>
                  <a:pt x="2458188" y="2523049"/>
                  <a:pt x="2464553" y="2529414"/>
                  <a:pt x="2464553" y="2537263"/>
                </a:cubicBezTo>
                <a:cubicBezTo>
                  <a:pt x="2464553" y="2545112"/>
                  <a:pt x="2458188" y="2551476"/>
                  <a:pt x="2450340" y="2551476"/>
                </a:cubicBezTo>
                <a:cubicBezTo>
                  <a:pt x="2442490" y="2551476"/>
                  <a:pt x="2436126" y="2545112"/>
                  <a:pt x="2436126" y="2537263"/>
                </a:cubicBezTo>
                <a:cubicBezTo>
                  <a:pt x="2436107" y="2529429"/>
                  <a:pt x="2442443" y="2523068"/>
                  <a:pt x="2450276" y="2523049"/>
                </a:cubicBezTo>
                <a:cubicBezTo>
                  <a:pt x="2450298" y="2523049"/>
                  <a:pt x="2450317" y="2523049"/>
                  <a:pt x="2450340" y="2523049"/>
                </a:cubicBezTo>
                <a:close/>
                <a:moveTo>
                  <a:pt x="3658485" y="892764"/>
                </a:moveTo>
                <a:cubicBezTo>
                  <a:pt x="3660032" y="893077"/>
                  <a:pt x="3661643" y="893238"/>
                  <a:pt x="3663222" y="893238"/>
                </a:cubicBezTo>
                <a:cubicBezTo>
                  <a:pt x="3676299" y="893238"/>
                  <a:pt x="3686912" y="882631"/>
                  <a:pt x="3686912" y="869549"/>
                </a:cubicBezTo>
                <a:cubicBezTo>
                  <a:pt x="3686912" y="868023"/>
                  <a:pt x="3686753" y="866501"/>
                  <a:pt x="3686469" y="865000"/>
                </a:cubicBezTo>
                <a:cubicBezTo>
                  <a:pt x="3683974" y="852161"/>
                  <a:pt x="3671529" y="843784"/>
                  <a:pt x="3658674" y="846289"/>
                </a:cubicBezTo>
                <a:cubicBezTo>
                  <a:pt x="3649293" y="848124"/>
                  <a:pt x="3641934" y="855433"/>
                  <a:pt x="3640007" y="864811"/>
                </a:cubicBezTo>
                <a:lnTo>
                  <a:pt x="3092757" y="864811"/>
                </a:lnTo>
                <a:lnTo>
                  <a:pt x="2976238" y="981298"/>
                </a:lnTo>
                <a:lnTo>
                  <a:pt x="2976238" y="1452933"/>
                </a:lnTo>
                <a:cubicBezTo>
                  <a:pt x="2963420" y="1455548"/>
                  <a:pt x="2955148" y="1468062"/>
                  <a:pt x="2957767" y="1480879"/>
                </a:cubicBezTo>
                <a:cubicBezTo>
                  <a:pt x="2960382" y="1493700"/>
                  <a:pt x="2972896" y="1501969"/>
                  <a:pt x="2985714" y="1499354"/>
                </a:cubicBezTo>
                <a:cubicBezTo>
                  <a:pt x="2998534" y="1496739"/>
                  <a:pt x="3006803" y="1484224"/>
                  <a:pt x="3004185" y="1471404"/>
                </a:cubicBezTo>
                <a:cubicBezTo>
                  <a:pt x="3002286" y="1462102"/>
                  <a:pt x="2995015" y="1454831"/>
                  <a:pt x="2985714" y="1452933"/>
                </a:cubicBezTo>
                <a:lnTo>
                  <a:pt x="2985714" y="985467"/>
                </a:lnTo>
                <a:lnTo>
                  <a:pt x="3096642" y="874286"/>
                </a:lnTo>
                <a:lnTo>
                  <a:pt x="3639912" y="874286"/>
                </a:lnTo>
                <a:cubicBezTo>
                  <a:pt x="3641839" y="883620"/>
                  <a:pt x="3649135" y="890900"/>
                  <a:pt x="3658485" y="892764"/>
                </a:cubicBezTo>
                <a:close/>
                <a:moveTo>
                  <a:pt x="3658485" y="856125"/>
                </a:moveTo>
                <a:cubicBezTo>
                  <a:pt x="3665876" y="853519"/>
                  <a:pt x="3673993" y="857407"/>
                  <a:pt x="3676615" y="864811"/>
                </a:cubicBezTo>
                <a:cubicBezTo>
                  <a:pt x="3679204" y="872218"/>
                  <a:pt x="3675320" y="880332"/>
                  <a:pt x="3667929" y="882938"/>
                </a:cubicBezTo>
                <a:cubicBezTo>
                  <a:pt x="3660506" y="885544"/>
                  <a:pt x="3652420" y="881658"/>
                  <a:pt x="3649799" y="874255"/>
                </a:cubicBezTo>
                <a:cubicBezTo>
                  <a:pt x="3647208" y="866851"/>
                  <a:pt x="3651093" y="858746"/>
                  <a:pt x="3658485" y="856125"/>
                </a:cubicBezTo>
                <a:close/>
                <a:moveTo>
                  <a:pt x="2995189" y="1475990"/>
                </a:moveTo>
                <a:cubicBezTo>
                  <a:pt x="2995189" y="1483839"/>
                  <a:pt x="2988825" y="1490203"/>
                  <a:pt x="2980976" y="1490203"/>
                </a:cubicBezTo>
                <a:cubicBezTo>
                  <a:pt x="2973127" y="1490203"/>
                  <a:pt x="2966762" y="1483839"/>
                  <a:pt x="2966762" y="1475990"/>
                </a:cubicBezTo>
                <a:cubicBezTo>
                  <a:pt x="2966762" y="1468141"/>
                  <a:pt x="2973127" y="1461777"/>
                  <a:pt x="2980976" y="1461777"/>
                </a:cubicBezTo>
                <a:cubicBezTo>
                  <a:pt x="2988825" y="1461777"/>
                  <a:pt x="2995189" y="1468141"/>
                  <a:pt x="2995189" y="1475990"/>
                </a:cubicBezTo>
                <a:close/>
                <a:moveTo>
                  <a:pt x="2748822" y="1575011"/>
                </a:moveTo>
                <a:cubicBezTo>
                  <a:pt x="2761640" y="1577629"/>
                  <a:pt x="2774154" y="1569360"/>
                  <a:pt x="2776772" y="1556543"/>
                </a:cubicBezTo>
                <a:cubicBezTo>
                  <a:pt x="2776776" y="1556539"/>
                  <a:pt x="2776776" y="1556536"/>
                  <a:pt x="2776776" y="1556533"/>
                </a:cubicBezTo>
                <a:lnTo>
                  <a:pt x="3061519" y="1556533"/>
                </a:lnTo>
                <a:lnTo>
                  <a:pt x="3061519" y="1195985"/>
                </a:lnTo>
                <a:cubicBezTo>
                  <a:pt x="3074339" y="1193369"/>
                  <a:pt x="3082608" y="1180855"/>
                  <a:pt x="3079990" y="1168038"/>
                </a:cubicBezTo>
                <a:cubicBezTo>
                  <a:pt x="3077375" y="1155217"/>
                  <a:pt x="3064861" y="1146948"/>
                  <a:pt x="3052043" y="1149563"/>
                </a:cubicBezTo>
                <a:cubicBezTo>
                  <a:pt x="3039226" y="1152179"/>
                  <a:pt x="3030954" y="1164693"/>
                  <a:pt x="3033572" y="1177513"/>
                </a:cubicBezTo>
                <a:cubicBezTo>
                  <a:pt x="3035470" y="1186815"/>
                  <a:pt x="3042741" y="1194086"/>
                  <a:pt x="3052043" y="1195985"/>
                </a:cubicBezTo>
                <a:lnTo>
                  <a:pt x="3052043" y="1547057"/>
                </a:lnTo>
                <a:lnTo>
                  <a:pt x="2776776" y="1547057"/>
                </a:lnTo>
                <a:cubicBezTo>
                  <a:pt x="2774157" y="1534240"/>
                  <a:pt x="2761640" y="1525971"/>
                  <a:pt x="2748822" y="1528593"/>
                </a:cubicBezTo>
                <a:cubicBezTo>
                  <a:pt x="2736005" y="1531211"/>
                  <a:pt x="2727736" y="1543728"/>
                  <a:pt x="2730358" y="1556546"/>
                </a:cubicBezTo>
                <a:cubicBezTo>
                  <a:pt x="2732259" y="1565844"/>
                  <a:pt x="2739524" y="1573109"/>
                  <a:pt x="2748822" y="1575011"/>
                </a:cubicBezTo>
                <a:close/>
                <a:moveTo>
                  <a:pt x="3042568" y="1172769"/>
                </a:moveTo>
                <a:cubicBezTo>
                  <a:pt x="3042568" y="1164920"/>
                  <a:pt x="3048932" y="1158556"/>
                  <a:pt x="3056781" y="1158556"/>
                </a:cubicBezTo>
                <a:cubicBezTo>
                  <a:pt x="3064630" y="1158556"/>
                  <a:pt x="3070994" y="1164920"/>
                  <a:pt x="3070994" y="1172769"/>
                </a:cubicBezTo>
                <a:cubicBezTo>
                  <a:pt x="3070994" y="1180618"/>
                  <a:pt x="3064630" y="1186983"/>
                  <a:pt x="3056781" y="1186983"/>
                </a:cubicBezTo>
                <a:cubicBezTo>
                  <a:pt x="3048932" y="1186983"/>
                  <a:pt x="3042568" y="1180618"/>
                  <a:pt x="3042568" y="1172769"/>
                </a:cubicBezTo>
                <a:close/>
                <a:moveTo>
                  <a:pt x="2753560" y="1537582"/>
                </a:moveTo>
                <a:cubicBezTo>
                  <a:pt x="2761409" y="1537582"/>
                  <a:pt x="2767774" y="1543946"/>
                  <a:pt x="2767774" y="1551795"/>
                </a:cubicBezTo>
                <a:cubicBezTo>
                  <a:pt x="2767774" y="1559644"/>
                  <a:pt x="2761409" y="1566009"/>
                  <a:pt x="2753560" y="1566009"/>
                </a:cubicBezTo>
                <a:cubicBezTo>
                  <a:pt x="2745711" y="1566009"/>
                  <a:pt x="2739347" y="1559644"/>
                  <a:pt x="2739347" y="1551795"/>
                </a:cubicBezTo>
                <a:cubicBezTo>
                  <a:pt x="2739328" y="1543962"/>
                  <a:pt x="2745664" y="1537601"/>
                  <a:pt x="2753497" y="1537582"/>
                </a:cubicBezTo>
                <a:cubicBezTo>
                  <a:pt x="2753519" y="1537582"/>
                  <a:pt x="2753538" y="1537582"/>
                  <a:pt x="2753560" y="1537582"/>
                </a:cubicBezTo>
                <a:close/>
                <a:moveTo>
                  <a:pt x="4795562" y="334175"/>
                </a:moveTo>
                <a:lnTo>
                  <a:pt x="4795562" y="409980"/>
                </a:lnTo>
                <a:lnTo>
                  <a:pt x="4568147" y="409980"/>
                </a:lnTo>
                <a:lnTo>
                  <a:pt x="4568147" y="637395"/>
                </a:lnTo>
                <a:lnTo>
                  <a:pt x="4444490" y="637395"/>
                </a:lnTo>
                <a:cubicBezTo>
                  <a:pt x="4441868" y="624578"/>
                  <a:pt x="4429360" y="616306"/>
                  <a:pt x="4416537" y="618924"/>
                </a:cubicBezTo>
                <a:cubicBezTo>
                  <a:pt x="4403713" y="621539"/>
                  <a:pt x="4395437" y="634054"/>
                  <a:pt x="4398059" y="646871"/>
                </a:cubicBezTo>
                <a:cubicBezTo>
                  <a:pt x="4400681" y="659688"/>
                  <a:pt x="4413188" y="667961"/>
                  <a:pt x="4426012" y="665342"/>
                </a:cubicBezTo>
                <a:cubicBezTo>
                  <a:pt x="4435330" y="663444"/>
                  <a:pt x="4442595" y="656173"/>
                  <a:pt x="4444490" y="646871"/>
                </a:cubicBezTo>
                <a:lnTo>
                  <a:pt x="4577623" y="646871"/>
                </a:lnTo>
                <a:lnTo>
                  <a:pt x="4577623" y="419455"/>
                </a:lnTo>
                <a:lnTo>
                  <a:pt x="4805038" y="419455"/>
                </a:lnTo>
                <a:lnTo>
                  <a:pt x="4805038" y="343650"/>
                </a:lnTo>
                <a:lnTo>
                  <a:pt x="4871368" y="343650"/>
                </a:lnTo>
                <a:lnTo>
                  <a:pt x="4871368" y="467465"/>
                </a:lnTo>
                <a:cubicBezTo>
                  <a:pt x="4858544" y="470081"/>
                  <a:pt x="4850268" y="482595"/>
                  <a:pt x="4852890" y="495412"/>
                </a:cubicBezTo>
                <a:cubicBezTo>
                  <a:pt x="4855512" y="508233"/>
                  <a:pt x="4868019" y="516502"/>
                  <a:pt x="4880843" y="513886"/>
                </a:cubicBezTo>
                <a:cubicBezTo>
                  <a:pt x="4893667" y="511268"/>
                  <a:pt x="4901942" y="498757"/>
                  <a:pt x="4899321" y="485936"/>
                </a:cubicBezTo>
                <a:cubicBezTo>
                  <a:pt x="4897426" y="476635"/>
                  <a:pt x="4890161" y="469364"/>
                  <a:pt x="4880843" y="467465"/>
                </a:cubicBezTo>
                <a:lnTo>
                  <a:pt x="4880843" y="334175"/>
                </a:lnTo>
                <a:close/>
                <a:moveTo>
                  <a:pt x="4421274" y="656347"/>
                </a:moveTo>
                <a:cubicBezTo>
                  <a:pt x="4413410" y="656347"/>
                  <a:pt x="4407061" y="649982"/>
                  <a:pt x="4407061" y="642133"/>
                </a:cubicBezTo>
                <a:cubicBezTo>
                  <a:pt x="4407061" y="634284"/>
                  <a:pt x="4413410" y="627920"/>
                  <a:pt x="4421274" y="627920"/>
                </a:cubicBezTo>
                <a:cubicBezTo>
                  <a:pt x="4429139" y="627920"/>
                  <a:pt x="4435488" y="634284"/>
                  <a:pt x="4435488" y="642133"/>
                </a:cubicBezTo>
                <a:cubicBezTo>
                  <a:pt x="4435456" y="649976"/>
                  <a:pt x="4429108" y="656331"/>
                  <a:pt x="4421274" y="656347"/>
                </a:cubicBezTo>
                <a:close/>
                <a:moveTo>
                  <a:pt x="4890319" y="490523"/>
                </a:moveTo>
                <a:cubicBezTo>
                  <a:pt x="4890319" y="498372"/>
                  <a:pt x="4883970" y="504736"/>
                  <a:pt x="4876105" y="504736"/>
                </a:cubicBezTo>
                <a:cubicBezTo>
                  <a:pt x="4868241" y="504736"/>
                  <a:pt x="4861892" y="498372"/>
                  <a:pt x="4861892" y="490523"/>
                </a:cubicBezTo>
                <a:cubicBezTo>
                  <a:pt x="4861892" y="482674"/>
                  <a:pt x="4868241" y="476309"/>
                  <a:pt x="4876105" y="476309"/>
                </a:cubicBezTo>
                <a:cubicBezTo>
                  <a:pt x="4883970" y="476309"/>
                  <a:pt x="4890319" y="482674"/>
                  <a:pt x="4890319" y="490523"/>
                </a:cubicBezTo>
                <a:close/>
                <a:moveTo>
                  <a:pt x="4625475" y="3072637"/>
                </a:moveTo>
                <a:cubicBezTo>
                  <a:pt x="4628096" y="3085454"/>
                  <a:pt x="4640604" y="3093726"/>
                  <a:pt x="4653428" y="3091108"/>
                </a:cubicBezTo>
                <a:cubicBezTo>
                  <a:pt x="4666251" y="3088493"/>
                  <a:pt x="4674527" y="3075978"/>
                  <a:pt x="4671905" y="3063161"/>
                </a:cubicBezTo>
                <a:cubicBezTo>
                  <a:pt x="4669284" y="3050344"/>
                  <a:pt x="4656776" y="3042071"/>
                  <a:pt x="4643952" y="3044690"/>
                </a:cubicBezTo>
                <a:cubicBezTo>
                  <a:pt x="4634634" y="3046588"/>
                  <a:pt x="4627370" y="3053859"/>
                  <a:pt x="4625475" y="3063161"/>
                </a:cubicBezTo>
                <a:lnTo>
                  <a:pt x="4122791" y="3063161"/>
                </a:lnTo>
                <a:lnTo>
                  <a:pt x="4122791" y="2800686"/>
                </a:lnTo>
                <a:lnTo>
                  <a:pt x="3930436" y="2608330"/>
                </a:lnTo>
                <a:lnTo>
                  <a:pt x="3838048" y="2608330"/>
                </a:lnTo>
                <a:cubicBezTo>
                  <a:pt x="3835427" y="2595513"/>
                  <a:pt x="3822918" y="2587240"/>
                  <a:pt x="3810095" y="2589859"/>
                </a:cubicBezTo>
                <a:cubicBezTo>
                  <a:pt x="3797271" y="2592474"/>
                  <a:pt x="3788996" y="2604988"/>
                  <a:pt x="3791618" y="2617806"/>
                </a:cubicBezTo>
                <a:cubicBezTo>
                  <a:pt x="3794239" y="2630623"/>
                  <a:pt x="3806747" y="2638895"/>
                  <a:pt x="3819571" y="2636277"/>
                </a:cubicBezTo>
                <a:cubicBezTo>
                  <a:pt x="3828888" y="2634378"/>
                  <a:pt x="3836153" y="2627108"/>
                  <a:pt x="3838048" y="2617806"/>
                </a:cubicBezTo>
                <a:lnTo>
                  <a:pt x="3926487" y="2617806"/>
                </a:lnTo>
                <a:lnTo>
                  <a:pt x="4113158" y="2804476"/>
                </a:lnTo>
                <a:lnTo>
                  <a:pt x="4113158" y="3072637"/>
                </a:lnTo>
                <a:close/>
                <a:moveTo>
                  <a:pt x="4648690" y="3053685"/>
                </a:moveTo>
                <a:cubicBezTo>
                  <a:pt x="4656555" y="3053685"/>
                  <a:pt x="4662903" y="3060050"/>
                  <a:pt x="4662903" y="3067899"/>
                </a:cubicBezTo>
                <a:cubicBezTo>
                  <a:pt x="4662903" y="3075748"/>
                  <a:pt x="4656555" y="3082112"/>
                  <a:pt x="4648690" y="3082112"/>
                </a:cubicBezTo>
                <a:cubicBezTo>
                  <a:pt x="4640825" y="3082112"/>
                  <a:pt x="4634476" y="3075748"/>
                  <a:pt x="4634476" y="3067899"/>
                </a:cubicBezTo>
                <a:cubicBezTo>
                  <a:pt x="4634445" y="3060066"/>
                  <a:pt x="4640794" y="3053704"/>
                  <a:pt x="4648627" y="3053685"/>
                </a:cubicBezTo>
                <a:cubicBezTo>
                  <a:pt x="4648658" y="3053685"/>
                  <a:pt x="4648658" y="3053685"/>
                  <a:pt x="4648690" y="3053685"/>
                </a:cubicBezTo>
                <a:close/>
                <a:moveTo>
                  <a:pt x="3814833" y="2627281"/>
                </a:moveTo>
                <a:cubicBezTo>
                  <a:pt x="3806968" y="2627281"/>
                  <a:pt x="3800619" y="2620917"/>
                  <a:pt x="3800619" y="2613068"/>
                </a:cubicBezTo>
                <a:cubicBezTo>
                  <a:pt x="3800619" y="2605219"/>
                  <a:pt x="3806968" y="2598854"/>
                  <a:pt x="3814833" y="2598854"/>
                </a:cubicBezTo>
                <a:cubicBezTo>
                  <a:pt x="3822698" y="2598854"/>
                  <a:pt x="3829046" y="2605219"/>
                  <a:pt x="3829046" y="2613068"/>
                </a:cubicBezTo>
                <a:cubicBezTo>
                  <a:pt x="3829015" y="2620911"/>
                  <a:pt x="3822666" y="2627262"/>
                  <a:pt x="3814833" y="2627281"/>
                </a:cubicBezTo>
                <a:close/>
                <a:moveTo>
                  <a:pt x="2473555" y="2987356"/>
                </a:moveTo>
                <a:cubicBezTo>
                  <a:pt x="2470940" y="2974538"/>
                  <a:pt x="2458425" y="2966266"/>
                  <a:pt x="2445608" y="2968885"/>
                </a:cubicBezTo>
                <a:cubicBezTo>
                  <a:pt x="2432787" y="2971500"/>
                  <a:pt x="2424518" y="2984014"/>
                  <a:pt x="2427134" y="2996831"/>
                </a:cubicBezTo>
                <a:cubicBezTo>
                  <a:pt x="2429752" y="3009649"/>
                  <a:pt x="2442263" y="3017921"/>
                  <a:pt x="2455084" y="3015303"/>
                </a:cubicBezTo>
                <a:cubicBezTo>
                  <a:pt x="2464385" y="3013404"/>
                  <a:pt x="2471656" y="3006133"/>
                  <a:pt x="2473555" y="2996831"/>
                </a:cubicBezTo>
                <a:lnTo>
                  <a:pt x="2530883" y="2996831"/>
                </a:lnTo>
                <a:lnTo>
                  <a:pt x="2530883" y="2876428"/>
                </a:lnTo>
                <a:lnTo>
                  <a:pt x="2414395" y="2759940"/>
                </a:lnTo>
                <a:lnTo>
                  <a:pt x="2321944" y="2759940"/>
                </a:lnTo>
                <a:cubicBezTo>
                  <a:pt x="2319329" y="2747123"/>
                  <a:pt x="2306815" y="2738851"/>
                  <a:pt x="2293998" y="2741469"/>
                </a:cubicBezTo>
                <a:cubicBezTo>
                  <a:pt x="2281177" y="2744084"/>
                  <a:pt x="2272908" y="2756599"/>
                  <a:pt x="2275523" y="2769416"/>
                </a:cubicBezTo>
                <a:cubicBezTo>
                  <a:pt x="2278142" y="2782233"/>
                  <a:pt x="2290653" y="2790506"/>
                  <a:pt x="2303473" y="2787887"/>
                </a:cubicBezTo>
                <a:cubicBezTo>
                  <a:pt x="2312775" y="2785989"/>
                  <a:pt x="2320046" y="2778718"/>
                  <a:pt x="2321944" y="2769416"/>
                </a:cubicBezTo>
                <a:lnTo>
                  <a:pt x="2410384" y="2769416"/>
                </a:lnTo>
                <a:lnTo>
                  <a:pt x="2521280" y="2880313"/>
                </a:lnTo>
                <a:lnTo>
                  <a:pt x="2521280" y="2987356"/>
                </a:lnTo>
                <a:close/>
                <a:moveTo>
                  <a:pt x="2450340" y="3006307"/>
                </a:moveTo>
                <a:cubicBezTo>
                  <a:pt x="2442490" y="3006307"/>
                  <a:pt x="2436126" y="2999943"/>
                  <a:pt x="2436126" y="2992094"/>
                </a:cubicBezTo>
                <a:cubicBezTo>
                  <a:pt x="2436126" y="2984245"/>
                  <a:pt x="2442490" y="2977880"/>
                  <a:pt x="2450340" y="2977880"/>
                </a:cubicBezTo>
                <a:cubicBezTo>
                  <a:pt x="2458188" y="2977880"/>
                  <a:pt x="2464553" y="2984245"/>
                  <a:pt x="2464553" y="2992094"/>
                </a:cubicBezTo>
                <a:cubicBezTo>
                  <a:pt x="2464537" y="2999936"/>
                  <a:pt x="2458182" y="3006288"/>
                  <a:pt x="2450340" y="3006307"/>
                </a:cubicBezTo>
                <a:close/>
                <a:moveTo>
                  <a:pt x="2298729" y="2778892"/>
                </a:moveTo>
                <a:cubicBezTo>
                  <a:pt x="2290880" y="2778892"/>
                  <a:pt x="2284516" y="2772527"/>
                  <a:pt x="2284516" y="2764678"/>
                </a:cubicBezTo>
                <a:cubicBezTo>
                  <a:pt x="2284516" y="2756829"/>
                  <a:pt x="2290880" y="2750465"/>
                  <a:pt x="2298729" y="2750465"/>
                </a:cubicBezTo>
                <a:cubicBezTo>
                  <a:pt x="2306578" y="2750465"/>
                  <a:pt x="2312943" y="2756829"/>
                  <a:pt x="2312943" y="2764678"/>
                </a:cubicBezTo>
                <a:cubicBezTo>
                  <a:pt x="2312927" y="2772521"/>
                  <a:pt x="2306572" y="2778873"/>
                  <a:pt x="2298729" y="2778892"/>
                </a:cubicBezTo>
                <a:close/>
                <a:moveTo>
                  <a:pt x="2473555" y="1926083"/>
                </a:moveTo>
                <a:cubicBezTo>
                  <a:pt x="2470940" y="1913266"/>
                  <a:pt x="2458425" y="1904994"/>
                  <a:pt x="2445608" y="1907612"/>
                </a:cubicBezTo>
                <a:cubicBezTo>
                  <a:pt x="2432787" y="1910227"/>
                  <a:pt x="2424518" y="1922742"/>
                  <a:pt x="2427134" y="1935559"/>
                </a:cubicBezTo>
                <a:cubicBezTo>
                  <a:pt x="2429752" y="1948376"/>
                  <a:pt x="2442263" y="1956649"/>
                  <a:pt x="2455084" y="1954030"/>
                </a:cubicBezTo>
                <a:cubicBezTo>
                  <a:pt x="2464385" y="1952132"/>
                  <a:pt x="2471656" y="1944861"/>
                  <a:pt x="2473555" y="1935559"/>
                </a:cubicBezTo>
                <a:lnTo>
                  <a:pt x="2530883" y="1935559"/>
                </a:lnTo>
                <a:lnTo>
                  <a:pt x="2530883" y="1850278"/>
                </a:lnTo>
                <a:lnTo>
                  <a:pt x="2455077" y="1850278"/>
                </a:lnTo>
                <a:lnTo>
                  <a:pt x="2455077" y="1708143"/>
                </a:lnTo>
                <a:lnTo>
                  <a:pt x="2521407" y="1708143"/>
                </a:lnTo>
                <a:lnTo>
                  <a:pt x="2521407" y="1756153"/>
                </a:lnTo>
                <a:cubicBezTo>
                  <a:pt x="2508589" y="1758769"/>
                  <a:pt x="2500317" y="1771283"/>
                  <a:pt x="2502936" y="1784100"/>
                </a:cubicBezTo>
                <a:cubicBezTo>
                  <a:pt x="2505551" y="1796921"/>
                  <a:pt x="2518065" y="1805190"/>
                  <a:pt x="2530883" y="1802575"/>
                </a:cubicBezTo>
                <a:cubicBezTo>
                  <a:pt x="2543703" y="1799956"/>
                  <a:pt x="2551972" y="1787445"/>
                  <a:pt x="2549354" y="1774625"/>
                </a:cubicBezTo>
                <a:cubicBezTo>
                  <a:pt x="2547455" y="1765323"/>
                  <a:pt x="2540184" y="1758052"/>
                  <a:pt x="2530883" y="1756153"/>
                </a:cubicBezTo>
                <a:lnTo>
                  <a:pt x="2530883" y="1698668"/>
                </a:lnTo>
                <a:lnTo>
                  <a:pt x="2445602" y="1698668"/>
                </a:lnTo>
                <a:lnTo>
                  <a:pt x="2445602" y="1859754"/>
                </a:lnTo>
                <a:lnTo>
                  <a:pt x="2521407" y="1859754"/>
                </a:lnTo>
                <a:lnTo>
                  <a:pt x="2521407" y="1926083"/>
                </a:lnTo>
                <a:close/>
                <a:moveTo>
                  <a:pt x="2450340" y="1945035"/>
                </a:moveTo>
                <a:cubicBezTo>
                  <a:pt x="2442490" y="1945035"/>
                  <a:pt x="2436126" y="1938670"/>
                  <a:pt x="2436126" y="1930821"/>
                </a:cubicBezTo>
                <a:cubicBezTo>
                  <a:pt x="2436126" y="1922972"/>
                  <a:pt x="2442490" y="1916608"/>
                  <a:pt x="2450340" y="1916608"/>
                </a:cubicBezTo>
                <a:cubicBezTo>
                  <a:pt x="2458188" y="1916608"/>
                  <a:pt x="2464553" y="1922972"/>
                  <a:pt x="2464553" y="1930821"/>
                </a:cubicBezTo>
                <a:cubicBezTo>
                  <a:pt x="2464537" y="1938664"/>
                  <a:pt x="2458182" y="1945016"/>
                  <a:pt x="2450340" y="1945035"/>
                </a:cubicBezTo>
                <a:close/>
                <a:moveTo>
                  <a:pt x="2540358" y="1779211"/>
                </a:moveTo>
                <a:cubicBezTo>
                  <a:pt x="2540358" y="1787060"/>
                  <a:pt x="2533994" y="1793424"/>
                  <a:pt x="2526145" y="1793424"/>
                </a:cubicBezTo>
                <a:cubicBezTo>
                  <a:pt x="2518296" y="1793424"/>
                  <a:pt x="2511931" y="1787060"/>
                  <a:pt x="2511931" y="1779211"/>
                </a:cubicBezTo>
                <a:cubicBezTo>
                  <a:pt x="2511931" y="1771362"/>
                  <a:pt x="2518296" y="1764997"/>
                  <a:pt x="2526145" y="1764997"/>
                </a:cubicBezTo>
                <a:cubicBezTo>
                  <a:pt x="2533994" y="1764997"/>
                  <a:pt x="2540358" y="1771362"/>
                  <a:pt x="2540358" y="1779211"/>
                </a:cubicBezTo>
                <a:close/>
                <a:moveTo>
                  <a:pt x="3913853" y="2987356"/>
                </a:moveTo>
                <a:cubicBezTo>
                  <a:pt x="3911232" y="2974538"/>
                  <a:pt x="3898724" y="2966266"/>
                  <a:pt x="3885900" y="2968885"/>
                </a:cubicBezTo>
                <a:cubicBezTo>
                  <a:pt x="3873076" y="2971500"/>
                  <a:pt x="3864801" y="2984014"/>
                  <a:pt x="3867423" y="2996831"/>
                </a:cubicBezTo>
                <a:cubicBezTo>
                  <a:pt x="3870044" y="3009649"/>
                  <a:pt x="3882552" y="3017921"/>
                  <a:pt x="3895376" y="3015303"/>
                </a:cubicBezTo>
                <a:cubicBezTo>
                  <a:pt x="3904693" y="3013404"/>
                  <a:pt x="3911958" y="3006133"/>
                  <a:pt x="3913853" y="2996831"/>
                </a:cubicBezTo>
                <a:lnTo>
                  <a:pt x="3971181" y="2996831"/>
                </a:lnTo>
                <a:lnTo>
                  <a:pt x="3971181" y="2876428"/>
                </a:lnTo>
                <a:lnTo>
                  <a:pt x="3854694" y="2759940"/>
                </a:lnTo>
                <a:lnTo>
                  <a:pt x="3762243" y="2759940"/>
                </a:lnTo>
                <a:cubicBezTo>
                  <a:pt x="3759621" y="2747123"/>
                  <a:pt x="3747113" y="2738851"/>
                  <a:pt x="3734290" y="2741469"/>
                </a:cubicBezTo>
                <a:cubicBezTo>
                  <a:pt x="3721466" y="2744084"/>
                  <a:pt x="3713191" y="2756599"/>
                  <a:pt x="3715812" y="2769416"/>
                </a:cubicBezTo>
                <a:cubicBezTo>
                  <a:pt x="3718434" y="2782233"/>
                  <a:pt x="3730942" y="2790506"/>
                  <a:pt x="3743765" y="2787887"/>
                </a:cubicBezTo>
                <a:cubicBezTo>
                  <a:pt x="3753083" y="2785989"/>
                  <a:pt x="3760348" y="2778718"/>
                  <a:pt x="3762243" y="2769416"/>
                </a:cubicBezTo>
                <a:lnTo>
                  <a:pt x="3850682" y="2769416"/>
                </a:lnTo>
                <a:lnTo>
                  <a:pt x="3961579" y="2880313"/>
                </a:lnTo>
                <a:lnTo>
                  <a:pt x="3961579" y="2987356"/>
                </a:lnTo>
                <a:close/>
                <a:moveTo>
                  <a:pt x="3890638" y="3006307"/>
                </a:moveTo>
                <a:cubicBezTo>
                  <a:pt x="3882773" y="3006307"/>
                  <a:pt x="3876425" y="2999943"/>
                  <a:pt x="3876425" y="2992094"/>
                </a:cubicBezTo>
                <a:cubicBezTo>
                  <a:pt x="3876425" y="2984245"/>
                  <a:pt x="3882773" y="2977880"/>
                  <a:pt x="3890638" y="2977880"/>
                </a:cubicBezTo>
                <a:cubicBezTo>
                  <a:pt x="3898503" y="2977880"/>
                  <a:pt x="3904851" y="2984245"/>
                  <a:pt x="3904851" y="2992094"/>
                </a:cubicBezTo>
                <a:cubicBezTo>
                  <a:pt x="3904820" y="2999936"/>
                  <a:pt x="3898471" y="3006288"/>
                  <a:pt x="3890638" y="3006307"/>
                </a:cubicBezTo>
                <a:close/>
                <a:moveTo>
                  <a:pt x="3739028" y="2778892"/>
                </a:moveTo>
                <a:cubicBezTo>
                  <a:pt x="3731163" y="2778892"/>
                  <a:pt x="3724814" y="2772527"/>
                  <a:pt x="3724814" y="2764678"/>
                </a:cubicBezTo>
                <a:cubicBezTo>
                  <a:pt x="3724814" y="2756829"/>
                  <a:pt x="3731163" y="2750465"/>
                  <a:pt x="3739028" y="2750465"/>
                </a:cubicBezTo>
                <a:cubicBezTo>
                  <a:pt x="3746892" y="2750465"/>
                  <a:pt x="3753241" y="2756829"/>
                  <a:pt x="3753241" y="2764678"/>
                </a:cubicBezTo>
                <a:cubicBezTo>
                  <a:pt x="3753209" y="2772521"/>
                  <a:pt x="3746861" y="2778873"/>
                  <a:pt x="3739028" y="2778892"/>
                </a:cubicBezTo>
                <a:close/>
                <a:moveTo>
                  <a:pt x="2530883" y="2349676"/>
                </a:moveTo>
                <a:lnTo>
                  <a:pt x="2530883" y="2087169"/>
                </a:lnTo>
                <a:lnTo>
                  <a:pt x="2682493" y="2087169"/>
                </a:lnTo>
                <a:lnTo>
                  <a:pt x="2682493" y="1783949"/>
                </a:lnTo>
                <a:lnTo>
                  <a:pt x="3260981" y="1783949"/>
                </a:lnTo>
                <a:cubicBezTo>
                  <a:pt x="3263603" y="1796766"/>
                  <a:pt x="3276110" y="1805038"/>
                  <a:pt x="3288934" y="1802420"/>
                </a:cubicBezTo>
                <a:cubicBezTo>
                  <a:pt x="3301758" y="1799805"/>
                  <a:pt x="3310033" y="1787290"/>
                  <a:pt x="3307412" y="1774473"/>
                </a:cubicBezTo>
                <a:cubicBezTo>
                  <a:pt x="3304790" y="1761656"/>
                  <a:pt x="3292282" y="1753383"/>
                  <a:pt x="3279459" y="1756002"/>
                </a:cubicBezTo>
                <a:cubicBezTo>
                  <a:pt x="3270141" y="1757900"/>
                  <a:pt x="3262876" y="1765171"/>
                  <a:pt x="3260981" y="1774473"/>
                </a:cubicBezTo>
                <a:lnTo>
                  <a:pt x="2673017" y="1774473"/>
                </a:lnTo>
                <a:lnTo>
                  <a:pt x="2673017" y="2077694"/>
                </a:lnTo>
                <a:lnTo>
                  <a:pt x="2521407" y="2077694"/>
                </a:lnTo>
                <a:lnTo>
                  <a:pt x="2521407" y="2345791"/>
                </a:lnTo>
                <a:lnTo>
                  <a:pt x="2293991" y="2573207"/>
                </a:lnTo>
                <a:lnTo>
                  <a:pt x="2293991" y="2590010"/>
                </a:lnTo>
                <a:cubicBezTo>
                  <a:pt x="2281174" y="2592626"/>
                  <a:pt x="2272902" y="2605140"/>
                  <a:pt x="2275520" y="2617957"/>
                </a:cubicBezTo>
                <a:cubicBezTo>
                  <a:pt x="2278135" y="2630778"/>
                  <a:pt x="2290649" y="2639047"/>
                  <a:pt x="2303467" y="2636432"/>
                </a:cubicBezTo>
                <a:cubicBezTo>
                  <a:pt x="2316287" y="2633813"/>
                  <a:pt x="2324556" y="2621302"/>
                  <a:pt x="2321938" y="2608482"/>
                </a:cubicBezTo>
                <a:cubicBezTo>
                  <a:pt x="2320040" y="2599180"/>
                  <a:pt x="2312769" y="2591909"/>
                  <a:pt x="2303467" y="2590010"/>
                </a:cubicBezTo>
                <a:lnTo>
                  <a:pt x="2303467" y="2577376"/>
                </a:lnTo>
                <a:close/>
                <a:moveTo>
                  <a:pt x="3284197" y="1764997"/>
                </a:moveTo>
                <a:cubicBezTo>
                  <a:pt x="3292061" y="1764997"/>
                  <a:pt x="3298410" y="1771362"/>
                  <a:pt x="3298410" y="1779211"/>
                </a:cubicBezTo>
                <a:cubicBezTo>
                  <a:pt x="3298410" y="1787060"/>
                  <a:pt x="3292061" y="1793424"/>
                  <a:pt x="3284197" y="1793424"/>
                </a:cubicBezTo>
                <a:cubicBezTo>
                  <a:pt x="3276332" y="1793424"/>
                  <a:pt x="3269983" y="1787060"/>
                  <a:pt x="3269983" y="1779211"/>
                </a:cubicBezTo>
                <a:cubicBezTo>
                  <a:pt x="3269951" y="1771378"/>
                  <a:pt x="3276300" y="1765016"/>
                  <a:pt x="3284133" y="1764997"/>
                </a:cubicBezTo>
                <a:cubicBezTo>
                  <a:pt x="3284165" y="1764997"/>
                  <a:pt x="3284165" y="1764997"/>
                  <a:pt x="3284197" y="1764997"/>
                </a:cubicBezTo>
                <a:close/>
                <a:moveTo>
                  <a:pt x="2312943" y="2613068"/>
                </a:moveTo>
                <a:cubicBezTo>
                  <a:pt x="2312943" y="2620917"/>
                  <a:pt x="2306578" y="2627281"/>
                  <a:pt x="2298729" y="2627281"/>
                </a:cubicBezTo>
                <a:cubicBezTo>
                  <a:pt x="2290880" y="2627281"/>
                  <a:pt x="2284516" y="2620917"/>
                  <a:pt x="2284516" y="2613068"/>
                </a:cubicBezTo>
                <a:cubicBezTo>
                  <a:pt x="2284516" y="2605219"/>
                  <a:pt x="2290880" y="2598854"/>
                  <a:pt x="2298729" y="2598854"/>
                </a:cubicBezTo>
                <a:cubicBezTo>
                  <a:pt x="2306578" y="2598854"/>
                  <a:pt x="2312943" y="2605219"/>
                  <a:pt x="2312943" y="2613068"/>
                </a:cubicBezTo>
                <a:close/>
                <a:moveTo>
                  <a:pt x="3185176" y="3072637"/>
                </a:moveTo>
                <a:cubicBezTo>
                  <a:pt x="3187798" y="3085454"/>
                  <a:pt x="3200305" y="3093726"/>
                  <a:pt x="3213129" y="3091108"/>
                </a:cubicBezTo>
                <a:cubicBezTo>
                  <a:pt x="3225953" y="3088493"/>
                  <a:pt x="3234228" y="3075978"/>
                  <a:pt x="3231607" y="3063161"/>
                </a:cubicBezTo>
                <a:cubicBezTo>
                  <a:pt x="3228985" y="3050344"/>
                  <a:pt x="3216477" y="3042071"/>
                  <a:pt x="3203654" y="3044690"/>
                </a:cubicBezTo>
                <a:cubicBezTo>
                  <a:pt x="3194336" y="3046588"/>
                  <a:pt x="3187071" y="3053859"/>
                  <a:pt x="3185176" y="3063161"/>
                </a:cubicBezTo>
                <a:lnTo>
                  <a:pt x="2682493" y="3063161"/>
                </a:lnTo>
                <a:lnTo>
                  <a:pt x="2682493" y="2800686"/>
                </a:lnTo>
                <a:lnTo>
                  <a:pt x="2490137" y="2608330"/>
                </a:lnTo>
                <a:lnTo>
                  <a:pt x="2397750" y="2608330"/>
                </a:lnTo>
                <a:cubicBezTo>
                  <a:pt x="2395134" y="2595513"/>
                  <a:pt x="2382620" y="2587240"/>
                  <a:pt x="2369803" y="2589859"/>
                </a:cubicBezTo>
                <a:cubicBezTo>
                  <a:pt x="2356982" y="2592474"/>
                  <a:pt x="2348713" y="2604988"/>
                  <a:pt x="2351328" y="2617806"/>
                </a:cubicBezTo>
                <a:cubicBezTo>
                  <a:pt x="2353947" y="2630623"/>
                  <a:pt x="2366458" y="2638895"/>
                  <a:pt x="2379278" y="2636277"/>
                </a:cubicBezTo>
                <a:cubicBezTo>
                  <a:pt x="2388580" y="2634378"/>
                  <a:pt x="2395851" y="2627108"/>
                  <a:pt x="2397750" y="2617806"/>
                </a:cubicBezTo>
                <a:lnTo>
                  <a:pt x="2486189" y="2617806"/>
                </a:lnTo>
                <a:lnTo>
                  <a:pt x="2672859" y="2804476"/>
                </a:lnTo>
                <a:lnTo>
                  <a:pt x="2672859" y="3072637"/>
                </a:lnTo>
                <a:close/>
                <a:moveTo>
                  <a:pt x="3208391" y="3053685"/>
                </a:moveTo>
                <a:cubicBezTo>
                  <a:pt x="3216256" y="3053685"/>
                  <a:pt x="3222605" y="3060050"/>
                  <a:pt x="3222605" y="3067899"/>
                </a:cubicBezTo>
                <a:cubicBezTo>
                  <a:pt x="3222605" y="3075748"/>
                  <a:pt x="3216256" y="3082112"/>
                  <a:pt x="3208391" y="3082112"/>
                </a:cubicBezTo>
                <a:cubicBezTo>
                  <a:pt x="3200526" y="3082112"/>
                  <a:pt x="3194178" y="3075748"/>
                  <a:pt x="3194178" y="3067899"/>
                </a:cubicBezTo>
                <a:cubicBezTo>
                  <a:pt x="3194146" y="3060066"/>
                  <a:pt x="3200495" y="3053704"/>
                  <a:pt x="3208328" y="3053685"/>
                </a:cubicBezTo>
                <a:cubicBezTo>
                  <a:pt x="3208360" y="3053685"/>
                  <a:pt x="3208360" y="3053685"/>
                  <a:pt x="3208391" y="3053685"/>
                </a:cubicBezTo>
                <a:close/>
                <a:moveTo>
                  <a:pt x="2374534" y="2627281"/>
                </a:moveTo>
                <a:cubicBezTo>
                  <a:pt x="2366685" y="2627281"/>
                  <a:pt x="2360321" y="2620917"/>
                  <a:pt x="2360321" y="2613068"/>
                </a:cubicBezTo>
                <a:cubicBezTo>
                  <a:pt x="2360321" y="2605219"/>
                  <a:pt x="2366685" y="2598854"/>
                  <a:pt x="2374534" y="2598854"/>
                </a:cubicBezTo>
                <a:cubicBezTo>
                  <a:pt x="2382383" y="2598854"/>
                  <a:pt x="2388748" y="2605219"/>
                  <a:pt x="2388748" y="2613068"/>
                </a:cubicBezTo>
                <a:cubicBezTo>
                  <a:pt x="2388732" y="2620911"/>
                  <a:pt x="2382377" y="2627262"/>
                  <a:pt x="2374534" y="2627281"/>
                </a:cubicBezTo>
                <a:close/>
                <a:moveTo>
                  <a:pt x="4568147" y="1575011"/>
                </a:moveTo>
                <a:cubicBezTo>
                  <a:pt x="4580970" y="1577629"/>
                  <a:pt x="4593479" y="1569360"/>
                  <a:pt x="4596100" y="1556543"/>
                </a:cubicBezTo>
                <a:cubicBezTo>
                  <a:pt x="4596100" y="1556539"/>
                  <a:pt x="4596100" y="1556536"/>
                  <a:pt x="4596100" y="1556533"/>
                </a:cubicBezTo>
                <a:lnTo>
                  <a:pt x="4653428" y="1556533"/>
                </a:lnTo>
                <a:lnTo>
                  <a:pt x="4653428" y="1177507"/>
                </a:lnTo>
                <a:lnTo>
                  <a:pt x="4729233" y="1177507"/>
                </a:lnTo>
                <a:lnTo>
                  <a:pt x="4729233" y="1092226"/>
                </a:lnTo>
                <a:lnTo>
                  <a:pt x="4520295" y="1092226"/>
                </a:lnTo>
                <a:cubicBezTo>
                  <a:pt x="4517673" y="1079409"/>
                  <a:pt x="4505165" y="1071137"/>
                  <a:pt x="4492342" y="1073755"/>
                </a:cubicBezTo>
                <a:cubicBezTo>
                  <a:pt x="4479518" y="1076370"/>
                  <a:pt x="4471242" y="1088885"/>
                  <a:pt x="4473864" y="1101702"/>
                </a:cubicBezTo>
                <a:cubicBezTo>
                  <a:pt x="4476486" y="1114519"/>
                  <a:pt x="4488993" y="1122792"/>
                  <a:pt x="4501817" y="1120173"/>
                </a:cubicBezTo>
                <a:cubicBezTo>
                  <a:pt x="4511135" y="1118275"/>
                  <a:pt x="4518400" y="1111004"/>
                  <a:pt x="4520295" y="1101702"/>
                </a:cubicBezTo>
                <a:lnTo>
                  <a:pt x="4719757" y="1101702"/>
                </a:lnTo>
                <a:lnTo>
                  <a:pt x="4719757" y="1168031"/>
                </a:lnTo>
                <a:lnTo>
                  <a:pt x="4643952" y="1168031"/>
                </a:lnTo>
                <a:lnTo>
                  <a:pt x="4643952" y="1547057"/>
                </a:lnTo>
                <a:lnTo>
                  <a:pt x="4596100" y="1547057"/>
                </a:lnTo>
                <a:cubicBezTo>
                  <a:pt x="4593479" y="1534240"/>
                  <a:pt x="4580970" y="1525971"/>
                  <a:pt x="4568147" y="1528593"/>
                </a:cubicBezTo>
                <a:cubicBezTo>
                  <a:pt x="4555323" y="1531211"/>
                  <a:pt x="4547048" y="1543728"/>
                  <a:pt x="4549669" y="1556546"/>
                </a:cubicBezTo>
                <a:cubicBezTo>
                  <a:pt x="4551596" y="1565844"/>
                  <a:pt x="4558861" y="1573109"/>
                  <a:pt x="4568147" y="1575011"/>
                </a:cubicBezTo>
                <a:close/>
                <a:moveTo>
                  <a:pt x="4497080" y="1111178"/>
                </a:moveTo>
                <a:cubicBezTo>
                  <a:pt x="4489215" y="1111178"/>
                  <a:pt x="4482866" y="1104813"/>
                  <a:pt x="4482866" y="1096964"/>
                </a:cubicBezTo>
                <a:cubicBezTo>
                  <a:pt x="4482866" y="1089115"/>
                  <a:pt x="4489215" y="1082751"/>
                  <a:pt x="4497080" y="1082751"/>
                </a:cubicBezTo>
                <a:cubicBezTo>
                  <a:pt x="4504944" y="1082751"/>
                  <a:pt x="4511293" y="1089115"/>
                  <a:pt x="4511293" y="1096964"/>
                </a:cubicBezTo>
                <a:cubicBezTo>
                  <a:pt x="4511261" y="1104807"/>
                  <a:pt x="4504913" y="1111159"/>
                  <a:pt x="4497080" y="1111178"/>
                </a:cubicBezTo>
                <a:close/>
                <a:moveTo>
                  <a:pt x="4572885" y="1537582"/>
                </a:moveTo>
                <a:cubicBezTo>
                  <a:pt x="4580749" y="1537582"/>
                  <a:pt x="4587098" y="1543946"/>
                  <a:pt x="4587098" y="1551795"/>
                </a:cubicBezTo>
                <a:cubicBezTo>
                  <a:pt x="4587098" y="1559644"/>
                  <a:pt x="4580749" y="1566009"/>
                  <a:pt x="4572885" y="1566009"/>
                </a:cubicBezTo>
                <a:cubicBezTo>
                  <a:pt x="4565020" y="1566009"/>
                  <a:pt x="4558671" y="1559644"/>
                  <a:pt x="4558671" y="1551795"/>
                </a:cubicBezTo>
                <a:cubicBezTo>
                  <a:pt x="4558640" y="1543962"/>
                  <a:pt x="4564988" y="1537601"/>
                  <a:pt x="4572822" y="1537582"/>
                </a:cubicBezTo>
                <a:cubicBezTo>
                  <a:pt x="4572853" y="1537582"/>
                  <a:pt x="4572853" y="1537582"/>
                  <a:pt x="4572885" y="1537582"/>
                </a:cubicBezTo>
                <a:close/>
                <a:moveTo>
                  <a:pt x="4549669" y="1471252"/>
                </a:moveTo>
                <a:cubicBezTo>
                  <a:pt x="4547048" y="1484073"/>
                  <a:pt x="4555323" y="1496584"/>
                  <a:pt x="4568147" y="1499196"/>
                </a:cubicBezTo>
                <a:cubicBezTo>
                  <a:pt x="4580970" y="1501808"/>
                  <a:pt x="4593479" y="1493536"/>
                  <a:pt x="4596100" y="1480715"/>
                </a:cubicBezTo>
                <a:cubicBezTo>
                  <a:pt x="4598690" y="1467901"/>
                  <a:pt x="4590446" y="1455393"/>
                  <a:pt x="4577623" y="1452775"/>
                </a:cubicBezTo>
                <a:lnTo>
                  <a:pt x="4577623" y="1195985"/>
                </a:lnTo>
                <a:cubicBezTo>
                  <a:pt x="4590446" y="1193369"/>
                  <a:pt x="4598721" y="1180855"/>
                  <a:pt x="4596100" y="1168038"/>
                </a:cubicBezTo>
                <a:cubicBezTo>
                  <a:pt x="4593479" y="1155217"/>
                  <a:pt x="4580970" y="1146948"/>
                  <a:pt x="4568147" y="1149563"/>
                </a:cubicBezTo>
                <a:cubicBezTo>
                  <a:pt x="4555323" y="1152179"/>
                  <a:pt x="4547048" y="1164693"/>
                  <a:pt x="4549669" y="1177513"/>
                </a:cubicBezTo>
                <a:cubicBezTo>
                  <a:pt x="4551565" y="1186815"/>
                  <a:pt x="4558829" y="1194086"/>
                  <a:pt x="4568147" y="1195985"/>
                </a:cubicBezTo>
                <a:lnTo>
                  <a:pt x="4568147" y="1452933"/>
                </a:lnTo>
                <a:cubicBezTo>
                  <a:pt x="4558892" y="1454809"/>
                  <a:pt x="4551628" y="1462007"/>
                  <a:pt x="4549669" y="1471252"/>
                </a:cubicBezTo>
                <a:close/>
                <a:moveTo>
                  <a:pt x="4558671" y="1172769"/>
                </a:moveTo>
                <a:cubicBezTo>
                  <a:pt x="4558671" y="1164920"/>
                  <a:pt x="4565020" y="1158556"/>
                  <a:pt x="4572885" y="1158556"/>
                </a:cubicBezTo>
                <a:cubicBezTo>
                  <a:pt x="4580749" y="1158556"/>
                  <a:pt x="4587098" y="1164920"/>
                  <a:pt x="4587098" y="1172769"/>
                </a:cubicBezTo>
                <a:cubicBezTo>
                  <a:pt x="4587098" y="1180618"/>
                  <a:pt x="4580749" y="1186983"/>
                  <a:pt x="4572885" y="1186983"/>
                </a:cubicBezTo>
                <a:cubicBezTo>
                  <a:pt x="4565020" y="1186983"/>
                  <a:pt x="4558671" y="1180618"/>
                  <a:pt x="4558671" y="1172769"/>
                </a:cubicBezTo>
                <a:close/>
                <a:moveTo>
                  <a:pt x="4572885" y="1461777"/>
                </a:moveTo>
                <a:cubicBezTo>
                  <a:pt x="4580749" y="1461777"/>
                  <a:pt x="4587098" y="1468141"/>
                  <a:pt x="4587098" y="1475990"/>
                </a:cubicBezTo>
                <a:cubicBezTo>
                  <a:pt x="4587098" y="1483839"/>
                  <a:pt x="4580749" y="1490203"/>
                  <a:pt x="4572885" y="1490203"/>
                </a:cubicBezTo>
                <a:cubicBezTo>
                  <a:pt x="4565020" y="1490203"/>
                  <a:pt x="4558671" y="1483839"/>
                  <a:pt x="4558671" y="1475990"/>
                </a:cubicBezTo>
                <a:cubicBezTo>
                  <a:pt x="4558640" y="1468157"/>
                  <a:pt x="4564988" y="1461796"/>
                  <a:pt x="4572822" y="1461777"/>
                </a:cubicBezTo>
                <a:cubicBezTo>
                  <a:pt x="4572853" y="1461777"/>
                  <a:pt x="4572853" y="1461777"/>
                  <a:pt x="4572885" y="1461777"/>
                </a:cubicBezTo>
                <a:close/>
                <a:moveTo>
                  <a:pt x="3061519" y="2011364"/>
                </a:moveTo>
                <a:lnTo>
                  <a:pt x="3061519" y="1850278"/>
                </a:lnTo>
                <a:lnTo>
                  <a:pt x="2776776" y="1850278"/>
                </a:lnTo>
                <a:cubicBezTo>
                  <a:pt x="2774160" y="1837461"/>
                  <a:pt x="2761646" y="1829188"/>
                  <a:pt x="2748829" y="1831807"/>
                </a:cubicBezTo>
                <a:cubicBezTo>
                  <a:pt x="2736008" y="1834422"/>
                  <a:pt x="2727739" y="1846936"/>
                  <a:pt x="2730354" y="1859754"/>
                </a:cubicBezTo>
                <a:cubicBezTo>
                  <a:pt x="2732973" y="1872571"/>
                  <a:pt x="2745484" y="1880843"/>
                  <a:pt x="2758304" y="1878225"/>
                </a:cubicBezTo>
                <a:cubicBezTo>
                  <a:pt x="2767606" y="1876327"/>
                  <a:pt x="2774877" y="1869056"/>
                  <a:pt x="2776776" y="1859754"/>
                </a:cubicBezTo>
                <a:lnTo>
                  <a:pt x="3052043" y="1859754"/>
                </a:lnTo>
                <a:lnTo>
                  <a:pt x="3052043" y="2001888"/>
                </a:lnTo>
                <a:lnTo>
                  <a:pt x="2985714" y="2001888"/>
                </a:lnTo>
                <a:lnTo>
                  <a:pt x="2985714" y="1954037"/>
                </a:lnTo>
                <a:cubicBezTo>
                  <a:pt x="2998534" y="1951421"/>
                  <a:pt x="3006803" y="1938907"/>
                  <a:pt x="3004185" y="1926090"/>
                </a:cubicBezTo>
                <a:cubicBezTo>
                  <a:pt x="3001569" y="1913269"/>
                  <a:pt x="2989055" y="1905000"/>
                  <a:pt x="2976238" y="1907615"/>
                </a:cubicBezTo>
                <a:cubicBezTo>
                  <a:pt x="2963420" y="1910234"/>
                  <a:pt x="2955148" y="1922745"/>
                  <a:pt x="2957767" y="1935565"/>
                </a:cubicBezTo>
                <a:cubicBezTo>
                  <a:pt x="2959665" y="1944867"/>
                  <a:pt x="2966936" y="1952138"/>
                  <a:pt x="2976238" y="1954037"/>
                </a:cubicBezTo>
                <a:lnTo>
                  <a:pt x="2976238" y="2011364"/>
                </a:lnTo>
                <a:close/>
                <a:moveTo>
                  <a:pt x="2766984" y="1859754"/>
                </a:moveTo>
                <a:cubicBezTo>
                  <a:pt x="2764369" y="1867157"/>
                  <a:pt x="2756242" y="1871039"/>
                  <a:pt x="2748838" y="1868424"/>
                </a:cubicBezTo>
                <a:cubicBezTo>
                  <a:pt x="2741434" y="1865809"/>
                  <a:pt x="2737553" y="1857682"/>
                  <a:pt x="2740168" y="1850278"/>
                </a:cubicBezTo>
                <a:cubicBezTo>
                  <a:pt x="2742783" y="1842874"/>
                  <a:pt x="2750910" y="1838993"/>
                  <a:pt x="2758314" y="1841608"/>
                </a:cubicBezTo>
                <a:cubicBezTo>
                  <a:pt x="2765718" y="1844223"/>
                  <a:pt x="2769599" y="1852350"/>
                  <a:pt x="2766984" y="1859754"/>
                </a:cubicBezTo>
                <a:close/>
                <a:moveTo>
                  <a:pt x="2966762" y="1930853"/>
                </a:moveTo>
                <a:cubicBezTo>
                  <a:pt x="2966762" y="1923004"/>
                  <a:pt x="2973127" y="1916639"/>
                  <a:pt x="2980976" y="1916639"/>
                </a:cubicBezTo>
                <a:cubicBezTo>
                  <a:pt x="2988825" y="1916639"/>
                  <a:pt x="2995189" y="1923004"/>
                  <a:pt x="2995189" y="1930853"/>
                </a:cubicBezTo>
                <a:cubicBezTo>
                  <a:pt x="2995189" y="1938702"/>
                  <a:pt x="2988825" y="1945066"/>
                  <a:pt x="2980976" y="1945066"/>
                </a:cubicBezTo>
                <a:cubicBezTo>
                  <a:pt x="2973127" y="1945066"/>
                  <a:pt x="2966762" y="1938702"/>
                  <a:pt x="2966762" y="1930853"/>
                </a:cubicBezTo>
                <a:cubicBezTo>
                  <a:pt x="2966762" y="1930843"/>
                  <a:pt x="2966762" y="1930831"/>
                  <a:pt x="2966762" y="1930821"/>
                </a:cubicBezTo>
                <a:close/>
                <a:moveTo>
                  <a:pt x="5383526" y="1774505"/>
                </a:moveTo>
                <a:cubicBezTo>
                  <a:pt x="5380905" y="1787325"/>
                  <a:pt x="5389180" y="1799836"/>
                  <a:pt x="5402004" y="1802448"/>
                </a:cubicBezTo>
                <a:cubicBezTo>
                  <a:pt x="5414827" y="1805060"/>
                  <a:pt x="5427336" y="1796788"/>
                  <a:pt x="5429957" y="1783968"/>
                </a:cubicBezTo>
                <a:cubicBezTo>
                  <a:pt x="5432547" y="1771153"/>
                  <a:pt x="5424303" y="1758645"/>
                  <a:pt x="5411480" y="1756027"/>
                </a:cubicBezTo>
                <a:lnTo>
                  <a:pt x="5411480" y="1698668"/>
                </a:lnTo>
                <a:lnTo>
                  <a:pt x="5326199" y="1698668"/>
                </a:lnTo>
                <a:lnTo>
                  <a:pt x="5326199" y="1859754"/>
                </a:lnTo>
                <a:lnTo>
                  <a:pt x="5402004" y="1859754"/>
                </a:lnTo>
                <a:lnTo>
                  <a:pt x="5402004" y="1926083"/>
                </a:lnTo>
                <a:lnTo>
                  <a:pt x="5354152" y="1926083"/>
                </a:lnTo>
                <a:cubicBezTo>
                  <a:pt x="5351530" y="1913266"/>
                  <a:pt x="5339022" y="1904994"/>
                  <a:pt x="5326199" y="1907612"/>
                </a:cubicBezTo>
                <a:cubicBezTo>
                  <a:pt x="5313375" y="1910227"/>
                  <a:pt x="5305099" y="1922742"/>
                  <a:pt x="5307721" y="1935559"/>
                </a:cubicBezTo>
                <a:cubicBezTo>
                  <a:pt x="5310343" y="1948376"/>
                  <a:pt x="5322850" y="1956649"/>
                  <a:pt x="5335674" y="1954030"/>
                </a:cubicBezTo>
                <a:cubicBezTo>
                  <a:pt x="5344992" y="1952132"/>
                  <a:pt x="5352257" y="1944861"/>
                  <a:pt x="5354152" y="1935559"/>
                </a:cubicBezTo>
                <a:lnTo>
                  <a:pt x="5411480" y="1935559"/>
                </a:lnTo>
                <a:lnTo>
                  <a:pt x="5411480" y="1850278"/>
                </a:lnTo>
                <a:lnTo>
                  <a:pt x="5335674" y="1850278"/>
                </a:lnTo>
                <a:lnTo>
                  <a:pt x="5335674" y="1708143"/>
                </a:lnTo>
                <a:lnTo>
                  <a:pt x="5402004" y="1708143"/>
                </a:lnTo>
                <a:lnTo>
                  <a:pt x="5402004" y="1756153"/>
                </a:lnTo>
                <a:cubicBezTo>
                  <a:pt x="5392749" y="1758030"/>
                  <a:pt x="5385485" y="1765228"/>
                  <a:pt x="5383526" y="1774473"/>
                </a:cubicBezTo>
                <a:close/>
                <a:moveTo>
                  <a:pt x="5330937" y="1945066"/>
                </a:moveTo>
                <a:cubicBezTo>
                  <a:pt x="5323072" y="1945066"/>
                  <a:pt x="5316723" y="1938702"/>
                  <a:pt x="5316723" y="1930853"/>
                </a:cubicBezTo>
                <a:cubicBezTo>
                  <a:pt x="5316723" y="1923004"/>
                  <a:pt x="5323072" y="1916639"/>
                  <a:pt x="5330937" y="1916639"/>
                </a:cubicBezTo>
                <a:cubicBezTo>
                  <a:pt x="5338801" y="1916639"/>
                  <a:pt x="5345150" y="1923004"/>
                  <a:pt x="5345150" y="1930853"/>
                </a:cubicBezTo>
                <a:cubicBezTo>
                  <a:pt x="5345118" y="1938683"/>
                  <a:pt x="5338770" y="1945016"/>
                  <a:pt x="5330937" y="1945035"/>
                </a:cubicBezTo>
                <a:close/>
                <a:moveTo>
                  <a:pt x="5406742" y="1765029"/>
                </a:moveTo>
                <a:cubicBezTo>
                  <a:pt x="5414606" y="1765029"/>
                  <a:pt x="5420955" y="1771393"/>
                  <a:pt x="5420955" y="1779242"/>
                </a:cubicBezTo>
                <a:cubicBezTo>
                  <a:pt x="5420955" y="1787091"/>
                  <a:pt x="5414606" y="1793456"/>
                  <a:pt x="5406742" y="1793456"/>
                </a:cubicBezTo>
                <a:cubicBezTo>
                  <a:pt x="5398877" y="1793456"/>
                  <a:pt x="5392528" y="1787091"/>
                  <a:pt x="5392528" y="1779242"/>
                </a:cubicBezTo>
                <a:cubicBezTo>
                  <a:pt x="5392497" y="1771409"/>
                  <a:pt x="5398814" y="1765032"/>
                  <a:pt x="5406647" y="1764997"/>
                </a:cubicBezTo>
                <a:cubicBezTo>
                  <a:pt x="5406678" y="1764997"/>
                  <a:pt x="5406710" y="1764997"/>
                  <a:pt x="5406742" y="1764997"/>
                </a:cubicBezTo>
                <a:close/>
                <a:moveTo>
                  <a:pt x="5335674" y="871507"/>
                </a:moveTo>
                <a:lnTo>
                  <a:pt x="5335674" y="665348"/>
                </a:lnTo>
                <a:cubicBezTo>
                  <a:pt x="5348498" y="662733"/>
                  <a:pt x="5356773" y="650219"/>
                  <a:pt x="5354152" y="637402"/>
                </a:cubicBezTo>
                <a:cubicBezTo>
                  <a:pt x="5351530" y="624581"/>
                  <a:pt x="5339022" y="616312"/>
                  <a:pt x="5326199" y="618927"/>
                </a:cubicBezTo>
                <a:cubicBezTo>
                  <a:pt x="5313375" y="621542"/>
                  <a:pt x="5305099" y="634057"/>
                  <a:pt x="5307721" y="646877"/>
                </a:cubicBezTo>
                <a:cubicBezTo>
                  <a:pt x="5309616" y="656179"/>
                  <a:pt x="5316881" y="663450"/>
                  <a:pt x="5326199" y="665348"/>
                </a:cubicBezTo>
                <a:lnTo>
                  <a:pt x="5326199" y="867496"/>
                </a:lnTo>
                <a:lnTo>
                  <a:pt x="5098783" y="1094911"/>
                </a:lnTo>
                <a:lnTo>
                  <a:pt x="5098783" y="1404923"/>
                </a:lnTo>
                <a:lnTo>
                  <a:pt x="5231916" y="1404923"/>
                </a:lnTo>
                <a:cubicBezTo>
                  <a:pt x="5234538" y="1417740"/>
                  <a:pt x="5247045" y="1426012"/>
                  <a:pt x="5259869" y="1423394"/>
                </a:cubicBezTo>
                <a:cubicBezTo>
                  <a:pt x="5272693" y="1420779"/>
                  <a:pt x="5280968" y="1408264"/>
                  <a:pt x="5278347" y="1395447"/>
                </a:cubicBezTo>
                <a:cubicBezTo>
                  <a:pt x="5275725" y="1382630"/>
                  <a:pt x="5263217" y="1374357"/>
                  <a:pt x="5250394" y="1376976"/>
                </a:cubicBezTo>
                <a:cubicBezTo>
                  <a:pt x="5241076" y="1378874"/>
                  <a:pt x="5233811" y="1386145"/>
                  <a:pt x="5231916" y="1395447"/>
                </a:cubicBezTo>
                <a:lnTo>
                  <a:pt x="5108259" y="1395447"/>
                </a:lnTo>
                <a:lnTo>
                  <a:pt x="5108259" y="1098891"/>
                </a:lnTo>
                <a:close/>
                <a:moveTo>
                  <a:pt x="5316723" y="642165"/>
                </a:moveTo>
                <a:cubicBezTo>
                  <a:pt x="5316723" y="634316"/>
                  <a:pt x="5323072" y="627951"/>
                  <a:pt x="5330937" y="627951"/>
                </a:cubicBezTo>
                <a:cubicBezTo>
                  <a:pt x="5338801" y="627951"/>
                  <a:pt x="5345150" y="634316"/>
                  <a:pt x="5345150" y="642165"/>
                </a:cubicBezTo>
                <a:cubicBezTo>
                  <a:pt x="5345150" y="650014"/>
                  <a:pt x="5338801" y="656378"/>
                  <a:pt x="5330937" y="656378"/>
                </a:cubicBezTo>
                <a:cubicBezTo>
                  <a:pt x="5323072" y="656378"/>
                  <a:pt x="5316723" y="650014"/>
                  <a:pt x="5316723" y="642165"/>
                </a:cubicBezTo>
                <a:cubicBezTo>
                  <a:pt x="5316723" y="642155"/>
                  <a:pt x="5316723" y="642143"/>
                  <a:pt x="5316723" y="642133"/>
                </a:cubicBezTo>
                <a:close/>
                <a:moveTo>
                  <a:pt x="5255131" y="1386003"/>
                </a:moveTo>
                <a:cubicBezTo>
                  <a:pt x="5262996" y="1386003"/>
                  <a:pt x="5269345" y="1392367"/>
                  <a:pt x="5269345" y="1400216"/>
                </a:cubicBezTo>
                <a:cubicBezTo>
                  <a:pt x="5269345" y="1408065"/>
                  <a:pt x="5262996" y="1414430"/>
                  <a:pt x="5255131" y="1414430"/>
                </a:cubicBezTo>
                <a:cubicBezTo>
                  <a:pt x="5247267" y="1414430"/>
                  <a:pt x="5240918" y="1408065"/>
                  <a:pt x="5240918" y="1400216"/>
                </a:cubicBezTo>
                <a:cubicBezTo>
                  <a:pt x="5240886" y="1392383"/>
                  <a:pt x="5247203" y="1386006"/>
                  <a:pt x="5255037" y="1385971"/>
                </a:cubicBezTo>
                <a:cubicBezTo>
                  <a:pt x="5255068" y="1385971"/>
                  <a:pt x="5255100" y="1385971"/>
                  <a:pt x="5255131" y="1385971"/>
                </a:cubicBezTo>
                <a:close/>
                <a:moveTo>
                  <a:pt x="5335674" y="2311805"/>
                </a:moveTo>
                <a:lnTo>
                  <a:pt x="5335674" y="2105647"/>
                </a:lnTo>
                <a:cubicBezTo>
                  <a:pt x="5348498" y="2103032"/>
                  <a:pt x="5356773" y="2090517"/>
                  <a:pt x="5354152" y="2077700"/>
                </a:cubicBezTo>
                <a:cubicBezTo>
                  <a:pt x="5351530" y="2064879"/>
                  <a:pt x="5339022" y="2056610"/>
                  <a:pt x="5326199" y="2059226"/>
                </a:cubicBezTo>
                <a:cubicBezTo>
                  <a:pt x="5313375" y="2061844"/>
                  <a:pt x="5305099" y="2074355"/>
                  <a:pt x="5307721" y="2087176"/>
                </a:cubicBezTo>
                <a:cubicBezTo>
                  <a:pt x="5309616" y="2096478"/>
                  <a:pt x="5316881" y="2103749"/>
                  <a:pt x="5326199" y="2105647"/>
                </a:cubicBezTo>
                <a:lnTo>
                  <a:pt x="5326199" y="2307794"/>
                </a:lnTo>
                <a:lnTo>
                  <a:pt x="5098783" y="2535210"/>
                </a:lnTo>
                <a:lnTo>
                  <a:pt x="5098783" y="2845221"/>
                </a:lnTo>
                <a:lnTo>
                  <a:pt x="5231916" y="2845221"/>
                </a:lnTo>
                <a:cubicBezTo>
                  <a:pt x="5234538" y="2858038"/>
                  <a:pt x="5247045" y="2866311"/>
                  <a:pt x="5259869" y="2863692"/>
                </a:cubicBezTo>
                <a:cubicBezTo>
                  <a:pt x="5272693" y="2861077"/>
                  <a:pt x="5280968" y="2848563"/>
                  <a:pt x="5278347" y="2835745"/>
                </a:cubicBezTo>
                <a:cubicBezTo>
                  <a:pt x="5275725" y="2822928"/>
                  <a:pt x="5263217" y="2814656"/>
                  <a:pt x="5250394" y="2817274"/>
                </a:cubicBezTo>
                <a:cubicBezTo>
                  <a:pt x="5241076" y="2819173"/>
                  <a:pt x="5233811" y="2826443"/>
                  <a:pt x="5231916" y="2835745"/>
                </a:cubicBezTo>
                <a:lnTo>
                  <a:pt x="5108259" y="2835745"/>
                </a:lnTo>
                <a:lnTo>
                  <a:pt x="5108259" y="2539189"/>
                </a:lnTo>
                <a:close/>
                <a:moveTo>
                  <a:pt x="5316723" y="2082463"/>
                </a:moveTo>
                <a:cubicBezTo>
                  <a:pt x="5316723" y="2074614"/>
                  <a:pt x="5323072" y="2068250"/>
                  <a:pt x="5330937" y="2068250"/>
                </a:cubicBezTo>
                <a:cubicBezTo>
                  <a:pt x="5338801" y="2068250"/>
                  <a:pt x="5345150" y="2074614"/>
                  <a:pt x="5345150" y="2082463"/>
                </a:cubicBezTo>
                <a:cubicBezTo>
                  <a:pt x="5345150" y="2090312"/>
                  <a:pt x="5338801" y="2096677"/>
                  <a:pt x="5330937" y="2096677"/>
                </a:cubicBezTo>
                <a:cubicBezTo>
                  <a:pt x="5323072" y="2096677"/>
                  <a:pt x="5316723" y="2090312"/>
                  <a:pt x="5316723" y="2082463"/>
                </a:cubicBezTo>
                <a:cubicBezTo>
                  <a:pt x="5316723" y="2082454"/>
                  <a:pt x="5316723" y="2082441"/>
                  <a:pt x="5316723" y="2082431"/>
                </a:cubicBezTo>
                <a:close/>
                <a:moveTo>
                  <a:pt x="5255131" y="2826301"/>
                </a:moveTo>
                <a:cubicBezTo>
                  <a:pt x="5262996" y="2826301"/>
                  <a:pt x="5269345" y="2832666"/>
                  <a:pt x="5269345" y="2840515"/>
                </a:cubicBezTo>
                <a:cubicBezTo>
                  <a:pt x="5269345" y="2848364"/>
                  <a:pt x="5262996" y="2854728"/>
                  <a:pt x="5255131" y="2854728"/>
                </a:cubicBezTo>
                <a:cubicBezTo>
                  <a:pt x="5247267" y="2854728"/>
                  <a:pt x="5240918" y="2848364"/>
                  <a:pt x="5240918" y="2840515"/>
                </a:cubicBezTo>
                <a:cubicBezTo>
                  <a:pt x="5240886" y="2832682"/>
                  <a:pt x="5247203" y="2826304"/>
                  <a:pt x="5255037" y="2826270"/>
                </a:cubicBezTo>
                <a:cubicBezTo>
                  <a:pt x="5255068" y="2826270"/>
                  <a:pt x="5255100" y="2826270"/>
                  <a:pt x="5255131" y="2826270"/>
                </a:cubicBezTo>
                <a:close/>
                <a:moveTo>
                  <a:pt x="4141269" y="789037"/>
                </a:moveTo>
                <a:cubicBezTo>
                  <a:pt x="4138647" y="776220"/>
                  <a:pt x="4126139" y="767948"/>
                  <a:pt x="4113316" y="770566"/>
                </a:cubicBezTo>
                <a:cubicBezTo>
                  <a:pt x="4100492" y="773181"/>
                  <a:pt x="4092216" y="785695"/>
                  <a:pt x="4094838" y="798513"/>
                </a:cubicBezTo>
                <a:cubicBezTo>
                  <a:pt x="4097460" y="811330"/>
                  <a:pt x="4109967" y="819602"/>
                  <a:pt x="4122791" y="816984"/>
                </a:cubicBezTo>
                <a:cubicBezTo>
                  <a:pt x="4132109" y="815086"/>
                  <a:pt x="4139374" y="807815"/>
                  <a:pt x="4141269" y="798513"/>
                </a:cubicBezTo>
                <a:lnTo>
                  <a:pt x="4274402" y="798513"/>
                </a:lnTo>
                <a:lnTo>
                  <a:pt x="4274402" y="589543"/>
                </a:lnTo>
                <a:cubicBezTo>
                  <a:pt x="4287225" y="586928"/>
                  <a:pt x="4295501" y="574414"/>
                  <a:pt x="4292879" y="561596"/>
                </a:cubicBezTo>
                <a:cubicBezTo>
                  <a:pt x="4290258" y="548776"/>
                  <a:pt x="4277750" y="540507"/>
                  <a:pt x="4264926" y="543122"/>
                </a:cubicBezTo>
                <a:cubicBezTo>
                  <a:pt x="4252102" y="545737"/>
                  <a:pt x="4243827" y="558251"/>
                  <a:pt x="4246449" y="571072"/>
                </a:cubicBezTo>
                <a:cubicBezTo>
                  <a:pt x="4248344" y="580374"/>
                  <a:pt x="4255608" y="587645"/>
                  <a:pt x="4264926" y="589543"/>
                </a:cubicBezTo>
                <a:lnTo>
                  <a:pt x="4264926" y="789006"/>
                </a:lnTo>
                <a:close/>
                <a:moveTo>
                  <a:pt x="4118054" y="807988"/>
                </a:moveTo>
                <a:cubicBezTo>
                  <a:pt x="4110189" y="807988"/>
                  <a:pt x="4103840" y="801624"/>
                  <a:pt x="4103840" y="793775"/>
                </a:cubicBezTo>
                <a:cubicBezTo>
                  <a:pt x="4103840" y="785926"/>
                  <a:pt x="4110189" y="779562"/>
                  <a:pt x="4118054" y="779562"/>
                </a:cubicBezTo>
                <a:cubicBezTo>
                  <a:pt x="4125918" y="779562"/>
                  <a:pt x="4132267" y="785926"/>
                  <a:pt x="4132267" y="793775"/>
                </a:cubicBezTo>
                <a:cubicBezTo>
                  <a:pt x="4132235" y="801605"/>
                  <a:pt x="4125887" y="807941"/>
                  <a:pt x="4118054" y="807957"/>
                </a:cubicBezTo>
                <a:close/>
                <a:moveTo>
                  <a:pt x="4255451" y="566359"/>
                </a:moveTo>
                <a:cubicBezTo>
                  <a:pt x="4255451" y="558510"/>
                  <a:pt x="4261799" y="552146"/>
                  <a:pt x="4269664" y="552146"/>
                </a:cubicBezTo>
                <a:cubicBezTo>
                  <a:pt x="4277529" y="552146"/>
                  <a:pt x="4283877" y="558510"/>
                  <a:pt x="4283877" y="566359"/>
                </a:cubicBezTo>
                <a:cubicBezTo>
                  <a:pt x="4283877" y="574208"/>
                  <a:pt x="4277529" y="580573"/>
                  <a:pt x="4269664" y="580573"/>
                </a:cubicBezTo>
                <a:cubicBezTo>
                  <a:pt x="4261799" y="580573"/>
                  <a:pt x="4255451" y="574208"/>
                  <a:pt x="4255451" y="566359"/>
                </a:cubicBezTo>
                <a:cubicBezTo>
                  <a:pt x="4255451" y="566350"/>
                  <a:pt x="4255451" y="566337"/>
                  <a:pt x="4255451" y="566328"/>
                </a:cubicBezTo>
                <a:close/>
                <a:moveTo>
                  <a:pt x="2218186" y="2535336"/>
                </a:moveTo>
                <a:lnTo>
                  <a:pt x="2218186" y="2845221"/>
                </a:lnTo>
                <a:lnTo>
                  <a:pt x="2351319" y="2845221"/>
                </a:lnTo>
                <a:cubicBezTo>
                  <a:pt x="2353934" y="2858038"/>
                  <a:pt x="2366448" y="2866311"/>
                  <a:pt x="2379266" y="2863692"/>
                </a:cubicBezTo>
                <a:cubicBezTo>
                  <a:pt x="2392086" y="2861077"/>
                  <a:pt x="2400355" y="2848563"/>
                  <a:pt x="2397740" y="2835745"/>
                </a:cubicBezTo>
                <a:cubicBezTo>
                  <a:pt x="2395122" y="2822928"/>
                  <a:pt x="2382611" y="2814656"/>
                  <a:pt x="2369790" y="2817274"/>
                </a:cubicBezTo>
                <a:cubicBezTo>
                  <a:pt x="2360488" y="2819173"/>
                  <a:pt x="2353217" y="2826443"/>
                  <a:pt x="2351319" y="2835745"/>
                </a:cubicBezTo>
                <a:lnTo>
                  <a:pt x="2227662" y="2835745"/>
                </a:lnTo>
                <a:lnTo>
                  <a:pt x="2227662" y="2539189"/>
                </a:lnTo>
                <a:lnTo>
                  <a:pt x="2455077" y="2311774"/>
                </a:lnTo>
                <a:lnTo>
                  <a:pt x="2455077" y="2105647"/>
                </a:lnTo>
                <a:cubicBezTo>
                  <a:pt x="2467898" y="2103032"/>
                  <a:pt x="2476167" y="2090517"/>
                  <a:pt x="2473548" y="2077700"/>
                </a:cubicBezTo>
                <a:cubicBezTo>
                  <a:pt x="2470933" y="2064879"/>
                  <a:pt x="2458419" y="2056610"/>
                  <a:pt x="2445602" y="2059226"/>
                </a:cubicBezTo>
                <a:cubicBezTo>
                  <a:pt x="2432784" y="2061844"/>
                  <a:pt x="2424512" y="2074355"/>
                  <a:pt x="2427130" y="2087176"/>
                </a:cubicBezTo>
                <a:cubicBezTo>
                  <a:pt x="2429029" y="2096478"/>
                  <a:pt x="2436300" y="2103749"/>
                  <a:pt x="2445602" y="2105647"/>
                </a:cubicBezTo>
                <a:lnTo>
                  <a:pt x="2445602" y="2307794"/>
                </a:lnTo>
                <a:close/>
                <a:moveTo>
                  <a:pt x="2374534" y="2826301"/>
                </a:moveTo>
                <a:cubicBezTo>
                  <a:pt x="2382383" y="2826301"/>
                  <a:pt x="2388748" y="2832666"/>
                  <a:pt x="2388748" y="2840515"/>
                </a:cubicBezTo>
                <a:cubicBezTo>
                  <a:pt x="2388748" y="2848364"/>
                  <a:pt x="2382383" y="2854728"/>
                  <a:pt x="2374534" y="2854728"/>
                </a:cubicBezTo>
                <a:cubicBezTo>
                  <a:pt x="2366685" y="2854728"/>
                  <a:pt x="2360321" y="2848364"/>
                  <a:pt x="2360321" y="2840515"/>
                </a:cubicBezTo>
                <a:cubicBezTo>
                  <a:pt x="2360286" y="2832682"/>
                  <a:pt x="2366606" y="2826304"/>
                  <a:pt x="2374440" y="2826270"/>
                </a:cubicBezTo>
                <a:cubicBezTo>
                  <a:pt x="2374471" y="2826270"/>
                  <a:pt x="2374503" y="2826270"/>
                  <a:pt x="2374534" y="2826270"/>
                </a:cubicBezTo>
                <a:close/>
                <a:moveTo>
                  <a:pt x="2436126" y="2082463"/>
                </a:moveTo>
                <a:cubicBezTo>
                  <a:pt x="2436126" y="2074614"/>
                  <a:pt x="2442490" y="2068250"/>
                  <a:pt x="2450340" y="2068250"/>
                </a:cubicBezTo>
                <a:cubicBezTo>
                  <a:pt x="2458188" y="2068250"/>
                  <a:pt x="2464553" y="2074614"/>
                  <a:pt x="2464553" y="2082463"/>
                </a:cubicBezTo>
                <a:cubicBezTo>
                  <a:pt x="2464553" y="2090312"/>
                  <a:pt x="2458188" y="2096677"/>
                  <a:pt x="2450340" y="2096677"/>
                </a:cubicBezTo>
                <a:cubicBezTo>
                  <a:pt x="2442490" y="2096677"/>
                  <a:pt x="2436126" y="2090312"/>
                  <a:pt x="2436126" y="2082463"/>
                </a:cubicBezTo>
                <a:cubicBezTo>
                  <a:pt x="2436126" y="2082454"/>
                  <a:pt x="2436126" y="2082441"/>
                  <a:pt x="2436126" y="2082431"/>
                </a:cubicBezTo>
                <a:close/>
                <a:moveTo>
                  <a:pt x="2597212" y="2153530"/>
                </a:moveTo>
                <a:lnTo>
                  <a:pt x="2597212" y="2456751"/>
                </a:lnTo>
                <a:lnTo>
                  <a:pt x="2549360" y="2456751"/>
                </a:lnTo>
                <a:cubicBezTo>
                  <a:pt x="2546745" y="2443934"/>
                  <a:pt x="2534231" y="2435662"/>
                  <a:pt x="2521413" y="2438280"/>
                </a:cubicBezTo>
                <a:cubicBezTo>
                  <a:pt x="2508593" y="2440895"/>
                  <a:pt x="2500323" y="2453409"/>
                  <a:pt x="2502939" y="2466227"/>
                </a:cubicBezTo>
                <a:cubicBezTo>
                  <a:pt x="2505557" y="2479044"/>
                  <a:pt x="2518068" y="2487316"/>
                  <a:pt x="2530889" y="2484698"/>
                </a:cubicBezTo>
                <a:cubicBezTo>
                  <a:pt x="2540191" y="2482800"/>
                  <a:pt x="2547462" y="2475529"/>
                  <a:pt x="2549360" y="2466227"/>
                </a:cubicBezTo>
                <a:lnTo>
                  <a:pt x="2606688" y="2466227"/>
                </a:lnTo>
                <a:lnTo>
                  <a:pt x="2606688" y="2163006"/>
                </a:lnTo>
                <a:lnTo>
                  <a:pt x="2758298" y="2163006"/>
                </a:lnTo>
                <a:lnTo>
                  <a:pt x="2758298" y="2029842"/>
                </a:lnTo>
                <a:cubicBezTo>
                  <a:pt x="2771119" y="2027226"/>
                  <a:pt x="2779388" y="2014712"/>
                  <a:pt x="2776769" y="2001895"/>
                </a:cubicBezTo>
                <a:cubicBezTo>
                  <a:pt x="2774154" y="1989074"/>
                  <a:pt x="2761640" y="1980805"/>
                  <a:pt x="2748822" y="1983420"/>
                </a:cubicBezTo>
                <a:cubicBezTo>
                  <a:pt x="2736005" y="1986039"/>
                  <a:pt x="2727733" y="1998550"/>
                  <a:pt x="2730351" y="2011370"/>
                </a:cubicBezTo>
                <a:cubicBezTo>
                  <a:pt x="2732249" y="2020672"/>
                  <a:pt x="2739520" y="2027943"/>
                  <a:pt x="2748822" y="2029842"/>
                </a:cubicBezTo>
                <a:lnTo>
                  <a:pt x="2748822" y="2153499"/>
                </a:lnTo>
                <a:close/>
                <a:moveTo>
                  <a:pt x="2526145" y="2475702"/>
                </a:moveTo>
                <a:cubicBezTo>
                  <a:pt x="2518296" y="2475702"/>
                  <a:pt x="2511931" y="2469338"/>
                  <a:pt x="2511931" y="2461489"/>
                </a:cubicBezTo>
                <a:cubicBezTo>
                  <a:pt x="2511931" y="2453640"/>
                  <a:pt x="2518296" y="2447276"/>
                  <a:pt x="2526145" y="2447276"/>
                </a:cubicBezTo>
                <a:cubicBezTo>
                  <a:pt x="2533994" y="2447276"/>
                  <a:pt x="2540358" y="2453640"/>
                  <a:pt x="2540358" y="2461489"/>
                </a:cubicBezTo>
                <a:cubicBezTo>
                  <a:pt x="2540323" y="2469319"/>
                  <a:pt x="2533975" y="2475652"/>
                  <a:pt x="2526145" y="2475671"/>
                </a:cubicBezTo>
                <a:close/>
                <a:moveTo>
                  <a:pt x="2739347" y="2006658"/>
                </a:moveTo>
                <a:cubicBezTo>
                  <a:pt x="2739347" y="1998809"/>
                  <a:pt x="2745711" y="1992444"/>
                  <a:pt x="2753560" y="1992444"/>
                </a:cubicBezTo>
                <a:cubicBezTo>
                  <a:pt x="2761409" y="1992444"/>
                  <a:pt x="2767774" y="1998809"/>
                  <a:pt x="2767774" y="2006658"/>
                </a:cubicBezTo>
                <a:cubicBezTo>
                  <a:pt x="2767774" y="2014507"/>
                  <a:pt x="2761409" y="2020871"/>
                  <a:pt x="2753560" y="2020871"/>
                </a:cubicBezTo>
                <a:cubicBezTo>
                  <a:pt x="2745711" y="2020871"/>
                  <a:pt x="2739347" y="2014507"/>
                  <a:pt x="2739347" y="2006658"/>
                </a:cubicBezTo>
                <a:cubicBezTo>
                  <a:pt x="2739347" y="2006648"/>
                  <a:pt x="2739347" y="2006636"/>
                  <a:pt x="2739347" y="2006626"/>
                </a:cubicBezTo>
                <a:close/>
                <a:moveTo>
                  <a:pt x="2881955" y="2153530"/>
                </a:moveTo>
                <a:cubicBezTo>
                  <a:pt x="2879343" y="2166351"/>
                  <a:pt x="2887615" y="2178862"/>
                  <a:pt x="2900436" y="2181474"/>
                </a:cubicBezTo>
                <a:cubicBezTo>
                  <a:pt x="2913253" y="2184086"/>
                  <a:pt x="2925764" y="2175814"/>
                  <a:pt x="2928380" y="2162994"/>
                </a:cubicBezTo>
                <a:cubicBezTo>
                  <a:pt x="2930992" y="2150179"/>
                  <a:pt x="2922723" y="2137671"/>
                  <a:pt x="2909908" y="2135053"/>
                </a:cubicBezTo>
                <a:lnTo>
                  <a:pt x="2909908" y="1926083"/>
                </a:lnTo>
                <a:lnTo>
                  <a:pt x="2776776" y="1926083"/>
                </a:lnTo>
                <a:cubicBezTo>
                  <a:pt x="2774160" y="1913266"/>
                  <a:pt x="2761646" y="1904994"/>
                  <a:pt x="2748829" y="1907612"/>
                </a:cubicBezTo>
                <a:cubicBezTo>
                  <a:pt x="2736008" y="1910227"/>
                  <a:pt x="2727739" y="1922742"/>
                  <a:pt x="2730354" y="1935559"/>
                </a:cubicBezTo>
                <a:cubicBezTo>
                  <a:pt x="2732973" y="1948376"/>
                  <a:pt x="2745484" y="1956649"/>
                  <a:pt x="2758304" y="1954030"/>
                </a:cubicBezTo>
                <a:cubicBezTo>
                  <a:pt x="2767606" y="1952132"/>
                  <a:pt x="2774877" y="1944861"/>
                  <a:pt x="2776776" y="1935559"/>
                </a:cubicBezTo>
                <a:lnTo>
                  <a:pt x="2900433" y="1935559"/>
                </a:lnTo>
                <a:lnTo>
                  <a:pt x="2900433" y="2135179"/>
                </a:lnTo>
                <a:cubicBezTo>
                  <a:pt x="2891172" y="2137055"/>
                  <a:pt x="2883910" y="2144254"/>
                  <a:pt x="2881955" y="2153499"/>
                </a:cubicBezTo>
                <a:close/>
                <a:moveTo>
                  <a:pt x="2753560" y="1945066"/>
                </a:moveTo>
                <a:cubicBezTo>
                  <a:pt x="2745711" y="1945066"/>
                  <a:pt x="2739347" y="1938702"/>
                  <a:pt x="2739347" y="1930853"/>
                </a:cubicBezTo>
                <a:cubicBezTo>
                  <a:pt x="2739347" y="1923004"/>
                  <a:pt x="2745711" y="1916639"/>
                  <a:pt x="2753560" y="1916639"/>
                </a:cubicBezTo>
                <a:cubicBezTo>
                  <a:pt x="2761409" y="1916639"/>
                  <a:pt x="2767774" y="1923004"/>
                  <a:pt x="2767774" y="1930853"/>
                </a:cubicBezTo>
                <a:cubicBezTo>
                  <a:pt x="2767739" y="1938683"/>
                  <a:pt x="2761390" y="1945016"/>
                  <a:pt x="2753560" y="1945035"/>
                </a:cubicBezTo>
                <a:close/>
                <a:moveTo>
                  <a:pt x="2905171" y="2144055"/>
                </a:moveTo>
                <a:cubicBezTo>
                  <a:pt x="2913020" y="2144055"/>
                  <a:pt x="2919384" y="2150419"/>
                  <a:pt x="2919384" y="2158268"/>
                </a:cubicBezTo>
                <a:cubicBezTo>
                  <a:pt x="2919384" y="2166117"/>
                  <a:pt x="2913020" y="2172482"/>
                  <a:pt x="2905171" y="2172482"/>
                </a:cubicBezTo>
                <a:cubicBezTo>
                  <a:pt x="2897321" y="2172482"/>
                  <a:pt x="2890957" y="2166117"/>
                  <a:pt x="2890957" y="2158268"/>
                </a:cubicBezTo>
                <a:cubicBezTo>
                  <a:pt x="2890922" y="2150435"/>
                  <a:pt x="2897243" y="2144058"/>
                  <a:pt x="2905076" y="2144023"/>
                </a:cubicBezTo>
                <a:cubicBezTo>
                  <a:pt x="2905107" y="2144023"/>
                  <a:pt x="2905139" y="2144023"/>
                  <a:pt x="2905171" y="2144023"/>
                </a:cubicBezTo>
                <a:close/>
                <a:moveTo>
                  <a:pt x="2748822" y="2333094"/>
                </a:moveTo>
                <a:cubicBezTo>
                  <a:pt x="2761640" y="2335712"/>
                  <a:pt x="2774154" y="2327443"/>
                  <a:pt x="2776772" y="2314626"/>
                </a:cubicBezTo>
                <a:cubicBezTo>
                  <a:pt x="2776776" y="2314623"/>
                  <a:pt x="2776776" y="2314620"/>
                  <a:pt x="2776776" y="2314616"/>
                </a:cubicBezTo>
                <a:lnTo>
                  <a:pt x="2871121" y="2314616"/>
                </a:lnTo>
                <a:lnTo>
                  <a:pt x="3022732" y="2163006"/>
                </a:lnTo>
                <a:lnTo>
                  <a:pt x="3213034" y="2163006"/>
                </a:lnTo>
                <a:lnTo>
                  <a:pt x="3213034" y="1954037"/>
                </a:lnTo>
                <a:cubicBezTo>
                  <a:pt x="3225858" y="1951421"/>
                  <a:pt x="3234133" y="1938907"/>
                  <a:pt x="3231512" y="1926090"/>
                </a:cubicBezTo>
                <a:cubicBezTo>
                  <a:pt x="3228890" y="1913269"/>
                  <a:pt x="3216382" y="1905000"/>
                  <a:pt x="3203559" y="1907615"/>
                </a:cubicBezTo>
                <a:cubicBezTo>
                  <a:pt x="3190735" y="1910234"/>
                  <a:pt x="3182460" y="1922745"/>
                  <a:pt x="3185081" y="1935565"/>
                </a:cubicBezTo>
                <a:cubicBezTo>
                  <a:pt x="3186976" y="1944867"/>
                  <a:pt x="3194241" y="1952138"/>
                  <a:pt x="3203559" y="1954037"/>
                </a:cubicBezTo>
                <a:lnTo>
                  <a:pt x="3203559" y="2153499"/>
                </a:lnTo>
                <a:lnTo>
                  <a:pt x="3018784" y="2153499"/>
                </a:lnTo>
                <a:lnTo>
                  <a:pt x="2867173" y="2305109"/>
                </a:lnTo>
                <a:lnTo>
                  <a:pt x="2776776" y="2305109"/>
                </a:lnTo>
                <a:cubicBezTo>
                  <a:pt x="2774157" y="2292292"/>
                  <a:pt x="2761640" y="2284023"/>
                  <a:pt x="2748822" y="2286644"/>
                </a:cubicBezTo>
                <a:cubicBezTo>
                  <a:pt x="2736005" y="2289263"/>
                  <a:pt x="2727736" y="2301780"/>
                  <a:pt x="2730358" y="2314598"/>
                </a:cubicBezTo>
                <a:cubicBezTo>
                  <a:pt x="2732259" y="2323896"/>
                  <a:pt x="2739524" y="2331161"/>
                  <a:pt x="2748822" y="2333062"/>
                </a:cubicBezTo>
                <a:close/>
                <a:moveTo>
                  <a:pt x="3194178" y="1930853"/>
                </a:moveTo>
                <a:cubicBezTo>
                  <a:pt x="3194178" y="1923004"/>
                  <a:pt x="3200526" y="1916639"/>
                  <a:pt x="3208391" y="1916639"/>
                </a:cubicBezTo>
                <a:cubicBezTo>
                  <a:pt x="3216256" y="1916639"/>
                  <a:pt x="3222605" y="1923004"/>
                  <a:pt x="3222605" y="1930853"/>
                </a:cubicBezTo>
                <a:cubicBezTo>
                  <a:pt x="3222605" y="1938702"/>
                  <a:pt x="3216256" y="1945066"/>
                  <a:pt x="3208391" y="1945066"/>
                </a:cubicBezTo>
                <a:cubicBezTo>
                  <a:pt x="3200526" y="1945066"/>
                  <a:pt x="3194178" y="1938702"/>
                  <a:pt x="3194178" y="1930853"/>
                </a:cubicBezTo>
                <a:cubicBezTo>
                  <a:pt x="3194178" y="1930843"/>
                  <a:pt x="3194178" y="1930831"/>
                  <a:pt x="3194178" y="1930821"/>
                </a:cubicBezTo>
                <a:close/>
                <a:moveTo>
                  <a:pt x="2753560" y="2295634"/>
                </a:moveTo>
                <a:cubicBezTo>
                  <a:pt x="2761409" y="2295634"/>
                  <a:pt x="2767774" y="2301998"/>
                  <a:pt x="2767774" y="2309847"/>
                </a:cubicBezTo>
                <a:cubicBezTo>
                  <a:pt x="2767774" y="2317696"/>
                  <a:pt x="2761409" y="2324060"/>
                  <a:pt x="2753560" y="2324060"/>
                </a:cubicBezTo>
                <a:cubicBezTo>
                  <a:pt x="2745711" y="2324060"/>
                  <a:pt x="2739347" y="2317696"/>
                  <a:pt x="2739347" y="2309847"/>
                </a:cubicBezTo>
                <a:cubicBezTo>
                  <a:pt x="2739328" y="2302014"/>
                  <a:pt x="2745664" y="2295653"/>
                  <a:pt x="2753497" y="2295634"/>
                </a:cubicBezTo>
                <a:cubicBezTo>
                  <a:pt x="2753519" y="2295634"/>
                  <a:pt x="2753538" y="2295634"/>
                  <a:pt x="2753560" y="2295634"/>
                </a:cubicBezTo>
                <a:close/>
                <a:moveTo>
                  <a:pt x="3885900" y="1499205"/>
                </a:moveTo>
                <a:cubicBezTo>
                  <a:pt x="3898724" y="1501817"/>
                  <a:pt x="3911232" y="1493545"/>
                  <a:pt x="3913853" y="1480725"/>
                </a:cubicBezTo>
                <a:cubicBezTo>
                  <a:pt x="3916443" y="1467907"/>
                  <a:pt x="3908199" y="1455396"/>
                  <a:pt x="3895376" y="1452781"/>
                </a:cubicBezTo>
                <a:cubicBezTo>
                  <a:pt x="3882552" y="1450169"/>
                  <a:pt x="3870044" y="1458438"/>
                  <a:pt x="3867423" y="1471252"/>
                </a:cubicBezTo>
                <a:lnTo>
                  <a:pt x="3459022" y="1471252"/>
                </a:lnTo>
                <a:cubicBezTo>
                  <a:pt x="3456401" y="1458435"/>
                  <a:pt x="3443893" y="1450163"/>
                  <a:pt x="3431069" y="1452781"/>
                </a:cubicBezTo>
                <a:cubicBezTo>
                  <a:pt x="3418245" y="1455396"/>
                  <a:pt x="3409970" y="1467910"/>
                  <a:pt x="3412592" y="1480728"/>
                </a:cubicBezTo>
                <a:cubicBezTo>
                  <a:pt x="3415213" y="1493545"/>
                  <a:pt x="3427721" y="1501817"/>
                  <a:pt x="3440545" y="1499199"/>
                </a:cubicBezTo>
                <a:cubicBezTo>
                  <a:pt x="3449862" y="1497301"/>
                  <a:pt x="3457127" y="1490030"/>
                  <a:pt x="3459022" y="1480728"/>
                </a:cubicBezTo>
                <a:lnTo>
                  <a:pt x="3867423" y="1480728"/>
                </a:lnTo>
                <a:cubicBezTo>
                  <a:pt x="3869318" y="1490033"/>
                  <a:pt x="3876582" y="1497307"/>
                  <a:pt x="3885900" y="1499205"/>
                </a:cubicBezTo>
                <a:close/>
                <a:moveTo>
                  <a:pt x="3890638" y="1461777"/>
                </a:moveTo>
                <a:cubicBezTo>
                  <a:pt x="3898503" y="1461777"/>
                  <a:pt x="3904851" y="1468141"/>
                  <a:pt x="3904851" y="1475990"/>
                </a:cubicBezTo>
                <a:cubicBezTo>
                  <a:pt x="3904851" y="1483839"/>
                  <a:pt x="3898503" y="1490203"/>
                  <a:pt x="3890638" y="1490203"/>
                </a:cubicBezTo>
                <a:cubicBezTo>
                  <a:pt x="3882773" y="1490203"/>
                  <a:pt x="3876425" y="1483839"/>
                  <a:pt x="3876425" y="1475990"/>
                </a:cubicBezTo>
                <a:cubicBezTo>
                  <a:pt x="3876393" y="1468157"/>
                  <a:pt x="3882742" y="1461796"/>
                  <a:pt x="3890575" y="1461777"/>
                </a:cubicBezTo>
                <a:cubicBezTo>
                  <a:pt x="3890606" y="1461777"/>
                  <a:pt x="3890606" y="1461777"/>
                  <a:pt x="3890638" y="1461777"/>
                </a:cubicBezTo>
                <a:close/>
                <a:moveTo>
                  <a:pt x="3435807" y="1490203"/>
                </a:moveTo>
                <a:cubicBezTo>
                  <a:pt x="3427942" y="1490203"/>
                  <a:pt x="3421593" y="1483839"/>
                  <a:pt x="3421593" y="1475990"/>
                </a:cubicBezTo>
                <a:cubicBezTo>
                  <a:pt x="3421593" y="1468141"/>
                  <a:pt x="3427942" y="1461777"/>
                  <a:pt x="3435807" y="1461777"/>
                </a:cubicBezTo>
                <a:cubicBezTo>
                  <a:pt x="3443672" y="1461777"/>
                  <a:pt x="3450020" y="1468141"/>
                  <a:pt x="3450020" y="1475990"/>
                </a:cubicBezTo>
                <a:cubicBezTo>
                  <a:pt x="3449989" y="1483833"/>
                  <a:pt x="3443640" y="1490185"/>
                  <a:pt x="3435807" y="1490203"/>
                </a:cubicBezTo>
                <a:close/>
                <a:moveTo>
                  <a:pt x="247251" y="3015309"/>
                </a:moveTo>
                <a:cubicBezTo>
                  <a:pt x="260070" y="3017927"/>
                  <a:pt x="272584" y="3009658"/>
                  <a:pt x="275203" y="2996841"/>
                </a:cubicBezTo>
                <a:cubicBezTo>
                  <a:pt x="275203" y="2996838"/>
                  <a:pt x="275204" y="2996835"/>
                  <a:pt x="275204" y="2996831"/>
                </a:cubicBezTo>
                <a:lnTo>
                  <a:pt x="332532" y="2996831"/>
                </a:lnTo>
                <a:lnTo>
                  <a:pt x="332532" y="2617806"/>
                </a:lnTo>
                <a:lnTo>
                  <a:pt x="408337" y="2617806"/>
                </a:lnTo>
                <a:lnTo>
                  <a:pt x="408337" y="2532525"/>
                </a:lnTo>
                <a:lnTo>
                  <a:pt x="199399" y="2532525"/>
                </a:lnTo>
                <a:cubicBezTo>
                  <a:pt x="196783" y="2519707"/>
                  <a:pt x="184270" y="2511435"/>
                  <a:pt x="171451" y="2514054"/>
                </a:cubicBezTo>
                <a:cubicBezTo>
                  <a:pt x="158632" y="2516669"/>
                  <a:pt x="150361" y="2529183"/>
                  <a:pt x="152978" y="2542000"/>
                </a:cubicBezTo>
                <a:cubicBezTo>
                  <a:pt x="155595" y="2554818"/>
                  <a:pt x="168108" y="2563090"/>
                  <a:pt x="180926" y="2560472"/>
                </a:cubicBezTo>
                <a:cubicBezTo>
                  <a:pt x="190230" y="2558573"/>
                  <a:pt x="197500" y="2551302"/>
                  <a:pt x="199399" y="2542000"/>
                </a:cubicBezTo>
                <a:lnTo>
                  <a:pt x="398862" y="2542000"/>
                </a:lnTo>
                <a:lnTo>
                  <a:pt x="398862" y="2608330"/>
                </a:lnTo>
                <a:lnTo>
                  <a:pt x="323056" y="2608330"/>
                </a:lnTo>
                <a:lnTo>
                  <a:pt x="323056" y="2987356"/>
                </a:lnTo>
                <a:lnTo>
                  <a:pt x="275204" y="2987356"/>
                </a:lnTo>
                <a:cubicBezTo>
                  <a:pt x="272584" y="2974538"/>
                  <a:pt x="260069" y="2966269"/>
                  <a:pt x="247251" y="2968891"/>
                </a:cubicBezTo>
                <a:cubicBezTo>
                  <a:pt x="234433" y="2971509"/>
                  <a:pt x="226166" y="2984027"/>
                  <a:pt x="228786" y="2996844"/>
                </a:cubicBezTo>
                <a:cubicBezTo>
                  <a:pt x="230687" y="3006143"/>
                  <a:pt x="237953" y="3013407"/>
                  <a:pt x="247251" y="3015309"/>
                </a:cubicBezTo>
                <a:close/>
                <a:moveTo>
                  <a:pt x="176184" y="2551476"/>
                </a:moveTo>
                <a:cubicBezTo>
                  <a:pt x="168334" y="2551476"/>
                  <a:pt x="161970" y="2545112"/>
                  <a:pt x="161970" y="2537263"/>
                </a:cubicBezTo>
                <a:cubicBezTo>
                  <a:pt x="161970" y="2529414"/>
                  <a:pt x="168334" y="2523049"/>
                  <a:pt x="176184" y="2523049"/>
                </a:cubicBezTo>
                <a:cubicBezTo>
                  <a:pt x="184034" y="2523049"/>
                  <a:pt x="190397" y="2529414"/>
                  <a:pt x="190397" y="2537263"/>
                </a:cubicBezTo>
                <a:cubicBezTo>
                  <a:pt x="190380" y="2545105"/>
                  <a:pt x="184027" y="2551457"/>
                  <a:pt x="176184" y="2551476"/>
                </a:cubicBezTo>
                <a:close/>
                <a:moveTo>
                  <a:pt x="251989" y="2977880"/>
                </a:moveTo>
                <a:cubicBezTo>
                  <a:pt x="259839" y="2977880"/>
                  <a:pt x="266203" y="2984245"/>
                  <a:pt x="266203" y="2992094"/>
                </a:cubicBezTo>
                <a:cubicBezTo>
                  <a:pt x="266203" y="2999943"/>
                  <a:pt x="259839" y="3006307"/>
                  <a:pt x="251989" y="3006307"/>
                </a:cubicBezTo>
                <a:cubicBezTo>
                  <a:pt x="244139" y="3006307"/>
                  <a:pt x="237776" y="2999943"/>
                  <a:pt x="237776" y="2992094"/>
                </a:cubicBezTo>
                <a:cubicBezTo>
                  <a:pt x="237758" y="2984260"/>
                  <a:pt x="244093" y="2977899"/>
                  <a:pt x="251926" y="2977880"/>
                </a:cubicBezTo>
                <a:cubicBezTo>
                  <a:pt x="251947" y="2977880"/>
                  <a:pt x="251968" y="2977880"/>
                  <a:pt x="251989" y="2977880"/>
                </a:cubicBezTo>
                <a:close/>
                <a:moveTo>
                  <a:pt x="216045" y="2314585"/>
                </a:moveTo>
                <a:lnTo>
                  <a:pt x="759315" y="2314585"/>
                </a:lnTo>
                <a:cubicBezTo>
                  <a:pt x="761214" y="2323890"/>
                  <a:pt x="768488" y="2331164"/>
                  <a:pt x="777793" y="2333062"/>
                </a:cubicBezTo>
                <a:cubicBezTo>
                  <a:pt x="779353" y="2333375"/>
                  <a:pt x="780939" y="2333536"/>
                  <a:pt x="782531" y="2333536"/>
                </a:cubicBezTo>
                <a:cubicBezTo>
                  <a:pt x="795613" y="2333536"/>
                  <a:pt x="806220" y="2322930"/>
                  <a:pt x="806220" y="2309847"/>
                </a:cubicBezTo>
                <a:cubicBezTo>
                  <a:pt x="806213" y="2308322"/>
                  <a:pt x="806065" y="2306799"/>
                  <a:pt x="805778" y="2305299"/>
                </a:cubicBezTo>
                <a:cubicBezTo>
                  <a:pt x="803270" y="2292459"/>
                  <a:pt x="790828" y="2284083"/>
                  <a:pt x="777989" y="2286587"/>
                </a:cubicBezTo>
                <a:cubicBezTo>
                  <a:pt x="768592" y="2288423"/>
                  <a:pt x="761226" y="2295731"/>
                  <a:pt x="759315" y="2305109"/>
                </a:cubicBezTo>
                <a:lnTo>
                  <a:pt x="212160" y="2305109"/>
                </a:lnTo>
                <a:lnTo>
                  <a:pt x="95641" y="2421597"/>
                </a:lnTo>
                <a:lnTo>
                  <a:pt x="95641" y="2893231"/>
                </a:lnTo>
                <a:cubicBezTo>
                  <a:pt x="82822" y="2895846"/>
                  <a:pt x="74552" y="2908360"/>
                  <a:pt x="77168" y="2921178"/>
                </a:cubicBezTo>
                <a:cubicBezTo>
                  <a:pt x="79785" y="2933998"/>
                  <a:pt x="92298" y="2942268"/>
                  <a:pt x="105117" y="2939652"/>
                </a:cubicBezTo>
                <a:cubicBezTo>
                  <a:pt x="117935" y="2937034"/>
                  <a:pt x="126206" y="2924523"/>
                  <a:pt x="123589" y="2911702"/>
                </a:cubicBezTo>
                <a:cubicBezTo>
                  <a:pt x="121690" y="2902400"/>
                  <a:pt x="114420" y="2895129"/>
                  <a:pt x="105117" y="2893231"/>
                </a:cubicBezTo>
                <a:lnTo>
                  <a:pt x="105117" y="2425766"/>
                </a:lnTo>
                <a:close/>
                <a:moveTo>
                  <a:pt x="777888" y="2296423"/>
                </a:moveTo>
                <a:cubicBezTo>
                  <a:pt x="785291" y="2293817"/>
                  <a:pt x="793409" y="2297706"/>
                  <a:pt x="796014" y="2305109"/>
                </a:cubicBezTo>
                <a:cubicBezTo>
                  <a:pt x="798620" y="2312516"/>
                  <a:pt x="794732" y="2320630"/>
                  <a:pt x="787328" y="2323236"/>
                </a:cubicBezTo>
                <a:cubicBezTo>
                  <a:pt x="779925" y="2325842"/>
                  <a:pt x="771810" y="2321957"/>
                  <a:pt x="769202" y="2314553"/>
                </a:cubicBezTo>
                <a:cubicBezTo>
                  <a:pt x="766612" y="2307150"/>
                  <a:pt x="770493" y="2299045"/>
                  <a:pt x="777888" y="2296423"/>
                </a:cubicBezTo>
                <a:close/>
                <a:moveTo>
                  <a:pt x="114592" y="2916288"/>
                </a:moveTo>
                <a:cubicBezTo>
                  <a:pt x="114592" y="2924137"/>
                  <a:pt x="108229" y="2930502"/>
                  <a:pt x="100379" y="2930502"/>
                </a:cubicBezTo>
                <a:cubicBezTo>
                  <a:pt x="92529" y="2930502"/>
                  <a:pt x="86165" y="2924137"/>
                  <a:pt x="86165" y="2916288"/>
                </a:cubicBezTo>
                <a:cubicBezTo>
                  <a:pt x="86165" y="2908439"/>
                  <a:pt x="92529" y="2902075"/>
                  <a:pt x="100379" y="2902075"/>
                </a:cubicBezTo>
                <a:cubicBezTo>
                  <a:pt x="108229" y="2902075"/>
                  <a:pt x="114592" y="2908439"/>
                  <a:pt x="114592" y="2916288"/>
                </a:cubicBezTo>
                <a:close/>
                <a:moveTo>
                  <a:pt x="1744877" y="3072637"/>
                </a:moveTo>
                <a:cubicBezTo>
                  <a:pt x="1747493" y="3085454"/>
                  <a:pt x="1760007" y="3093726"/>
                  <a:pt x="1772824" y="3091108"/>
                </a:cubicBezTo>
                <a:cubicBezTo>
                  <a:pt x="1785645" y="3088493"/>
                  <a:pt x="1793914" y="3075978"/>
                  <a:pt x="1791299" y="3063161"/>
                </a:cubicBezTo>
                <a:cubicBezTo>
                  <a:pt x="1788680" y="3050344"/>
                  <a:pt x="1776169" y="3042071"/>
                  <a:pt x="1763349" y="3044690"/>
                </a:cubicBezTo>
                <a:cubicBezTo>
                  <a:pt x="1754047" y="3046588"/>
                  <a:pt x="1746776" y="3053859"/>
                  <a:pt x="1744877" y="3063161"/>
                </a:cubicBezTo>
                <a:lnTo>
                  <a:pt x="1242194" y="3063161"/>
                </a:lnTo>
                <a:lnTo>
                  <a:pt x="1242194" y="2800686"/>
                </a:lnTo>
                <a:lnTo>
                  <a:pt x="1049839" y="2608330"/>
                </a:lnTo>
                <a:lnTo>
                  <a:pt x="957451" y="2608330"/>
                </a:lnTo>
                <a:cubicBezTo>
                  <a:pt x="954836" y="2595513"/>
                  <a:pt x="942322" y="2587240"/>
                  <a:pt x="929504" y="2589859"/>
                </a:cubicBezTo>
                <a:cubicBezTo>
                  <a:pt x="916684" y="2592474"/>
                  <a:pt x="908415" y="2604988"/>
                  <a:pt x="911030" y="2617806"/>
                </a:cubicBezTo>
                <a:cubicBezTo>
                  <a:pt x="913645" y="2630623"/>
                  <a:pt x="926159" y="2638895"/>
                  <a:pt x="938980" y="2636277"/>
                </a:cubicBezTo>
                <a:cubicBezTo>
                  <a:pt x="948282" y="2634378"/>
                  <a:pt x="955553" y="2627108"/>
                  <a:pt x="957451" y="2617806"/>
                </a:cubicBezTo>
                <a:lnTo>
                  <a:pt x="1046048" y="2617806"/>
                </a:lnTo>
                <a:lnTo>
                  <a:pt x="1232719" y="2804476"/>
                </a:lnTo>
                <a:lnTo>
                  <a:pt x="1232719" y="3072637"/>
                </a:lnTo>
                <a:close/>
                <a:moveTo>
                  <a:pt x="1768093" y="3053685"/>
                </a:moveTo>
                <a:cubicBezTo>
                  <a:pt x="1775942" y="3053685"/>
                  <a:pt x="1782306" y="3060050"/>
                  <a:pt x="1782306" y="3067899"/>
                </a:cubicBezTo>
                <a:cubicBezTo>
                  <a:pt x="1782306" y="3075748"/>
                  <a:pt x="1775942" y="3082112"/>
                  <a:pt x="1768093" y="3082112"/>
                </a:cubicBezTo>
                <a:cubicBezTo>
                  <a:pt x="1760244" y="3082112"/>
                  <a:pt x="1753879" y="3075748"/>
                  <a:pt x="1753879" y="3067899"/>
                </a:cubicBezTo>
                <a:cubicBezTo>
                  <a:pt x="1753860" y="3060066"/>
                  <a:pt x="1760196" y="3053704"/>
                  <a:pt x="1768030" y="3053685"/>
                </a:cubicBezTo>
                <a:cubicBezTo>
                  <a:pt x="1768052" y="3053685"/>
                  <a:pt x="1768071" y="3053685"/>
                  <a:pt x="1768093" y="3053685"/>
                </a:cubicBezTo>
                <a:close/>
                <a:moveTo>
                  <a:pt x="934236" y="2627281"/>
                </a:moveTo>
                <a:cubicBezTo>
                  <a:pt x="926387" y="2627281"/>
                  <a:pt x="920022" y="2620917"/>
                  <a:pt x="920022" y="2613068"/>
                </a:cubicBezTo>
                <a:cubicBezTo>
                  <a:pt x="920022" y="2605219"/>
                  <a:pt x="926387" y="2598854"/>
                  <a:pt x="934236" y="2598854"/>
                </a:cubicBezTo>
                <a:cubicBezTo>
                  <a:pt x="942085" y="2598854"/>
                  <a:pt x="948449" y="2605219"/>
                  <a:pt x="948449" y="2613068"/>
                </a:cubicBezTo>
                <a:cubicBezTo>
                  <a:pt x="948433" y="2620911"/>
                  <a:pt x="942078" y="2627262"/>
                  <a:pt x="934236" y="2627281"/>
                </a:cubicBezTo>
                <a:close/>
                <a:moveTo>
                  <a:pt x="3819571" y="1547057"/>
                </a:moveTo>
                <a:lnTo>
                  <a:pt x="3459022" y="1547057"/>
                </a:lnTo>
                <a:cubicBezTo>
                  <a:pt x="3456401" y="1534240"/>
                  <a:pt x="3443893" y="1525968"/>
                  <a:pt x="3431069" y="1528586"/>
                </a:cubicBezTo>
                <a:cubicBezTo>
                  <a:pt x="3418245" y="1531201"/>
                  <a:pt x="3409970" y="1543716"/>
                  <a:pt x="3412592" y="1556533"/>
                </a:cubicBezTo>
                <a:cubicBezTo>
                  <a:pt x="3415213" y="1569350"/>
                  <a:pt x="3427721" y="1577623"/>
                  <a:pt x="3440545" y="1575004"/>
                </a:cubicBezTo>
                <a:cubicBezTo>
                  <a:pt x="3449862" y="1573106"/>
                  <a:pt x="3457127" y="1565835"/>
                  <a:pt x="3459022" y="1556533"/>
                </a:cubicBezTo>
                <a:lnTo>
                  <a:pt x="3810095" y="1556533"/>
                </a:lnTo>
                <a:lnTo>
                  <a:pt x="3810095" y="2042571"/>
                </a:lnTo>
                <a:lnTo>
                  <a:pt x="3699198" y="2153499"/>
                </a:lnTo>
                <a:lnTo>
                  <a:pt x="3440545" y="2153499"/>
                </a:lnTo>
                <a:lnTo>
                  <a:pt x="3440545" y="2029842"/>
                </a:lnTo>
                <a:cubicBezTo>
                  <a:pt x="3453368" y="2027226"/>
                  <a:pt x="3461644" y="2014712"/>
                  <a:pt x="3459022" y="2001895"/>
                </a:cubicBezTo>
                <a:cubicBezTo>
                  <a:pt x="3456401" y="1989074"/>
                  <a:pt x="3443893" y="1980805"/>
                  <a:pt x="3431069" y="1983420"/>
                </a:cubicBezTo>
                <a:cubicBezTo>
                  <a:pt x="3418245" y="1986039"/>
                  <a:pt x="3409970" y="1998550"/>
                  <a:pt x="3412592" y="2011370"/>
                </a:cubicBezTo>
                <a:cubicBezTo>
                  <a:pt x="3414487" y="2020672"/>
                  <a:pt x="3421751" y="2027943"/>
                  <a:pt x="3431069" y="2029842"/>
                </a:cubicBezTo>
                <a:lnTo>
                  <a:pt x="3431069" y="2162974"/>
                </a:lnTo>
                <a:lnTo>
                  <a:pt x="3703083" y="2162974"/>
                </a:lnTo>
                <a:lnTo>
                  <a:pt x="3819571" y="2046456"/>
                </a:lnTo>
                <a:close/>
                <a:moveTo>
                  <a:pt x="3435807" y="1566009"/>
                </a:moveTo>
                <a:cubicBezTo>
                  <a:pt x="3427942" y="1566009"/>
                  <a:pt x="3421593" y="1559644"/>
                  <a:pt x="3421593" y="1551795"/>
                </a:cubicBezTo>
                <a:cubicBezTo>
                  <a:pt x="3421593" y="1543946"/>
                  <a:pt x="3427942" y="1537582"/>
                  <a:pt x="3435807" y="1537582"/>
                </a:cubicBezTo>
                <a:cubicBezTo>
                  <a:pt x="3443672" y="1537582"/>
                  <a:pt x="3450020" y="1543946"/>
                  <a:pt x="3450020" y="1551795"/>
                </a:cubicBezTo>
                <a:cubicBezTo>
                  <a:pt x="3449989" y="1559638"/>
                  <a:pt x="3443640" y="1565990"/>
                  <a:pt x="3435807" y="1566009"/>
                </a:cubicBezTo>
                <a:close/>
                <a:moveTo>
                  <a:pt x="3421593" y="2006626"/>
                </a:moveTo>
                <a:cubicBezTo>
                  <a:pt x="3421593" y="1998777"/>
                  <a:pt x="3427942" y="1992413"/>
                  <a:pt x="3435807" y="1992413"/>
                </a:cubicBezTo>
                <a:cubicBezTo>
                  <a:pt x="3443672" y="1992413"/>
                  <a:pt x="3450020" y="1998777"/>
                  <a:pt x="3450020" y="2006626"/>
                </a:cubicBezTo>
                <a:cubicBezTo>
                  <a:pt x="3450020" y="2014475"/>
                  <a:pt x="3443672" y="2020840"/>
                  <a:pt x="3435807" y="2020840"/>
                </a:cubicBezTo>
                <a:cubicBezTo>
                  <a:pt x="3427942" y="2020840"/>
                  <a:pt x="3421593" y="2014475"/>
                  <a:pt x="3421593" y="2006626"/>
                </a:cubicBezTo>
                <a:close/>
                <a:moveTo>
                  <a:pt x="3658485" y="2535304"/>
                </a:moveTo>
                <a:lnTo>
                  <a:pt x="3658485" y="2845221"/>
                </a:lnTo>
                <a:lnTo>
                  <a:pt x="3791618" y="2845221"/>
                </a:lnTo>
                <a:cubicBezTo>
                  <a:pt x="3794239" y="2858038"/>
                  <a:pt x="3806747" y="2866311"/>
                  <a:pt x="3819571" y="2863692"/>
                </a:cubicBezTo>
                <a:cubicBezTo>
                  <a:pt x="3832394" y="2861077"/>
                  <a:pt x="3840670" y="2848563"/>
                  <a:pt x="3838048" y="2835745"/>
                </a:cubicBezTo>
                <a:cubicBezTo>
                  <a:pt x="3835427" y="2822928"/>
                  <a:pt x="3822918" y="2814656"/>
                  <a:pt x="3810095" y="2817274"/>
                </a:cubicBezTo>
                <a:cubicBezTo>
                  <a:pt x="3800777" y="2819173"/>
                  <a:pt x="3793513" y="2826443"/>
                  <a:pt x="3791618" y="2835745"/>
                </a:cubicBezTo>
                <a:lnTo>
                  <a:pt x="3667960" y="2835745"/>
                </a:lnTo>
                <a:lnTo>
                  <a:pt x="3667960" y="2539189"/>
                </a:lnTo>
                <a:lnTo>
                  <a:pt x="3895376" y="2311774"/>
                </a:lnTo>
                <a:lnTo>
                  <a:pt x="3895376" y="2105647"/>
                </a:lnTo>
                <a:cubicBezTo>
                  <a:pt x="3908199" y="2103032"/>
                  <a:pt x="3916475" y="2090517"/>
                  <a:pt x="3913853" y="2077700"/>
                </a:cubicBezTo>
                <a:cubicBezTo>
                  <a:pt x="3911232" y="2064879"/>
                  <a:pt x="3898724" y="2056610"/>
                  <a:pt x="3885900" y="2059226"/>
                </a:cubicBezTo>
                <a:cubicBezTo>
                  <a:pt x="3873076" y="2061844"/>
                  <a:pt x="3864801" y="2074355"/>
                  <a:pt x="3867423" y="2087176"/>
                </a:cubicBezTo>
                <a:cubicBezTo>
                  <a:pt x="3869318" y="2096478"/>
                  <a:pt x="3876582" y="2103749"/>
                  <a:pt x="3885900" y="2105647"/>
                </a:cubicBezTo>
                <a:lnTo>
                  <a:pt x="3885900" y="2307794"/>
                </a:lnTo>
                <a:close/>
                <a:moveTo>
                  <a:pt x="3814833" y="2826270"/>
                </a:moveTo>
                <a:cubicBezTo>
                  <a:pt x="3822698" y="2826270"/>
                  <a:pt x="3829046" y="2832634"/>
                  <a:pt x="3829046" y="2840483"/>
                </a:cubicBezTo>
                <a:cubicBezTo>
                  <a:pt x="3829046" y="2848332"/>
                  <a:pt x="3822698" y="2854697"/>
                  <a:pt x="3814833" y="2854697"/>
                </a:cubicBezTo>
                <a:cubicBezTo>
                  <a:pt x="3806968" y="2854697"/>
                  <a:pt x="3800619" y="2848332"/>
                  <a:pt x="3800619" y="2840483"/>
                </a:cubicBezTo>
                <a:cubicBezTo>
                  <a:pt x="3800588" y="2832650"/>
                  <a:pt x="3806936" y="2826289"/>
                  <a:pt x="3814770" y="2826270"/>
                </a:cubicBezTo>
                <a:cubicBezTo>
                  <a:pt x="3814801" y="2826270"/>
                  <a:pt x="3814801" y="2826270"/>
                  <a:pt x="3814833" y="2826270"/>
                </a:cubicBezTo>
                <a:close/>
                <a:moveTo>
                  <a:pt x="3876425" y="2082431"/>
                </a:moveTo>
                <a:cubicBezTo>
                  <a:pt x="3876425" y="2074582"/>
                  <a:pt x="3882773" y="2068218"/>
                  <a:pt x="3890638" y="2068218"/>
                </a:cubicBezTo>
                <a:cubicBezTo>
                  <a:pt x="3898503" y="2068218"/>
                  <a:pt x="3904851" y="2074582"/>
                  <a:pt x="3904851" y="2082431"/>
                </a:cubicBezTo>
                <a:cubicBezTo>
                  <a:pt x="3904851" y="2090280"/>
                  <a:pt x="3898503" y="2096645"/>
                  <a:pt x="3890638" y="2096645"/>
                </a:cubicBezTo>
                <a:cubicBezTo>
                  <a:pt x="3882773" y="2096645"/>
                  <a:pt x="3876425" y="2090280"/>
                  <a:pt x="3876425" y="2082431"/>
                </a:cubicBezTo>
                <a:close/>
                <a:moveTo>
                  <a:pt x="173404" y="2238780"/>
                </a:moveTo>
                <a:lnTo>
                  <a:pt x="408337" y="2238780"/>
                </a:lnTo>
                <a:lnTo>
                  <a:pt x="408337" y="1954037"/>
                </a:lnTo>
                <a:cubicBezTo>
                  <a:pt x="421155" y="1951421"/>
                  <a:pt x="429427" y="1938907"/>
                  <a:pt x="426808" y="1926090"/>
                </a:cubicBezTo>
                <a:cubicBezTo>
                  <a:pt x="424193" y="1913269"/>
                  <a:pt x="411679" y="1905000"/>
                  <a:pt x="398862" y="1907615"/>
                </a:cubicBezTo>
                <a:cubicBezTo>
                  <a:pt x="386044" y="1910234"/>
                  <a:pt x="377772" y="1922745"/>
                  <a:pt x="380390" y="1935565"/>
                </a:cubicBezTo>
                <a:cubicBezTo>
                  <a:pt x="382289" y="1944867"/>
                  <a:pt x="389560" y="1952138"/>
                  <a:pt x="398862" y="1954037"/>
                </a:cubicBezTo>
                <a:lnTo>
                  <a:pt x="398862" y="2229304"/>
                </a:lnTo>
                <a:lnTo>
                  <a:pt x="169519" y="2229304"/>
                </a:lnTo>
                <a:lnTo>
                  <a:pt x="19836" y="2378956"/>
                </a:lnTo>
                <a:lnTo>
                  <a:pt x="19836" y="2741621"/>
                </a:lnTo>
                <a:cubicBezTo>
                  <a:pt x="7017" y="2744236"/>
                  <a:pt x="-1254" y="2756750"/>
                  <a:pt x="1363" y="2769568"/>
                </a:cubicBezTo>
                <a:cubicBezTo>
                  <a:pt x="3980" y="2782388"/>
                  <a:pt x="16493" y="2790657"/>
                  <a:pt x="29311" y="2788042"/>
                </a:cubicBezTo>
                <a:cubicBezTo>
                  <a:pt x="42130" y="2785423"/>
                  <a:pt x="50401" y="2772912"/>
                  <a:pt x="47784" y="2760092"/>
                </a:cubicBezTo>
                <a:cubicBezTo>
                  <a:pt x="45885" y="2750790"/>
                  <a:pt x="38615" y="2743519"/>
                  <a:pt x="29311" y="2741621"/>
                </a:cubicBezTo>
                <a:lnTo>
                  <a:pt x="29311" y="2382841"/>
                </a:lnTo>
                <a:close/>
                <a:moveTo>
                  <a:pt x="389386" y="1930821"/>
                </a:moveTo>
                <a:cubicBezTo>
                  <a:pt x="389386" y="1922972"/>
                  <a:pt x="395750" y="1916608"/>
                  <a:pt x="403599" y="1916608"/>
                </a:cubicBezTo>
                <a:cubicBezTo>
                  <a:pt x="411448" y="1916608"/>
                  <a:pt x="417813" y="1922972"/>
                  <a:pt x="417813" y="1930821"/>
                </a:cubicBezTo>
                <a:cubicBezTo>
                  <a:pt x="417813" y="1938670"/>
                  <a:pt x="411448" y="1945035"/>
                  <a:pt x="403599" y="1945035"/>
                </a:cubicBezTo>
                <a:cubicBezTo>
                  <a:pt x="395750" y="1945035"/>
                  <a:pt x="389386" y="1938670"/>
                  <a:pt x="389386" y="1930821"/>
                </a:cubicBezTo>
                <a:close/>
                <a:moveTo>
                  <a:pt x="38787" y="2764678"/>
                </a:moveTo>
                <a:cubicBezTo>
                  <a:pt x="38787" y="2772527"/>
                  <a:pt x="32423" y="2778892"/>
                  <a:pt x="24574" y="2778892"/>
                </a:cubicBezTo>
                <a:cubicBezTo>
                  <a:pt x="16724" y="2778892"/>
                  <a:pt x="10360" y="2772527"/>
                  <a:pt x="10360" y="2764678"/>
                </a:cubicBezTo>
                <a:cubicBezTo>
                  <a:pt x="10360" y="2756829"/>
                  <a:pt x="16724" y="2750465"/>
                  <a:pt x="24574" y="2750465"/>
                </a:cubicBezTo>
                <a:cubicBezTo>
                  <a:pt x="32423" y="2750465"/>
                  <a:pt x="38787" y="2756829"/>
                  <a:pt x="38787" y="2764678"/>
                </a:cubicBezTo>
                <a:close/>
                <a:moveTo>
                  <a:pt x="3564202" y="2380914"/>
                </a:moveTo>
                <a:lnTo>
                  <a:pt x="3155801" y="2380914"/>
                </a:lnTo>
                <a:cubicBezTo>
                  <a:pt x="3153186" y="2368097"/>
                  <a:pt x="3140672" y="2359825"/>
                  <a:pt x="3127855" y="2362443"/>
                </a:cubicBezTo>
                <a:cubicBezTo>
                  <a:pt x="3115034" y="2365059"/>
                  <a:pt x="3106765" y="2377573"/>
                  <a:pt x="3109380" y="2390390"/>
                </a:cubicBezTo>
                <a:cubicBezTo>
                  <a:pt x="3111999" y="2403207"/>
                  <a:pt x="3124510" y="2411480"/>
                  <a:pt x="3137330" y="2408861"/>
                </a:cubicBezTo>
                <a:cubicBezTo>
                  <a:pt x="3146632" y="2406963"/>
                  <a:pt x="3153903" y="2399692"/>
                  <a:pt x="3155801" y="2390390"/>
                </a:cubicBezTo>
                <a:lnTo>
                  <a:pt x="3564202" y="2390390"/>
                </a:lnTo>
                <a:cubicBezTo>
                  <a:pt x="3566823" y="2403207"/>
                  <a:pt x="3579331" y="2411480"/>
                  <a:pt x="3592155" y="2408861"/>
                </a:cubicBezTo>
                <a:cubicBezTo>
                  <a:pt x="3604979" y="2406246"/>
                  <a:pt x="3613254" y="2393732"/>
                  <a:pt x="3610633" y="2380914"/>
                </a:cubicBezTo>
                <a:cubicBezTo>
                  <a:pt x="3608011" y="2368097"/>
                  <a:pt x="3595503" y="2359825"/>
                  <a:pt x="3582679" y="2362443"/>
                </a:cubicBezTo>
                <a:cubicBezTo>
                  <a:pt x="3573361" y="2364341"/>
                  <a:pt x="3566097" y="2371612"/>
                  <a:pt x="3564202" y="2380914"/>
                </a:cubicBezTo>
                <a:close/>
                <a:moveTo>
                  <a:pt x="3132586" y="2399866"/>
                </a:moveTo>
                <a:cubicBezTo>
                  <a:pt x="3124737" y="2399866"/>
                  <a:pt x="3118373" y="2393501"/>
                  <a:pt x="3118373" y="2385652"/>
                </a:cubicBezTo>
                <a:cubicBezTo>
                  <a:pt x="3118373" y="2377803"/>
                  <a:pt x="3124737" y="2371439"/>
                  <a:pt x="3132586" y="2371439"/>
                </a:cubicBezTo>
                <a:cubicBezTo>
                  <a:pt x="3140435" y="2371439"/>
                  <a:pt x="3146800" y="2377803"/>
                  <a:pt x="3146800" y="2385652"/>
                </a:cubicBezTo>
                <a:cubicBezTo>
                  <a:pt x="3146784" y="2393495"/>
                  <a:pt x="3140429" y="2399847"/>
                  <a:pt x="3132586" y="2399866"/>
                </a:cubicBezTo>
                <a:close/>
                <a:moveTo>
                  <a:pt x="3601631" y="2385652"/>
                </a:moveTo>
                <a:cubicBezTo>
                  <a:pt x="3601631" y="2393501"/>
                  <a:pt x="3595282" y="2399866"/>
                  <a:pt x="3587417" y="2399866"/>
                </a:cubicBezTo>
                <a:cubicBezTo>
                  <a:pt x="3579552" y="2399866"/>
                  <a:pt x="3573204" y="2393501"/>
                  <a:pt x="3573204" y="2385652"/>
                </a:cubicBezTo>
                <a:cubicBezTo>
                  <a:pt x="3573204" y="2377803"/>
                  <a:pt x="3579552" y="2371439"/>
                  <a:pt x="3587417" y="2371439"/>
                </a:cubicBezTo>
                <a:cubicBezTo>
                  <a:pt x="3595282" y="2371439"/>
                  <a:pt x="3601631" y="2377803"/>
                  <a:pt x="3601631" y="2385652"/>
                </a:cubicBezTo>
                <a:close/>
                <a:moveTo>
                  <a:pt x="2673017" y="2257257"/>
                </a:moveTo>
                <a:cubicBezTo>
                  <a:pt x="2685835" y="2259876"/>
                  <a:pt x="2698349" y="2251607"/>
                  <a:pt x="2700967" y="2238789"/>
                </a:cubicBezTo>
                <a:cubicBezTo>
                  <a:pt x="2700970" y="2238786"/>
                  <a:pt x="2700970" y="2238783"/>
                  <a:pt x="2700970" y="2238780"/>
                </a:cubicBezTo>
                <a:lnTo>
                  <a:pt x="2834103" y="2238780"/>
                </a:lnTo>
                <a:lnTo>
                  <a:pt x="2834103" y="2029842"/>
                </a:lnTo>
                <a:cubicBezTo>
                  <a:pt x="2846924" y="2027226"/>
                  <a:pt x="2855193" y="2014712"/>
                  <a:pt x="2852574" y="2001895"/>
                </a:cubicBezTo>
                <a:cubicBezTo>
                  <a:pt x="2849959" y="1989074"/>
                  <a:pt x="2837445" y="1980805"/>
                  <a:pt x="2824628" y="1983420"/>
                </a:cubicBezTo>
                <a:cubicBezTo>
                  <a:pt x="2811810" y="1986039"/>
                  <a:pt x="2803538" y="1998550"/>
                  <a:pt x="2806156" y="2011370"/>
                </a:cubicBezTo>
                <a:cubicBezTo>
                  <a:pt x="2808055" y="2020672"/>
                  <a:pt x="2815326" y="2027943"/>
                  <a:pt x="2824628" y="2029842"/>
                </a:cubicBezTo>
                <a:lnTo>
                  <a:pt x="2824628" y="2229304"/>
                </a:lnTo>
                <a:lnTo>
                  <a:pt x="2700970" y="2229304"/>
                </a:lnTo>
                <a:cubicBezTo>
                  <a:pt x="2698352" y="2216487"/>
                  <a:pt x="2685835" y="2208218"/>
                  <a:pt x="2673017" y="2210839"/>
                </a:cubicBezTo>
                <a:cubicBezTo>
                  <a:pt x="2660200" y="2213458"/>
                  <a:pt x="2651931" y="2225975"/>
                  <a:pt x="2654552" y="2238792"/>
                </a:cubicBezTo>
                <a:cubicBezTo>
                  <a:pt x="2656454" y="2248091"/>
                  <a:pt x="2663718" y="2255356"/>
                  <a:pt x="2673017" y="2257257"/>
                </a:cubicBezTo>
                <a:close/>
                <a:moveTo>
                  <a:pt x="2815152" y="2006626"/>
                </a:moveTo>
                <a:cubicBezTo>
                  <a:pt x="2815152" y="1998777"/>
                  <a:pt x="2821516" y="1992413"/>
                  <a:pt x="2829365" y="1992413"/>
                </a:cubicBezTo>
                <a:cubicBezTo>
                  <a:pt x="2837214" y="1992413"/>
                  <a:pt x="2843579" y="1998777"/>
                  <a:pt x="2843579" y="2006626"/>
                </a:cubicBezTo>
                <a:cubicBezTo>
                  <a:pt x="2843579" y="2014475"/>
                  <a:pt x="2837214" y="2020840"/>
                  <a:pt x="2829365" y="2020840"/>
                </a:cubicBezTo>
                <a:cubicBezTo>
                  <a:pt x="2821516" y="2020840"/>
                  <a:pt x="2815152" y="2014475"/>
                  <a:pt x="2815152" y="2006626"/>
                </a:cubicBezTo>
                <a:close/>
                <a:moveTo>
                  <a:pt x="2677755" y="2219828"/>
                </a:moveTo>
                <a:cubicBezTo>
                  <a:pt x="2685604" y="2219828"/>
                  <a:pt x="2691969" y="2226193"/>
                  <a:pt x="2691969" y="2234042"/>
                </a:cubicBezTo>
                <a:cubicBezTo>
                  <a:pt x="2691969" y="2241891"/>
                  <a:pt x="2685604" y="2248255"/>
                  <a:pt x="2677755" y="2248255"/>
                </a:cubicBezTo>
                <a:cubicBezTo>
                  <a:pt x="2669906" y="2248255"/>
                  <a:pt x="2663542" y="2241891"/>
                  <a:pt x="2663542" y="2234042"/>
                </a:cubicBezTo>
                <a:cubicBezTo>
                  <a:pt x="2663523" y="2226209"/>
                  <a:pt x="2669859" y="2219847"/>
                  <a:pt x="2677692" y="2219828"/>
                </a:cubicBezTo>
                <a:cubicBezTo>
                  <a:pt x="2677714" y="2219828"/>
                  <a:pt x="2677733" y="2219828"/>
                  <a:pt x="2677755" y="2219828"/>
                </a:cubicBezTo>
                <a:close/>
                <a:moveTo>
                  <a:pt x="3895376" y="1983569"/>
                </a:moveTo>
                <a:cubicBezTo>
                  <a:pt x="3882552" y="1980957"/>
                  <a:pt x="3870044" y="1989229"/>
                  <a:pt x="3867423" y="2002050"/>
                </a:cubicBezTo>
                <a:cubicBezTo>
                  <a:pt x="3864832" y="2014867"/>
                  <a:pt x="3873076" y="2027378"/>
                  <a:pt x="3885900" y="2029993"/>
                </a:cubicBezTo>
                <a:cubicBezTo>
                  <a:pt x="3898724" y="2032605"/>
                  <a:pt x="3911232" y="2024336"/>
                  <a:pt x="3913853" y="2011522"/>
                </a:cubicBezTo>
                <a:lnTo>
                  <a:pt x="4046986" y="2011522"/>
                </a:lnTo>
                <a:lnTo>
                  <a:pt x="4046986" y="1708301"/>
                </a:lnTo>
                <a:lnTo>
                  <a:pt x="4625475" y="1708301"/>
                </a:lnTo>
                <a:cubicBezTo>
                  <a:pt x="4628096" y="1721119"/>
                  <a:pt x="4640604" y="1729391"/>
                  <a:pt x="4653428" y="1726773"/>
                </a:cubicBezTo>
                <a:cubicBezTo>
                  <a:pt x="4666251" y="1724157"/>
                  <a:pt x="4674527" y="1711643"/>
                  <a:pt x="4671905" y="1698826"/>
                </a:cubicBezTo>
                <a:cubicBezTo>
                  <a:pt x="4669284" y="1686008"/>
                  <a:pt x="4656776" y="1677736"/>
                  <a:pt x="4643952" y="1680355"/>
                </a:cubicBezTo>
                <a:cubicBezTo>
                  <a:pt x="4634634" y="1682253"/>
                  <a:pt x="4627370" y="1689524"/>
                  <a:pt x="4625475" y="1698826"/>
                </a:cubicBezTo>
                <a:lnTo>
                  <a:pt x="4037511" y="1698826"/>
                </a:lnTo>
                <a:lnTo>
                  <a:pt x="4037511" y="2002046"/>
                </a:lnTo>
                <a:lnTo>
                  <a:pt x="3913853" y="2002046"/>
                </a:lnTo>
                <a:cubicBezTo>
                  <a:pt x="3911958" y="1992735"/>
                  <a:pt x="3904693" y="1985458"/>
                  <a:pt x="3895376" y="1983569"/>
                </a:cubicBezTo>
                <a:close/>
                <a:moveTo>
                  <a:pt x="3890638" y="2020998"/>
                </a:moveTo>
                <a:cubicBezTo>
                  <a:pt x="3882773" y="2020998"/>
                  <a:pt x="3876425" y="2014633"/>
                  <a:pt x="3876425" y="2006784"/>
                </a:cubicBezTo>
                <a:cubicBezTo>
                  <a:pt x="3876425" y="1998935"/>
                  <a:pt x="3882773" y="1992571"/>
                  <a:pt x="3890638" y="1992571"/>
                </a:cubicBezTo>
                <a:cubicBezTo>
                  <a:pt x="3898503" y="1992571"/>
                  <a:pt x="3904851" y="1998935"/>
                  <a:pt x="3904851" y="2006784"/>
                </a:cubicBezTo>
                <a:cubicBezTo>
                  <a:pt x="3904757" y="2014564"/>
                  <a:pt x="3898408" y="2020824"/>
                  <a:pt x="3890638" y="2020840"/>
                </a:cubicBezTo>
                <a:close/>
                <a:moveTo>
                  <a:pt x="4648690" y="1689350"/>
                </a:moveTo>
                <a:cubicBezTo>
                  <a:pt x="4656555" y="1689350"/>
                  <a:pt x="4662903" y="1695714"/>
                  <a:pt x="4662903" y="1703563"/>
                </a:cubicBezTo>
                <a:cubicBezTo>
                  <a:pt x="4662903" y="1711413"/>
                  <a:pt x="4656555" y="1717777"/>
                  <a:pt x="4648690" y="1717777"/>
                </a:cubicBezTo>
                <a:cubicBezTo>
                  <a:pt x="4640825" y="1717777"/>
                  <a:pt x="4634476" y="1711413"/>
                  <a:pt x="4634476" y="1703563"/>
                </a:cubicBezTo>
                <a:cubicBezTo>
                  <a:pt x="4634382" y="1695730"/>
                  <a:pt x="4640635" y="1689296"/>
                  <a:pt x="4648469" y="1689192"/>
                </a:cubicBezTo>
                <a:cubicBezTo>
                  <a:pt x="4648532" y="1689192"/>
                  <a:pt x="4648627" y="1689192"/>
                  <a:pt x="4648690" y="1689192"/>
                </a:cubicBezTo>
                <a:close/>
                <a:moveTo>
                  <a:pt x="3658485" y="2333220"/>
                </a:moveTo>
                <a:cubicBezTo>
                  <a:pt x="3660032" y="2333533"/>
                  <a:pt x="3661643" y="2333694"/>
                  <a:pt x="3663222" y="2333694"/>
                </a:cubicBezTo>
                <a:cubicBezTo>
                  <a:pt x="3676299" y="2333694"/>
                  <a:pt x="3686912" y="2323088"/>
                  <a:pt x="3686912" y="2310005"/>
                </a:cubicBezTo>
                <a:cubicBezTo>
                  <a:pt x="3686912" y="2308479"/>
                  <a:pt x="3686753" y="2306957"/>
                  <a:pt x="3686469" y="2305457"/>
                </a:cubicBezTo>
                <a:cubicBezTo>
                  <a:pt x="3683974" y="2292617"/>
                  <a:pt x="3671529" y="2284241"/>
                  <a:pt x="3658674" y="2286746"/>
                </a:cubicBezTo>
                <a:cubicBezTo>
                  <a:pt x="3649293" y="2288581"/>
                  <a:pt x="3641934" y="2295889"/>
                  <a:pt x="3640007" y="2305267"/>
                </a:cubicBezTo>
                <a:lnTo>
                  <a:pt x="3092757" y="2305267"/>
                </a:lnTo>
                <a:lnTo>
                  <a:pt x="2976238" y="2421754"/>
                </a:lnTo>
                <a:lnTo>
                  <a:pt x="2976238" y="2893231"/>
                </a:lnTo>
                <a:cubicBezTo>
                  <a:pt x="2963420" y="2895846"/>
                  <a:pt x="2955148" y="2908360"/>
                  <a:pt x="2957767" y="2921178"/>
                </a:cubicBezTo>
                <a:cubicBezTo>
                  <a:pt x="2960382" y="2933998"/>
                  <a:pt x="2972896" y="2942268"/>
                  <a:pt x="2985714" y="2939652"/>
                </a:cubicBezTo>
                <a:cubicBezTo>
                  <a:pt x="2998534" y="2937034"/>
                  <a:pt x="3006803" y="2924523"/>
                  <a:pt x="3004185" y="2911702"/>
                </a:cubicBezTo>
                <a:cubicBezTo>
                  <a:pt x="3002286" y="2902400"/>
                  <a:pt x="2995015" y="2895129"/>
                  <a:pt x="2985714" y="2893231"/>
                </a:cubicBezTo>
                <a:lnTo>
                  <a:pt x="2985714" y="2425766"/>
                </a:lnTo>
                <a:lnTo>
                  <a:pt x="3096642" y="2314585"/>
                </a:lnTo>
                <a:lnTo>
                  <a:pt x="3639912" y="2314585"/>
                </a:lnTo>
                <a:cubicBezTo>
                  <a:pt x="3641839" y="2323918"/>
                  <a:pt x="3649135" y="2331199"/>
                  <a:pt x="3658485" y="2333062"/>
                </a:cubicBezTo>
                <a:close/>
                <a:moveTo>
                  <a:pt x="3658485" y="2296581"/>
                </a:moveTo>
                <a:cubicBezTo>
                  <a:pt x="3665876" y="2293975"/>
                  <a:pt x="3673993" y="2297863"/>
                  <a:pt x="3676615" y="2305267"/>
                </a:cubicBezTo>
                <a:cubicBezTo>
                  <a:pt x="3679204" y="2312674"/>
                  <a:pt x="3675320" y="2320788"/>
                  <a:pt x="3667929" y="2323394"/>
                </a:cubicBezTo>
                <a:cubicBezTo>
                  <a:pt x="3660506" y="2326000"/>
                  <a:pt x="3652420" y="2322115"/>
                  <a:pt x="3649799" y="2314711"/>
                </a:cubicBezTo>
                <a:cubicBezTo>
                  <a:pt x="3647114" y="2307314"/>
                  <a:pt x="3650967" y="2299146"/>
                  <a:pt x="3658358" y="2296471"/>
                </a:cubicBezTo>
                <a:cubicBezTo>
                  <a:pt x="3658390" y="2296455"/>
                  <a:pt x="3658453" y="2296439"/>
                  <a:pt x="3658485" y="2296423"/>
                </a:cubicBezTo>
                <a:close/>
                <a:moveTo>
                  <a:pt x="2995189" y="2916446"/>
                </a:moveTo>
                <a:cubicBezTo>
                  <a:pt x="2995189" y="2924295"/>
                  <a:pt x="2988825" y="2930660"/>
                  <a:pt x="2980976" y="2930660"/>
                </a:cubicBezTo>
                <a:cubicBezTo>
                  <a:pt x="2973127" y="2930660"/>
                  <a:pt x="2966762" y="2924295"/>
                  <a:pt x="2966762" y="2916446"/>
                </a:cubicBezTo>
                <a:cubicBezTo>
                  <a:pt x="2966762" y="2908597"/>
                  <a:pt x="2973127" y="2902233"/>
                  <a:pt x="2980976" y="2902233"/>
                </a:cubicBezTo>
                <a:cubicBezTo>
                  <a:pt x="2988765" y="2902233"/>
                  <a:pt x="2995104" y="2908499"/>
                  <a:pt x="2995189" y="2916288"/>
                </a:cubicBezTo>
                <a:close/>
                <a:moveTo>
                  <a:pt x="3913853" y="1926241"/>
                </a:moveTo>
                <a:cubicBezTo>
                  <a:pt x="3911232" y="1913424"/>
                  <a:pt x="3898724" y="1905151"/>
                  <a:pt x="3885900" y="1907770"/>
                </a:cubicBezTo>
                <a:cubicBezTo>
                  <a:pt x="3873076" y="1910385"/>
                  <a:pt x="3864801" y="1922899"/>
                  <a:pt x="3867423" y="1935717"/>
                </a:cubicBezTo>
                <a:cubicBezTo>
                  <a:pt x="3870044" y="1948534"/>
                  <a:pt x="3882552" y="1956806"/>
                  <a:pt x="3895376" y="1954188"/>
                </a:cubicBezTo>
                <a:cubicBezTo>
                  <a:pt x="3904693" y="1952290"/>
                  <a:pt x="3911958" y="1945019"/>
                  <a:pt x="3913853" y="1935717"/>
                </a:cubicBezTo>
                <a:lnTo>
                  <a:pt x="3971181" y="1935717"/>
                </a:lnTo>
                <a:lnTo>
                  <a:pt x="3971181" y="1850436"/>
                </a:lnTo>
                <a:lnTo>
                  <a:pt x="3895376" y="1850436"/>
                </a:lnTo>
                <a:lnTo>
                  <a:pt x="3895376" y="1708301"/>
                </a:lnTo>
                <a:lnTo>
                  <a:pt x="3961705" y="1708301"/>
                </a:lnTo>
                <a:lnTo>
                  <a:pt x="3961705" y="1756153"/>
                </a:lnTo>
                <a:cubicBezTo>
                  <a:pt x="3948881" y="1758769"/>
                  <a:pt x="3940606" y="1771283"/>
                  <a:pt x="3943228" y="1784100"/>
                </a:cubicBezTo>
                <a:cubicBezTo>
                  <a:pt x="3945849" y="1796921"/>
                  <a:pt x="3958357" y="1805190"/>
                  <a:pt x="3971181" y="1802575"/>
                </a:cubicBezTo>
                <a:cubicBezTo>
                  <a:pt x="3984004" y="1799956"/>
                  <a:pt x="3992280" y="1787445"/>
                  <a:pt x="3989658" y="1774625"/>
                </a:cubicBezTo>
                <a:cubicBezTo>
                  <a:pt x="3987763" y="1765323"/>
                  <a:pt x="3980499" y="1758052"/>
                  <a:pt x="3971181" y="1756153"/>
                </a:cubicBezTo>
                <a:lnTo>
                  <a:pt x="3971181" y="1698668"/>
                </a:lnTo>
                <a:lnTo>
                  <a:pt x="3885900" y="1698668"/>
                </a:lnTo>
                <a:lnTo>
                  <a:pt x="3885900" y="1859754"/>
                </a:lnTo>
                <a:lnTo>
                  <a:pt x="3961705" y="1859754"/>
                </a:lnTo>
                <a:lnTo>
                  <a:pt x="3961705" y="1926083"/>
                </a:lnTo>
                <a:close/>
                <a:moveTo>
                  <a:pt x="3890638" y="1945192"/>
                </a:moveTo>
                <a:cubicBezTo>
                  <a:pt x="3882773" y="1945192"/>
                  <a:pt x="3876425" y="1938828"/>
                  <a:pt x="3876425" y="1930979"/>
                </a:cubicBezTo>
                <a:cubicBezTo>
                  <a:pt x="3876425" y="1923130"/>
                  <a:pt x="3882773" y="1916765"/>
                  <a:pt x="3890638" y="1916765"/>
                </a:cubicBezTo>
                <a:cubicBezTo>
                  <a:pt x="3898503" y="1916765"/>
                  <a:pt x="3904851" y="1923130"/>
                  <a:pt x="3904851" y="1930979"/>
                </a:cubicBezTo>
                <a:cubicBezTo>
                  <a:pt x="3904757" y="1938759"/>
                  <a:pt x="3898408" y="1945019"/>
                  <a:pt x="3890638" y="1945035"/>
                </a:cubicBezTo>
                <a:close/>
                <a:moveTo>
                  <a:pt x="3980657" y="1779369"/>
                </a:moveTo>
                <a:cubicBezTo>
                  <a:pt x="3980657" y="1787218"/>
                  <a:pt x="3974308" y="1793582"/>
                  <a:pt x="3966443" y="1793582"/>
                </a:cubicBezTo>
                <a:cubicBezTo>
                  <a:pt x="3958578" y="1793582"/>
                  <a:pt x="3952230" y="1787218"/>
                  <a:pt x="3952230" y="1779369"/>
                </a:cubicBezTo>
                <a:cubicBezTo>
                  <a:pt x="3952230" y="1771520"/>
                  <a:pt x="3958578" y="1765155"/>
                  <a:pt x="3966443" y="1765155"/>
                </a:cubicBezTo>
                <a:cubicBezTo>
                  <a:pt x="3974245" y="1765155"/>
                  <a:pt x="3980562" y="1771422"/>
                  <a:pt x="3980657" y="1779211"/>
                </a:cubicBezTo>
                <a:close/>
                <a:moveTo>
                  <a:pt x="228774" y="2911551"/>
                </a:moveTo>
                <a:cubicBezTo>
                  <a:pt x="226077" y="2924352"/>
                  <a:pt x="234268" y="2936917"/>
                  <a:pt x="247070" y="2939614"/>
                </a:cubicBezTo>
                <a:cubicBezTo>
                  <a:pt x="259872" y="2942312"/>
                  <a:pt x="272437" y="2934119"/>
                  <a:pt x="275134" y="2921317"/>
                </a:cubicBezTo>
                <a:cubicBezTo>
                  <a:pt x="277831" y="2908515"/>
                  <a:pt x="269640" y="2895951"/>
                  <a:pt x="256838" y="2893253"/>
                </a:cubicBezTo>
                <a:cubicBezTo>
                  <a:pt x="256801" y="2893247"/>
                  <a:pt x="256764" y="2893237"/>
                  <a:pt x="256727" y="2893231"/>
                </a:cubicBezTo>
                <a:lnTo>
                  <a:pt x="256727" y="2636441"/>
                </a:lnTo>
                <a:cubicBezTo>
                  <a:pt x="269546" y="2633826"/>
                  <a:pt x="277816" y="2621312"/>
                  <a:pt x="275200" y="2608494"/>
                </a:cubicBezTo>
                <a:cubicBezTo>
                  <a:pt x="272583" y="2595674"/>
                  <a:pt x="260070" y="2587405"/>
                  <a:pt x="247251" y="2590020"/>
                </a:cubicBezTo>
                <a:cubicBezTo>
                  <a:pt x="234432" y="2592638"/>
                  <a:pt x="226162" y="2605149"/>
                  <a:pt x="228778" y="2617970"/>
                </a:cubicBezTo>
                <a:cubicBezTo>
                  <a:pt x="230678" y="2627272"/>
                  <a:pt x="237948" y="2634543"/>
                  <a:pt x="247251" y="2636441"/>
                </a:cubicBezTo>
                <a:lnTo>
                  <a:pt x="247251" y="2893231"/>
                </a:lnTo>
                <a:cubicBezTo>
                  <a:pt x="237989" y="2895107"/>
                  <a:pt x="230728" y="2902306"/>
                  <a:pt x="228774" y="2911551"/>
                </a:cubicBezTo>
                <a:close/>
                <a:moveTo>
                  <a:pt x="237776" y="2613068"/>
                </a:moveTo>
                <a:cubicBezTo>
                  <a:pt x="237776" y="2605219"/>
                  <a:pt x="244139" y="2598854"/>
                  <a:pt x="251989" y="2598854"/>
                </a:cubicBezTo>
                <a:cubicBezTo>
                  <a:pt x="259839" y="2598854"/>
                  <a:pt x="266203" y="2605219"/>
                  <a:pt x="266203" y="2613068"/>
                </a:cubicBezTo>
                <a:cubicBezTo>
                  <a:pt x="266203" y="2620917"/>
                  <a:pt x="259839" y="2627281"/>
                  <a:pt x="251989" y="2627281"/>
                </a:cubicBezTo>
                <a:cubicBezTo>
                  <a:pt x="244139" y="2627281"/>
                  <a:pt x="237776" y="2620917"/>
                  <a:pt x="237776" y="2613068"/>
                </a:cubicBezTo>
                <a:close/>
                <a:moveTo>
                  <a:pt x="251989" y="2902075"/>
                </a:moveTo>
                <a:cubicBezTo>
                  <a:pt x="259839" y="2902075"/>
                  <a:pt x="266203" y="2908439"/>
                  <a:pt x="266203" y="2916288"/>
                </a:cubicBezTo>
                <a:cubicBezTo>
                  <a:pt x="266203" y="2924137"/>
                  <a:pt x="259839" y="2930502"/>
                  <a:pt x="251989" y="2930502"/>
                </a:cubicBezTo>
                <a:cubicBezTo>
                  <a:pt x="244139" y="2930502"/>
                  <a:pt x="237776" y="2924137"/>
                  <a:pt x="237776" y="2916288"/>
                </a:cubicBezTo>
                <a:cubicBezTo>
                  <a:pt x="237758" y="2908455"/>
                  <a:pt x="244093" y="2902094"/>
                  <a:pt x="251926" y="2902075"/>
                </a:cubicBezTo>
                <a:cubicBezTo>
                  <a:pt x="251947" y="2902075"/>
                  <a:pt x="251968" y="2902075"/>
                  <a:pt x="251989" y="2902075"/>
                </a:cubicBezTo>
                <a:close/>
                <a:moveTo>
                  <a:pt x="398862" y="3242725"/>
                </a:moveTo>
                <a:cubicBezTo>
                  <a:pt x="411682" y="3245346"/>
                  <a:pt x="424193" y="3237071"/>
                  <a:pt x="426805" y="3224247"/>
                </a:cubicBezTo>
                <a:cubicBezTo>
                  <a:pt x="429421" y="3211423"/>
                  <a:pt x="421145" y="3198916"/>
                  <a:pt x="408325" y="3196294"/>
                </a:cubicBezTo>
                <a:cubicBezTo>
                  <a:pt x="395510" y="3193704"/>
                  <a:pt x="383003" y="3201948"/>
                  <a:pt x="380384" y="3214771"/>
                </a:cubicBezTo>
                <a:lnTo>
                  <a:pt x="0" y="3214771"/>
                </a:lnTo>
                <a:lnTo>
                  <a:pt x="0" y="3224247"/>
                </a:lnTo>
                <a:lnTo>
                  <a:pt x="380384" y="3224247"/>
                </a:lnTo>
                <a:cubicBezTo>
                  <a:pt x="382289" y="3233565"/>
                  <a:pt x="389560" y="3240830"/>
                  <a:pt x="398862" y="3242725"/>
                </a:cubicBezTo>
                <a:close/>
                <a:moveTo>
                  <a:pt x="403599" y="3205296"/>
                </a:moveTo>
                <a:cubicBezTo>
                  <a:pt x="411448" y="3205296"/>
                  <a:pt x="417813" y="3211644"/>
                  <a:pt x="417813" y="3219509"/>
                </a:cubicBezTo>
                <a:cubicBezTo>
                  <a:pt x="417813" y="3227374"/>
                  <a:pt x="411448" y="3233723"/>
                  <a:pt x="403599" y="3233723"/>
                </a:cubicBezTo>
                <a:cubicBezTo>
                  <a:pt x="395750" y="3233723"/>
                  <a:pt x="389386" y="3227374"/>
                  <a:pt x="389386" y="3219509"/>
                </a:cubicBezTo>
                <a:cubicBezTo>
                  <a:pt x="389367" y="3211676"/>
                  <a:pt x="395703" y="3205327"/>
                  <a:pt x="403536" y="3205296"/>
                </a:cubicBezTo>
                <a:cubicBezTo>
                  <a:pt x="403558" y="3205296"/>
                  <a:pt x="403577" y="3205296"/>
                  <a:pt x="403599" y="3205296"/>
                </a:cubicBezTo>
                <a:close/>
                <a:moveTo>
                  <a:pt x="408337" y="2693611"/>
                </a:moveTo>
                <a:lnTo>
                  <a:pt x="456189" y="2693611"/>
                </a:lnTo>
                <a:cubicBezTo>
                  <a:pt x="458805" y="2706428"/>
                  <a:pt x="471319" y="2714700"/>
                  <a:pt x="484136" y="2712082"/>
                </a:cubicBezTo>
                <a:cubicBezTo>
                  <a:pt x="496957" y="2709467"/>
                  <a:pt x="505226" y="2696952"/>
                  <a:pt x="502610" y="2684135"/>
                </a:cubicBezTo>
                <a:cubicBezTo>
                  <a:pt x="499992" y="2671318"/>
                  <a:pt x="487481" y="2663045"/>
                  <a:pt x="474660" y="2665664"/>
                </a:cubicBezTo>
                <a:cubicBezTo>
                  <a:pt x="465359" y="2667562"/>
                  <a:pt x="458088" y="2674833"/>
                  <a:pt x="456189" y="2684135"/>
                </a:cubicBezTo>
                <a:lnTo>
                  <a:pt x="398862" y="2684135"/>
                </a:lnTo>
                <a:lnTo>
                  <a:pt x="398862" y="3148442"/>
                </a:lnTo>
                <a:lnTo>
                  <a:pt x="626277" y="3148442"/>
                </a:lnTo>
                <a:lnTo>
                  <a:pt x="626277" y="3411233"/>
                </a:lnTo>
                <a:lnTo>
                  <a:pt x="635753" y="3411233"/>
                </a:lnTo>
                <a:lnTo>
                  <a:pt x="635753" y="3138966"/>
                </a:lnTo>
                <a:lnTo>
                  <a:pt x="408337" y="3138966"/>
                </a:lnTo>
                <a:close/>
                <a:moveTo>
                  <a:pt x="479405" y="2674659"/>
                </a:moveTo>
                <a:cubicBezTo>
                  <a:pt x="487254" y="2674659"/>
                  <a:pt x="493618" y="2681024"/>
                  <a:pt x="493618" y="2688873"/>
                </a:cubicBezTo>
                <a:cubicBezTo>
                  <a:pt x="493618" y="2696722"/>
                  <a:pt x="487254" y="2703086"/>
                  <a:pt x="479405" y="2703086"/>
                </a:cubicBezTo>
                <a:cubicBezTo>
                  <a:pt x="471556" y="2703086"/>
                  <a:pt x="465191" y="2696722"/>
                  <a:pt x="465191" y="2688873"/>
                </a:cubicBezTo>
                <a:cubicBezTo>
                  <a:pt x="465172" y="2681040"/>
                  <a:pt x="471508" y="2674679"/>
                  <a:pt x="479341" y="2674659"/>
                </a:cubicBezTo>
                <a:cubicBezTo>
                  <a:pt x="479364" y="2674659"/>
                  <a:pt x="479382" y="2674659"/>
                  <a:pt x="479405" y="2674659"/>
                </a:cubicBezTo>
                <a:close/>
                <a:moveTo>
                  <a:pt x="484142" y="3347904"/>
                </a:moveTo>
                <a:cubicBezTo>
                  <a:pt x="471322" y="3345283"/>
                  <a:pt x="458805" y="3353558"/>
                  <a:pt x="456189" y="3366382"/>
                </a:cubicBezTo>
                <a:cubicBezTo>
                  <a:pt x="453574" y="3379205"/>
                  <a:pt x="461846" y="3391713"/>
                  <a:pt x="474667" y="3394335"/>
                </a:cubicBezTo>
                <a:lnTo>
                  <a:pt x="474667" y="3411233"/>
                </a:lnTo>
                <a:lnTo>
                  <a:pt x="484142" y="3411233"/>
                </a:lnTo>
                <a:lnTo>
                  <a:pt x="484142" y="3394335"/>
                </a:lnTo>
                <a:cubicBezTo>
                  <a:pt x="496963" y="3391745"/>
                  <a:pt x="505248" y="3379237"/>
                  <a:pt x="502645" y="3366413"/>
                </a:cubicBezTo>
                <a:cubicBezTo>
                  <a:pt x="500750" y="3357096"/>
                  <a:pt x="493463" y="3349799"/>
                  <a:pt x="484142" y="3347904"/>
                </a:cubicBezTo>
                <a:close/>
                <a:moveTo>
                  <a:pt x="479405" y="3385333"/>
                </a:moveTo>
                <a:cubicBezTo>
                  <a:pt x="471556" y="3385333"/>
                  <a:pt x="465191" y="3378984"/>
                  <a:pt x="465191" y="3371120"/>
                </a:cubicBezTo>
                <a:cubicBezTo>
                  <a:pt x="465191" y="3363255"/>
                  <a:pt x="471556" y="3356906"/>
                  <a:pt x="479405" y="3356906"/>
                </a:cubicBezTo>
                <a:cubicBezTo>
                  <a:pt x="487254" y="3356906"/>
                  <a:pt x="493618" y="3363255"/>
                  <a:pt x="493618" y="3371120"/>
                </a:cubicBezTo>
                <a:cubicBezTo>
                  <a:pt x="493602" y="3378953"/>
                  <a:pt x="487247" y="3385302"/>
                  <a:pt x="479405" y="3385333"/>
                </a:cubicBezTo>
                <a:close/>
                <a:moveTo>
                  <a:pt x="559948" y="3347904"/>
                </a:moveTo>
                <a:lnTo>
                  <a:pt x="559948" y="3214771"/>
                </a:lnTo>
                <a:lnTo>
                  <a:pt x="474667" y="3214771"/>
                </a:lnTo>
                <a:lnTo>
                  <a:pt x="474667" y="3290577"/>
                </a:lnTo>
                <a:lnTo>
                  <a:pt x="247251" y="3290577"/>
                </a:lnTo>
                <a:lnTo>
                  <a:pt x="247251" y="3411233"/>
                </a:lnTo>
                <a:lnTo>
                  <a:pt x="256727" y="3411233"/>
                </a:lnTo>
                <a:lnTo>
                  <a:pt x="256727" y="3300052"/>
                </a:lnTo>
                <a:lnTo>
                  <a:pt x="484142" y="3300052"/>
                </a:lnTo>
                <a:lnTo>
                  <a:pt x="484142" y="3224247"/>
                </a:lnTo>
                <a:lnTo>
                  <a:pt x="550472" y="3224247"/>
                </a:lnTo>
                <a:lnTo>
                  <a:pt x="550472" y="3348062"/>
                </a:lnTo>
                <a:cubicBezTo>
                  <a:pt x="537655" y="3350684"/>
                  <a:pt x="529382" y="3363192"/>
                  <a:pt x="532001" y="3376015"/>
                </a:cubicBezTo>
                <a:cubicBezTo>
                  <a:pt x="534616" y="3388839"/>
                  <a:pt x="547130" y="3397115"/>
                  <a:pt x="559948" y="3394493"/>
                </a:cubicBezTo>
                <a:cubicBezTo>
                  <a:pt x="572765" y="3391871"/>
                  <a:pt x="581037" y="3379363"/>
                  <a:pt x="578419" y="3366540"/>
                </a:cubicBezTo>
                <a:cubicBezTo>
                  <a:pt x="576521" y="3357222"/>
                  <a:pt x="569250" y="3349957"/>
                  <a:pt x="559948" y="3348062"/>
                </a:cubicBezTo>
                <a:close/>
                <a:moveTo>
                  <a:pt x="555210" y="3385333"/>
                </a:moveTo>
                <a:cubicBezTo>
                  <a:pt x="547361" y="3385333"/>
                  <a:pt x="540996" y="3378984"/>
                  <a:pt x="540996" y="3371120"/>
                </a:cubicBezTo>
                <a:cubicBezTo>
                  <a:pt x="540996" y="3363255"/>
                  <a:pt x="547361" y="3356906"/>
                  <a:pt x="555210" y="3356906"/>
                </a:cubicBezTo>
                <a:cubicBezTo>
                  <a:pt x="563059" y="3356906"/>
                  <a:pt x="569423" y="3363255"/>
                  <a:pt x="569423" y="3371120"/>
                </a:cubicBezTo>
                <a:cubicBezTo>
                  <a:pt x="569407" y="3378953"/>
                  <a:pt x="563052" y="3385302"/>
                  <a:pt x="555210" y="3385333"/>
                </a:cubicBezTo>
                <a:close/>
                <a:moveTo>
                  <a:pt x="408337" y="3348062"/>
                </a:moveTo>
                <a:cubicBezTo>
                  <a:pt x="395517" y="3345441"/>
                  <a:pt x="382999" y="3353716"/>
                  <a:pt x="380384" y="3366540"/>
                </a:cubicBezTo>
                <a:cubicBezTo>
                  <a:pt x="377769" y="3379363"/>
                  <a:pt x="386041" y="3391871"/>
                  <a:pt x="398862" y="3394493"/>
                </a:cubicBezTo>
                <a:lnTo>
                  <a:pt x="398862" y="3411233"/>
                </a:lnTo>
                <a:lnTo>
                  <a:pt x="408337" y="3411233"/>
                </a:lnTo>
                <a:lnTo>
                  <a:pt x="408337" y="3394335"/>
                </a:lnTo>
                <a:cubicBezTo>
                  <a:pt x="421158" y="3391745"/>
                  <a:pt x="429443" y="3379237"/>
                  <a:pt x="426840" y="3366413"/>
                </a:cubicBezTo>
                <a:cubicBezTo>
                  <a:pt x="424945" y="3357096"/>
                  <a:pt x="417658" y="3349799"/>
                  <a:pt x="408337" y="3347904"/>
                </a:cubicBezTo>
                <a:close/>
                <a:moveTo>
                  <a:pt x="403599" y="3385491"/>
                </a:moveTo>
                <a:cubicBezTo>
                  <a:pt x="395750" y="3385491"/>
                  <a:pt x="389386" y="3379142"/>
                  <a:pt x="389386" y="3371277"/>
                </a:cubicBezTo>
                <a:cubicBezTo>
                  <a:pt x="389386" y="3363413"/>
                  <a:pt x="395750" y="3357064"/>
                  <a:pt x="403599" y="3357064"/>
                </a:cubicBezTo>
                <a:cubicBezTo>
                  <a:pt x="411448" y="3357064"/>
                  <a:pt x="417813" y="3363413"/>
                  <a:pt x="417813" y="3371277"/>
                </a:cubicBezTo>
                <a:cubicBezTo>
                  <a:pt x="417709" y="3379048"/>
                  <a:pt x="411382" y="3385302"/>
                  <a:pt x="403599" y="3385333"/>
                </a:cubicBezTo>
                <a:close/>
                <a:moveTo>
                  <a:pt x="1090584" y="3196452"/>
                </a:moveTo>
                <a:lnTo>
                  <a:pt x="1090584" y="3138966"/>
                </a:lnTo>
                <a:lnTo>
                  <a:pt x="1005303" y="3138966"/>
                </a:lnTo>
                <a:lnTo>
                  <a:pt x="1005303" y="3300052"/>
                </a:lnTo>
                <a:lnTo>
                  <a:pt x="1081108" y="3300052"/>
                </a:lnTo>
                <a:lnTo>
                  <a:pt x="1081108" y="3366382"/>
                </a:lnTo>
                <a:lnTo>
                  <a:pt x="1033256" y="3366382"/>
                </a:lnTo>
                <a:cubicBezTo>
                  <a:pt x="1030641" y="3353558"/>
                  <a:pt x="1018127" y="3345283"/>
                  <a:pt x="1005309" y="3347904"/>
                </a:cubicBezTo>
                <a:cubicBezTo>
                  <a:pt x="992489" y="3350526"/>
                  <a:pt x="984220" y="3363034"/>
                  <a:pt x="986835" y="3375858"/>
                </a:cubicBezTo>
                <a:cubicBezTo>
                  <a:pt x="989450" y="3388681"/>
                  <a:pt x="1001964" y="3396956"/>
                  <a:pt x="1014785" y="3394335"/>
                </a:cubicBezTo>
                <a:cubicBezTo>
                  <a:pt x="1024087" y="3392440"/>
                  <a:pt x="1031358" y="3385175"/>
                  <a:pt x="1033256" y="3375858"/>
                </a:cubicBezTo>
                <a:lnTo>
                  <a:pt x="1090584" y="3375858"/>
                </a:lnTo>
                <a:lnTo>
                  <a:pt x="1090584" y="3290577"/>
                </a:lnTo>
                <a:lnTo>
                  <a:pt x="1014779" y="3290577"/>
                </a:lnTo>
                <a:lnTo>
                  <a:pt x="1014779" y="3148442"/>
                </a:lnTo>
                <a:lnTo>
                  <a:pt x="1081108" y="3148442"/>
                </a:lnTo>
                <a:lnTo>
                  <a:pt x="1081108" y="3196452"/>
                </a:lnTo>
                <a:cubicBezTo>
                  <a:pt x="1068291" y="3199073"/>
                  <a:pt x="1060019" y="3211581"/>
                  <a:pt x="1062637" y="3224405"/>
                </a:cubicBezTo>
                <a:cubicBezTo>
                  <a:pt x="1065252" y="3237229"/>
                  <a:pt x="1077766" y="3245504"/>
                  <a:pt x="1090584" y="3242882"/>
                </a:cubicBezTo>
                <a:cubicBezTo>
                  <a:pt x="1103401" y="3240261"/>
                  <a:pt x="1111674" y="3227753"/>
                  <a:pt x="1109055" y="3214929"/>
                </a:cubicBezTo>
                <a:cubicBezTo>
                  <a:pt x="1107157" y="3205612"/>
                  <a:pt x="1099886" y="3198347"/>
                  <a:pt x="1090584" y="3196452"/>
                </a:cubicBezTo>
                <a:close/>
                <a:moveTo>
                  <a:pt x="1010041" y="3385491"/>
                </a:moveTo>
                <a:cubicBezTo>
                  <a:pt x="1002192" y="3385491"/>
                  <a:pt x="995827" y="3379142"/>
                  <a:pt x="995827" y="3371277"/>
                </a:cubicBezTo>
                <a:cubicBezTo>
                  <a:pt x="995827" y="3363413"/>
                  <a:pt x="1002192" y="3357064"/>
                  <a:pt x="1010041" y="3357064"/>
                </a:cubicBezTo>
                <a:cubicBezTo>
                  <a:pt x="1017890" y="3357064"/>
                  <a:pt x="1024254" y="3363413"/>
                  <a:pt x="1024254" y="3371277"/>
                </a:cubicBezTo>
                <a:cubicBezTo>
                  <a:pt x="1024150" y="3379048"/>
                  <a:pt x="1017824" y="3385302"/>
                  <a:pt x="1010041" y="3385333"/>
                </a:cubicBezTo>
                <a:close/>
                <a:moveTo>
                  <a:pt x="1085846" y="3233881"/>
                </a:moveTo>
                <a:cubicBezTo>
                  <a:pt x="1077997" y="3233881"/>
                  <a:pt x="1071633" y="3227532"/>
                  <a:pt x="1071633" y="3219667"/>
                </a:cubicBezTo>
                <a:cubicBezTo>
                  <a:pt x="1071633" y="3211802"/>
                  <a:pt x="1077997" y="3205454"/>
                  <a:pt x="1085846" y="3205454"/>
                </a:cubicBezTo>
                <a:cubicBezTo>
                  <a:pt x="1093695" y="3205454"/>
                  <a:pt x="1100060" y="3211802"/>
                  <a:pt x="1100060" y="3219667"/>
                </a:cubicBezTo>
                <a:cubicBezTo>
                  <a:pt x="1099955" y="3227437"/>
                  <a:pt x="1093629" y="3233691"/>
                  <a:pt x="1085846" y="3233723"/>
                </a:cubicBezTo>
                <a:close/>
                <a:moveTo>
                  <a:pt x="332532" y="3348062"/>
                </a:moveTo>
                <a:cubicBezTo>
                  <a:pt x="319712" y="3345441"/>
                  <a:pt x="307195" y="3353716"/>
                  <a:pt x="304579" y="3366540"/>
                </a:cubicBezTo>
                <a:cubicBezTo>
                  <a:pt x="301962" y="3379363"/>
                  <a:pt x="310235" y="3391871"/>
                  <a:pt x="323056" y="3394493"/>
                </a:cubicBezTo>
                <a:lnTo>
                  <a:pt x="323056" y="3411233"/>
                </a:lnTo>
                <a:lnTo>
                  <a:pt x="332532" y="3411233"/>
                </a:lnTo>
                <a:lnTo>
                  <a:pt x="332532" y="3394335"/>
                </a:lnTo>
                <a:cubicBezTo>
                  <a:pt x="345353" y="3391745"/>
                  <a:pt x="353637" y="3379237"/>
                  <a:pt x="351035" y="3366413"/>
                </a:cubicBezTo>
                <a:cubicBezTo>
                  <a:pt x="349140" y="3357096"/>
                  <a:pt x="341853" y="3349799"/>
                  <a:pt x="332532" y="3347904"/>
                </a:cubicBezTo>
                <a:close/>
                <a:moveTo>
                  <a:pt x="327794" y="3385491"/>
                </a:moveTo>
                <a:cubicBezTo>
                  <a:pt x="319945" y="3385491"/>
                  <a:pt x="313581" y="3379142"/>
                  <a:pt x="313581" y="3371277"/>
                </a:cubicBezTo>
                <a:cubicBezTo>
                  <a:pt x="313581" y="3363413"/>
                  <a:pt x="319945" y="3357064"/>
                  <a:pt x="327794" y="3357064"/>
                </a:cubicBezTo>
                <a:cubicBezTo>
                  <a:pt x="335643" y="3357064"/>
                  <a:pt x="342008" y="3363413"/>
                  <a:pt x="342008" y="3371277"/>
                </a:cubicBezTo>
                <a:cubicBezTo>
                  <a:pt x="341903" y="3379048"/>
                  <a:pt x="335577" y="3385302"/>
                  <a:pt x="327794" y="3385333"/>
                </a:cubicBezTo>
                <a:close/>
                <a:moveTo>
                  <a:pt x="777888" y="3272257"/>
                </a:moveTo>
                <a:cubicBezTo>
                  <a:pt x="768582" y="3274152"/>
                  <a:pt x="761308" y="3281417"/>
                  <a:pt x="759410" y="3290734"/>
                </a:cubicBezTo>
                <a:lnTo>
                  <a:pt x="759410" y="3290734"/>
                </a:lnTo>
                <a:cubicBezTo>
                  <a:pt x="756792" y="3303558"/>
                  <a:pt x="765061" y="3316066"/>
                  <a:pt x="777878" y="3318687"/>
                </a:cubicBezTo>
                <a:cubicBezTo>
                  <a:pt x="777881" y="3318687"/>
                  <a:pt x="777884" y="3318687"/>
                  <a:pt x="777888" y="3318687"/>
                </a:cubicBezTo>
                <a:cubicBezTo>
                  <a:pt x="790771" y="3321246"/>
                  <a:pt x="803289" y="3312876"/>
                  <a:pt x="805841" y="3299989"/>
                </a:cubicBezTo>
                <a:cubicBezTo>
                  <a:pt x="806444" y="3296925"/>
                  <a:pt x="806444" y="3293798"/>
                  <a:pt x="805841" y="3290734"/>
                </a:cubicBezTo>
                <a:cubicBezTo>
                  <a:pt x="803952" y="3281417"/>
                  <a:pt x="796675" y="3274152"/>
                  <a:pt x="787363" y="3272257"/>
                </a:cubicBezTo>
                <a:lnTo>
                  <a:pt x="787363" y="3072637"/>
                </a:lnTo>
                <a:lnTo>
                  <a:pt x="853693" y="3072637"/>
                </a:lnTo>
                <a:lnTo>
                  <a:pt x="853693" y="3366382"/>
                </a:lnTo>
                <a:lnTo>
                  <a:pt x="711558" y="3366382"/>
                </a:lnTo>
                <a:lnTo>
                  <a:pt x="711558" y="3063161"/>
                </a:lnTo>
                <a:lnTo>
                  <a:pt x="484142" y="3063161"/>
                </a:lnTo>
                <a:lnTo>
                  <a:pt x="484142" y="2769416"/>
                </a:lnTo>
                <a:lnTo>
                  <a:pt x="559948" y="2769416"/>
                </a:lnTo>
                <a:lnTo>
                  <a:pt x="559948" y="2608330"/>
                </a:lnTo>
                <a:lnTo>
                  <a:pt x="484142" y="2608330"/>
                </a:lnTo>
                <a:lnTo>
                  <a:pt x="484142" y="2560478"/>
                </a:lnTo>
                <a:cubicBezTo>
                  <a:pt x="496960" y="2557863"/>
                  <a:pt x="505232" y="2545348"/>
                  <a:pt x="502614" y="2532531"/>
                </a:cubicBezTo>
                <a:cubicBezTo>
                  <a:pt x="499998" y="2519710"/>
                  <a:pt x="487484" y="2511441"/>
                  <a:pt x="474667" y="2514057"/>
                </a:cubicBezTo>
                <a:cubicBezTo>
                  <a:pt x="461849" y="2516675"/>
                  <a:pt x="453577" y="2529186"/>
                  <a:pt x="456196" y="2542007"/>
                </a:cubicBezTo>
                <a:cubicBezTo>
                  <a:pt x="458094" y="2551309"/>
                  <a:pt x="465365" y="2558580"/>
                  <a:pt x="474667" y="2560478"/>
                </a:cubicBezTo>
                <a:lnTo>
                  <a:pt x="474667" y="2617806"/>
                </a:lnTo>
                <a:lnTo>
                  <a:pt x="550472" y="2617806"/>
                </a:lnTo>
                <a:lnTo>
                  <a:pt x="550472" y="2759940"/>
                </a:lnTo>
                <a:lnTo>
                  <a:pt x="474667" y="2759940"/>
                </a:lnTo>
                <a:lnTo>
                  <a:pt x="474667" y="3072637"/>
                </a:lnTo>
                <a:lnTo>
                  <a:pt x="702082" y="3072637"/>
                </a:lnTo>
                <a:lnTo>
                  <a:pt x="702082" y="3375858"/>
                </a:lnTo>
                <a:lnTo>
                  <a:pt x="863168" y="3375858"/>
                </a:lnTo>
                <a:lnTo>
                  <a:pt x="863168" y="3063161"/>
                </a:lnTo>
                <a:lnTo>
                  <a:pt x="777888" y="3063161"/>
                </a:lnTo>
                <a:close/>
                <a:moveTo>
                  <a:pt x="465191" y="2537420"/>
                </a:moveTo>
                <a:cubicBezTo>
                  <a:pt x="465191" y="2529571"/>
                  <a:pt x="471556" y="2523207"/>
                  <a:pt x="479405" y="2523207"/>
                </a:cubicBezTo>
                <a:cubicBezTo>
                  <a:pt x="487254" y="2523207"/>
                  <a:pt x="493618" y="2529571"/>
                  <a:pt x="493618" y="2537420"/>
                </a:cubicBezTo>
                <a:cubicBezTo>
                  <a:pt x="493618" y="2545270"/>
                  <a:pt x="487254" y="2551634"/>
                  <a:pt x="479405" y="2551634"/>
                </a:cubicBezTo>
                <a:cubicBezTo>
                  <a:pt x="471556" y="2551634"/>
                  <a:pt x="465191" y="2545273"/>
                  <a:pt x="465191" y="2537420"/>
                </a:cubicBezTo>
                <a:cubicBezTo>
                  <a:pt x="465191" y="2537367"/>
                  <a:pt x="465191" y="2537316"/>
                  <a:pt x="465191" y="2537263"/>
                </a:cubicBezTo>
                <a:close/>
                <a:moveTo>
                  <a:pt x="795954" y="3290577"/>
                </a:moveTo>
                <a:cubicBezTo>
                  <a:pt x="797022" y="3293640"/>
                  <a:pt x="797022" y="3296988"/>
                  <a:pt x="795954" y="3300052"/>
                </a:cubicBezTo>
                <a:cubicBezTo>
                  <a:pt x="793323" y="3307443"/>
                  <a:pt x="785193" y="3311297"/>
                  <a:pt x="777799" y="3308675"/>
                </a:cubicBezTo>
                <a:cubicBezTo>
                  <a:pt x="777796" y="3308675"/>
                  <a:pt x="777796" y="3308675"/>
                  <a:pt x="777793" y="3308675"/>
                </a:cubicBezTo>
                <a:lnTo>
                  <a:pt x="777793" y="3308675"/>
                </a:lnTo>
                <a:cubicBezTo>
                  <a:pt x="770389" y="3306022"/>
                  <a:pt x="766539" y="3297873"/>
                  <a:pt x="769195" y="3290450"/>
                </a:cubicBezTo>
                <a:cubicBezTo>
                  <a:pt x="770632" y="3286439"/>
                  <a:pt x="773788" y="3283312"/>
                  <a:pt x="777793" y="3281859"/>
                </a:cubicBezTo>
                <a:lnTo>
                  <a:pt x="777793" y="3281859"/>
                </a:lnTo>
                <a:cubicBezTo>
                  <a:pt x="785215" y="3279237"/>
                  <a:pt x="793345" y="3283154"/>
                  <a:pt x="795954" y="3290577"/>
                </a:cubicBezTo>
                <a:close/>
                <a:moveTo>
                  <a:pt x="559948" y="2969036"/>
                </a:moveTo>
                <a:cubicBezTo>
                  <a:pt x="547127" y="2966424"/>
                  <a:pt x="534616" y="2974696"/>
                  <a:pt x="532004" y="2987517"/>
                </a:cubicBezTo>
                <a:cubicBezTo>
                  <a:pt x="529389" y="3000334"/>
                  <a:pt x="537664" y="3012845"/>
                  <a:pt x="550485" y="3015461"/>
                </a:cubicBezTo>
                <a:cubicBezTo>
                  <a:pt x="563299" y="3018073"/>
                  <a:pt x="575807" y="3009804"/>
                  <a:pt x="578425" y="2996989"/>
                </a:cubicBezTo>
                <a:lnTo>
                  <a:pt x="929498" y="2996989"/>
                </a:lnTo>
                <a:lnTo>
                  <a:pt x="929498" y="3411233"/>
                </a:lnTo>
                <a:lnTo>
                  <a:pt x="938974" y="3411233"/>
                </a:lnTo>
                <a:lnTo>
                  <a:pt x="938974" y="2987356"/>
                </a:lnTo>
                <a:lnTo>
                  <a:pt x="578425" y="2987356"/>
                </a:lnTo>
                <a:cubicBezTo>
                  <a:pt x="576480" y="2978108"/>
                  <a:pt x="569215" y="2970903"/>
                  <a:pt x="559948" y="2969036"/>
                </a:cubicBezTo>
                <a:close/>
                <a:moveTo>
                  <a:pt x="555210" y="3006465"/>
                </a:moveTo>
                <a:cubicBezTo>
                  <a:pt x="547361" y="3006465"/>
                  <a:pt x="540996" y="3000101"/>
                  <a:pt x="540996" y="2992252"/>
                </a:cubicBezTo>
                <a:cubicBezTo>
                  <a:pt x="540996" y="2984403"/>
                  <a:pt x="547361" y="2978038"/>
                  <a:pt x="555210" y="2978038"/>
                </a:cubicBezTo>
                <a:cubicBezTo>
                  <a:pt x="563059" y="2978038"/>
                  <a:pt x="569423" y="2984403"/>
                  <a:pt x="569423" y="2992252"/>
                </a:cubicBezTo>
                <a:cubicBezTo>
                  <a:pt x="569319" y="3000031"/>
                  <a:pt x="562992" y="3006291"/>
                  <a:pt x="555210" y="3006307"/>
                </a:cubicBezTo>
                <a:close/>
                <a:moveTo>
                  <a:pt x="180922" y="2636283"/>
                </a:moveTo>
                <a:cubicBezTo>
                  <a:pt x="193740" y="2633668"/>
                  <a:pt x="202011" y="2621154"/>
                  <a:pt x="199394" y="2608336"/>
                </a:cubicBezTo>
                <a:cubicBezTo>
                  <a:pt x="196778" y="2595516"/>
                  <a:pt x="184265" y="2587247"/>
                  <a:pt x="171446" y="2589862"/>
                </a:cubicBezTo>
                <a:cubicBezTo>
                  <a:pt x="158627" y="2592480"/>
                  <a:pt x="150357" y="2604991"/>
                  <a:pt x="152973" y="2617812"/>
                </a:cubicBezTo>
                <a:cubicBezTo>
                  <a:pt x="154873" y="2627114"/>
                  <a:pt x="162143" y="2634385"/>
                  <a:pt x="171446" y="2636283"/>
                </a:cubicBezTo>
                <a:lnTo>
                  <a:pt x="171446" y="2987356"/>
                </a:lnTo>
                <a:lnTo>
                  <a:pt x="0" y="2987356"/>
                </a:lnTo>
                <a:lnTo>
                  <a:pt x="0" y="2996831"/>
                </a:lnTo>
                <a:lnTo>
                  <a:pt x="180922" y="2996831"/>
                </a:lnTo>
                <a:close/>
                <a:moveTo>
                  <a:pt x="161970" y="2613068"/>
                </a:moveTo>
                <a:cubicBezTo>
                  <a:pt x="161970" y="2605219"/>
                  <a:pt x="168334" y="2598854"/>
                  <a:pt x="176184" y="2598854"/>
                </a:cubicBezTo>
                <a:cubicBezTo>
                  <a:pt x="184034" y="2598854"/>
                  <a:pt x="190397" y="2605219"/>
                  <a:pt x="190397" y="2613068"/>
                </a:cubicBezTo>
                <a:cubicBezTo>
                  <a:pt x="190397" y="2620917"/>
                  <a:pt x="184034" y="2627281"/>
                  <a:pt x="176184" y="2627281"/>
                </a:cubicBezTo>
                <a:cubicBezTo>
                  <a:pt x="168334" y="2627281"/>
                  <a:pt x="161970" y="2620917"/>
                  <a:pt x="161970" y="2613068"/>
                </a:cubicBezTo>
                <a:close/>
                <a:moveTo>
                  <a:pt x="1763355" y="3166919"/>
                </a:moveTo>
                <a:cubicBezTo>
                  <a:pt x="1776175" y="3169541"/>
                  <a:pt x="1788686" y="3161266"/>
                  <a:pt x="1791299" y="3148439"/>
                </a:cubicBezTo>
                <a:cubicBezTo>
                  <a:pt x="1793914" y="3135621"/>
                  <a:pt x="1785639" y="3123110"/>
                  <a:pt x="1772818" y="3120495"/>
                </a:cubicBezTo>
                <a:cubicBezTo>
                  <a:pt x="1760004" y="3117883"/>
                  <a:pt x="1747496" y="3126152"/>
                  <a:pt x="1744877" y="3138966"/>
                </a:cubicBezTo>
                <a:lnTo>
                  <a:pt x="1156913" y="3138966"/>
                </a:lnTo>
                <a:lnTo>
                  <a:pt x="1156913" y="3411233"/>
                </a:lnTo>
                <a:lnTo>
                  <a:pt x="1166389" y="3411233"/>
                </a:lnTo>
                <a:lnTo>
                  <a:pt x="1166389" y="3148442"/>
                </a:lnTo>
                <a:lnTo>
                  <a:pt x="1744877" y="3148442"/>
                </a:lnTo>
                <a:cubicBezTo>
                  <a:pt x="1746782" y="3157744"/>
                  <a:pt x="1754053" y="3165024"/>
                  <a:pt x="1763355" y="3166919"/>
                </a:cubicBezTo>
                <a:close/>
                <a:moveTo>
                  <a:pt x="1768093" y="3129491"/>
                </a:moveTo>
                <a:cubicBezTo>
                  <a:pt x="1775942" y="3129491"/>
                  <a:pt x="1782306" y="3135855"/>
                  <a:pt x="1782306" y="3143704"/>
                </a:cubicBezTo>
                <a:cubicBezTo>
                  <a:pt x="1782306" y="3151553"/>
                  <a:pt x="1775942" y="3157917"/>
                  <a:pt x="1768093" y="3157917"/>
                </a:cubicBezTo>
                <a:cubicBezTo>
                  <a:pt x="1760244" y="3157917"/>
                  <a:pt x="1753879" y="3151553"/>
                  <a:pt x="1753879" y="3143704"/>
                </a:cubicBezTo>
                <a:cubicBezTo>
                  <a:pt x="1753860" y="3135871"/>
                  <a:pt x="1760196" y="3129510"/>
                  <a:pt x="1768030" y="3129491"/>
                </a:cubicBezTo>
                <a:cubicBezTo>
                  <a:pt x="1768052" y="3129491"/>
                  <a:pt x="1768071" y="3129491"/>
                  <a:pt x="1768093" y="3129491"/>
                </a:cubicBezTo>
                <a:close/>
                <a:moveTo>
                  <a:pt x="0" y="3300052"/>
                </a:moveTo>
                <a:lnTo>
                  <a:pt x="171446" y="3300052"/>
                </a:lnTo>
                <a:lnTo>
                  <a:pt x="171446" y="3411233"/>
                </a:lnTo>
                <a:lnTo>
                  <a:pt x="180922" y="3411233"/>
                </a:lnTo>
                <a:lnTo>
                  <a:pt x="180922" y="3290577"/>
                </a:lnTo>
                <a:lnTo>
                  <a:pt x="0" y="3290577"/>
                </a:lnTo>
                <a:close/>
                <a:moveTo>
                  <a:pt x="323056" y="3091114"/>
                </a:moveTo>
                <a:cubicBezTo>
                  <a:pt x="335877" y="3093726"/>
                  <a:pt x="348388" y="3085454"/>
                  <a:pt x="351000" y="3072634"/>
                </a:cubicBezTo>
                <a:cubicBezTo>
                  <a:pt x="353615" y="3059816"/>
                  <a:pt x="345340" y="3047305"/>
                  <a:pt x="332519" y="3044690"/>
                </a:cubicBezTo>
                <a:cubicBezTo>
                  <a:pt x="319705" y="3042078"/>
                  <a:pt x="307197" y="3050347"/>
                  <a:pt x="304579" y="3063161"/>
                </a:cubicBezTo>
                <a:lnTo>
                  <a:pt x="0" y="3063161"/>
                </a:lnTo>
                <a:lnTo>
                  <a:pt x="0" y="3072637"/>
                </a:lnTo>
                <a:lnTo>
                  <a:pt x="304579" y="3072637"/>
                </a:lnTo>
                <a:cubicBezTo>
                  <a:pt x="306484" y="3081939"/>
                  <a:pt x="313754" y="3089210"/>
                  <a:pt x="323056" y="3091114"/>
                </a:cubicBezTo>
                <a:close/>
                <a:moveTo>
                  <a:pt x="327794" y="3053685"/>
                </a:moveTo>
                <a:cubicBezTo>
                  <a:pt x="335643" y="3053685"/>
                  <a:pt x="342008" y="3060050"/>
                  <a:pt x="342008" y="3067899"/>
                </a:cubicBezTo>
                <a:cubicBezTo>
                  <a:pt x="342008" y="3075748"/>
                  <a:pt x="335643" y="3082112"/>
                  <a:pt x="327794" y="3082112"/>
                </a:cubicBezTo>
                <a:cubicBezTo>
                  <a:pt x="319945" y="3082112"/>
                  <a:pt x="313581" y="3075748"/>
                  <a:pt x="313581" y="3067899"/>
                </a:cubicBezTo>
                <a:cubicBezTo>
                  <a:pt x="313563" y="3060066"/>
                  <a:pt x="319898" y="3053704"/>
                  <a:pt x="327731" y="3053685"/>
                </a:cubicBezTo>
                <a:cubicBezTo>
                  <a:pt x="327753" y="3053685"/>
                  <a:pt x="327772" y="3053685"/>
                  <a:pt x="327794" y="3053685"/>
                </a:cubicBezTo>
                <a:close/>
                <a:moveTo>
                  <a:pt x="19836" y="2893231"/>
                </a:moveTo>
                <a:cubicBezTo>
                  <a:pt x="7017" y="2895846"/>
                  <a:pt x="-1254" y="2908360"/>
                  <a:pt x="1363" y="2921178"/>
                </a:cubicBezTo>
                <a:cubicBezTo>
                  <a:pt x="3980" y="2933998"/>
                  <a:pt x="16493" y="2942268"/>
                  <a:pt x="29311" y="2939652"/>
                </a:cubicBezTo>
                <a:cubicBezTo>
                  <a:pt x="42130" y="2937034"/>
                  <a:pt x="50401" y="2924523"/>
                  <a:pt x="47784" y="2911702"/>
                </a:cubicBezTo>
                <a:cubicBezTo>
                  <a:pt x="45885" y="2902400"/>
                  <a:pt x="38615" y="2895129"/>
                  <a:pt x="29311" y="2893231"/>
                </a:cubicBezTo>
                <a:lnTo>
                  <a:pt x="29311" y="2835745"/>
                </a:lnTo>
                <a:lnTo>
                  <a:pt x="0" y="2835745"/>
                </a:lnTo>
                <a:lnTo>
                  <a:pt x="0" y="2845221"/>
                </a:lnTo>
                <a:lnTo>
                  <a:pt x="19836" y="2845221"/>
                </a:lnTo>
                <a:close/>
                <a:moveTo>
                  <a:pt x="38787" y="2916446"/>
                </a:moveTo>
                <a:cubicBezTo>
                  <a:pt x="38787" y="2924295"/>
                  <a:pt x="32423" y="2930660"/>
                  <a:pt x="24574" y="2930660"/>
                </a:cubicBezTo>
                <a:cubicBezTo>
                  <a:pt x="16724" y="2930660"/>
                  <a:pt x="10360" y="2924295"/>
                  <a:pt x="10360" y="2916446"/>
                </a:cubicBezTo>
                <a:cubicBezTo>
                  <a:pt x="10360" y="2908597"/>
                  <a:pt x="16724" y="2902233"/>
                  <a:pt x="24574" y="2902233"/>
                </a:cubicBezTo>
                <a:cubicBezTo>
                  <a:pt x="32362" y="2902233"/>
                  <a:pt x="38700" y="2908499"/>
                  <a:pt x="38787" y="2916288"/>
                </a:cubicBezTo>
                <a:close/>
                <a:moveTo>
                  <a:pt x="105117" y="3348062"/>
                </a:moveTo>
                <a:cubicBezTo>
                  <a:pt x="92295" y="3345441"/>
                  <a:pt x="79780" y="3353716"/>
                  <a:pt x="77163" y="3366540"/>
                </a:cubicBezTo>
                <a:cubicBezTo>
                  <a:pt x="74547" y="3379363"/>
                  <a:pt x="82819" y="3391871"/>
                  <a:pt x="95641" y="3394493"/>
                </a:cubicBezTo>
                <a:lnTo>
                  <a:pt x="95641" y="3411233"/>
                </a:lnTo>
                <a:lnTo>
                  <a:pt x="105117" y="3411233"/>
                </a:lnTo>
                <a:lnTo>
                  <a:pt x="105117" y="3394335"/>
                </a:lnTo>
                <a:cubicBezTo>
                  <a:pt x="117938" y="3391745"/>
                  <a:pt x="126221" y="3379237"/>
                  <a:pt x="123618" y="3366413"/>
                </a:cubicBezTo>
                <a:cubicBezTo>
                  <a:pt x="121725" y="3357096"/>
                  <a:pt x="114439" y="3349799"/>
                  <a:pt x="105117" y="3347904"/>
                </a:cubicBezTo>
                <a:close/>
                <a:moveTo>
                  <a:pt x="100379" y="3385491"/>
                </a:moveTo>
                <a:cubicBezTo>
                  <a:pt x="92529" y="3385491"/>
                  <a:pt x="86165" y="3379142"/>
                  <a:pt x="86165" y="3371277"/>
                </a:cubicBezTo>
                <a:cubicBezTo>
                  <a:pt x="86165" y="3363413"/>
                  <a:pt x="92529" y="3357064"/>
                  <a:pt x="100379" y="3357064"/>
                </a:cubicBezTo>
                <a:cubicBezTo>
                  <a:pt x="108229" y="3357064"/>
                  <a:pt x="114592" y="3363413"/>
                  <a:pt x="114592" y="3371277"/>
                </a:cubicBezTo>
                <a:cubicBezTo>
                  <a:pt x="114489" y="3379048"/>
                  <a:pt x="108160" y="3385302"/>
                  <a:pt x="100379" y="3385333"/>
                </a:cubicBezTo>
                <a:close/>
                <a:moveTo>
                  <a:pt x="0" y="3375858"/>
                </a:moveTo>
                <a:lnTo>
                  <a:pt x="19836" y="3375858"/>
                </a:lnTo>
                <a:lnTo>
                  <a:pt x="19836" y="3411233"/>
                </a:lnTo>
                <a:lnTo>
                  <a:pt x="29311" y="3411233"/>
                </a:lnTo>
                <a:lnTo>
                  <a:pt x="29311" y="3366382"/>
                </a:lnTo>
                <a:lnTo>
                  <a:pt x="0" y="3366382"/>
                </a:lnTo>
                <a:close/>
                <a:moveTo>
                  <a:pt x="323056" y="3166919"/>
                </a:moveTo>
                <a:cubicBezTo>
                  <a:pt x="335877" y="3169541"/>
                  <a:pt x="348388" y="3161266"/>
                  <a:pt x="351000" y="3148439"/>
                </a:cubicBezTo>
                <a:cubicBezTo>
                  <a:pt x="353615" y="3135621"/>
                  <a:pt x="345340" y="3123110"/>
                  <a:pt x="332519" y="3120495"/>
                </a:cubicBezTo>
                <a:cubicBezTo>
                  <a:pt x="319705" y="3117883"/>
                  <a:pt x="307197" y="3126152"/>
                  <a:pt x="304579" y="3138966"/>
                </a:cubicBezTo>
                <a:lnTo>
                  <a:pt x="0" y="3138966"/>
                </a:lnTo>
                <a:lnTo>
                  <a:pt x="0" y="3148442"/>
                </a:lnTo>
                <a:lnTo>
                  <a:pt x="304579" y="3148442"/>
                </a:lnTo>
                <a:cubicBezTo>
                  <a:pt x="306484" y="3157744"/>
                  <a:pt x="313754" y="3165024"/>
                  <a:pt x="323056" y="3166919"/>
                </a:cubicBezTo>
                <a:close/>
                <a:moveTo>
                  <a:pt x="327794" y="3129491"/>
                </a:moveTo>
                <a:cubicBezTo>
                  <a:pt x="335643" y="3129491"/>
                  <a:pt x="342008" y="3135855"/>
                  <a:pt x="342008" y="3143704"/>
                </a:cubicBezTo>
                <a:cubicBezTo>
                  <a:pt x="342008" y="3151553"/>
                  <a:pt x="335643" y="3157917"/>
                  <a:pt x="327794" y="3157917"/>
                </a:cubicBezTo>
                <a:cubicBezTo>
                  <a:pt x="319945" y="3157917"/>
                  <a:pt x="313581" y="3151553"/>
                  <a:pt x="313581" y="3143704"/>
                </a:cubicBezTo>
                <a:cubicBezTo>
                  <a:pt x="313563" y="3135871"/>
                  <a:pt x="319898" y="3129510"/>
                  <a:pt x="327731" y="3129491"/>
                </a:cubicBezTo>
                <a:cubicBezTo>
                  <a:pt x="327753" y="3129491"/>
                  <a:pt x="327772" y="3129491"/>
                  <a:pt x="327794" y="3129491"/>
                </a:cubicBezTo>
                <a:close/>
                <a:moveTo>
                  <a:pt x="1924441" y="3348062"/>
                </a:moveTo>
                <a:cubicBezTo>
                  <a:pt x="1911620" y="3345441"/>
                  <a:pt x="1899103" y="3353716"/>
                  <a:pt x="1896488" y="3366540"/>
                </a:cubicBezTo>
                <a:cubicBezTo>
                  <a:pt x="1893872" y="3379363"/>
                  <a:pt x="1902145" y="3391871"/>
                  <a:pt x="1914965" y="3394493"/>
                </a:cubicBezTo>
                <a:lnTo>
                  <a:pt x="1914965" y="3411233"/>
                </a:lnTo>
                <a:lnTo>
                  <a:pt x="1924441" y="3411233"/>
                </a:lnTo>
                <a:lnTo>
                  <a:pt x="1924441" y="3394335"/>
                </a:lnTo>
                <a:cubicBezTo>
                  <a:pt x="1937261" y="3391745"/>
                  <a:pt x="1945546" y="3379237"/>
                  <a:pt x="1942944" y="3366413"/>
                </a:cubicBezTo>
                <a:cubicBezTo>
                  <a:pt x="1941049" y="3357096"/>
                  <a:pt x="1933765" y="3349799"/>
                  <a:pt x="1924441" y="3347904"/>
                </a:cubicBezTo>
                <a:close/>
                <a:moveTo>
                  <a:pt x="1919703" y="3385491"/>
                </a:moveTo>
                <a:cubicBezTo>
                  <a:pt x="1911854" y="3385491"/>
                  <a:pt x="1905490" y="3379142"/>
                  <a:pt x="1905490" y="3371277"/>
                </a:cubicBezTo>
                <a:cubicBezTo>
                  <a:pt x="1905490" y="3363413"/>
                  <a:pt x="1911854" y="3357064"/>
                  <a:pt x="1919703" y="3357064"/>
                </a:cubicBezTo>
                <a:cubicBezTo>
                  <a:pt x="1927552" y="3357064"/>
                  <a:pt x="1933917" y="3363413"/>
                  <a:pt x="1933917" y="3371277"/>
                </a:cubicBezTo>
                <a:cubicBezTo>
                  <a:pt x="1933812" y="3379048"/>
                  <a:pt x="1927486" y="3385302"/>
                  <a:pt x="1919703" y="3385333"/>
                </a:cubicBezTo>
                <a:close/>
                <a:moveTo>
                  <a:pt x="2000246" y="2969036"/>
                </a:moveTo>
                <a:cubicBezTo>
                  <a:pt x="1987426" y="2966424"/>
                  <a:pt x="1974915" y="2974696"/>
                  <a:pt x="1972302" y="2987517"/>
                </a:cubicBezTo>
                <a:cubicBezTo>
                  <a:pt x="1969690" y="3000334"/>
                  <a:pt x="1977962" y="3012845"/>
                  <a:pt x="1990783" y="3015461"/>
                </a:cubicBezTo>
                <a:cubicBezTo>
                  <a:pt x="2003597" y="3018073"/>
                  <a:pt x="2016105" y="3009804"/>
                  <a:pt x="2018724" y="2996989"/>
                </a:cubicBezTo>
                <a:lnTo>
                  <a:pt x="2369797" y="2996989"/>
                </a:lnTo>
                <a:lnTo>
                  <a:pt x="2369797" y="3411233"/>
                </a:lnTo>
                <a:lnTo>
                  <a:pt x="2379272" y="3411233"/>
                </a:lnTo>
                <a:lnTo>
                  <a:pt x="2379272" y="2987356"/>
                </a:lnTo>
                <a:lnTo>
                  <a:pt x="2018724" y="2987356"/>
                </a:lnTo>
                <a:cubicBezTo>
                  <a:pt x="2016778" y="2978108"/>
                  <a:pt x="2009513" y="2970903"/>
                  <a:pt x="2000246" y="2969036"/>
                </a:cubicBezTo>
                <a:close/>
                <a:moveTo>
                  <a:pt x="1995508" y="3006465"/>
                </a:moveTo>
                <a:cubicBezTo>
                  <a:pt x="1987659" y="3006465"/>
                  <a:pt x="1981295" y="3000101"/>
                  <a:pt x="1981295" y="2992252"/>
                </a:cubicBezTo>
                <a:cubicBezTo>
                  <a:pt x="1981295" y="2984403"/>
                  <a:pt x="1987659" y="2978038"/>
                  <a:pt x="1995508" y="2978038"/>
                </a:cubicBezTo>
                <a:cubicBezTo>
                  <a:pt x="2003357" y="2978038"/>
                  <a:pt x="2009722" y="2984403"/>
                  <a:pt x="2009722" y="2992252"/>
                </a:cubicBezTo>
                <a:cubicBezTo>
                  <a:pt x="2009618" y="3000031"/>
                  <a:pt x="2003291" y="3006291"/>
                  <a:pt x="1995508" y="3006307"/>
                </a:cubicBezTo>
                <a:close/>
                <a:moveTo>
                  <a:pt x="2530883" y="3196452"/>
                </a:moveTo>
                <a:lnTo>
                  <a:pt x="2530883" y="3138966"/>
                </a:lnTo>
                <a:lnTo>
                  <a:pt x="2445602" y="3138966"/>
                </a:lnTo>
                <a:lnTo>
                  <a:pt x="2445602" y="3300052"/>
                </a:lnTo>
                <a:lnTo>
                  <a:pt x="2521407" y="3300052"/>
                </a:lnTo>
                <a:lnTo>
                  <a:pt x="2521407" y="3366382"/>
                </a:lnTo>
                <a:lnTo>
                  <a:pt x="2473555" y="3366382"/>
                </a:lnTo>
                <a:cubicBezTo>
                  <a:pt x="2470940" y="3353558"/>
                  <a:pt x="2458425" y="3345283"/>
                  <a:pt x="2445608" y="3347904"/>
                </a:cubicBezTo>
                <a:cubicBezTo>
                  <a:pt x="2432787" y="3350526"/>
                  <a:pt x="2424518" y="3363034"/>
                  <a:pt x="2427134" y="3375858"/>
                </a:cubicBezTo>
                <a:cubicBezTo>
                  <a:pt x="2429752" y="3388681"/>
                  <a:pt x="2442263" y="3396956"/>
                  <a:pt x="2455084" y="3394335"/>
                </a:cubicBezTo>
                <a:cubicBezTo>
                  <a:pt x="2464385" y="3392440"/>
                  <a:pt x="2471656" y="3385175"/>
                  <a:pt x="2473555" y="3375858"/>
                </a:cubicBezTo>
                <a:lnTo>
                  <a:pt x="2530883" y="3375858"/>
                </a:lnTo>
                <a:lnTo>
                  <a:pt x="2530883" y="3290577"/>
                </a:lnTo>
                <a:lnTo>
                  <a:pt x="2455077" y="3290577"/>
                </a:lnTo>
                <a:lnTo>
                  <a:pt x="2455077" y="3148442"/>
                </a:lnTo>
                <a:lnTo>
                  <a:pt x="2521407" y="3148442"/>
                </a:lnTo>
                <a:lnTo>
                  <a:pt x="2521407" y="3196452"/>
                </a:lnTo>
                <a:cubicBezTo>
                  <a:pt x="2508589" y="3199073"/>
                  <a:pt x="2500317" y="3211581"/>
                  <a:pt x="2502936" y="3224405"/>
                </a:cubicBezTo>
                <a:cubicBezTo>
                  <a:pt x="2505551" y="3237229"/>
                  <a:pt x="2518065" y="3245504"/>
                  <a:pt x="2530883" y="3242882"/>
                </a:cubicBezTo>
                <a:cubicBezTo>
                  <a:pt x="2543703" y="3240261"/>
                  <a:pt x="2551972" y="3227753"/>
                  <a:pt x="2549354" y="3214929"/>
                </a:cubicBezTo>
                <a:cubicBezTo>
                  <a:pt x="2547455" y="3205612"/>
                  <a:pt x="2540184" y="3198347"/>
                  <a:pt x="2530883" y="3196452"/>
                </a:cubicBezTo>
                <a:close/>
                <a:moveTo>
                  <a:pt x="2450340" y="3385491"/>
                </a:moveTo>
                <a:cubicBezTo>
                  <a:pt x="2442490" y="3385491"/>
                  <a:pt x="2436126" y="3379142"/>
                  <a:pt x="2436126" y="3371277"/>
                </a:cubicBezTo>
                <a:cubicBezTo>
                  <a:pt x="2436126" y="3363413"/>
                  <a:pt x="2442490" y="3357064"/>
                  <a:pt x="2450340" y="3357064"/>
                </a:cubicBezTo>
                <a:cubicBezTo>
                  <a:pt x="2458188" y="3357064"/>
                  <a:pt x="2464553" y="3363413"/>
                  <a:pt x="2464553" y="3371277"/>
                </a:cubicBezTo>
                <a:cubicBezTo>
                  <a:pt x="2464449" y="3379048"/>
                  <a:pt x="2458122" y="3385302"/>
                  <a:pt x="2450340" y="3385333"/>
                </a:cubicBezTo>
                <a:close/>
                <a:moveTo>
                  <a:pt x="2526145" y="3233881"/>
                </a:moveTo>
                <a:cubicBezTo>
                  <a:pt x="2518296" y="3233881"/>
                  <a:pt x="2511931" y="3227532"/>
                  <a:pt x="2511931" y="3219667"/>
                </a:cubicBezTo>
                <a:cubicBezTo>
                  <a:pt x="2511931" y="3211802"/>
                  <a:pt x="2518296" y="3205454"/>
                  <a:pt x="2526145" y="3205454"/>
                </a:cubicBezTo>
                <a:cubicBezTo>
                  <a:pt x="2533994" y="3205454"/>
                  <a:pt x="2540358" y="3211802"/>
                  <a:pt x="2540358" y="3219667"/>
                </a:cubicBezTo>
                <a:cubicBezTo>
                  <a:pt x="2540254" y="3227437"/>
                  <a:pt x="2533927" y="3233691"/>
                  <a:pt x="2526145" y="3233723"/>
                </a:cubicBezTo>
                <a:close/>
                <a:moveTo>
                  <a:pt x="2218186" y="3272257"/>
                </a:moveTo>
                <a:cubicBezTo>
                  <a:pt x="2208881" y="3274152"/>
                  <a:pt x="2201607" y="3281417"/>
                  <a:pt x="2199709" y="3290734"/>
                </a:cubicBezTo>
                <a:lnTo>
                  <a:pt x="2199709" y="3290734"/>
                </a:lnTo>
                <a:cubicBezTo>
                  <a:pt x="2197090" y="3303558"/>
                  <a:pt x="2205359" y="3316066"/>
                  <a:pt x="2218177" y="3318687"/>
                </a:cubicBezTo>
                <a:cubicBezTo>
                  <a:pt x="2218180" y="3318687"/>
                  <a:pt x="2218183" y="3318687"/>
                  <a:pt x="2218186" y="3318687"/>
                </a:cubicBezTo>
                <a:cubicBezTo>
                  <a:pt x="2231070" y="3321246"/>
                  <a:pt x="2243587" y="3312876"/>
                  <a:pt x="2246139" y="3299989"/>
                </a:cubicBezTo>
                <a:cubicBezTo>
                  <a:pt x="2246742" y="3296925"/>
                  <a:pt x="2246742" y="3293798"/>
                  <a:pt x="2246139" y="3290734"/>
                </a:cubicBezTo>
                <a:cubicBezTo>
                  <a:pt x="2244247" y="3281417"/>
                  <a:pt x="2236973" y="3274152"/>
                  <a:pt x="2227662" y="3272257"/>
                </a:cubicBezTo>
                <a:lnTo>
                  <a:pt x="2227662" y="3072637"/>
                </a:lnTo>
                <a:lnTo>
                  <a:pt x="2293991" y="3072637"/>
                </a:lnTo>
                <a:lnTo>
                  <a:pt x="2293991" y="3366382"/>
                </a:lnTo>
                <a:lnTo>
                  <a:pt x="2151857" y="3366382"/>
                </a:lnTo>
                <a:lnTo>
                  <a:pt x="2151857" y="3063161"/>
                </a:lnTo>
                <a:lnTo>
                  <a:pt x="1924441" y="3063161"/>
                </a:lnTo>
                <a:lnTo>
                  <a:pt x="1924441" y="2769416"/>
                </a:lnTo>
                <a:lnTo>
                  <a:pt x="2000246" y="2769416"/>
                </a:lnTo>
                <a:lnTo>
                  <a:pt x="2000246" y="2608330"/>
                </a:lnTo>
                <a:lnTo>
                  <a:pt x="1924441" y="2608330"/>
                </a:lnTo>
                <a:lnTo>
                  <a:pt x="1924441" y="2560478"/>
                </a:lnTo>
                <a:cubicBezTo>
                  <a:pt x="1937261" y="2557863"/>
                  <a:pt x="1945530" y="2545348"/>
                  <a:pt x="1942912" y="2532531"/>
                </a:cubicBezTo>
                <a:cubicBezTo>
                  <a:pt x="1940297" y="2519710"/>
                  <a:pt x="1927783" y="2511441"/>
                  <a:pt x="1914965" y="2514057"/>
                </a:cubicBezTo>
                <a:cubicBezTo>
                  <a:pt x="1902148" y="2516675"/>
                  <a:pt x="1893876" y="2529186"/>
                  <a:pt x="1896494" y="2542007"/>
                </a:cubicBezTo>
                <a:cubicBezTo>
                  <a:pt x="1898392" y="2551309"/>
                  <a:pt x="1905663" y="2558580"/>
                  <a:pt x="1914965" y="2560478"/>
                </a:cubicBezTo>
                <a:lnTo>
                  <a:pt x="1914965" y="2617806"/>
                </a:lnTo>
                <a:lnTo>
                  <a:pt x="1990771" y="2617806"/>
                </a:lnTo>
                <a:lnTo>
                  <a:pt x="1990771" y="2759940"/>
                </a:lnTo>
                <a:lnTo>
                  <a:pt x="1914965" y="2759940"/>
                </a:lnTo>
                <a:lnTo>
                  <a:pt x="1914965" y="3072637"/>
                </a:lnTo>
                <a:lnTo>
                  <a:pt x="2142381" y="3072637"/>
                </a:lnTo>
                <a:lnTo>
                  <a:pt x="2142381" y="3375858"/>
                </a:lnTo>
                <a:lnTo>
                  <a:pt x="2303467" y="3375858"/>
                </a:lnTo>
                <a:lnTo>
                  <a:pt x="2303467" y="3063161"/>
                </a:lnTo>
                <a:lnTo>
                  <a:pt x="2218186" y="3063161"/>
                </a:lnTo>
                <a:close/>
                <a:moveTo>
                  <a:pt x="1905490" y="2537420"/>
                </a:moveTo>
                <a:cubicBezTo>
                  <a:pt x="1905490" y="2529571"/>
                  <a:pt x="1911854" y="2523207"/>
                  <a:pt x="1919703" y="2523207"/>
                </a:cubicBezTo>
                <a:cubicBezTo>
                  <a:pt x="1927552" y="2523207"/>
                  <a:pt x="1933917" y="2529571"/>
                  <a:pt x="1933917" y="2537420"/>
                </a:cubicBezTo>
                <a:cubicBezTo>
                  <a:pt x="1933917" y="2545270"/>
                  <a:pt x="1927552" y="2551634"/>
                  <a:pt x="1919703" y="2551634"/>
                </a:cubicBezTo>
                <a:cubicBezTo>
                  <a:pt x="1911854" y="2551634"/>
                  <a:pt x="1905490" y="2545273"/>
                  <a:pt x="1905490" y="2537420"/>
                </a:cubicBezTo>
                <a:cubicBezTo>
                  <a:pt x="1905490" y="2537367"/>
                  <a:pt x="1905490" y="2537316"/>
                  <a:pt x="1905490" y="2537263"/>
                </a:cubicBezTo>
                <a:close/>
                <a:moveTo>
                  <a:pt x="2236253" y="3290577"/>
                </a:moveTo>
                <a:cubicBezTo>
                  <a:pt x="2237321" y="3293640"/>
                  <a:pt x="2237321" y="3296988"/>
                  <a:pt x="2236253" y="3300052"/>
                </a:cubicBezTo>
                <a:cubicBezTo>
                  <a:pt x="2233622" y="3307443"/>
                  <a:pt x="2225492" y="3311297"/>
                  <a:pt x="2218098" y="3308675"/>
                </a:cubicBezTo>
                <a:cubicBezTo>
                  <a:pt x="2218094" y="3308675"/>
                  <a:pt x="2218091" y="3308675"/>
                  <a:pt x="2218091" y="3308675"/>
                </a:cubicBezTo>
                <a:lnTo>
                  <a:pt x="2218091" y="3308675"/>
                </a:lnTo>
                <a:cubicBezTo>
                  <a:pt x="2210688" y="3306022"/>
                  <a:pt x="2206837" y="3297873"/>
                  <a:pt x="2209494" y="3290450"/>
                </a:cubicBezTo>
                <a:cubicBezTo>
                  <a:pt x="2210931" y="3286439"/>
                  <a:pt x="2214086" y="3283312"/>
                  <a:pt x="2218091" y="3281859"/>
                </a:cubicBezTo>
                <a:lnTo>
                  <a:pt x="2218091" y="3281859"/>
                </a:lnTo>
                <a:cubicBezTo>
                  <a:pt x="2225514" y="3279237"/>
                  <a:pt x="2233644" y="3283154"/>
                  <a:pt x="2236253" y="3290577"/>
                </a:cubicBezTo>
                <a:close/>
                <a:moveTo>
                  <a:pt x="1839065" y="3242725"/>
                </a:moveTo>
                <a:cubicBezTo>
                  <a:pt x="1851886" y="3245346"/>
                  <a:pt x="1864397" y="3237071"/>
                  <a:pt x="1867009" y="3224247"/>
                </a:cubicBezTo>
                <a:cubicBezTo>
                  <a:pt x="1869621" y="3211423"/>
                  <a:pt x="1861349" y="3198916"/>
                  <a:pt x="1848528" y="3196294"/>
                </a:cubicBezTo>
                <a:cubicBezTo>
                  <a:pt x="1835714" y="3193704"/>
                  <a:pt x="1823206" y="3201948"/>
                  <a:pt x="1820588" y="3214771"/>
                </a:cubicBezTo>
                <a:lnTo>
                  <a:pt x="1232719" y="3214771"/>
                </a:lnTo>
                <a:lnTo>
                  <a:pt x="1232719" y="3411233"/>
                </a:lnTo>
                <a:lnTo>
                  <a:pt x="1242194" y="3411233"/>
                </a:lnTo>
                <a:lnTo>
                  <a:pt x="1242194" y="3224247"/>
                </a:lnTo>
                <a:lnTo>
                  <a:pt x="1820683" y="3224247"/>
                </a:lnTo>
                <a:cubicBezTo>
                  <a:pt x="1822587" y="3233565"/>
                  <a:pt x="1829858" y="3240830"/>
                  <a:pt x="1839160" y="3242725"/>
                </a:cubicBezTo>
                <a:close/>
                <a:moveTo>
                  <a:pt x="1843803" y="3205296"/>
                </a:moveTo>
                <a:cubicBezTo>
                  <a:pt x="1851652" y="3205296"/>
                  <a:pt x="1858017" y="3211644"/>
                  <a:pt x="1858017" y="3219509"/>
                </a:cubicBezTo>
                <a:cubicBezTo>
                  <a:pt x="1858017" y="3227374"/>
                  <a:pt x="1851652" y="3233723"/>
                  <a:pt x="1843803" y="3233723"/>
                </a:cubicBezTo>
                <a:cubicBezTo>
                  <a:pt x="1835954" y="3233723"/>
                  <a:pt x="1829590" y="3227374"/>
                  <a:pt x="1829590" y="3219509"/>
                </a:cubicBezTo>
                <a:cubicBezTo>
                  <a:pt x="1829571" y="3211676"/>
                  <a:pt x="1835907" y="3205327"/>
                  <a:pt x="1843740" y="3205296"/>
                </a:cubicBezTo>
                <a:cubicBezTo>
                  <a:pt x="1843794" y="3205296"/>
                  <a:pt x="1843844" y="3205296"/>
                  <a:pt x="1843898" y="3205296"/>
                </a:cubicBezTo>
                <a:close/>
                <a:moveTo>
                  <a:pt x="3203559" y="3166919"/>
                </a:moveTo>
                <a:cubicBezTo>
                  <a:pt x="3216382" y="3169541"/>
                  <a:pt x="3228890" y="3161266"/>
                  <a:pt x="3231512" y="3148439"/>
                </a:cubicBezTo>
                <a:cubicBezTo>
                  <a:pt x="3234102" y="3135621"/>
                  <a:pt x="3225858" y="3123110"/>
                  <a:pt x="3213034" y="3120495"/>
                </a:cubicBezTo>
                <a:cubicBezTo>
                  <a:pt x="3200211" y="3117883"/>
                  <a:pt x="3187703" y="3126152"/>
                  <a:pt x="3185081" y="3138966"/>
                </a:cubicBezTo>
                <a:lnTo>
                  <a:pt x="2597212" y="3138966"/>
                </a:lnTo>
                <a:lnTo>
                  <a:pt x="2597212" y="3411233"/>
                </a:lnTo>
                <a:lnTo>
                  <a:pt x="2606688" y="3411233"/>
                </a:lnTo>
                <a:lnTo>
                  <a:pt x="2606688" y="3148442"/>
                </a:lnTo>
                <a:lnTo>
                  <a:pt x="3185176" y="3148442"/>
                </a:lnTo>
                <a:cubicBezTo>
                  <a:pt x="3187071" y="3157744"/>
                  <a:pt x="3194336" y="3165024"/>
                  <a:pt x="3203654" y="3166919"/>
                </a:cubicBezTo>
                <a:close/>
                <a:moveTo>
                  <a:pt x="3208296" y="3129491"/>
                </a:moveTo>
                <a:cubicBezTo>
                  <a:pt x="3216161" y="3129491"/>
                  <a:pt x="3222510" y="3135855"/>
                  <a:pt x="3222510" y="3143704"/>
                </a:cubicBezTo>
                <a:cubicBezTo>
                  <a:pt x="3222510" y="3151553"/>
                  <a:pt x="3216161" y="3157917"/>
                  <a:pt x="3208296" y="3157917"/>
                </a:cubicBezTo>
                <a:cubicBezTo>
                  <a:pt x="3200432" y="3157917"/>
                  <a:pt x="3194083" y="3151553"/>
                  <a:pt x="3194083" y="3143704"/>
                </a:cubicBezTo>
                <a:cubicBezTo>
                  <a:pt x="3194051" y="3135871"/>
                  <a:pt x="3200400" y="3129506"/>
                  <a:pt x="3208233" y="3129491"/>
                </a:cubicBezTo>
                <a:cubicBezTo>
                  <a:pt x="3208296" y="3129491"/>
                  <a:pt x="3208328" y="3129491"/>
                  <a:pt x="3208391" y="3129491"/>
                </a:cubicBezTo>
                <a:close/>
                <a:moveTo>
                  <a:pt x="1848541" y="2693611"/>
                </a:moveTo>
                <a:lnTo>
                  <a:pt x="1896393" y="2693611"/>
                </a:lnTo>
                <a:cubicBezTo>
                  <a:pt x="1899008" y="2706428"/>
                  <a:pt x="1911522" y="2714700"/>
                  <a:pt x="1924340" y="2712082"/>
                </a:cubicBezTo>
                <a:cubicBezTo>
                  <a:pt x="1937160" y="2709467"/>
                  <a:pt x="1945429" y="2696952"/>
                  <a:pt x="1942814" y="2684135"/>
                </a:cubicBezTo>
                <a:cubicBezTo>
                  <a:pt x="1940196" y="2671318"/>
                  <a:pt x="1927685" y="2663045"/>
                  <a:pt x="1914864" y="2665664"/>
                </a:cubicBezTo>
                <a:cubicBezTo>
                  <a:pt x="1905562" y="2667562"/>
                  <a:pt x="1898291" y="2674833"/>
                  <a:pt x="1896393" y="2684135"/>
                </a:cubicBezTo>
                <a:lnTo>
                  <a:pt x="1839160" y="2684135"/>
                </a:lnTo>
                <a:lnTo>
                  <a:pt x="1839160" y="3148442"/>
                </a:lnTo>
                <a:lnTo>
                  <a:pt x="2066576" y="3148442"/>
                </a:lnTo>
                <a:lnTo>
                  <a:pt x="2066576" y="3411233"/>
                </a:lnTo>
                <a:lnTo>
                  <a:pt x="2076051" y="3411233"/>
                </a:lnTo>
                <a:lnTo>
                  <a:pt x="2076051" y="3138966"/>
                </a:lnTo>
                <a:lnTo>
                  <a:pt x="1848636" y="3138966"/>
                </a:lnTo>
                <a:close/>
                <a:moveTo>
                  <a:pt x="1919608" y="2674659"/>
                </a:moveTo>
                <a:cubicBezTo>
                  <a:pt x="1927457" y="2674659"/>
                  <a:pt x="1933822" y="2681024"/>
                  <a:pt x="1933822" y="2688873"/>
                </a:cubicBezTo>
                <a:cubicBezTo>
                  <a:pt x="1933822" y="2696722"/>
                  <a:pt x="1927457" y="2703086"/>
                  <a:pt x="1919608" y="2703086"/>
                </a:cubicBezTo>
                <a:cubicBezTo>
                  <a:pt x="1911759" y="2703086"/>
                  <a:pt x="1905395" y="2696722"/>
                  <a:pt x="1905395" y="2688873"/>
                </a:cubicBezTo>
                <a:cubicBezTo>
                  <a:pt x="1905376" y="2681040"/>
                  <a:pt x="1911712" y="2674675"/>
                  <a:pt x="1919545" y="2674659"/>
                </a:cubicBezTo>
                <a:cubicBezTo>
                  <a:pt x="1919599" y="2674659"/>
                  <a:pt x="1919649" y="2674659"/>
                  <a:pt x="1919703" y="2674659"/>
                </a:cubicBezTo>
                <a:close/>
                <a:moveTo>
                  <a:pt x="3279364" y="3242725"/>
                </a:moveTo>
                <a:cubicBezTo>
                  <a:pt x="3292188" y="3245346"/>
                  <a:pt x="3304695" y="3237071"/>
                  <a:pt x="3307317" y="3224247"/>
                </a:cubicBezTo>
                <a:cubicBezTo>
                  <a:pt x="3309907" y="3211423"/>
                  <a:pt x="3301663" y="3198916"/>
                  <a:pt x="3288840" y="3196294"/>
                </a:cubicBezTo>
                <a:cubicBezTo>
                  <a:pt x="3276016" y="3193704"/>
                  <a:pt x="3263508" y="3201948"/>
                  <a:pt x="3260886" y="3214771"/>
                </a:cubicBezTo>
                <a:lnTo>
                  <a:pt x="2673017" y="3214771"/>
                </a:lnTo>
                <a:lnTo>
                  <a:pt x="2673017" y="3411233"/>
                </a:lnTo>
                <a:lnTo>
                  <a:pt x="2682493" y="3411233"/>
                </a:lnTo>
                <a:lnTo>
                  <a:pt x="2682493" y="3224247"/>
                </a:lnTo>
                <a:lnTo>
                  <a:pt x="3260981" y="3224247"/>
                </a:lnTo>
                <a:cubicBezTo>
                  <a:pt x="3262876" y="3233565"/>
                  <a:pt x="3270141" y="3240830"/>
                  <a:pt x="3279459" y="3242725"/>
                </a:cubicBezTo>
                <a:close/>
                <a:moveTo>
                  <a:pt x="3284102" y="3205296"/>
                </a:moveTo>
                <a:cubicBezTo>
                  <a:pt x="3291966" y="3205296"/>
                  <a:pt x="3298315" y="3211644"/>
                  <a:pt x="3298315" y="3219509"/>
                </a:cubicBezTo>
                <a:cubicBezTo>
                  <a:pt x="3298315" y="3227374"/>
                  <a:pt x="3291966" y="3233723"/>
                  <a:pt x="3284102" y="3233723"/>
                </a:cubicBezTo>
                <a:cubicBezTo>
                  <a:pt x="3276237" y="3233723"/>
                  <a:pt x="3269888" y="3227374"/>
                  <a:pt x="3269888" y="3219509"/>
                </a:cubicBezTo>
                <a:cubicBezTo>
                  <a:pt x="3269857" y="3211676"/>
                  <a:pt x="3276205" y="3205327"/>
                  <a:pt x="3284038" y="3205296"/>
                </a:cubicBezTo>
                <a:cubicBezTo>
                  <a:pt x="3284102" y="3205296"/>
                  <a:pt x="3284133" y="3205296"/>
                  <a:pt x="3284197" y="3205296"/>
                </a:cubicBezTo>
                <a:close/>
                <a:moveTo>
                  <a:pt x="2758298" y="3348062"/>
                </a:moveTo>
                <a:cubicBezTo>
                  <a:pt x="2745477" y="3345441"/>
                  <a:pt x="2732966" y="3353716"/>
                  <a:pt x="2730354" y="3366540"/>
                </a:cubicBezTo>
                <a:cubicBezTo>
                  <a:pt x="2727742" y="3379363"/>
                  <a:pt x="2736014" y="3391871"/>
                  <a:pt x="2748835" y="3394493"/>
                </a:cubicBezTo>
                <a:cubicBezTo>
                  <a:pt x="2761649" y="3397083"/>
                  <a:pt x="2774157" y="3388839"/>
                  <a:pt x="2776776" y="3376015"/>
                </a:cubicBezTo>
                <a:lnTo>
                  <a:pt x="2900433" y="3376015"/>
                </a:lnTo>
                <a:lnTo>
                  <a:pt x="2900433" y="3411233"/>
                </a:lnTo>
                <a:lnTo>
                  <a:pt x="2909908" y="3411233"/>
                </a:lnTo>
                <a:lnTo>
                  <a:pt x="2909908" y="3366382"/>
                </a:lnTo>
                <a:lnTo>
                  <a:pt x="2776776" y="3366382"/>
                </a:lnTo>
                <a:cubicBezTo>
                  <a:pt x="2774830" y="3357127"/>
                  <a:pt x="2767565" y="3349926"/>
                  <a:pt x="2758298" y="3348062"/>
                </a:cubicBezTo>
                <a:close/>
                <a:moveTo>
                  <a:pt x="2753560" y="3385491"/>
                </a:moveTo>
                <a:cubicBezTo>
                  <a:pt x="2745711" y="3385491"/>
                  <a:pt x="2739347" y="3379142"/>
                  <a:pt x="2739347" y="3371277"/>
                </a:cubicBezTo>
                <a:cubicBezTo>
                  <a:pt x="2739347" y="3363413"/>
                  <a:pt x="2745711" y="3357064"/>
                  <a:pt x="2753560" y="3357064"/>
                </a:cubicBezTo>
                <a:cubicBezTo>
                  <a:pt x="2761409" y="3357064"/>
                  <a:pt x="2767774" y="3363413"/>
                  <a:pt x="2767774" y="3371277"/>
                </a:cubicBezTo>
                <a:cubicBezTo>
                  <a:pt x="2767669" y="3379048"/>
                  <a:pt x="2761343" y="3385302"/>
                  <a:pt x="2753560" y="3385333"/>
                </a:cubicBezTo>
                <a:close/>
                <a:moveTo>
                  <a:pt x="1545415" y="3348062"/>
                </a:moveTo>
                <a:cubicBezTo>
                  <a:pt x="1532595" y="3345441"/>
                  <a:pt x="1520077" y="3353716"/>
                  <a:pt x="1517462" y="3366540"/>
                </a:cubicBezTo>
                <a:cubicBezTo>
                  <a:pt x="1514847" y="3379363"/>
                  <a:pt x="1523119" y="3391871"/>
                  <a:pt x="1535939" y="3394493"/>
                </a:cubicBezTo>
                <a:lnTo>
                  <a:pt x="1535939" y="3411233"/>
                </a:lnTo>
                <a:lnTo>
                  <a:pt x="1545415" y="3411233"/>
                </a:lnTo>
                <a:lnTo>
                  <a:pt x="1545415" y="3394335"/>
                </a:lnTo>
                <a:cubicBezTo>
                  <a:pt x="1558236" y="3391745"/>
                  <a:pt x="1566520" y="3379237"/>
                  <a:pt x="1563918" y="3366413"/>
                </a:cubicBezTo>
                <a:cubicBezTo>
                  <a:pt x="1562023" y="3357096"/>
                  <a:pt x="1554736" y="3349799"/>
                  <a:pt x="1545415" y="3347904"/>
                </a:cubicBezTo>
                <a:close/>
                <a:moveTo>
                  <a:pt x="1540677" y="3385491"/>
                </a:moveTo>
                <a:cubicBezTo>
                  <a:pt x="1532828" y="3385491"/>
                  <a:pt x="1526464" y="3379142"/>
                  <a:pt x="1526464" y="3371277"/>
                </a:cubicBezTo>
                <a:cubicBezTo>
                  <a:pt x="1526464" y="3363413"/>
                  <a:pt x="1532828" y="3357064"/>
                  <a:pt x="1540677" y="3357064"/>
                </a:cubicBezTo>
                <a:cubicBezTo>
                  <a:pt x="1548526" y="3357064"/>
                  <a:pt x="1554891" y="3363413"/>
                  <a:pt x="1554891" y="3371277"/>
                </a:cubicBezTo>
                <a:cubicBezTo>
                  <a:pt x="1554786" y="3379048"/>
                  <a:pt x="1548460" y="3385302"/>
                  <a:pt x="1540677" y="3385333"/>
                </a:cubicBezTo>
                <a:close/>
                <a:moveTo>
                  <a:pt x="1317968" y="3272225"/>
                </a:moveTo>
                <a:cubicBezTo>
                  <a:pt x="1305132" y="3269604"/>
                  <a:pt x="1292605" y="3277911"/>
                  <a:pt x="1289993" y="3290734"/>
                </a:cubicBezTo>
                <a:cubicBezTo>
                  <a:pt x="1287377" y="3303558"/>
                  <a:pt x="1295665" y="3316098"/>
                  <a:pt x="1308502" y="3318719"/>
                </a:cubicBezTo>
                <a:cubicBezTo>
                  <a:pt x="1321335" y="3321341"/>
                  <a:pt x="1333859" y="3313034"/>
                  <a:pt x="1336477" y="3300210"/>
                </a:cubicBezTo>
                <a:lnTo>
                  <a:pt x="1611745" y="3300210"/>
                </a:lnTo>
                <a:lnTo>
                  <a:pt x="1611745" y="3411233"/>
                </a:lnTo>
                <a:lnTo>
                  <a:pt x="1621220" y="3411233"/>
                </a:lnTo>
                <a:lnTo>
                  <a:pt x="1621220" y="3290577"/>
                </a:lnTo>
                <a:lnTo>
                  <a:pt x="1336477" y="3290577"/>
                </a:lnTo>
                <a:cubicBezTo>
                  <a:pt x="1334585" y="3281259"/>
                  <a:pt x="1327295" y="3273963"/>
                  <a:pt x="1317968" y="3272067"/>
                </a:cubicBezTo>
                <a:close/>
                <a:moveTo>
                  <a:pt x="1326685" y="3300178"/>
                </a:moveTo>
                <a:cubicBezTo>
                  <a:pt x="1324070" y="3307570"/>
                  <a:pt x="1315943" y="3311455"/>
                  <a:pt x="1308540" y="3308833"/>
                </a:cubicBezTo>
                <a:cubicBezTo>
                  <a:pt x="1301136" y="3306243"/>
                  <a:pt x="1297254" y="3298094"/>
                  <a:pt x="1299869" y="3290703"/>
                </a:cubicBezTo>
                <a:cubicBezTo>
                  <a:pt x="1302485" y="3283312"/>
                  <a:pt x="1310612" y="3279427"/>
                  <a:pt x="1318015" y="3282017"/>
                </a:cubicBezTo>
                <a:cubicBezTo>
                  <a:pt x="1325419" y="3284639"/>
                  <a:pt x="1329301" y="3292788"/>
                  <a:pt x="1326685" y="3300178"/>
                </a:cubicBezTo>
                <a:close/>
                <a:moveTo>
                  <a:pt x="1317999" y="3348062"/>
                </a:moveTo>
                <a:cubicBezTo>
                  <a:pt x="1305179" y="3345441"/>
                  <a:pt x="1292668" y="3353716"/>
                  <a:pt x="1290056" y="3366540"/>
                </a:cubicBezTo>
                <a:cubicBezTo>
                  <a:pt x="1287441" y="3379363"/>
                  <a:pt x="1295716" y="3391871"/>
                  <a:pt x="1308536" y="3394493"/>
                </a:cubicBezTo>
                <a:cubicBezTo>
                  <a:pt x="1321351" y="3397083"/>
                  <a:pt x="1333859" y="3388839"/>
                  <a:pt x="1336477" y="3376015"/>
                </a:cubicBezTo>
                <a:lnTo>
                  <a:pt x="1460134" y="3376015"/>
                </a:lnTo>
                <a:lnTo>
                  <a:pt x="1460134" y="3411233"/>
                </a:lnTo>
                <a:lnTo>
                  <a:pt x="1469610" y="3411233"/>
                </a:lnTo>
                <a:lnTo>
                  <a:pt x="1469610" y="3366382"/>
                </a:lnTo>
                <a:lnTo>
                  <a:pt x="1336477" y="3366382"/>
                </a:lnTo>
                <a:cubicBezTo>
                  <a:pt x="1334531" y="3357127"/>
                  <a:pt x="1327267" y="3349926"/>
                  <a:pt x="1317999" y="3348062"/>
                </a:cubicBezTo>
                <a:close/>
                <a:moveTo>
                  <a:pt x="1313262" y="3385491"/>
                </a:moveTo>
                <a:cubicBezTo>
                  <a:pt x="1305413" y="3385491"/>
                  <a:pt x="1299048" y="3379142"/>
                  <a:pt x="1299048" y="3371277"/>
                </a:cubicBezTo>
                <a:cubicBezTo>
                  <a:pt x="1299048" y="3363413"/>
                  <a:pt x="1305413" y="3357064"/>
                  <a:pt x="1313262" y="3357064"/>
                </a:cubicBezTo>
                <a:cubicBezTo>
                  <a:pt x="1321111" y="3357064"/>
                  <a:pt x="1327475" y="3363413"/>
                  <a:pt x="1327475" y="3371277"/>
                </a:cubicBezTo>
                <a:cubicBezTo>
                  <a:pt x="1327371" y="3379048"/>
                  <a:pt x="1321044" y="3385302"/>
                  <a:pt x="1313262" y="3385333"/>
                </a:cubicBezTo>
                <a:close/>
                <a:moveTo>
                  <a:pt x="1772831" y="3348062"/>
                </a:moveTo>
                <a:cubicBezTo>
                  <a:pt x="1760010" y="3345441"/>
                  <a:pt x="1747493" y="3353716"/>
                  <a:pt x="1744877" y="3366540"/>
                </a:cubicBezTo>
                <a:cubicBezTo>
                  <a:pt x="1742262" y="3379363"/>
                  <a:pt x="1750534" y="3391871"/>
                  <a:pt x="1763355" y="3394493"/>
                </a:cubicBezTo>
                <a:lnTo>
                  <a:pt x="1763355" y="3411233"/>
                </a:lnTo>
                <a:lnTo>
                  <a:pt x="1772831" y="3411233"/>
                </a:lnTo>
                <a:lnTo>
                  <a:pt x="1772831" y="3394335"/>
                </a:lnTo>
                <a:cubicBezTo>
                  <a:pt x="1785651" y="3391745"/>
                  <a:pt x="1793936" y="3379237"/>
                  <a:pt x="1791333" y="3366413"/>
                </a:cubicBezTo>
                <a:cubicBezTo>
                  <a:pt x="1789438" y="3357096"/>
                  <a:pt x="1782155" y="3349799"/>
                  <a:pt x="1772831" y="3347904"/>
                </a:cubicBezTo>
                <a:close/>
                <a:moveTo>
                  <a:pt x="1768093" y="3385491"/>
                </a:moveTo>
                <a:cubicBezTo>
                  <a:pt x="1760244" y="3385491"/>
                  <a:pt x="1753879" y="3379142"/>
                  <a:pt x="1753879" y="3371277"/>
                </a:cubicBezTo>
                <a:cubicBezTo>
                  <a:pt x="1753879" y="3363413"/>
                  <a:pt x="1760244" y="3357064"/>
                  <a:pt x="1768093" y="3357064"/>
                </a:cubicBezTo>
                <a:cubicBezTo>
                  <a:pt x="1775942" y="3357064"/>
                  <a:pt x="1782306" y="3363413"/>
                  <a:pt x="1782306" y="3371277"/>
                </a:cubicBezTo>
                <a:cubicBezTo>
                  <a:pt x="1782202" y="3379048"/>
                  <a:pt x="1775875" y="3385302"/>
                  <a:pt x="1768093" y="3385333"/>
                </a:cubicBezTo>
                <a:close/>
                <a:moveTo>
                  <a:pt x="332532" y="2163132"/>
                </a:moveTo>
                <a:lnTo>
                  <a:pt x="332532" y="1954037"/>
                </a:lnTo>
                <a:cubicBezTo>
                  <a:pt x="345349" y="1951421"/>
                  <a:pt x="353622" y="1938907"/>
                  <a:pt x="351003" y="1926090"/>
                </a:cubicBezTo>
                <a:cubicBezTo>
                  <a:pt x="348388" y="1913269"/>
                  <a:pt x="335874" y="1905000"/>
                  <a:pt x="323056" y="1907615"/>
                </a:cubicBezTo>
                <a:cubicBezTo>
                  <a:pt x="310237" y="1910234"/>
                  <a:pt x="301967" y="1922745"/>
                  <a:pt x="304584" y="1935565"/>
                </a:cubicBezTo>
                <a:cubicBezTo>
                  <a:pt x="306483" y="1944867"/>
                  <a:pt x="313753" y="1952138"/>
                  <a:pt x="323056" y="1954037"/>
                </a:cubicBezTo>
                <a:lnTo>
                  <a:pt x="323056" y="2153499"/>
                </a:lnTo>
                <a:lnTo>
                  <a:pt x="138281" y="2153499"/>
                </a:lnTo>
                <a:lnTo>
                  <a:pt x="0" y="2291780"/>
                </a:lnTo>
                <a:lnTo>
                  <a:pt x="0" y="2305204"/>
                </a:lnTo>
                <a:lnTo>
                  <a:pt x="142135" y="2163069"/>
                </a:lnTo>
                <a:close/>
                <a:moveTo>
                  <a:pt x="313581" y="1930979"/>
                </a:moveTo>
                <a:cubicBezTo>
                  <a:pt x="313581" y="1923130"/>
                  <a:pt x="319945" y="1916765"/>
                  <a:pt x="327794" y="1916765"/>
                </a:cubicBezTo>
                <a:cubicBezTo>
                  <a:pt x="335643" y="1916765"/>
                  <a:pt x="342008" y="1923130"/>
                  <a:pt x="342008" y="1930979"/>
                </a:cubicBezTo>
                <a:cubicBezTo>
                  <a:pt x="342008" y="1938828"/>
                  <a:pt x="335643" y="1945192"/>
                  <a:pt x="327794" y="1945192"/>
                </a:cubicBezTo>
                <a:cubicBezTo>
                  <a:pt x="319945" y="1945192"/>
                  <a:pt x="313580" y="1938831"/>
                  <a:pt x="313580" y="1930979"/>
                </a:cubicBezTo>
                <a:cubicBezTo>
                  <a:pt x="313580" y="1930925"/>
                  <a:pt x="313580" y="1930875"/>
                  <a:pt x="313581" y="1930821"/>
                </a:cubicBezTo>
                <a:close/>
                <a:moveTo>
                  <a:pt x="1848636" y="3348062"/>
                </a:moveTo>
                <a:cubicBezTo>
                  <a:pt x="1835815" y="3345441"/>
                  <a:pt x="1823298" y="3353716"/>
                  <a:pt x="1820683" y="3366540"/>
                </a:cubicBezTo>
                <a:cubicBezTo>
                  <a:pt x="1818067" y="3379363"/>
                  <a:pt x="1826340" y="3391871"/>
                  <a:pt x="1839160" y="3394493"/>
                </a:cubicBezTo>
                <a:lnTo>
                  <a:pt x="1839160" y="3411233"/>
                </a:lnTo>
                <a:lnTo>
                  <a:pt x="1848636" y="3411233"/>
                </a:lnTo>
                <a:lnTo>
                  <a:pt x="1848636" y="3394335"/>
                </a:lnTo>
                <a:cubicBezTo>
                  <a:pt x="1861456" y="3391745"/>
                  <a:pt x="1869741" y="3379237"/>
                  <a:pt x="1867139" y="3366413"/>
                </a:cubicBezTo>
                <a:cubicBezTo>
                  <a:pt x="1865243" y="3357096"/>
                  <a:pt x="1857960" y="3349799"/>
                  <a:pt x="1848636" y="3347904"/>
                </a:cubicBezTo>
                <a:close/>
                <a:moveTo>
                  <a:pt x="1843898" y="3385491"/>
                </a:moveTo>
                <a:cubicBezTo>
                  <a:pt x="1836049" y="3385491"/>
                  <a:pt x="1829685" y="3379142"/>
                  <a:pt x="1829685" y="3371277"/>
                </a:cubicBezTo>
                <a:cubicBezTo>
                  <a:pt x="1829685" y="3363413"/>
                  <a:pt x="1836049" y="3357064"/>
                  <a:pt x="1843898" y="3357064"/>
                </a:cubicBezTo>
                <a:cubicBezTo>
                  <a:pt x="1851747" y="3357064"/>
                  <a:pt x="1858111" y="3363413"/>
                  <a:pt x="1858111" y="3371277"/>
                </a:cubicBezTo>
                <a:cubicBezTo>
                  <a:pt x="1858007" y="3379048"/>
                  <a:pt x="1851681" y="3385302"/>
                  <a:pt x="1843898" y="3385333"/>
                </a:cubicBezTo>
                <a:close/>
                <a:moveTo>
                  <a:pt x="2000246" y="3348062"/>
                </a:moveTo>
                <a:lnTo>
                  <a:pt x="2000246" y="3214771"/>
                </a:lnTo>
                <a:lnTo>
                  <a:pt x="1914965" y="3214771"/>
                </a:lnTo>
                <a:lnTo>
                  <a:pt x="1914965" y="3290577"/>
                </a:lnTo>
                <a:lnTo>
                  <a:pt x="1687550" y="3290577"/>
                </a:lnTo>
                <a:lnTo>
                  <a:pt x="1687550" y="3411233"/>
                </a:lnTo>
                <a:lnTo>
                  <a:pt x="1697025" y="3411233"/>
                </a:lnTo>
                <a:lnTo>
                  <a:pt x="1697025" y="3300052"/>
                </a:lnTo>
                <a:lnTo>
                  <a:pt x="1924441" y="3300052"/>
                </a:lnTo>
                <a:lnTo>
                  <a:pt x="1924441" y="3224247"/>
                </a:lnTo>
                <a:lnTo>
                  <a:pt x="1990771" y="3224247"/>
                </a:lnTo>
                <a:lnTo>
                  <a:pt x="1990771" y="3348062"/>
                </a:lnTo>
                <a:cubicBezTo>
                  <a:pt x="1977953" y="3350684"/>
                  <a:pt x="1969681" y="3363192"/>
                  <a:pt x="1972299" y="3376015"/>
                </a:cubicBezTo>
                <a:cubicBezTo>
                  <a:pt x="1974915" y="3388839"/>
                  <a:pt x="1987429" y="3397115"/>
                  <a:pt x="2000246" y="3394493"/>
                </a:cubicBezTo>
                <a:cubicBezTo>
                  <a:pt x="2013067" y="3391871"/>
                  <a:pt x="2021336" y="3379363"/>
                  <a:pt x="2018717" y="3366540"/>
                </a:cubicBezTo>
                <a:cubicBezTo>
                  <a:pt x="2016819" y="3357222"/>
                  <a:pt x="2009548" y="3349957"/>
                  <a:pt x="2000246" y="3348062"/>
                </a:cubicBezTo>
                <a:close/>
                <a:moveTo>
                  <a:pt x="1995508" y="3385491"/>
                </a:moveTo>
                <a:cubicBezTo>
                  <a:pt x="1987659" y="3385491"/>
                  <a:pt x="1981295" y="3379142"/>
                  <a:pt x="1981295" y="3371277"/>
                </a:cubicBezTo>
                <a:cubicBezTo>
                  <a:pt x="1981295" y="3363413"/>
                  <a:pt x="1987659" y="3357064"/>
                  <a:pt x="1995508" y="3357064"/>
                </a:cubicBezTo>
                <a:cubicBezTo>
                  <a:pt x="2003357" y="3357064"/>
                  <a:pt x="2009722" y="3363413"/>
                  <a:pt x="2009722" y="3371277"/>
                </a:cubicBezTo>
                <a:cubicBezTo>
                  <a:pt x="2009618" y="3379048"/>
                  <a:pt x="2003291" y="3385302"/>
                  <a:pt x="1995508" y="3385333"/>
                </a:cubicBezTo>
                <a:close/>
                <a:moveTo>
                  <a:pt x="1990771" y="589701"/>
                </a:moveTo>
                <a:lnTo>
                  <a:pt x="1990771" y="722676"/>
                </a:lnTo>
                <a:lnTo>
                  <a:pt x="2262785" y="722676"/>
                </a:lnTo>
                <a:lnTo>
                  <a:pt x="2379272" y="606157"/>
                </a:lnTo>
                <a:lnTo>
                  <a:pt x="2379272" y="113108"/>
                </a:lnTo>
                <a:lnTo>
                  <a:pt x="2369797" y="118572"/>
                </a:lnTo>
                <a:lnTo>
                  <a:pt x="2369797" y="602272"/>
                </a:lnTo>
                <a:lnTo>
                  <a:pt x="2258900" y="713200"/>
                </a:lnTo>
                <a:lnTo>
                  <a:pt x="2000246" y="713200"/>
                </a:lnTo>
                <a:lnTo>
                  <a:pt x="2000246" y="589543"/>
                </a:lnTo>
                <a:cubicBezTo>
                  <a:pt x="2013067" y="586928"/>
                  <a:pt x="2021336" y="574414"/>
                  <a:pt x="2018717" y="561596"/>
                </a:cubicBezTo>
                <a:cubicBezTo>
                  <a:pt x="2016102" y="548776"/>
                  <a:pt x="2003588" y="540507"/>
                  <a:pt x="1990771" y="543122"/>
                </a:cubicBezTo>
                <a:cubicBezTo>
                  <a:pt x="1977953" y="545737"/>
                  <a:pt x="1969681" y="558251"/>
                  <a:pt x="1972299" y="571072"/>
                </a:cubicBezTo>
                <a:cubicBezTo>
                  <a:pt x="1974198" y="580374"/>
                  <a:pt x="1981469" y="587645"/>
                  <a:pt x="1990771" y="589543"/>
                </a:cubicBezTo>
                <a:close/>
                <a:moveTo>
                  <a:pt x="1995508" y="552272"/>
                </a:moveTo>
                <a:cubicBezTo>
                  <a:pt x="2003357" y="552272"/>
                  <a:pt x="2009722" y="558637"/>
                  <a:pt x="2009722" y="566486"/>
                </a:cubicBezTo>
                <a:cubicBezTo>
                  <a:pt x="2009722" y="574335"/>
                  <a:pt x="2003357" y="580699"/>
                  <a:pt x="1995508" y="580699"/>
                </a:cubicBezTo>
                <a:cubicBezTo>
                  <a:pt x="1987659" y="580699"/>
                  <a:pt x="1981295" y="574335"/>
                  <a:pt x="1981295" y="566486"/>
                </a:cubicBezTo>
                <a:cubicBezTo>
                  <a:pt x="1981191" y="558653"/>
                  <a:pt x="1987454" y="552222"/>
                  <a:pt x="1995287" y="552114"/>
                </a:cubicBezTo>
                <a:cubicBezTo>
                  <a:pt x="1995360" y="552114"/>
                  <a:pt x="1995436" y="552114"/>
                  <a:pt x="1995508" y="552114"/>
                </a:cubicBezTo>
                <a:close/>
                <a:moveTo>
                  <a:pt x="1535939" y="665506"/>
                </a:moveTo>
                <a:cubicBezTo>
                  <a:pt x="1548757" y="668125"/>
                  <a:pt x="1561271" y="659856"/>
                  <a:pt x="1563889" y="647038"/>
                </a:cubicBezTo>
                <a:cubicBezTo>
                  <a:pt x="1563893" y="647035"/>
                  <a:pt x="1563893" y="647032"/>
                  <a:pt x="1563893" y="647029"/>
                </a:cubicBezTo>
                <a:lnTo>
                  <a:pt x="1697025" y="647029"/>
                </a:lnTo>
                <a:lnTo>
                  <a:pt x="1697025" y="507010"/>
                </a:lnTo>
                <a:lnTo>
                  <a:pt x="1687550" y="512475"/>
                </a:lnTo>
                <a:lnTo>
                  <a:pt x="1687550" y="637395"/>
                </a:lnTo>
                <a:lnTo>
                  <a:pt x="1563893" y="637395"/>
                </a:lnTo>
                <a:cubicBezTo>
                  <a:pt x="1561274" y="624578"/>
                  <a:pt x="1548757" y="616309"/>
                  <a:pt x="1535939" y="618930"/>
                </a:cubicBezTo>
                <a:cubicBezTo>
                  <a:pt x="1523122" y="621549"/>
                  <a:pt x="1514853" y="634066"/>
                  <a:pt x="1517474" y="646884"/>
                </a:cubicBezTo>
                <a:cubicBezTo>
                  <a:pt x="1519376" y="656182"/>
                  <a:pt x="1526641" y="663447"/>
                  <a:pt x="1535939" y="665348"/>
                </a:cubicBezTo>
                <a:close/>
                <a:moveTo>
                  <a:pt x="1540677" y="628078"/>
                </a:moveTo>
                <a:cubicBezTo>
                  <a:pt x="1548526" y="628078"/>
                  <a:pt x="1554891" y="634442"/>
                  <a:pt x="1554891" y="642291"/>
                </a:cubicBezTo>
                <a:cubicBezTo>
                  <a:pt x="1554891" y="650140"/>
                  <a:pt x="1548526" y="656504"/>
                  <a:pt x="1540677" y="656504"/>
                </a:cubicBezTo>
                <a:cubicBezTo>
                  <a:pt x="1532828" y="656504"/>
                  <a:pt x="1526464" y="650140"/>
                  <a:pt x="1526464" y="642291"/>
                </a:cubicBezTo>
                <a:cubicBezTo>
                  <a:pt x="1526360" y="634458"/>
                  <a:pt x="1532623" y="628027"/>
                  <a:pt x="1540456" y="627920"/>
                </a:cubicBezTo>
                <a:cubicBezTo>
                  <a:pt x="1540529" y="627920"/>
                  <a:pt x="1540605" y="627920"/>
                  <a:pt x="1540677" y="627920"/>
                </a:cubicBezTo>
                <a:close/>
                <a:moveTo>
                  <a:pt x="1460134" y="741311"/>
                </a:moveTo>
                <a:cubicBezTo>
                  <a:pt x="1472955" y="743927"/>
                  <a:pt x="1485472" y="735655"/>
                  <a:pt x="1488087" y="722834"/>
                </a:cubicBezTo>
                <a:cubicBezTo>
                  <a:pt x="1490703" y="710013"/>
                  <a:pt x="1482430" y="697496"/>
                  <a:pt x="1469610" y="694881"/>
                </a:cubicBezTo>
                <a:lnTo>
                  <a:pt x="1469610" y="638311"/>
                </a:lnTo>
                <a:lnTo>
                  <a:pt x="1460134" y="643776"/>
                </a:lnTo>
                <a:lnTo>
                  <a:pt x="1460134" y="694881"/>
                </a:lnTo>
                <a:cubicBezTo>
                  <a:pt x="1447314" y="697483"/>
                  <a:pt x="1439029" y="709988"/>
                  <a:pt x="1441631" y="722809"/>
                </a:cubicBezTo>
                <a:cubicBezTo>
                  <a:pt x="1443527" y="732133"/>
                  <a:pt x="1450813" y="739420"/>
                  <a:pt x="1460134" y="741311"/>
                </a:cubicBezTo>
                <a:close/>
                <a:moveTo>
                  <a:pt x="1464872" y="703883"/>
                </a:moveTo>
                <a:cubicBezTo>
                  <a:pt x="1472721" y="703883"/>
                  <a:pt x="1479085" y="710247"/>
                  <a:pt x="1479085" y="718096"/>
                </a:cubicBezTo>
                <a:cubicBezTo>
                  <a:pt x="1479085" y="725945"/>
                  <a:pt x="1472721" y="732310"/>
                  <a:pt x="1464872" y="732310"/>
                </a:cubicBezTo>
                <a:cubicBezTo>
                  <a:pt x="1457023" y="732310"/>
                  <a:pt x="1450659" y="725945"/>
                  <a:pt x="1450659" y="718096"/>
                </a:cubicBezTo>
                <a:cubicBezTo>
                  <a:pt x="1450554" y="710263"/>
                  <a:pt x="1456818" y="703832"/>
                  <a:pt x="1464651" y="703725"/>
                </a:cubicBezTo>
                <a:cubicBezTo>
                  <a:pt x="1464724" y="703725"/>
                  <a:pt x="1464799" y="703725"/>
                  <a:pt x="1464872" y="703725"/>
                </a:cubicBezTo>
                <a:close/>
                <a:moveTo>
                  <a:pt x="1839160" y="513896"/>
                </a:moveTo>
                <a:lnTo>
                  <a:pt x="1839160" y="789006"/>
                </a:lnTo>
                <a:lnTo>
                  <a:pt x="1609818" y="789006"/>
                </a:lnTo>
                <a:lnTo>
                  <a:pt x="1460134" y="938658"/>
                </a:lnTo>
                <a:lnTo>
                  <a:pt x="1460134" y="1301322"/>
                </a:lnTo>
                <a:cubicBezTo>
                  <a:pt x="1447317" y="1303938"/>
                  <a:pt x="1439045" y="1316452"/>
                  <a:pt x="1441663" y="1329269"/>
                </a:cubicBezTo>
                <a:cubicBezTo>
                  <a:pt x="1444278" y="1342090"/>
                  <a:pt x="1456792" y="1350359"/>
                  <a:pt x="1469610" y="1347743"/>
                </a:cubicBezTo>
                <a:cubicBezTo>
                  <a:pt x="1482427" y="1345128"/>
                  <a:pt x="1490699" y="1332614"/>
                  <a:pt x="1488081" y="1319793"/>
                </a:cubicBezTo>
                <a:cubicBezTo>
                  <a:pt x="1486183" y="1310492"/>
                  <a:pt x="1478912" y="1303221"/>
                  <a:pt x="1469610" y="1301322"/>
                </a:cubicBezTo>
                <a:lnTo>
                  <a:pt x="1469610" y="942543"/>
                </a:lnTo>
                <a:lnTo>
                  <a:pt x="1613703" y="798481"/>
                </a:lnTo>
                <a:lnTo>
                  <a:pt x="1848636" y="798481"/>
                </a:lnTo>
                <a:lnTo>
                  <a:pt x="1848636" y="513738"/>
                </a:lnTo>
                <a:cubicBezTo>
                  <a:pt x="1861456" y="511123"/>
                  <a:pt x="1869725" y="498609"/>
                  <a:pt x="1867107" y="485791"/>
                </a:cubicBezTo>
                <a:cubicBezTo>
                  <a:pt x="1864492" y="472971"/>
                  <a:pt x="1851978" y="464702"/>
                  <a:pt x="1839160" y="467317"/>
                </a:cubicBezTo>
                <a:cubicBezTo>
                  <a:pt x="1826343" y="469932"/>
                  <a:pt x="1818071" y="482446"/>
                  <a:pt x="1820689" y="495267"/>
                </a:cubicBezTo>
                <a:cubicBezTo>
                  <a:pt x="1822587" y="504569"/>
                  <a:pt x="1829858" y="511840"/>
                  <a:pt x="1839160" y="513738"/>
                </a:cubicBezTo>
                <a:close/>
                <a:moveTo>
                  <a:pt x="1479085" y="1324538"/>
                </a:moveTo>
                <a:cubicBezTo>
                  <a:pt x="1479085" y="1332387"/>
                  <a:pt x="1472721" y="1338751"/>
                  <a:pt x="1464872" y="1338751"/>
                </a:cubicBezTo>
                <a:cubicBezTo>
                  <a:pt x="1457023" y="1338751"/>
                  <a:pt x="1450659" y="1332387"/>
                  <a:pt x="1450659" y="1324538"/>
                </a:cubicBezTo>
                <a:cubicBezTo>
                  <a:pt x="1450659" y="1316689"/>
                  <a:pt x="1457023" y="1310324"/>
                  <a:pt x="1464872" y="1310324"/>
                </a:cubicBezTo>
                <a:cubicBezTo>
                  <a:pt x="1472661" y="1310324"/>
                  <a:pt x="1479000" y="1316591"/>
                  <a:pt x="1479085" y="1324380"/>
                </a:cubicBezTo>
                <a:close/>
                <a:moveTo>
                  <a:pt x="1843898" y="476467"/>
                </a:moveTo>
                <a:cubicBezTo>
                  <a:pt x="1851747" y="476467"/>
                  <a:pt x="1858111" y="482832"/>
                  <a:pt x="1858111" y="490681"/>
                </a:cubicBezTo>
                <a:cubicBezTo>
                  <a:pt x="1858111" y="498530"/>
                  <a:pt x="1851747" y="504894"/>
                  <a:pt x="1843898" y="504894"/>
                </a:cubicBezTo>
                <a:cubicBezTo>
                  <a:pt x="1836049" y="504894"/>
                  <a:pt x="1829685" y="498530"/>
                  <a:pt x="1829685" y="490681"/>
                </a:cubicBezTo>
                <a:cubicBezTo>
                  <a:pt x="1829580" y="482847"/>
                  <a:pt x="1835844" y="476417"/>
                  <a:pt x="1843677" y="476309"/>
                </a:cubicBezTo>
                <a:cubicBezTo>
                  <a:pt x="1843749" y="476309"/>
                  <a:pt x="1843825" y="476309"/>
                  <a:pt x="1843898" y="476309"/>
                </a:cubicBezTo>
                <a:close/>
                <a:moveTo>
                  <a:pt x="1896488" y="485943"/>
                </a:moveTo>
                <a:cubicBezTo>
                  <a:pt x="1893888" y="498760"/>
                  <a:pt x="1902154" y="511265"/>
                  <a:pt x="1914965" y="513896"/>
                </a:cubicBezTo>
                <a:lnTo>
                  <a:pt x="1914965" y="798481"/>
                </a:lnTo>
                <a:lnTo>
                  <a:pt x="2275514" y="798481"/>
                </a:lnTo>
                <a:cubicBezTo>
                  <a:pt x="2278129" y="811299"/>
                  <a:pt x="2290643" y="819571"/>
                  <a:pt x="2303461" y="816952"/>
                </a:cubicBezTo>
                <a:cubicBezTo>
                  <a:pt x="2316281" y="814337"/>
                  <a:pt x="2324550" y="801823"/>
                  <a:pt x="2321935" y="789006"/>
                </a:cubicBezTo>
                <a:cubicBezTo>
                  <a:pt x="2319316" y="776188"/>
                  <a:pt x="2306805" y="767916"/>
                  <a:pt x="2293985" y="770534"/>
                </a:cubicBezTo>
                <a:cubicBezTo>
                  <a:pt x="2284683" y="772433"/>
                  <a:pt x="2277412" y="779704"/>
                  <a:pt x="2275514" y="789006"/>
                </a:cubicBezTo>
                <a:lnTo>
                  <a:pt x="1924441" y="789006"/>
                </a:lnTo>
                <a:lnTo>
                  <a:pt x="1924441" y="513738"/>
                </a:lnTo>
                <a:cubicBezTo>
                  <a:pt x="1937258" y="511120"/>
                  <a:pt x="1945527" y="498602"/>
                  <a:pt x="1942906" y="485785"/>
                </a:cubicBezTo>
                <a:cubicBezTo>
                  <a:pt x="1940287" y="472967"/>
                  <a:pt x="1927770" y="464698"/>
                  <a:pt x="1914953" y="467320"/>
                </a:cubicBezTo>
                <a:cubicBezTo>
                  <a:pt x="1905654" y="469221"/>
                  <a:pt x="1898389" y="476486"/>
                  <a:pt x="1896488" y="485785"/>
                </a:cubicBezTo>
                <a:close/>
                <a:moveTo>
                  <a:pt x="2298729" y="779688"/>
                </a:moveTo>
                <a:cubicBezTo>
                  <a:pt x="2306578" y="779688"/>
                  <a:pt x="2312943" y="786052"/>
                  <a:pt x="2312943" y="793901"/>
                </a:cubicBezTo>
                <a:cubicBezTo>
                  <a:pt x="2312943" y="801750"/>
                  <a:pt x="2306578" y="808115"/>
                  <a:pt x="2298729" y="808115"/>
                </a:cubicBezTo>
                <a:cubicBezTo>
                  <a:pt x="2290880" y="808115"/>
                  <a:pt x="2284516" y="801750"/>
                  <a:pt x="2284516" y="793901"/>
                </a:cubicBezTo>
                <a:cubicBezTo>
                  <a:pt x="2284411" y="786068"/>
                  <a:pt x="2290675" y="779637"/>
                  <a:pt x="2298508" y="779530"/>
                </a:cubicBezTo>
                <a:cubicBezTo>
                  <a:pt x="2298581" y="779530"/>
                  <a:pt x="2298656" y="779530"/>
                  <a:pt x="2298729" y="779530"/>
                </a:cubicBezTo>
                <a:close/>
                <a:moveTo>
                  <a:pt x="1933917" y="490681"/>
                </a:moveTo>
                <a:cubicBezTo>
                  <a:pt x="1933917" y="498530"/>
                  <a:pt x="1927552" y="504894"/>
                  <a:pt x="1919703" y="504894"/>
                </a:cubicBezTo>
                <a:cubicBezTo>
                  <a:pt x="1911854" y="504894"/>
                  <a:pt x="1905490" y="498530"/>
                  <a:pt x="1905490" y="490681"/>
                </a:cubicBezTo>
                <a:cubicBezTo>
                  <a:pt x="1905490" y="482832"/>
                  <a:pt x="1911854" y="476467"/>
                  <a:pt x="1919703" y="476467"/>
                </a:cubicBezTo>
                <a:cubicBezTo>
                  <a:pt x="1927492" y="476467"/>
                  <a:pt x="1933831" y="482734"/>
                  <a:pt x="1933917" y="490523"/>
                </a:cubicBezTo>
                <a:close/>
                <a:moveTo>
                  <a:pt x="1924441" y="375867"/>
                </a:moveTo>
                <a:lnTo>
                  <a:pt x="1914965" y="381332"/>
                </a:lnTo>
                <a:lnTo>
                  <a:pt x="1914965" y="410138"/>
                </a:lnTo>
                <a:lnTo>
                  <a:pt x="1865092" y="410138"/>
                </a:lnTo>
                <a:lnTo>
                  <a:pt x="1848667" y="419613"/>
                </a:lnTo>
                <a:lnTo>
                  <a:pt x="1924472" y="419613"/>
                </a:lnTo>
                <a:close/>
                <a:moveTo>
                  <a:pt x="1232719" y="892922"/>
                </a:moveTo>
                <a:lnTo>
                  <a:pt x="1232719" y="1092226"/>
                </a:lnTo>
                <a:lnTo>
                  <a:pt x="1033256" y="1092226"/>
                </a:lnTo>
                <a:cubicBezTo>
                  <a:pt x="1030641" y="1079409"/>
                  <a:pt x="1018127" y="1071137"/>
                  <a:pt x="1005309" y="1073755"/>
                </a:cubicBezTo>
                <a:cubicBezTo>
                  <a:pt x="992489" y="1076370"/>
                  <a:pt x="984220" y="1088885"/>
                  <a:pt x="986835" y="1101702"/>
                </a:cubicBezTo>
                <a:cubicBezTo>
                  <a:pt x="989450" y="1114519"/>
                  <a:pt x="1001964" y="1122792"/>
                  <a:pt x="1014785" y="1120173"/>
                </a:cubicBezTo>
                <a:cubicBezTo>
                  <a:pt x="1024087" y="1118275"/>
                  <a:pt x="1031358" y="1111004"/>
                  <a:pt x="1033256" y="1101702"/>
                </a:cubicBezTo>
                <a:lnTo>
                  <a:pt x="1242194" y="1101702"/>
                </a:lnTo>
                <a:lnTo>
                  <a:pt x="1242194" y="892764"/>
                </a:lnTo>
                <a:cubicBezTo>
                  <a:pt x="1255012" y="890149"/>
                  <a:pt x="1263284" y="877634"/>
                  <a:pt x="1260665" y="864817"/>
                </a:cubicBezTo>
                <a:cubicBezTo>
                  <a:pt x="1258050" y="851997"/>
                  <a:pt x="1245536" y="843727"/>
                  <a:pt x="1232719" y="846343"/>
                </a:cubicBezTo>
                <a:cubicBezTo>
                  <a:pt x="1219901" y="848958"/>
                  <a:pt x="1211629" y="861472"/>
                  <a:pt x="1214247" y="874293"/>
                </a:cubicBezTo>
                <a:cubicBezTo>
                  <a:pt x="1216146" y="883595"/>
                  <a:pt x="1223417" y="890866"/>
                  <a:pt x="1232719" y="892764"/>
                </a:cubicBezTo>
                <a:close/>
                <a:moveTo>
                  <a:pt x="1010041" y="1111336"/>
                </a:moveTo>
                <a:cubicBezTo>
                  <a:pt x="1002192" y="1111336"/>
                  <a:pt x="995827" y="1104971"/>
                  <a:pt x="995827" y="1097122"/>
                </a:cubicBezTo>
                <a:cubicBezTo>
                  <a:pt x="995827" y="1089273"/>
                  <a:pt x="1002192" y="1082909"/>
                  <a:pt x="1010041" y="1082909"/>
                </a:cubicBezTo>
                <a:cubicBezTo>
                  <a:pt x="1017890" y="1082909"/>
                  <a:pt x="1024254" y="1089273"/>
                  <a:pt x="1024254" y="1097122"/>
                </a:cubicBezTo>
                <a:cubicBezTo>
                  <a:pt x="1024150" y="1104902"/>
                  <a:pt x="1017824" y="1111162"/>
                  <a:pt x="1010041" y="1111178"/>
                </a:cubicBezTo>
                <a:close/>
                <a:moveTo>
                  <a:pt x="1237456" y="855493"/>
                </a:moveTo>
                <a:cubicBezTo>
                  <a:pt x="1245306" y="855493"/>
                  <a:pt x="1251670" y="861857"/>
                  <a:pt x="1251670" y="869707"/>
                </a:cubicBezTo>
                <a:cubicBezTo>
                  <a:pt x="1251670" y="877555"/>
                  <a:pt x="1245306" y="883920"/>
                  <a:pt x="1237456" y="883920"/>
                </a:cubicBezTo>
                <a:cubicBezTo>
                  <a:pt x="1229608" y="883920"/>
                  <a:pt x="1223243" y="877555"/>
                  <a:pt x="1223243" y="869707"/>
                </a:cubicBezTo>
                <a:cubicBezTo>
                  <a:pt x="1223139" y="861873"/>
                  <a:pt x="1229402" y="855443"/>
                  <a:pt x="1237235" y="855335"/>
                </a:cubicBezTo>
                <a:cubicBezTo>
                  <a:pt x="1237308" y="855335"/>
                  <a:pt x="1237384" y="855335"/>
                  <a:pt x="1237456" y="855335"/>
                </a:cubicBezTo>
                <a:close/>
                <a:moveTo>
                  <a:pt x="1232719" y="817117"/>
                </a:moveTo>
                <a:cubicBezTo>
                  <a:pt x="1245536" y="819735"/>
                  <a:pt x="1258050" y="811466"/>
                  <a:pt x="1260669" y="798649"/>
                </a:cubicBezTo>
                <a:cubicBezTo>
                  <a:pt x="1260672" y="798645"/>
                  <a:pt x="1260672" y="798642"/>
                  <a:pt x="1260672" y="798639"/>
                </a:cubicBezTo>
                <a:lnTo>
                  <a:pt x="1393805" y="798639"/>
                </a:lnTo>
                <a:lnTo>
                  <a:pt x="1393805" y="682057"/>
                </a:lnTo>
                <a:lnTo>
                  <a:pt x="1384329" y="687553"/>
                </a:lnTo>
                <a:lnTo>
                  <a:pt x="1384329" y="789006"/>
                </a:lnTo>
                <a:lnTo>
                  <a:pt x="1260672" y="789006"/>
                </a:lnTo>
                <a:cubicBezTo>
                  <a:pt x="1258783" y="779694"/>
                  <a:pt x="1251506" y="772417"/>
                  <a:pt x="1242194" y="770528"/>
                </a:cubicBezTo>
                <a:cubicBezTo>
                  <a:pt x="1241784" y="770528"/>
                  <a:pt x="1241342" y="770528"/>
                  <a:pt x="1240931" y="770339"/>
                </a:cubicBezTo>
                <a:lnTo>
                  <a:pt x="1215441" y="785057"/>
                </a:lnTo>
                <a:cubicBezTo>
                  <a:pt x="1214933" y="786337"/>
                  <a:pt x="1214541" y="787657"/>
                  <a:pt x="1214273" y="789006"/>
                </a:cubicBezTo>
                <a:cubicBezTo>
                  <a:pt x="1211651" y="801817"/>
                  <a:pt x="1219908" y="814331"/>
                  <a:pt x="1232719" y="816959"/>
                </a:cubicBezTo>
                <a:close/>
                <a:moveTo>
                  <a:pt x="1237456" y="779688"/>
                </a:moveTo>
                <a:cubicBezTo>
                  <a:pt x="1245306" y="779688"/>
                  <a:pt x="1251670" y="786052"/>
                  <a:pt x="1251670" y="793901"/>
                </a:cubicBezTo>
                <a:cubicBezTo>
                  <a:pt x="1251670" y="801750"/>
                  <a:pt x="1245306" y="808115"/>
                  <a:pt x="1237456" y="808115"/>
                </a:cubicBezTo>
                <a:cubicBezTo>
                  <a:pt x="1229608" y="808115"/>
                  <a:pt x="1223243" y="801750"/>
                  <a:pt x="1223243" y="793901"/>
                </a:cubicBezTo>
                <a:cubicBezTo>
                  <a:pt x="1223139" y="786068"/>
                  <a:pt x="1229402" y="779637"/>
                  <a:pt x="1237235" y="779530"/>
                </a:cubicBezTo>
                <a:cubicBezTo>
                  <a:pt x="1237308" y="779530"/>
                  <a:pt x="1237384" y="779530"/>
                  <a:pt x="1237456" y="779530"/>
                </a:cubicBezTo>
                <a:close/>
                <a:moveTo>
                  <a:pt x="19836" y="2135179"/>
                </a:moveTo>
                <a:cubicBezTo>
                  <a:pt x="7017" y="2137795"/>
                  <a:pt x="-1254" y="2150309"/>
                  <a:pt x="1363" y="2163126"/>
                </a:cubicBezTo>
                <a:cubicBezTo>
                  <a:pt x="3980" y="2175947"/>
                  <a:pt x="16493" y="2184216"/>
                  <a:pt x="29311" y="2181601"/>
                </a:cubicBezTo>
                <a:cubicBezTo>
                  <a:pt x="42130" y="2178982"/>
                  <a:pt x="50401" y="2166471"/>
                  <a:pt x="47784" y="2153651"/>
                </a:cubicBezTo>
                <a:cubicBezTo>
                  <a:pt x="45885" y="2144349"/>
                  <a:pt x="38615" y="2137078"/>
                  <a:pt x="29311" y="2135179"/>
                </a:cubicBezTo>
                <a:lnTo>
                  <a:pt x="29311" y="1926083"/>
                </a:lnTo>
                <a:lnTo>
                  <a:pt x="0" y="1926083"/>
                </a:lnTo>
                <a:lnTo>
                  <a:pt x="0" y="1935559"/>
                </a:lnTo>
                <a:lnTo>
                  <a:pt x="19836" y="1935559"/>
                </a:lnTo>
                <a:close/>
                <a:moveTo>
                  <a:pt x="38787" y="2158395"/>
                </a:moveTo>
                <a:cubicBezTo>
                  <a:pt x="38787" y="2166244"/>
                  <a:pt x="32423" y="2172608"/>
                  <a:pt x="24574" y="2172608"/>
                </a:cubicBezTo>
                <a:cubicBezTo>
                  <a:pt x="16724" y="2172608"/>
                  <a:pt x="10360" y="2166244"/>
                  <a:pt x="10360" y="2158395"/>
                </a:cubicBezTo>
                <a:cubicBezTo>
                  <a:pt x="10360" y="2150546"/>
                  <a:pt x="16724" y="2144181"/>
                  <a:pt x="24574" y="2144181"/>
                </a:cubicBezTo>
                <a:cubicBezTo>
                  <a:pt x="32362" y="2144181"/>
                  <a:pt x="38700" y="2150448"/>
                  <a:pt x="38787" y="2158237"/>
                </a:cubicBezTo>
                <a:close/>
                <a:moveTo>
                  <a:pt x="2218186" y="438091"/>
                </a:moveTo>
                <a:cubicBezTo>
                  <a:pt x="2231070" y="440643"/>
                  <a:pt x="2243587" y="432270"/>
                  <a:pt x="2246139" y="419383"/>
                </a:cubicBezTo>
                <a:cubicBezTo>
                  <a:pt x="2246742" y="416332"/>
                  <a:pt x="2246742" y="413189"/>
                  <a:pt x="2246139" y="410138"/>
                </a:cubicBezTo>
                <a:cubicBezTo>
                  <a:pt x="2244250" y="400826"/>
                  <a:pt x="2236973" y="393549"/>
                  <a:pt x="2227662" y="391660"/>
                </a:cubicBezTo>
                <a:lnTo>
                  <a:pt x="2227662" y="200631"/>
                </a:lnTo>
                <a:lnTo>
                  <a:pt x="2218186" y="206127"/>
                </a:lnTo>
                <a:lnTo>
                  <a:pt x="2218186" y="391660"/>
                </a:lnTo>
                <a:cubicBezTo>
                  <a:pt x="2208881" y="393558"/>
                  <a:pt x="2201607" y="400833"/>
                  <a:pt x="2199709" y="410138"/>
                </a:cubicBezTo>
                <a:lnTo>
                  <a:pt x="2199709" y="410138"/>
                </a:lnTo>
                <a:cubicBezTo>
                  <a:pt x="2197188" y="422904"/>
                  <a:pt x="2205438" y="435318"/>
                  <a:pt x="2218186" y="437933"/>
                </a:cubicBezTo>
                <a:close/>
                <a:moveTo>
                  <a:pt x="2209532" y="410138"/>
                </a:moveTo>
                <a:cubicBezTo>
                  <a:pt x="2210962" y="406088"/>
                  <a:pt x="2214140" y="402898"/>
                  <a:pt x="2218186" y="401452"/>
                </a:cubicBezTo>
                <a:lnTo>
                  <a:pt x="2218186" y="401452"/>
                </a:lnTo>
                <a:cubicBezTo>
                  <a:pt x="2225527" y="398887"/>
                  <a:pt x="2233568" y="402683"/>
                  <a:pt x="2236253" y="409980"/>
                </a:cubicBezTo>
                <a:cubicBezTo>
                  <a:pt x="2237321" y="413050"/>
                  <a:pt x="2237321" y="416385"/>
                  <a:pt x="2236253" y="419455"/>
                </a:cubicBezTo>
                <a:cubicBezTo>
                  <a:pt x="2233622" y="426850"/>
                  <a:pt x="2225492" y="430712"/>
                  <a:pt x="2218098" y="428081"/>
                </a:cubicBezTo>
                <a:cubicBezTo>
                  <a:pt x="2218094" y="428078"/>
                  <a:pt x="2218091" y="428078"/>
                  <a:pt x="2218091" y="428078"/>
                </a:cubicBezTo>
                <a:lnTo>
                  <a:pt x="2218091" y="428078"/>
                </a:lnTo>
                <a:cubicBezTo>
                  <a:pt x="2210741" y="425434"/>
                  <a:pt x="2206913" y="417339"/>
                  <a:pt x="2209532" y="409980"/>
                </a:cubicBezTo>
                <a:close/>
                <a:moveTo>
                  <a:pt x="2303467" y="182722"/>
                </a:moveTo>
                <a:lnTo>
                  <a:pt x="2258995" y="182722"/>
                </a:lnTo>
                <a:lnTo>
                  <a:pt x="2242570" y="192198"/>
                </a:lnTo>
                <a:lnTo>
                  <a:pt x="2293991" y="192198"/>
                </a:lnTo>
                <a:lnTo>
                  <a:pt x="2293991" y="485943"/>
                </a:lnTo>
                <a:lnTo>
                  <a:pt x="2151857" y="485943"/>
                </a:lnTo>
                <a:lnTo>
                  <a:pt x="2151857" y="244409"/>
                </a:lnTo>
                <a:lnTo>
                  <a:pt x="2142381" y="249873"/>
                </a:lnTo>
                <a:lnTo>
                  <a:pt x="2142381" y="495261"/>
                </a:lnTo>
                <a:lnTo>
                  <a:pt x="2303467" y="495261"/>
                </a:lnTo>
                <a:close/>
                <a:moveTo>
                  <a:pt x="2985714" y="3348062"/>
                </a:moveTo>
                <a:cubicBezTo>
                  <a:pt x="2972893" y="3345441"/>
                  <a:pt x="2960376" y="3353716"/>
                  <a:pt x="2957760" y="3366540"/>
                </a:cubicBezTo>
                <a:cubicBezTo>
                  <a:pt x="2955145" y="3379363"/>
                  <a:pt x="2963417" y="3391871"/>
                  <a:pt x="2976238" y="3394493"/>
                </a:cubicBezTo>
                <a:lnTo>
                  <a:pt x="2976238" y="3411233"/>
                </a:lnTo>
                <a:lnTo>
                  <a:pt x="2985714" y="3411233"/>
                </a:lnTo>
                <a:lnTo>
                  <a:pt x="2985714" y="3394335"/>
                </a:lnTo>
                <a:cubicBezTo>
                  <a:pt x="2998534" y="3391745"/>
                  <a:pt x="3006819" y="3379237"/>
                  <a:pt x="3004216" y="3366413"/>
                </a:cubicBezTo>
                <a:cubicBezTo>
                  <a:pt x="3002321" y="3357096"/>
                  <a:pt x="2995038" y="3349799"/>
                  <a:pt x="2985714" y="3347904"/>
                </a:cubicBezTo>
                <a:close/>
                <a:moveTo>
                  <a:pt x="2980976" y="3385491"/>
                </a:moveTo>
                <a:cubicBezTo>
                  <a:pt x="2973127" y="3385491"/>
                  <a:pt x="2966762" y="3379142"/>
                  <a:pt x="2966762" y="3371277"/>
                </a:cubicBezTo>
                <a:cubicBezTo>
                  <a:pt x="2966762" y="3363413"/>
                  <a:pt x="2973127" y="3357064"/>
                  <a:pt x="2980976" y="3357064"/>
                </a:cubicBezTo>
                <a:cubicBezTo>
                  <a:pt x="2988825" y="3357064"/>
                  <a:pt x="2995189" y="3363413"/>
                  <a:pt x="2995189" y="3371277"/>
                </a:cubicBezTo>
                <a:cubicBezTo>
                  <a:pt x="2995085" y="3379048"/>
                  <a:pt x="2988758" y="3385302"/>
                  <a:pt x="2980976" y="3385333"/>
                </a:cubicBezTo>
                <a:close/>
                <a:moveTo>
                  <a:pt x="2351319" y="713358"/>
                </a:moveTo>
                <a:cubicBezTo>
                  <a:pt x="2348719" y="726176"/>
                  <a:pt x="2356985" y="738680"/>
                  <a:pt x="2369797" y="741311"/>
                </a:cubicBezTo>
                <a:lnTo>
                  <a:pt x="2369797" y="829751"/>
                </a:lnTo>
                <a:lnTo>
                  <a:pt x="2142381" y="1057166"/>
                </a:lnTo>
                <a:lnTo>
                  <a:pt x="2142381" y="1395447"/>
                </a:lnTo>
                <a:lnTo>
                  <a:pt x="2018724" y="1395447"/>
                </a:lnTo>
                <a:cubicBezTo>
                  <a:pt x="2016108" y="1382630"/>
                  <a:pt x="2003594" y="1374357"/>
                  <a:pt x="1990777" y="1376976"/>
                </a:cubicBezTo>
                <a:cubicBezTo>
                  <a:pt x="1977956" y="1379591"/>
                  <a:pt x="1969687" y="1392105"/>
                  <a:pt x="1972302" y="1404923"/>
                </a:cubicBezTo>
                <a:cubicBezTo>
                  <a:pt x="1974921" y="1417740"/>
                  <a:pt x="1987432" y="1426012"/>
                  <a:pt x="2000252" y="1423394"/>
                </a:cubicBezTo>
                <a:cubicBezTo>
                  <a:pt x="2009554" y="1421496"/>
                  <a:pt x="2016825" y="1414225"/>
                  <a:pt x="2018724" y="1404923"/>
                </a:cubicBezTo>
                <a:lnTo>
                  <a:pt x="2151857" y="1404923"/>
                </a:lnTo>
                <a:lnTo>
                  <a:pt x="2151857" y="1060988"/>
                </a:lnTo>
                <a:lnTo>
                  <a:pt x="2379272" y="833573"/>
                </a:lnTo>
                <a:lnTo>
                  <a:pt x="2379272" y="741154"/>
                </a:lnTo>
                <a:cubicBezTo>
                  <a:pt x="2392090" y="738535"/>
                  <a:pt x="2400359" y="726018"/>
                  <a:pt x="2397737" y="713200"/>
                </a:cubicBezTo>
                <a:cubicBezTo>
                  <a:pt x="2395119" y="700383"/>
                  <a:pt x="2382601" y="692114"/>
                  <a:pt x="2369784" y="694736"/>
                </a:cubicBezTo>
                <a:cubicBezTo>
                  <a:pt x="2360485" y="696637"/>
                  <a:pt x="2353220" y="703902"/>
                  <a:pt x="2351319" y="713200"/>
                </a:cubicBezTo>
                <a:close/>
                <a:moveTo>
                  <a:pt x="1995508" y="1414556"/>
                </a:moveTo>
                <a:cubicBezTo>
                  <a:pt x="1987659" y="1414556"/>
                  <a:pt x="1981295" y="1408192"/>
                  <a:pt x="1981295" y="1400343"/>
                </a:cubicBezTo>
                <a:cubicBezTo>
                  <a:pt x="1981295" y="1392494"/>
                  <a:pt x="1987659" y="1386129"/>
                  <a:pt x="1995508" y="1386129"/>
                </a:cubicBezTo>
                <a:cubicBezTo>
                  <a:pt x="2003357" y="1386129"/>
                  <a:pt x="2009722" y="1392494"/>
                  <a:pt x="2009722" y="1400343"/>
                </a:cubicBezTo>
                <a:cubicBezTo>
                  <a:pt x="2009618" y="1408122"/>
                  <a:pt x="2003291" y="1414383"/>
                  <a:pt x="1995508" y="1414398"/>
                </a:cubicBezTo>
                <a:close/>
                <a:moveTo>
                  <a:pt x="2388748" y="718096"/>
                </a:moveTo>
                <a:cubicBezTo>
                  <a:pt x="2388748" y="725945"/>
                  <a:pt x="2382383" y="732310"/>
                  <a:pt x="2374534" y="732310"/>
                </a:cubicBezTo>
                <a:cubicBezTo>
                  <a:pt x="2366685" y="732310"/>
                  <a:pt x="2360321" y="725945"/>
                  <a:pt x="2360321" y="718096"/>
                </a:cubicBezTo>
                <a:cubicBezTo>
                  <a:pt x="2360321" y="710247"/>
                  <a:pt x="2366685" y="703883"/>
                  <a:pt x="2374534" y="703883"/>
                </a:cubicBezTo>
                <a:cubicBezTo>
                  <a:pt x="2382323" y="703883"/>
                  <a:pt x="2388662" y="710149"/>
                  <a:pt x="2388748" y="717938"/>
                </a:cubicBezTo>
                <a:close/>
                <a:moveTo>
                  <a:pt x="1062662" y="1016421"/>
                </a:moveTo>
                <a:cubicBezTo>
                  <a:pt x="1059659" y="1029156"/>
                  <a:pt x="1067549" y="1041911"/>
                  <a:pt x="1080284" y="1044914"/>
                </a:cubicBezTo>
                <a:cubicBezTo>
                  <a:pt x="1093016" y="1047918"/>
                  <a:pt x="1105773" y="1040028"/>
                  <a:pt x="1108777" y="1027293"/>
                </a:cubicBezTo>
                <a:cubicBezTo>
                  <a:pt x="1108885" y="1026832"/>
                  <a:pt x="1108979" y="1026364"/>
                  <a:pt x="1109061" y="1025897"/>
                </a:cubicBezTo>
                <a:lnTo>
                  <a:pt x="1166389" y="1025897"/>
                </a:lnTo>
                <a:lnTo>
                  <a:pt x="1166389" y="813358"/>
                </a:lnTo>
                <a:lnTo>
                  <a:pt x="1156913" y="818822"/>
                </a:lnTo>
                <a:lnTo>
                  <a:pt x="1156913" y="1016421"/>
                </a:lnTo>
                <a:lnTo>
                  <a:pt x="1109061" y="1016421"/>
                </a:lnTo>
                <a:cubicBezTo>
                  <a:pt x="1106415" y="1003607"/>
                  <a:pt x="1093885" y="995366"/>
                  <a:pt x="1081070" y="998013"/>
                </a:cubicBezTo>
                <a:cubicBezTo>
                  <a:pt x="1071810" y="999924"/>
                  <a:pt x="1064573" y="1007160"/>
                  <a:pt x="1062662" y="1016421"/>
                </a:cubicBezTo>
                <a:close/>
                <a:moveTo>
                  <a:pt x="1100060" y="1021159"/>
                </a:moveTo>
                <a:cubicBezTo>
                  <a:pt x="1100060" y="1029008"/>
                  <a:pt x="1093695" y="1035372"/>
                  <a:pt x="1085846" y="1035372"/>
                </a:cubicBezTo>
                <a:cubicBezTo>
                  <a:pt x="1077997" y="1035372"/>
                  <a:pt x="1071633" y="1029008"/>
                  <a:pt x="1071633" y="1021159"/>
                </a:cubicBezTo>
                <a:cubicBezTo>
                  <a:pt x="1071633" y="1013310"/>
                  <a:pt x="1077997" y="1006945"/>
                  <a:pt x="1085846" y="1006945"/>
                </a:cubicBezTo>
                <a:cubicBezTo>
                  <a:pt x="1093695" y="1006945"/>
                  <a:pt x="1100060" y="1013310"/>
                  <a:pt x="1100060" y="1021159"/>
                </a:cubicBezTo>
                <a:close/>
                <a:moveTo>
                  <a:pt x="2142381" y="589543"/>
                </a:moveTo>
                <a:cubicBezTo>
                  <a:pt x="2155201" y="592155"/>
                  <a:pt x="2167712" y="583883"/>
                  <a:pt x="2170325" y="571063"/>
                </a:cubicBezTo>
                <a:cubicBezTo>
                  <a:pt x="2172940" y="558245"/>
                  <a:pt x="2164665" y="545734"/>
                  <a:pt x="2151844" y="543119"/>
                </a:cubicBezTo>
                <a:cubicBezTo>
                  <a:pt x="2139030" y="540507"/>
                  <a:pt x="2126522" y="548776"/>
                  <a:pt x="2123903" y="561590"/>
                </a:cubicBezTo>
                <a:lnTo>
                  <a:pt x="2076051" y="561590"/>
                </a:lnTo>
                <a:lnTo>
                  <a:pt x="2076051" y="288186"/>
                </a:lnTo>
                <a:lnTo>
                  <a:pt x="2066576" y="293650"/>
                </a:lnTo>
                <a:lnTo>
                  <a:pt x="2066576" y="571066"/>
                </a:lnTo>
                <a:lnTo>
                  <a:pt x="2123903" y="571066"/>
                </a:lnTo>
                <a:cubicBezTo>
                  <a:pt x="2125808" y="580368"/>
                  <a:pt x="2133079" y="587639"/>
                  <a:pt x="2142381" y="589543"/>
                </a:cubicBezTo>
                <a:close/>
                <a:moveTo>
                  <a:pt x="2147119" y="552114"/>
                </a:moveTo>
                <a:cubicBezTo>
                  <a:pt x="2154968" y="552114"/>
                  <a:pt x="2161332" y="558479"/>
                  <a:pt x="2161332" y="566328"/>
                </a:cubicBezTo>
                <a:cubicBezTo>
                  <a:pt x="2161332" y="574177"/>
                  <a:pt x="2154968" y="580541"/>
                  <a:pt x="2147119" y="580541"/>
                </a:cubicBezTo>
                <a:cubicBezTo>
                  <a:pt x="2139270" y="580541"/>
                  <a:pt x="2132905" y="574177"/>
                  <a:pt x="2132905" y="566328"/>
                </a:cubicBezTo>
                <a:cubicBezTo>
                  <a:pt x="2132886" y="558495"/>
                  <a:pt x="2139222" y="552133"/>
                  <a:pt x="2147056" y="552114"/>
                </a:cubicBezTo>
                <a:cubicBezTo>
                  <a:pt x="2147078" y="552114"/>
                  <a:pt x="2147097" y="552114"/>
                  <a:pt x="2147119" y="552114"/>
                </a:cubicBezTo>
                <a:close/>
                <a:moveTo>
                  <a:pt x="1990771" y="513738"/>
                </a:moveTo>
                <a:cubicBezTo>
                  <a:pt x="2003591" y="516353"/>
                  <a:pt x="2016108" y="508081"/>
                  <a:pt x="2018724" y="495261"/>
                </a:cubicBezTo>
                <a:cubicBezTo>
                  <a:pt x="2021339" y="482440"/>
                  <a:pt x="2013067" y="469923"/>
                  <a:pt x="2000246" y="467307"/>
                </a:cubicBezTo>
                <a:lnTo>
                  <a:pt x="2000246" y="334175"/>
                </a:lnTo>
                <a:lnTo>
                  <a:pt x="1996393" y="334175"/>
                </a:lnTo>
                <a:lnTo>
                  <a:pt x="1979968" y="343650"/>
                </a:lnTo>
                <a:lnTo>
                  <a:pt x="1990771" y="343650"/>
                </a:lnTo>
                <a:lnTo>
                  <a:pt x="1990771" y="467465"/>
                </a:lnTo>
                <a:cubicBezTo>
                  <a:pt x="1977950" y="470068"/>
                  <a:pt x="1969665" y="482573"/>
                  <a:pt x="1972268" y="495393"/>
                </a:cubicBezTo>
                <a:cubicBezTo>
                  <a:pt x="1974163" y="504717"/>
                  <a:pt x="1981446" y="512004"/>
                  <a:pt x="1990771" y="513896"/>
                </a:cubicBezTo>
                <a:close/>
                <a:moveTo>
                  <a:pt x="1995508" y="476309"/>
                </a:moveTo>
                <a:cubicBezTo>
                  <a:pt x="2003357" y="476309"/>
                  <a:pt x="2009722" y="482674"/>
                  <a:pt x="2009722" y="490523"/>
                </a:cubicBezTo>
                <a:cubicBezTo>
                  <a:pt x="2009722" y="498372"/>
                  <a:pt x="2003357" y="504736"/>
                  <a:pt x="1995508" y="504736"/>
                </a:cubicBezTo>
                <a:cubicBezTo>
                  <a:pt x="1987659" y="504736"/>
                  <a:pt x="1981295" y="498372"/>
                  <a:pt x="1981295" y="490523"/>
                </a:cubicBezTo>
                <a:cubicBezTo>
                  <a:pt x="1981276" y="482690"/>
                  <a:pt x="1987612" y="476328"/>
                  <a:pt x="1995445" y="476309"/>
                </a:cubicBezTo>
                <a:cubicBezTo>
                  <a:pt x="1995467" y="476309"/>
                  <a:pt x="1995486" y="476309"/>
                  <a:pt x="1995508" y="476309"/>
                </a:cubicBezTo>
                <a:close/>
                <a:moveTo>
                  <a:pt x="2066576" y="665348"/>
                </a:moveTo>
                <a:cubicBezTo>
                  <a:pt x="2079393" y="667967"/>
                  <a:pt x="2091907" y="659698"/>
                  <a:pt x="2094526" y="646880"/>
                </a:cubicBezTo>
                <a:cubicBezTo>
                  <a:pt x="2094529" y="646877"/>
                  <a:pt x="2094529" y="646874"/>
                  <a:pt x="2094529" y="646871"/>
                </a:cubicBezTo>
                <a:lnTo>
                  <a:pt x="2186980" y="646871"/>
                </a:lnTo>
                <a:lnTo>
                  <a:pt x="2262785" y="571066"/>
                </a:lnTo>
                <a:lnTo>
                  <a:pt x="2275419" y="571066"/>
                </a:lnTo>
                <a:cubicBezTo>
                  <a:pt x="2278034" y="583883"/>
                  <a:pt x="2290548" y="592155"/>
                  <a:pt x="2303366" y="589537"/>
                </a:cubicBezTo>
                <a:cubicBezTo>
                  <a:pt x="2316186" y="586922"/>
                  <a:pt x="2324455" y="574407"/>
                  <a:pt x="2321840" y="561590"/>
                </a:cubicBezTo>
                <a:cubicBezTo>
                  <a:pt x="2319222" y="548773"/>
                  <a:pt x="2306711" y="540500"/>
                  <a:pt x="2293890" y="543119"/>
                </a:cubicBezTo>
                <a:cubicBezTo>
                  <a:pt x="2284588" y="545017"/>
                  <a:pt x="2277317" y="552288"/>
                  <a:pt x="2275419" y="561590"/>
                </a:cubicBezTo>
                <a:lnTo>
                  <a:pt x="2258805" y="561590"/>
                </a:lnTo>
                <a:lnTo>
                  <a:pt x="2218091" y="602335"/>
                </a:lnTo>
                <a:lnTo>
                  <a:pt x="2218091" y="602335"/>
                </a:lnTo>
                <a:lnTo>
                  <a:pt x="2183095" y="637395"/>
                </a:lnTo>
                <a:lnTo>
                  <a:pt x="2094655" y="637395"/>
                </a:lnTo>
                <a:cubicBezTo>
                  <a:pt x="2092037" y="624578"/>
                  <a:pt x="2079519" y="616309"/>
                  <a:pt x="2066702" y="618930"/>
                </a:cubicBezTo>
                <a:cubicBezTo>
                  <a:pt x="2053885" y="621549"/>
                  <a:pt x="2045615" y="634066"/>
                  <a:pt x="2048237" y="646884"/>
                </a:cubicBezTo>
                <a:cubicBezTo>
                  <a:pt x="2050139" y="656182"/>
                  <a:pt x="2057403" y="663447"/>
                  <a:pt x="2066702" y="665348"/>
                </a:cubicBezTo>
                <a:close/>
                <a:moveTo>
                  <a:pt x="2298729" y="552114"/>
                </a:moveTo>
                <a:cubicBezTo>
                  <a:pt x="2306578" y="552114"/>
                  <a:pt x="2312943" y="558479"/>
                  <a:pt x="2312943" y="566328"/>
                </a:cubicBezTo>
                <a:cubicBezTo>
                  <a:pt x="2312943" y="574177"/>
                  <a:pt x="2306578" y="580541"/>
                  <a:pt x="2298729" y="580541"/>
                </a:cubicBezTo>
                <a:cubicBezTo>
                  <a:pt x="2290880" y="580541"/>
                  <a:pt x="2284516" y="574177"/>
                  <a:pt x="2284516" y="566328"/>
                </a:cubicBezTo>
                <a:cubicBezTo>
                  <a:pt x="2284497" y="558495"/>
                  <a:pt x="2290833" y="552133"/>
                  <a:pt x="2298666" y="552114"/>
                </a:cubicBezTo>
                <a:cubicBezTo>
                  <a:pt x="2298688" y="552114"/>
                  <a:pt x="2298707" y="552114"/>
                  <a:pt x="2298729" y="552114"/>
                </a:cubicBezTo>
                <a:close/>
                <a:moveTo>
                  <a:pt x="2071314" y="627920"/>
                </a:moveTo>
                <a:cubicBezTo>
                  <a:pt x="2079163" y="627920"/>
                  <a:pt x="2085527" y="634284"/>
                  <a:pt x="2085527" y="642133"/>
                </a:cubicBezTo>
                <a:cubicBezTo>
                  <a:pt x="2085527" y="649982"/>
                  <a:pt x="2079163" y="656347"/>
                  <a:pt x="2071314" y="656347"/>
                </a:cubicBezTo>
                <a:cubicBezTo>
                  <a:pt x="2063464" y="656347"/>
                  <a:pt x="2057100" y="649982"/>
                  <a:pt x="2057100" y="642133"/>
                </a:cubicBezTo>
                <a:cubicBezTo>
                  <a:pt x="2057081" y="634300"/>
                  <a:pt x="2063417" y="627939"/>
                  <a:pt x="2071250" y="627920"/>
                </a:cubicBezTo>
                <a:cubicBezTo>
                  <a:pt x="2071273" y="627920"/>
                  <a:pt x="2071291" y="627920"/>
                  <a:pt x="2071314" y="627920"/>
                </a:cubicBezTo>
                <a:close/>
                <a:moveTo>
                  <a:pt x="1317999" y="846491"/>
                </a:moveTo>
                <a:cubicBezTo>
                  <a:pt x="1305179" y="843879"/>
                  <a:pt x="1292668" y="852151"/>
                  <a:pt x="1290056" y="864972"/>
                </a:cubicBezTo>
                <a:cubicBezTo>
                  <a:pt x="1287441" y="877789"/>
                  <a:pt x="1295716" y="890300"/>
                  <a:pt x="1308536" y="892916"/>
                </a:cubicBezTo>
                <a:cubicBezTo>
                  <a:pt x="1321351" y="895528"/>
                  <a:pt x="1333859" y="887259"/>
                  <a:pt x="1336477" y="874444"/>
                </a:cubicBezTo>
                <a:lnTo>
                  <a:pt x="1430823" y="874444"/>
                </a:lnTo>
                <a:lnTo>
                  <a:pt x="1582433" y="722834"/>
                </a:lnTo>
                <a:lnTo>
                  <a:pt x="1772736" y="722834"/>
                </a:lnTo>
                <a:lnTo>
                  <a:pt x="1772736" y="513738"/>
                </a:lnTo>
                <a:cubicBezTo>
                  <a:pt x="1785556" y="511135"/>
                  <a:pt x="1793841" y="498631"/>
                  <a:pt x="1791239" y="485810"/>
                </a:cubicBezTo>
                <a:cubicBezTo>
                  <a:pt x="1789343" y="476486"/>
                  <a:pt x="1782060" y="469199"/>
                  <a:pt x="1772736" y="467307"/>
                </a:cubicBezTo>
                <a:cubicBezTo>
                  <a:pt x="1770657" y="466894"/>
                  <a:pt x="1768532" y="466755"/>
                  <a:pt x="1766419" y="466897"/>
                </a:cubicBezTo>
                <a:lnTo>
                  <a:pt x="1748383" y="477320"/>
                </a:lnTo>
                <a:cubicBezTo>
                  <a:pt x="1746662" y="479888"/>
                  <a:pt x="1745452" y="482762"/>
                  <a:pt x="1744814" y="485785"/>
                </a:cubicBezTo>
                <a:cubicBezTo>
                  <a:pt x="1742215" y="498602"/>
                  <a:pt x="1750478" y="511107"/>
                  <a:pt x="1763292" y="513738"/>
                </a:cubicBezTo>
                <a:lnTo>
                  <a:pt x="1763292" y="713200"/>
                </a:lnTo>
                <a:lnTo>
                  <a:pt x="1578517" y="713200"/>
                </a:lnTo>
                <a:lnTo>
                  <a:pt x="1426906" y="864811"/>
                </a:lnTo>
                <a:lnTo>
                  <a:pt x="1336477" y="864811"/>
                </a:lnTo>
                <a:cubicBezTo>
                  <a:pt x="1334531" y="855563"/>
                  <a:pt x="1327267" y="848358"/>
                  <a:pt x="1317999" y="846491"/>
                </a:cubicBezTo>
                <a:close/>
                <a:moveTo>
                  <a:pt x="1313262" y="883920"/>
                </a:moveTo>
                <a:cubicBezTo>
                  <a:pt x="1305413" y="883920"/>
                  <a:pt x="1299048" y="877555"/>
                  <a:pt x="1299048" y="869707"/>
                </a:cubicBezTo>
                <a:cubicBezTo>
                  <a:pt x="1299048" y="861857"/>
                  <a:pt x="1305413" y="855493"/>
                  <a:pt x="1313262" y="855493"/>
                </a:cubicBezTo>
                <a:cubicBezTo>
                  <a:pt x="1321111" y="855493"/>
                  <a:pt x="1327475" y="861857"/>
                  <a:pt x="1327475" y="869707"/>
                </a:cubicBezTo>
                <a:cubicBezTo>
                  <a:pt x="1327371" y="877486"/>
                  <a:pt x="1321044" y="883746"/>
                  <a:pt x="1313262" y="883762"/>
                </a:cubicBezTo>
                <a:close/>
                <a:moveTo>
                  <a:pt x="1753879" y="490681"/>
                </a:moveTo>
                <a:cubicBezTo>
                  <a:pt x="1753879" y="482832"/>
                  <a:pt x="1760244" y="476467"/>
                  <a:pt x="1768093" y="476467"/>
                </a:cubicBezTo>
                <a:cubicBezTo>
                  <a:pt x="1775942" y="476467"/>
                  <a:pt x="1782306" y="482832"/>
                  <a:pt x="1782306" y="490681"/>
                </a:cubicBezTo>
                <a:cubicBezTo>
                  <a:pt x="1782306" y="498530"/>
                  <a:pt x="1775942" y="504894"/>
                  <a:pt x="1768093" y="504894"/>
                </a:cubicBezTo>
                <a:cubicBezTo>
                  <a:pt x="1760244" y="504894"/>
                  <a:pt x="1753879" y="498533"/>
                  <a:pt x="1753879" y="490681"/>
                </a:cubicBezTo>
                <a:cubicBezTo>
                  <a:pt x="1753879" y="490630"/>
                  <a:pt x="1753879" y="490576"/>
                  <a:pt x="1753879" y="490523"/>
                </a:cubicBezTo>
                <a:close/>
                <a:moveTo>
                  <a:pt x="95641" y="1499363"/>
                </a:moveTo>
                <a:cubicBezTo>
                  <a:pt x="108462" y="1501979"/>
                  <a:pt x="120977" y="1493706"/>
                  <a:pt x="123594" y="1480886"/>
                </a:cubicBezTo>
                <a:cubicBezTo>
                  <a:pt x="126211" y="1468065"/>
                  <a:pt x="117938" y="1455548"/>
                  <a:pt x="105117" y="1452933"/>
                </a:cubicBezTo>
                <a:lnTo>
                  <a:pt x="105117" y="1426085"/>
                </a:lnTo>
                <a:lnTo>
                  <a:pt x="95641" y="1431549"/>
                </a:lnTo>
                <a:lnTo>
                  <a:pt x="95641" y="1452933"/>
                </a:lnTo>
                <a:cubicBezTo>
                  <a:pt x="82819" y="1455535"/>
                  <a:pt x="74536" y="1468040"/>
                  <a:pt x="77140" y="1480861"/>
                </a:cubicBezTo>
                <a:cubicBezTo>
                  <a:pt x="79033" y="1490185"/>
                  <a:pt x="86318" y="1497471"/>
                  <a:pt x="95641" y="1499363"/>
                </a:cubicBezTo>
                <a:close/>
                <a:moveTo>
                  <a:pt x="100379" y="1461935"/>
                </a:moveTo>
                <a:cubicBezTo>
                  <a:pt x="108229" y="1461935"/>
                  <a:pt x="114592" y="1468299"/>
                  <a:pt x="114592" y="1476148"/>
                </a:cubicBezTo>
                <a:cubicBezTo>
                  <a:pt x="114592" y="1483997"/>
                  <a:pt x="108229" y="1490361"/>
                  <a:pt x="100379" y="1490361"/>
                </a:cubicBezTo>
                <a:cubicBezTo>
                  <a:pt x="92529" y="1490361"/>
                  <a:pt x="86165" y="1483997"/>
                  <a:pt x="86165" y="1476148"/>
                </a:cubicBezTo>
                <a:cubicBezTo>
                  <a:pt x="86061" y="1468315"/>
                  <a:pt x="92324" y="1461884"/>
                  <a:pt x="100156" y="1461777"/>
                </a:cubicBezTo>
                <a:cubicBezTo>
                  <a:pt x="100231" y="1461777"/>
                  <a:pt x="100304" y="1461777"/>
                  <a:pt x="100379" y="1461777"/>
                </a:cubicBezTo>
                <a:close/>
                <a:moveTo>
                  <a:pt x="180922" y="1382497"/>
                </a:moveTo>
                <a:lnTo>
                  <a:pt x="171446" y="1387961"/>
                </a:lnTo>
                <a:lnTo>
                  <a:pt x="171446" y="1547057"/>
                </a:lnTo>
                <a:lnTo>
                  <a:pt x="0" y="1547057"/>
                </a:lnTo>
                <a:lnTo>
                  <a:pt x="0" y="1556533"/>
                </a:lnTo>
                <a:lnTo>
                  <a:pt x="180922" y="1556533"/>
                </a:lnTo>
                <a:close/>
                <a:moveTo>
                  <a:pt x="19836" y="1499363"/>
                </a:moveTo>
                <a:cubicBezTo>
                  <a:pt x="32656" y="1501972"/>
                  <a:pt x="45164" y="1493694"/>
                  <a:pt x="47773" y="1480873"/>
                </a:cubicBezTo>
                <a:cubicBezTo>
                  <a:pt x="49128" y="1474215"/>
                  <a:pt x="47558" y="1467295"/>
                  <a:pt x="43462" y="1461871"/>
                </a:cubicBezTo>
                <a:lnTo>
                  <a:pt x="35123" y="1466672"/>
                </a:lnTo>
                <a:cubicBezTo>
                  <a:pt x="40396" y="1472465"/>
                  <a:pt x="39976" y="1481432"/>
                  <a:pt x="34184" y="1486707"/>
                </a:cubicBezTo>
                <a:cubicBezTo>
                  <a:pt x="28393" y="1491979"/>
                  <a:pt x="19423" y="1491559"/>
                  <a:pt x="14150" y="1485769"/>
                </a:cubicBezTo>
                <a:cubicBezTo>
                  <a:pt x="12771" y="1484253"/>
                  <a:pt x="11737" y="1482459"/>
                  <a:pt x="11118" y="1480507"/>
                </a:cubicBezTo>
                <a:lnTo>
                  <a:pt x="2748" y="1485181"/>
                </a:lnTo>
                <a:cubicBezTo>
                  <a:pt x="5793" y="1492380"/>
                  <a:pt x="12181" y="1497623"/>
                  <a:pt x="19836" y="1499205"/>
                </a:cubicBezTo>
                <a:close/>
                <a:moveTo>
                  <a:pt x="323056" y="1650974"/>
                </a:moveTo>
                <a:cubicBezTo>
                  <a:pt x="335877" y="1653586"/>
                  <a:pt x="348388" y="1645314"/>
                  <a:pt x="351000" y="1632493"/>
                </a:cubicBezTo>
                <a:cubicBezTo>
                  <a:pt x="353615" y="1619676"/>
                  <a:pt x="345340" y="1607165"/>
                  <a:pt x="332519" y="1604549"/>
                </a:cubicBezTo>
                <a:cubicBezTo>
                  <a:pt x="319705" y="1601937"/>
                  <a:pt x="307197" y="1610206"/>
                  <a:pt x="304579" y="1623020"/>
                </a:cubicBezTo>
                <a:lnTo>
                  <a:pt x="0" y="1623020"/>
                </a:lnTo>
                <a:lnTo>
                  <a:pt x="0" y="1632496"/>
                </a:lnTo>
                <a:lnTo>
                  <a:pt x="304579" y="1632496"/>
                </a:lnTo>
                <a:cubicBezTo>
                  <a:pt x="306541" y="1641738"/>
                  <a:pt x="313799" y="1648933"/>
                  <a:pt x="323056" y="1650816"/>
                </a:cubicBezTo>
                <a:close/>
                <a:moveTo>
                  <a:pt x="327794" y="1613545"/>
                </a:moveTo>
                <a:cubicBezTo>
                  <a:pt x="335643" y="1613545"/>
                  <a:pt x="342008" y="1619909"/>
                  <a:pt x="342008" y="1627758"/>
                </a:cubicBezTo>
                <a:cubicBezTo>
                  <a:pt x="342008" y="1635607"/>
                  <a:pt x="335643" y="1641972"/>
                  <a:pt x="327794" y="1641972"/>
                </a:cubicBezTo>
                <a:cubicBezTo>
                  <a:pt x="319945" y="1641972"/>
                  <a:pt x="313581" y="1635607"/>
                  <a:pt x="313581" y="1627758"/>
                </a:cubicBezTo>
                <a:cubicBezTo>
                  <a:pt x="313476" y="1619925"/>
                  <a:pt x="319740" y="1613491"/>
                  <a:pt x="327573" y="1613387"/>
                </a:cubicBezTo>
                <a:cubicBezTo>
                  <a:pt x="327646" y="1613387"/>
                  <a:pt x="327722" y="1613387"/>
                  <a:pt x="327794" y="1613387"/>
                </a:cubicBezTo>
                <a:close/>
                <a:moveTo>
                  <a:pt x="4322254" y="1471410"/>
                </a:moveTo>
                <a:cubicBezTo>
                  <a:pt x="4319632" y="1484231"/>
                  <a:pt x="4327907" y="1496742"/>
                  <a:pt x="4340731" y="1499354"/>
                </a:cubicBezTo>
                <a:cubicBezTo>
                  <a:pt x="4353555" y="1501969"/>
                  <a:pt x="4366063" y="1493694"/>
                  <a:pt x="4368684" y="1480873"/>
                </a:cubicBezTo>
                <a:cubicBezTo>
                  <a:pt x="4371274" y="1468059"/>
                  <a:pt x="4363031" y="1455551"/>
                  <a:pt x="4350207" y="1452933"/>
                </a:cubicBezTo>
                <a:lnTo>
                  <a:pt x="4350207" y="1395447"/>
                </a:lnTo>
                <a:lnTo>
                  <a:pt x="4274402" y="1395447"/>
                </a:lnTo>
                <a:lnTo>
                  <a:pt x="4274402" y="1044374"/>
                </a:lnTo>
                <a:cubicBezTo>
                  <a:pt x="4287225" y="1041759"/>
                  <a:pt x="4295501" y="1029245"/>
                  <a:pt x="4292879" y="1016427"/>
                </a:cubicBezTo>
                <a:cubicBezTo>
                  <a:pt x="4290258" y="1003607"/>
                  <a:pt x="4277750" y="995338"/>
                  <a:pt x="4264926" y="997953"/>
                </a:cubicBezTo>
                <a:cubicBezTo>
                  <a:pt x="4252102" y="1000568"/>
                  <a:pt x="4243827" y="1013083"/>
                  <a:pt x="4246449" y="1025903"/>
                </a:cubicBezTo>
                <a:cubicBezTo>
                  <a:pt x="4248344" y="1035205"/>
                  <a:pt x="4255608" y="1042476"/>
                  <a:pt x="4264926" y="1044374"/>
                </a:cubicBezTo>
                <a:lnTo>
                  <a:pt x="4264926" y="1404923"/>
                </a:lnTo>
                <a:lnTo>
                  <a:pt x="4340731" y="1404923"/>
                </a:lnTo>
                <a:lnTo>
                  <a:pt x="4340731" y="1452933"/>
                </a:lnTo>
                <a:cubicBezTo>
                  <a:pt x="4331477" y="1454809"/>
                  <a:pt x="4324212" y="1462007"/>
                  <a:pt x="4322254" y="1471252"/>
                </a:cubicBezTo>
                <a:close/>
                <a:moveTo>
                  <a:pt x="4255451" y="1021317"/>
                </a:moveTo>
                <a:cubicBezTo>
                  <a:pt x="4255451" y="1013468"/>
                  <a:pt x="4261799" y="1007103"/>
                  <a:pt x="4269664" y="1007103"/>
                </a:cubicBezTo>
                <a:cubicBezTo>
                  <a:pt x="4277529" y="1007103"/>
                  <a:pt x="4283877" y="1013468"/>
                  <a:pt x="4283877" y="1021317"/>
                </a:cubicBezTo>
                <a:cubicBezTo>
                  <a:pt x="4283877" y="1029166"/>
                  <a:pt x="4277529" y="1035530"/>
                  <a:pt x="4269664" y="1035530"/>
                </a:cubicBezTo>
                <a:cubicBezTo>
                  <a:pt x="4261799" y="1035530"/>
                  <a:pt x="4255451" y="1029169"/>
                  <a:pt x="4255451" y="1021317"/>
                </a:cubicBezTo>
                <a:cubicBezTo>
                  <a:pt x="4255451" y="1021266"/>
                  <a:pt x="4255451" y="1021213"/>
                  <a:pt x="4255451" y="1021159"/>
                </a:cubicBezTo>
                <a:close/>
                <a:moveTo>
                  <a:pt x="4345469" y="1461935"/>
                </a:moveTo>
                <a:cubicBezTo>
                  <a:pt x="4353334" y="1461935"/>
                  <a:pt x="4359683" y="1468299"/>
                  <a:pt x="4359683" y="1476148"/>
                </a:cubicBezTo>
                <a:cubicBezTo>
                  <a:pt x="4359683" y="1483997"/>
                  <a:pt x="4353334" y="1490361"/>
                  <a:pt x="4345469" y="1490361"/>
                </a:cubicBezTo>
                <a:cubicBezTo>
                  <a:pt x="4337604" y="1490361"/>
                  <a:pt x="4331256" y="1483997"/>
                  <a:pt x="4331256" y="1476148"/>
                </a:cubicBezTo>
                <a:cubicBezTo>
                  <a:pt x="4331161" y="1468315"/>
                  <a:pt x="4337415" y="1461884"/>
                  <a:pt x="4345248" y="1461777"/>
                </a:cubicBezTo>
                <a:cubicBezTo>
                  <a:pt x="4345311" y="1461777"/>
                  <a:pt x="4345406" y="1461777"/>
                  <a:pt x="4345469" y="1461777"/>
                </a:cubicBezTo>
                <a:close/>
                <a:moveTo>
                  <a:pt x="323056" y="1726621"/>
                </a:moveTo>
                <a:cubicBezTo>
                  <a:pt x="335877" y="1729233"/>
                  <a:pt x="348388" y="1720961"/>
                  <a:pt x="351000" y="1708140"/>
                </a:cubicBezTo>
                <a:cubicBezTo>
                  <a:pt x="353615" y="1695323"/>
                  <a:pt x="345340" y="1682812"/>
                  <a:pt x="332519" y="1680197"/>
                </a:cubicBezTo>
                <a:cubicBezTo>
                  <a:pt x="319705" y="1677584"/>
                  <a:pt x="307197" y="1685853"/>
                  <a:pt x="304579" y="1698668"/>
                </a:cubicBezTo>
                <a:lnTo>
                  <a:pt x="0" y="1698668"/>
                </a:lnTo>
                <a:lnTo>
                  <a:pt x="0" y="1708143"/>
                </a:lnTo>
                <a:lnTo>
                  <a:pt x="304579" y="1708143"/>
                </a:lnTo>
                <a:cubicBezTo>
                  <a:pt x="306484" y="1717445"/>
                  <a:pt x="313754" y="1724716"/>
                  <a:pt x="323056" y="1726621"/>
                </a:cubicBezTo>
                <a:close/>
                <a:moveTo>
                  <a:pt x="327794" y="1689192"/>
                </a:moveTo>
                <a:cubicBezTo>
                  <a:pt x="335643" y="1689192"/>
                  <a:pt x="342008" y="1695557"/>
                  <a:pt x="342008" y="1703406"/>
                </a:cubicBezTo>
                <a:cubicBezTo>
                  <a:pt x="342008" y="1711254"/>
                  <a:pt x="335643" y="1717619"/>
                  <a:pt x="327794" y="1717619"/>
                </a:cubicBezTo>
                <a:cubicBezTo>
                  <a:pt x="319945" y="1717619"/>
                  <a:pt x="313581" y="1711254"/>
                  <a:pt x="313581" y="1703406"/>
                </a:cubicBezTo>
                <a:cubicBezTo>
                  <a:pt x="313563" y="1695572"/>
                  <a:pt x="319898" y="1689211"/>
                  <a:pt x="327731" y="1689192"/>
                </a:cubicBezTo>
                <a:cubicBezTo>
                  <a:pt x="327753" y="1689192"/>
                  <a:pt x="327772" y="1689192"/>
                  <a:pt x="327794" y="1689192"/>
                </a:cubicBezTo>
                <a:close/>
                <a:moveTo>
                  <a:pt x="398862" y="1802426"/>
                </a:moveTo>
                <a:cubicBezTo>
                  <a:pt x="411682" y="1805038"/>
                  <a:pt x="424193" y="1796766"/>
                  <a:pt x="426805" y="1783945"/>
                </a:cubicBezTo>
                <a:cubicBezTo>
                  <a:pt x="429421" y="1771128"/>
                  <a:pt x="421145" y="1758617"/>
                  <a:pt x="408325" y="1756002"/>
                </a:cubicBezTo>
                <a:cubicBezTo>
                  <a:pt x="395510" y="1753390"/>
                  <a:pt x="383003" y="1761659"/>
                  <a:pt x="380384" y="1774473"/>
                </a:cubicBezTo>
                <a:lnTo>
                  <a:pt x="0" y="1774473"/>
                </a:lnTo>
                <a:lnTo>
                  <a:pt x="0" y="1783949"/>
                </a:lnTo>
                <a:lnTo>
                  <a:pt x="380384" y="1783949"/>
                </a:lnTo>
                <a:cubicBezTo>
                  <a:pt x="382289" y="1793250"/>
                  <a:pt x="389560" y="1800521"/>
                  <a:pt x="398862" y="1802426"/>
                </a:cubicBezTo>
                <a:close/>
                <a:moveTo>
                  <a:pt x="403599" y="1764997"/>
                </a:moveTo>
                <a:cubicBezTo>
                  <a:pt x="411448" y="1764997"/>
                  <a:pt x="417813" y="1771362"/>
                  <a:pt x="417813" y="1779211"/>
                </a:cubicBezTo>
                <a:cubicBezTo>
                  <a:pt x="417813" y="1787060"/>
                  <a:pt x="411448" y="1793424"/>
                  <a:pt x="403599" y="1793424"/>
                </a:cubicBezTo>
                <a:cubicBezTo>
                  <a:pt x="395750" y="1793424"/>
                  <a:pt x="389386" y="1787060"/>
                  <a:pt x="389386" y="1779211"/>
                </a:cubicBezTo>
                <a:cubicBezTo>
                  <a:pt x="389367" y="1771378"/>
                  <a:pt x="395703" y="1765016"/>
                  <a:pt x="403536" y="1764997"/>
                </a:cubicBezTo>
                <a:cubicBezTo>
                  <a:pt x="403558" y="1764997"/>
                  <a:pt x="403577" y="1764997"/>
                  <a:pt x="403599" y="1764997"/>
                </a:cubicBezTo>
                <a:close/>
                <a:moveTo>
                  <a:pt x="853693" y="1149712"/>
                </a:moveTo>
                <a:cubicBezTo>
                  <a:pt x="840875" y="1152327"/>
                  <a:pt x="832603" y="1164841"/>
                  <a:pt x="835222" y="1177659"/>
                </a:cubicBezTo>
                <a:cubicBezTo>
                  <a:pt x="837837" y="1190479"/>
                  <a:pt x="850351" y="1198748"/>
                  <a:pt x="863168" y="1196133"/>
                </a:cubicBezTo>
                <a:cubicBezTo>
                  <a:pt x="875986" y="1193518"/>
                  <a:pt x="884258" y="1181004"/>
                  <a:pt x="881640" y="1168183"/>
                </a:cubicBezTo>
                <a:cubicBezTo>
                  <a:pt x="879741" y="1158881"/>
                  <a:pt x="872470" y="1151610"/>
                  <a:pt x="863168" y="1149712"/>
                </a:cubicBezTo>
                <a:lnTo>
                  <a:pt x="863168" y="1137078"/>
                </a:lnTo>
                <a:lnTo>
                  <a:pt x="1090584" y="909662"/>
                </a:lnTo>
                <a:lnTo>
                  <a:pt x="1090584" y="857135"/>
                </a:lnTo>
                <a:lnTo>
                  <a:pt x="1081108" y="862600"/>
                </a:lnTo>
                <a:lnTo>
                  <a:pt x="1081108" y="905493"/>
                </a:lnTo>
                <a:lnTo>
                  <a:pt x="853693" y="1132908"/>
                </a:lnTo>
                <a:close/>
                <a:moveTo>
                  <a:pt x="872644" y="1172927"/>
                </a:moveTo>
                <a:cubicBezTo>
                  <a:pt x="872644" y="1180776"/>
                  <a:pt x="866280" y="1187141"/>
                  <a:pt x="858431" y="1187141"/>
                </a:cubicBezTo>
                <a:cubicBezTo>
                  <a:pt x="850582" y="1187141"/>
                  <a:pt x="844217" y="1180776"/>
                  <a:pt x="844217" y="1172927"/>
                </a:cubicBezTo>
                <a:cubicBezTo>
                  <a:pt x="844217" y="1165078"/>
                  <a:pt x="850582" y="1158714"/>
                  <a:pt x="858431" y="1158714"/>
                </a:cubicBezTo>
                <a:cubicBezTo>
                  <a:pt x="866220" y="1158714"/>
                  <a:pt x="872559" y="1164980"/>
                  <a:pt x="872644" y="1172769"/>
                </a:cubicBezTo>
                <a:close/>
                <a:moveTo>
                  <a:pt x="532026" y="1395447"/>
                </a:moveTo>
                <a:cubicBezTo>
                  <a:pt x="529022" y="1408182"/>
                  <a:pt x="536912" y="1420937"/>
                  <a:pt x="549648" y="1423940"/>
                </a:cubicBezTo>
                <a:cubicBezTo>
                  <a:pt x="562380" y="1426944"/>
                  <a:pt x="575137" y="1419054"/>
                  <a:pt x="578141" y="1406319"/>
                </a:cubicBezTo>
                <a:cubicBezTo>
                  <a:pt x="578248" y="1405858"/>
                  <a:pt x="578343" y="1405390"/>
                  <a:pt x="578425" y="1404923"/>
                </a:cubicBezTo>
                <a:lnTo>
                  <a:pt x="711558" y="1404923"/>
                </a:lnTo>
                <a:lnTo>
                  <a:pt x="711558" y="1075960"/>
                </a:lnTo>
                <a:lnTo>
                  <a:pt x="702082" y="1081424"/>
                </a:lnTo>
                <a:lnTo>
                  <a:pt x="702082" y="1395447"/>
                </a:lnTo>
                <a:lnTo>
                  <a:pt x="578425" y="1395447"/>
                </a:lnTo>
                <a:cubicBezTo>
                  <a:pt x="575778" y="1382633"/>
                  <a:pt x="563248" y="1374392"/>
                  <a:pt x="550434" y="1377039"/>
                </a:cubicBezTo>
                <a:cubicBezTo>
                  <a:pt x="541173" y="1378950"/>
                  <a:pt x="533937" y="1386186"/>
                  <a:pt x="532026" y="1395447"/>
                </a:cubicBezTo>
                <a:close/>
                <a:moveTo>
                  <a:pt x="569423" y="1400185"/>
                </a:moveTo>
                <a:cubicBezTo>
                  <a:pt x="569423" y="1408034"/>
                  <a:pt x="563059" y="1414398"/>
                  <a:pt x="555210" y="1414398"/>
                </a:cubicBezTo>
                <a:cubicBezTo>
                  <a:pt x="547361" y="1414398"/>
                  <a:pt x="540996" y="1408034"/>
                  <a:pt x="540996" y="1400185"/>
                </a:cubicBezTo>
                <a:cubicBezTo>
                  <a:pt x="540996" y="1392336"/>
                  <a:pt x="547361" y="1385971"/>
                  <a:pt x="555210" y="1385971"/>
                </a:cubicBezTo>
                <a:cubicBezTo>
                  <a:pt x="563059" y="1385971"/>
                  <a:pt x="569423" y="1392336"/>
                  <a:pt x="569423" y="1400185"/>
                </a:cubicBezTo>
                <a:close/>
                <a:moveTo>
                  <a:pt x="626277" y="1347595"/>
                </a:moveTo>
                <a:cubicBezTo>
                  <a:pt x="639098" y="1350210"/>
                  <a:pt x="651615" y="1341938"/>
                  <a:pt x="654230" y="1329117"/>
                </a:cubicBezTo>
                <a:cubicBezTo>
                  <a:pt x="656846" y="1316297"/>
                  <a:pt x="648573" y="1303780"/>
                  <a:pt x="635753" y="1301164"/>
                </a:cubicBezTo>
                <a:lnTo>
                  <a:pt x="635753" y="1119737"/>
                </a:lnTo>
                <a:lnTo>
                  <a:pt x="626277" y="1125202"/>
                </a:lnTo>
                <a:lnTo>
                  <a:pt x="626277" y="1301322"/>
                </a:lnTo>
                <a:cubicBezTo>
                  <a:pt x="613457" y="1303925"/>
                  <a:pt x="605172" y="1316430"/>
                  <a:pt x="607774" y="1329250"/>
                </a:cubicBezTo>
                <a:cubicBezTo>
                  <a:pt x="609670" y="1338574"/>
                  <a:pt x="616956" y="1345861"/>
                  <a:pt x="626277" y="1347753"/>
                </a:cubicBezTo>
                <a:close/>
                <a:moveTo>
                  <a:pt x="631015" y="1310166"/>
                </a:moveTo>
                <a:cubicBezTo>
                  <a:pt x="638864" y="1310166"/>
                  <a:pt x="645228" y="1316531"/>
                  <a:pt x="645228" y="1324380"/>
                </a:cubicBezTo>
                <a:cubicBezTo>
                  <a:pt x="645228" y="1332229"/>
                  <a:pt x="638864" y="1338593"/>
                  <a:pt x="631015" y="1338593"/>
                </a:cubicBezTo>
                <a:cubicBezTo>
                  <a:pt x="623166" y="1338593"/>
                  <a:pt x="616802" y="1332229"/>
                  <a:pt x="616802" y="1324380"/>
                </a:cubicBezTo>
                <a:cubicBezTo>
                  <a:pt x="616783" y="1316547"/>
                  <a:pt x="623119" y="1310185"/>
                  <a:pt x="630952" y="1310166"/>
                </a:cubicBezTo>
                <a:cubicBezTo>
                  <a:pt x="630974" y="1310166"/>
                  <a:pt x="630993" y="1310166"/>
                  <a:pt x="631015" y="1310166"/>
                </a:cubicBezTo>
                <a:close/>
                <a:moveTo>
                  <a:pt x="929498" y="1423400"/>
                </a:moveTo>
                <a:cubicBezTo>
                  <a:pt x="942318" y="1426012"/>
                  <a:pt x="954829" y="1417740"/>
                  <a:pt x="957442" y="1404920"/>
                </a:cubicBezTo>
                <a:cubicBezTo>
                  <a:pt x="960054" y="1392102"/>
                  <a:pt x="951781" y="1379591"/>
                  <a:pt x="938961" y="1376976"/>
                </a:cubicBezTo>
                <a:cubicBezTo>
                  <a:pt x="926147" y="1374364"/>
                  <a:pt x="913639" y="1382633"/>
                  <a:pt x="911020" y="1395447"/>
                </a:cubicBezTo>
                <a:lnTo>
                  <a:pt x="787363" y="1395447"/>
                </a:lnTo>
                <a:lnTo>
                  <a:pt x="787363" y="1098891"/>
                </a:lnTo>
                <a:lnTo>
                  <a:pt x="945291" y="940963"/>
                </a:lnTo>
                <a:lnTo>
                  <a:pt x="913705" y="959188"/>
                </a:lnTo>
                <a:lnTo>
                  <a:pt x="777888" y="1095006"/>
                </a:lnTo>
                <a:lnTo>
                  <a:pt x="777888" y="1404923"/>
                </a:lnTo>
                <a:lnTo>
                  <a:pt x="911020" y="1404923"/>
                </a:lnTo>
                <a:cubicBezTo>
                  <a:pt x="912925" y="1414225"/>
                  <a:pt x="920196" y="1421496"/>
                  <a:pt x="929498" y="1423400"/>
                </a:cubicBezTo>
                <a:close/>
                <a:moveTo>
                  <a:pt x="934236" y="1385971"/>
                </a:moveTo>
                <a:cubicBezTo>
                  <a:pt x="942085" y="1385971"/>
                  <a:pt x="948449" y="1392336"/>
                  <a:pt x="948449" y="1400185"/>
                </a:cubicBezTo>
                <a:cubicBezTo>
                  <a:pt x="948449" y="1408034"/>
                  <a:pt x="942085" y="1414398"/>
                  <a:pt x="934236" y="1414398"/>
                </a:cubicBezTo>
                <a:cubicBezTo>
                  <a:pt x="926387" y="1414398"/>
                  <a:pt x="920022" y="1408034"/>
                  <a:pt x="920022" y="1400185"/>
                </a:cubicBezTo>
                <a:cubicBezTo>
                  <a:pt x="920003" y="1392352"/>
                  <a:pt x="926339" y="1385990"/>
                  <a:pt x="934173" y="1385971"/>
                </a:cubicBezTo>
                <a:cubicBezTo>
                  <a:pt x="934195" y="1385971"/>
                  <a:pt x="934214" y="1385971"/>
                  <a:pt x="934236" y="1385971"/>
                </a:cubicBezTo>
                <a:close/>
                <a:moveTo>
                  <a:pt x="550472" y="1319642"/>
                </a:moveTo>
                <a:lnTo>
                  <a:pt x="474667" y="1319642"/>
                </a:lnTo>
                <a:lnTo>
                  <a:pt x="474667" y="1632338"/>
                </a:lnTo>
                <a:lnTo>
                  <a:pt x="702082" y="1632338"/>
                </a:lnTo>
                <a:lnTo>
                  <a:pt x="702082" y="1935559"/>
                </a:lnTo>
                <a:lnTo>
                  <a:pt x="863168" y="1935559"/>
                </a:lnTo>
                <a:lnTo>
                  <a:pt x="863168" y="1622863"/>
                </a:lnTo>
                <a:lnTo>
                  <a:pt x="777888" y="1622863"/>
                </a:lnTo>
                <a:lnTo>
                  <a:pt x="777888" y="1831959"/>
                </a:lnTo>
                <a:cubicBezTo>
                  <a:pt x="768582" y="1833857"/>
                  <a:pt x="761308" y="1841131"/>
                  <a:pt x="759410" y="1850436"/>
                </a:cubicBezTo>
                <a:lnTo>
                  <a:pt x="759410" y="1850436"/>
                </a:lnTo>
                <a:cubicBezTo>
                  <a:pt x="756792" y="1863253"/>
                  <a:pt x="765061" y="1875768"/>
                  <a:pt x="777878" y="1878386"/>
                </a:cubicBezTo>
                <a:cubicBezTo>
                  <a:pt x="777881" y="1878389"/>
                  <a:pt x="777884" y="1878389"/>
                  <a:pt x="777888" y="1878389"/>
                </a:cubicBezTo>
                <a:cubicBezTo>
                  <a:pt x="790771" y="1880941"/>
                  <a:pt x="803289" y="1872568"/>
                  <a:pt x="805841" y="1859681"/>
                </a:cubicBezTo>
                <a:cubicBezTo>
                  <a:pt x="806444" y="1856630"/>
                  <a:pt x="806444" y="1853487"/>
                  <a:pt x="805841" y="1850436"/>
                </a:cubicBezTo>
                <a:cubicBezTo>
                  <a:pt x="803952" y="1841125"/>
                  <a:pt x="796675" y="1833847"/>
                  <a:pt x="787363" y="1831959"/>
                </a:cubicBezTo>
                <a:lnTo>
                  <a:pt x="787363" y="1632338"/>
                </a:lnTo>
                <a:lnTo>
                  <a:pt x="853693" y="1632338"/>
                </a:lnTo>
                <a:lnTo>
                  <a:pt x="853693" y="1926083"/>
                </a:lnTo>
                <a:lnTo>
                  <a:pt x="711558" y="1926083"/>
                </a:lnTo>
                <a:lnTo>
                  <a:pt x="711558" y="1622863"/>
                </a:lnTo>
                <a:lnTo>
                  <a:pt x="484142" y="1622863"/>
                </a:lnTo>
                <a:lnTo>
                  <a:pt x="484142" y="1329117"/>
                </a:lnTo>
                <a:lnTo>
                  <a:pt x="559948" y="1329117"/>
                </a:lnTo>
                <a:lnTo>
                  <a:pt x="559948" y="1168031"/>
                </a:lnTo>
                <a:lnTo>
                  <a:pt x="552114" y="1168031"/>
                </a:lnTo>
                <a:lnTo>
                  <a:pt x="535690" y="1177507"/>
                </a:lnTo>
                <a:lnTo>
                  <a:pt x="550472" y="1177507"/>
                </a:lnTo>
                <a:close/>
                <a:moveTo>
                  <a:pt x="795954" y="1850278"/>
                </a:moveTo>
                <a:cubicBezTo>
                  <a:pt x="797022" y="1853345"/>
                  <a:pt x="797022" y="1856684"/>
                  <a:pt x="795954" y="1859754"/>
                </a:cubicBezTo>
                <a:cubicBezTo>
                  <a:pt x="793323" y="1867148"/>
                  <a:pt x="785193" y="1871011"/>
                  <a:pt x="777799" y="1868380"/>
                </a:cubicBezTo>
                <a:cubicBezTo>
                  <a:pt x="777796" y="1868377"/>
                  <a:pt x="777796" y="1868377"/>
                  <a:pt x="777793" y="1868377"/>
                </a:cubicBezTo>
                <a:lnTo>
                  <a:pt x="777793" y="1868377"/>
                </a:lnTo>
                <a:cubicBezTo>
                  <a:pt x="770389" y="1865720"/>
                  <a:pt x="766539" y="1857562"/>
                  <a:pt x="769195" y="1850158"/>
                </a:cubicBezTo>
                <a:cubicBezTo>
                  <a:pt x="770632" y="1846153"/>
                  <a:pt x="773788" y="1842998"/>
                  <a:pt x="777793" y="1841560"/>
                </a:cubicBezTo>
                <a:lnTo>
                  <a:pt x="777793" y="1841560"/>
                </a:lnTo>
                <a:cubicBezTo>
                  <a:pt x="785215" y="1838952"/>
                  <a:pt x="793345" y="1842856"/>
                  <a:pt x="795954" y="1850278"/>
                </a:cubicBezTo>
                <a:close/>
                <a:moveTo>
                  <a:pt x="256727" y="1528738"/>
                </a:moveTo>
                <a:cubicBezTo>
                  <a:pt x="243908" y="1526126"/>
                  <a:pt x="231397" y="1534398"/>
                  <a:pt x="228783" y="1547219"/>
                </a:cubicBezTo>
                <a:cubicBezTo>
                  <a:pt x="226170" y="1560036"/>
                  <a:pt x="234443" y="1572547"/>
                  <a:pt x="247262" y="1575162"/>
                </a:cubicBezTo>
                <a:cubicBezTo>
                  <a:pt x="260078" y="1577774"/>
                  <a:pt x="272587" y="1569505"/>
                  <a:pt x="275204" y="1556691"/>
                </a:cubicBezTo>
                <a:lnTo>
                  <a:pt x="332532" y="1556691"/>
                </a:lnTo>
                <a:lnTo>
                  <a:pt x="332532" y="1294784"/>
                </a:lnTo>
                <a:lnTo>
                  <a:pt x="323056" y="1300280"/>
                </a:lnTo>
                <a:lnTo>
                  <a:pt x="323056" y="1547057"/>
                </a:lnTo>
                <a:lnTo>
                  <a:pt x="275204" y="1547057"/>
                </a:lnTo>
                <a:cubicBezTo>
                  <a:pt x="273258" y="1537809"/>
                  <a:pt x="265993" y="1530605"/>
                  <a:pt x="256727" y="1528738"/>
                </a:cubicBezTo>
                <a:close/>
                <a:moveTo>
                  <a:pt x="251989" y="1566167"/>
                </a:moveTo>
                <a:cubicBezTo>
                  <a:pt x="244139" y="1566167"/>
                  <a:pt x="237776" y="1559802"/>
                  <a:pt x="237776" y="1551953"/>
                </a:cubicBezTo>
                <a:cubicBezTo>
                  <a:pt x="237776" y="1544104"/>
                  <a:pt x="244139" y="1537740"/>
                  <a:pt x="251989" y="1537740"/>
                </a:cubicBezTo>
                <a:cubicBezTo>
                  <a:pt x="259839" y="1537740"/>
                  <a:pt x="266203" y="1544104"/>
                  <a:pt x="266203" y="1551953"/>
                </a:cubicBezTo>
                <a:cubicBezTo>
                  <a:pt x="266099" y="1559733"/>
                  <a:pt x="259771" y="1565993"/>
                  <a:pt x="251989" y="1566009"/>
                </a:cubicBezTo>
                <a:close/>
                <a:moveTo>
                  <a:pt x="626277" y="2011522"/>
                </a:moveTo>
                <a:lnTo>
                  <a:pt x="683605" y="2011522"/>
                </a:lnTo>
                <a:cubicBezTo>
                  <a:pt x="686220" y="2024339"/>
                  <a:pt x="698734" y="2032612"/>
                  <a:pt x="711552" y="2029993"/>
                </a:cubicBezTo>
                <a:cubicBezTo>
                  <a:pt x="724372" y="2027378"/>
                  <a:pt x="732641" y="2014864"/>
                  <a:pt x="730026" y="2002046"/>
                </a:cubicBezTo>
                <a:cubicBezTo>
                  <a:pt x="727408" y="1989229"/>
                  <a:pt x="714897" y="1980957"/>
                  <a:pt x="702076" y="1983575"/>
                </a:cubicBezTo>
                <a:cubicBezTo>
                  <a:pt x="692774" y="1985474"/>
                  <a:pt x="685503" y="1992745"/>
                  <a:pt x="683605" y="2002046"/>
                </a:cubicBezTo>
                <a:lnTo>
                  <a:pt x="635753" y="2002046"/>
                </a:lnTo>
                <a:lnTo>
                  <a:pt x="635753" y="1698826"/>
                </a:lnTo>
                <a:lnTo>
                  <a:pt x="408337" y="1698826"/>
                </a:lnTo>
                <a:lnTo>
                  <a:pt x="408337" y="1253470"/>
                </a:lnTo>
                <a:lnTo>
                  <a:pt x="456189" y="1253470"/>
                </a:lnTo>
                <a:cubicBezTo>
                  <a:pt x="458805" y="1266288"/>
                  <a:pt x="471319" y="1274560"/>
                  <a:pt x="484136" y="1271941"/>
                </a:cubicBezTo>
                <a:cubicBezTo>
                  <a:pt x="496957" y="1269326"/>
                  <a:pt x="505226" y="1256812"/>
                  <a:pt x="502610" y="1243995"/>
                </a:cubicBezTo>
                <a:cubicBezTo>
                  <a:pt x="499992" y="1231177"/>
                  <a:pt x="487481" y="1222905"/>
                  <a:pt x="474660" y="1225523"/>
                </a:cubicBezTo>
                <a:cubicBezTo>
                  <a:pt x="465359" y="1227422"/>
                  <a:pt x="458088" y="1234693"/>
                  <a:pt x="456189" y="1243995"/>
                </a:cubicBezTo>
                <a:lnTo>
                  <a:pt x="420814" y="1243995"/>
                </a:lnTo>
                <a:lnTo>
                  <a:pt x="398862" y="1256629"/>
                </a:lnTo>
                <a:lnTo>
                  <a:pt x="398862" y="1708301"/>
                </a:lnTo>
                <a:lnTo>
                  <a:pt x="626277" y="1708301"/>
                </a:lnTo>
                <a:close/>
                <a:moveTo>
                  <a:pt x="706820" y="1992571"/>
                </a:moveTo>
                <a:cubicBezTo>
                  <a:pt x="714669" y="1992571"/>
                  <a:pt x="721034" y="1998935"/>
                  <a:pt x="721034" y="2006784"/>
                </a:cubicBezTo>
                <a:cubicBezTo>
                  <a:pt x="721034" y="2014633"/>
                  <a:pt x="714669" y="2020998"/>
                  <a:pt x="706820" y="2020998"/>
                </a:cubicBezTo>
                <a:cubicBezTo>
                  <a:pt x="698971" y="2020998"/>
                  <a:pt x="692607" y="2014633"/>
                  <a:pt x="692607" y="2006784"/>
                </a:cubicBezTo>
                <a:cubicBezTo>
                  <a:pt x="692502" y="1998951"/>
                  <a:pt x="698766" y="1992517"/>
                  <a:pt x="706599" y="1992413"/>
                </a:cubicBezTo>
                <a:cubicBezTo>
                  <a:pt x="706672" y="1992413"/>
                  <a:pt x="706748" y="1992413"/>
                  <a:pt x="706820" y="1992413"/>
                </a:cubicBezTo>
                <a:close/>
                <a:moveTo>
                  <a:pt x="479405" y="1234519"/>
                </a:moveTo>
                <a:cubicBezTo>
                  <a:pt x="487254" y="1234519"/>
                  <a:pt x="493618" y="1240883"/>
                  <a:pt x="493618" y="1248732"/>
                </a:cubicBezTo>
                <a:cubicBezTo>
                  <a:pt x="493618" y="1256581"/>
                  <a:pt x="487254" y="1262946"/>
                  <a:pt x="479405" y="1262946"/>
                </a:cubicBezTo>
                <a:cubicBezTo>
                  <a:pt x="471556" y="1262946"/>
                  <a:pt x="465191" y="1256581"/>
                  <a:pt x="465191" y="1248732"/>
                </a:cubicBezTo>
                <a:cubicBezTo>
                  <a:pt x="465087" y="1240899"/>
                  <a:pt x="471350" y="1234468"/>
                  <a:pt x="479184" y="1234361"/>
                </a:cubicBezTo>
                <a:cubicBezTo>
                  <a:pt x="479256" y="1234361"/>
                  <a:pt x="479332" y="1234361"/>
                  <a:pt x="479405" y="1234361"/>
                </a:cubicBezTo>
                <a:close/>
                <a:moveTo>
                  <a:pt x="247251" y="1499363"/>
                </a:moveTo>
                <a:cubicBezTo>
                  <a:pt x="260073" y="1501979"/>
                  <a:pt x="272588" y="1493706"/>
                  <a:pt x="275204" y="1480886"/>
                </a:cubicBezTo>
                <a:cubicBezTo>
                  <a:pt x="277821" y="1468065"/>
                  <a:pt x="269548" y="1455548"/>
                  <a:pt x="256727" y="1452933"/>
                </a:cubicBezTo>
                <a:lnTo>
                  <a:pt x="256727" y="1338562"/>
                </a:lnTo>
                <a:lnTo>
                  <a:pt x="247251" y="1344026"/>
                </a:lnTo>
                <a:lnTo>
                  <a:pt x="247251" y="1452933"/>
                </a:lnTo>
                <a:cubicBezTo>
                  <a:pt x="234430" y="1455535"/>
                  <a:pt x="226146" y="1468040"/>
                  <a:pt x="228750" y="1480861"/>
                </a:cubicBezTo>
                <a:cubicBezTo>
                  <a:pt x="230643" y="1490185"/>
                  <a:pt x="237929" y="1497471"/>
                  <a:pt x="247251" y="1499363"/>
                </a:cubicBezTo>
                <a:close/>
                <a:moveTo>
                  <a:pt x="251989" y="1461935"/>
                </a:moveTo>
                <a:cubicBezTo>
                  <a:pt x="259839" y="1461935"/>
                  <a:pt x="266203" y="1468299"/>
                  <a:pt x="266203" y="1476148"/>
                </a:cubicBezTo>
                <a:cubicBezTo>
                  <a:pt x="266203" y="1483997"/>
                  <a:pt x="259839" y="1490361"/>
                  <a:pt x="251989" y="1490361"/>
                </a:cubicBezTo>
                <a:cubicBezTo>
                  <a:pt x="244139" y="1490361"/>
                  <a:pt x="237776" y="1483997"/>
                  <a:pt x="237776" y="1476148"/>
                </a:cubicBezTo>
                <a:cubicBezTo>
                  <a:pt x="237671" y="1468315"/>
                  <a:pt x="243935" y="1461884"/>
                  <a:pt x="251767" y="1461777"/>
                </a:cubicBezTo>
                <a:cubicBezTo>
                  <a:pt x="251841" y="1461777"/>
                  <a:pt x="251915" y="1461777"/>
                  <a:pt x="251989" y="1461777"/>
                </a:cubicBezTo>
                <a:close/>
                <a:moveTo>
                  <a:pt x="4719757" y="3242882"/>
                </a:moveTo>
                <a:cubicBezTo>
                  <a:pt x="4732581" y="3245504"/>
                  <a:pt x="4745089" y="3237229"/>
                  <a:pt x="4747710" y="3224405"/>
                </a:cubicBezTo>
                <a:cubicBezTo>
                  <a:pt x="4750300" y="3211581"/>
                  <a:pt x="4742056" y="3199073"/>
                  <a:pt x="4729233" y="3196452"/>
                </a:cubicBezTo>
                <a:cubicBezTo>
                  <a:pt x="4716409" y="3193862"/>
                  <a:pt x="4703901" y="3202106"/>
                  <a:pt x="4701280" y="3214929"/>
                </a:cubicBezTo>
                <a:lnTo>
                  <a:pt x="4113316" y="3214929"/>
                </a:lnTo>
                <a:lnTo>
                  <a:pt x="4113316" y="3411233"/>
                </a:lnTo>
                <a:lnTo>
                  <a:pt x="4122791" y="3411233"/>
                </a:lnTo>
                <a:lnTo>
                  <a:pt x="4122791" y="3224247"/>
                </a:lnTo>
                <a:lnTo>
                  <a:pt x="4701280" y="3224247"/>
                </a:lnTo>
                <a:cubicBezTo>
                  <a:pt x="4703175" y="3233565"/>
                  <a:pt x="4710439" y="3240830"/>
                  <a:pt x="4719757" y="3242725"/>
                </a:cubicBezTo>
                <a:close/>
                <a:moveTo>
                  <a:pt x="4724495" y="3205454"/>
                </a:moveTo>
                <a:cubicBezTo>
                  <a:pt x="4732360" y="3205454"/>
                  <a:pt x="4738709" y="3211802"/>
                  <a:pt x="4738709" y="3219667"/>
                </a:cubicBezTo>
                <a:cubicBezTo>
                  <a:pt x="4738709" y="3227532"/>
                  <a:pt x="4732360" y="3233881"/>
                  <a:pt x="4724495" y="3233881"/>
                </a:cubicBezTo>
                <a:cubicBezTo>
                  <a:pt x="4716630" y="3233881"/>
                  <a:pt x="4710282" y="3227532"/>
                  <a:pt x="4710282" y="3219667"/>
                </a:cubicBezTo>
                <a:cubicBezTo>
                  <a:pt x="4710187" y="3211834"/>
                  <a:pt x="4716441" y="3205391"/>
                  <a:pt x="4724274" y="3205296"/>
                </a:cubicBezTo>
                <a:cubicBezTo>
                  <a:pt x="4724337" y="3205296"/>
                  <a:pt x="4724432" y="3205296"/>
                  <a:pt x="4724495" y="3205296"/>
                </a:cubicBezTo>
                <a:close/>
                <a:moveTo>
                  <a:pt x="5762552" y="713358"/>
                </a:moveTo>
                <a:cubicBezTo>
                  <a:pt x="5759931" y="726179"/>
                  <a:pt x="5768206" y="738690"/>
                  <a:pt x="5781030" y="741302"/>
                </a:cubicBezTo>
                <a:cubicBezTo>
                  <a:pt x="5793853" y="743917"/>
                  <a:pt x="5806361" y="735642"/>
                  <a:pt x="5808983" y="722821"/>
                </a:cubicBezTo>
                <a:cubicBezTo>
                  <a:pt x="5811573" y="710007"/>
                  <a:pt x="5803329" y="697499"/>
                  <a:pt x="5790505" y="694881"/>
                </a:cubicBezTo>
                <a:lnTo>
                  <a:pt x="5790505" y="485785"/>
                </a:lnTo>
                <a:lnTo>
                  <a:pt x="5657373" y="485785"/>
                </a:lnTo>
                <a:cubicBezTo>
                  <a:pt x="5654751" y="472967"/>
                  <a:pt x="5642243" y="464695"/>
                  <a:pt x="5629419" y="467314"/>
                </a:cubicBezTo>
                <a:cubicBezTo>
                  <a:pt x="5616596" y="469929"/>
                  <a:pt x="5608320" y="482443"/>
                  <a:pt x="5610942" y="495261"/>
                </a:cubicBezTo>
                <a:cubicBezTo>
                  <a:pt x="5613563" y="508078"/>
                  <a:pt x="5626071" y="516350"/>
                  <a:pt x="5638895" y="513732"/>
                </a:cubicBezTo>
                <a:cubicBezTo>
                  <a:pt x="5648213" y="511833"/>
                  <a:pt x="5655477" y="504562"/>
                  <a:pt x="5657373" y="495261"/>
                </a:cubicBezTo>
                <a:lnTo>
                  <a:pt x="5781030" y="495261"/>
                </a:lnTo>
                <a:lnTo>
                  <a:pt x="5781030" y="694881"/>
                </a:lnTo>
                <a:cubicBezTo>
                  <a:pt x="5771775" y="696757"/>
                  <a:pt x="5764511" y="703955"/>
                  <a:pt x="5762552" y="713200"/>
                </a:cubicBezTo>
                <a:close/>
                <a:moveTo>
                  <a:pt x="5634157" y="504894"/>
                </a:moveTo>
                <a:cubicBezTo>
                  <a:pt x="5626293" y="504894"/>
                  <a:pt x="5619944" y="498530"/>
                  <a:pt x="5619944" y="490681"/>
                </a:cubicBezTo>
                <a:cubicBezTo>
                  <a:pt x="5619944" y="482832"/>
                  <a:pt x="5626293" y="476467"/>
                  <a:pt x="5634157" y="476467"/>
                </a:cubicBezTo>
                <a:cubicBezTo>
                  <a:pt x="5642022" y="476467"/>
                  <a:pt x="5648371" y="482832"/>
                  <a:pt x="5648371" y="490681"/>
                </a:cubicBezTo>
                <a:cubicBezTo>
                  <a:pt x="5648276" y="498460"/>
                  <a:pt x="5641927" y="504720"/>
                  <a:pt x="5634157" y="504736"/>
                </a:cubicBezTo>
                <a:close/>
                <a:moveTo>
                  <a:pt x="5785768" y="703883"/>
                </a:moveTo>
                <a:cubicBezTo>
                  <a:pt x="5793632" y="703883"/>
                  <a:pt x="5799981" y="710247"/>
                  <a:pt x="5799981" y="718096"/>
                </a:cubicBezTo>
                <a:cubicBezTo>
                  <a:pt x="5799981" y="725945"/>
                  <a:pt x="5793632" y="732310"/>
                  <a:pt x="5785768" y="732310"/>
                </a:cubicBezTo>
                <a:cubicBezTo>
                  <a:pt x="5777903" y="732310"/>
                  <a:pt x="5771554" y="725945"/>
                  <a:pt x="5771554" y="718096"/>
                </a:cubicBezTo>
                <a:cubicBezTo>
                  <a:pt x="5771459" y="710263"/>
                  <a:pt x="5777713" y="703832"/>
                  <a:pt x="5785546" y="703725"/>
                </a:cubicBezTo>
                <a:cubicBezTo>
                  <a:pt x="5785610" y="703725"/>
                  <a:pt x="5785704" y="703725"/>
                  <a:pt x="5785768" y="703725"/>
                </a:cubicBezTo>
                <a:close/>
                <a:moveTo>
                  <a:pt x="5581567" y="789164"/>
                </a:moveTo>
                <a:cubicBezTo>
                  <a:pt x="5578946" y="776346"/>
                  <a:pt x="5566438" y="768074"/>
                  <a:pt x="5553614" y="770692"/>
                </a:cubicBezTo>
                <a:cubicBezTo>
                  <a:pt x="5540790" y="773308"/>
                  <a:pt x="5532515" y="785822"/>
                  <a:pt x="5535137" y="798639"/>
                </a:cubicBezTo>
                <a:cubicBezTo>
                  <a:pt x="5537758" y="811457"/>
                  <a:pt x="5550266" y="819729"/>
                  <a:pt x="5563090" y="817110"/>
                </a:cubicBezTo>
                <a:cubicBezTo>
                  <a:pt x="5572407" y="815212"/>
                  <a:pt x="5579672" y="807941"/>
                  <a:pt x="5581567" y="798639"/>
                </a:cubicBezTo>
                <a:lnTo>
                  <a:pt x="5714700" y="798639"/>
                </a:lnTo>
                <a:lnTo>
                  <a:pt x="5714700" y="589543"/>
                </a:lnTo>
                <a:cubicBezTo>
                  <a:pt x="5727524" y="586928"/>
                  <a:pt x="5735799" y="574414"/>
                  <a:pt x="5733178" y="561596"/>
                </a:cubicBezTo>
                <a:cubicBezTo>
                  <a:pt x="5730556" y="548776"/>
                  <a:pt x="5718048" y="540507"/>
                  <a:pt x="5705225" y="543122"/>
                </a:cubicBezTo>
                <a:cubicBezTo>
                  <a:pt x="5692401" y="545737"/>
                  <a:pt x="5684125" y="558251"/>
                  <a:pt x="5686747" y="571072"/>
                </a:cubicBezTo>
                <a:cubicBezTo>
                  <a:pt x="5688642" y="580374"/>
                  <a:pt x="5695907" y="587645"/>
                  <a:pt x="5705225" y="589543"/>
                </a:cubicBezTo>
                <a:lnTo>
                  <a:pt x="5705225" y="789006"/>
                </a:lnTo>
                <a:close/>
                <a:moveTo>
                  <a:pt x="5558352" y="808115"/>
                </a:moveTo>
                <a:cubicBezTo>
                  <a:pt x="5550487" y="808115"/>
                  <a:pt x="5544139" y="801750"/>
                  <a:pt x="5544139" y="793901"/>
                </a:cubicBezTo>
                <a:cubicBezTo>
                  <a:pt x="5544139" y="786052"/>
                  <a:pt x="5550487" y="779688"/>
                  <a:pt x="5558352" y="779688"/>
                </a:cubicBezTo>
                <a:cubicBezTo>
                  <a:pt x="5566217" y="779688"/>
                  <a:pt x="5572566" y="786052"/>
                  <a:pt x="5572566" y="793901"/>
                </a:cubicBezTo>
                <a:cubicBezTo>
                  <a:pt x="5572471" y="801681"/>
                  <a:pt x="5566122" y="807941"/>
                  <a:pt x="5558352" y="807957"/>
                </a:cubicBezTo>
                <a:close/>
                <a:moveTo>
                  <a:pt x="5695749" y="566486"/>
                </a:moveTo>
                <a:cubicBezTo>
                  <a:pt x="5695749" y="558637"/>
                  <a:pt x="5702098" y="552272"/>
                  <a:pt x="5709962" y="552272"/>
                </a:cubicBezTo>
                <a:cubicBezTo>
                  <a:pt x="5717827" y="552272"/>
                  <a:pt x="5724176" y="558637"/>
                  <a:pt x="5724176" y="566486"/>
                </a:cubicBezTo>
                <a:cubicBezTo>
                  <a:pt x="5724176" y="574335"/>
                  <a:pt x="5717827" y="580699"/>
                  <a:pt x="5709962" y="580699"/>
                </a:cubicBezTo>
                <a:cubicBezTo>
                  <a:pt x="5702098" y="580699"/>
                  <a:pt x="5695749" y="574338"/>
                  <a:pt x="5695749" y="566486"/>
                </a:cubicBezTo>
                <a:cubicBezTo>
                  <a:pt x="5695749" y="566435"/>
                  <a:pt x="5695749" y="566382"/>
                  <a:pt x="5695749" y="566328"/>
                </a:cubicBezTo>
                <a:close/>
                <a:moveTo>
                  <a:pt x="5942116" y="571224"/>
                </a:moveTo>
                <a:lnTo>
                  <a:pt x="5942116" y="410138"/>
                </a:lnTo>
                <a:lnTo>
                  <a:pt x="5657373" y="410138"/>
                </a:lnTo>
                <a:cubicBezTo>
                  <a:pt x="5654783" y="397317"/>
                  <a:pt x="5642275" y="389032"/>
                  <a:pt x="5629451" y="391635"/>
                </a:cubicBezTo>
                <a:cubicBezTo>
                  <a:pt x="5620133" y="393530"/>
                  <a:pt x="5612837" y="400817"/>
                  <a:pt x="5610942" y="410138"/>
                </a:cubicBezTo>
                <a:lnTo>
                  <a:pt x="5610942" y="410138"/>
                </a:lnTo>
                <a:cubicBezTo>
                  <a:pt x="5608320" y="422958"/>
                  <a:pt x="5616596" y="435475"/>
                  <a:pt x="5629419" y="438091"/>
                </a:cubicBezTo>
                <a:cubicBezTo>
                  <a:pt x="5642243" y="440706"/>
                  <a:pt x="5654751" y="432434"/>
                  <a:pt x="5657373" y="419613"/>
                </a:cubicBezTo>
                <a:lnTo>
                  <a:pt x="5932640" y="419613"/>
                </a:lnTo>
                <a:lnTo>
                  <a:pt x="5932640" y="561748"/>
                </a:lnTo>
                <a:lnTo>
                  <a:pt x="5866311" y="561748"/>
                </a:lnTo>
                <a:lnTo>
                  <a:pt x="5866311" y="513738"/>
                </a:lnTo>
                <a:cubicBezTo>
                  <a:pt x="5879134" y="511123"/>
                  <a:pt x="5887410" y="498609"/>
                  <a:pt x="5884788" y="485791"/>
                </a:cubicBezTo>
                <a:cubicBezTo>
                  <a:pt x="5882167" y="472971"/>
                  <a:pt x="5869659" y="464702"/>
                  <a:pt x="5856835" y="467317"/>
                </a:cubicBezTo>
                <a:cubicBezTo>
                  <a:pt x="5844011" y="469932"/>
                  <a:pt x="5835736" y="482446"/>
                  <a:pt x="5838358" y="495267"/>
                </a:cubicBezTo>
                <a:cubicBezTo>
                  <a:pt x="5840253" y="504569"/>
                  <a:pt x="5847517" y="511840"/>
                  <a:pt x="5856835" y="513738"/>
                </a:cubicBezTo>
                <a:lnTo>
                  <a:pt x="5856835" y="571066"/>
                </a:lnTo>
                <a:close/>
                <a:moveTo>
                  <a:pt x="5647581" y="419613"/>
                </a:moveTo>
                <a:cubicBezTo>
                  <a:pt x="5644959" y="427017"/>
                  <a:pt x="5636842" y="430899"/>
                  <a:pt x="5629451" y="428283"/>
                </a:cubicBezTo>
                <a:cubicBezTo>
                  <a:pt x="5622028" y="425668"/>
                  <a:pt x="5618143" y="417541"/>
                  <a:pt x="5620765" y="410138"/>
                </a:cubicBezTo>
                <a:cubicBezTo>
                  <a:pt x="5623387" y="402734"/>
                  <a:pt x="5631504" y="398852"/>
                  <a:pt x="5638927" y="401467"/>
                </a:cubicBezTo>
                <a:cubicBezTo>
                  <a:pt x="5646318" y="404083"/>
                  <a:pt x="5650203" y="412210"/>
                  <a:pt x="5647581" y="419613"/>
                </a:cubicBezTo>
                <a:close/>
                <a:moveTo>
                  <a:pt x="5847359" y="490712"/>
                </a:moveTo>
                <a:cubicBezTo>
                  <a:pt x="5847359" y="482863"/>
                  <a:pt x="5853708" y="476499"/>
                  <a:pt x="5861573" y="476499"/>
                </a:cubicBezTo>
                <a:cubicBezTo>
                  <a:pt x="5869438" y="476499"/>
                  <a:pt x="5875786" y="482863"/>
                  <a:pt x="5875786" y="490712"/>
                </a:cubicBezTo>
                <a:cubicBezTo>
                  <a:pt x="5875786" y="498561"/>
                  <a:pt x="5869438" y="504926"/>
                  <a:pt x="5861573" y="504926"/>
                </a:cubicBezTo>
                <a:cubicBezTo>
                  <a:pt x="5853708" y="504926"/>
                  <a:pt x="5847359" y="498564"/>
                  <a:pt x="5847359" y="490712"/>
                </a:cubicBezTo>
                <a:cubicBezTo>
                  <a:pt x="5847359" y="490649"/>
                  <a:pt x="5847359" y="490586"/>
                  <a:pt x="5847359" y="490523"/>
                </a:cubicBezTo>
                <a:close/>
                <a:moveTo>
                  <a:pt x="5563090" y="1360577"/>
                </a:moveTo>
                <a:lnTo>
                  <a:pt x="5370734" y="1168221"/>
                </a:lnTo>
                <a:lnTo>
                  <a:pt x="5278347" y="1168221"/>
                </a:lnTo>
                <a:cubicBezTo>
                  <a:pt x="5275725" y="1155404"/>
                  <a:pt x="5263217" y="1147131"/>
                  <a:pt x="5250394" y="1149750"/>
                </a:cubicBezTo>
                <a:cubicBezTo>
                  <a:pt x="5237570" y="1152365"/>
                  <a:pt x="5229294" y="1164879"/>
                  <a:pt x="5231916" y="1177697"/>
                </a:cubicBezTo>
                <a:cubicBezTo>
                  <a:pt x="5234538" y="1190514"/>
                  <a:pt x="5247045" y="1198786"/>
                  <a:pt x="5259869" y="1196168"/>
                </a:cubicBezTo>
                <a:cubicBezTo>
                  <a:pt x="5269187" y="1194270"/>
                  <a:pt x="5276452" y="1186999"/>
                  <a:pt x="5278347" y="1177697"/>
                </a:cubicBezTo>
                <a:lnTo>
                  <a:pt x="5366786" y="1177697"/>
                </a:lnTo>
                <a:lnTo>
                  <a:pt x="5553456" y="1364367"/>
                </a:lnTo>
                <a:lnTo>
                  <a:pt x="5553456" y="1632528"/>
                </a:lnTo>
                <a:lnTo>
                  <a:pt x="6064415" y="1632528"/>
                </a:lnTo>
                <a:lnTo>
                  <a:pt x="6064415" y="1623052"/>
                </a:lnTo>
                <a:lnTo>
                  <a:pt x="5563090" y="1623052"/>
                </a:lnTo>
                <a:close/>
                <a:moveTo>
                  <a:pt x="5255131" y="1187172"/>
                </a:moveTo>
                <a:cubicBezTo>
                  <a:pt x="5247267" y="1187172"/>
                  <a:pt x="5240918" y="1180808"/>
                  <a:pt x="5240918" y="1172959"/>
                </a:cubicBezTo>
                <a:cubicBezTo>
                  <a:pt x="5240918" y="1165110"/>
                  <a:pt x="5247267" y="1158745"/>
                  <a:pt x="5255131" y="1158745"/>
                </a:cubicBezTo>
                <a:cubicBezTo>
                  <a:pt x="5262996" y="1158745"/>
                  <a:pt x="5269345" y="1165110"/>
                  <a:pt x="5269345" y="1172959"/>
                </a:cubicBezTo>
                <a:cubicBezTo>
                  <a:pt x="5269218" y="1180729"/>
                  <a:pt x="5262901" y="1186967"/>
                  <a:pt x="5255131" y="1186983"/>
                </a:cubicBezTo>
                <a:close/>
                <a:moveTo>
                  <a:pt x="5733178" y="1026086"/>
                </a:moveTo>
                <a:cubicBezTo>
                  <a:pt x="5735799" y="1013266"/>
                  <a:pt x="5727524" y="1000755"/>
                  <a:pt x="5714700" y="998143"/>
                </a:cubicBezTo>
                <a:cubicBezTo>
                  <a:pt x="5701876" y="995527"/>
                  <a:pt x="5689369" y="1003803"/>
                  <a:pt x="5686747" y="1016623"/>
                </a:cubicBezTo>
                <a:cubicBezTo>
                  <a:pt x="5684157" y="1029437"/>
                  <a:pt x="5692401" y="1041945"/>
                  <a:pt x="5705225" y="1044564"/>
                </a:cubicBezTo>
                <a:lnTo>
                  <a:pt x="5705225" y="1404923"/>
                </a:lnTo>
                <a:lnTo>
                  <a:pt x="5781030" y="1404923"/>
                </a:lnTo>
                <a:lnTo>
                  <a:pt x="5781030" y="1452933"/>
                </a:lnTo>
                <a:cubicBezTo>
                  <a:pt x="5768206" y="1455548"/>
                  <a:pt x="5759931" y="1468062"/>
                  <a:pt x="5762552" y="1480879"/>
                </a:cubicBezTo>
                <a:cubicBezTo>
                  <a:pt x="5765174" y="1493700"/>
                  <a:pt x="5777682" y="1501969"/>
                  <a:pt x="5790505" y="1499354"/>
                </a:cubicBezTo>
                <a:cubicBezTo>
                  <a:pt x="5803329" y="1496739"/>
                  <a:pt x="5811604" y="1484224"/>
                  <a:pt x="5808983" y="1471404"/>
                </a:cubicBezTo>
                <a:cubicBezTo>
                  <a:pt x="5807088" y="1462102"/>
                  <a:pt x="5799823" y="1454831"/>
                  <a:pt x="5790505" y="1452933"/>
                </a:cubicBezTo>
                <a:lnTo>
                  <a:pt x="5790505" y="1395447"/>
                </a:lnTo>
                <a:lnTo>
                  <a:pt x="5714700" y="1395447"/>
                </a:lnTo>
                <a:lnTo>
                  <a:pt x="5714700" y="1044374"/>
                </a:lnTo>
                <a:cubicBezTo>
                  <a:pt x="5724018" y="1042485"/>
                  <a:pt x="5731283" y="1035208"/>
                  <a:pt x="5733178" y="1025897"/>
                </a:cubicBezTo>
                <a:close/>
                <a:moveTo>
                  <a:pt x="5799981" y="1476180"/>
                </a:moveTo>
                <a:cubicBezTo>
                  <a:pt x="5799981" y="1484029"/>
                  <a:pt x="5793632" y="1490393"/>
                  <a:pt x="5785768" y="1490393"/>
                </a:cubicBezTo>
                <a:cubicBezTo>
                  <a:pt x="5777903" y="1490393"/>
                  <a:pt x="5771554" y="1484029"/>
                  <a:pt x="5771554" y="1476180"/>
                </a:cubicBezTo>
                <a:cubicBezTo>
                  <a:pt x="5771554" y="1468331"/>
                  <a:pt x="5777903" y="1461966"/>
                  <a:pt x="5785768" y="1461966"/>
                </a:cubicBezTo>
                <a:cubicBezTo>
                  <a:pt x="5793538" y="1461966"/>
                  <a:pt x="5799886" y="1468214"/>
                  <a:pt x="5799981" y="1475990"/>
                </a:cubicBezTo>
                <a:close/>
                <a:moveTo>
                  <a:pt x="5709962" y="1035562"/>
                </a:moveTo>
                <a:cubicBezTo>
                  <a:pt x="5702098" y="1035562"/>
                  <a:pt x="5695749" y="1029197"/>
                  <a:pt x="5695749" y="1021348"/>
                </a:cubicBezTo>
                <a:cubicBezTo>
                  <a:pt x="5695749" y="1013499"/>
                  <a:pt x="5702098" y="1007135"/>
                  <a:pt x="5709962" y="1007135"/>
                </a:cubicBezTo>
                <a:cubicBezTo>
                  <a:pt x="5717827" y="1007135"/>
                  <a:pt x="5724176" y="1013499"/>
                  <a:pt x="5724176" y="1021348"/>
                </a:cubicBezTo>
                <a:cubicBezTo>
                  <a:pt x="5724049" y="1029119"/>
                  <a:pt x="5717732" y="1035357"/>
                  <a:pt x="5709962" y="1035372"/>
                </a:cubicBezTo>
                <a:close/>
                <a:moveTo>
                  <a:pt x="5942116" y="2514205"/>
                </a:moveTo>
                <a:cubicBezTo>
                  <a:pt x="5929292" y="2511593"/>
                  <a:pt x="5916784" y="2519865"/>
                  <a:pt x="5914163" y="2532686"/>
                </a:cubicBezTo>
                <a:cubicBezTo>
                  <a:pt x="5911573" y="2545503"/>
                  <a:pt x="5919816" y="2558014"/>
                  <a:pt x="5932640" y="2560630"/>
                </a:cubicBezTo>
                <a:cubicBezTo>
                  <a:pt x="5945464" y="2563242"/>
                  <a:pt x="5957972" y="2554973"/>
                  <a:pt x="5960593" y="2542158"/>
                </a:cubicBezTo>
                <a:lnTo>
                  <a:pt x="6064415" y="2542158"/>
                </a:lnTo>
                <a:lnTo>
                  <a:pt x="6064415" y="2532683"/>
                </a:lnTo>
                <a:lnTo>
                  <a:pt x="5960593" y="2532683"/>
                </a:lnTo>
                <a:cubicBezTo>
                  <a:pt x="5958698" y="2523371"/>
                  <a:pt x="5951433" y="2516094"/>
                  <a:pt x="5942116" y="2514205"/>
                </a:cubicBezTo>
                <a:close/>
                <a:moveTo>
                  <a:pt x="5937378" y="2551634"/>
                </a:moveTo>
                <a:cubicBezTo>
                  <a:pt x="5929513" y="2551634"/>
                  <a:pt x="5923165" y="2545270"/>
                  <a:pt x="5923165" y="2537420"/>
                </a:cubicBezTo>
                <a:cubicBezTo>
                  <a:pt x="5923165" y="2529571"/>
                  <a:pt x="5929513" y="2523207"/>
                  <a:pt x="5937378" y="2523207"/>
                </a:cubicBezTo>
                <a:cubicBezTo>
                  <a:pt x="5945243" y="2523207"/>
                  <a:pt x="5951591" y="2529571"/>
                  <a:pt x="5951591" y="2537420"/>
                </a:cubicBezTo>
                <a:cubicBezTo>
                  <a:pt x="5951497" y="2545200"/>
                  <a:pt x="5945148" y="2551460"/>
                  <a:pt x="5937378" y="2551476"/>
                </a:cubicBezTo>
                <a:close/>
                <a:moveTo>
                  <a:pt x="5477809" y="713358"/>
                </a:moveTo>
                <a:lnTo>
                  <a:pt x="5477809" y="1016579"/>
                </a:lnTo>
                <a:lnTo>
                  <a:pt x="5429957" y="1016579"/>
                </a:lnTo>
                <a:cubicBezTo>
                  <a:pt x="5427336" y="1003762"/>
                  <a:pt x="5414827" y="995489"/>
                  <a:pt x="5402004" y="998108"/>
                </a:cubicBezTo>
                <a:cubicBezTo>
                  <a:pt x="5389180" y="1000723"/>
                  <a:pt x="5380905" y="1013237"/>
                  <a:pt x="5383526" y="1026055"/>
                </a:cubicBezTo>
                <a:cubicBezTo>
                  <a:pt x="5386148" y="1038872"/>
                  <a:pt x="5398656" y="1047144"/>
                  <a:pt x="5411480" y="1044526"/>
                </a:cubicBezTo>
                <a:cubicBezTo>
                  <a:pt x="5420797" y="1042628"/>
                  <a:pt x="5428062" y="1035357"/>
                  <a:pt x="5429957" y="1026055"/>
                </a:cubicBezTo>
                <a:lnTo>
                  <a:pt x="5487285" y="1026055"/>
                </a:lnTo>
                <a:lnTo>
                  <a:pt x="5487285" y="722834"/>
                </a:lnTo>
                <a:lnTo>
                  <a:pt x="5638895" y="722834"/>
                </a:lnTo>
                <a:lnTo>
                  <a:pt x="5638895" y="589543"/>
                </a:lnTo>
                <a:cubicBezTo>
                  <a:pt x="5651719" y="586928"/>
                  <a:pt x="5659994" y="574414"/>
                  <a:pt x="5657373" y="561596"/>
                </a:cubicBezTo>
                <a:cubicBezTo>
                  <a:pt x="5654751" y="548776"/>
                  <a:pt x="5642243" y="540507"/>
                  <a:pt x="5629419" y="543122"/>
                </a:cubicBezTo>
                <a:cubicBezTo>
                  <a:pt x="5616596" y="545737"/>
                  <a:pt x="5608320" y="558251"/>
                  <a:pt x="5610942" y="571072"/>
                </a:cubicBezTo>
                <a:cubicBezTo>
                  <a:pt x="5612837" y="580374"/>
                  <a:pt x="5620101" y="587645"/>
                  <a:pt x="5629419" y="589543"/>
                </a:cubicBezTo>
                <a:lnTo>
                  <a:pt x="5629419" y="713200"/>
                </a:lnTo>
                <a:close/>
                <a:moveTo>
                  <a:pt x="5406742" y="1035530"/>
                </a:moveTo>
                <a:cubicBezTo>
                  <a:pt x="5398877" y="1035530"/>
                  <a:pt x="5392528" y="1029166"/>
                  <a:pt x="5392528" y="1021317"/>
                </a:cubicBezTo>
                <a:cubicBezTo>
                  <a:pt x="5392528" y="1013468"/>
                  <a:pt x="5398877" y="1007103"/>
                  <a:pt x="5406742" y="1007103"/>
                </a:cubicBezTo>
                <a:cubicBezTo>
                  <a:pt x="5414606" y="1007103"/>
                  <a:pt x="5420955" y="1013468"/>
                  <a:pt x="5420955" y="1021317"/>
                </a:cubicBezTo>
                <a:cubicBezTo>
                  <a:pt x="5420860" y="1029096"/>
                  <a:pt x="5414512" y="1035357"/>
                  <a:pt x="5406742" y="1035372"/>
                </a:cubicBezTo>
                <a:close/>
                <a:moveTo>
                  <a:pt x="5619944" y="566486"/>
                </a:moveTo>
                <a:cubicBezTo>
                  <a:pt x="5619944" y="558637"/>
                  <a:pt x="5626293" y="552272"/>
                  <a:pt x="5634157" y="552272"/>
                </a:cubicBezTo>
                <a:cubicBezTo>
                  <a:pt x="5642022" y="552272"/>
                  <a:pt x="5648371" y="558637"/>
                  <a:pt x="5648371" y="566486"/>
                </a:cubicBezTo>
                <a:cubicBezTo>
                  <a:pt x="5648371" y="574335"/>
                  <a:pt x="5642022" y="580699"/>
                  <a:pt x="5634157" y="580699"/>
                </a:cubicBezTo>
                <a:cubicBezTo>
                  <a:pt x="5626293" y="580699"/>
                  <a:pt x="5619944" y="574338"/>
                  <a:pt x="5619944" y="566486"/>
                </a:cubicBezTo>
                <a:cubicBezTo>
                  <a:pt x="5619944" y="566435"/>
                  <a:pt x="5619944" y="566382"/>
                  <a:pt x="5619944" y="566328"/>
                </a:cubicBezTo>
                <a:close/>
                <a:moveTo>
                  <a:pt x="5335674" y="1073907"/>
                </a:moveTo>
                <a:cubicBezTo>
                  <a:pt x="5322850" y="1071295"/>
                  <a:pt x="5310343" y="1079567"/>
                  <a:pt x="5307721" y="1092387"/>
                </a:cubicBezTo>
                <a:cubicBezTo>
                  <a:pt x="5305131" y="1105205"/>
                  <a:pt x="5313375" y="1117716"/>
                  <a:pt x="5326199" y="1120331"/>
                </a:cubicBezTo>
                <a:cubicBezTo>
                  <a:pt x="5339022" y="1122943"/>
                  <a:pt x="5351530" y="1114674"/>
                  <a:pt x="5354152" y="1101860"/>
                </a:cubicBezTo>
                <a:lnTo>
                  <a:pt x="5563090" y="1101860"/>
                </a:lnTo>
                <a:lnTo>
                  <a:pt x="5563090" y="892764"/>
                </a:lnTo>
                <a:cubicBezTo>
                  <a:pt x="5575913" y="890149"/>
                  <a:pt x="5584189" y="877634"/>
                  <a:pt x="5581567" y="864817"/>
                </a:cubicBezTo>
                <a:cubicBezTo>
                  <a:pt x="5578946" y="851997"/>
                  <a:pt x="5566438" y="843727"/>
                  <a:pt x="5553614" y="846343"/>
                </a:cubicBezTo>
                <a:cubicBezTo>
                  <a:pt x="5540790" y="848958"/>
                  <a:pt x="5532515" y="861472"/>
                  <a:pt x="5535137" y="874293"/>
                </a:cubicBezTo>
                <a:cubicBezTo>
                  <a:pt x="5537032" y="883595"/>
                  <a:pt x="5544296" y="890866"/>
                  <a:pt x="5553614" y="892764"/>
                </a:cubicBezTo>
                <a:lnTo>
                  <a:pt x="5553614" y="1092226"/>
                </a:lnTo>
                <a:lnTo>
                  <a:pt x="5354152" y="1092226"/>
                </a:lnTo>
                <a:cubicBezTo>
                  <a:pt x="5352194" y="1082978"/>
                  <a:pt x="5344929" y="1075773"/>
                  <a:pt x="5335674" y="1073907"/>
                </a:cubicBezTo>
                <a:close/>
                <a:moveTo>
                  <a:pt x="5330937" y="1111336"/>
                </a:moveTo>
                <a:cubicBezTo>
                  <a:pt x="5323072" y="1111336"/>
                  <a:pt x="5316723" y="1104971"/>
                  <a:pt x="5316723" y="1097122"/>
                </a:cubicBezTo>
                <a:cubicBezTo>
                  <a:pt x="5316723" y="1089273"/>
                  <a:pt x="5323072" y="1082909"/>
                  <a:pt x="5330937" y="1082909"/>
                </a:cubicBezTo>
                <a:cubicBezTo>
                  <a:pt x="5338801" y="1082909"/>
                  <a:pt x="5345150" y="1089273"/>
                  <a:pt x="5345150" y="1097122"/>
                </a:cubicBezTo>
                <a:cubicBezTo>
                  <a:pt x="5345055" y="1104902"/>
                  <a:pt x="5338706" y="1111162"/>
                  <a:pt x="5330937" y="1111178"/>
                </a:cubicBezTo>
                <a:close/>
                <a:moveTo>
                  <a:pt x="5544139" y="869707"/>
                </a:moveTo>
                <a:cubicBezTo>
                  <a:pt x="5544139" y="861857"/>
                  <a:pt x="5550487" y="855493"/>
                  <a:pt x="5558352" y="855493"/>
                </a:cubicBezTo>
                <a:cubicBezTo>
                  <a:pt x="5566217" y="855493"/>
                  <a:pt x="5572566" y="861857"/>
                  <a:pt x="5572566" y="869707"/>
                </a:cubicBezTo>
                <a:cubicBezTo>
                  <a:pt x="5572566" y="877555"/>
                  <a:pt x="5566217" y="883920"/>
                  <a:pt x="5558352" y="883920"/>
                </a:cubicBezTo>
                <a:cubicBezTo>
                  <a:pt x="5550487" y="883920"/>
                  <a:pt x="5544139" y="877559"/>
                  <a:pt x="5544139" y="869707"/>
                </a:cubicBezTo>
                <a:cubicBezTo>
                  <a:pt x="5544139" y="869656"/>
                  <a:pt x="5544139" y="869602"/>
                  <a:pt x="5544139" y="869549"/>
                </a:cubicBezTo>
                <a:close/>
                <a:moveTo>
                  <a:pt x="6017921" y="2362595"/>
                </a:moveTo>
                <a:cubicBezTo>
                  <a:pt x="6005097" y="2359983"/>
                  <a:pt x="5992589" y="2368255"/>
                  <a:pt x="5989968" y="2381076"/>
                </a:cubicBezTo>
                <a:cubicBezTo>
                  <a:pt x="5987378" y="2393893"/>
                  <a:pt x="5995621" y="2406404"/>
                  <a:pt x="6008445" y="2409019"/>
                </a:cubicBezTo>
                <a:cubicBezTo>
                  <a:pt x="6021269" y="2411631"/>
                  <a:pt x="6033777" y="2403362"/>
                  <a:pt x="6036398" y="2390548"/>
                </a:cubicBezTo>
                <a:lnTo>
                  <a:pt x="6064415" y="2390548"/>
                </a:lnTo>
                <a:lnTo>
                  <a:pt x="6064415" y="2381072"/>
                </a:lnTo>
                <a:lnTo>
                  <a:pt x="6036398" y="2381072"/>
                </a:lnTo>
                <a:cubicBezTo>
                  <a:pt x="6034503" y="2371761"/>
                  <a:pt x="6027239" y="2364484"/>
                  <a:pt x="6017921" y="2362595"/>
                </a:cubicBezTo>
                <a:close/>
                <a:moveTo>
                  <a:pt x="6013183" y="2400024"/>
                </a:moveTo>
                <a:cubicBezTo>
                  <a:pt x="6005318" y="2400024"/>
                  <a:pt x="5998970" y="2393659"/>
                  <a:pt x="5998970" y="2385810"/>
                </a:cubicBezTo>
                <a:cubicBezTo>
                  <a:pt x="5998970" y="2377961"/>
                  <a:pt x="6005318" y="2371597"/>
                  <a:pt x="6013183" y="2371597"/>
                </a:cubicBezTo>
                <a:cubicBezTo>
                  <a:pt x="6021048" y="2371597"/>
                  <a:pt x="6027397" y="2377961"/>
                  <a:pt x="6027397" y="2385810"/>
                </a:cubicBezTo>
                <a:cubicBezTo>
                  <a:pt x="6027302" y="2393590"/>
                  <a:pt x="6020953" y="2399850"/>
                  <a:pt x="6013183" y="2399866"/>
                </a:cubicBezTo>
                <a:close/>
                <a:moveTo>
                  <a:pt x="5856835" y="2421754"/>
                </a:moveTo>
                <a:lnTo>
                  <a:pt x="5856835" y="2700970"/>
                </a:lnTo>
                <a:lnTo>
                  <a:pt x="5866311" y="2695506"/>
                </a:lnTo>
                <a:lnTo>
                  <a:pt x="5866311" y="2425481"/>
                </a:lnTo>
                <a:lnTo>
                  <a:pt x="5977239" y="2314585"/>
                </a:lnTo>
                <a:lnTo>
                  <a:pt x="6064415" y="2314585"/>
                </a:lnTo>
                <a:lnTo>
                  <a:pt x="6064415" y="2305109"/>
                </a:lnTo>
                <a:lnTo>
                  <a:pt x="5973354" y="2305109"/>
                </a:lnTo>
                <a:close/>
                <a:moveTo>
                  <a:pt x="5657373" y="1547057"/>
                </a:moveTo>
                <a:cubicBezTo>
                  <a:pt x="5654751" y="1534240"/>
                  <a:pt x="5642243" y="1525968"/>
                  <a:pt x="5629419" y="1528586"/>
                </a:cubicBezTo>
                <a:cubicBezTo>
                  <a:pt x="5616596" y="1531201"/>
                  <a:pt x="5608320" y="1543716"/>
                  <a:pt x="5610942" y="1556533"/>
                </a:cubicBezTo>
                <a:cubicBezTo>
                  <a:pt x="5613563" y="1569350"/>
                  <a:pt x="5626071" y="1577623"/>
                  <a:pt x="5638895" y="1575004"/>
                </a:cubicBezTo>
                <a:cubicBezTo>
                  <a:pt x="5648213" y="1573106"/>
                  <a:pt x="5655477" y="1565835"/>
                  <a:pt x="5657373" y="1556533"/>
                </a:cubicBezTo>
                <a:lnTo>
                  <a:pt x="5942116" y="1556533"/>
                </a:lnTo>
                <a:lnTo>
                  <a:pt x="5942116" y="1195985"/>
                </a:lnTo>
                <a:cubicBezTo>
                  <a:pt x="5954939" y="1193369"/>
                  <a:pt x="5963215" y="1180855"/>
                  <a:pt x="5960593" y="1168038"/>
                </a:cubicBezTo>
                <a:cubicBezTo>
                  <a:pt x="5957972" y="1155217"/>
                  <a:pt x="5945464" y="1146948"/>
                  <a:pt x="5932640" y="1149563"/>
                </a:cubicBezTo>
                <a:cubicBezTo>
                  <a:pt x="5919816" y="1152179"/>
                  <a:pt x="5911541" y="1164693"/>
                  <a:pt x="5914163" y="1177513"/>
                </a:cubicBezTo>
                <a:cubicBezTo>
                  <a:pt x="5916058" y="1186815"/>
                  <a:pt x="5923322" y="1194086"/>
                  <a:pt x="5932640" y="1195985"/>
                </a:cubicBezTo>
                <a:lnTo>
                  <a:pt x="5932640" y="1547057"/>
                </a:lnTo>
                <a:close/>
                <a:moveTo>
                  <a:pt x="5634157" y="1566009"/>
                </a:moveTo>
                <a:cubicBezTo>
                  <a:pt x="5626293" y="1566009"/>
                  <a:pt x="5619944" y="1559644"/>
                  <a:pt x="5619944" y="1551795"/>
                </a:cubicBezTo>
                <a:cubicBezTo>
                  <a:pt x="5619944" y="1543946"/>
                  <a:pt x="5626293" y="1537582"/>
                  <a:pt x="5634157" y="1537582"/>
                </a:cubicBezTo>
                <a:cubicBezTo>
                  <a:pt x="5642022" y="1537582"/>
                  <a:pt x="5648371" y="1543946"/>
                  <a:pt x="5648371" y="1551795"/>
                </a:cubicBezTo>
                <a:cubicBezTo>
                  <a:pt x="5648339" y="1559638"/>
                  <a:pt x="5641990" y="1565990"/>
                  <a:pt x="5634157" y="1566009"/>
                </a:cubicBezTo>
                <a:close/>
                <a:moveTo>
                  <a:pt x="5923165" y="1172769"/>
                </a:moveTo>
                <a:cubicBezTo>
                  <a:pt x="5923165" y="1164920"/>
                  <a:pt x="5929513" y="1158556"/>
                  <a:pt x="5937378" y="1158556"/>
                </a:cubicBezTo>
                <a:cubicBezTo>
                  <a:pt x="5945243" y="1158556"/>
                  <a:pt x="5951591" y="1164920"/>
                  <a:pt x="5951591" y="1172769"/>
                </a:cubicBezTo>
                <a:cubicBezTo>
                  <a:pt x="5951591" y="1180618"/>
                  <a:pt x="5945243" y="1186983"/>
                  <a:pt x="5937378" y="1186983"/>
                </a:cubicBezTo>
                <a:cubicBezTo>
                  <a:pt x="5929513" y="1186983"/>
                  <a:pt x="5923165" y="1180618"/>
                  <a:pt x="5923165" y="1172769"/>
                </a:cubicBezTo>
                <a:close/>
                <a:moveTo>
                  <a:pt x="5942116" y="2438242"/>
                </a:moveTo>
                <a:cubicBezTo>
                  <a:pt x="5929292" y="2435630"/>
                  <a:pt x="5916784" y="2443902"/>
                  <a:pt x="5914163" y="2456723"/>
                </a:cubicBezTo>
                <a:cubicBezTo>
                  <a:pt x="5911573" y="2469540"/>
                  <a:pt x="5919816" y="2482051"/>
                  <a:pt x="5932640" y="2484666"/>
                </a:cubicBezTo>
                <a:cubicBezTo>
                  <a:pt x="5945464" y="2487278"/>
                  <a:pt x="5957972" y="2479009"/>
                  <a:pt x="5960593" y="2466195"/>
                </a:cubicBezTo>
                <a:lnTo>
                  <a:pt x="6064415" y="2466195"/>
                </a:lnTo>
                <a:lnTo>
                  <a:pt x="6064415" y="2456720"/>
                </a:lnTo>
                <a:lnTo>
                  <a:pt x="5960593" y="2456720"/>
                </a:lnTo>
                <a:cubicBezTo>
                  <a:pt x="5958635" y="2447471"/>
                  <a:pt x="5951370" y="2440267"/>
                  <a:pt x="5942116" y="2438400"/>
                </a:cubicBezTo>
                <a:close/>
                <a:moveTo>
                  <a:pt x="5937378" y="2475671"/>
                </a:moveTo>
                <a:cubicBezTo>
                  <a:pt x="5929513" y="2475671"/>
                  <a:pt x="5923165" y="2469306"/>
                  <a:pt x="5923165" y="2461457"/>
                </a:cubicBezTo>
                <a:cubicBezTo>
                  <a:pt x="5923165" y="2453608"/>
                  <a:pt x="5929513" y="2447244"/>
                  <a:pt x="5937378" y="2447244"/>
                </a:cubicBezTo>
                <a:cubicBezTo>
                  <a:pt x="5945243" y="2447244"/>
                  <a:pt x="5951591" y="2453608"/>
                  <a:pt x="5951591" y="2461457"/>
                </a:cubicBezTo>
                <a:cubicBezTo>
                  <a:pt x="5951560" y="2469300"/>
                  <a:pt x="5945211" y="2475652"/>
                  <a:pt x="5937378" y="2475671"/>
                </a:cubicBezTo>
                <a:close/>
                <a:moveTo>
                  <a:pt x="5781030" y="2378956"/>
                </a:moveTo>
                <a:lnTo>
                  <a:pt x="5781030" y="2744779"/>
                </a:lnTo>
                <a:lnTo>
                  <a:pt x="5790505" y="2739220"/>
                </a:lnTo>
                <a:lnTo>
                  <a:pt x="5790505" y="2382841"/>
                </a:lnTo>
                <a:lnTo>
                  <a:pt x="5934598" y="2238780"/>
                </a:lnTo>
                <a:lnTo>
                  <a:pt x="6064415" y="2238780"/>
                </a:lnTo>
                <a:lnTo>
                  <a:pt x="6064415" y="2229304"/>
                </a:lnTo>
                <a:lnTo>
                  <a:pt x="5930714" y="2229304"/>
                </a:lnTo>
                <a:close/>
                <a:moveTo>
                  <a:pt x="6008445" y="2077694"/>
                </a:moveTo>
                <a:lnTo>
                  <a:pt x="5884788" y="2077694"/>
                </a:lnTo>
                <a:cubicBezTo>
                  <a:pt x="5882167" y="2064876"/>
                  <a:pt x="5869659" y="2056604"/>
                  <a:pt x="5856835" y="2059223"/>
                </a:cubicBezTo>
                <a:cubicBezTo>
                  <a:pt x="5844011" y="2061838"/>
                  <a:pt x="5835736" y="2074352"/>
                  <a:pt x="5838358" y="2087169"/>
                </a:cubicBezTo>
                <a:cubicBezTo>
                  <a:pt x="5840979" y="2099987"/>
                  <a:pt x="5853487" y="2108259"/>
                  <a:pt x="5866311" y="2105641"/>
                </a:cubicBezTo>
                <a:cubicBezTo>
                  <a:pt x="5875628" y="2103742"/>
                  <a:pt x="5882893" y="2096471"/>
                  <a:pt x="5884788" y="2087169"/>
                </a:cubicBezTo>
                <a:lnTo>
                  <a:pt x="6017921" y="2087169"/>
                </a:lnTo>
                <a:lnTo>
                  <a:pt x="6017921" y="1859754"/>
                </a:lnTo>
                <a:lnTo>
                  <a:pt x="6064415" y="1859754"/>
                </a:lnTo>
                <a:lnTo>
                  <a:pt x="6064415" y="1850278"/>
                </a:lnTo>
                <a:lnTo>
                  <a:pt x="6008445" y="1850278"/>
                </a:lnTo>
                <a:close/>
                <a:moveTo>
                  <a:pt x="5861573" y="2096645"/>
                </a:moveTo>
                <a:cubicBezTo>
                  <a:pt x="5853708" y="2096645"/>
                  <a:pt x="5847359" y="2090280"/>
                  <a:pt x="5847359" y="2082431"/>
                </a:cubicBezTo>
                <a:cubicBezTo>
                  <a:pt x="5847359" y="2074582"/>
                  <a:pt x="5853708" y="2068218"/>
                  <a:pt x="5861573" y="2068218"/>
                </a:cubicBezTo>
                <a:cubicBezTo>
                  <a:pt x="5869438" y="2068218"/>
                  <a:pt x="5875786" y="2074582"/>
                  <a:pt x="5875786" y="2082431"/>
                </a:cubicBezTo>
                <a:cubicBezTo>
                  <a:pt x="5875755" y="2090274"/>
                  <a:pt x="5869406" y="2096626"/>
                  <a:pt x="5861573" y="2096645"/>
                </a:cubicBezTo>
                <a:close/>
                <a:moveTo>
                  <a:pt x="5747865" y="2305109"/>
                </a:moveTo>
                <a:lnTo>
                  <a:pt x="5657373" y="2305109"/>
                </a:lnTo>
                <a:cubicBezTo>
                  <a:pt x="5654751" y="2292292"/>
                  <a:pt x="5642243" y="2284020"/>
                  <a:pt x="5629419" y="2286638"/>
                </a:cubicBezTo>
                <a:cubicBezTo>
                  <a:pt x="5616596" y="2289253"/>
                  <a:pt x="5608320" y="2301768"/>
                  <a:pt x="5610942" y="2314585"/>
                </a:cubicBezTo>
                <a:cubicBezTo>
                  <a:pt x="5613563" y="2327402"/>
                  <a:pt x="5626071" y="2335674"/>
                  <a:pt x="5638895" y="2333056"/>
                </a:cubicBezTo>
                <a:cubicBezTo>
                  <a:pt x="5648213" y="2331158"/>
                  <a:pt x="5655477" y="2323887"/>
                  <a:pt x="5657373" y="2314585"/>
                </a:cubicBezTo>
                <a:lnTo>
                  <a:pt x="5751718" y="2314585"/>
                </a:lnTo>
                <a:lnTo>
                  <a:pt x="5903329" y="2162974"/>
                </a:lnTo>
                <a:lnTo>
                  <a:pt x="6064415" y="2162974"/>
                </a:lnTo>
                <a:lnTo>
                  <a:pt x="6064415" y="2153499"/>
                </a:lnTo>
                <a:lnTo>
                  <a:pt x="5899475" y="2153499"/>
                </a:lnTo>
                <a:close/>
                <a:moveTo>
                  <a:pt x="5634157" y="2324060"/>
                </a:moveTo>
                <a:cubicBezTo>
                  <a:pt x="5626293" y="2324060"/>
                  <a:pt x="5619944" y="2317696"/>
                  <a:pt x="5619944" y="2309847"/>
                </a:cubicBezTo>
                <a:cubicBezTo>
                  <a:pt x="5619944" y="2301998"/>
                  <a:pt x="5626293" y="2295634"/>
                  <a:pt x="5634157" y="2295634"/>
                </a:cubicBezTo>
                <a:cubicBezTo>
                  <a:pt x="5642022" y="2295634"/>
                  <a:pt x="5648371" y="2301998"/>
                  <a:pt x="5648371" y="2309847"/>
                </a:cubicBezTo>
                <a:cubicBezTo>
                  <a:pt x="5648339" y="2317690"/>
                  <a:pt x="5641990" y="2324042"/>
                  <a:pt x="5634157" y="2324060"/>
                </a:cubicBezTo>
                <a:close/>
                <a:moveTo>
                  <a:pt x="5553614" y="2077694"/>
                </a:moveTo>
                <a:lnTo>
                  <a:pt x="5402004" y="2077694"/>
                </a:lnTo>
                <a:lnTo>
                  <a:pt x="5402004" y="2345791"/>
                </a:lnTo>
                <a:lnTo>
                  <a:pt x="5174588" y="2573207"/>
                </a:lnTo>
                <a:lnTo>
                  <a:pt x="5174588" y="2590010"/>
                </a:lnTo>
                <a:cubicBezTo>
                  <a:pt x="5161764" y="2592626"/>
                  <a:pt x="5153489" y="2605140"/>
                  <a:pt x="5156111" y="2617957"/>
                </a:cubicBezTo>
                <a:cubicBezTo>
                  <a:pt x="5158732" y="2630778"/>
                  <a:pt x="5171240" y="2639047"/>
                  <a:pt x="5184064" y="2636432"/>
                </a:cubicBezTo>
                <a:cubicBezTo>
                  <a:pt x="5196888" y="2633813"/>
                  <a:pt x="5205163" y="2621302"/>
                  <a:pt x="5202541" y="2608482"/>
                </a:cubicBezTo>
                <a:cubicBezTo>
                  <a:pt x="5200646" y="2599180"/>
                  <a:pt x="5193382" y="2591909"/>
                  <a:pt x="5184064" y="2590010"/>
                </a:cubicBezTo>
                <a:lnTo>
                  <a:pt x="5184064" y="2577376"/>
                </a:lnTo>
                <a:lnTo>
                  <a:pt x="5411480" y="2349961"/>
                </a:lnTo>
                <a:lnTo>
                  <a:pt x="5411480" y="2087169"/>
                </a:lnTo>
                <a:lnTo>
                  <a:pt x="5563090" y="2087169"/>
                </a:lnTo>
                <a:lnTo>
                  <a:pt x="5563090" y="1783949"/>
                </a:lnTo>
                <a:lnTo>
                  <a:pt x="6064415" y="1783949"/>
                </a:lnTo>
                <a:lnTo>
                  <a:pt x="6064415" y="1774473"/>
                </a:lnTo>
                <a:lnTo>
                  <a:pt x="5553614" y="1774473"/>
                </a:lnTo>
                <a:close/>
                <a:moveTo>
                  <a:pt x="5193540" y="2613068"/>
                </a:moveTo>
                <a:cubicBezTo>
                  <a:pt x="5193540" y="2620917"/>
                  <a:pt x="5187191" y="2627281"/>
                  <a:pt x="5179326" y="2627281"/>
                </a:cubicBezTo>
                <a:cubicBezTo>
                  <a:pt x="5171461" y="2627281"/>
                  <a:pt x="5165113" y="2620917"/>
                  <a:pt x="5165113" y="2613068"/>
                </a:cubicBezTo>
                <a:cubicBezTo>
                  <a:pt x="5165113" y="2605219"/>
                  <a:pt x="5171461" y="2598854"/>
                  <a:pt x="5179326" y="2598854"/>
                </a:cubicBezTo>
                <a:cubicBezTo>
                  <a:pt x="5187191" y="2598854"/>
                  <a:pt x="5193540" y="2605219"/>
                  <a:pt x="5193540" y="2613068"/>
                </a:cubicBezTo>
                <a:close/>
                <a:moveTo>
                  <a:pt x="5477809" y="2001888"/>
                </a:moveTo>
                <a:lnTo>
                  <a:pt x="5354152" y="2001888"/>
                </a:lnTo>
                <a:cubicBezTo>
                  <a:pt x="5351530" y="1989071"/>
                  <a:pt x="5339022" y="1980799"/>
                  <a:pt x="5326199" y="1983417"/>
                </a:cubicBezTo>
                <a:cubicBezTo>
                  <a:pt x="5313375" y="1986033"/>
                  <a:pt x="5305099" y="1998547"/>
                  <a:pt x="5307721" y="2011364"/>
                </a:cubicBezTo>
                <a:cubicBezTo>
                  <a:pt x="5310343" y="2024181"/>
                  <a:pt x="5322850" y="2032454"/>
                  <a:pt x="5335674" y="2029835"/>
                </a:cubicBezTo>
                <a:cubicBezTo>
                  <a:pt x="5344992" y="2027937"/>
                  <a:pt x="5352257" y="2020666"/>
                  <a:pt x="5354152" y="2011364"/>
                </a:cubicBezTo>
                <a:lnTo>
                  <a:pt x="5487285" y="2011364"/>
                </a:lnTo>
                <a:lnTo>
                  <a:pt x="5487285" y="1708143"/>
                </a:lnTo>
                <a:lnTo>
                  <a:pt x="6064415" y="1708143"/>
                </a:lnTo>
                <a:lnTo>
                  <a:pt x="6064415" y="1698668"/>
                </a:lnTo>
                <a:lnTo>
                  <a:pt x="5477809" y="1698668"/>
                </a:lnTo>
                <a:close/>
                <a:moveTo>
                  <a:pt x="5330937" y="2020840"/>
                </a:moveTo>
                <a:cubicBezTo>
                  <a:pt x="5323072" y="2020840"/>
                  <a:pt x="5316723" y="2014475"/>
                  <a:pt x="5316723" y="2006626"/>
                </a:cubicBezTo>
                <a:cubicBezTo>
                  <a:pt x="5316723" y="1998777"/>
                  <a:pt x="5323072" y="1992413"/>
                  <a:pt x="5330937" y="1992413"/>
                </a:cubicBezTo>
                <a:cubicBezTo>
                  <a:pt x="5338801" y="1992413"/>
                  <a:pt x="5345150" y="1998777"/>
                  <a:pt x="5345150" y="2006626"/>
                </a:cubicBezTo>
                <a:cubicBezTo>
                  <a:pt x="5345118" y="2014469"/>
                  <a:pt x="5338770" y="2020821"/>
                  <a:pt x="5330937" y="2020840"/>
                </a:cubicBezTo>
                <a:close/>
                <a:moveTo>
                  <a:pt x="5781030" y="938658"/>
                </a:moveTo>
                <a:lnTo>
                  <a:pt x="5781030" y="1301322"/>
                </a:lnTo>
                <a:cubicBezTo>
                  <a:pt x="5768206" y="1303938"/>
                  <a:pt x="5759931" y="1316452"/>
                  <a:pt x="5762552" y="1329269"/>
                </a:cubicBezTo>
                <a:cubicBezTo>
                  <a:pt x="5765174" y="1342090"/>
                  <a:pt x="5777682" y="1350359"/>
                  <a:pt x="5790505" y="1347743"/>
                </a:cubicBezTo>
                <a:cubicBezTo>
                  <a:pt x="5803329" y="1345128"/>
                  <a:pt x="5811604" y="1332614"/>
                  <a:pt x="5808983" y="1319793"/>
                </a:cubicBezTo>
                <a:cubicBezTo>
                  <a:pt x="5807088" y="1310492"/>
                  <a:pt x="5799823" y="1303221"/>
                  <a:pt x="5790505" y="1301322"/>
                </a:cubicBezTo>
                <a:lnTo>
                  <a:pt x="5790505" y="942543"/>
                </a:lnTo>
                <a:lnTo>
                  <a:pt x="5934598" y="798481"/>
                </a:lnTo>
                <a:lnTo>
                  <a:pt x="6064415" y="798481"/>
                </a:lnTo>
                <a:lnTo>
                  <a:pt x="6064415" y="789006"/>
                </a:lnTo>
                <a:lnTo>
                  <a:pt x="5930714" y="789006"/>
                </a:lnTo>
                <a:close/>
                <a:moveTo>
                  <a:pt x="5799981" y="1324380"/>
                </a:moveTo>
                <a:cubicBezTo>
                  <a:pt x="5799981" y="1332229"/>
                  <a:pt x="5793632" y="1338593"/>
                  <a:pt x="5785768" y="1338593"/>
                </a:cubicBezTo>
                <a:cubicBezTo>
                  <a:pt x="5777903" y="1338593"/>
                  <a:pt x="5771554" y="1332229"/>
                  <a:pt x="5771554" y="1324380"/>
                </a:cubicBezTo>
                <a:cubicBezTo>
                  <a:pt x="5771554" y="1316531"/>
                  <a:pt x="5777903" y="1310166"/>
                  <a:pt x="5785768" y="1310166"/>
                </a:cubicBezTo>
                <a:cubicBezTo>
                  <a:pt x="5793632" y="1310166"/>
                  <a:pt x="5799981" y="1316531"/>
                  <a:pt x="5799981" y="1324380"/>
                </a:cubicBezTo>
                <a:close/>
                <a:moveTo>
                  <a:pt x="6008445" y="637395"/>
                </a:moveTo>
                <a:lnTo>
                  <a:pt x="5884788" y="637395"/>
                </a:lnTo>
                <a:cubicBezTo>
                  <a:pt x="5882167" y="624578"/>
                  <a:pt x="5869659" y="616306"/>
                  <a:pt x="5856835" y="618924"/>
                </a:cubicBezTo>
                <a:cubicBezTo>
                  <a:pt x="5844011" y="621539"/>
                  <a:pt x="5835736" y="634054"/>
                  <a:pt x="5838358" y="646871"/>
                </a:cubicBezTo>
                <a:cubicBezTo>
                  <a:pt x="5840979" y="659688"/>
                  <a:pt x="5853487" y="667961"/>
                  <a:pt x="5866311" y="665342"/>
                </a:cubicBezTo>
                <a:cubicBezTo>
                  <a:pt x="5875628" y="663444"/>
                  <a:pt x="5882893" y="656173"/>
                  <a:pt x="5884788" y="646871"/>
                </a:cubicBezTo>
                <a:lnTo>
                  <a:pt x="6017921" y="646871"/>
                </a:lnTo>
                <a:lnTo>
                  <a:pt x="6017921" y="419455"/>
                </a:lnTo>
                <a:lnTo>
                  <a:pt x="6064415" y="419455"/>
                </a:lnTo>
                <a:lnTo>
                  <a:pt x="6064415" y="409980"/>
                </a:lnTo>
                <a:lnTo>
                  <a:pt x="6008445" y="409980"/>
                </a:lnTo>
                <a:close/>
                <a:moveTo>
                  <a:pt x="5861573" y="656347"/>
                </a:moveTo>
                <a:cubicBezTo>
                  <a:pt x="5853708" y="656347"/>
                  <a:pt x="5847359" y="649982"/>
                  <a:pt x="5847359" y="642133"/>
                </a:cubicBezTo>
                <a:cubicBezTo>
                  <a:pt x="5847359" y="634284"/>
                  <a:pt x="5853708" y="627920"/>
                  <a:pt x="5861573" y="627920"/>
                </a:cubicBezTo>
                <a:cubicBezTo>
                  <a:pt x="5869438" y="627920"/>
                  <a:pt x="5875786" y="634284"/>
                  <a:pt x="5875786" y="642133"/>
                </a:cubicBezTo>
                <a:cubicBezTo>
                  <a:pt x="5875755" y="649976"/>
                  <a:pt x="5869406" y="656331"/>
                  <a:pt x="5861573" y="656347"/>
                </a:cubicBezTo>
                <a:close/>
                <a:moveTo>
                  <a:pt x="5747865" y="864811"/>
                </a:moveTo>
                <a:lnTo>
                  <a:pt x="5657373" y="864811"/>
                </a:lnTo>
                <a:cubicBezTo>
                  <a:pt x="5654751" y="851993"/>
                  <a:pt x="5642243" y="843721"/>
                  <a:pt x="5629419" y="846340"/>
                </a:cubicBezTo>
                <a:cubicBezTo>
                  <a:pt x="5616596" y="848955"/>
                  <a:pt x="5608320" y="861469"/>
                  <a:pt x="5610942" y="874286"/>
                </a:cubicBezTo>
                <a:cubicBezTo>
                  <a:pt x="5613563" y="887104"/>
                  <a:pt x="5626071" y="895376"/>
                  <a:pt x="5638895" y="892758"/>
                </a:cubicBezTo>
                <a:cubicBezTo>
                  <a:pt x="5648213" y="890859"/>
                  <a:pt x="5655477" y="883588"/>
                  <a:pt x="5657373" y="874286"/>
                </a:cubicBezTo>
                <a:lnTo>
                  <a:pt x="5751718" y="874286"/>
                </a:lnTo>
                <a:lnTo>
                  <a:pt x="5903329" y="722676"/>
                </a:lnTo>
                <a:lnTo>
                  <a:pt x="6064415" y="722676"/>
                </a:lnTo>
                <a:lnTo>
                  <a:pt x="6064415" y="713200"/>
                </a:lnTo>
                <a:lnTo>
                  <a:pt x="5899475" y="713200"/>
                </a:lnTo>
                <a:close/>
                <a:moveTo>
                  <a:pt x="5634157" y="883762"/>
                </a:moveTo>
                <a:cubicBezTo>
                  <a:pt x="5626293" y="883762"/>
                  <a:pt x="5619944" y="877398"/>
                  <a:pt x="5619944" y="869549"/>
                </a:cubicBezTo>
                <a:cubicBezTo>
                  <a:pt x="5619944" y="861700"/>
                  <a:pt x="5626293" y="855335"/>
                  <a:pt x="5634157" y="855335"/>
                </a:cubicBezTo>
                <a:cubicBezTo>
                  <a:pt x="5642022" y="855335"/>
                  <a:pt x="5648371" y="861700"/>
                  <a:pt x="5648371" y="869549"/>
                </a:cubicBezTo>
                <a:cubicBezTo>
                  <a:pt x="5648339" y="877391"/>
                  <a:pt x="5641990" y="883743"/>
                  <a:pt x="5634157" y="883762"/>
                </a:cubicBezTo>
                <a:close/>
                <a:moveTo>
                  <a:pt x="5553614" y="637395"/>
                </a:moveTo>
                <a:lnTo>
                  <a:pt x="5402004" y="637395"/>
                </a:lnTo>
                <a:lnTo>
                  <a:pt x="5402004" y="905493"/>
                </a:lnTo>
                <a:lnTo>
                  <a:pt x="5174588" y="1132908"/>
                </a:lnTo>
                <a:lnTo>
                  <a:pt x="5174588" y="1149712"/>
                </a:lnTo>
                <a:cubicBezTo>
                  <a:pt x="5161764" y="1152327"/>
                  <a:pt x="5153489" y="1164841"/>
                  <a:pt x="5156111" y="1177659"/>
                </a:cubicBezTo>
                <a:cubicBezTo>
                  <a:pt x="5158732" y="1190479"/>
                  <a:pt x="5171240" y="1198748"/>
                  <a:pt x="5184064" y="1196133"/>
                </a:cubicBezTo>
                <a:cubicBezTo>
                  <a:pt x="5196888" y="1193518"/>
                  <a:pt x="5205163" y="1181004"/>
                  <a:pt x="5202541" y="1168183"/>
                </a:cubicBezTo>
                <a:cubicBezTo>
                  <a:pt x="5200646" y="1158881"/>
                  <a:pt x="5193382" y="1151610"/>
                  <a:pt x="5184064" y="1149712"/>
                </a:cubicBezTo>
                <a:lnTo>
                  <a:pt x="5184064" y="1137078"/>
                </a:lnTo>
                <a:lnTo>
                  <a:pt x="5411480" y="909662"/>
                </a:lnTo>
                <a:lnTo>
                  <a:pt x="5411480" y="646871"/>
                </a:lnTo>
                <a:lnTo>
                  <a:pt x="5563090" y="646871"/>
                </a:lnTo>
                <a:lnTo>
                  <a:pt x="5563090" y="343650"/>
                </a:lnTo>
                <a:lnTo>
                  <a:pt x="6064415" y="343650"/>
                </a:lnTo>
                <a:lnTo>
                  <a:pt x="6064415" y="334175"/>
                </a:lnTo>
                <a:lnTo>
                  <a:pt x="5553614" y="334175"/>
                </a:lnTo>
                <a:close/>
                <a:moveTo>
                  <a:pt x="5193540" y="1172769"/>
                </a:moveTo>
                <a:cubicBezTo>
                  <a:pt x="5193540" y="1180618"/>
                  <a:pt x="5187191" y="1186983"/>
                  <a:pt x="5179326" y="1186983"/>
                </a:cubicBezTo>
                <a:cubicBezTo>
                  <a:pt x="5171461" y="1186983"/>
                  <a:pt x="5165113" y="1180618"/>
                  <a:pt x="5165113" y="1172769"/>
                </a:cubicBezTo>
                <a:cubicBezTo>
                  <a:pt x="5165113" y="1164920"/>
                  <a:pt x="5171461" y="1158556"/>
                  <a:pt x="5179326" y="1158556"/>
                </a:cubicBezTo>
                <a:cubicBezTo>
                  <a:pt x="5187191" y="1158556"/>
                  <a:pt x="5193540" y="1164920"/>
                  <a:pt x="5193540" y="1172769"/>
                </a:cubicBezTo>
                <a:close/>
                <a:moveTo>
                  <a:pt x="6036398" y="106759"/>
                </a:moveTo>
                <a:cubicBezTo>
                  <a:pt x="6033777" y="93940"/>
                  <a:pt x="6021269" y="85670"/>
                  <a:pt x="6008445" y="88286"/>
                </a:cubicBezTo>
                <a:cubicBezTo>
                  <a:pt x="5995621" y="90903"/>
                  <a:pt x="5987346" y="103416"/>
                  <a:pt x="5989968" y="116235"/>
                </a:cubicBezTo>
                <a:cubicBezTo>
                  <a:pt x="5992589" y="129053"/>
                  <a:pt x="6005097" y="137324"/>
                  <a:pt x="6017921" y="134707"/>
                </a:cubicBezTo>
                <a:cubicBezTo>
                  <a:pt x="6027239" y="132808"/>
                  <a:pt x="6034503" y="125538"/>
                  <a:pt x="6036398" y="116235"/>
                </a:cubicBezTo>
                <a:lnTo>
                  <a:pt x="6064415" y="116235"/>
                </a:lnTo>
                <a:lnTo>
                  <a:pt x="6064415" y="106759"/>
                </a:lnTo>
                <a:close/>
                <a:moveTo>
                  <a:pt x="6013183" y="125710"/>
                </a:moveTo>
                <a:cubicBezTo>
                  <a:pt x="6005318" y="125710"/>
                  <a:pt x="5998970" y="119347"/>
                  <a:pt x="5998970" y="111497"/>
                </a:cubicBezTo>
                <a:cubicBezTo>
                  <a:pt x="5998970" y="103647"/>
                  <a:pt x="6005318" y="97283"/>
                  <a:pt x="6013183" y="97283"/>
                </a:cubicBezTo>
                <a:cubicBezTo>
                  <a:pt x="6021048" y="97283"/>
                  <a:pt x="6027397" y="103647"/>
                  <a:pt x="6027397" y="111497"/>
                </a:cubicBezTo>
                <a:cubicBezTo>
                  <a:pt x="6027365" y="119339"/>
                  <a:pt x="6021016" y="125693"/>
                  <a:pt x="6013183" y="125710"/>
                </a:cubicBezTo>
                <a:close/>
                <a:moveTo>
                  <a:pt x="5563090" y="0"/>
                </a:moveTo>
                <a:lnTo>
                  <a:pt x="5553614" y="0"/>
                </a:lnTo>
                <a:lnTo>
                  <a:pt x="5553614" y="192040"/>
                </a:lnTo>
                <a:lnTo>
                  <a:pt x="6064415" y="192040"/>
                </a:lnTo>
                <a:lnTo>
                  <a:pt x="6064415" y="182564"/>
                </a:lnTo>
                <a:lnTo>
                  <a:pt x="5563090" y="182564"/>
                </a:lnTo>
                <a:close/>
                <a:moveTo>
                  <a:pt x="5581567" y="1243837"/>
                </a:moveTo>
                <a:cubicBezTo>
                  <a:pt x="5578946" y="1231019"/>
                  <a:pt x="5566438" y="1222747"/>
                  <a:pt x="5553614" y="1225365"/>
                </a:cubicBezTo>
                <a:cubicBezTo>
                  <a:pt x="5540790" y="1227981"/>
                  <a:pt x="5532515" y="1240495"/>
                  <a:pt x="5535137" y="1253312"/>
                </a:cubicBezTo>
                <a:cubicBezTo>
                  <a:pt x="5537758" y="1266130"/>
                  <a:pt x="5550266" y="1274402"/>
                  <a:pt x="5563090" y="1271784"/>
                </a:cubicBezTo>
                <a:cubicBezTo>
                  <a:pt x="5572407" y="1269885"/>
                  <a:pt x="5579672" y="1262614"/>
                  <a:pt x="5581567" y="1253312"/>
                </a:cubicBezTo>
                <a:lnTo>
                  <a:pt x="5629419" y="1253312"/>
                </a:lnTo>
                <a:lnTo>
                  <a:pt x="5629419" y="1480728"/>
                </a:lnTo>
                <a:lnTo>
                  <a:pt x="5686747" y="1480728"/>
                </a:lnTo>
                <a:cubicBezTo>
                  <a:pt x="5689369" y="1493545"/>
                  <a:pt x="5701876" y="1501817"/>
                  <a:pt x="5714700" y="1499199"/>
                </a:cubicBezTo>
                <a:cubicBezTo>
                  <a:pt x="5727524" y="1496584"/>
                  <a:pt x="5735799" y="1484070"/>
                  <a:pt x="5733178" y="1471252"/>
                </a:cubicBezTo>
                <a:cubicBezTo>
                  <a:pt x="5730556" y="1458435"/>
                  <a:pt x="5718048" y="1450163"/>
                  <a:pt x="5705225" y="1452781"/>
                </a:cubicBezTo>
                <a:cubicBezTo>
                  <a:pt x="5695907" y="1454679"/>
                  <a:pt x="5688642" y="1461950"/>
                  <a:pt x="5686747" y="1471252"/>
                </a:cubicBezTo>
                <a:lnTo>
                  <a:pt x="5638895" y="1471252"/>
                </a:lnTo>
                <a:lnTo>
                  <a:pt x="5638895" y="1243837"/>
                </a:lnTo>
                <a:close/>
                <a:moveTo>
                  <a:pt x="5558352" y="1262788"/>
                </a:moveTo>
                <a:cubicBezTo>
                  <a:pt x="5550487" y="1262788"/>
                  <a:pt x="5544139" y="1256424"/>
                  <a:pt x="5544139" y="1248574"/>
                </a:cubicBezTo>
                <a:cubicBezTo>
                  <a:pt x="5544139" y="1240726"/>
                  <a:pt x="5550487" y="1234361"/>
                  <a:pt x="5558352" y="1234361"/>
                </a:cubicBezTo>
                <a:cubicBezTo>
                  <a:pt x="5566217" y="1234361"/>
                  <a:pt x="5572566" y="1240726"/>
                  <a:pt x="5572566" y="1248574"/>
                </a:cubicBezTo>
                <a:cubicBezTo>
                  <a:pt x="5572534" y="1256417"/>
                  <a:pt x="5566185" y="1262769"/>
                  <a:pt x="5558352" y="1262788"/>
                </a:cubicBezTo>
                <a:close/>
                <a:moveTo>
                  <a:pt x="5709962" y="1461777"/>
                </a:moveTo>
                <a:cubicBezTo>
                  <a:pt x="5717827" y="1461777"/>
                  <a:pt x="5724176" y="1468141"/>
                  <a:pt x="5724176" y="1475990"/>
                </a:cubicBezTo>
                <a:cubicBezTo>
                  <a:pt x="5724176" y="1483839"/>
                  <a:pt x="5717827" y="1490203"/>
                  <a:pt x="5709962" y="1490203"/>
                </a:cubicBezTo>
                <a:cubicBezTo>
                  <a:pt x="5702098" y="1490203"/>
                  <a:pt x="5695749" y="1483839"/>
                  <a:pt x="5695749" y="1475990"/>
                </a:cubicBezTo>
                <a:cubicBezTo>
                  <a:pt x="5695717" y="1468157"/>
                  <a:pt x="5702066" y="1461796"/>
                  <a:pt x="5709899" y="1461777"/>
                </a:cubicBezTo>
                <a:cubicBezTo>
                  <a:pt x="5709931" y="1461777"/>
                  <a:pt x="5709931" y="1461777"/>
                  <a:pt x="5709962" y="1461777"/>
                </a:cubicBezTo>
                <a:close/>
                <a:moveTo>
                  <a:pt x="5477809" y="561590"/>
                </a:moveTo>
                <a:lnTo>
                  <a:pt x="5354152" y="561590"/>
                </a:lnTo>
                <a:cubicBezTo>
                  <a:pt x="5351530" y="548773"/>
                  <a:pt x="5339022" y="540500"/>
                  <a:pt x="5326199" y="543119"/>
                </a:cubicBezTo>
                <a:cubicBezTo>
                  <a:pt x="5313375" y="545734"/>
                  <a:pt x="5305099" y="558248"/>
                  <a:pt x="5307721" y="571066"/>
                </a:cubicBezTo>
                <a:cubicBezTo>
                  <a:pt x="5310343" y="583883"/>
                  <a:pt x="5322850" y="592155"/>
                  <a:pt x="5335674" y="589537"/>
                </a:cubicBezTo>
                <a:cubicBezTo>
                  <a:pt x="5344992" y="587639"/>
                  <a:pt x="5352257" y="580368"/>
                  <a:pt x="5354152" y="571066"/>
                </a:cubicBezTo>
                <a:lnTo>
                  <a:pt x="5487285" y="571066"/>
                </a:lnTo>
                <a:lnTo>
                  <a:pt x="5487285" y="267845"/>
                </a:lnTo>
                <a:lnTo>
                  <a:pt x="6064415" y="267845"/>
                </a:lnTo>
                <a:lnTo>
                  <a:pt x="6064415" y="258369"/>
                </a:lnTo>
                <a:lnTo>
                  <a:pt x="5477809" y="258369"/>
                </a:lnTo>
                <a:close/>
                <a:moveTo>
                  <a:pt x="5330937" y="580541"/>
                </a:moveTo>
                <a:cubicBezTo>
                  <a:pt x="5323072" y="580541"/>
                  <a:pt x="5316723" y="574177"/>
                  <a:pt x="5316723" y="566328"/>
                </a:cubicBezTo>
                <a:cubicBezTo>
                  <a:pt x="5316723" y="558479"/>
                  <a:pt x="5323072" y="552114"/>
                  <a:pt x="5330937" y="552114"/>
                </a:cubicBezTo>
                <a:cubicBezTo>
                  <a:pt x="5338801" y="552114"/>
                  <a:pt x="5345150" y="558479"/>
                  <a:pt x="5345150" y="566328"/>
                </a:cubicBezTo>
                <a:cubicBezTo>
                  <a:pt x="5345118" y="574171"/>
                  <a:pt x="5338770" y="580526"/>
                  <a:pt x="5330937" y="580541"/>
                </a:cubicBezTo>
                <a:close/>
                <a:moveTo>
                  <a:pt x="5989968" y="1471252"/>
                </a:moveTo>
                <a:cubicBezTo>
                  <a:pt x="5987346" y="1484073"/>
                  <a:pt x="5995621" y="1496584"/>
                  <a:pt x="6008445" y="1499196"/>
                </a:cubicBezTo>
                <a:cubicBezTo>
                  <a:pt x="6021269" y="1501808"/>
                  <a:pt x="6033777" y="1493536"/>
                  <a:pt x="6036398" y="1480715"/>
                </a:cubicBezTo>
                <a:cubicBezTo>
                  <a:pt x="6038988" y="1467901"/>
                  <a:pt x="6030745" y="1455393"/>
                  <a:pt x="6017921" y="1452775"/>
                </a:cubicBezTo>
                <a:lnTo>
                  <a:pt x="6017921" y="1195985"/>
                </a:lnTo>
                <a:cubicBezTo>
                  <a:pt x="6030745" y="1193369"/>
                  <a:pt x="6039020" y="1180855"/>
                  <a:pt x="6036398" y="1168038"/>
                </a:cubicBezTo>
                <a:cubicBezTo>
                  <a:pt x="6033777" y="1155217"/>
                  <a:pt x="6021269" y="1146948"/>
                  <a:pt x="6008445" y="1149563"/>
                </a:cubicBezTo>
                <a:cubicBezTo>
                  <a:pt x="5995621" y="1152179"/>
                  <a:pt x="5987346" y="1164693"/>
                  <a:pt x="5989968" y="1177513"/>
                </a:cubicBezTo>
                <a:cubicBezTo>
                  <a:pt x="5991863" y="1186815"/>
                  <a:pt x="5999127" y="1194086"/>
                  <a:pt x="6008445" y="1195985"/>
                </a:cubicBezTo>
                <a:lnTo>
                  <a:pt x="6008445" y="1452933"/>
                </a:lnTo>
                <a:cubicBezTo>
                  <a:pt x="5999191" y="1454809"/>
                  <a:pt x="5991926" y="1462007"/>
                  <a:pt x="5989968" y="1471252"/>
                </a:cubicBezTo>
                <a:close/>
                <a:moveTo>
                  <a:pt x="5998970" y="1172769"/>
                </a:moveTo>
                <a:cubicBezTo>
                  <a:pt x="5998970" y="1164920"/>
                  <a:pt x="6005318" y="1158556"/>
                  <a:pt x="6013183" y="1158556"/>
                </a:cubicBezTo>
                <a:cubicBezTo>
                  <a:pt x="6021048" y="1158556"/>
                  <a:pt x="6027397" y="1164920"/>
                  <a:pt x="6027397" y="1172769"/>
                </a:cubicBezTo>
                <a:cubicBezTo>
                  <a:pt x="6027397" y="1180618"/>
                  <a:pt x="6021048" y="1186983"/>
                  <a:pt x="6013183" y="1186983"/>
                </a:cubicBezTo>
                <a:cubicBezTo>
                  <a:pt x="6005318" y="1186983"/>
                  <a:pt x="5998970" y="1180618"/>
                  <a:pt x="5998970" y="1172769"/>
                </a:cubicBezTo>
                <a:close/>
                <a:moveTo>
                  <a:pt x="6013183" y="1461777"/>
                </a:moveTo>
                <a:cubicBezTo>
                  <a:pt x="6021048" y="1461777"/>
                  <a:pt x="6027397" y="1468141"/>
                  <a:pt x="6027397" y="1475990"/>
                </a:cubicBezTo>
                <a:cubicBezTo>
                  <a:pt x="6027397" y="1483839"/>
                  <a:pt x="6021048" y="1490203"/>
                  <a:pt x="6013183" y="1490203"/>
                </a:cubicBezTo>
                <a:cubicBezTo>
                  <a:pt x="6005318" y="1490203"/>
                  <a:pt x="5998970" y="1483839"/>
                  <a:pt x="5998970" y="1475990"/>
                </a:cubicBezTo>
                <a:cubicBezTo>
                  <a:pt x="5998938" y="1468157"/>
                  <a:pt x="6005287" y="1461796"/>
                  <a:pt x="6013120" y="1461777"/>
                </a:cubicBezTo>
                <a:cubicBezTo>
                  <a:pt x="6013152" y="1461777"/>
                  <a:pt x="6013152" y="1461777"/>
                  <a:pt x="6013183" y="1461777"/>
                </a:cubicBezTo>
                <a:close/>
                <a:moveTo>
                  <a:pt x="6017921" y="1528580"/>
                </a:moveTo>
                <a:cubicBezTo>
                  <a:pt x="6005097" y="1525968"/>
                  <a:pt x="5992589" y="1534240"/>
                  <a:pt x="5989968" y="1547061"/>
                </a:cubicBezTo>
                <a:cubicBezTo>
                  <a:pt x="5987378" y="1559878"/>
                  <a:pt x="5995621" y="1572389"/>
                  <a:pt x="6008445" y="1575004"/>
                </a:cubicBezTo>
                <a:cubicBezTo>
                  <a:pt x="6021269" y="1577616"/>
                  <a:pt x="6033777" y="1569347"/>
                  <a:pt x="6036398" y="1556533"/>
                </a:cubicBezTo>
                <a:lnTo>
                  <a:pt x="6064415" y="1556533"/>
                </a:lnTo>
                <a:lnTo>
                  <a:pt x="6064415" y="1547057"/>
                </a:lnTo>
                <a:lnTo>
                  <a:pt x="6036398" y="1547057"/>
                </a:lnTo>
                <a:cubicBezTo>
                  <a:pt x="6034440" y="1537809"/>
                  <a:pt x="6027175" y="1530605"/>
                  <a:pt x="6017921" y="1528738"/>
                </a:cubicBezTo>
                <a:close/>
                <a:moveTo>
                  <a:pt x="6013183" y="1566009"/>
                </a:moveTo>
                <a:cubicBezTo>
                  <a:pt x="6005318" y="1566009"/>
                  <a:pt x="5998970" y="1559644"/>
                  <a:pt x="5998970" y="1551795"/>
                </a:cubicBezTo>
                <a:cubicBezTo>
                  <a:pt x="5998970" y="1543946"/>
                  <a:pt x="6005318" y="1537582"/>
                  <a:pt x="6013183" y="1537582"/>
                </a:cubicBezTo>
                <a:cubicBezTo>
                  <a:pt x="6021048" y="1537582"/>
                  <a:pt x="6027397" y="1543946"/>
                  <a:pt x="6027397" y="1551795"/>
                </a:cubicBezTo>
                <a:cubicBezTo>
                  <a:pt x="6027365" y="1559638"/>
                  <a:pt x="6021016" y="1565990"/>
                  <a:pt x="6013183" y="1566009"/>
                </a:cubicBezTo>
                <a:close/>
                <a:moveTo>
                  <a:pt x="5714700" y="922296"/>
                </a:moveTo>
                <a:cubicBezTo>
                  <a:pt x="5701876" y="919678"/>
                  <a:pt x="5689369" y="927947"/>
                  <a:pt x="5686747" y="940764"/>
                </a:cubicBezTo>
                <a:cubicBezTo>
                  <a:pt x="5686747" y="940768"/>
                  <a:pt x="5686747" y="940771"/>
                  <a:pt x="5686747" y="940774"/>
                </a:cubicBezTo>
                <a:lnTo>
                  <a:pt x="5629419" y="940774"/>
                </a:lnTo>
                <a:lnTo>
                  <a:pt x="5629419" y="1168189"/>
                </a:lnTo>
                <a:lnTo>
                  <a:pt x="5505762" y="1168189"/>
                </a:lnTo>
                <a:cubicBezTo>
                  <a:pt x="5503141" y="1155372"/>
                  <a:pt x="5490633" y="1147100"/>
                  <a:pt x="5477809" y="1149718"/>
                </a:cubicBezTo>
                <a:cubicBezTo>
                  <a:pt x="5464985" y="1152333"/>
                  <a:pt x="5456710" y="1164848"/>
                  <a:pt x="5459332" y="1177665"/>
                </a:cubicBezTo>
                <a:cubicBezTo>
                  <a:pt x="5461953" y="1190482"/>
                  <a:pt x="5474461" y="1198755"/>
                  <a:pt x="5487285" y="1196136"/>
                </a:cubicBezTo>
                <a:cubicBezTo>
                  <a:pt x="5496602" y="1194238"/>
                  <a:pt x="5503867" y="1186967"/>
                  <a:pt x="5505762" y="1177665"/>
                </a:cubicBezTo>
                <a:lnTo>
                  <a:pt x="5638895" y="1177665"/>
                </a:lnTo>
                <a:lnTo>
                  <a:pt x="5638895" y="950250"/>
                </a:lnTo>
                <a:lnTo>
                  <a:pt x="5686747" y="950250"/>
                </a:lnTo>
                <a:cubicBezTo>
                  <a:pt x="5689369" y="963067"/>
                  <a:pt x="5701876" y="971336"/>
                  <a:pt x="5714700" y="968714"/>
                </a:cubicBezTo>
                <a:cubicBezTo>
                  <a:pt x="5727524" y="966096"/>
                  <a:pt x="5735799" y="953579"/>
                  <a:pt x="5733178" y="940761"/>
                </a:cubicBezTo>
                <a:cubicBezTo>
                  <a:pt x="5731251" y="931462"/>
                  <a:pt x="5723986" y="924198"/>
                  <a:pt x="5714700" y="922296"/>
                </a:cubicBezTo>
                <a:close/>
                <a:moveTo>
                  <a:pt x="5482547" y="1187141"/>
                </a:moveTo>
                <a:cubicBezTo>
                  <a:pt x="5474682" y="1187141"/>
                  <a:pt x="5468333" y="1180776"/>
                  <a:pt x="5468333" y="1172927"/>
                </a:cubicBezTo>
                <a:cubicBezTo>
                  <a:pt x="5468333" y="1165078"/>
                  <a:pt x="5474682" y="1158714"/>
                  <a:pt x="5482547" y="1158714"/>
                </a:cubicBezTo>
                <a:cubicBezTo>
                  <a:pt x="5490412" y="1158714"/>
                  <a:pt x="5496760" y="1165078"/>
                  <a:pt x="5496760" y="1172927"/>
                </a:cubicBezTo>
                <a:cubicBezTo>
                  <a:pt x="5496666" y="1180707"/>
                  <a:pt x="5490317" y="1186967"/>
                  <a:pt x="5482547" y="1186983"/>
                </a:cubicBezTo>
                <a:close/>
                <a:moveTo>
                  <a:pt x="5709962" y="959725"/>
                </a:moveTo>
                <a:cubicBezTo>
                  <a:pt x="5702098" y="959725"/>
                  <a:pt x="5695749" y="953361"/>
                  <a:pt x="5695749" y="945512"/>
                </a:cubicBezTo>
                <a:cubicBezTo>
                  <a:pt x="5695749" y="937663"/>
                  <a:pt x="5702098" y="931298"/>
                  <a:pt x="5709962" y="931298"/>
                </a:cubicBezTo>
                <a:cubicBezTo>
                  <a:pt x="5717827" y="931298"/>
                  <a:pt x="5724176" y="937663"/>
                  <a:pt x="5724176" y="945512"/>
                </a:cubicBezTo>
                <a:cubicBezTo>
                  <a:pt x="5724081" y="953291"/>
                  <a:pt x="5717732" y="959551"/>
                  <a:pt x="5709962" y="959567"/>
                </a:cubicBezTo>
                <a:close/>
                <a:moveTo>
                  <a:pt x="6017921" y="922296"/>
                </a:moveTo>
                <a:cubicBezTo>
                  <a:pt x="6005097" y="919684"/>
                  <a:pt x="5992589" y="927956"/>
                  <a:pt x="5989968" y="940777"/>
                </a:cubicBezTo>
                <a:cubicBezTo>
                  <a:pt x="5987378" y="953594"/>
                  <a:pt x="5995621" y="966105"/>
                  <a:pt x="6008445" y="968721"/>
                </a:cubicBezTo>
                <a:cubicBezTo>
                  <a:pt x="6021269" y="971333"/>
                  <a:pt x="6033777" y="963064"/>
                  <a:pt x="6036398" y="950250"/>
                </a:cubicBezTo>
                <a:lnTo>
                  <a:pt x="6064415" y="950250"/>
                </a:lnTo>
                <a:lnTo>
                  <a:pt x="6064415" y="940774"/>
                </a:lnTo>
                <a:lnTo>
                  <a:pt x="6036398" y="940774"/>
                </a:lnTo>
                <a:cubicBezTo>
                  <a:pt x="6034503" y="931462"/>
                  <a:pt x="6027239" y="924185"/>
                  <a:pt x="6017921" y="922296"/>
                </a:cubicBezTo>
                <a:close/>
                <a:moveTo>
                  <a:pt x="6013183" y="959725"/>
                </a:moveTo>
                <a:cubicBezTo>
                  <a:pt x="6005318" y="959725"/>
                  <a:pt x="5998970" y="953361"/>
                  <a:pt x="5998970" y="945512"/>
                </a:cubicBezTo>
                <a:cubicBezTo>
                  <a:pt x="5998970" y="937663"/>
                  <a:pt x="6005318" y="931298"/>
                  <a:pt x="6013183" y="931298"/>
                </a:cubicBezTo>
                <a:cubicBezTo>
                  <a:pt x="6021048" y="931298"/>
                  <a:pt x="6027397" y="937663"/>
                  <a:pt x="6027397" y="945512"/>
                </a:cubicBezTo>
                <a:cubicBezTo>
                  <a:pt x="6027302" y="953291"/>
                  <a:pt x="6020953" y="959551"/>
                  <a:pt x="6013183" y="959567"/>
                </a:cubicBezTo>
                <a:close/>
                <a:moveTo>
                  <a:pt x="5942116" y="1073907"/>
                </a:moveTo>
                <a:cubicBezTo>
                  <a:pt x="5929292" y="1071295"/>
                  <a:pt x="5916784" y="1079567"/>
                  <a:pt x="5914163" y="1092387"/>
                </a:cubicBezTo>
                <a:cubicBezTo>
                  <a:pt x="5911573" y="1105205"/>
                  <a:pt x="5919816" y="1117716"/>
                  <a:pt x="5932640" y="1120331"/>
                </a:cubicBezTo>
                <a:cubicBezTo>
                  <a:pt x="5945464" y="1122943"/>
                  <a:pt x="5957972" y="1114674"/>
                  <a:pt x="5960593" y="1101860"/>
                </a:cubicBezTo>
                <a:lnTo>
                  <a:pt x="6064415" y="1101860"/>
                </a:lnTo>
                <a:lnTo>
                  <a:pt x="6064415" y="1092384"/>
                </a:lnTo>
                <a:lnTo>
                  <a:pt x="5960593" y="1092384"/>
                </a:lnTo>
                <a:cubicBezTo>
                  <a:pt x="5958698" y="1083073"/>
                  <a:pt x="5951433" y="1075796"/>
                  <a:pt x="5942116" y="1073907"/>
                </a:cubicBezTo>
                <a:close/>
                <a:moveTo>
                  <a:pt x="5937378" y="1111336"/>
                </a:moveTo>
                <a:cubicBezTo>
                  <a:pt x="5929513" y="1111336"/>
                  <a:pt x="5923165" y="1104971"/>
                  <a:pt x="5923165" y="1097122"/>
                </a:cubicBezTo>
                <a:cubicBezTo>
                  <a:pt x="5923165" y="1089273"/>
                  <a:pt x="5929513" y="1082909"/>
                  <a:pt x="5937378" y="1082909"/>
                </a:cubicBezTo>
                <a:cubicBezTo>
                  <a:pt x="5945243" y="1082909"/>
                  <a:pt x="5951591" y="1089273"/>
                  <a:pt x="5951591" y="1097122"/>
                </a:cubicBezTo>
                <a:cubicBezTo>
                  <a:pt x="5951497" y="1104902"/>
                  <a:pt x="5945148" y="1111162"/>
                  <a:pt x="5937378" y="1111178"/>
                </a:cubicBezTo>
                <a:close/>
                <a:moveTo>
                  <a:pt x="5856835" y="981456"/>
                </a:moveTo>
                <a:lnTo>
                  <a:pt x="5856835" y="1452933"/>
                </a:lnTo>
                <a:cubicBezTo>
                  <a:pt x="5844011" y="1455548"/>
                  <a:pt x="5835736" y="1468062"/>
                  <a:pt x="5838358" y="1480879"/>
                </a:cubicBezTo>
                <a:cubicBezTo>
                  <a:pt x="5840979" y="1493700"/>
                  <a:pt x="5853487" y="1501969"/>
                  <a:pt x="5866311" y="1499354"/>
                </a:cubicBezTo>
                <a:cubicBezTo>
                  <a:pt x="5879134" y="1496739"/>
                  <a:pt x="5887410" y="1484224"/>
                  <a:pt x="5884788" y="1471404"/>
                </a:cubicBezTo>
                <a:cubicBezTo>
                  <a:pt x="5882893" y="1462102"/>
                  <a:pt x="5875628" y="1454831"/>
                  <a:pt x="5866311" y="1452933"/>
                </a:cubicBezTo>
                <a:lnTo>
                  <a:pt x="5866311" y="985467"/>
                </a:lnTo>
                <a:lnTo>
                  <a:pt x="5977239" y="874571"/>
                </a:lnTo>
                <a:lnTo>
                  <a:pt x="6064415" y="874571"/>
                </a:lnTo>
                <a:lnTo>
                  <a:pt x="6064415" y="865095"/>
                </a:lnTo>
                <a:lnTo>
                  <a:pt x="5973354" y="865095"/>
                </a:lnTo>
                <a:close/>
                <a:moveTo>
                  <a:pt x="5875786" y="1476148"/>
                </a:moveTo>
                <a:cubicBezTo>
                  <a:pt x="5875786" y="1483997"/>
                  <a:pt x="5869438" y="1490361"/>
                  <a:pt x="5861573" y="1490361"/>
                </a:cubicBezTo>
                <a:cubicBezTo>
                  <a:pt x="5853708" y="1490361"/>
                  <a:pt x="5847359" y="1483997"/>
                  <a:pt x="5847359" y="1476148"/>
                </a:cubicBezTo>
                <a:cubicBezTo>
                  <a:pt x="5847359" y="1468299"/>
                  <a:pt x="5853708" y="1461935"/>
                  <a:pt x="5861573" y="1461935"/>
                </a:cubicBezTo>
                <a:cubicBezTo>
                  <a:pt x="5869374" y="1461935"/>
                  <a:pt x="5875691" y="1468201"/>
                  <a:pt x="5875786" y="1475990"/>
                </a:cubicBezTo>
                <a:close/>
                <a:moveTo>
                  <a:pt x="5942116" y="998102"/>
                </a:moveTo>
                <a:cubicBezTo>
                  <a:pt x="5929292" y="995489"/>
                  <a:pt x="5916784" y="1003762"/>
                  <a:pt x="5914163" y="1016582"/>
                </a:cubicBezTo>
                <a:cubicBezTo>
                  <a:pt x="5911573" y="1029400"/>
                  <a:pt x="5919816" y="1041911"/>
                  <a:pt x="5932640" y="1044526"/>
                </a:cubicBezTo>
                <a:cubicBezTo>
                  <a:pt x="5945464" y="1047138"/>
                  <a:pt x="5957972" y="1038869"/>
                  <a:pt x="5960593" y="1026055"/>
                </a:cubicBezTo>
                <a:lnTo>
                  <a:pt x="6064415" y="1026055"/>
                </a:lnTo>
                <a:lnTo>
                  <a:pt x="6064415" y="1016579"/>
                </a:lnTo>
                <a:lnTo>
                  <a:pt x="5960593" y="1016579"/>
                </a:lnTo>
                <a:cubicBezTo>
                  <a:pt x="5958698" y="1007268"/>
                  <a:pt x="5951433" y="999990"/>
                  <a:pt x="5942116" y="998102"/>
                </a:cubicBezTo>
                <a:close/>
                <a:moveTo>
                  <a:pt x="5937378" y="1035530"/>
                </a:moveTo>
                <a:cubicBezTo>
                  <a:pt x="5929513" y="1035530"/>
                  <a:pt x="5923165" y="1029166"/>
                  <a:pt x="5923165" y="1021317"/>
                </a:cubicBezTo>
                <a:cubicBezTo>
                  <a:pt x="5923165" y="1013468"/>
                  <a:pt x="5929513" y="1007103"/>
                  <a:pt x="5937378" y="1007103"/>
                </a:cubicBezTo>
                <a:cubicBezTo>
                  <a:pt x="5945243" y="1007103"/>
                  <a:pt x="5951591" y="1013468"/>
                  <a:pt x="5951591" y="1021317"/>
                </a:cubicBezTo>
                <a:cubicBezTo>
                  <a:pt x="5951497" y="1029096"/>
                  <a:pt x="5945148" y="1035357"/>
                  <a:pt x="5937378" y="1035372"/>
                </a:cubicBezTo>
                <a:close/>
                <a:moveTo>
                  <a:pt x="4198597" y="3348062"/>
                </a:moveTo>
                <a:cubicBezTo>
                  <a:pt x="4185773" y="3345441"/>
                  <a:pt x="4173265" y="3353716"/>
                  <a:pt x="4170643" y="3366540"/>
                </a:cubicBezTo>
                <a:cubicBezTo>
                  <a:pt x="4168053" y="3379363"/>
                  <a:pt x="4176297" y="3391871"/>
                  <a:pt x="4189121" y="3394493"/>
                </a:cubicBezTo>
                <a:cubicBezTo>
                  <a:pt x="4201945" y="3397083"/>
                  <a:pt x="4214453" y="3388839"/>
                  <a:pt x="4217074" y="3376015"/>
                </a:cubicBezTo>
                <a:lnTo>
                  <a:pt x="4340731" y="3376015"/>
                </a:lnTo>
                <a:lnTo>
                  <a:pt x="4340731" y="3411233"/>
                </a:lnTo>
                <a:lnTo>
                  <a:pt x="4350207" y="3411233"/>
                </a:lnTo>
                <a:lnTo>
                  <a:pt x="4350207" y="3366382"/>
                </a:lnTo>
                <a:lnTo>
                  <a:pt x="4217074" y="3366382"/>
                </a:lnTo>
                <a:cubicBezTo>
                  <a:pt x="4215116" y="3357127"/>
                  <a:pt x="4207851" y="3349926"/>
                  <a:pt x="4198597" y="3348062"/>
                </a:cubicBezTo>
                <a:close/>
                <a:moveTo>
                  <a:pt x="4193859" y="3385491"/>
                </a:moveTo>
                <a:cubicBezTo>
                  <a:pt x="4185994" y="3385491"/>
                  <a:pt x="4179645" y="3379142"/>
                  <a:pt x="4179645" y="3371277"/>
                </a:cubicBezTo>
                <a:cubicBezTo>
                  <a:pt x="4179645" y="3363413"/>
                  <a:pt x="4185994" y="3357064"/>
                  <a:pt x="4193859" y="3357064"/>
                </a:cubicBezTo>
                <a:cubicBezTo>
                  <a:pt x="4201724" y="3357064"/>
                  <a:pt x="4208072" y="3363413"/>
                  <a:pt x="4208072" y="3371277"/>
                </a:cubicBezTo>
                <a:cubicBezTo>
                  <a:pt x="4207977" y="3379048"/>
                  <a:pt x="4201629" y="3385302"/>
                  <a:pt x="4193859" y="3385333"/>
                </a:cubicBezTo>
                <a:close/>
                <a:moveTo>
                  <a:pt x="2445602" y="665348"/>
                </a:moveTo>
                <a:lnTo>
                  <a:pt x="2445602" y="867496"/>
                </a:lnTo>
                <a:lnTo>
                  <a:pt x="2218186" y="1094911"/>
                </a:lnTo>
                <a:lnTo>
                  <a:pt x="2218186" y="1404923"/>
                </a:lnTo>
                <a:lnTo>
                  <a:pt x="2351319" y="1404923"/>
                </a:lnTo>
                <a:cubicBezTo>
                  <a:pt x="2353934" y="1417740"/>
                  <a:pt x="2366448" y="1426012"/>
                  <a:pt x="2379266" y="1423394"/>
                </a:cubicBezTo>
                <a:cubicBezTo>
                  <a:pt x="2392086" y="1420779"/>
                  <a:pt x="2400355" y="1408264"/>
                  <a:pt x="2397740" y="1395447"/>
                </a:cubicBezTo>
                <a:cubicBezTo>
                  <a:pt x="2395122" y="1382630"/>
                  <a:pt x="2382611" y="1374357"/>
                  <a:pt x="2369790" y="1376976"/>
                </a:cubicBezTo>
                <a:cubicBezTo>
                  <a:pt x="2360488" y="1378874"/>
                  <a:pt x="2353217" y="1386145"/>
                  <a:pt x="2351319" y="1395447"/>
                </a:cubicBezTo>
                <a:lnTo>
                  <a:pt x="2227662" y="1395447"/>
                </a:lnTo>
                <a:lnTo>
                  <a:pt x="2227662" y="1098891"/>
                </a:lnTo>
                <a:lnTo>
                  <a:pt x="2455077" y="871475"/>
                </a:lnTo>
                <a:lnTo>
                  <a:pt x="2455077" y="665348"/>
                </a:lnTo>
                <a:cubicBezTo>
                  <a:pt x="2467898" y="662733"/>
                  <a:pt x="2476167" y="650219"/>
                  <a:pt x="2473548" y="637402"/>
                </a:cubicBezTo>
                <a:cubicBezTo>
                  <a:pt x="2470933" y="624581"/>
                  <a:pt x="2458419" y="616312"/>
                  <a:pt x="2445602" y="618927"/>
                </a:cubicBezTo>
                <a:cubicBezTo>
                  <a:pt x="2432784" y="621542"/>
                  <a:pt x="2424512" y="634057"/>
                  <a:pt x="2427130" y="646877"/>
                </a:cubicBezTo>
                <a:cubicBezTo>
                  <a:pt x="2429029" y="656179"/>
                  <a:pt x="2436300" y="663450"/>
                  <a:pt x="2445602" y="665348"/>
                </a:cubicBezTo>
                <a:close/>
                <a:moveTo>
                  <a:pt x="2374534" y="1385971"/>
                </a:moveTo>
                <a:cubicBezTo>
                  <a:pt x="2382383" y="1385971"/>
                  <a:pt x="2388748" y="1392336"/>
                  <a:pt x="2388748" y="1400185"/>
                </a:cubicBezTo>
                <a:cubicBezTo>
                  <a:pt x="2388748" y="1408034"/>
                  <a:pt x="2382383" y="1414398"/>
                  <a:pt x="2374534" y="1414398"/>
                </a:cubicBezTo>
                <a:cubicBezTo>
                  <a:pt x="2366685" y="1414398"/>
                  <a:pt x="2360321" y="1408034"/>
                  <a:pt x="2360321" y="1400185"/>
                </a:cubicBezTo>
                <a:cubicBezTo>
                  <a:pt x="2360302" y="1392352"/>
                  <a:pt x="2366638" y="1385990"/>
                  <a:pt x="2374471" y="1385971"/>
                </a:cubicBezTo>
                <a:cubicBezTo>
                  <a:pt x="2374493" y="1385971"/>
                  <a:pt x="2374512" y="1385971"/>
                  <a:pt x="2374534" y="1385971"/>
                </a:cubicBezTo>
                <a:close/>
                <a:moveTo>
                  <a:pt x="2450340" y="627920"/>
                </a:moveTo>
                <a:cubicBezTo>
                  <a:pt x="2458188" y="627920"/>
                  <a:pt x="2464553" y="634284"/>
                  <a:pt x="2464553" y="642133"/>
                </a:cubicBezTo>
                <a:cubicBezTo>
                  <a:pt x="2464553" y="649982"/>
                  <a:pt x="2458188" y="656347"/>
                  <a:pt x="2450340" y="656347"/>
                </a:cubicBezTo>
                <a:cubicBezTo>
                  <a:pt x="2442490" y="656347"/>
                  <a:pt x="2436126" y="649982"/>
                  <a:pt x="2436126" y="642133"/>
                </a:cubicBezTo>
                <a:cubicBezTo>
                  <a:pt x="2436107" y="634300"/>
                  <a:pt x="2442443" y="627939"/>
                  <a:pt x="2450276" y="627920"/>
                </a:cubicBezTo>
                <a:cubicBezTo>
                  <a:pt x="2450298" y="627920"/>
                  <a:pt x="2450317" y="627920"/>
                  <a:pt x="2450340" y="627920"/>
                </a:cubicBezTo>
                <a:close/>
                <a:moveTo>
                  <a:pt x="2758266" y="3272067"/>
                </a:moveTo>
                <a:cubicBezTo>
                  <a:pt x="2745430" y="3269446"/>
                  <a:pt x="2732903" y="3277753"/>
                  <a:pt x="2730291" y="3290577"/>
                </a:cubicBezTo>
                <a:cubicBezTo>
                  <a:pt x="2727676" y="3303400"/>
                  <a:pt x="2735964" y="3315940"/>
                  <a:pt x="2748800" y="3318561"/>
                </a:cubicBezTo>
                <a:cubicBezTo>
                  <a:pt x="2761633" y="3321183"/>
                  <a:pt x="2774157" y="3312876"/>
                  <a:pt x="2776776" y="3300052"/>
                </a:cubicBezTo>
                <a:lnTo>
                  <a:pt x="3052043" y="3300052"/>
                </a:lnTo>
                <a:lnTo>
                  <a:pt x="3052043" y="3411233"/>
                </a:lnTo>
                <a:lnTo>
                  <a:pt x="3061519" y="3411233"/>
                </a:lnTo>
                <a:lnTo>
                  <a:pt x="3061519" y="3290577"/>
                </a:lnTo>
                <a:lnTo>
                  <a:pt x="2776776" y="3290577"/>
                </a:lnTo>
                <a:cubicBezTo>
                  <a:pt x="2774884" y="3281259"/>
                  <a:pt x="2767594" y="3273963"/>
                  <a:pt x="2758266" y="3272067"/>
                </a:cubicBezTo>
                <a:close/>
                <a:moveTo>
                  <a:pt x="2766984" y="3300021"/>
                </a:moveTo>
                <a:cubicBezTo>
                  <a:pt x="2764369" y="3307412"/>
                  <a:pt x="2756242" y="3311297"/>
                  <a:pt x="2748838" y="3308707"/>
                </a:cubicBezTo>
                <a:cubicBezTo>
                  <a:pt x="2741434" y="3306085"/>
                  <a:pt x="2737553" y="3297936"/>
                  <a:pt x="2740168" y="3290545"/>
                </a:cubicBezTo>
                <a:cubicBezTo>
                  <a:pt x="2742783" y="3283154"/>
                  <a:pt x="2750910" y="3279269"/>
                  <a:pt x="2758314" y="3281891"/>
                </a:cubicBezTo>
                <a:cubicBezTo>
                  <a:pt x="2765718" y="3284481"/>
                  <a:pt x="2769599" y="3292629"/>
                  <a:pt x="2766984" y="3300021"/>
                </a:cubicBezTo>
                <a:close/>
                <a:moveTo>
                  <a:pt x="4643952" y="3166919"/>
                </a:moveTo>
                <a:cubicBezTo>
                  <a:pt x="4656776" y="3169541"/>
                  <a:pt x="4669284" y="3161266"/>
                  <a:pt x="4671905" y="3148439"/>
                </a:cubicBezTo>
                <a:cubicBezTo>
                  <a:pt x="4674495" y="3135621"/>
                  <a:pt x="4666251" y="3123110"/>
                  <a:pt x="4653428" y="3120495"/>
                </a:cubicBezTo>
                <a:cubicBezTo>
                  <a:pt x="4640604" y="3117883"/>
                  <a:pt x="4628096" y="3126152"/>
                  <a:pt x="4625475" y="3138966"/>
                </a:cubicBezTo>
                <a:lnTo>
                  <a:pt x="4037511" y="3138966"/>
                </a:lnTo>
                <a:lnTo>
                  <a:pt x="4037511" y="3411233"/>
                </a:lnTo>
                <a:lnTo>
                  <a:pt x="4046986" y="3411233"/>
                </a:lnTo>
                <a:lnTo>
                  <a:pt x="4046986" y="3148442"/>
                </a:lnTo>
                <a:lnTo>
                  <a:pt x="4625475" y="3148442"/>
                </a:lnTo>
                <a:cubicBezTo>
                  <a:pt x="4627370" y="3157744"/>
                  <a:pt x="4634634" y="3165024"/>
                  <a:pt x="4643952" y="3166919"/>
                </a:cubicBezTo>
                <a:close/>
                <a:moveTo>
                  <a:pt x="4648690" y="3129491"/>
                </a:moveTo>
                <a:cubicBezTo>
                  <a:pt x="4656555" y="3129491"/>
                  <a:pt x="4662903" y="3135855"/>
                  <a:pt x="4662903" y="3143704"/>
                </a:cubicBezTo>
                <a:cubicBezTo>
                  <a:pt x="4662903" y="3151553"/>
                  <a:pt x="4656555" y="3157917"/>
                  <a:pt x="4648690" y="3157917"/>
                </a:cubicBezTo>
                <a:cubicBezTo>
                  <a:pt x="4640825" y="3157917"/>
                  <a:pt x="4634476" y="3151553"/>
                  <a:pt x="4634476" y="3143704"/>
                </a:cubicBezTo>
                <a:cubicBezTo>
                  <a:pt x="4634445" y="3135871"/>
                  <a:pt x="4640794" y="3129510"/>
                  <a:pt x="4648627" y="3129491"/>
                </a:cubicBezTo>
                <a:cubicBezTo>
                  <a:pt x="4648658" y="3129491"/>
                  <a:pt x="4648658" y="3129491"/>
                  <a:pt x="4648690" y="3129491"/>
                </a:cubicBezTo>
                <a:close/>
                <a:moveTo>
                  <a:pt x="3971181" y="3196452"/>
                </a:moveTo>
                <a:lnTo>
                  <a:pt x="3971181" y="3138966"/>
                </a:lnTo>
                <a:lnTo>
                  <a:pt x="3885900" y="3138966"/>
                </a:lnTo>
                <a:lnTo>
                  <a:pt x="3885900" y="3300052"/>
                </a:lnTo>
                <a:lnTo>
                  <a:pt x="3961705" y="3300052"/>
                </a:lnTo>
                <a:lnTo>
                  <a:pt x="3961705" y="3366382"/>
                </a:lnTo>
                <a:lnTo>
                  <a:pt x="3913853" y="3366382"/>
                </a:lnTo>
                <a:cubicBezTo>
                  <a:pt x="3911232" y="3353558"/>
                  <a:pt x="3898724" y="3345283"/>
                  <a:pt x="3885900" y="3347904"/>
                </a:cubicBezTo>
                <a:cubicBezTo>
                  <a:pt x="3873076" y="3350526"/>
                  <a:pt x="3864801" y="3363034"/>
                  <a:pt x="3867423" y="3375858"/>
                </a:cubicBezTo>
                <a:cubicBezTo>
                  <a:pt x="3870044" y="3388681"/>
                  <a:pt x="3882552" y="3396956"/>
                  <a:pt x="3895376" y="3394335"/>
                </a:cubicBezTo>
                <a:cubicBezTo>
                  <a:pt x="3904693" y="3392440"/>
                  <a:pt x="3911958" y="3385175"/>
                  <a:pt x="3913853" y="3375858"/>
                </a:cubicBezTo>
                <a:lnTo>
                  <a:pt x="3971181" y="3375858"/>
                </a:lnTo>
                <a:lnTo>
                  <a:pt x="3971181" y="3290577"/>
                </a:lnTo>
                <a:lnTo>
                  <a:pt x="3895376" y="3290577"/>
                </a:lnTo>
                <a:lnTo>
                  <a:pt x="3895376" y="3148442"/>
                </a:lnTo>
                <a:lnTo>
                  <a:pt x="3961705" y="3148442"/>
                </a:lnTo>
                <a:lnTo>
                  <a:pt x="3961705" y="3196452"/>
                </a:lnTo>
                <a:cubicBezTo>
                  <a:pt x="3948881" y="3199073"/>
                  <a:pt x="3940606" y="3211581"/>
                  <a:pt x="3943228" y="3224405"/>
                </a:cubicBezTo>
                <a:cubicBezTo>
                  <a:pt x="3945849" y="3237229"/>
                  <a:pt x="3958357" y="3245504"/>
                  <a:pt x="3971181" y="3242882"/>
                </a:cubicBezTo>
                <a:cubicBezTo>
                  <a:pt x="3984004" y="3240261"/>
                  <a:pt x="3992280" y="3227753"/>
                  <a:pt x="3989658" y="3214929"/>
                </a:cubicBezTo>
                <a:cubicBezTo>
                  <a:pt x="3987763" y="3205612"/>
                  <a:pt x="3980499" y="3198347"/>
                  <a:pt x="3971181" y="3196452"/>
                </a:cubicBezTo>
                <a:close/>
                <a:moveTo>
                  <a:pt x="3890638" y="3385491"/>
                </a:moveTo>
                <a:cubicBezTo>
                  <a:pt x="3882773" y="3385491"/>
                  <a:pt x="3876425" y="3379142"/>
                  <a:pt x="3876425" y="3371277"/>
                </a:cubicBezTo>
                <a:cubicBezTo>
                  <a:pt x="3876425" y="3363413"/>
                  <a:pt x="3882773" y="3357064"/>
                  <a:pt x="3890638" y="3357064"/>
                </a:cubicBezTo>
                <a:cubicBezTo>
                  <a:pt x="3898503" y="3357064"/>
                  <a:pt x="3904851" y="3363413"/>
                  <a:pt x="3904851" y="3371277"/>
                </a:cubicBezTo>
                <a:cubicBezTo>
                  <a:pt x="3904757" y="3379048"/>
                  <a:pt x="3898408" y="3385302"/>
                  <a:pt x="3890638" y="3385333"/>
                </a:cubicBezTo>
                <a:close/>
                <a:moveTo>
                  <a:pt x="3966443" y="3233881"/>
                </a:moveTo>
                <a:cubicBezTo>
                  <a:pt x="3958578" y="3233881"/>
                  <a:pt x="3952230" y="3227532"/>
                  <a:pt x="3952230" y="3219667"/>
                </a:cubicBezTo>
                <a:cubicBezTo>
                  <a:pt x="3952230" y="3211802"/>
                  <a:pt x="3958578" y="3205454"/>
                  <a:pt x="3966443" y="3205454"/>
                </a:cubicBezTo>
                <a:cubicBezTo>
                  <a:pt x="3974308" y="3205454"/>
                  <a:pt x="3980657" y="3211802"/>
                  <a:pt x="3980657" y="3219667"/>
                </a:cubicBezTo>
                <a:cubicBezTo>
                  <a:pt x="3980562" y="3227437"/>
                  <a:pt x="3974213" y="3233691"/>
                  <a:pt x="3966443" y="3233723"/>
                </a:cubicBezTo>
                <a:close/>
                <a:moveTo>
                  <a:pt x="4426012" y="3348062"/>
                </a:moveTo>
                <a:cubicBezTo>
                  <a:pt x="4413188" y="3345441"/>
                  <a:pt x="4400681" y="3353716"/>
                  <a:pt x="4398059" y="3366540"/>
                </a:cubicBezTo>
                <a:cubicBezTo>
                  <a:pt x="4395437" y="3379363"/>
                  <a:pt x="4403713" y="3391871"/>
                  <a:pt x="4416537" y="3394493"/>
                </a:cubicBezTo>
                <a:lnTo>
                  <a:pt x="4416537" y="3411233"/>
                </a:lnTo>
                <a:lnTo>
                  <a:pt x="4426012" y="3411233"/>
                </a:lnTo>
                <a:lnTo>
                  <a:pt x="4426012" y="3394335"/>
                </a:lnTo>
                <a:cubicBezTo>
                  <a:pt x="4438836" y="3391745"/>
                  <a:pt x="4447111" y="3379237"/>
                  <a:pt x="4444521" y="3366413"/>
                </a:cubicBezTo>
                <a:cubicBezTo>
                  <a:pt x="4442626" y="3357096"/>
                  <a:pt x="4435330" y="3349799"/>
                  <a:pt x="4426012" y="3347904"/>
                </a:cubicBezTo>
                <a:close/>
                <a:moveTo>
                  <a:pt x="4421274" y="3385491"/>
                </a:moveTo>
                <a:cubicBezTo>
                  <a:pt x="4413410" y="3385491"/>
                  <a:pt x="4407061" y="3379142"/>
                  <a:pt x="4407061" y="3371277"/>
                </a:cubicBezTo>
                <a:cubicBezTo>
                  <a:pt x="4407061" y="3363413"/>
                  <a:pt x="4413410" y="3357064"/>
                  <a:pt x="4421274" y="3357064"/>
                </a:cubicBezTo>
                <a:cubicBezTo>
                  <a:pt x="4429139" y="3357064"/>
                  <a:pt x="4435488" y="3363413"/>
                  <a:pt x="4435488" y="3371277"/>
                </a:cubicBezTo>
                <a:cubicBezTo>
                  <a:pt x="4435393" y="3379048"/>
                  <a:pt x="4429044" y="3385302"/>
                  <a:pt x="4421274" y="3385333"/>
                </a:cubicBezTo>
                <a:close/>
                <a:moveTo>
                  <a:pt x="4795562" y="3290734"/>
                </a:moveTo>
                <a:lnTo>
                  <a:pt x="4568147" y="3290734"/>
                </a:lnTo>
                <a:lnTo>
                  <a:pt x="4568147" y="3411233"/>
                </a:lnTo>
                <a:lnTo>
                  <a:pt x="4577623" y="3411233"/>
                </a:lnTo>
                <a:lnTo>
                  <a:pt x="4577623" y="3300052"/>
                </a:lnTo>
                <a:lnTo>
                  <a:pt x="4805038" y="3300052"/>
                </a:lnTo>
                <a:lnTo>
                  <a:pt x="4805038" y="3224247"/>
                </a:lnTo>
                <a:lnTo>
                  <a:pt x="4871368" y="3224247"/>
                </a:lnTo>
                <a:lnTo>
                  <a:pt x="4871368" y="3269793"/>
                </a:lnTo>
                <a:lnTo>
                  <a:pt x="4880843" y="3264329"/>
                </a:lnTo>
                <a:lnTo>
                  <a:pt x="4880843" y="3214771"/>
                </a:lnTo>
                <a:lnTo>
                  <a:pt x="4795562" y="3214771"/>
                </a:lnTo>
                <a:close/>
                <a:moveTo>
                  <a:pt x="4653428" y="3348062"/>
                </a:moveTo>
                <a:cubicBezTo>
                  <a:pt x="4640604" y="3345441"/>
                  <a:pt x="4628096" y="3353716"/>
                  <a:pt x="4625475" y="3366540"/>
                </a:cubicBezTo>
                <a:cubicBezTo>
                  <a:pt x="4622853" y="3379363"/>
                  <a:pt x="4631128" y="3391871"/>
                  <a:pt x="4643952" y="3394493"/>
                </a:cubicBezTo>
                <a:lnTo>
                  <a:pt x="4643952" y="3401252"/>
                </a:lnTo>
                <a:lnTo>
                  <a:pt x="4653428" y="3395788"/>
                </a:lnTo>
                <a:lnTo>
                  <a:pt x="4653428" y="3394493"/>
                </a:lnTo>
                <a:cubicBezTo>
                  <a:pt x="4655386" y="3394082"/>
                  <a:pt x="4657249" y="3393419"/>
                  <a:pt x="4659050" y="3392534"/>
                </a:cubicBezTo>
                <a:lnTo>
                  <a:pt x="4661861" y="3390923"/>
                </a:lnTo>
                <a:cubicBezTo>
                  <a:pt x="4672726" y="3383659"/>
                  <a:pt x="4675664" y="3368972"/>
                  <a:pt x="4668399" y="3358106"/>
                </a:cubicBezTo>
                <a:cubicBezTo>
                  <a:pt x="4664925" y="3352926"/>
                  <a:pt x="4659555" y="3349294"/>
                  <a:pt x="4653428" y="3348062"/>
                </a:cubicBezTo>
                <a:close/>
                <a:moveTo>
                  <a:pt x="4648690" y="3385491"/>
                </a:moveTo>
                <a:cubicBezTo>
                  <a:pt x="4640825" y="3385491"/>
                  <a:pt x="4634476" y="3379142"/>
                  <a:pt x="4634476" y="3371277"/>
                </a:cubicBezTo>
                <a:cubicBezTo>
                  <a:pt x="4634476" y="3363413"/>
                  <a:pt x="4640825" y="3357064"/>
                  <a:pt x="4648690" y="3357064"/>
                </a:cubicBezTo>
                <a:cubicBezTo>
                  <a:pt x="4656555" y="3357064"/>
                  <a:pt x="4662903" y="3363413"/>
                  <a:pt x="4662903" y="3371277"/>
                </a:cubicBezTo>
                <a:cubicBezTo>
                  <a:pt x="4662809" y="3379048"/>
                  <a:pt x="4656460" y="3385302"/>
                  <a:pt x="4648690" y="3385333"/>
                </a:cubicBezTo>
                <a:close/>
                <a:moveTo>
                  <a:pt x="4198565" y="3272225"/>
                </a:moveTo>
                <a:cubicBezTo>
                  <a:pt x="4185741" y="3269636"/>
                  <a:pt x="4173265" y="3277911"/>
                  <a:pt x="4170643" y="3290734"/>
                </a:cubicBezTo>
                <a:lnTo>
                  <a:pt x="4170643" y="3290734"/>
                </a:lnTo>
                <a:cubicBezTo>
                  <a:pt x="4168022" y="3303558"/>
                  <a:pt x="4176297" y="3316066"/>
                  <a:pt x="4189121" y="3318687"/>
                </a:cubicBezTo>
                <a:cubicBezTo>
                  <a:pt x="4201945" y="3321309"/>
                  <a:pt x="4214453" y="3313034"/>
                  <a:pt x="4217074" y="3300210"/>
                </a:cubicBezTo>
                <a:lnTo>
                  <a:pt x="4492342" y="3300210"/>
                </a:lnTo>
                <a:lnTo>
                  <a:pt x="4492342" y="3411233"/>
                </a:lnTo>
                <a:lnTo>
                  <a:pt x="4501817" y="3411233"/>
                </a:lnTo>
                <a:lnTo>
                  <a:pt x="4501817" y="3290577"/>
                </a:lnTo>
                <a:lnTo>
                  <a:pt x="4217074" y="3290577"/>
                </a:lnTo>
                <a:cubicBezTo>
                  <a:pt x="4215179" y="3281259"/>
                  <a:pt x="4207883" y="3273963"/>
                  <a:pt x="4198565" y="3272067"/>
                </a:cubicBezTo>
                <a:close/>
                <a:moveTo>
                  <a:pt x="4207283" y="3300178"/>
                </a:moveTo>
                <a:cubicBezTo>
                  <a:pt x="4204661" y="3307570"/>
                  <a:pt x="4196544" y="3311455"/>
                  <a:pt x="4189152" y="3308833"/>
                </a:cubicBezTo>
                <a:cubicBezTo>
                  <a:pt x="4181730" y="3306243"/>
                  <a:pt x="4177845" y="3298094"/>
                  <a:pt x="4180466" y="3290703"/>
                </a:cubicBezTo>
                <a:cubicBezTo>
                  <a:pt x="4183088" y="3283312"/>
                  <a:pt x="4191205" y="3279427"/>
                  <a:pt x="4198628" y="3282017"/>
                </a:cubicBezTo>
                <a:cubicBezTo>
                  <a:pt x="4206019" y="3284639"/>
                  <a:pt x="4209904" y="3292788"/>
                  <a:pt x="4207283" y="3300178"/>
                </a:cubicBezTo>
                <a:close/>
                <a:moveTo>
                  <a:pt x="3288934" y="3348062"/>
                </a:moveTo>
                <a:cubicBezTo>
                  <a:pt x="3276110" y="3345441"/>
                  <a:pt x="3263603" y="3353716"/>
                  <a:pt x="3260981" y="3366540"/>
                </a:cubicBezTo>
                <a:cubicBezTo>
                  <a:pt x="3258359" y="3379363"/>
                  <a:pt x="3266635" y="3391871"/>
                  <a:pt x="3279459" y="3394493"/>
                </a:cubicBezTo>
                <a:lnTo>
                  <a:pt x="3279459" y="3411233"/>
                </a:lnTo>
                <a:lnTo>
                  <a:pt x="3288934" y="3411233"/>
                </a:lnTo>
                <a:lnTo>
                  <a:pt x="3288934" y="3394335"/>
                </a:lnTo>
                <a:cubicBezTo>
                  <a:pt x="3301758" y="3391745"/>
                  <a:pt x="3310033" y="3379237"/>
                  <a:pt x="3307443" y="3366413"/>
                </a:cubicBezTo>
                <a:cubicBezTo>
                  <a:pt x="3305548" y="3357096"/>
                  <a:pt x="3298252" y="3349799"/>
                  <a:pt x="3288934" y="3347904"/>
                </a:cubicBezTo>
                <a:close/>
                <a:moveTo>
                  <a:pt x="3284197" y="3385491"/>
                </a:moveTo>
                <a:cubicBezTo>
                  <a:pt x="3276332" y="3385491"/>
                  <a:pt x="3269983" y="3379142"/>
                  <a:pt x="3269983" y="3371277"/>
                </a:cubicBezTo>
                <a:cubicBezTo>
                  <a:pt x="3269983" y="3363413"/>
                  <a:pt x="3276332" y="3357064"/>
                  <a:pt x="3284197" y="3357064"/>
                </a:cubicBezTo>
                <a:cubicBezTo>
                  <a:pt x="3292061" y="3357064"/>
                  <a:pt x="3298410" y="3363413"/>
                  <a:pt x="3298410" y="3371277"/>
                </a:cubicBezTo>
                <a:cubicBezTo>
                  <a:pt x="3298315" y="3379048"/>
                  <a:pt x="3291966" y="3385302"/>
                  <a:pt x="3284197" y="3385333"/>
                </a:cubicBezTo>
                <a:close/>
                <a:moveTo>
                  <a:pt x="4729233" y="2693769"/>
                </a:moveTo>
                <a:lnTo>
                  <a:pt x="4777085" y="2693769"/>
                </a:lnTo>
                <a:cubicBezTo>
                  <a:pt x="4779706" y="2706586"/>
                  <a:pt x="4792214" y="2714858"/>
                  <a:pt x="4805038" y="2712240"/>
                </a:cubicBezTo>
                <a:cubicBezTo>
                  <a:pt x="4817862" y="2709625"/>
                  <a:pt x="4826137" y="2697111"/>
                  <a:pt x="4823516" y="2684293"/>
                </a:cubicBezTo>
                <a:cubicBezTo>
                  <a:pt x="4820894" y="2671476"/>
                  <a:pt x="4808386" y="2663203"/>
                  <a:pt x="4795562" y="2665822"/>
                </a:cubicBezTo>
                <a:cubicBezTo>
                  <a:pt x="4786245" y="2667720"/>
                  <a:pt x="4778980" y="2674991"/>
                  <a:pt x="4777085" y="2684293"/>
                </a:cubicBezTo>
                <a:lnTo>
                  <a:pt x="4719757" y="2684293"/>
                </a:lnTo>
                <a:lnTo>
                  <a:pt x="4719757" y="3148600"/>
                </a:lnTo>
                <a:lnTo>
                  <a:pt x="4947173" y="3148600"/>
                </a:lnTo>
                <a:lnTo>
                  <a:pt x="4947173" y="3226174"/>
                </a:lnTo>
                <a:lnTo>
                  <a:pt x="4956648" y="3220709"/>
                </a:lnTo>
                <a:lnTo>
                  <a:pt x="4956648" y="3138966"/>
                </a:lnTo>
                <a:lnTo>
                  <a:pt x="4729233" y="3138966"/>
                </a:lnTo>
                <a:close/>
                <a:moveTo>
                  <a:pt x="4800300" y="2674817"/>
                </a:moveTo>
                <a:cubicBezTo>
                  <a:pt x="4808165" y="2674817"/>
                  <a:pt x="4814514" y="2681182"/>
                  <a:pt x="4814514" y="2689031"/>
                </a:cubicBezTo>
                <a:cubicBezTo>
                  <a:pt x="4814514" y="2696880"/>
                  <a:pt x="4808165" y="2703244"/>
                  <a:pt x="4800300" y="2703244"/>
                </a:cubicBezTo>
                <a:cubicBezTo>
                  <a:pt x="4792436" y="2703244"/>
                  <a:pt x="4786087" y="2696880"/>
                  <a:pt x="4786087" y="2689031"/>
                </a:cubicBezTo>
                <a:cubicBezTo>
                  <a:pt x="4785992" y="2681198"/>
                  <a:pt x="4792246" y="2674764"/>
                  <a:pt x="4800079" y="2674659"/>
                </a:cubicBezTo>
                <a:cubicBezTo>
                  <a:pt x="4800142" y="2674659"/>
                  <a:pt x="4800237" y="2674659"/>
                  <a:pt x="4800300" y="2674659"/>
                </a:cubicBezTo>
                <a:close/>
                <a:moveTo>
                  <a:pt x="3213129" y="3348062"/>
                </a:moveTo>
                <a:cubicBezTo>
                  <a:pt x="3200305" y="3345441"/>
                  <a:pt x="3187798" y="3353716"/>
                  <a:pt x="3185176" y="3366540"/>
                </a:cubicBezTo>
                <a:cubicBezTo>
                  <a:pt x="3182554" y="3379363"/>
                  <a:pt x="3190830" y="3391871"/>
                  <a:pt x="3203654" y="3394493"/>
                </a:cubicBezTo>
                <a:lnTo>
                  <a:pt x="3203654" y="3411233"/>
                </a:lnTo>
                <a:lnTo>
                  <a:pt x="3213129" y="3411233"/>
                </a:lnTo>
                <a:lnTo>
                  <a:pt x="3213129" y="3394335"/>
                </a:lnTo>
                <a:cubicBezTo>
                  <a:pt x="3225953" y="3391745"/>
                  <a:pt x="3234228" y="3379237"/>
                  <a:pt x="3231638" y="3366413"/>
                </a:cubicBezTo>
                <a:cubicBezTo>
                  <a:pt x="3229743" y="3357096"/>
                  <a:pt x="3222447" y="3349799"/>
                  <a:pt x="3213129" y="3347904"/>
                </a:cubicBezTo>
                <a:close/>
                <a:moveTo>
                  <a:pt x="3208391" y="3385491"/>
                </a:moveTo>
                <a:cubicBezTo>
                  <a:pt x="3200526" y="3385491"/>
                  <a:pt x="3194178" y="3379142"/>
                  <a:pt x="3194178" y="3371277"/>
                </a:cubicBezTo>
                <a:cubicBezTo>
                  <a:pt x="3194178" y="3363413"/>
                  <a:pt x="3200526" y="3357064"/>
                  <a:pt x="3208391" y="3357064"/>
                </a:cubicBezTo>
                <a:cubicBezTo>
                  <a:pt x="3216256" y="3357064"/>
                  <a:pt x="3222605" y="3363413"/>
                  <a:pt x="3222605" y="3371277"/>
                </a:cubicBezTo>
                <a:cubicBezTo>
                  <a:pt x="3222510" y="3379048"/>
                  <a:pt x="3216161" y="3385302"/>
                  <a:pt x="3208391" y="3385333"/>
                </a:cubicBezTo>
                <a:close/>
                <a:moveTo>
                  <a:pt x="3364740" y="3348062"/>
                </a:moveTo>
                <a:cubicBezTo>
                  <a:pt x="3351916" y="3345441"/>
                  <a:pt x="3339408" y="3353716"/>
                  <a:pt x="3336786" y="3366540"/>
                </a:cubicBezTo>
                <a:cubicBezTo>
                  <a:pt x="3334165" y="3379363"/>
                  <a:pt x="3342440" y="3391871"/>
                  <a:pt x="3355264" y="3394493"/>
                </a:cubicBezTo>
                <a:lnTo>
                  <a:pt x="3355264" y="3411233"/>
                </a:lnTo>
                <a:lnTo>
                  <a:pt x="3364740" y="3411233"/>
                </a:lnTo>
                <a:lnTo>
                  <a:pt x="3364740" y="3394335"/>
                </a:lnTo>
                <a:cubicBezTo>
                  <a:pt x="3377563" y="3391745"/>
                  <a:pt x="3385838" y="3379237"/>
                  <a:pt x="3383249" y="3366413"/>
                </a:cubicBezTo>
                <a:cubicBezTo>
                  <a:pt x="3381354" y="3357096"/>
                  <a:pt x="3374057" y="3349799"/>
                  <a:pt x="3364740" y="3347904"/>
                </a:cubicBezTo>
                <a:close/>
                <a:moveTo>
                  <a:pt x="3360002" y="3385491"/>
                </a:moveTo>
                <a:cubicBezTo>
                  <a:pt x="3352137" y="3385491"/>
                  <a:pt x="3345788" y="3379142"/>
                  <a:pt x="3345788" y="3371277"/>
                </a:cubicBezTo>
                <a:cubicBezTo>
                  <a:pt x="3345788" y="3363413"/>
                  <a:pt x="3352137" y="3357064"/>
                  <a:pt x="3360002" y="3357064"/>
                </a:cubicBezTo>
                <a:cubicBezTo>
                  <a:pt x="3367866" y="3357064"/>
                  <a:pt x="3374215" y="3363413"/>
                  <a:pt x="3374215" y="3371277"/>
                </a:cubicBezTo>
                <a:cubicBezTo>
                  <a:pt x="3374120" y="3379048"/>
                  <a:pt x="3367772" y="3385302"/>
                  <a:pt x="3360002" y="3385333"/>
                </a:cubicBezTo>
                <a:close/>
                <a:moveTo>
                  <a:pt x="3440545" y="3348062"/>
                </a:moveTo>
                <a:lnTo>
                  <a:pt x="3440545" y="3214771"/>
                </a:lnTo>
                <a:lnTo>
                  <a:pt x="3355264" y="3214771"/>
                </a:lnTo>
                <a:lnTo>
                  <a:pt x="3355264" y="3290577"/>
                </a:lnTo>
                <a:lnTo>
                  <a:pt x="3127848" y="3290577"/>
                </a:lnTo>
                <a:lnTo>
                  <a:pt x="3127848" y="3411233"/>
                </a:lnTo>
                <a:lnTo>
                  <a:pt x="3137324" y="3411233"/>
                </a:lnTo>
                <a:lnTo>
                  <a:pt x="3137324" y="3300052"/>
                </a:lnTo>
                <a:lnTo>
                  <a:pt x="3364740" y="3300052"/>
                </a:lnTo>
                <a:lnTo>
                  <a:pt x="3364740" y="3224247"/>
                </a:lnTo>
                <a:lnTo>
                  <a:pt x="3431069" y="3224247"/>
                </a:lnTo>
                <a:lnTo>
                  <a:pt x="3431069" y="3348062"/>
                </a:lnTo>
                <a:cubicBezTo>
                  <a:pt x="3418245" y="3350684"/>
                  <a:pt x="3409970" y="3363192"/>
                  <a:pt x="3412592" y="3376015"/>
                </a:cubicBezTo>
                <a:cubicBezTo>
                  <a:pt x="3415213" y="3388839"/>
                  <a:pt x="3427721" y="3397115"/>
                  <a:pt x="3440545" y="3394493"/>
                </a:cubicBezTo>
                <a:cubicBezTo>
                  <a:pt x="3453368" y="3391871"/>
                  <a:pt x="3461644" y="3379363"/>
                  <a:pt x="3459022" y="3366540"/>
                </a:cubicBezTo>
                <a:cubicBezTo>
                  <a:pt x="3457127" y="3357222"/>
                  <a:pt x="3449862" y="3349957"/>
                  <a:pt x="3440545" y="3348062"/>
                </a:cubicBezTo>
                <a:close/>
                <a:moveTo>
                  <a:pt x="3435807" y="3385491"/>
                </a:moveTo>
                <a:cubicBezTo>
                  <a:pt x="3427942" y="3385491"/>
                  <a:pt x="3421593" y="3379142"/>
                  <a:pt x="3421593" y="3371277"/>
                </a:cubicBezTo>
                <a:cubicBezTo>
                  <a:pt x="3421593" y="3363413"/>
                  <a:pt x="3427942" y="3357064"/>
                  <a:pt x="3435807" y="3357064"/>
                </a:cubicBezTo>
                <a:cubicBezTo>
                  <a:pt x="3443672" y="3357064"/>
                  <a:pt x="3450020" y="3363413"/>
                  <a:pt x="3450020" y="3371277"/>
                </a:cubicBezTo>
                <a:cubicBezTo>
                  <a:pt x="3449926" y="3379048"/>
                  <a:pt x="3443577" y="3385302"/>
                  <a:pt x="3435807" y="3385333"/>
                </a:cubicBezTo>
                <a:close/>
                <a:moveTo>
                  <a:pt x="3658485" y="3272257"/>
                </a:moveTo>
                <a:cubicBezTo>
                  <a:pt x="3649167" y="3274152"/>
                  <a:pt x="3641902" y="3281417"/>
                  <a:pt x="3640007" y="3290734"/>
                </a:cubicBezTo>
                <a:lnTo>
                  <a:pt x="3640007" y="3290734"/>
                </a:lnTo>
                <a:cubicBezTo>
                  <a:pt x="3637385" y="3303558"/>
                  <a:pt x="3645661" y="3316066"/>
                  <a:pt x="3658485" y="3318687"/>
                </a:cubicBezTo>
                <a:cubicBezTo>
                  <a:pt x="3658485" y="3318687"/>
                  <a:pt x="3658485" y="3318687"/>
                  <a:pt x="3658485" y="3318687"/>
                </a:cubicBezTo>
                <a:cubicBezTo>
                  <a:pt x="3671371" y="3321246"/>
                  <a:pt x="3683879" y="3312876"/>
                  <a:pt x="3686438" y="3299989"/>
                </a:cubicBezTo>
                <a:cubicBezTo>
                  <a:pt x="3687038" y="3296925"/>
                  <a:pt x="3687038" y="3293798"/>
                  <a:pt x="3686438" y="3290734"/>
                </a:cubicBezTo>
                <a:cubicBezTo>
                  <a:pt x="3684543" y="3281417"/>
                  <a:pt x="3677278" y="3274152"/>
                  <a:pt x="3667960" y="3272257"/>
                </a:cubicBezTo>
                <a:lnTo>
                  <a:pt x="3667960" y="3072637"/>
                </a:lnTo>
                <a:lnTo>
                  <a:pt x="3734290" y="3072637"/>
                </a:lnTo>
                <a:lnTo>
                  <a:pt x="3734290" y="3366382"/>
                </a:lnTo>
                <a:lnTo>
                  <a:pt x="3592155" y="3366382"/>
                </a:lnTo>
                <a:lnTo>
                  <a:pt x="3592155" y="3063161"/>
                </a:lnTo>
                <a:lnTo>
                  <a:pt x="3364740" y="3063161"/>
                </a:lnTo>
                <a:lnTo>
                  <a:pt x="3364740" y="2769416"/>
                </a:lnTo>
                <a:lnTo>
                  <a:pt x="3440545" y="2769416"/>
                </a:lnTo>
                <a:lnTo>
                  <a:pt x="3440545" y="2608330"/>
                </a:lnTo>
                <a:lnTo>
                  <a:pt x="3364740" y="2608330"/>
                </a:lnTo>
                <a:lnTo>
                  <a:pt x="3364740" y="2560478"/>
                </a:lnTo>
                <a:cubicBezTo>
                  <a:pt x="3377563" y="2557863"/>
                  <a:pt x="3385838" y="2545348"/>
                  <a:pt x="3383217" y="2532531"/>
                </a:cubicBezTo>
                <a:cubicBezTo>
                  <a:pt x="3380596" y="2519710"/>
                  <a:pt x="3368087" y="2511441"/>
                  <a:pt x="3355264" y="2514057"/>
                </a:cubicBezTo>
                <a:cubicBezTo>
                  <a:pt x="3342440" y="2516675"/>
                  <a:pt x="3334165" y="2529186"/>
                  <a:pt x="3336786" y="2542007"/>
                </a:cubicBezTo>
                <a:cubicBezTo>
                  <a:pt x="3338682" y="2551309"/>
                  <a:pt x="3345946" y="2558580"/>
                  <a:pt x="3355264" y="2560478"/>
                </a:cubicBezTo>
                <a:lnTo>
                  <a:pt x="3355264" y="2617806"/>
                </a:lnTo>
                <a:lnTo>
                  <a:pt x="3431069" y="2617806"/>
                </a:lnTo>
                <a:lnTo>
                  <a:pt x="3431069" y="2759940"/>
                </a:lnTo>
                <a:lnTo>
                  <a:pt x="3355264" y="2759940"/>
                </a:lnTo>
                <a:lnTo>
                  <a:pt x="3355264" y="3072637"/>
                </a:lnTo>
                <a:lnTo>
                  <a:pt x="3582679" y="3072637"/>
                </a:lnTo>
                <a:lnTo>
                  <a:pt x="3582679" y="3375858"/>
                </a:lnTo>
                <a:lnTo>
                  <a:pt x="3743765" y="3375858"/>
                </a:lnTo>
                <a:lnTo>
                  <a:pt x="3743765" y="3063161"/>
                </a:lnTo>
                <a:lnTo>
                  <a:pt x="3658485" y="3063161"/>
                </a:lnTo>
                <a:close/>
                <a:moveTo>
                  <a:pt x="3345788" y="2537420"/>
                </a:moveTo>
                <a:cubicBezTo>
                  <a:pt x="3345788" y="2529571"/>
                  <a:pt x="3352137" y="2523207"/>
                  <a:pt x="3360002" y="2523207"/>
                </a:cubicBezTo>
                <a:cubicBezTo>
                  <a:pt x="3367866" y="2523207"/>
                  <a:pt x="3374215" y="2529571"/>
                  <a:pt x="3374215" y="2537420"/>
                </a:cubicBezTo>
                <a:cubicBezTo>
                  <a:pt x="3374215" y="2545270"/>
                  <a:pt x="3367866" y="2551634"/>
                  <a:pt x="3360002" y="2551634"/>
                </a:cubicBezTo>
                <a:cubicBezTo>
                  <a:pt x="3352137" y="2551634"/>
                  <a:pt x="3345788" y="2545273"/>
                  <a:pt x="3345788" y="2537420"/>
                </a:cubicBezTo>
                <a:cubicBezTo>
                  <a:pt x="3345788" y="2537367"/>
                  <a:pt x="3345788" y="2537316"/>
                  <a:pt x="3345788" y="2537263"/>
                </a:cubicBezTo>
                <a:close/>
                <a:moveTo>
                  <a:pt x="3676551" y="3290577"/>
                </a:moveTo>
                <a:cubicBezTo>
                  <a:pt x="3677625" y="3293640"/>
                  <a:pt x="3677625" y="3296988"/>
                  <a:pt x="3676551" y="3300052"/>
                </a:cubicBezTo>
                <a:cubicBezTo>
                  <a:pt x="3673930" y="3307443"/>
                  <a:pt x="3665781" y="3311297"/>
                  <a:pt x="3658390" y="3308675"/>
                </a:cubicBezTo>
                <a:cubicBezTo>
                  <a:pt x="3658390" y="3308675"/>
                  <a:pt x="3658390" y="3308675"/>
                  <a:pt x="3658390" y="3308675"/>
                </a:cubicBezTo>
                <a:lnTo>
                  <a:pt x="3658390" y="3308675"/>
                </a:lnTo>
                <a:cubicBezTo>
                  <a:pt x="3650999" y="3306022"/>
                  <a:pt x="3647145" y="3297873"/>
                  <a:pt x="3649799" y="3290450"/>
                </a:cubicBezTo>
                <a:cubicBezTo>
                  <a:pt x="3651220" y="3286439"/>
                  <a:pt x="3654378" y="3283312"/>
                  <a:pt x="3658390" y="3281859"/>
                </a:cubicBezTo>
                <a:lnTo>
                  <a:pt x="3658390" y="3281859"/>
                </a:lnTo>
                <a:cubicBezTo>
                  <a:pt x="3665812" y="3279237"/>
                  <a:pt x="3673930" y="3283154"/>
                  <a:pt x="3676551" y="3290577"/>
                </a:cubicBezTo>
                <a:close/>
                <a:moveTo>
                  <a:pt x="3288840" y="2693611"/>
                </a:moveTo>
                <a:lnTo>
                  <a:pt x="3336692" y="2693611"/>
                </a:lnTo>
                <a:cubicBezTo>
                  <a:pt x="3339313" y="2706428"/>
                  <a:pt x="3351821" y="2714700"/>
                  <a:pt x="3364645" y="2712082"/>
                </a:cubicBezTo>
                <a:cubicBezTo>
                  <a:pt x="3377469" y="2709467"/>
                  <a:pt x="3385744" y="2696952"/>
                  <a:pt x="3383122" y="2684135"/>
                </a:cubicBezTo>
                <a:cubicBezTo>
                  <a:pt x="3380501" y="2671318"/>
                  <a:pt x="3367993" y="2663045"/>
                  <a:pt x="3355169" y="2665664"/>
                </a:cubicBezTo>
                <a:cubicBezTo>
                  <a:pt x="3345851" y="2667562"/>
                  <a:pt x="3338587" y="2674833"/>
                  <a:pt x="3336692" y="2684135"/>
                </a:cubicBezTo>
                <a:lnTo>
                  <a:pt x="3279364" y="2684135"/>
                </a:lnTo>
                <a:lnTo>
                  <a:pt x="3279364" y="3148442"/>
                </a:lnTo>
                <a:lnTo>
                  <a:pt x="3506779" y="3148442"/>
                </a:lnTo>
                <a:lnTo>
                  <a:pt x="3506779" y="3411233"/>
                </a:lnTo>
                <a:lnTo>
                  <a:pt x="3516255" y="3411233"/>
                </a:lnTo>
                <a:lnTo>
                  <a:pt x="3516255" y="3138966"/>
                </a:lnTo>
                <a:lnTo>
                  <a:pt x="3288840" y="3138966"/>
                </a:lnTo>
                <a:close/>
                <a:moveTo>
                  <a:pt x="3359907" y="2674659"/>
                </a:moveTo>
                <a:cubicBezTo>
                  <a:pt x="3367772" y="2674659"/>
                  <a:pt x="3374120" y="2681024"/>
                  <a:pt x="3374120" y="2688873"/>
                </a:cubicBezTo>
                <a:cubicBezTo>
                  <a:pt x="3374120" y="2696722"/>
                  <a:pt x="3367772" y="2703086"/>
                  <a:pt x="3359907" y="2703086"/>
                </a:cubicBezTo>
                <a:cubicBezTo>
                  <a:pt x="3352042" y="2703086"/>
                  <a:pt x="3345693" y="2696722"/>
                  <a:pt x="3345693" y="2688873"/>
                </a:cubicBezTo>
                <a:cubicBezTo>
                  <a:pt x="3345662" y="2681040"/>
                  <a:pt x="3352010" y="2674675"/>
                  <a:pt x="3359844" y="2674659"/>
                </a:cubicBezTo>
                <a:cubicBezTo>
                  <a:pt x="3359907" y="2674659"/>
                  <a:pt x="3359938" y="2674659"/>
                  <a:pt x="3360002" y="2674659"/>
                </a:cubicBezTo>
                <a:close/>
                <a:moveTo>
                  <a:pt x="3440450" y="2968878"/>
                </a:moveTo>
                <a:cubicBezTo>
                  <a:pt x="3427626" y="2966266"/>
                  <a:pt x="3415118" y="2974538"/>
                  <a:pt x="3412497" y="2987359"/>
                </a:cubicBezTo>
                <a:cubicBezTo>
                  <a:pt x="3409907" y="3000176"/>
                  <a:pt x="3418150" y="3012687"/>
                  <a:pt x="3430974" y="3015303"/>
                </a:cubicBezTo>
                <a:cubicBezTo>
                  <a:pt x="3443798" y="3017915"/>
                  <a:pt x="3456306" y="3009646"/>
                  <a:pt x="3458927" y="2996831"/>
                </a:cubicBezTo>
                <a:lnTo>
                  <a:pt x="3810000" y="2996831"/>
                </a:lnTo>
                <a:lnTo>
                  <a:pt x="3810000" y="3411233"/>
                </a:lnTo>
                <a:lnTo>
                  <a:pt x="3819476" y="3411233"/>
                </a:lnTo>
                <a:lnTo>
                  <a:pt x="3819476" y="2987356"/>
                </a:lnTo>
                <a:lnTo>
                  <a:pt x="3459022" y="2987356"/>
                </a:lnTo>
                <a:cubicBezTo>
                  <a:pt x="3457064" y="2978108"/>
                  <a:pt x="3449799" y="2970903"/>
                  <a:pt x="3440545" y="2969036"/>
                </a:cubicBezTo>
                <a:close/>
                <a:moveTo>
                  <a:pt x="3435712" y="3006307"/>
                </a:moveTo>
                <a:cubicBezTo>
                  <a:pt x="3427847" y="3006307"/>
                  <a:pt x="3421499" y="2999943"/>
                  <a:pt x="3421499" y="2992094"/>
                </a:cubicBezTo>
                <a:cubicBezTo>
                  <a:pt x="3421499" y="2984245"/>
                  <a:pt x="3427847" y="2977880"/>
                  <a:pt x="3435712" y="2977880"/>
                </a:cubicBezTo>
                <a:cubicBezTo>
                  <a:pt x="3443577" y="2977880"/>
                  <a:pt x="3449926" y="2984245"/>
                  <a:pt x="3449926" y="2992094"/>
                </a:cubicBezTo>
                <a:cubicBezTo>
                  <a:pt x="3449894" y="2999898"/>
                  <a:pt x="3443608" y="3006238"/>
                  <a:pt x="3435807" y="3006307"/>
                </a:cubicBezTo>
                <a:close/>
                <a:moveTo>
                  <a:pt x="5581473" y="2229304"/>
                </a:moveTo>
                <a:cubicBezTo>
                  <a:pt x="5578851" y="2216487"/>
                  <a:pt x="5566343" y="2208214"/>
                  <a:pt x="5553519" y="2210833"/>
                </a:cubicBezTo>
                <a:cubicBezTo>
                  <a:pt x="5540696" y="2213448"/>
                  <a:pt x="5532420" y="2225962"/>
                  <a:pt x="5535042" y="2238780"/>
                </a:cubicBezTo>
                <a:cubicBezTo>
                  <a:pt x="5537663" y="2251597"/>
                  <a:pt x="5550171" y="2259869"/>
                  <a:pt x="5562995" y="2257251"/>
                </a:cubicBezTo>
                <a:cubicBezTo>
                  <a:pt x="5572313" y="2255353"/>
                  <a:pt x="5579577" y="2248082"/>
                  <a:pt x="5581473" y="2238780"/>
                </a:cubicBezTo>
                <a:lnTo>
                  <a:pt x="5714605" y="2238780"/>
                </a:lnTo>
                <a:lnTo>
                  <a:pt x="5714605" y="2029842"/>
                </a:lnTo>
                <a:cubicBezTo>
                  <a:pt x="5727429" y="2027226"/>
                  <a:pt x="5735705" y="2014712"/>
                  <a:pt x="5733083" y="2001895"/>
                </a:cubicBezTo>
                <a:cubicBezTo>
                  <a:pt x="5730461" y="1989074"/>
                  <a:pt x="5717954" y="1980805"/>
                  <a:pt x="5705130" y="1983420"/>
                </a:cubicBezTo>
                <a:cubicBezTo>
                  <a:pt x="5692306" y="1986039"/>
                  <a:pt x="5684031" y="1998550"/>
                  <a:pt x="5686652" y="2011370"/>
                </a:cubicBezTo>
                <a:cubicBezTo>
                  <a:pt x="5688547" y="2020672"/>
                  <a:pt x="5695812" y="2027943"/>
                  <a:pt x="5705130" y="2029842"/>
                </a:cubicBezTo>
                <a:lnTo>
                  <a:pt x="5705130" y="2229304"/>
                </a:lnTo>
                <a:close/>
                <a:moveTo>
                  <a:pt x="5558257" y="2248255"/>
                </a:moveTo>
                <a:cubicBezTo>
                  <a:pt x="5550392" y="2248255"/>
                  <a:pt x="5544044" y="2241891"/>
                  <a:pt x="5544044" y="2234042"/>
                </a:cubicBezTo>
                <a:cubicBezTo>
                  <a:pt x="5544044" y="2226193"/>
                  <a:pt x="5550392" y="2219828"/>
                  <a:pt x="5558257" y="2219828"/>
                </a:cubicBezTo>
                <a:cubicBezTo>
                  <a:pt x="5566122" y="2219828"/>
                  <a:pt x="5572471" y="2226193"/>
                  <a:pt x="5572471" y="2234042"/>
                </a:cubicBezTo>
                <a:cubicBezTo>
                  <a:pt x="5572439" y="2241847"/>
                  <a:pt x="5566154" y="2248186"/>
                  <a:pt x="5558352" y="2248255"/>
                </a:cubicBezTo>
                <a:close/>
                <a:moveTo>
                  <a:pt x="5695654" y="2006626"/>
                </a:moveTo>
                <a:cubicBezTo>
                  <a:pt x="5695654" y="1998777"/>
                  <a:pt x="5702003" y="1992413"/>
                  <a:pt x="5709868" y="1992413"/>
                </a:cubicBezTo>
                <a:cubicBezTo>
                  <a:pt x="5717732" y="1992413"/>
                  <a:pt x="5724081" y="1998777"/>
                  <a:pt x="5724081" y="2006626"/>
                </a:cubicBezTo>
                <a:cubicBezTo>
                  <a:pt x="5724081" y="2014475"/>
                  <a:pt x="5717732" y="2020840"/>
                  <a:pt x="5709868" y="2020840"/>
                </a:cubicBezTo>
                <a:cubicBezTo>
                  <a:pt x="5702066" y="2020789"/>
                  <a:pt x="5695749" y="2014440"/>
                  <a:pt x="5695749" y="2006626"/>
                </a:cubicBezTo>
                <a:close/>
                <a:moveTo>
                  <a:pt x="5477714" y="2153499"/>
                </a:moveTo>
                <a:lnTo>
                  <a:pt x="5477714" y="2456720"/>
                </a:lnTo>
                <a:lnTo>
                  <a:pt x="5429862" y="2456720"/>
                </a:lnTo>
                <a:cubicBezTo>
                  <a:pt x="5427241" y="2443902"/>
                  <a:pt x="5414733" y="2435630"/>
                  <a:pt x="5401909" y="2438248"/>
                </a:cubicBezTo>
                <a:cubicBezTo>
                  <a:pt x="5389085" y="2440864"/>
                  <a:pt x="5380810" y="2453378"/>
                  <a:pt x="5383432" y="2466195"/>
                </a:cubicBezTo>
                <a:cubicBezTo>
                  <a:pt x="5386053" y="2479013"/>
                  <a:pt x="5398561" y="2487285"/>
                  <a:pt x="5411385" y="2484666"/>
                </a:cubicBezTo>
                <a:cubicBezTo>
                  <a:pt x="5420702" y="2482768"/>
                  <a:pt x="5427967" y="2475497"/>
                  <a:pt x="5429862" y="2466195"/>
                </a:cubicBezTo>
                <a:lnTo>
                  <a:pt x="5487190" y="2466195"/>
                </a:lnTo>
                <a:lnTo>
                  <a:pt x="5487190" y="2162974"/>
                </a:lnTo>
                <a:lnTo>
                  <a:pt x="5638800" y="2162974"/>
                </a:lnTo>
                <a:lnTo>
                  <a:pt x="5638800" y="2029842"/>
                </a:lnTo>
                <a:cubicBezTo>
                  <a:pt x="5651624" y="2027226"/>
                  <a:pt x="5659900" y="2014712"/>
                  <a:pt x="5657278" y="2001895"/>
                </a:cubicBezTo>
                <a:cubicBezTo>
                  <a:pt x="5654656" y="1989074"/>
                  <a:pt x="5642148" y="1980805"/>
                  <a:pt x="5629325" y="1983420"/>
                </a:cubicBezTo>
                <a:cubicBezTo>
                  <a:pt x="5616501" y="1986039"/>
                  <a:pt x="5608225" y="1998550"/>
                  <a:pt x="5610847" y="2011370"/>
                </a:cubicBezTo>
                <a:cubicBezTo>
                  <a:pt x="5612742" y="2020672"/>
                  <a:pt x="5620007" y="2027943"/>
                  <a:pt x="5629325" y="2029842"/>
                </a:cubicBezTo>
                <a:lnTo>
                  <a:pt x="5629325" y="2153499"/>
                </a:lnTo>
                <a:close/>
                <a:moveTo>
                  <a:pt x="5406647" y="2475671"/>
                </a:moveTo>
                <a:cubicBezTo>
                  <a:pt x="5398782" y="2475671"/>
                  <a:pt x="5392433" y="2469306"/>
                  <a:pt x="5392433" y="2461457"/>
                </a:cubicBezTo>
                <a:cubicBezTo>
                  <a:pt x="5392433" y="2453608"/>
                  <a:pt x="5398782" y="2447244"/>
                  <a:pt x="5406647" y="2447244"/>
                </a:cubicBezTo>
                <a:cubicBezTo>
                  <a:pt x="5414512" y="2447244"/>
                  <a:pt x="5420860" y="2453608"/>
                  <a:pt x="5420860" y="2461457"/>
                </a:cubicBezTo>
                <a:cubicBezTo>
                  <a:pt x="5420829" y="2469262"/>
                  <a:pt x="5414543" y="2475601"/>
                  <a:pt x="5406742" y="2475671"/>
                </a:cubicBezTo>
                <a:close/>
                <a:moveTo>
                  <a:pt x="5619849" y="2006626"/>
                </a:moveTo>
                <a:cubicBezTo>
                  <a:pt x="5619849" y="1998777"/>
                  <a:pt x="5626198" y="1992413"/>
                  <a:pt x="5634062" y="1992413"/>
                </a:cubicBezTo>
                <a:cubicBezTo>
                  <a:pt x="5641927" y="1992413"/>
                  <a:pt x="5648276" y="1998777"/>
                  <a:pt x="5648276" y="2006626"/>
                </a:cubicBezTo>
                <a:cubicBezTo>
                  <a:pt x="5648276" y="2014475"/>
                  <a:pt x="5641927" y="2020840"/>
                  <a:pt x="5634062" y="2020840"/>
                </a:cubicBezTo>
                <a:cubicBezTo>
                  <a:pt x="5626261" y="2020789"/>
                  <a:pt x="5619944" y="2014440"/>
                  <a:pt x="5619944" y="2006626"/>
                </a:cubicBezTo>
                <a:close/>
                <a:moveTo>
                  <a:pt x="5762458" y="2153499"/>
                </a:moveTo>
                <a:cubicBezTo>
                  <a:pt x="5759836" y="2166319"/>
                  <a:pt x="5768111" y="2178830"/>
                  <a:pt x="5780935" y="2181442"/>
                </a:cubicBezTo>
                <a:cubicBezTo>
                  <a:pt x="5793759" y="2184055"/>
                  <a:pt x="5806267" y="2175782"/>
                  <a:pt x="5808888" y="2162962"/>
                </a:cubicBezTo>
                <a:cubicBezTo>
                  <a:pt x="5811478" y="2150148"/>
                  <a:pt x="5803235" y="2137640"/>
                  <a:pt x="5790411" y="2135021"/>
                </a:cubicBezTo>
                <a:lnTo>
                  <a:pt x="5790411" y="1926083"/>
                </a:lnTo>
                <a:lnTo>
                  <a:pt x="5657278" y="1926083"/>
                </a:lnTo>
                <a:cubicBezTo>
                  <a:pt x="5654656" y="1913266"/>
                  <a:pt x="5642148" y="1904994"/>
                  <a:pt x="5629325" y="1907612"/>
                </a:cubicBezTo>
                <a:cubicBezTo>
                  <a:pt x="5616501" y="1910227"/>
                  <a:pt x="5608225" y="1922742"/>
                  <a:pt x="5610847" y="1935559"/>
                </a:cubicBezTo>
                <a:cubicBezTo>
                  <a:pt x="5613469" y="1948376"/>
                  <a:pt x="5625976" y="1956649"/>
                  <a:pt x="5638800" y="1954030"/>
                </a:cubicBezTo>
                <a:cubicBezTo>
                  <a:pt x="5648118" y="1952132"/>
                  <a:pt x="5655383" y="1944861"/>
                  <a:pt x="5657278" y="1935559"/>
                </a:cubicBezTo>
                <a:lnTo>
                  <a:pt x="5780935" y="1935559"/>
                </a:lnTo>
                <a:lnTo>
                  <a:pt x="5780935" y="2135179"/>
                </a:lnTo>
                <a:cubicBezTo>
                  <a:pt x="5771712" y="2137087"/>
                  <a:pt x="5764479" y="2144279"/>
                  <a:pt x="5762552" y="2153499"/>
                </a:cubicBezTo>
                <a:close/>
                <a:moveTo>
                  <a:pt x="5634062" y="1945035"/>
                </a:moveTo>
                <a:cubicBezTo>
                  <a:pt x="5626198" y="1945035"/>
                  <a:pt x="5619849" y="1938670"/>
                  <a:pt x="5619849" y="1930821"/>
                </a:cubicBezTo>
                <a:cubicBezTo>
                  <a:pt x="5619849" y="1922972"/>
                  <a:pt x="5626198" y="1916608"/>
                  <a:pt x="5634062" y="1916608"/>
                </a:cubicBezTo>
                <a:cubicBezTo>
                  <a:pt x="5641927" y="1916608"/>
                  <a:pt x="5648276" y="1922972"/>
                  <a:pt x="5648276" y="1930821"/>
                </a:cubicBezTo>
                <a:cubicBezTo>
                  <a:pt x="5648244" y="1938626"/>
                  <a:pt x="5641959" y="1944965"/>
                  <a:pt x="5634157" y="1945035"/>
                </a:cubicBezTo>
                <a:close/>
                <a:moveTo>
                  <a:pt x="5785673" y="2144023"/>
                </a:moveTo>
                <a:cubicBezTo>
                  <a:pt x="5793538" y="2144023"/>
                  <a:pt x="5799886" y="2150388"/>
                  <a:pt x="5799886" y="2158237"/>
                </a:cubicBezTo>
                <a:cubicBezTo>
                  <a:pt x="5799886" y="2166086"/>
                  <a:pt x="5793538" y="2172450"/>
                  <a:pt x="5785673" y="2172450"/>
                </a:cubicBezTo>
                <a:cubicBezTo>
                  <a:pt x="5777808" y="2172450"/>
                  <a:pt x="5771459" y="2166086"/>
                  <a:pt x="5771459" y="2158237"/>
                </a:cubicBezTo>
                <a:cubicBezTo>
                  <a:pt x="5771428" y="2150404"/>
                  <a:pt x="5777776" y="2144039"/>
                  <a:pt x="5785610" y="2144023"/>
                </a:cubicBezTo>
                <a:cubicBezTo>
                  <a:pt x="5785673" y="2144023"/>
                  <a:pt x="5785704" y="2144023"/>
                  <a:pt x="5785768" y="2144023"/>
                </a:cubicBezTo>
                <a:close/>
                <a:moveTo>
                  <a:pt x="5942116" y="2590010"/>
                </a:moveTo>
                <a:cubicBezTo>
                  <a:pt x="5929292" y="2587395"/>
                  <a:pt x="5916784" y="2595667"/>
                  <a:pt x="5914163" y="2608488"/>
                </a:cubicBezTo>
                <a:cubicBezTo>
                  <a:pt x="5911541" y="2621308"/>
                  <a:pt x="5919816" y="2633826"/>
                  <a:pt x="5932640" y="2636441"/>
                </a:cubicBezTo>
                <a:lnTo>
                  <a:pt x="5932640" y="2657224"/>
                </a:lnTo>
                <a:lnTo>
                  <a:pt x="5942116" y="2651760"/>
                </a:lnTo>
                <a:lnTo>
                  <a:pt x="5942116" y="2636441"/>
                </a:lnTo>
                <a:cubicBezTo>
                  <a:pt x="5954939" y="2633838"/>
                  <a:pt x="5963215" y="2621334"/>
                  <a:pt x="5960625" y="2608513"/>
                </a:cubicBezTo>
                <a:cubicBezTo>
                  <a:pt x="5958730" y="2599189"/>
                  <a:pt x="5951433" y="2591902"/>
                  <a:pt x="5942116" y="2590010"/>
                </a:cubicBezTo>
                <a:close/>
                <a:moveTo>
                  <a:pt x="5937378" y="2627439"/>
                </a:moveTo>
                <a:cubicBezTo>
                  <a:pt x="5929513" y="2627439"/>
                  <a:pt x="5923165" y="2621075"/>
                  <a:pt x="5923165" y="2613226"/>
                </a:cubicBezTo>
                <a:cubicBezTo>
                  <a:pt x="5923165" y="2605377"/>
                  <a:pt x="5929513" y="2599012"/>
                  <a:pt x="5937378" y="2599012"/>
                </a:cubicBezTo>
                <a:cubicBezTo>
                  <a:pt x="5945243" y="2599012"/>
                  <a:pt x="5951591" y="2605377"/>
                  <a:pt x="5951591" y="2613226"/>
                </a:cubicBezTo>
                <a:cubicBezTo>
                  <a:pt x="5951497" y="2621005"/>
                  <a:pt x="5945148" y="2627265"/>
                  <a:pt x="5937378" y="2627281"/>
                </a:cubicBezTo>
                <a:close/>
                <a:moveTo>
                  <a:pt x="5335674" y="2514205"/>
                </a:moveTo>
                <a:cubicBezTo>
                  <a:pt x="5322850" y="2511593"/>
                  <a:pt x="5310343" y="2519865"/>
                  <a:pt x="5307721" y="2532686"/>
                </a:cubicBezTo>
                <a:cubicBezTo>
                  <a:pt x="5305131" y="2545503"/>
                  <a:pt x="5313375" y="2558014"/>
                  <a:pt x="5326199" y="2560630"/>
                </a:cubicBezTo>
                <a:cubicBezTo>
                  <a:pt x="5339022" y="2563242"/>
                  <a:pt x="5351530" y="2554973"/>
                  <a:pt x="5354152" y="2542158"/>
                </a:cubicBezTo>
                <a:lnTo>
                  <a:pt x="5563090" y="2542158"/>
                </a:lnTo>
                <a:lnTo>
                  <a:pt x="5563090" y="2333062"/>
                </a:lnTo>
                <a:cubicBezTo>
                  <a:pt x="5575913" y="2330447"/>
                  <a:pt x="5584189" y="2317933"/>
                  <a:pt x="5581567" y="2305116"/>
                </a:cubicBezTo>
                <a:cubicBezTo>
                  <a:pt x="5578946" y="2292295"/>
                  <a:pt x="5566438" y="2284026"/>
                  <a:pt x="5553614" y="2286641"/>
                </a:cubicBezTo>
                <a:cubicBezTo>
                  <a:pt x="5540790" y="2289260"/>
                  <a:pt x="5532515" y="2301771"/>
                  <a:pt x="5535137" y="2314591"/>
                </a:cubicBezTo>
                <a:cubicBezTo>
                  <a:pt x="5537032" y="2323893"/>
                  <a:pt x="5544296" y="2331164"/>
                  <a:pt x="5553614" y="2333062"/>
                </a:cubicBezTo>
                <a:lnTo>
                  <a:pt x="5553614" y="2532525"/>
                </a:lnTo>
                <a:lnTo>
                  <a:pt x="5354152" y="2532525"/>
                </a:lnTo>
                <a:cubicBezTo>
                  <a:pt x="5352194" y="2523277"/>
                  <a:pt x="5344929" y="2516072"/>
                  <a:pt x="5335674" y="2514205"/>
                </a:cubicBezTo>
                <a:close/>
                <a:moveTo>
                  <a:pt x="5330937" y="2551634"/>
                </a:moveTo>
                <a:cubicBezTo>
                  <a:pt x="5323072" y="2551634"/>
                  <a:pt x="5316723" y="2545270"/>
                  <a:pt x="5316723" y="2537420"/>
                </a:cubicBezTo>
                <a:cubicBezTo>
                  <a:pt x="5316723" y="2529571"/>
                  <a:pt x="5323072" y="2523207"/>
                  <a:pt x="5330937" y="2523207"/>
                </a:cubicBezTo>
                <a:cubicBezTo>
                  <a:pt x="5338801" y="2523207"/>
                  <a:pt x="5345150" y="2529571"/>
                  <a:pt x="5345150" y="2537420"/>
                </a:cubicBezTo>
                <a:cubicBezTo>
                  <a:pt x="5345055" y="2545200"/>
                  <a:pt x="5338706" y="2551460"/>
                  <a:pt x="5330937" y="2551476"/>
                </a:cubicBezTo>
                <a:close/>
                <a:moveTo>
                  <a:pt x="5544139" y="2310005"/>
                </a:moveTo>
                <a:cubicBezTo>
                  <a:pt x="5544139" y="2302156"/>
                  <a:pt x="5550487" y="2295791"/>
                  <a:pt x="5558352" y="2295791"/>
                </a:cubicBezTo>
                <a:cubicBezTo>
                  <a:pt x="5566217" y="2295791"/>
                  <a:pt x="5572566" y="2302156"/>
                  <a:pt x="5572566" y="2310005"/>
                </a:cubicBezTo>
                <a:cubicBezTo>
                  <a:pt x="5572566" y="2317854"/>
                  <a:pt x="5566217" y="2324218"/>
                  <a:pt x="5558352" y="2324218"/>
                </a:cubicBezTo>
                <a:cubicBezTo>
                  <a:pt x="5550487" y="2324218"/>
                  <a:pt x="5544139" y="2317857"/>
                  <a:pt x="5544139" y="2310005"/>
                </a:cubicBezTo>
                <a:cubicBezTo>
                  <a:pt x="5544139" y="2309951"/>
                  <a:pt x="5544139" y="2309901"/>
                  <a:pt x="5544139" y="2309847"/>
                </a:cubicBezTo>
                <a:close/>
                <a:moveTo>
                  <a:pt x="5563090" y="2665816"/>
                </a:moveTo>
                <a:cubicBezTo>
                  <a:pt x="5550266" y="2663203"/>
                  <a:pt x="5537758" y="2671476"/>
                  <a:pt x="5535137" y="2684296"/>
                </a:cubicBezTo>
                <a:cubicBezTo>
                  <a:pt x="5532547" y="2697114"/>
                  <a:pt x="5540790" y="2709625"/>
                  <a:pt x="5553614" y="2712240"/>
                </a:cubicBezTo>
                <a:cubicBezTo>
                  <a:pt x="5566438" y="2714852"/>
                  <a:pt x="5578946" y="2706583"/>
                  <a:pt x="5581567" y="2693769"/>
                </a:cubicBezTo>
                <a:lnTo>
                  <a:pt x="5629419" y="2693769"/>
                </a:lnTo>
                <a:lnTo>
                  <a:pt x="5629419" y="2832271"/>
                </a:lnTo>
                <a:lnTo>
                  <a:pt x="5638895" y="2826807"/>
                </a:lnTo>
                <a:lnTo>
                  <a:pt x="5638895" y="2684135"/>
                </a:lnTo>
                <a:lnTo>
                  <a:pt x="5581567" y="2684135"/>
                </a:lnTo>
                <a:cubicBezTo>
                  <a:pt x="5579609" y="2674887"/>
                  <a:pt x="5572344" y="2667682"/>
                  <a:pt x="5563090" y="2665816"/>
                </a:cubicBezTo>
                <a:close/>
                <a:moveTo>
                  <a:pt x="5558352" y="2703244"/>
                </a:moveTo>
                <a:cubicBezTo>
                  <a:pt x="5550487" y="2703244"/>
                  <a:pt x="5544139" y="2696880"/>
                  <a:pt x="5544139" y="2689031"/>
                </a:cubicBezTo>
                <a:cubicBezTo>
                  <a:pt x="5544139" y="2681182"/>
                  <a:pt x="5550487" y="2674817"/>
                  <a:pt x="5558352" y="2674817"/>
                </a:cubicBezTo>
                <a:cubicBezTo>
                  <a:pt x="5566217" y="2674817"/>
                  <a:pt x="5572566" y="2681182"/>
                  <a:pt x="5572566" y="2689031"/>
                </a:cubicBezTo>
                <a:cubicBezTo>
                  <a:pt x="5572471" y="2696810"/>
                  <a:pt x="5566122" y="2703071"/>
                  <a:pt x="5558352" y="2703086"/>
                </a:cubicBezTo>
                <a:close/>
                <a:moveTo>
                  <a:pt x="5714700" y="2438400"/>
                </a:moveTo>
                <a:cubicBezTo>
                  <a:pt x="5701876" y="2435785"/>
                  <a:pt x="5689369" y="2444057"/>
                  <a:pt x="5686747" y="2456877"/>
                </a:cubicBezTo>
                <a:cubicBezTo>
                  <a:pt x="5684125" y="2469698"/>
                  <a:pt x="5692401" y="2482215"/>
                  <a:pt x="5705225" y="2484831"/>
                </a:cubicBezTo>
                <a:lnTo>
                  <a:pt x="5705225" y="2788367"/>
                </a:lnTo>
                <a:lnTo>
                  <a:pt x="5714700" y="2782903"/>
                </a:lnTo>
                <a:lnTo>
                  <a:pt x="5714700" y="2484673"/>
                </a:lnTo>
                <a:cubicBezTo>
                  <a:pt x="5727524" y="2482070"/>
                  <a:pt x="5735799" y="2469565"/>
                  <a:pt x="5733209" y="2456745"/>
                </a:cubicBezTo>
                <a:cubicBezTo>
                  <a:pt x="5731314" y="2447421"/>
                  <a:pt x="5724018" y="2440134"/>
                  <a:pt x="5714700" y="2438242"/>
                </a:cubicBezTo>
                <a:close/>
                <a:moveTo>
                  <a:pt x="5709962" y="2475829"/>
                </a:moveTo>
                <a:cubicBezTo>
                  <a:pt x="5702098" y="2475829"/>
                  <a:pt x="5695749" y="2469464"/>
                  <a:pt x="5695749" y="2461615"/>
                </a:cubicBezTo>
                <a:cubicBezTo>
                  <a:pt x="5695749" y="2453766"/>
                  <a:pt x="5702098" y="2447402"/>
                  <a:pt x="5709962" y="2447402"/>
                </a:cubicBezTo>
                <a:cubicBezTo>
                  <a:pt x="5717827" y="2447402"/>
                  <a:pt x="5724176" y="2453766"/>
                  <a:pt x="5724176" y="2461615"/>
                </a:cubicBezTo>
                <a:cubicBezTo>
                  <a:pt x="5724081" y="2469395"/>
                  <a:pt x="5717732" y="2475655"/>
                  <a:pt x="5709962" y="2475671"/>
                </a:cubicBezTo>
                <a:close/>
                <a:moveTo>
                  <a:pt x="5705225" y="2409026"/>
                </a:moveTo>
                <a:cubicBezTo>
                  <a:pt x="5718048" y="2411638"/>
                  <a:pt x="5730556" y="2403365"/>
                  <a:pt x="5733178" y="2390545"/>
                </a:cubicBezTo>
                <a:cubicBezTo>
                  <a:pt x="5735768" y="2377727"/>
                  <a:pt x="5727524" y="2365216"/>
                  <a:pt x="5714700" y="2362601"/>
                </a:cubicBezTo>
                <a:cubicBezTo>
                  <a:pt x="5701876" y="2359989"/>
                  <a:pt x="5689369" y="2368258"/>
                  <a:pt x="5686747" y="2381072"/>
                </a:cubicBezTo>
                <a:lnTo>
                  <a:pt x="5629419" y="2381072"/>
                </a:lnTo>
                <a:lnTo>
                  <a:pt x="5629419" y="2608488"/>
                </a:lnTo>
                <a:lnTo>
                  <a:pt x="5505762" y="2608488"/>
                </a:lnTo>
                <a:cubicBezTo>
                  <a:pt x="5503141" y="2595670"/>
                  <a:pt x="5490633" y="2587398"/>
                  <a:pt x="5477809" y="2590017"/>
                </a:cubicBezTo>
                <a:cubicBezTo>
                  <a:pt x="5464985" y="2592632"/>
                  <a:pt x="5456710" y="2605146"/>
                  <a:pt x="5459332" y="2617963"/>
                </a:cubicBezTo>
                <a:cubicBezTo>
                  <a:pt x="5461953" y="2630781"/>
                  <a:pt x="5474461" y="2639053"/>
                  <a:pt x="5487285" y="2636435"/>
                </a:cubicBezTo>
                <a:cubicBezTo>
                  <a:pt x="5496602" y="2634536"/>
                  <a:pt x="5503867" y="2627265"/>
                  <a:pt x="5505762" y="2617963"/>
                </a:cubicBezTo>
                <a:lnTo>
                  <a:pt x="5638895" y="2617963"/>
                </a:lnTo>
                <a:lnTo>
                  <a:pt x="5638895" y="2390548"/>
                </a:lnTo>
                <a:lnTo>
                  <a:pt x="5686747" y="2390548"/>
                </a:lnTo>
                <a:cubicBezTo>
                  <a:pt x="5688705" y="2399793"/>
                  <a:pt x="5695970" y="2406991"/>
                  <a:pt x="5705225" y="2408868"/>
                </a:cubicBezTo>
                <a:close/>
                <a:moveTo>
                  <a:pt x="5709962" y="2371597"/>
                </a:moveTo>
                <a:cubicBezTo>
                  <a:pt x="5717827" y="2371597"/>
                  <a:pt x="5724176" y="2377961"/>
                  <a:pt x="5724176" y="2385810"/>
                </a:cubicBezTo>
                <a:cubicBezTo>
                  <a:pt x="5724176" y="2393659"/>
                  <a:pt x="5717827" y="2400024"/>
                  <a:pt x="5709962" y="2400024"/>
                </a:cubicBezTo>
                <a:cubicBezTo>
                  <a:pt x="5702098" y="2400024"/>
                  <a:pt x="5695749" y="2393659"/>
                  <a:pt x="5695749" y="2385810"/>
                </a:cubicBezTo>
                <a:cubicBezTo>
                  <a:pt x="5695654" y="2377977"/>
                  <a:pt x="5701908" y="2371543"/>
                  <a:pt x="5709741" y="2371439"/>
                </a:cubicBezTo>
                <a:cubicBezTo>
                  <a:pt x="5709804" y="2371439"/>
                  <a:pt x="5709899" y="2371439"/>
                  <a:pt x="5709962" y="2371439"/>
                </a:cubicBezTo>
                <a:close/>
                <a:moveTo>
                  <a:pt x="5482547" y="2627439"/>
                </a:moveTo>
                <a:cubicBezTo>
                  <a:pt x="5474682" y="2627439"/>
                  <a:pt x="5468333" y="2621075"/>
                  <a:pt x="5468333" y="2613226"/>
                </a:cubicBezTo>
                <a:cubicBezTo>
                  <a:pt x="5468333" y="2605377"/>
                  <a:pt x="5474682" y="2599012"/>
                  <a:pt x="5482547" y="2599012"/>
                </a:cubicBezTo>
                <a:cubicBezTo>
                  <a:pt x="5490412" y="2599012"/>
                  <a:pt x="5496760" y="2605377"/>
                  <a:pt x="5496760" y="2613226"/>
                </a:cubicBezTo>
                <a:cubicBezTo>
                  <a:pt x="5496666" y="2621005"/>
                  <a:pt x="5490317" y="2627265"/>
                  <a:pt x="5482547" y="2627281"/>
                </a:cubicBezTo>
                <a:close/>
                <a:moveTo>
                  <a:pt x="4880843" y="2969036"/>
                </a:moveTo>
                <a:cubicBezTo>
                  <a:pt x="4868019" y="2966424"/>
                  <a:pt x="4855512" y="2974696"/>
                  <a:pt x="4852890" y="2987517"/>
                </a:cubicBezTo>
                <a:cubicBezTo>
                  <a:pt x="4850300" y="3000334"/>
                  <a:pt x="4858544" y="3012845"/>
                  <a:pt x="4871368" y="3015461"/>
                </a:cubicBezTo>
                <a:cubicBezTo>
                  <a:pt x="4884191" y="3018073"/>
                  <a:pt x="4896699" y="3009804"/>
                  <a:pt x="4899321" y="2996989"/>
                </a:cubicBezTo>
                <a:lnTo>
                  <a:pt x="5250394" y="2996989"/>
                </a:lnTo>
                <a:lnTo>
                  <a:pt x="5250394" y="3051127"/>
                </a:lnTo>
                <a:lnTo>
                  <a:pt x="5259869" y="3045631"/>
                </a:lnTo>
                <a:lnTo>
                  <a:pt x="5259869" y="2987356"/>
                </a:lnTo>
                <a:lnTo>
                  <a:pt x="4899321" y="2987356"/>
                </a:lnTo>
                <a:cubicBezTo>
                  <a:pt x="4897362" y="2978108"/>
                  <a:pt x="4890098" y="2970903"/>
                  <a:pt x="4880843" y="2969036"/>
                </a:cubicBezTo>
                <a:close/>
                <a:moveTo>
                  <a:pt x="4876105" y="3006465"/>
                </a:moveTo>
                <a:cubicBezTo>
                  <a:pt x="4868241" y="3006465"/>
                  <a:pt x="4861892" y="3000101"/>
                  <a:pt x="4861892" y="2992252"/>
                </a:cubicBezTo>
                <a:cubicBezTo>
                  <a:pt x="4861892" y="2984403"/>
                  <a:pt x="4868241" y="2978038"/>
                  <a:pt x="4876105" y="2978038"/>
                </a:cubicBezTo>
                <a:cubicBezTo>
                  <a:pt x="4883970" y="2978038"/>
                  <a:pt x="4890319" y="2984403"/>
                  <a:pt x="4890319" y="2992252"/>
                </a:cubicBezTo>
                <a:cubicBezTo>
                  <a:pt x="4890224" y="3000031"/>
                  <a:pt x="4883875" y="3006291"/>
                  <a:pt x="4876105" y="3006307"/>
                </a:cubicBezTo>
                <a:close/>
                <a:moveTo>
                  <a:pt x="5942116" y="2011522"/>
                </a:moveTo>
                <a:lnTo>
                  <a:pt x="5942116" y="1850436"/>
                </a:lnTo>
                <a:lnTo>
                  <a:pt x="5657373" y="1850436"/>
                </a:lnTo>
                <a:cubicBezTo>
                  <a:pt x="5654783" y="1837616"/>
                  <a:pt x="5642275" y="1829331"/>
                  <a:pt x="5629451" y="1831933"/>
                </a:cubicBezTo>
                <a:cubicBezTo>
                  <a:pt x="5620133" y="1833828"/>
                  <a:pt x="5612837" y="1841112"/>
                  <a:pt x="5610942" y="1850436"/>
                </a:cubicBezTo>
                <a:lnTo>
                  <a:pt x="5610942" y="1850436"/>
                </a:lnTo>
                <a:cubicBezTo>
                  <a:pt x="5608320" y="1863257"/>
                  <a:pt x="5616596" y="1875774"/>
                  <a:pt x="5629419" y="1878389"/>
                </a:cubicBezTo>
                <a:cubicBezTo>
                  <a:pt x="5642243" y="1881005"/>
                  <a:pt x="5654751" y="1872732"/>
                  <a:pt x="5657373" y="1859912"/>
                </a:cubicBezTo>
                <a:lnTo>
                  <a:pt x="5932640" y="1859912"/>
                </a:lnTo>
                <a:lnTo>
                  <a:pt x="5932640" y="2002046"/>
                </a:lnTo>
                <a:lnTo>
                  <a:pt x="5866311" y="2002046"/>
                </a:lnTo>
                <a:lnTo>
                  <a:pt x="5866311" y="1954037"/>
                </a:lnTo>
                <a:cubicBezTo>
                  <a:pt x="5879134" y="1951421"/>
                  <a:pt x="5887410" y="1938907"/>
                  <a:pt x="5884788" y="1926090"/>
                </a:cubicBezTo>
                <a:cubicBezTo>
                  <a:pt x="5882167" y="1913269"/>
                  <a:pt x="5869659" y="1905000"/>
                  <a:pt x="5856835" y="1907615"/>
                </a:cubicBezTo>
                <a:cubicBezTo>
                  <a:pt x="5844011" y="1910234"/>
                  <a:pt x="5835736" y="1922745"/>
                  <a:pt x="5838358" y="1935565"/>
                </a:cubicBezTo>
                <a:cubicBezTo>
                  <a:pt x="5840253" y="1944867"/>
                  <a:pt x="5847517" y="1952138"/>
                  <a:pt x="5856835" y="1954037"/>
                </a:cubicBezTo>
                <a:lnTo>
                  <a:pt x="5856835" y="2011364"/>
                </a:lnTo>
                <a:close/>
                <a:moveTo>
                  <a:pt x="5647581" y="1859912"/>
                </a:moveTo>
                <a:cubicBezTo>
                  <a:pt x="5644959" y="1867315"/>
                  <a:pt x="5636842" y="1871197"/>
                  <a:pt x="5629451" y="1868582"/>
                </a:cubicBezTo>
                <a:cubicBezTo>
                  <a:pt x="5622028" y="1865967"/>
                  <a:pt x="5618143" y="1857840"/>
                  <a:pt x="5620765" y="1850436"/>
                </a:cubicBezTo>
                <a:cubicBezTo>
                  <a:pt x="5623387" y="1843032"/>
                  <a:pt x="5631504" y="1839150"/>
                  <a:pt x="5638927" y="1841766"/>
                </a:cubicBezTo>
                <a:cubicBezTo>
                  <a:pt x="5646318" y="1844381"/>
                  <a:pt x="5650203" y="1852508"/>
                  <a:pt x="5647581" y="1859912"/>
                </a:cubicBezTo>
                <a:close/>
                <a:moveTo>
                  <a:pt x="5847359" y="1931011"/>
                </a:moveTo>
                <a:cubicBezTo>
                  <a:pt x="5847359" y="1923162"/>
                  <a:pt x="5853708" y="1916797"/>
                  <a:pt x="5861573" y="1916797"/>
                </a:cubicBezTo>
                <a:cubicBezTo>
                  <a:pt x="5869438" y="1916797"/>
                  <a:pt x="5875786" y="1923162"/>
                  <a:pt x="5875786" y="1931011"/>
                </a:cubicBezTo>
                <a:cubicBezTo>
                  <a:pt x="5875786" y="1938860"/>
                  <a:pt x="5869438" y="1945224"/>
                  <a:pt x="5861573" y="1945224"/>
                </a:cubicBezTo>
                <a:cubicBezTo>
                  <a:pt x="5853708" y="1945224"/>
                  <a:pt x="5847359" y="1938863"/>
                  <a:pt x="5847359" y="1931011"/>
                </a:cubicBezTo>
                <a:cubicBezTo>
                  <a:pt x="5847359" y="1930948"/>
                  <a:pt x="5847359" y="1930884"/>
                  <a:pt x="5847359" y="1930821"/>
                </a:cubicBezTo>
                <a:close/>
                <a:moveTo>
                  <a:pt x="5098783" y="3138682"/>
                </a:moveTo>
                <a:lnTo>
                  <a:pt x="5108259" y="3133218"/>
                </a:lnTo>
                <a:lnTo>
                  <a:pt x="5108259" y="3072637"/>
                </a:lnTo>
                <a:lnTo>
                  <a:pt x="5174588" y="3072637"/>
                </a:lnTo>
                <a:lnTo>
                  <a:pt x="5174588" y="3094746"/>
                </a:lnTo>
                <a:lnTo>
                  <a:pt x="5184064" y="3089282"/>
                </a:lnTo>
                <a:lnTo>
                  <a:pt x="5184064" y="3063161"/>
                </a:lnTo>
                <a:lnTo>
                  <a:pt x="5098783" y="3063161"/>
                </a:lnTo>
                <a:close/>
                <a:moveTo>
                  <a:pt x="5335674" y="2969068"/>
                </a:moveTo>
                <a:cubicBezTo>
                  <a:pt x="5322850" y="2966471"/>
                  <a:pt x="5310343" y="2974760"/>
                  <a:pt x="5307753" y="2987583"/>
                </a:cubicBezTo>
                <a:cubicBezTo>
                  <a:pt x="5305826" y="2997094"/>
                  <a:pt x="5309901" y="3006813"/>
                  <a:pt x="5318018" y="3012119"/>
                </a:cubicBezTo>
                <a:lnTo>
                  <a:pt x="5328220" y="3006212"/>
                </a:lnTo>
                <a:cubicBezTo>
                  <a:pt x="5320450" y="3004766"/>
                  <a:pt x="5315333" y="2997293"/>
                  <a:pt x="5316786" y="2989526"/>
                </a:cubicBezTo>
                <a:cubicBezTo>
                  <a:pt x="5318239" y="2981756"/>
                  <a:pt x="5325693" y="2976633"/>
                  <a:pt x="5333463" y="2978079"/>
                </a:cubicBezTo>
                <a:cubicBezTo>
                  <a:pt x="5341233" y="2979529"/>
                  <a:pt x="5346350" y="2987002"/>
                  <a:pt x="5344897" y="2994769"/>
                </a:cubicBezTo>
                <a:cubicBezTo>
                  <a:pt x="5344771" y="2995502"/>
                  <a:pt x="5344581" y="2996222"/>
                  <a:pt x="5344329" y="2996926"/>
                </a:cubicBezTo>
                <a:lnTo>
                  <a:pt x="5360564" y="2987451"/>
                </a:lnTo>
                <a:lnTo>
                  <a:pt x="5354247" y="2987451"/>
                </a:lnTo>
                <a:cubicBezTo>
                  <a:pt x="5352320" y="2978136"/>
                  <a:pt x="5344992" y="2970884"/>
                  <a:pt x="5335674" y="2969036"/>
                </a:cubicBezTo>
                <a:close/>
                <a:moveTo>
                  <a:pt x="4805038" y="2769605"/>
                </a:moveTo>
                <a:lnTo>
                  <a:pt x="4880843" y="2769605"/>
                </a:lnTo>
                <a:lnTo>
                  <a:pt x="4880843" y="2608519"/>
                </a:lnTo>
                <a:lnTo>
                  <a:pt x="4805038" y="2608519"/>
                </a:lnTo>
                <a:lnTo>
                  <a:pt x="4805038" y="2560478"/>
                </a:lnTo>
                <a:cubicBezTo>
                  <a:pt x="4817862" y="2557863"/>
                  <a:pt x="4826137" y="2545348"/>
                  <a:pt x="4823516" y="2532531"/>
                </a:cubicBezTo>
                <a:cubicBezTo>
                  <a:pt x="4820894" y="2519710"/>
                  <a:pt x="4808386" y="2511441"/>
                  <a:pt x="4795562" y="2514057"/>
                </a:cubicBezTo>
                <a:cubicBezTo>
                  <a:pt x="4782739" y="2516675"/>
                  <a:pt x="4774463" y="2529186"/>
                  <a:pt x="4777085" y="2542007"/>
                </a:cubicBezTo>
                <a:cubicBezTo>
                  <a:pt x="4778980" y="2551309"/>
                  <a:pt x="4786245" y="2558580"/>
                  <a:pt x="4795562" y="2560478"/>
                </a:cubicBezTo>
                <a:lnTo>
                  <a:pt x="4795562" y="2617806"/>
                </a:lnTo>
                <a:lnTo>
                  <a:pt x="4871368" y="2617806"/>
                </a:lnTo>
                <a:lnTo>
                  <a:pt x="4871368" y="2759940"/>
                </a:lnTo>
                <a:lnTo>
                  <a:pt x="4795562" y="2759940"/>
                </a:lnTo>
                <a:lnTo>
                  <a:pt x="4795562" y="3072637"/>
                </a:lnTo>
                <a:lnTo>
                  <a:pt x="5022978" y="3072637"/>
                </a:lnTo>
                <a:lnTo>
                  <a:pt x="5022978" y="3182270"/>
                </a:lnTo>
                <a:lnTo>
                  <a:pt x="5032454" y="3176774"/>
                </a:lnTo>
                <a:lnTo>
                  <a:pt x="5032454" y="3063066"/>
                </a:lnTo>
                <a:lnTo>
                  <a:pt x="4805038" y="3063066"/>
                </a:lnTo>
                <a:close/>
                <a:moveTo>
                  <a:pt x="4786087" y="2537452"/>
                </a:moveTo>
                <a:cubicBezTo>
                  <a:pt x="4786087" y="2529603"/>
                  <a:pt x="4792436" y="2523239"/>
                  <a:pt x="4800300" y="2523239"/>
                </a:cubicBezTo>
                <a:cubicBezTo>
                  <a:pt x="4808165" y="2523239"/>
                  <a:pt x="4814514" y="2529603"/>
                  <a:pt x="4814514" y="2537452"/>
                </a:cubicBezTo>
                <a:cubicBezTo>
                  <a:pt x="4814514" y="2545301"/>
                  <a:pt x="4808165" y="2551666"/>
                  <a:pt x="4800300" y="2551666"/>
                </a:cubicBezTo>
                <a:cubicBezTo>
                  <a:pt x="4792436" y="2551666"/>
                  <a:pt x="4786087" y="2545304"/>
                  <a:pt x="4786087" y="2537452"/>
                </a:cubicBezTo>
                <a:cubicBezTo>
                  <a:pt x="4786087" y="2537389"/>
                  <a:pt x="4786087" y="2537326"/>
                  <a:pt x="4786087" y="2537263"/>
                </a:cubicBezTo>
                <a:close/>
                <a:moveTo>
                  <a:pt x="5278347" y="2608519"/>
                </a:moveTo>
                <a:cubicBezTo>
                  <a:pt x="5275725" y="2595702"/>
                  <a:pt x="5263217" y="2587430"/>
                  <a:pt x="5250394" y="2590048"/>
                </a:cubicBezTo>
                <a:cubicBezTo>
                  <a:pt x="5237570" y="2592664"/>
                  <a:pt x="5229294" y="2605178"/>
                  <a:pt x="5231916" y="2617995"/>
                </a:cubicBezTo>
                <a:cubicBezTo>
                  <a:pt x="5234538" y="2630813"/>
                  <a:pt x="5247045" y="2639085"/>
                  <a:pt x="5259869" y="2636466"/>
                </a:cubicBezTo>
                <a:cubicBezTo>
                  <a:pt x="5269187" y="2634568"/>
                  <a:pt x="5276452" y="2627297"/>
                  <a:pt x="5278347" y="2617995"/>
                </a:cubicBezTo>
                <a:lnTo>
                  <a:pt x="5366786" y="2617995"/>
                </a:lnTo>
                <a:lnTo>
                  <a:pt x="5553456" y="2804665"/>
                </a:lnTo>
                <a:lnTo>
                  <a:pt x="5553456" y="2876080"/>
                </a:lnTo>
                <a:lnTo>
                  <a:pt x="5562932" y="2870616"/>
                </a:lnTo>
                <a:lnTo>
                  <a:pt x="5562932" y="2800686"/>
                </a:lnTo>
                <a:lnTo>
                  <a:pt x="5370576" y="2608330"/>
                </a:lnTo>
                <a:close/>
                <a:moveTo>
                  <a:pt x="5255131" y="2627471"/>
                </a:moveTo>
                <a:cubicBezTo>
                  <a:pt x="5247267" y="2627471"/>
                  <a:pt x="5240918" y="2621106"/>
                  <a:pt x="5240918" y="2613257"/>
                </a:cubicBezTo>
                <a:cubicBezTo>
                  <a:pt x="5240918" y="2605408"/>
                  <a:pt x="5247267" y="2599044"/>
                  <a:pt x="5255131" y="2599044"/>
                </a:cubicBezTo>
                <a:cubicBezTo>
                  <a:pt x="5262996" y="2599044"/>
                  <a:pt x="5269345" y="2605408"/>
                  <a:pt x="5269345" y="2613257"/>
                </a:cubicBezTo>
                <a:cubicBezTo>
                  <a:pt x="5269218" y="2621027"/>
                  <a:pt x="5262901" y="2627265"/>
                  <a:pt x="5255131" y="2627281"/>
                </a:cubicBezTo>
                <a:close/>
                <a:moveTo>
                  <a:pt x="5202541" y="2684325"/>
                </a:moveTo>
                <a:cubicBezTo>
                  <a:pt x="5199920" y="2671507"/>
                  <a:pt x="5187412" y="2663235"/>
                  <a:pt x="5174588" y="2665854"/>
                </a:cubicBezTo>
                <a:cubicBezTo>
                  <a:pt x="5161764" y="2668469"/>
                  <a:pt x="5153489" y="2680983"/>
                  <a:pt x="5156111" y="2693800"/>
                </a:cubicBezTo>
                <a:cubicBezTo>
                  <a:pt x="5158732" y="2706618"/>
                  <a:pt x="5171240" y="2714890"/>
                  <a:pt x="5184064" y="2712272"/>
                </a:cubicBezTo>
                <a:cubicBezTo>
                  <a:pt x="5193382" y="2710373"/>
                  <a:pt x="5200646" y="2703102"/>
                  <a:pt x="5202541" y="2693800"/>
                </a:cubicBezTo>
                <a:lnTo>
                  <a:pt x="5328883" y="2693800"/>
                </a:lnTo>
                <a:lnTo>
                  <a:pt x="5477683" y="2842599"/>
                </a:lnTo>
                <a:lnTo>
                  <a:pt x="5477683" y="2919858"/>
                </a:lnTo>
                <a:lnTo>
                  <a:pt x="5487158" y="2914362"/>
                </a:lnTo>
                <a:lnTo>
                  <a:pt x="5487158" y="2838557"/>
                </a:lnTo>
                <a:lnTo>
                  <a:pt x="5332895" y="2684135"/>
                </a:lnTo>
                <a:close/>
                <a:moveTo>
                  <a:pt x="5179326" y="2703276"/>
                </a:moveTo>
                <a:cubicBezTo>
                  <a:pt x="5171461" y="2703276"/>
                  <a:pt x="5165113" y="2696911"/>
                  <a:pt x="5165113" y="2689062"/>
                </a:cubicBezTo>
                <a:cubicBezTo>
                  <a:pt x="5165113" y="2681213"/>
                  <a:pt x="5171461" y="2674849"/>
                  <a:pt x="5179326" y="2674849"/>
                </a:cubicBezTo>
                <a:cubicBezTo>
                  <a:pt x="5187191" y="2674849"/>
                  <a:pt x="5193540" y="2681213"/>
                  <a:pt x="5193540" y="2689062"/>
                </a:cubicBezTo>
                <a:cubicBezTo>
                  <a:pt x="5193413" y="2696833"/>
                  <a:pt x="5187096" y="2703071"/>
                  <a:pt x="5179326" y="2703086"/>
                </a:cubicBezTo>
                <a:close/>
                <a:moveTo>
                  <a:pt x="5202541" y="2760130"/>
                </a:moveTo>
                <a:cubicBezTo>
                  <a:pt x="5199920" y="2747312"/>
                  <a:pt x="5187412" y="2739040"/>
                  <a:pt x="5174588" y="2741659"/>
                </a:cubicBezTo>
                <a:cubicBezTo>
                  <a:pt x="5161764" y="2744274"/>
                  <a:pt x="5153489" y="2756788"/>
                  <a:pt x="5156111" y="2769605"/>
                </a:cubicBezTo>
                <a:cubicBezTo>
                  <a:pt x="5158732" y="2782423"/>
                  <a:pt x="5171240" y="2790695"/>
                  <a:pt x="5184064" y="2788077"/>
                </a:cubicBezTo>
                <a:cubicBezTo>
                  <a:pt x="5193382" y="2786178"/>
                  <a:pt x="5200646" y="2778907"/>
                  <a:pt x="5202541" y="2769605"/>
                </a:cubicBezTo>
                <a:lnTo>
                  <a:pt x="5290981" y="2769605"/>
                </a:lnTo>
                <a:lnTo>
                  <a:pt x="5401877" y="2880502"/>
                </a:lnTo>
                <a:lnTo>
                  <a:pt x="5401877" y="2963604"/>
                </a:lnTo>
                <a:lnTo>
                  <a:pt x="5411353" y="2958139"/>
                </a:lnTo>
                <a:lnTo>
                  <a:pt x="5411353" y="2876428"/>
                </a:lnTo>
                <a:lnTo>
                  <a:pt x="5294992" y="2759940"/>
                </a:lnTo>
                <a:close/>
                <a:moveTo>
                  <a:pt x="5179326" y="2779081"/>
                </a:moveTo>
                <a:cubicBezTo>
                  <a:pt x="5171461" y="2779081"/>
                  <a:pt x="5165113" y="2772717"/>
                  <a:pt x="5165113" y="2764868"/>
                </a:cubicBezTo>
                <a:cubicBezTo>
                  <a:pt x="5165113" y="2757019"/>
                  <a:pt x="5171461" y="2750654"/>
                  <a:pt x="5179326" y="2750654"/>
                </a:cubicBezTo>
                <a:cubicBezTo>
                  <a:pt x="5187191" y="2750654"/>
                  <a:pt x="5193540" y="2757019"/>
                  <a:pt x="5193540" y="2764868"/>
                </a:cubicBezTo>
                <a:cubicBezTo>
                  <a:pt x="5193413" y="2772638"/>
                  <a:pt x="5187096" y="2778876"/>
                  <a:pt x="5179326" y="2778892"/>
                </a:cubicBezTo>
                <a:close/>
                <a:moveTo>
                  <a:pt x="171446" y="2001888"/>
                </a:moveTo>
                <a:lnTo>
                  <a:pt x="105117" y="2001888"/>
                </a:lnTo>
                <a:lnTo>
                  <a:pt x="105117" y="1954037"/>
                </a:lnTo>
                <a:cubicBezTo>
                  <a:pt x="117935" y="1951421"/>
                  <a:pt x="126206" y="1938907"/>
                  <a:pt x="123589" y="1926090"/>
                </a:cubicBezTo>
                <a:cubicBezTo>
                  <a:pt x="120972" y="1913269"/>
                  <a:pt x="108460" y="1905000"/>
                  <a:pt x="95641" y="1907615"/>
                </a:cubicBezTo>
                <a:cubicBezTo>
                  <a:pt x="82822" y="1910234"/>
                  <a:pt x="74552" y="1922745"/>
                  <a:pt x="77168" y="1935565"/>
                </a:cubicBezTo>
                <a:cubicBezTo>
                  <a:pt x="79067" y="1944867"/>
                  <a:pt x="86338" y="1952138"/>
                  <a:pt x="95641" y="1954037"/>
                </a:cubicBezTo>
                <a:lnTo>
                  <a:pt x="95641" y="2011364"/>
                </a:lnTo>
                <a:lnTo>
                  <a:pt x="180922" y="2011364"/>
                </a:lnTo>
                <a:lnTo>
                  <a:pt x="180922" y="1850278"/>
                </a:lnTo>
                <a:lnTo>
                  <a:pt x="0" y="1850278"/>
                </a:lnTo>
                <a:lnTo>
                  <a:pt x="0" y="1859754"/>
                </a:lnTo>
                <a:lnTo>
                  <a:pt x="171446" y="1859754"/>
                </a:lnTo>
                <a:close/>
                <a:moveTo>
                  <a:pt x="86165" y="1930821"/>
                </a:moveTo>
                <a:cubicBezTo>
                  <a:pt x="86165" y="1922972"/>
                  <a:pt x="92529" y="1916608"/>
                  <a:pt x="100379" y="1916608"/>
                </a:cubicBezTo>
                <a:cubicBezTo>
                  <a:pt x="108229" y="1916608"/>
                  <a:pt x="114592" y="1922972"/>
                  <a:pt x="114592" y="1930821"/>
                </a:cubicBezTo>
                <a:cubicBezTo>
                  <a:pt x="114592" y="1938670"/>
                  <a:pt x="108229" y="1945035"/>
                  <a:pt x="100379" y="1945035"/>
                </a:cubicBezTo>
                <a:cubicBezTo>
                  <a:pt x="92529" y="1945035"/>
                  <a:pt x="86165" y="1938670"/>
                  <a:pt x="86165" y="1930821"/>
                </a:cubicBezTo>
                <a:close/>
                <a:moveTo>
                  <a:pt x="2000246" y="1452933"/>
                </a:moveTo>
                <a:cubicBezTo>
                  <a:pt x="1987426" y="1450321"/>
                  <a:pt x="1974915" y="1458593"/>
                  <a:pt x="1972302" y="1471413"/>
                </a:cubicBezTo>
                <a:cubicBezTo>
                  <a:pt x="1969690" y="1484231"/>
                  <a:pt x="1977962" y="1496742"/>
                  <a:pt x="1990783" y="1499357"/>
                </a:cubicBezTo>
                <a:cubicBezTo>
                  <a:pt x="2003597" y="1501969"/>
                  <a:pt x="2016105" y="1493700"/>
                  <a:pt x="2018724" y="1480886"/>
                </a:cubicBezTo>
                <a:lnTo>
                  <a:pt x="2427124" y="1480886"/>
                </a:lnTo>
                <a:cubicBezTo>
                  <a:pt x="2429739" y="1493703"/>
                  <a:pt x="2442253" y="1501975"/>
                  <a:pt x="2455071" y="1499357"/>
                </a:cubicBezTo>
                <a:cubicBezTo>
                  <a:pt x="2467891" y="1496742"/>
                  <a:pt x="2476161" y="1484228"/>
                  <a:pt x="2473545" y="1471410"/>
                </a:cubicBezTo>
                <a:cubicBezTo>
                  <a:pt x="2470927" y="1458593"/>
                  <a:pt x="2458416" y="1450321"/>
                  <a:pt x="2445595" y="1452939"/>
                </a:cubicBezTo>
                <a:cubicBezTo>
                  <a:pt x="2436293" y="1454837"/>
                  <a:pt x="2429022" y="1462108"/>
                  <a:pt x="2427124" y="1471410"/>
                </a:cubicBezTo>
                <a:lnTo>
                  <a:pt x="2018724" y="1471410"/>
                </a:lnTo>
                <a:cubicBezTo>
                  <a:pt x="2016835" y="1462099"/>
                  <a:pt x="2009558" y="1454821"/>
                  <a:pt x="2000246" y="1452933"/>
                </a:cubicBezTo>
                <a:close/>
                <a:moveTo>
                  <a:pt x="1995508" y="1490361"/>
                </a:moveTo>
                <a:cubicBezTo>
                  <a:pt x="1987659" y="1490361"/>
                  <a:pt x="1981295" y="1483997"/>
                  <a:pt x="1981295" y="1476148"/>
                </a:cubicBezTo>
                <a:cubicBezTo>
                  <a:pt x="1981295" y="1468299"/>
                  <a:pt x="1987659" y="1461935"/>
                  <a:pt x="1995508" y="1461935"/>
                </a:cubicBezTo>
                <a:cubicBezTo>
                  <a:pt x="2003357" y="1461935"/>
                  <a:pt x="2009722" y="1468299"/>
                  <a:pt x="2009722" y="1476148"/>
                </a:cubicBezTo>
                <a:cubicBezTo>
                  <a:pt x="2009618" y="1483927"/>
                  <a:pt x="2003291" y="1490188"/>
                  <a:pt x="1995508" y="1490203"/>
                </a:cubicBezTo>
                <a:close/>
                <a:moveTo>
                  <a:pt x="2450340" y="1461935"/>
                </a:moveTo>
                <a:cubicBezTo>
                  <a:pt x="2458188" y="1461935"/>
                  <a:pt x="2464553" y="1468299"/>
                  <a:pt x="2464553" y="1476148"/>
                </a:cubicBezTo>
                <a:cubicBezTo>
                  <a:pt x="2464553" y="1483997"/>
                  <a:pt x="2458188" y="1490361"/>
                  <a:pt x="2450340" y="1490361"/>
                </a:cubicBezTo>
                <a:cubicBezTo>
                  <a:pt x="2442490" y="1490361"/>
                  <a:pt x="2436126" y="1483997"/>
                  <a:pt x="2436126" y="1476148"/>
                </a:cubicBezTo>
                <a:cubicBezTo>
                  <a:pt x="2436022" y="1468315"/>
                  <a:pt x="2442285" y="1461884"/>
                  <a:pt x="2450118" y="1461777"/>
                </a:cubicBezTo>
                <a:cubicBezTo>
                  <a:pt x="2450191" y="1461777"/>
                  <a:pt x="2450267" y="1461777"/>
                  <a:pt x="2450340" y="1461777"/>
                </a:cubicBezTo>
                <a:close/>
                <a:moveTo>
                  <a:pt x="1896488" y="1253470"/>
                </a:moveTo>
                <a:cubicBezTo>
                  <a:pt x="1899103" y="1266288"/>
                  <a:pt x="1911617" y="1274560"/>
                  <a:pt x="1924435" y="1271941"/>
                </a:cubicBezTo>
                <a:cubicBezTo>
                  <a:pt x="1937255" y="1269326"/>
                  <a:pt x="1945524" y="1256812"/>
                  <a:pt x="1942909" y="1243995"/>
                </a:cubicBezTo>
                <a:cubicBezTo>
                  <a:pt x="1940290" y="1231177"/>
                  <a:pt x="1927779" y="1222905"/>
                  <a:pt x="1914959" y="1225523"/>
                </a:cubicBezTo>
                <a:cubicBezTo>
                  <a:pt x="1905657" y="1227422"/>
                  <a:pt x="1898386" y="1234693"/>
                  <a:pt x="1896488" y="1243995"/>
                </a:cubicBezTo>
                <a:lnTo>
                  <a:pt x="1839160" y="1243995"/>
                </a:lnTo>
                <a:lnTo>
                  <a:pt x="1839160" y="1708301"/>
                </a:lnTo>
                <a:lnTo>
                  <a:pt x="2066576" y="1708301"/>
                </a:lnTo>
                <a:lnTo>
                  <a:pt x="2066576" y="2011522"/>
                </a:lnTo>
                <a:lnTo>
                  <a:pt x="2123903" y="2011522"/>
                </a:lnTo>
                <a:cubicBezTo>
                  <a:pt x="2126519" y="2024339"/>
                  <a:pt x="2139033" y="2032612"/>
                  <a:pt x="2151850" y="2029993"/>
                </a:cubicBezTo>
                <a:cubicBezTo>
                  <a:pt x="2164671" y="2027378"/>
                  <a:pt x="2172940" y="2014864"/>
                  <a:pt x="2170325" y="2002046"/>
                </a:cubicBezTo>
                <a:cubicBezTo>
                  <a:pt x="2167706" y="1989229"/>
                  <a:pt x="2155195" y="1980957"/>
                  <a:pt x="2142375" y="1983575"/>
                </a:cubicBezTo>
                <a:cubicBezTo>
                  <a:pt x="2133073" y="1985474"/>
                  <a:pt x="2125802" y="1992745"/>
                  <a:pt x="2123903" y="2002046"/>
                </a:cubicBezTo>
                <a:lnTo>
                  <a:pt x="2076051" y="2002046"/>
                </a:lnTo>
                <a:lnTo>
                  <a:pt x="2076051" y="1698826"/>
                </a:lnTo>
                <a:lnTo>
                  <a:pt x="1848636" y="1698826"/>
                </a:lnTo>
                <a:lnTo>
                  <a:pt x="1848636" y="1253470"/>
                </a:lnTo>
                <a:close/>
                <a:moveTo>
                  <a:pt x="1919703" y="1234519"/>
                </a:moveTo>
                <a:cubicBezTo>
                  <a:pt x="1927552" y="1234519"/>
                  <a:pt x="1933917" y="1240883"/>
                  <a:pt x="1933917" y="1248732"/>
                </a:cubicBezTo>
                <a:cubicBezTo>
                  <a:pt x="1933917" y="1256581"/>
                  <a:pt x="1927552" y="1262946"/>
                  <a:pt x="1919703" y="1262946"/>
                </a:cubicBezTo>
                <a:cubicBezTo>
                  <a:pt x="1911854" y="1262946"/>
                  <a:pt x="1905490" y="1256581"/>
                  <a:pt x="1905490" y="1248732"/>
                </a:cubicBezTo>
                <a:cubicBezTo>
                  <a:pt x="1905385" y="1240899"/>
                  <a:pt x="1911649" y="1234468"/>
                  <a:pt x="1919482" y="1234361"/>
                </a:cubicBezTo>
                <a:cubicBezTo>
                  <a:pt x="1919555" y="1234361"/>
                  <a:pt x="1919631" y="1234361"/>
                  <a:pt x="1919703" y="1234361"/>
                </a:cubicBezTo>
                <a:close/>
                <a:moveTo>
                  <a:pt x="2147119" y="1992571"/>
                </a:moveTo>
                <a:cubicBezTo>
                  <a:pt x="2154968" y="1992571"/>
                  <a:pt x="2161332" y="1998935"/>
                  <a:pt x="2161332" y="2006784"/>
                </a:cubicBezTo>
                <a:cubicBezTo>
                  <a:pt x="2161332" y="2014633"/>
                  <a:pt x="2154968" y="2020998"/>
                  <a:pt x="2147119" y="2020998"/>
                </a:cubicBezTo>
                <a:cubicBezTo>
                  <a:pt x="2139270" y="2020998"/>
                  <a:pt x="2132905" y="2014633"/>
                  <a:pt x="2132905" y="2006784"/>
                </a:cubicBezTo>
                <a:cubicBezTo>
                  <a:pt x="2132801" y="1998951"/>
                  <a:pt x="2139064" y="1992517"/>
                  <a:pt x="2146898" y="1992413"/>
                </a:cubicBezTo>
                <a:cubicBezTo>
                  <a:pt x="2146970" y="1992413"/>
                  <a:pt x="2147046" y="1992413"/>
                  <a:pt x="2147119" y="1992413"/>
                </a:cubicBezTo>
                <a:close/>
                <a:moveTo>
                  <a:pt x="1611745" y="1044374"/>
                </a:moveTo>
                <a:cubicBezTo>
                  <a:pt x="1624562" y="1046993"/>
                  <a:pt x="1637076" y="1038724"/>
                  <a:pt x="1639695" y="1025906"/>
                </a:cubicBezTo>
                <a:cubicBezTo>
                  <a:pt x="1639698" y="1025903"/>
                  <a:pt x="1639698" y="1025900"/>
                  <a:pt x="1639698" y="1025897"/>
                </a:cubicBezTo>
                <a:lnTo>
                  <a:pt x="2048098" y="1025897"/>
                </a:lnTo>
                <a:cubicBezTo>
                  <a:pt x="2050713" y="1038714"/>
                  <a:pt x="2063227" y="1046986"/>
                  <a:pt x="2076045" y="1044368"/>
                </a:cubicBezTo>
                <a:cubicBezTo>
                  <a:pt x="2088865" y="1041753"/>
                  <a:pt x="2097135" y="1029239"/>
                  <a:pt x="2094519" y="1016421"/>
                </a:cubicBezTo>
                <a:cubicBezTo>
                  <a:pt x="2091901" y="1003604"/>
                  <a:pt x="2079390" y="995331"/>
                  <a:pt x="2066569" y="997950"/>
                </a:cubicBezTo>
                <a:cubicBezTo>
                  <a:pt x="2057267" y="999848"/>
                  <a:pt x="2049996" y="1007119"/>
                  <a:pt x="2048098" y="1016421"/>
                </a:cubicBezTo>
                <a:lnTo>
                  <a:pt x="1639698" y="1016421"/>
                </a:lnTo>
                <a:cubicBezTo>
                  <a:pt x="1637079" y="1003604"/>
                  <a:pt x="1624562" y="995335"/>
                  <a:pt x="1611745" y="997956"/>
                </a:cubicBezTo>
                <a:cubicBezTo>
                  <a:pt x="1598927" y="1000575"/>
                  <a:pt x="1590658" y="1013092"/>
                  <a:pt x="1593280" y="1025909"/>
                </a:cubicBezTo>
                <a:cubicBezTo>
                  <a:pt x="1595181" y="1035208"/>
                  <a:pt x="1602446" y="1042473"/>
                  <a:pt x="1611745" y="1044374"/>
                </a:cubicBezTo>
                <a:close/>
                <a:moveTo>
                  <a:pt x="2071314" y="1006945"/>
                </a:moveTo>
                <a:cubicBezTo>
                  <a:pt x="2079163" y="1006945"/>
                  <a:pt x="2085527" y="1013310"/>
                  <a:pt x="2085527" y="1021159"/>
                </a:cubicBezTo>
                <a:cubicBezTo>
                  <a:pt x="2085527" y="1029008"/>
                  <a:pt x="2079163" y="1035372"/>
                  <a:pt x="2071314" y="1035372"/>
                </a:cubicBezTo>
                <a:cubicBezTo>
                  <a:pt x="2063464" y="1035372"/>
                  <a:pt x="2057100" y="1029008"/>
                  <a:pt x="2057100" y="1021159"/>
                </a:cubicBezTo>
                <a:cubicBezTo>
                  <a:pt x="2057081" y="1013326"/>
                  <a:pt x="2063417" y="1006964"/>
                  <a:pt x="2071250" y="1006945"/>
                </a:cubicBezTo>
                <a:cubicBezTo>
                  <a:pt x="2071273" y="1006945"/>
                  <a:pt x="2071291" y="1006945"/>
                  <a:pt x="2071314" y="1006945"/>
                </a:cubicBezTo>
                <a:close/>
                <a:moveTo>
                  <a:pt x="1616482" y="1006945"/>
                </a:moveTo>
                <a:cubicBezTo>
                  <a:pt x="1624331" y="1006945"/>
                  <a:pt x="1630696" y="1013310"/>
                  <a:pt x="1630696" y="1021159"/>
                </a:cubicBezTo>
                <a:cubicBezTo>
                  <a:pt x="1630696" y="1029008"/>
                  <a:pt x="1624331" y="1035372"/>
                  <a:pt x="1616482" y="1035372"/>
                </a:cubicBezTo>
                <a:cubicBezTo>
                  <a:pt x="1608633" y="1035372"/>
                  <a:pt x="1602269" y="1029008"/>
                  <a:pt x="1602269" y="1021159"/>
                </a:cubicBezTo>
                <a:cubicBezTo>
                  <a:pt x="1602253" y="1013326"/>
                  <a:pt x="1608586" y="1006964"/>
                  <a:pt x="1616419" y="1006945"/>
                </a:cubicBezTo>
                <a:cubicBezTo>
                  <a:pt x="1616441" y="1006945"/>
                  <a:pt x="1616460" y="1006945"/>
                  <a:pt x="1616482" y="1006945"/>
                </a:cubicBezTo>
                <a:close/>
                <a:moveTo>
                  <a:pt x="1687550" y="1575011"/>
                </a:moveTo>
                <a:cubicBezTo>
                  <a:pt x="1700367" y="1577629"/>
                  <a:pt x="1712881" y="1569360"/>
                  <a:pt x="1715500" y="1556543"/>
                </a:cubicBezTo>
                <a:cubicBezTo>
                  <a:pt x="1715503" y="1556539"/>
                  <a:pt x="1715503" y="1556536"/>
                  <a:pt x="1715503" y="1556533"/>
                </a:cubicBezTo>
                <a:lnTo>
                  <a:pt x="1772831" y="1556533"/>
                </a:lnTo>
                <a:lnTo>
                  <a:pt x="1772831" y="1177507"/>
                </a:lnTo>
                <a:lnTo>
                  <a:pt x="1848636" y="1177507"/>
                </a:lnTo>
                <a:lnTo>
                  <a:pt x="1848636" y="1092226"/>
                </a:lnTo>
                <a:lnTo>
                  <a:pt x="1639698" y="1092226"/>
                </a:lnTo>
                <a:cubicBezTo>
                  <a:pt x="1637082" y="1079409"/>
                  <a:pt x="1624568" y="1071137"/>
                  <a:pt x="1611751" y="1073755"/>
                </a:cubicBezTo>
                <a:cubicBezTo>
                  <a:pt x="1598930" y="1076370"/>
                  <a:pt x="1590661" y="1088885"/>
                  <a:pt x="1593277" y="1101702"/>
                </a:cubicBezTo>
                <a:cubicBezTo>
                  <a:pt x="1595892" y="1114519"/>
                  <a:pt x="1608406" y="1122792"/>
                  <a:pt x="1621223" y="1120173"/>
                </a:cubicBezTo>
                <a:cubicBezTo>
                  <a:pt x="1630528" y="1118275"/>
                  <a:pt x="1637799" y="1111004"/>
                  <a:pt x="1639698" y="1101702"/>
                </a:cubicBezTo>
                <a:lnTo>
                  <a:pt x="1839160" y="1101702"/>
                </a:lnTo>
                <a:lnTo>
                  <a:pt x="1839160" y="1168031"/>
                </a:lnTo>
                <a:lnTo>
                  <a:pt x="1763355" y="1168031"/>
                </a:lnTo>
                <a:lnTo>
                  <a:pt x="1763355" y="1547057"/>
                </a:lnTo>
                <a:lnTo>
                  <a:pt x="1715503" y="1547057"/>
                </a:lnTo>
                <a:cubicBezTo>
                  <a:pt x="1712885" y="1534240"/>
                  <a:pt x="1700367" y="1525971"/>
                  <a:pt x="1687550" y="1528593"/>
                </a:cubicBezTo>
                <a:cubicBezTo>
                  <a:pt x="1674732" y="1531211"/>
                  <a:pt x="1666463" y="1543728"/>
                  <a:pt x="1669085" y="1556546"/>
                </a:cubicBezTo>
                <a:cubicBezTo>
                  <a:pt x="1670986" y="1565844"/>
                  <a:pt x="1678251" y="1573109"/>
                  <a:pt x="1687550" y="1575011"/>
                </a:cubicBezTo>
                <a:close/>
                <a:moveTo>
                  <a:pt x="1616482" y="1111178"/>
                </a:moveTo>
                <a:cubicBezTo>
                  <a:pt x="1608633" y="1111178"/>
                  <a:pt x="1602269" y="1104813"/>
                  <a:pt x="1602269" y="1096964"/>
                </a:cubicBezTo>
                <a:cubicBezTo>
                  <a:pt x="1602269" y="1089115"/>
                  <a:pt x="1608633" y="1082751"/>
                  <a:pt x="1616482" y="1082751"/>
                </a:cubicBezTo>
                <a:cubicBezTo>
                  <a:pt x="1624331" y="1082751"/>
                  <a:pt x="1630696" y="1089115"/>
                  <a:pt x="1630696" y="1096964"/>
                </a:cubicBezTo>
                <a:cubicBezTo>
                  <a:pt x="1630680" y="1104807"/>
                  <a:pt x="1624325" y="1111159"/>
                  <a:pt x="1616482" y="1111178"/>
                </a:cubicBezTo>
                <a:close/>
                <a:moveTo>
                  <a:pt x="1692288" y="1537582"/>
                </a:moveTo>
                <a:cubicBezTo>
                  <a:pt x="1700137" y="1537582"/>
                  <a:pt x="1706501" y="1543946"/>
                  <a:pt x="1706501" y="1551795"/>
                </a:cubicBezTo>
                <a:cubicBezTo>
                  <a:pt x="1706501" y="1559644"/>
                  <a:pt x="1700137" y="1566009"/>
                  <a:pt x="1692288" y="1566009"/>
                </a:cubicBezTo>
                <a:cubicBezTo>
                  <a:pt x="1684439" y="1566009"/>
                  <a:pt x="1678074" y="1559644"/>
                  <a:pt x="1678074" y="1551795"/>
                </a:cubicBezTo>
                <a:cubicBezTo>
                  <a:pt x="1678055" y="1543962"/>
                  <a:pt x="1684391" y="1537601"/>
                  <a:pt x="1692224" y="1537582"/>
                </a:cubicBezTo>
                <a:cubicBezTo>
                  <a:pt x="1692247" y="1537582"/>
                  <a:pt x="1692265" y="1537582"/>
                  <a:pt x="1692288" y="1537582"/>
                </a:cubicBezTo>
                <a:close/>
                <a:moveTo>
                  <a:pt x="1621220" y="2011364"/>
                </a:moveTo>
                <a:lnTo>
                  <a:pt x="1621220" y="1850278"/>
                </a:lnTo>
                <a:lnTo>
                  <a:pt x="1336477" y="1850278"/>
                </a:lnTo>
                <a:cubicBezTo>
                  <a:pt x="1333862" y="1837461"/>
                  <a:pt x="1321348" y="1829188"/>
                  <a:pt x="1308530" y="1831807"/>
                </a:cubicBezTo>
                <a:cubicBezTo>
                  <a:pt x="1295710" y="1834422"/>
                  <a:pt x="1287441" y="1846936"/>
                  <a:pt x="1290056" y="1859754"/>
                </a:cubicBezTo>
                <a:cubicBezTo>
                  <a:pt x="1292671" y="1872571"/>
                  <a:pt x="1305185" y="1880843"/>
                  <a:pt x="1318006" y="1878225"/>
                </a:cubicBezTo>
                <a:cubicBezTo>
                  <a:pt x="1327308" y="1876327"/>
                  <a:pt x="1334579" y="1869056"/>
                  <a:pt x="1336477" y="1859754"/>
                </a:cubicBezTo>
                <a:lnTo>
                  <a:pt x="1611745" y="1859754"/>
                </a:lnTo>
                <a:lnTo>
                  <a:pt x="1611745" y="2001888"/>
                </a:lnTo>
                <a:lnTo>
                  <a:pt x="1545415" y="2001888"/>
                </a:lnTo>
                <a:lnTo>
                  <a:pt x="1545415" y="1954037"/>
                </a:lnTo>
                <a:cubicBezTo>
                  <a:pt x="1558232" y="1951421"/>
                  <a:pt x="1566505" y="1938907"/>
                  <a:pt x="1563886" y="1926090"/>
                </a:cubicBezTo>
                <a:cubicBezTo>
                  <a:pt x="1561271" y="1913269"/>
                  <a:pt x="1548757" y="1905000"/>
                  <a:pt x="1535939" y="1907615"/>
                </a:cubicBezTo>
                <a:cubicBezTo>
                  <a:pt x="1523122" y="1910234"/>
                  <a:pt x="1514850" y="1922745"/>
                  <a:pt x="1517468" y="1935565"/>
                </a:cubicBezTo>
                <a:cubicBezTo>
                  <a:pt x="1519366" y="1944867"/>
                  <a:pt x="1526637" y="1952138"/>
                  <a:pt x="1535939" y="1954037"/>
                </a:cubicBezTo>
                <a:lnTo>
                  <a:pt x="1535939" y="2011364"/>
                </a:lnTo>
                <a:close/>
                <a:moveTo>
                  <a:pt x="1326685" y="1859754"/>
                </a:moveTo>
                <a:cubicBezTo>
                  <a:pt x="1324070" y="1867157"/>
                  <a:pt x="1315943" y="1871039"/>
                  <a:pt x="1308540" y="1868424"/>
                </a:cubicBezTo>
                <a:cubicBezTo>
                  <a:pt x="1301136" y="1865809"/>
                  <a:pt x="1297254" y="1857682"/>
                  <a:pt x="1299869" y="1850278"/>
                </a:cubicBezTo>
                <a:cubicBezTo>
                  <a:pt x="1302485" y="1842874"/>
                  <a:pt x="1310612" y="1838993"/>
                  <a:pt x="1318015" y="1841608"/>
                </a:cubicBezTo>
                <a:cubicBezTo>
                  <a:pt x="1325419" y="1844223"/>
                  <a:pt x="1329301" y="1852350"/>
                  <a:pt x="1326685" y="1859754"/>
                </a:cubicBezTo>
                <a:close/>
                <a:moveTo>
                  <a:pt x="1526464" y="1930853"/>
                </a:moveTo>
                <a:cubicBezTo>
                  <a:pt x="1526464" y="1923004"/>
                  <a:pt x="1532828" y="1916639"/>
                  <a:pt x="1540677" y="1916639"/>
                </a:cubicBezTo>
                <a:cubicBezTo>
                  <a:pt x="1548526" y="1916639"/>
                  <a:pt x="1554891" y="1923004"/>
                  <a:pt x="1554891" y="1930853"/>
                </a:cubicBezTo>
                <a:cubicBezTo>
                  <a:pt x="1554891" y="1938702"/>
                  <a:pt x="1548526" y="1945066"/>
                  <a:pt x="1540677" y="1945066"/>
                </a:cubicBezTo>
                <a:cubicBezTo>
                  <a:pt x="1532828" y="1945066"/>
                  <a:pt x="1526464" y="1938702"/>
                  <a:pt x="1526464" y="1930853"/>
                </a:cubicBezTo>
                <a:cubicBezTo>
                  <a:pt x="1526464" y="1930843"/>
                  <a:pt x="1526464" y="1930831"/>
                  <a:pt x="1526464" y="1930821"/>
                </a:cubicBezTo>
                <a:close/>
                <a:moveTo>
                  <a:pt x="1972293" y="1926115"/>
                </a:moveTo>
                <a:cubicBezTo>
                  <a:pt x="1969681" y="1938935"/>
                  <a:pt x="1977953" y="1951446"/>
                  <a:pt x="1990774" y="1954059"/>
                </a:cubicBezTo>
                <a:cubicBezTo>
                  <a:pt x="2003591" y="1956671"/>
                  <a:pt x="2016102" y="1948398"/>
                  <a:pt x="2018717" y="1935578"/>
                </a:cubicBezTo>
                <a:cubicBezTo>
                  <a:pt x="2021329" y="1922764"/>
                  <a:pt x="2013060" y="1910256"/>
                  <a:pt x="2000246" y="1907637"/>
                </a:cubicBezTo>
                <a:lnTo>
                  <a:pt x="2000246" y="1774473"/>
                </a:lnTo>
                <a:lnTo>
                  <a:pt x="1914965" y="1774473"/>
                </a:lnTo>
                <a:lnTo>
                  <a:pt x="1914965" y="1850278"/>
                </a:lnTo>
                <a:lnTo>
                  <a:pt x="1687550" y="1850278"/>
                </a:lnTo>
                <a:lnTo>
                  <a:pt x="1687550" y="2077694"/>
                </a:lnTo>
                <a:lnTo>
                  <a:pt x="1563893" y="2077694"/>
                </a:lnTo>
                <a:cubicBezTo>
                  <a:pt x="1561277" y="2064876"/>
                  <a:pt x="1548763" y="2056604"/>
                  <a:pt x="1535946" y="2059223"/>
                </a:cubicBezTo>
                <a:cubicBezTo>
                  <a:pt x="1523125" y="2061838"/>
                  <a:pt x="1514856" y="2074352"/>
                  <a:pt x="1517471" y="2087169"/>
                </a:cubicBezTo>
                <a:cubicBezTo>
                  <a:pt x="1520087" y="2099987"/>
                  <a:pt x="1532601" y="2108259"/>
                  <a:pt x="1545421" y="2105641"/>
                </a:cubicBezTo>
                <a:cubicBezTo>
                  <a:pt x="1554723" y="2103742"/>
                  <a:pt x="1561994" y="2096471"/>
                  <a:pt x="1563893" y="2087169"/>
                </a:cubicBezTo>
                <a:lnTo>
                  <a:pt x="1697025" y="2087169"/>
                </a:lnTo>
                <a:lnTo>
                  <a:pt x="1697025" y="1859754"/>
                </a:lnTo>
                <a:lnTo>
                  <a:pt x="1924441" y="1859754"/>
                </a:lnTo>
                <a:lnTo>
                  <a:pt x="1924441" y="1783949"/>
                </a:lnTo>
                <a:lnTo>
                  <a:pt x="1990771" y="1783949"/>
                </a:lnTo>
                <a:lnTo>
                  <a:pt x="1990771" y="1907764"/>
                </a:lnTo>
                <a:cubicBezTo>
                  <a:pt x="1981510" y="1909640"/>
                  <a:pt x="1974248" y="1916838"/>
                  <a:pt x="1972293" y="1926083"/>
                </a:cubicBezTo>
                <a:close/>
                <a:moveTo>
                  <a:pt x="1540677" y="2096677"/>
                </a:moveTo>
                <a:cubicBezTo>
                  <a:pt x="1532828" y="2096677"/>
                  <a:pt x="1526464" y="2090312"/>
                  <a:pt x="1526464" y="2082463"/>
                </a:cubicBezTo>
                <a:cubicBezTo>
                  <a:pt x="1526464" y="2074614"/>
                  <a:pt x="1532828" y="2068250"/>
                  <a:pt x="1540677" y="2068250"/>
                </a:cubicBezTo>
                <a:cubicBezTo>
                  <a:pt x="1548526" y="2068250"/>
                  <a:pt x="1554891" y="2074614"/>
                  <a:pt x="1554891" y="2082463"/>
                </a:cubicBezTo>
                <a:cubicBezTo>
                  <a:pt x="1554856" y="2090293"/>
                  <a:pt x="1548507" y="2096626"/>
                  <a:pt x="1540677" y="2096645"/>
                </a:cubicBezTo>
                <a:close/>
                <a:moveTo>
                  <a:pt x="1995508" y="1916639"/>
                </a:moveTo>
                <a:cubicBezTo>
                  <a:pt x="2003357" y="1916639"/>
                  <a:pt x="2009722" y="1923004"/>
                  <a:pt x="2009722" y="1930853"/>
                </a:cubicBezTo>
                <a:cubicBezTo>
                  <a:pt x="2009722" y="1938702"/>
                  <a:pt x="2003357" y="1945066"/>
                  <a:pt x="1995508" y="1945066"/>
                </a:cubicBezTo>
                <a:cubicBezTo>
                  <a:pt x="1987659" y="1945066"/>
                  <a:pt x="1981295" y="1938702"/>
                  <a:pt x="1981295" y="1930853"/>
                </a:cubicBezTo>
                <a:cubicBezTo>
                  <a:pt x="1981260" y="1923020"/>
                  <a:pt x="1987580" y="1916642"/>
                  <a:pt x="1995414" y="1916608"/>
                </a:cubicBezTo>
                <a:cubicBezTo>
                  <a:pt x="1995445" y="1916608"/>
                  <a:pt x="1995477" y="1916608"/>
                  <a:pt x="1995508" y="1916608"/>
                </a:cubicBezTo>
                <a:close/>
                <a:moveTo>
                  <a:pt x="1441657" y="2911582"/>
                </a:moveTo>
                <a:cubicBezTo>
                  <a:pt x="1439045" y="2924403"/>
                  <a:pt x="1447317" y="2936914"/>
                  <a:pt x="1460137" y="2939526"/>
                </a:cubicBezTo>
                <a:cubicBezTo>
                  <a:pt x="1472955" y="2942138"/>
                  <a:pt x="1485466" y="2933866"/>
                  <a:pt x="1488081" y="2921045"/>
                </a:cubicBezTo>
                <a:cubicBezTo>
                  <a:pt x="1490693" y="2908231"/>
                  <a:pt x="1482424" y="2895723"/>
                  <a:pt x="1469610" y="2893105"/>
                </a:cubicBezTo>
                <a:lnTo>
                  <a:pt x="1469610" y="2835745"/>
                </a:lnTo>
                <a:lnTo>
                  <a:pt x="1393805" y="2835745"/>
                </a:lnTo>
                <a:lnTo>
                  <a:pt x="1393805" y="2484673"/>
                </a:lnTo>
                <a:cubicBezTo>
                  <a:pt x="1406622" y="2482058"/>
                  <a:pt x="1414894" y="2469543"/>
                  <a:pt x="1412276" y="2456726"/>
                </a:cubicBezTo>
                <a:cubicBezTo>
                  <a:pt x="1409661" y="2443905"/>
                  <a:pt x="1397146" y="2435636"/>
                  <a:pt x="1384329" y="2438252"/>
                </a:cubicBezTo>
                <a:cubicBezTo>
                  <a:pt x="1371512" y="2440870"/>
                  <a:pt x="1363239" y="2453381"/>
                  <a:pt x="1365858" y="2466202"/>
                </a:cubicBezTo>
                <a:cubicBezTo>
                  <a:pt x="1367756" y="2475504"/>
                  <a:pt x="1375027" y="2482775"/>
                  <a:pt x="1384329" y="2484673"/>
                </a:cubicBezTo>
                <a:lnTo>
                  <a:pt x="1384329" y="2845221"/>
                </a:lnTo>
                <a:lnTo>
                  <a:pt x="1460134" y="2845221"/>
                </a:lnTo>
                <a:lnTo>
                  <a:pt x="1460134" y="2893231"/>
                </a:lnTo>
                <a:cubicBezTo>
                  <a:pt x="1450873" y="2895107"/>
                  <a:pt x="1443612" y="2902306"/>
                  <a:pt x="1441657" y="2911551"/>
                </a:cubicBezTo>
                <a:close/>
                <a:moveTo>
                  <a:pt x="1374853" y="2461457"/>
                </a:moveTo>
                <a:cubicBezTo>
                  <a:pt x="1374853" y="2453608"/>
                  <a:pt x="1381218" y="2447244"/>
                  <a:pt x="1389067" y="2447244"/>
                </a:cubicBezTo>
                <a:cubicBezTo>
                  <a:pt x="1396916" y="2447244"/>
                  <a:pt x="1403280" y="2453608"/>
                  <a:pt x="1403280" y="2461457"/>
                </a:cubicBezTo>
                <a:cubicBezTo>
                  <a:pt x="1403280" y="2469306"/>
                  <a:pt x="1396916" y="2475671"/>
                  <a:pt x="1389067" y="2475671"/>
                </a:cubicBezTo>
                <a:cubicBezTo>
                  <a:pt x="1381218" y="2475671"/>
                  <a:pt x="1374853" y="2469306"/>
                  <a:pt x="1374853" y="2461457"/>
                </a:cubicBezTo>
                <a:close/>
                <a:moveTo>
                  <a:pt x="1464872" y="2902075"/>
                </a:moveTo>
                <a:cubicBezTo>
                  <a:pt x="1472721" y="2902075"/>
                  <a:pt x="1479085" y="2908439"/>
                  <a:pt x="1479085" y="2916288"/>
                </a:cubicBezTo>
                <a:cubicBezTo>
                  <a:pt x="1479085" y="2924137"/>
                  <a:pt x="1472721" y="2930502"/>
                  <a:pt x="1464872" y="2930502"/>
                </a:cubicBezTo>
                <a:cubicBezTo>
                  <a:pt x="1457023" y="2930502"/>
                  <a:pt x="1450659" y="2924137"/>
                  <a:pt x="1450659" y="2916288"/>
                </a:cubicBezTo>
                <a:cubicBezTo>
                  <a:pt x="1450640" y="2908455"/>
                  <a:pt x="1456976" y="2902094"/>
                  <a:pt x="1464809" y="2902075"/>
                </a:cubicBezTo>
                <a:cubicBezTo>
                  <a:pt x="1464831" y="2902075"/>
                  <a:pt x="1464850" y="2902075"/>
                  <a:pt x="1464872" y="2902075"/>
                </a:cubicBezTo>
                <a:close/>
                <a:moveTo>
                  <a:pt x="2445602" y="589543"/>
                </a:moveTo>
                <a:cubicBezTo>
                  <a:pt x="2458419" y="592162"/>
                  <a:pt x="2470933" y="583893"/>
                  <a:pt x="2473552" y="571075"/>
                </a:cubicBezTo>
                <a:cubicBezTo>
                  <a:pt x="2473555" y="571072"/>
                  <a:pt x="2473555" y="571069"/>
                  <a:pt x="2473555" y="571066"/>
                </a:cubicBezTo>
                <a:lnTo>
                  <a:pt x="2606688" y="571066"/>
                </a:lnTo>
                <a:lnTo>
                  <a:pt x="2606688" y="267845"/>
                </a:lnTo>
                <a:lnTo>
                  <a:pt x="3185176" y="267845"/>
                </a:lnTo>
                <a:cubicBezTo>
                  <a:pt x="3187798" y="280664"/>
                  <a:pt x="3200305" y="288934"/>
                  <a:pt x="3213129" y="286318"/>
                </a:cubicBezTo>
                <a:cubicBezTo>
                  <a:pt x="3225953" y="283701"/>
                  <a:pt x="3234228" y="271188"/>
                  <a:pt x="3231607" y="258369"/>
                </a:cubicBezTo>
                <a:cubicBezTo>
                  <a:pt x="3228985" y="245551"/>
                  <a:pt x="3216477" y="237280"/>
                  <a:pt x="3203654" y="239897"/>
                </a:cubicBezTo>
                <a:cubicBezTo>
                  <a:pt x="3194336" y="241796"/>
                  <a:pt x="3187071" y="249066"/>
                  <a:pt x="3185176" y="258369"/>
                </a:cubicBezTo>
                <a:lnTo>
                  <a:pt x="2597212" y="258369"/>
                </a:lnTo>
                <a:lnTo>
                  <a:pt x="2597212" y="561590"/>
                </a:lnTo>
                <a:lnTo>
                  <a:pt x="2473555" y="561590"/>
                </a:lnTo>
                <a:cubicBezTo>
                  <a:pt x="2470936" y="548773"/>
                  <a:pt x="2458419" y="540504"/>
                  <a:pt x="2445602" y="543125"/>
                </a:cubicBezTo>
                <a:cubicBezTo>
                  <a:pt x="2432784" y="545744"/>
                  <a:pt x="2424515" y="558261"/>
                  <a:pt x="2427137" y="571078"/>
                </a:cubicBezTo>
                <a:cubicBezTo>
                  <a:pt x="2429038" y="580377"/>
                  <a:pt x="2436303" y="587642"/>
                  <a:pt x="2445602" y="589543"/>
                </a:cubicBezTo>
                <a:close/>
                <a:moveTo>
                  <a:pt x="3208391" y="248894"/>
                </a:moveTo>
                <a:cubicBezTo>
                  <a:pt x="3216256" y="248894"/>
                  <a:pt x="3222605" y="255257"/>
                  <a:pt x="3222605" y="263107"/>
                </a:cubicBezTo>
                <a:cubicBezTo>
                  <a:pt x="3222605" y="270957"/>
                  <a:pt x="3216256" y="277321"/>
                  <a:pt x="3208391" y="277321"/>
                </a:cubicBezTo>
                <a:cubicBezTo>
                  <a:pt x="3200526" y="277321"/>
                  <a:pt x="3194178" y="270957"/>
                  <a:pt x="3194178" y="263107"/>
                </a:cubicBezTo>
                <a:cubicBezTo>
                  <a:pt x="3194146" y="255275"/>
                  <a:pt x="3200495" y="248911"/>
                  <a:pt x="3208328" y="248894"/>
                </a:cubicBezTo>
                <a:cubicBezTo>
                  <a:pt x="3208360" y="248894"/>
                  <a:pt x="3208360" y="248894"/>
                  <a:pt x="3208391" y="248894"/>
                </a:cubicBezTo>
                <a:close/>
                <a:moveTo>
                  <a:pt x="2450340" y="552114"/>
                </a:moveTo>
                <a:cubicBezTo>
                  <a:pt x="2458188" y="552114"/>
                  <a:pt x="2464553" y="558479"/>
                  <a:pt x="2464553" y="566328"/>
                </a:cubicBezTo>
                <a:cubicBezTo>
                  <a:pt x="2464553" y="574177"/>
                  <a:pt x="2458188" y="580541"/>
                  <a:pt x="2450340" y="580541"/>
                </a:cubicBezTo>
                <a:cubicBezTo>
                  <a:pt x="2442490" y="580541"/>
                  <a:pt x="2436126" y="574177"/>
                  <a:pt x="2436126" y="566328"/>
                </a:cubicBezTo>
                <a:cubicBezTo>
                  <a:pt x="2436107" y="558495"/>
                  <a:pt x="2442443" y="552133"/>
                  <a:pt x="2450276" y="552114"/>
                </a:cubicBezTo>
                <a:cubicBezTo>
                  <a:pt x="2450298" y="552114"/>
                  <a:pt x="2450317" y="552114"/>
                  <a:pt x="2450340" y="552114"/>
                </a:cubicBezTo>
                <a:close/>
                <a:moveTo>
                  <a:pt x="1613703" y="2238780"/>
                </a:moveTo>
                <a:lnTo>
                  <a:pt x="1848636" y="2238780"/>
                </a:lnTo>
                <a:lnTo>
                  <a:pt x="1848636" y="1954037"/>
                </a:lnTo>
                <a:cubicBezTo>
                  <a:pt x="1861456" y="1951421"/>
                  <a:pt x="1869725" y="1938907"/>
                  <a:pt x="1867107" y="1926090"/>
                </a:cubicBezTo>
                <a:cubicBezTo>
                  <a:pt x="1864492" y="1913269"/>
                  <a:pt x="1851978" y="1905000"/>
                  <a:pt x="1839160" y="1907615"/>
                </a:cubicBezTo>
                <a:cubicBezTo>
                  <a:pt x="1826343" y="1910234"/>
                  <a:pt x="1818071" y="1922745"/>
                  <a:pt x="1820689" y="1935565"/>
                </a:cubicBezTo>
                <a:cubicBezTo>
                  <a:pt x="1822587" y="1944867"/>
                  <a:pt x="1829858" y="1952138"/>
                  <a:pt x="1839160" y="1954037"/>
                </a:cubicBezTo>
                <a:lnTo>
                  <a:pt x="1839160" y="2229304"/>
                </a:lnTo>
                <a:lnTo>
                  <a:pt x="1609818" y="2229304"/>
                </a:lnTo>
                <a:lnTo>
                  <a:pt x="1460134" y="2378956"/>
                </a:lnTo>
                <a:lnTo>
                  <a:pt x="1460134" y="2741621"/>
                </a:lnTo>
                <a:cubicBezTo>
                  <a:pt x="1447317" y="2744236"/>
                  <a:pt x="1439045" y="2756750"/>
                  <a:pt x="1441663" y="2769568"/>
                </a:cubicBezTo>
                <a:cubicBezTo>
                  <a:pt x="1444278" y="2782388"/>
                  <a:pt x="1456792" y="2790657"/>
                  <a:pt x="1469610" y="2788042"/>
                </a:cubicBezTo>
                <a:cubicBezTo>
                  <a:pt x="1482427" y="2785423"/>
                  <a:pt x="1490699" y="2772912"/>
                  <a:pt x="1488081" y="2760092"/>
                </a:cubicBezTo>
                <a:cubicBezTo>
                  <a:pt x="1486183" y="2750790"/>
                  <a:pt x="1478912" y="2743519"/>
                  <a:pt x="1469610" y="2741621"/>
                </a:cubicBezTo>
                <a:lnTo>
                  <a:pt x="1469610" y="2382841"/>
                </a:lnTo>
                <a:close/>
                <a:moveTo>
                  <a:pt x="1829685" y="1930821"/>
                </a:moveTo>
                <a:cubicBezTo>
                  <a:pt x="1829685" y="1922972"/>
                  <a:pt x="1836049" y="1916608"/>
                  <a:pt x="1843898" y="1916608"/>
                </a:cubicBezTo>
                <a:cubicBezTo>
                  <a:pt x="1851747" y="1916608"/>
                  <a:pt x="1858111" y="1922972"/>
                  <a:pt x="1858111" y="1930821"/>
                </a:cubicBezTo>
                <a:cubicBezTo>
                  <a:pt x="1858111" y="1938670"/>
                  <a:pt x="1851747" y="1945035"/>
                  <a:pt x="1843898" y="1945035"/>
                </a:cubicBezTo>
                <a:cubicBezTo>
                  <a:pt x="1836049" y="1945035"/>
                  <a:pt x="1829685" y="1938670"/>
                  <a:pt x="1829685" y="1930821"/>
                </a:cubicBezTo>
                <a:close/>
                <a:moveTo>
                  <a:pt x="1479085" y="2764678"/>
                </a:moveTo>
                <a:cubicBezTo>
                  <a:pt x="1479085" y="2772527"/>
                  <a:pt x="1472721" y="2778892"/>
                  <a:pt x="1464872" y="2778892"/>
                </a:cubicBezTo>
                <a:cubicBezTo>
                  <a:pt x="1457023" y="2778892"/>
                  <a:pt x="1450659" y="2772527"/>
                  <a:pt x="1450659" y="2764678"/>
                </a:cubicBezTo>
                <a:cubicBezTo>
                  <a:pt x="1450659" y="2756829"/>
                  <a:pt x="1457023" y="2750465"/>
                  <a:pt x="1464872" y="2750465"/>
                </a:cubicBezTo>
                <a:cubicBezTo>
                  <a:pt x="1472721" y="2750465"/>
                  <a:pt x="1479085" y="2756829"/>
                  <a:pt x="1479085" y="2764678"/>
                </a:cubicBezTo>
                <a:close/>
                <a:moveTo>
                  <a:pt x="2123903" y="2380914"/>
                </a:moveTo>
                <a:lnTo>
                  <a:pt x="1715503" y="2380914"/>
                </a:lnTo>
                <a:cubicBezTo>
                  <a:pt x="1712888" y="2368097"/>
                  <a:pt x="1700374" y="2359825"/>
                  <a:pt x="1687556" y="2362443"/>
                </a:cubicBezTo>
                <a:cubicBezTo>
                  <a:pt x="1674736" y="2365059"/>
                  <a:pt x="1666466" y="2377573"/>
                  <a:pt x="1669082" y="2390390"/>
                </a:cubicBezTo>
                <a:cubicBezTo>
                  <a:pt x="1671700" y="2403207"/>
                  <a:pt x="1684211" y="2411480"/>
                  <a:pt x="1697032" y="2408861"/>
                </a:cubicBezTo>
                <a:cubicBezTo>
                  <a:pt x="1706334" y="2406963"/>
                  <a:pt x="1713605" y="2399692"/>
                  <a:pt x="1715503" y="2390390"/>
                </a:cubicBezTo>
                <a:lnTo>
                  <a:pt x="2123903" y="2390390"/>
                </a:lnTo>
                <a:cubicBezTo>
                  <a:pt x="2126519" y="2403207"/>
                  <a:pt x="2139033" y="2411480"/>
                  <a:pt x="2151850" y="2408861"/>
                </a:cubicBezTo>
                <a:cubicBezTo>
                  <a:pt x="2164671" y="2406246"/>
                  <a:pt x="2172940" y="2393732"/>
                  <a:pt x="2170325" y="2380914"/>
                </a:cubicBezTo>
                <a:cubicBezTo>
                  <a:pt x="2167706" y="2368097"/>
                  <a:pt x="2155195" y="2359825"/>
                  <a:pt x="2142375" y="2362443"/>
                </a:cubicBezTo>
                <a:cubicBezTo>
                  <a:pt x="2133073" y="2364341"/>
                  <a:pt x="2125802" y="2371612"/>
                  <a:pt x="2123903" y="2380914"/>
                </a:cubicBezTo>
                <a:close/>
                <a:moveTo>
                  <a:pt x="1692288" y="2399866"/>
                </a:moveTo>
                <a:cubicBezTo>
                  <a:pt x="1684439" y="2399866"/>
                  <a:pt x="1678074" y="2393501"/>
                  <a:pt x="1678074" y="2385652"/>
                </a:cubicBezTo>
                <a:cubicBezTo>
                  <a:pt x="1678074" y="2377803"/>
                  <a:pt x="1684439" y="2371439"/>
                  <a:pt x="1692288" y="2371439"/>
                </a:cubicBezTo>
                <a:cubicBezTo>
                  <a:pt x="1700137" y="2371439"/>
                  <a:pt x="1706501" y="2377803"/>
                  <a:pt x="1706501" y="2385652"/>
                </a:cubicBezTo>
                <a:cubicBezTo>
                  <a:pt x="1706485" y="2393495"/>
                  <a:pt x="1700130" y="2399847"/>
                  <a:pt x="1692288" y="2399866"/>
                </a:cubicBezTo>
                <a:close/>
                <a:moveTo>
                  <a:pt x="2161332" y="2385652"/>
                </a:moveTo>
                <a:cubicBezTo>
                  <a:pt x="2161332" y="2393501"/>
                  <a:pt x="2154968" y="2399866"/>
                  <a:pt x="2147119" y="2399866"/>
                </a:cubicBezTo>
                <a:cubicBezTo>
                  <a:pt x="2139270" y="2399866"/>
                  <a:pt x="2132905" y="2393501"/>
                  <a:pt x="2132905" y="2385652"/>
                </a:cubicBezTo>
                <a:cubicBezTo>
                  <a:pt x="2132905" y="2377803"/>
                  <a:pt x="2139270" y="2371439"/>
                  <a:pt x="2147119" y="2371439"/>
                </a:cubicBezTo>
                <a:cubicBezTo>
                  <a:pt x="2154968" y="2371439"/>
                  <a:pt x="2161332" y="2377803"/>
                  <a:pt x="2161332" y="2385652"/>
                </a:cubicBezTo>
                <a:close/>
                <a:moveTo>
                  <a:pt x="1090584" y="2349676"/>
                </a:moveTo>
                <a:lnTo>
                  <a:pt x="1090584" y="2087169"/>
                </a:lnTo>
                <a:lnTo>
                  <a:pt x="1242194" y="2087169"/>
                </a:lnTo>
                <a:lnTo>
                  <a:pt x="1242194" y="1783949"/>
                </a:lnTo>
                <a:lnTo>
                  <a:pt x="1820683" y="1783949"/>
                </a:lnTo>
                <a:cubicBezTo>
                  <a:pt x="1823298" y="1796766"/>
                  <a:pt x="1835812" y="1805038"/>
                  <a:pt x="1848629" y="1802420"/>
                </a:cubicBezTo>
                <a:cubicBezTo>
                  <a:pt x="1861450" y="1799805"/>
                  <a:pt x="1869719" y="1787290"/>
                  <a:pt x="1867104" y="1774473"/>
                </a:cubicBezTo>
                <a:cubicBezTo>
                  <a:pt x="1864485" y="1761656"/>
                  <a:pt x="1851974" y="1753383"/>
                  <a:pt x="1839154" y="1756002"/>
                </a:cubicBezTo>
                <a:cubicBezTo>
                  <a:pt x="1829852" y="1757900"/>
                  <a:pt x="1822581" y="1765171"/>
                  <a:pt x="1820683" y="1774473"/>
                </a:cubicBezTo>
                <a:lnTo>
                  <a:pt x="1232719" y="1774473"/>
                </a:lnTo>
                <a:lnTo>
                  <a:pt x="1232719" y="2077694"/>
                </a:lnTo>
                <a:lnTo>
                  <a:pt x="1081108" y="2077694"/>
                </a:lnTo>
                <a:lnTo>
                  <a:pt x="1081108" y="2345791"/>
                </a:lnTo>
                <a:lnTo>
                  <a:pt x="853693" y="2573207"/>
                </a:lnTo>
                <a:lnTo>
                  <a:pt x="853693" y="2590010"/>
                </a:lnTo>
                <a:cubicBezTo>
                  <a:pt x="840875" y="2592626"/>
                  <a:pt x="832603" y="2605140"/>
                  <a:pt x="835222" y="2617957"/>
                </a:cubicBezTo>
                <a:cubicBezTo>
                  <a:pt x="837837" y="2630778"/>
                  <a:pt x="850351" y="2639047"/>
                  <a:pt x="863168" y="2636432"/>
                </a:cubicBezTo>
                <a:cubicBezTo>
                  <a:pt x="875986" y="2633813"/>
                  <a:pt x="884258" y="2621302"/>
                  <a:pt x="881640" y="2608482"/>
                </a:cubicBezTo>
                <a:cubicBezTo>
                  <a:pt x="879741" y="2599180"/>
                  <a:pt x="872470" y="2591909"/>
                  <a:pt x="863168" y="2590010"/>
                </a:cubicBezTo>
                <a:lnTo>
                  <a:pt x="863168" y="2577376"/>
                </a:lnTo>
                <a:close/>
                <a:moveTo>
                  <a:pt x="1843898" y="1764997"/>
                </a:moveTo>
                <a:cubicBezTo>
                  <a:pt x="1851747" y="1764997"/>
                  <a:pt x="1858111" y="1771362"/>
                  <a:pt x="1858111" y="1779211"/>
                </a:cubicBezTo>
                <a:cubicBezTo>
                  <a:pt x="1858111" y="1787060"/>
                  <a:pt x="1851747" y="1793424"/>
                  <a:pt x="1843898" y="1793424"/>
                </a:cubicBezTo>
                <a:cubicBezTo>
                  <a:pt x="1836049" y="1793424"/>
                  <a:pt x="1829685" y="1787060"/>
                  <a:pt x="1829685" y="1779211"/>
                </a:cubicBezTo>
                <a:cubicBezTo>
                  <a:pt x="1829665" y="1771378"/>
                  <a:pt x="1836002" y="1765016"/>
                  <a:pt x="1843835" y="1764997"/>
                </a:cubicBezTo>
                <a:cubicBezTo>
                  <a:pt x="1843857" y="1764997"/>
                  <a:pt x="1843876" y="1764997"/>
                  <a:pt x="1843898" y="1764997"/>
                </a:cubicBezTo>
                <a:close/>
                <a:moveTo>
                  <a:pt x="872644" y="2613068"/>
                </a:moveTo>
                <a:cubicBezTo>
                  <a:pt x="872644" y="2620917"/>
                  <a:pt x="866280" y="2627281"/>
                  <a:pt x="858431" y="2627281"/>
                </a:cubicBezTo>
                <a:cubicBezTo>
                  <a:pt x="850582" y="2627281"/>
                  <a:pt x="844217" y="2620917"/>
                  <a:pt x="844217" y="2613068"/>
                </a:cubicBezTo>
                <a:cubicBezTo>
                  <a:pt x="844217" y="2605219"/>
                  <a:pt x="850582" y="2598854"/>
                  <a:pt x="858431" y="2598854"/>
                </a:cubicBezTo>
                <a:cubicBezTo>
                  <a:pt x="866280" y="2598854"/>
                  <a:pt x="872644" y="2605219"/>
                  <a:pt x="872644" y="2613068"/>
                </a:cubicBezTo>
                <a:close/>
                <a:moveTo>
                  <a:pt x="2218186" y="2333062"/>
                </a:moveTo>
                <a:cubicBezTo>
                  <a:pt x="2219746" y="2333375"/>
                  <a:pt x="2221332" y="2333536"/>
                  <a:pt x="2222924" y="2333536"/>
                </a:cubicBezTo>
                <a:cubicBezTo>
                  <a:pt x="2236007" y="2333536"/>
                  <a:pt x="2246613" y="2322930"/>
                  <a:pt x="2246613" y="2309847"/>
                </a:cubicBezTo>
                <a:cubicBezTo>
                  <a:pt x="2246607" y="2308322"/>
                  <a:pt x="2246458" y="2306799"/>
                  <a:pt x="2246171" y="2305299"/>
                </a:cubicBezTo>
                <a:cubicBezTo>
                  <a:pt x="2243663" y="2292459"/>
                  <a:pt x="2231221" y="2284083"/>
                  <a:pt x="2218382" y="2286587"/>
                </a:cubicBezTo>
                <a:cubicBezTo>
                  <a:pt x="2208988" y="2288423"/>
                  <a:pt x="2201619" y="2295731"/>
                  <a:pt x="2199709" y="2305109"/>
                </a:cubicBezTo>
                <a:lnTo>
                  <a:pt x="1652458" y="2305109"/>
                </a:lnTo>
                <a:lnTo>
                  <a:pt x="1535939" y="2421597"/>
                </a:lnTo>
                <a:lnTo>
                  <a:pt x="1535939" y="2893231"/>
                </a:lnTo>
                <a:cubicBezTo>
                  <a:pt x="1523122" y="2895846"/>
                  <a:pt x="1514850" y="2908360"/>
                  <a:pt x="1517468" y="2921178"/>
                </a:cubicBezTo>
                <a:cubicBezTo>
                  <a:pt x="1520083" y="2933998"/>
                  <a:pt x="1532598" y="2942268"/>
                  <a:pt x="1545415" y="2939652"/>
                </a:cubicBezTo>
                <a:cubicBezTo>
                  <a:pt x="1558232" y="2937034"/>
                  <a:pt x="1566505" y="2924523"/>
                  <a:pt x="1563886" y="2911702"/>
                </a:cubicBezTo>
                <a:cubicBezTo>
                  <a:pt x="1561988" y="2902400"/>
                  <a:pt x="1554717" y="2895129"/>
                  <a:pt x="1545415" y="2893231"/>
                </a:cubicBezTo>
                <a:lnTo>
                  <a:pt x="1545415" y="2425766"/>
                </a:lnTo>
                <a:lnTo>
                  <a:pt x="1656343" y="2314585"/>
                </a:lnTo>
                <a:lnTo>
                  <a:pt x="2199614" y="2314585"/>
                </a:lnTo>
                <a:cubicBezTo>
                  <a:pt x="2201525" y="2323918"/>
                  <a:pt x="2208843" y="2331199"/>
                  <a:pt x="2218186" y="2333062"/>
                </a:cubicBezTo>
                <a:close/>
                <a:moveTo>
                  <a:pt x="2218186" y="2296423"/>
                </a:moveTo>
                <a:cubicBezTo>
                  <a:pt x="2225590" y="2293817"/>
                  <a:pt x="2233707" y="2297706"/>
                  <a:pt x="2236313" y="2305109"/>
                </a:cubicBezTo>
                <a:cubicBezTo>
                  <a:pt x="2238919" y="2312516"/>
                  <a:pt x="2235031" y="2320630"/>
                  <a:pt x="2227627" y="2323236"/>
                </a:cubicBezTo>
                <a:cubicBezTo>
                  <a:pt x="2220223" y="2325842"/>
                  <a:pt x="2212109" y="2321957"/>
                  <a:pt x="2209500" y="2314553"/>
                </a:cubicBezTo>
                <a:cubicBezTo>
                  <a:pt x="2206910" y="2307150"/>
                  <a:pt x="2210792" y="2299045"/>
                  <a:pt x="2218186" y="2296423"/>
                </a:cubicBezTo>
                <a:close/>
                <a:moveTo>
                  <a:pt x="1554891" y="2916288"/>
                </a:moveTo>
                <a:cubicBezTo>
                  <a:pt x="1554891" y="2924137"/>
                  <a:pt x="1548526" y="2930502"/>
                  <a:pt x="1540677" y="2930502"/>
                </a:cubicBezTo>
                <a:cubicBezTo>
                  <a:pt x="1532828" y="2930502"/>
                  <a:pt x="1526464" y="2924137"/>
                  <a:pt x="1526464" y="2916288"/>
                </a:cubicBezTo>
                <a:cubicBezTo>
                  <a:pt x="1526464" y="2908439"/>
                  <a:pt x="1532828" y="2902075"/>
                  <a:pt x="1540677" y="2902075"/>
                </a:cubicBezTo>
                <a:cubicBezTo>
                  <a:pt x="1548526" y="2902075"/>
                  <a:pt x="1554891" y="2908439"/>
                  <a:pt x="1554891" y="2916288"/>
                </a:cubicBezTo>
                <a:close/>
                <a:moveTo>
                  <a:pt x="1033256" y="1926083"/>
                </a:moveTo>
                <a:cubicBezTo>
                  <a:pt x="1030641" y="1913266"/>
                  <a:pt x="1018127" y="1904994"/>
                  <a:pt x="1005309" y="1907612"/>
                </a:cubicBezTo>
                <a:cubicBezTo>
                  <a:pt x="992489" y="1910227"/>
                  <a:pt x="984220" y="1922742"/>
                  <a:pt x="986835" y="1935559"/>
                </a:cubicBezTo>
                <a:cubicBezTo>
                  <a:pt x="989450" y="1948376"/>
                  <a:pt x="1001964" y="1956649"/>
                  <a:pt x="1014785" y="1954030"/>
                </a:cubicBezTo>
                <a:cubicBezTo>
                  <a:pt x="1024087" y="1952132"/>
                  <a:pt x="1031358" y="1944861"/>
                  <a:pt x="1033256" y="1935559"/>
                </a:cubicBezTo>
                <a:lnTo>
                  <a:pt x="1090584" y="1935559"/>
                </a:lnTo>
                <a:lnTo>
                  <a:pt x="1090584" y="1850278"/>
                </a:lnTo>
                <a:lnTo>
                  <a:pt x="1014779" y="1850278"/>
                </a:lnTo>
                <a:lnTo>
                  <a:pt x="1014779" y="1708143"/>
                </a:lnTo>
                <a:lnTo>
                  <a:pt x="1081108" y="1708143"/>
                </a:lnTo>
                <a:lnTo>
                  <a:pt x="1081108" y="1756153"/>
                </a:lnTo>
                <a:cubicBezTo>
                  <a:pt x="1068291" y="1758769"/>
                  <a:pt x="1060019" y="1771283"/>
                  <a:pt x="1062637" y="1784100"/>
                </a:cubicBezTo>
                <a:cubicBezTo>
                  <a:pt x="1065252" y="1796921"/>
                  <a:pt x="1077766" y="1805190"/>
                  <a:pt x="1090584" y="1802575"/>
                </a:cubicBezTo>
                <a:cubicBezTo>
                  <a:pt x="1103401" y="1799956"/>
                  <a:pt x="1111674" y="1787445"/>
                  <a:pt x="1109055" y="1774625"/>
                </a:cubicBezTo>
                <a:cubicBezTo>
                  <a:pt x="1107157" y="1765323"/>
                  <a:pt x="1099886" y="1758052"/>
                  <a:pt x="1090584" y="1756153"/>
                </a:cubicBezTo>
                <a:lnTo>
                  <a:pt x="1090584" y="1698668"/>
                </a:lnTo>
                <a:lnTo>
                  <a:pt x="1005303" y="1698668"/>
                </a:lnTo>
                <a:lnTo>
                  <a:pt x="1005303" y="1859754"/>
                </a:lnTo>
                <a:lnTo>
                  <a:pt x="1081108" y="1859754"/>
                </a:lnTo>
                <a:lnTo>
                  <a:pt x="1081108" y="1926083"/>
                </a:lnTo>
                <a:close/>
                <a:moveTo>
                  <a:pt x="1010041" y="1945035"/>
                </a:moveTo>
                <a:cubicBezTo>
                  <a:pt x="1002192" y="1945035"/>
                  <a:pt x="995827" y="1938670"/>
                  <a:pt x="995827" y="1930821"/>
                </a:cubicBezTo>
                <a:cubicBezTo>
                  <a:pt x="995827" y="1922972"/>
                  <a:pt x="1002192" y="1916608"/>
                  <a:pt x="1010041" y="1916608"/>
                </a:cubicBezTo>
                <a:cubicBezTo>
                  <a:pt x="1017890" y="1916608"/>
                  <a:pt x="1024254" y="1922972"/>
                  <a:pt x="1024254" y="1930821"/>
                </a:cubicBezTo>
                <a:cubicBezTo>
                  <a:pt x="1024239" y="1938664"/>
                  <a:pt x="1017884" y="1945016"/>
                  <a:pt x="1010041" y="1945035"/>
                </a:cubicBezTo>
                <a:close/>
                <a:moveTo>
                  <a:pt x="1100060" y="1779211"/>
                </a:moveTo>
                <a:cubicBezTo>
                  <a:pt x="1100060" y="1787060"/>
                  <a:pt x="1093695" y="1793424"/>
                  <a:pt x="1085846" y="1793424"/>
                </a:cubicBezTo>
                <a:cubicBezTo>
                  <a:pt x="1077997" y="1793424"/>
                  <a:pt x="1071633" y="1787060"/>
                  <a:pt x="1071633" y="1779211"/>
                </a:cubicBezTo>
                <a:cubicBezTo>
                  <a:pt x="1071633" y="1771362"/>
                  <a:pt x="1077997" y="1764997"/>
                  <a:pt x="1085846" y="1764997"/>
                </a:cubicBezTo>
                <a:cubicBezTo>
                  <a:pt x="1093695" y="1764997"/>
                  <a:pt x="1100060" y="1771362"/>
                  <a:pt x="1100060" y="1779211"/>
                </a:cubicBezTo>
                <a:close/>
                <a:moveTo>
                  <a:pt x="1033256" y="2987356"/>
                </a:moveTo>
                <a:cubicBezTo>
                  <a:pt x="1030641" y="2974538"/>
                  <a:pt x="1018127" y="2966266"/>
                  <a:pt x="1005309" y="2968885"/>
                </a:cubicBezTo>
                <a:cubicBezTo>
                  <a:pt x="992489" y="2971500"/>
                  <a:pt x="984220" y="2984014"/>
                  <a:pt x="986835" y="2996831"/>
                </a:cubicBezTo>
                <a:cubicBezTo>
                  <a:pt x="989450" y="3009649"/>
                  <a:pt x="1001964" y="3017921"/>
                  <a:pt x="1014785" y="3015303"/>
                </a:cubicBezTo>
                <a:cubicBezTo>
                  <a:pt x="1024087" y="3013404"/>
                  <a:pt x="1031358" y="3006133"/>
                  <a:pt x="1033256" y="2996831"/>
                </a:cubicBezTo>
                <a:lnTo>
                  <a:pt x="1090584" y="2996831"/>
                </a:lnTo>
                <a:lnTo>
                  <a:pt x="1090584" y="2876428"/>
                </a:lnTo>
                <a:lnTo>
                  <a:pt x="974097" y="2759940"/>
                </a:lnTo>
                <a:lnTo>
                  <a:pt x="881646" y="2759940"/>
                </a:lnTo>
                <a:cubicBezTo>
                  <a:pt x="879031" y="2747123"/>
                  <a:pt x="866516" y="2738851"/>
                  <a:pt x="853699" y="2741469"/>
                </a:cubicBezTo>
                <a:cubicBezTo>
                  <a:pt x="840878" y="2744084"/>
                  <a:pt x="832609" y="2756599"/>
                  <a:pt x="835225" y="2769416"/>
                </a:cubicBezTo>
                <a:cubicBezTo>
                  <a:pt x="837840" y="2782233"/>
                  <a:pt x="850354" y="2790506"/>
                  <a:pt x="863175" y="2787887"/>
                </a:cubicBezTo>
                <a:cubicBezTo>
                  <a:pt x="872477" y="2785989"/>
                  <a:pt x="879748" y="2778718"/>
                  <a:pt x="881646" y="2769416"/>
                </a:cubicBezTo>
                <a:lnTo>
                  <a:pt x="970085" y="2769416"/>
                </a:lnTo>
                <a:lnTo>
                  <a:pt x="1080982" y="2880313"/>
                </a:lnTo>
                <a:lnTo>
                  <a:pt x="1080982" y="2987356"/>
                </a:lnTo>
                <a:close/>
                <a:moveTo>
                  <a:pt x="1010041" y="3006307"/>
                </a:moveTo>
                <a:cubicBezTo>
                  <a:pt x="1002192" y="3006307"/>
                  <a:pt x="995827" y="2999943"/>
                  <a:pt x="995827" y="2992094"/>
                </a:cubicBezTo>
                <a:cubicBezTo>
                  <a:pt x="995827" y="2984245"/>
                  <a:pt x="1002192" y="2977880"/>
                  <a:pt x="1010041" y="2977880"/>
                </a:cubicBezTo>
                <a:cubicBezTo>
                  <a:pt x="1017890" y="2977880"/>
                  <a:pt x="1024254" y="2984245"/>
                  <a:pt x="1024254" y="2992094"/>
                </a:cubicBezTo>
                <a:cubicBezTo>
                  <a:pt x="1024239" y="2999936"/>
                  <a:pt x="1017884" y="3006288"/>
                  <a:pt x="1010041" y="3006307"/>
                </a:cubicBezTo>
                <a:close/>
                <a:moveTo>
                  <a:pt x="858431" y="2778892"/>
                </a:moveTo>
                <a:cubicBezTo>
                  <a:pt x="850582" y="2778892"/>
                  <a:pt x="844217" y="2772527"/>
                  <a:pt x="844217" y="2764678"/>
                </a:cubicBezTo>
                <a:cubicBezTo>
                  <a:pt x="844217" y="2756829"/>
                  <a:pt x="850582" y="2750465"/>
                  <a:pt x="858431" y="2750465"/>
                </a:cubicBezTo>
                <a:cubicBezTo>
                  <a:pt x="866280" y="2750465"/>
                  <a:pt x="872644" y="2756829"/>
                  <a:pt x="872644" y="2764678"/>
                </a:cubicBezTo>
                <a:cubicBezTo>
                  <a:pt x="872628" y="2772521"/>
                  <a:pt x="866273" y="2778873"/>
                  <a:pt x="858431" y="2778892"/>
                </a:cubicBezTo>
                <a:close/>
                <a:moveTo>
                  <a:pt x="1005303" y="2029842"/>
                </a:moveTo>
                <a:cubicBezTo>
                  <a:pt x="1018121" y="2032460"/>
                  <a:pt x="1030635" y="2024191"/>
                  <a:pt x="1033253" y="2011374"/>
                </a:cubicBezTo>
                <a:cubicBezTo>
                  <a:pt x="1033256" y="2011370"/>
                  <a:pt x="1033256" y="2011367"/>
                  <a:pt x="1033256" y="2011364"/>
                </a:cubicBezTo>
                <a:lnTo>
                  <a:pt x="1166389" y="2011364"/>
                </a:lnTo>
                <a:lnTo>
                  <a:pt x="1166389" y="1708143"/>
                </a:lnTo>
                <a:lnTo>
                  <a:pt x="1744877" y="1708143"/>
                </a:lnTo>
                <a:cubicBezTo>
                  <a:pt x="1747493" y="1720961"/>
                  <a:pt x="1760007" y="1729233"/>
                  <a:pt x="1772824" y="1726615"/>
                </a:cubicBezTo>
                <a:cubicBezTo>
                  <a:pt x="1785645" y="1723999"/>
                  <a:pt x="1793914" y="1711485"/>
                  <a:pt x="1791299" y="1698668"/>
                </a:cubicBezTo>
                <a:cubicBezTo>
                  <a:pt x="1788680" y="1685850"/>
                  <a:pt x="1776169" y="1677578"/>
                  <a:pt x="1763349" y="1680197"/>
                </a:cubicBezTo>
                <a:cubicBezTo>
                  <a:pt x="1754047" y="1682095"/>
                  <a:pt x="1746776" y="1689366"/>
                  <a:pt x="1744877" y="1698668"/>
                </a:cubicBezTo>
                <a:lnTo>
                  <a:pt x="1156913" y="1698668"/>
                </a:lnTo>
                <a:lnTo>
                  <a:pt x="1156913" y="2001888"/>
                </a:lnTo>
                <a:lnTo>
                  <a:pt x="1033256" y="2001888"/>
                </a:lnTo>
                <a:cubicBezTo>
                  <a:pt x="1030638" y="1989071"/>
                  <a:pt x="1018121" y="1980802"/>
                  <a:pt x="1005303" y="1983424"/>
                </a:cubicBezTo>
                <a:cubicBezTo>
                  <a:pt x="992486" y="1986042"/>
                  <a:pt x="984217" y="1998559"/>
                  <a:pt x="986838" y="2011377"/>
                </a:cubicBezTo>
                <a:cubicBezTo>
                  <a:pt x="988740" y="2020675"/>
                  <a:pt x="996004" y="2027940"/>
                  <a:pt x="1005303" y="2029842"/>
                </a:cubicBezTo>
                <a:close/>
                <a:moveTo>
                  <a:pt x="1768093" y="1689192"/>
                </a:moveTo>
                <a:cubicBezTo>
                  <a:pt x="1775942" y="1689192"/>
                  <a:pt x="1782306" y="1695557"/>
                  <a:pt x="1782306" y="1703406"/>
                </a:cubicBezTo>
                <a:cubicBezTo>
                  <a:pt x="1782306" y="1711254"/>
                  <a:pt x="1775942" y="1717619"/>
                  <a:pt x="1768093" y="1717619"/>
                </a:cubicBezTo>
                <a:cubicBezTo>
                  <a:pt x="1760244" y="1717619"/>
                  <a:pt x="1753879" y="1711254"/>
                  <a:pt x="1753879" y="1703406"/>
                </a:cubicBezTo>
                <a:cubicBezTo>
                  <a:pt x="1753860" y="1695572"/>
                  <a:pt x="1760196" y="1689211"/>
                  <a:pt x="1768030" y="1689192"/>
                </a:cubicBezTo>
                <a:cubicBezTo>
                  <a:pt x="1768052" y="1689192"/>
                  <a:pt x="1768071" y="1689192"/>
                  <a:pt x="1768093" y="1689192"/>
                </a:cubicBezTo>
                <a:close/>
                <a:moveTo>
                  <a:pt x="1010041" y="1992413"/>
                </a:moveTo>
                <a:cubicBezTo>
                  <a:pt x="1017890" y="1992413"/>
                  <a:pt x="1024254" y="1998777"/>
                  <a:pt x="1024254" y="2006626"/>
                </a:cubicBezTo>
                <a:cubicBezTo>
                  <a:pt x="1024254" y="2014475"/>
                  <a:pt x="1017890" y="2020840"/>
                  <a:pt x="1010041" y="2020840"/>
                </a:cubicBezTo>
                <a:cubicBezTo>
                  <a:pt x="1002192" y="2020840"/>
                  <a:pt x="995827" y="2014475"/>
                  <a:pt x="995827" y="2006626"/>
                </a:cubicBezTo>
                <a:cubicBezTo>
                  <a:pt x="995808" y="1998793"/>
                  <a:pt x="1002145" y="1992432"/>
                  <a:pt x="1009978" y="1992413"/>
                </a:cubicBezTo>
                <a:cubicBezTo>
                  <a:pt x="1010000" y="1992413"/>
                  <a:pt x="1010019" y="1992413"/>
                  <a:pt x="1010041" y="1992413"/>
                </a:cubicBezTo>
                <a:close/>
                <a:moveTo>
                  <a:pt x="777888" y="2535304"/>
                </a:moveTo>
                <a:lnTo>
                  <a:pt x="777888" y="2845221"/>
                </a:lnTo>
                <a:lnTo>
                  <a:pt x="911020" y="2845221"/>
                </a:lnTo>
                <a:cubicBezTo>
                  <a:pt x="913636" y="2858038"/>
                  <a:pt x="926150" y="2866311"/>
                  <a:pt x="938967" y="2863692"/>
                </a:cubicBezTo>
                <a:cubicBezTo>
                  <a:pt x="951788" y="2861077"/>
                  <a:pt x="960057" y="2848563"/>
                  <a:pt x="957442" y="2835745"/>
                </a:cubicBezTo>
                <a:cubicBezTo>
                  <a:pt x="954826" y="2822928"/>
                  <a:pt x="942312" y="2814656"/>
                  <a:pt x="929492" y="2817274"/>
                </a:cubicBezTo>
                <a:cubicBezTo>
                  <a:pt x="920190" y="2819173"/>
                  <a:pt x="912919" y="2826443"/>
                  <a:pt x="911020" y="2835745"/>
                </a:cubicBezTo>
                <a:lnTo>
                  <a:pt x="787363" y="2835745"/>
                </a:lnTo>
                <a:lnTo>
                  <a:pt x="787363" y="2539189"/>
                </a:lnTo>
                <a:lnTo>
                  <a:pt x="1014779" y="2311774"/>
                </a:lnTo>
                <a:lnTo>
                  <a:pt x="1014779" y="2105647"/>
                </a:lnTo>
                <a:cubicBezTo>
                  <a:pt x="1027596" y="2103032"/>
                  <a:pt x="1035868" y="2090517"/>
                  <a:pt x="1033250" y="2077700"/>
                </a:cubicBezTo>
                <a:cubicBezTo>
                  <a:pt x="1030635" y="2064879"/>
                  <a:pt x="1018121" y="2056610"/>
                  <a:pt x="1005303" y="2059226"/>
                </a:cubicBezTo>
                <a:cubicBezTo>
                  <a:pt x="992486" y="2061844"/>
                  <a:pt x="984213" y="2074355"/>
                  <a:pt x="986832" y="2087176"/>
                </a:cubicBezTo>
                <a:cubicBezTo>
                  <a:pt x="988730" y="2096478"/>
                  <a:pt x="996001" y="2103749"/>
                  <a:pt x="1005303" y="2105647"/>
                </a:cubicBezTo>
                <a:lnTo>
                  <a:pt x="1005303" y="2307794"/>
                </a:lnTo>
                <a:close/>
                <a:moveTo>
                  <a:pt x="934236" y="2826270"/>
                </a:moveTo>
                <a:cubicBezTo>
                  <a:pt x="942085" y="2826270"/>
                  <a:pt x="948449" y="2832634"/>
                  <a:pt x="948449" y="2840483"/>
                </a:cubicBezTo>
                <a:cubicBezTo>
                  <a:pt x="948449" y="2848332"/>
                  <a:pt x="942085" y="2854697"/>
                  <a:pt x="934236" y="2854697"/>
                </a:cubicBezTo>
                <a:cubicBezTo>
                  <a:pt x="926387" y="2854697"/>
                  <a:pt x="920022" y="2848332"/>
                  <a:pt x="920022" y="2840483"/>
                </a:cubicBezTo>
                <a:cubicBezTo>
                  <a:pt x="920003" y="2832650"/>
                  <a:pt x="926339" y="2826289"/>
                  <a:pt x="934173" y="2826270"/>
                </a:cubicBezTo>
                <a:cubicBezTo>
                  <a:pt x="934195" y="2826270"/>
                  <a:pt x="934214" y="2826270"/>
                  <a:pt x="934236" y="2826270"/>
                </a:cubicBezTo>
                <a:close/>
                <a:moveTo>
                  <a:pt x="995827" y="2082431"/>
                </a:moveTo>
                <a:cubicBezTo>
                  <a:pt x="995827" y="2074582"/>
                  <a:pt x="1002192" y="2068218"/>
                  <a:pt x="1010041" y="2068218"/>
                </a:cubicBezTo>
                <a:cubicBezTo>
                  <a:pt x="1017890" y="2068218"/>
                  <a:pt x="1024254" y="2074582"/>
                  <a:pt x="1024254" y="2082431"/>
                </a:cubicBezTo>
                <a:cubicBezTo>
                  <a:pt x="1024254" y="2090280"/>
                  <a:pt x="1017890" y="2096645"/>
                  <a:pt x="1010041" y="2096645"/>
                </a:cubicBezTo>
                <a:cubicBezTo>
                  <a:pt x="1002192" y="2096645"/>
                  <a:pt x="995827" y="2090280"/>
                  <a:pt x="995827" y="2082431"/>
                </a:cubicBezTo>
                <a:close/>
                <a:moveTo>
                  <a:pt x="2183095" y="2077694"/>
                </a:moveTo>
                <a:lnTo>
                  <a:pt x="2094655" y="2077694"/>
                </a:lnTo>
                <a:cubicBezTo>
                  <a:pt x="2092040" y="2064876"/>
                  <a:pt x="2079526" y="2056604"/>
                  <a:pt x="2066708" y="2059223"/>
                </a:cubicBezTo>
                <a:cubicBezTo>
                  <a:pt x="2053888" y="2061838"/>
                  <a:pt x="2045619" y="2074352"/>
                  <a:pt x="2048234" y="2087169"/>
                </a:cubicBezTo>
                <a:cubicBezTo>
                  <a:pt x="2050852" y="2099987"/>
                  <a:pt x="2063363" y="2108259"/>
                  <a:pt x="2076184" y="2105641"/>
                </a:cubicBezTo>
                <a:cubicBezTo>
                  <a:pt x="2085486" y="2103742"/>
                  <a:pt x="2092757" y="2096471"/>
                  <a:pt x="2094655" y="2087169"/>
                </a:cubicBezTo>
                <a:lnTo>
                  <a:pt x="2186980" y="2087169"/>
                </a:lnTo>
                <a:lnTo>
                  <a:pt x="2262785" y="2011364"/>
                </a:lnTo>
                <a:lnTo>
                  <a:pt x="2275419" y="2011364"/>
                </a:lnTo>
                <a:cubicBezTo>
                  <a:pt x="2278034" y="2024181"/>
                  <a:pt x="2290548" y="2032454"/>
                  <a:pt x="2303366" y="2029835"/>
                </a:cubicBezTo>
                <a:cubicBezTo>
                  <a:pt x="2316186" y="2027220"/>
                  <a:pt x="2324455" y="2014706"/>
                  <a:pt x="2321840" y="2001888"/>
                </a:cubicBezTo>
                <a:cubicBezTo>
                  <a:pt x="2319222" y="1989071"/>
                  <a:pt x="2306711" y="1980799"/>
                  <a:pt x="2293890" y="1983417"/>
                </a:cubicBezTo>
                <a:cubicBezTo>
                  <a:pt x="2284588" y="1985315"/>
                  <a:pt x="2277317" y="1992586"/>
                  <a:pt x="2275419" y="2001888"/>
                </a:cubicBezTo>
                <a:lnTo>
                  <a:pt x="2258805" y="2001888"/>
                </a:lnTo>
                <a:lnTo>
                  <a:pt x="2218091" y="2042634"/>
                </a:lnTo>
                <a:lnTo>
                  <a:pt x="2218091" y="2042634"/>
                </a:lnTo>
                <a:close/>
                <a:moveTo>
                  <a:pt x="2071314" y="2096645"/>
                </a:moveTo>
                <a:cubicBezTo>
                  <a:pt x="2063464" y="2096645"/>
                  <a:pt x="2057100" y="2090280"/>
                  <a:pt x="2057100" y="2082431"/>
                </a:cubicBezTo>
                <a:cubicBezTo>
                  <a:pt x="2057100" y="2074582"/>
                  <a:pt x="2063464" y="2068218"/>
                  <a:pt x="2071314" y="2068218"/>
                </a:cubicBezTo>
                <a:cubicBezTo>
                  <a:pt x="2079163" y="2068218"/>
                  <a:pt x="2085527" y="2074582"/>
                  <a:pt x="2085527" y="2082431"/>
                </a:cubicBezTo>
                <a:cubicBezTo>
                  <a:pt x="2085511" y="2090274"/>
                  <a:pt x="2079156" y="2096626"/>
                  <a:pt x="2071314" y="2096645"/>
                </a:cubicBezTo>
                <a:close/>
                <a:moveTo>
                  <a:pt x="2298729" y="1992413"/>
                </a:moveTo>
                <a:cubicBezTo>
                  <a:pt x="2306578" y="1992413"/>
                  <a:pt x="2312943" y="1998777"/>
                  <a:pt x="2312943" y="2006626"/>
                </a:cubicBezTo>
                <a:cubicBezTo>
                  <a:pt x="2312943" y="2014475"/>
                  <a:pt x="2306578" y="2020840"/>
                  <a:pt x="2298729" y="2020840"/>
                </a:cubicBezTo>
                <a:cubicBezTo>
                  <a:pt x="2290880" y="2020840"/>
                  <a:pt x="2284516" y="2014475"/>
                  <a:pt x="2284516" y="2006626"/>
                </a:cubicBezTo>
                <a:cubicBezTo>
                  <a:pt x="2284497" y="1998793"/>
                  <a:pt x="2290833" y="1992432"/>
                  <a:pt x="2298666" y="1992413"/>
                </a:cubicBezTo>
                <a:cubicBezTo>
                  <a:pt x="2298688" y="1992413"/>
                  <a:pt x="2298707" y="1992413"/>
                  <a:pt x="2298729" y="1992413"/>
                </a:cubicBezTo>
                <a:close/>
                <a:moveTo>
                  <a:pt x="2000246" y="1168031"/>
                </a:moveTo>
                <a:lnTo>
                  <a:pt x="1924441" y="1168031"/>
                </a:lnTo>
                <a:lnTo>
                  <a:pt x="1924441" y="1120179"/>
                </a:lnTo>
                <a:cubicBezTo>
                  <a:pt x="1937261" y="1117564"/>
                  <a:pt x="1945530" y="1105050"/>
                  <a:pt x="1942912" y="1092233"/>
                </a:cubicBezTo>
                <a:cubicBezTo>
                  <a:pt x="1940297" y="1079412"/>
                  <a:pt x="1927783" y="1071143"/>
                  <a:pt x="1914965" y="1073758"/>
                </a:cubicBezTo>
                <a:cubicBezTo>
                  <a:pt x="1902148" y="1076374"/>
                  <a:pt x="1893876" y="1088888"/>
                  <a:pt x="1896494" y="1101708"/>
                </a:cubicBezTo>
                <a:cubicBezTo>
                  <a:pt x="1898392" y="1111010"/>
                  <a:pt x="1905663" y="1118281"/>
                  <a:pt x="1914965" y="1120179"/>
                </a:cubicBezTo>
                <a:lnTo>
                  <a:pt x="1914965" y="1177507"/>
                </a:lnTo>
                <a:lnTo>
                  <a:pt x="1990771" y="1177507"/>
                </a:lnTo>
                <a:lnTo>
                  <a:pt x="1990771" y="1319642"/>
                </a:lnTo>
                <a:lnTo>
                  <a:pt x="1914965" y="1319642"/>
                </a:lnTo>
                <a:lnTo>
                  <a:pt x="1914965" y="1632338"/>
                </a:lnTo>
                <a:lnTo>
                  <a:pt x="2142381" y="1632338"/>
                </a:lnTo>
                <a:lnTo>
                  <a:pt x="2142381" y="1935559"/>
                </a:lnTo>
                <a:lnTo>
                  <a:pt x="2303467" y="1935559"/>
                </a:lnTo>
                <a:lnTo>
                  <a:pt x="2303467" y="1622863"/>
                </a:lnTo>
                <a:lnTo>
                  <a:pt x="2218186" y="1622863"/>
                </a:lnTo>
                <a:lnTo>
                  <a:pt x="2218186" y="1831959"/>
                </a:lnTo>
                <a:cubicBezTo>
                  <a:pt x="2208881" y="1833857"/>
                  <a:pt x="2201607" y="1841131"/>
                  <a:pt x="2199709" y="1850436"/>
                </a:cubicBezTo>
                <a:lnTo>
                  <a:pt x="2199709" y="1850436"/>
                </a:lnTo>
                <a:cubicBezTo>
                  <a:pt x="2197090" y="1863253"/>
                  <a:pt x="2205359" y="1875768"/>
                  <a:pt x="2218177" y="1878386"/>
                </a:cubicBezTo>
                <a:cubicBezTo>
                  <a:pt x="2218180" y="1878389"/>
                  <a:pt x="2218183" y="1878389"/>
                  <a:pt x="2218186" y="1878389"/>
                </a:cubicBezTo>
                <a:cubicBezTo>
                  <a:pt x="2231070" y="1880941"/>
                  <a:pt x="2243587" y="1872568"/>
                  <a:pt x="2246139" y="1859681"/>
                </a:cubicBezTo>
                <a:cubicBezTo>
                  <a:pt x="2246742" y="1856630"/>
                  <a:pt x="2246742" y="1853487"/>
                  <a:pt x="2246139" y="1850436"/>
                </a:cubicBezTo>
                <a:cubicBezTo>
                  <a:pt x="2244247" y="1841125"/>
                  <a:pt x="2236973" y="1833847"/>
                  <a:pt x="2227662" y="1831959"/>
                </a:cubicBezTo>
                <a:lnTo>
                  <a:pt x="2227662" y="1632338"/>
                </a:lnTo>
                <a:lnTo>
                  <a:pt x="2293991" y="1632338"/>
                </a:lnTo>
                <a:lnTo>
                  <a:pt x="2293991" y="1926083"/>
                </a:lnTo>
                <a:lnTo>
                  <a:pt x="2151857" y="1926083"/>
                </a:lnTo>
                <a:lnTo>
                  <a:pt x="2151857" y="1622863"/>
                </a:lnTo>
                <a:lnTo>
                  <a:pt x="1924441" y="1622863"/>
                </a:lnTo>
                <a:lnTo>
                  <a:pt x="1924441" y="1329117"/>
                </a:lnTo>
                <a:lnTo>
                  <a:pt x="2000246" y="1329117"/>
                </a:lnTo>
                <a:close/>
                <a:moveTo>
                  <a:pt x="1905490" y="1096964"/>
                </a:moveTo>
                <a:cubicBezTo>
                  <a:pt x="1905490" y="1089115"/>
                  <a:pt x="1911854" y="1082751"/>
                  <a:pt x="1919703" y="1082751"/>
                </a:cubicBezTo>
                <a:cubicBezTo>
                  <a:pt x="1927552" y="1082751"/>
                  <a:pt x="1933917" y="1089115"/>
                  <a:pt x="1933917" y="1096964"/>
                </a:cubicBezTo>
                <a:cubicBezTo>
                  <a:pt x="1933917" y="1104813"/>
                  <a:pt x="1927552" y="1111178"/>
                  <a:pt x="1919703" y="1111178"/>
                </a:cubicBezTo>
                <a:cubicBezTo>
                  <a:pt x="1911854" y="1111178"/>
                  <a:pt x="1905490" y="1104813"/>
                  <a:pt x="1905490" y="1096964"/>
                </a:cubicBezTo>
                <a:close/>
                <a:moveTo>
                  <a:pt x="2236253" y="1850278"/>
                </a:moveTo>
                <a:cubicBezTo>
                  <a:pt x="2237321" y="1853345"/>
                  <a:pt x="2237321" y="1856684"/>
                  <a:pt x="2236253" y="1859754"/>
                </a:cubicBezTo>
                <a:cubicBezTo>
                  <a:pt x="2233622" y="1867148"/>
                  <a:pt x="2225492" y="1871011"/>
                  <a:pt x="2218098" y="1868380"/>
                </a:cubicBezTo>
                <a:cubicBezTo>
                  <a:pt x="2218094" y="1868377"/>
                  <a:pt x="2218091" y="1868377"/>
                  <a:pt x="2218091" y="1868377"/>
                </a:cubicBezTo>
                <a:lnTo>
                  <a:pt x="2218091" y="1868377"/>
                </a:lnTo>
                <a:cubicBezTo>
                  <a:pt x="2210688" y="1865720"/>
                  <a:pt x="2206837" y="1857562"/>
                  <a:pt x="2209494" y="1850158"/>
                </a:cubicBezTo>
                <a:cubicBezTo>
                  <a:pt x="2210931" y="1846153"/>
                  <a:pt x="2214086" y="1842998"/>
                  <a:pt x="2218091" y="1841560"/>
                </a:cubicBezTo>
                <a:lnTo>
                  <a:pt x="2218091" y="1841560"/>
                </a:lnTo>
                <a:cubicBezTo>
                  <a:pt x="2225514" y="1838952"/>
                  <a:pt x="2233644" y="1842856"/>
                  <a:pt x="2236253" y="1850278"/>
                </a:cubicBezTo>
                <a:close/>
                <a:moveTo>
                  <a:pt x="2142381" y="968569"/>
                </a:moveTo>
                <a:cubicBezTo>
                  <a:pt x="2155201" y="971181"/>
                  <a:pt x="2167712" y="962909"/>
                  <a:pt x="2170325" y="950088"/>
                </a:cubicBezTo>
                <a:cubicBezTo>
                  <a:pt x="2172940" y="937271"/>
                  <a:pt x="2164665" y="924760"/>
                  <a:pt x="2151844" y="922145"/>
                </a:cubicBezTo>
                <a:cubicBezTo>
                  <a:pt x="2139030" y="919533"/>
                  <a:pt x="2126522" y="927802"/>
                  <a:pt x="2123903" y="940616"/>
                </a:cubicBezTo>
                <a:lnTo>
                  <a:pt x="1715503" y="940616"/>
                </a:lnTo>
                <a:cubicBezTo>
                  <a:pt x="1712888" y="927799"/>
                  <a:pt x="1700374" y="919526"/>
                  <a:pt x="1687556" y="922145"/>
                </a:cubicBezTo>
                <a:cubicBezTo>
                  <a:pt x="1674736" y="924760"/>
                  <a:pt x="1666466" y="937274"/>
                  <a:pt x="1669082" y="950092"/>
                </a:cubicBezTo>
                <a:cubicBezTo>
                  <a:pt x="1671700" y="962909"/>
                  <a:pt x="1684211" y="971181"/>
                  <a:pt x="1697032" y="968563"/>
                </a:cubicBezTo>
                <a:cubicBezTo>
                  <a:pt x="1706334" y="966664"/>
                  <a:pt x="1713605" y="959394"/>
                  <a:pt x="1715503" y="950092"/>
                </a:cubicBezTo>
                <a:lnTo>
                  <a:pt x="2123903" y="950092"/>
                </a:lnTo>
                <a:cubicBezTo>
                  <a:pt x="2125808" y="959394"/>
                  <a:pt x="2133079" y="966664"/>
                  <a:pt x="2142381" y="968569"/>
                </a:cubicBezTo>
                <a:close/>
                <a:moveTo>
                  <a:pt x="2147119" y="931140"/>
                </a:moveTo>
                <a:cubicBezTo>
                  <a:pt x="2154968" y="931140"/>
                  <a:pt x="2161332" y="937505"/>
                  <a:pt x="2161332" y="945354"/>
                </a:cubicBezTo>
                <a:cubicBezTo>
                  <a:pt x="2161332" y="953203"/>
                  <a:pt x="2154968" y="959567"/>
                  <a:pt x="2147119" y="959567"/>
                </a:cubicBezTo>
                <a:cubicBezTo>
                  <a:pt x="2139270" y="959567"/>
                  <a:pt x="2132905" y="953203"/>
                  <a:pt x="2132905" y="945354"/>
                </a:cubicBezTo>
                <a:cubicBezTo>
                  <a:pt x="2132886" y="937521"/>
                  <a:pt x="2139222" y="931159"/>
                  <a:pt x="2147056" y="931140"/>
                </a:cubicBezTo>
                <a:cubicBezTo>
                  <a:pt x="2147078" y="931140"/>
                  <a:pt x="2147097" y="931140"/>
                  <a:pt x="2147119" y="931140"/>
                </a:cubicBezTo>
                <a:close/>
                <a:moveTo>
                  <a:pt x="1692288" y="959567"/>
                </a:moveTo>
                <a:cubicBezTo>
                  <a:pt x="1684439" y="959567"/>
                  <a:pt x="1678074" y="953203"/>
                  <a:pt x="1678074" y="945354"/>
                </a:cubicBezTo>
                <a:cubicBezTo>
                  <a:pt x="1678074" y="937505"/>
                  <a:pt x="1684439" y="931140"/>
                  <a:pt x="1692288" y="931140"/>
                </a:cubicBezTo>
                <a:cubicBezTo>
                  <a:pt x="1700137" y="931140"/>
                  <a:pt x="1706501" y="937505"/>
                  <a:pt x="1706501" y="945354"/>
                </a:cubicBezTo>
                <a:cubicBezTo>
                  <a:pt x="1706485" y="953196"/>
                  <a:pt x="1700130" y="959548"/>
                  <a:pt x="1692288" y="959567"/>
                </a:cubicBezTo>
                <a:close/>
                <a:moveTo>
                  <a:pt x="2379272" y="1547057"/>
                </a:moveTo>
                <a:lnTo>
                  <a:pt x="2018724" y="1547057"/>
                </a:lnTo>
                <a:cubicBezTo>
                  <a:pt x="2016108" y="1534240"/>
                  <a:pt x="2003594" y="1525968"/>
                  <a:pt x="1990777" y="1528586"/>
                </a:cubicBezTo>
                <a:cubicBezTo>
                  <a:pt x="1977956" y="1531201"/>
                  <a:pt x="1969687" y="1543716"/>
                  <a:pt x="1972302" y="1556533"/>
                </a:cubicBezTo>
                <a:cubicBezTo>
                  <a:pt x="1974921" y="1569350"/>
                  <a:pt x="1987432" y="1577623"/>
                  <a:pt x="2000252" y="1575004"/>
                </a:cubicBezTo>
                <a:cubicBezTo>
                  <a:pt x="2009554" y="1573106"/>
                  <a:pt x="2016825" y="1565835"/>
                  <a:pt x="2018724" y="1556533"/>
                </a:cubicBezTo>
                <a:lnTo>
                  <a:pt x="2369797" y="1556533"/>
                </a:lnTo>
                <a:lnTo>
                  <a:pt x="2369797" y="2042571"/>
                </a:lnTo>
                <a:lnTo>
                  <a:pt x="2258900" y="2153499"/>
                </a:lnTo>
                <a:lnTo>
                  <a:pt x="2000246" y="2153499"/>
                </a:lnTo>
                <a:lnTo>
                  <a:pt x="2000246" y="2029842"/>
                </a:lnTo>
                <a:cubicBezTo>
                  <a:pt x="2013067" y="2027226"/>
                  <a:pt x="2021336" y="2014712"/>
                  <a:pt x="2018717" y="2001895"/>
                </a:cubicBezTo>
                <a:cubicBezTo>
                  <a:pt x="2016102" y="1989074"/>
                  <a:pt x="2003588" y="1980805"/>
                  <a:pt x="1990771" y="1983420"/>
                </a:cubicBezTo>
                <a:cubicBezTo>
                  <a:pt x="1977953" y="1986039"/>
                  <a:pt x="1969681" y="1998550"/>
                  <a:pt x="1972299" y="2011370"/>
                </a:cubicBezTo>
                <a:cubicBezTo>
                  <a:pt x="1974198" y="2020672"/>
                  <a:pt x="1981469" y="2027943"/>
                  <a:pt x="1990771" y="2029842"/>
                </a:cubicBezTo>
                <a:lnTo>
                  <a:pt x="1990771" y="2162974"/>
                </a:lnTo>
                <a:lnTo>
                  <a:pt x="2262785" y="2162974"/>
                </a:lnTo>
                <a:lnTo>
                  <a:pt x="2379272" y="2046456"/>
                </a:lnTo>
                <a:close/>
                <a:moveTo>
                  <a:pt x="1995508" y="1566009"/>
                </a:moveTo>
                <a:cubicBezTo>
                  <a:pt x="1987659" y="1566009"/>
                  <a:pt x="1981295" y="1559644"/>
                  <a:pt x="1981295" y="1551795"/>
                </a:cubicBezTo>
                <a:cubicBezTo>
                  <a:pt x="1981295" y="1543946"/>
                  <a:pt x="1987659" y="1537582"/>
                  <a:pt x="1995508" y="1537582"/>
                </a:cubicBezTo>
                <a:cubicBezTo>
                  <a:pt x="2003357" y="1537582"/>
                  <a:pt x="2009722" y="1543946"/>
                  <a:pt x="2009722" y="1551795"/>
                </a:cubicBezTo>
                <a:cubicBezTo>
                  <a:pt x="2009706" y="1559638"/>
                  <a:pt x="2003351" y="1565990"/>
                  <a:pt x="1995508" y="1566009"/>
                </a:cubicBezTo>
                <a:close/>
                <a:moveTo>
                  <a:pt x="1981295" y="2006626"/>
                </a:moveTo>
                <a:cubicBezTo>
                  <a:pt x="1981295" y="1998777"/>
                  <a:pt x="1987659" y="1992413"/>
                  <a:pt x="1995508" y="1992413"/>
                </a:cubicBezTo>
                <a:cubicBezTo>
                  <a:pt x="2003357" y="1992413"/>
                  <a:pt x="2009722" y="1998777"/>
                  <a:pt x="2009722" y="2006626"/>
                </a:cubicBezTo>
                <a:cubicBezTo>
                  <a:pt x="2009722" y="2014475"/>
                  <a:pt x="2003357" y="2020840"/>
                  <a:pt x="1995508" y="2020840"/>
                </a:cubicBezTo>
                <a:cubicBezTo>
                  <a:pt x="1987659" y="2020840"/>
                  <a:pt x="1981295" y="2014475"/>
                  <a:pt x="1981295" y="2006626"/>
                </a:cubicBezTo>
                <a:close/>
                <a:moveTo>
                  <a:pt x="1317999" y="1528738"/>
                </a:moveTo>
                <a:cubicBezTo>
                  <a:pt x="1305179" y="1526126"/>
                  <a:pt x="1292668" y="1534398"/>
                  <a:pt x="1290056" y="1547219"/>
                </a:cubicBezTo>
                <a:cubicBezTo>
                  <a:pt x="1287441" y="1560036"/>
                  <a:pt x="1295716" y="1572547"/>
                  <a:pt x="1308536" y="1575162"/>
                </a:cubicBezTo>
                <a:cubicBezTo>
                  <a:pt x="1321351" y="1577774"/>
                  <a:pt x="1333859" y="1569505"/>
                  <a:pt x="1336477" y="1556691"/>
                </a:cubicBezTo>
                <a:lnTo>
                  <a:pt x="1621220" y="1556691"/>
                </a:lnTo>
                <a:lnTo>
                  <a:pt x="1621220" y="1195985"/>
                </a:lnTo>
                <a:cubicBezTo>
                  <a:pt x="1634041" y="1193369"/>
                  <a:pt x="1642310" y="1180855"/>
                  <a:pt x="1639691" y="1168038"/>
                </a:cubicBezTo>
                <a:cubicBezTo>
                  <a:pt x="1637076" y="1155217"/>
                  <a:pt x="1624562" y="1146948"/>
                  <a:pt x="1611745" y="1149563"/>
                </a:cubicBezTo>
                <a:cubicBezTo>
                  <a:pt x="1598927" y="1152179"/>
                  <a:pt x="1590655" y="1164693"/>
                  <a:pt x="1593273" y="1177513"/>
                </a:cubicBezTo>
                <a:cubicBezTo>
                  <a:pt x="1595172" y="1186815"/>
                  <a:pt x="1602443" y="1194086"/>
                  <a:pt x="1611745" y="1195985"/>
                </a:cubicBezTo>
                <a:lnTo>
                  <a:pt x="1611745" y="1547057"/>
                </a:lnTo>
                <a:lnTo>
                  <a:pt x="1336477" y="1547057"/>
                </a:lnTo>
                <a:cubicBezTo>
                  <a:pt x="1334531" y="1537809"/>
                  <a:pt x="1327267" y="1530605"/>
                  <a:pt x="1317999" y="1528738"/>
                </a:cubicBezTo>
                <a:close/>
                <a:moveTo>
                  <a:pt x="1313262" y="1566167"/>
                </a:moveTo>
                <a:cubicBezTo>
                  <a:pt x="1305413" y="1566167"/>
                  <a:pt x="1299048" y="1559802"/>
                  <a:pt x="1299048" y="1551953"/>
                </a:cubicBezTo>
                <a:cubicBezTo>
                  <a:pt x="1299048" y="1544104"/>
                  <a:pt x="1305413" y="1537740"/>
                  <a:pt x="1313262" y="1537740"/>
                </a:cubicBezTo>
                <a:cubicBezTo>
                  <a:pt x="1321111" y="1537740"/>
                  <a:pt x="1327475" y="1544104"/>
                  <a:pt x="1327475" y="1551953"/>
                </a:cubicBezTo>
                <a:cubicBezTo>
                  <a:pt x="1327371" y="1559733"/>
                  <a:pt x="1321044" y="1565993"/>
                  <a:pt x="1313262" y="1566009"/>
                </a:cubicBezTo>
                <a:close/>
                <a:moveTo>
                  <a:pt x="1602269" y="1172927"/>
                </a:moveTo>
                <a:cubicBezTo>
                  <a:pt x="1602269" y="1165078"/>
                  <a:pt x="1608633" y="1158714"/>
                  <a:pt x="1616482" y="1158714"/>
                </a:cubicBezTo>
                <a:cubicBezTo>
                  <a:pt x="1624331" y="1158714"/>
                  <a:pt x="1630696" y="1165078"/>
                  <a:pt x="1630696" y="1172927"/>
                </a:cubicBezTo>
                <a:cubicBezTo>
                  <a:pt x="1630696" y="1180776"/>
                  <a:pt x="1624331" y="1187141"/>
                  <a:pt x="1616482" y="1187141"/>
                </a:cubicBezTo>
                <a:cubicBezTo>
                  <a:pt x="1608633" y="1187141"/>
                  <a:pt x="1602269" y="1180779"/>
                  <a:pt x="1602269" y="1172927"/>
                </a:cubicBezTo>
                <a:cubicBezTo>
                  <a:pt x="1602269" y="1172877"/>
                  <a:pt x="1602269" y="1172823"/>
                  <a:pt x="1602269" y="1172769"/>
                </a:cubicBezTo>
                <a:close/>
                <a:moveTo>
                  <a:pt x="1260672" y="1243837"/>
                </a:moveTo>
                <a:cubicBezTo>
                  <a:pt x="1258057" y="1231019"/>
                  <a:pt x="1245542" y="1222747"/>
                  <a:pt x="1232725" y="1225365"/>
                </a:cubicBezTo>
                <a:cubicBezTo>
                  <a:pt x="1219904" y="1227981"/>
                  <a:pt x="1211635" y="1240495"/>
                  <a:pt x="1214251" y="1253312"/>
                </a:cubicBezTo>
                <a:cubicBezTo>
                  <a:pt x="1216866" y="1266130"/>
                  <a:pt x="1229380" y="1274402"/>
                  <a:pt x="1242201" y="1271784"/>
                </a:cubicBezTo>
                <a:cubicBezTo>
                  <a:pt x="1251503" y="1269885"/>
                  <a:pt x="1258773" y="1262614"/>
                  <a:pt x="1260672" y="1253312"/>
                </a:cubicBezTo>
                <a:lnTo>
                  <a:pt x="1308524" y="1253312"/>
                </a:lnTo>
                <a:lnTo>
                  <a:pt x="1308524" y="1480728"/>
                </a:lnTo>
                <a:lnTo>
                  <a:pt x="1365851" y="1480728"/>
                </a:lnTo>
                <a:cubicBezTo>
                  <a:pt x="1368467" y="1493545"/>
                  <a:pt x="1380981" y="1501817"/>
                  <a:pt x="1393798" y="1499199"/>
                </a:cubicBezTo>
                <a:cubicBezTo>
                  <a:pt x="1406619" y="1496584"/>
                  <a:pt x="1414888" y="1484070"/>
                  <a:pt x="1412273" y="1471252"/>
                </a:cubicBezTo>
                <a:cubicBezTo>
                  <a:pt x="1409657" y="1458435"/>
                  <a:pt x="1397143" y="1450163"/>
                  <a:pt x="1384323" y="1452781"/>
                </a:cubicBezTo>
                <a:cubicBezTo>
                  <a:pt x="1375021" y="1454679"/>
                  <a:pt x="1367750" y="1461950"/>
                  <a:pt x="1365851" y="1471252"/>
                </a:cubicBezTo>
                <a:lnTo>
                  <a:pt x="1317999" y="1471252"/>
                </a:lnTo>
                <a:lnTo>
                  <a:pt x="1317999" y="1243837"/>
                </a:lnTo>
                <a:close/>
                <a:moveTo>
                  <a:pt x="1237456" y="1262788"/>
                </a:moveTo>
                <a:cubicBezTo>
                  <a:pt x="1229608" y="1262788"/>
                  <a:pt x="1223243" y="1256424"/>
                  <a:pt x="1223243" y="1248574"/>
                </a:cubicBezTo>
                <a:cubicBezTo>
                  <a:pt x="1223243" y="1240726"/>
                  <a:pt x="1229608" y="1234361"/>
                  <a:pt x="1237456" y="1234361"/>
                </a:cubicBezTo>
                <a:cubicBezTo>
                  <a:pt x="1245306" y="1234361"/>
                  <a:pt x="1251670" y="1240726"/>
                  <a:pt x="1251670" y="1248574"/>
                </a:cubicBezTo>
                <a:cubicBezTo>
                  <a:pt x="1251654" y="1256417"/>
                  <a:pt x="1245299" y="1262769"/>
                  <a:pt x="1237456" y="1262788"/>
                </a:cubicBezTo>
                <a:close/>
                <a:moveTo>
                  <a:pt x="1389067" y="1461777"/>
                </a:moveTo>
                <a:cubicBezTo>
                  <a:pt x="1396916" y="1461777"/>
                  <a:pt x="1403280" y="1468141"/>
                  <a:pt x="1403280" y="1475990"/>
                </a:cubicBezTo>
                <a:cubicBezTo>
                  <a:pt x="1403280" y="1483839"/>
                  <a:pt x="1396916" y="1490203"/>
                  <a:pt x="1389067" y="1490203"/>
                </a:cubicBezTo>
                <a:cubicBezTo>
                  <a:pt x="1381218" y="1490203"/>
                  <a:pt x="1374853" y="1483839"/>
                  <a:pt x="1374853" y="1475990"/>
                </a:cubicBezTo>
                <a:cubicBezTo>
                  <a:pt x="1374834" y="1468157"/>
                  <a:pt x="1381170" y="1461796"/>
                  <a:pt x="1389004" y="1461777"/>
                </a:cubicBezTo>
                <a:cubicBezTo>
                  <a:pt x="1389026" y="1461777"/>
                  <a:pt x="1389045" y="1461777"/>
                  <a:pt x="1389067" y="1461777"/>
                </a:cubicBezTo>
                <a:close/>
                <a:moveTo>
                  <a:pt x="2293991" y="2257257"/>
                </a:moveTo>
                <a:cubicBezTo>
                  <a:pt x="2306812" y="2259869"/>
                  <a:pt x="2319323" y="2251597"/>
                  <a:pt x="2321935" y="2238777"/>
                </a:cubicBezTo>
                <a:cubicBezTo>
                  <a:pt x="2324550" y="2225959"/>
                  <a:pt x="2316275" y="2213448"/>
                  <a:pt x="2303454" y="2210833"/>
                </a:cubicBezTo>
                <a:cubicBezTo>
                  <a:pt x="2290640" y="2208221"/>
                  <a:pt x="2278132" y="2216490"/>
                  <a:pt x="2275514" y="2229304"/>
                </a:cubicBezTo>
                <a:lnTo>
                  <a:pt x="1924441" y="2229304"/>
                </a:lnTo>
                <a:lnTo>
                  <a:pt x="1924441" y="1954037"/>
                </a:lnTo>
                <a:cubicBezTo>
                  <a:pt x="1937261" y="1951421"/>
                  <a:pt x="1945530" y="1938907"/>
                  <a:pt x="1942912" y="1926090"/>
                </a:cubicBezTo>
                <a:cubicBezTo>
                  <a:pt x="1940297" y="1913269"/>
                  <a:pt x="1927783" y="1905000"/>
                  <a:pt x="1914965" y="1907615"/>
                </a:cubicBezTo>
                <a:cubicBezTo>
                  <a:pt x="1902148" y="1910234"/>
                  <a:pt x="1893876" y="1922745"/>
                  <a:pt x="1896494" y="1935565"/>
                </a:cubicBezTo>
                <a:cubicBezTo>
                  <a:pt x="1898392" y="1944867"/>
                  <a:pt x="1905663" y="1952138"/>
                  <a:pt x="1914965" y="1954037"/>
                </a:cubicBezTo>
                <a:lnTo>
                  <a:pt x="1914965" y="2238780"/>
                </a:lnTo>
                <a:lnTo>
                  <a:pt x="2275514" y="2238780"/>
                </a:lnTo>
                <a:cubicBezTo>
                  <a:pt x="2277418" y="2248082"/>
                  <a:pt x="2284689" y="2255353"/>
                  <a:pt x="2293991" y="2257257"/>
                </a:cubicBezTo>
                <a:close/>
                <a:moveTo>
                  <a:pt x="2298729" y="2219828"/>
                </a:moveTo>
                <a:cubicBezTo>
                  <a:pt x="2306578" y="2219828"/>
                  <a:pt x="2312943" y="2226193"/>
                  <a:pt x="2312943" y="2234042"/>
                </a:cubicBezTo>
                <a:cubicBezTo>
                  <a:pt x="2312943" y="2241891"/>
                  <a:pt x="2306578" y="2248255"/>
                  <a:pt x="2298729" y="2248255"/>
                </a:cubicBezTo>
                <a:cubicBezTo>
                  <a:pt x="2290880" y="2248255"/>
                  <a:pt x="2284516" y="2241891"/>
                  <a:pt x="2284516" y="2234042"/>
                </a:cubicBezTo>
                <a:cubicBezTo>
                  <a:pt x="2284497" y="2226209"/>
                  <a:pt x="2290833" y="2219847"/>
                  <a:pt x="2298666" y="2219828"/>
                </a:cubicBezTo>
                <a:cubicBezTo>
                  <a:pt x="2298688" y="2219828"/>
                  <a:pt x="2298707" y="2219828"/>
                  <a:pt x="2298729" y="2219828"/>
                </a:cubicBezTo>
                <a:close/>
                <a:moveTo>
                  <a:pt x="1905490" y="1930821"/>
                </a:moveTo>
                <a:cubicBezTo>
                  <a:pt x="1905490" y="1922972"/>
                  <a:pt x="1911854" y="1916608"/>
                  <a:pt x="1919703" y="1916608"/>
                </a:cubicBezTo>
                <a:cubicBezTo>
                  <a:pt x="1927552" y="1916608"/>
                  <a:pt x="1933917" y="1922972"/>
                  <a:pt x="1933917" y="1930821"/>
                </a:cubicBezTo>
                <a:cubicBezTo>
                  <a:pt x="1933917" y="1938670"/>
                  <a:pt x="1927552" y="1945035"/>
                  <a:pt x="1919703" y="1945035"/>
                </a:cubicBezTo>
                <a:cubicBezTo>
                  <a:pt x="1911854" y="1945035"/>
                  <a:pt x="1905490" y="1938670"/>
                  <a:pt x="1905490" y="1930821"/>
                </a:cubicBezTo>
                <a:close/>
                <a:moveTo>
                  <a:pt x="2218186" y="892764"/>
                </a:moveTo>
                <a:cubicBezTo>
                  <a:pt x="2219746" y="893077"/>
                  <a:pt x="2221332" y="893238"/>
                  <a:pt x="2222924" y="893238"/>
                </a:cubicBezTo>
                <a:cubicBezTo>
                  <a:pt x="2236007" y="893238"/>
                  <a:pt x="2246613" y="882631"/>
                  <a:pt x="2246613" y="869549"/>
                </a:cubicBezTo>
                <a:cubicBezTo>
                  <a:pt x="2246607" y="868023"/>
                  <a:pt x="2246458" y="866501"/>
                  <a:pt x="2246171" y="865000"/>
                </a:cubicBezTo>
                <a:cubicBezTo>
                  <a:pt x="2243663" y="852161"/>
                  <a:pt x="2231221" y="843784"/>
                  <a:pt x="2218382" y="846289"/>
                </a:cubicBezTo>
                <a:cubicBezTo>
                  <a:pt x="2208988" y="848124"/>
                  <a:pt x="2201619" y="855433"/>
                  <a:pt x="2199709" y="864811"/>
                </a:cubicBezTo>
                <a:lnTo>
                  <a:pt x="1652458" y="864811"/>
                </a:lnTo>
                <a:lnTo>
                  <a:pt x="1535939" y="981298"/>
                </a:lnTo>
                <a:lnTo>
                  <a:pt x="1535939" y="1452933"/>
                </a:lnTo>
                <a:cubicBezTo>
                  <a:pt x="1523122" y="1455548"/>
                  <a:pt x="1514850" y="1468062"/>
                  <a:pt x="1517468" y="1480879"/>
                </a:cubicBezTo>
                <a:cubicBezTo>
                  <a:pt x="1520083" y="1493700"/>
                  <a:pt x="1532598" y="1501969"/>
                  <a:pt x="1545415" y="1499354"/>
                </a:cubicBezTo>
                <a:cubicBezTo>
                  <a:pt x="1558232" y="1496739"/>
                  <a:pt x="1566505" y="1484224"/>
                  <a:pt x="1563886" y="1471404"/>
                </a:cubicBezTo>
                <a:cubicBezTo>
                  <a:pt x="1561988" y="1462102"/>
                  <a:pt x="1554717" y="1454831"/>
                  <a:pt x="1545415" y="1452933"/>
                </a:cubicBezTo>
                <a:lnTo>
                  <a:pt x="1545415" y="985467"/>
                </a:lnTo>
                <a:lnTo>
                  <a:pt x="1656343" y="874286"/>
                </a:lnTo>
                <a:lnTo>
                  <a:pt x="2199614" y="874286"/>
                </a:lnTo>
                <a:cubicBezTo>
                  <a:pt x="2201525" y="883620"/>
                  <a:pt x="2208843" y="890900"/>
                  <a:pt x="2218186" y="892764"/>
                </a:cubicBezTo>
                <a:close/>
                <a:moveTo>
                  <a:pt x="2218186" y="856125"/>
                </a:moveTo>
                <a:cubicBezTo>
                  <a:pt x="2225590" y="853519"/>
                  <a:pt x="2233707" y="857407"/>
                  <a:pt x="2236313" y="864811"/>
                </a:cubicBezTo>
                <a:cubicBezTo>
                  <a:pt x="2238919" y="872218"/>
                  <a:pt x="2235031" y="880332"/>
                  <a:pt x="2227627" y="882938"/>
                </a:cubicBezTo>
                <a:cubicBezTo>
                  <a:pt x="2220223" y="885544"/>
                  <a:pt x="2212109" y="881658"/>
                  <a:pt x="2209500" y="874255"/>
                </a:cubicBezTo>
                <a:cubicBezTo>
                  <a:pt x="2206910" y="866851"/>
                  <a:pt x="2210792" y="858746"/>
                  <a:pt x="2218186" y="856125"/>
                </a:cubicBezTo>
                <a:close/>
                <a:moveTo>
                  <a:pt x="1554891" y="1475990"/>
                </a:moveTo>
                <a:cubicBezTo>
                  <a:pt x="1554891" y="1483839"/>
                  <a:pt x="1548526" y="1490203"/>
                  <a:pt x="1540677" y="1490203"/>
                </a:cubicBezTo>
                <a:cubicBezTo>
                  <a:pt x="1532828" y="1490203"/>
                  <a:pt x="1526464" y="1483839"/>
                  <a:pt x="1526464" y="1475990"/>
                </a:cubicBezTo>
                <a:cubicBezTo>
                  <a:pt x="1526464" y="1468141"/>
                  <a:pt x="1532828" y="1461777"/>
                  <a:pt x="1540677" y="1461777"/>
                </a:cubicBezTo>
                <a:cubicBezTo>
                  <a:pt x="1548526" y="1461777"/>
                  <a:pt x="1554891" y="1468141"/>
                  <a:pt x="1554891" y="1475990"/>
                </a:cubicBezTo>
                <a:close/>
                <a:moveTo>
                  <a:pt x="1156913" y="2153499"/>
                </a:moveTo>
                <a:lnTo>
                  <a:pt x="1156913" y="2456720"/>
                </a:lnTo>
                <a:lnTo>
                  <a:pt x="1109061" y="2456720"/>
                </a:lnTo>
                <a:cubicBezTo>
                  <a:pt x="1106446" y="2443902"/>
                  <a:pt x="1093932" y="2435630"/>
                  <a:pt x="1081115" y="2438248"/>
                </a:cubicBezTo>
                <a:cubicBezTo>
                  <a:pt x="1068294" y="2440864"/>
                  <a:pt x="1060025" y="2453378"/>
                  <a:pt x="1062640" y="2466195"/>
                </a:cubicBezTo>
                <a:cubicBezTo>
                  <a:pt x="1065255" y="2479013"/>
                  <a:pt x="1077770" y="2487285"/>
                  <a:pt x="1090590" y="2484666"/>
                </a:cubicBezTo>
                <a:cubicBezTo>
                  <a:pt x="1099892" y="2482768"/>
                  <a:pt x="1107163" y="2475497"/>
                  <a:pt x="1109061" y="2466195"/>
                </a:cubicBezTo>
                <a:lnTo>
                  <a:pt x="1166389" y="2466195"/>
                </a:lnTo>
                <a:lnTo>
                  <a:pt x="1166389" y="2162974"/>
                </a:lnTo>
                <a:lnTo>
                  <a:pt x="1317999" y="2162974"/>
                </a:lnTo>
                <a:lnTo>
                  <a:pt x="1317999" y="2029842"/>
                </a:lnTo>
                <a:cubicBezTo>
                  <a:pt x="1330817" y="2027226"/>
                  <a:pt x="1339089" y="2014712"/>
                  <a:pt x="1336471" y="2001895"/>
                </a:cubicBezTo>
                <a:cubicBezTo>
                  <a:pt x="1333855" y="1989074"/>
                  <a:pt x="1321341" y="1980805"/>
                  <a:pt x="1308524" y="1983420"/>
                </a:cubicBezTo>
                <a:cubicBezTo>
                  <a:pt x="1295706" y="1986039"/>
                  <a:pt x="1287434" y="1998550"/>
                  <a:pt x="1290053" y="2011370"/>
                </a:cubicBezTo>
                <a:cubicBezTo>
                  <a:pt x="1291951" y="2020672"/>
                  <a:pt x="1299222" y="2027943"/>
                  <a:pt x="1308524" y="2029842"/>
                </a:cubicBezTo>
                <a:lnTo>
                  <a:pt x="1308524" y="2153499"/>
                </a:lnTo>
                <a:close/>
                <a:moveTo>
                  <a:pt x="1085846" y="2475671"/>
                </a:moveTo>
                <a:cubicBezTo>
                  <a:pt x="1077997" y="2475671"/>
                  <a:pt x="1071633" y="2469306"/>
                  <a:pt x="1071633" y="2461457"/>
                </a:cubicBezTo>
                <a:cubicBezTo>
                  <a:pt x="1071633" y="2453608"/>
                  <a:pt x="1077997" y="2447244"/>
                  <a:pt x="1085846" y="2447244"/>
                </a:cubicBezTo>
                <a:cubicBezTo>
                  <a:pt x="1093695" y="2447244"/>
                  <a:pt x="1100060" y="2453608"/>
                  <a:pt x="1100060" y="2461457"/>
                </a:cubicBezTo>
                <a:cubicBezTo>
                  <a:pt x="1100044" y="2469300"/>
                  <a:pt x="1093689" y="2475652"/>
                  <a:pt x="1085846" y="2475671"/>
                </a:cubicBezTo>
                <a:close/>
                <a:moveTo>
                  <a:pt x="1299048" y="2006626"/>
                </a:moveTo>
                <a:cubicBezTo>
                  <a:pt x="1299048" y="1998777"/>
                  <a:pt x="1305413" y="1992413"/>
                  <a:pt x="1313262" y="1992413"/>
                </a:cubicBezTo>
                <a:cubicBezTo>
                  <a:pt x="1321111" y="1992413"/>
                  <a:pt x="1327475" y="1998777"/>
                  <a:pt x="1327475" y="2006626"/>
                </a:cubicBezTo>
                <a:cubicBezTo>
                  <a:pt x="1327475" y="2014475"/>
                  <a:pt x="1321111" y="2020840"/>
                  <a:pt x="1313262" y="2020840"/>
                </a:cubicBezTo>
                <a:cubicBezTo>
                  <a:pt x="1305413" y="2020840"/>
                  <a:pt x="1299048" y="2014475"/>
                  <a:pt x="1299048" y="2006626"/>
                </a:cubicBezTo>
                <a:close/>
                <a:moveTo>
                  <a:pt x="1308524" y="2333062"/>
                </a:moveTo>
                <a:cubicBezTo>
                  <a:pt x="1321341" y="2335681"/>
                  <a:pt x="1333855" y="2327412"/>
                  <a:pt x="1336474" y="2314594"/>
                </a:cubicBezTo>
                <a:cubicBezTo>
                  <a:pt x="1336477" y="2314591"/>
                  <a:pt x="1336477" y="2314588"/>
                  <a:pt x="1336477" y="2314585"/>
                </a:cubicBezTo>
                <a:lnTo>
                  <a:pt x="1430823" y="2314585"/>
                </a:lnTo>
                <a:lnTo>
                  <a:pt x="1582433" y="2162974"/>
                </a:lnTo>
                <a:lnTo>
                  <a:pt x="1772736" y="2162974"/>
                </a:lnTo>
                <a:lnTo>
                  <a:pt x="1772736" y="1954037"/>
                </a:lnTo>
                <a:cubicBezTo>
                  <a:pt x="1785553" y="1951421"/>
                  <a:pt x="1793825" y="1938907"/>
                  <a:pt x="1791207" y="1926090"/>
                </a:cubicBezTo>
                <a:cubicBezTo>
                  <a:pt x="1788592" y="1913269"/>
                  <a:pt x="1776078" y="1905000"/>
                  <a:pt x="1763260" y="1907615"/>
                </a:cubicBezTo>
                <a:cubicBezTo>
                  <a:pt x="1750443" y="1910234"/>
                  <a:pt x="1742171" y="1922745"/>
                  <a:pt x="1744789" y="1935565"/>
                </a:cubicBezTo>
                <a:cubicBezTo>
                  <a:pt x="1746687" y="1944867"/>
                  <a:pt x="1753958" y="1952138"/>
                  <a:pt x="1763260" y="1954037"/>
                </a:cubicBezTo>
                <a:lnTo>
                  <a:pt x="1763260" y="2153499"/>
                </a:lnTo>
                <a:lnTo>
                  <a:pt x="1578485" y="2153499"/>
                </a:lnTo>
                <a:lnTo>
                  <a:pt x="1426875" y="2305109"/>
                </a:lnTo>
                <a:lnTo>
                  <a:pt x="1336477" y="2305109"/>
                </a:lnTo>
                <a:cubicBezTo>
                  <a:pt x="1333859" y="2292292"/>
                  <a:pt x="1321341" y="2284023"/>
                  <a:pt x="1308524" y="2286644"/>
                </a:cubicBezTo>
                <a:cubicBezTo>
                  <a:pt x="1295706" y="2289263"/>
                  <a:pt x="1287437" y="2301780"/>
                  <a:pt x="1290059" y="2314598"/>
                </a:cubicBezTo>
                <a:cubicBezTo>
                  <a:pt x="1291960" y="2323896"/>
                  <a:pt x="1299225" y="2331161"/>
                  <a:pt x="1308524" y="2333062"/>
                </a:cubicBezTo>
                <a:close/>
                <a:moveTo>
                  <a:pt x="1753879" y="1930821"/>
                </a:moveTo>
                <a:cubicBezTo>
                  <a:pt x="1753879" y="1922972"/>
                  <a:pt x="1760244" y="1916608"/>
                  <a:pt x="1768093" y="1916608"/>
                </a:cubicBezTo>
                <a:cubicBezTo>
                  <a:pt x="1775942" y="1916608"/>
                  <a:pt x="1782306" y="1922972"/>
                  <a:pt x="1782306" y="1930821"/>
                </a:cubicBezTo>
                <a:cubicBezTo>
                  <a:pt x="1782306" y="1938670"/>
                  <a:pt x="1775942" y="1945035"/>
                  <a:pt x="1768093" y="1945035"/>
                </a:cubicBezTo>
                <a:cubicBezTo>
                  <a:pt x="1760244" y="1945035"/>
                  <a:pt x="1753879" y="1938670"/>
                  <a:pt x="1753879" y="1930821"/>
                </a:cubicBezTo>
                <a:close/>
                <a:moveTo>
                  <a:pt x="1313262" y="2295634"/>
                </a:moveTo>
                <a:cubicBezTo>
                  <a:pt x="1321111" y="2295634"/>
                  <a:pt x="1327475" y="2301998"/>
                  <a:pt x="1327475" y="2309847"/>
                </a:cubicBezTo>
                <a:cubicBezTo>
                  <a:pt x="1327475" y="2317696"/>
                  <a:pt x="1321111" y="2324060"/>
                  <a:pt x="1313262" y="2324060"/>
                </a:cubicBezTo>
                <a:cubicBezTo>
                  <a:pt x="1305413" y="2324060"/>
                  <a:pt x="1299048" y="2317696"/>
                  <a:pt x="1299048" y="2309847"/>
                </a:cubicBezTo>
                <a:cubicBezTo>
                  <a:pt x="1299029" y="2302014"/>
                  <a:pt x="1305365" y="2295653"/>
                  <a:pt x="1313199" y="2295634"/>
                </a:cubicBezTo>
                <a:cubicBezTo>
                  <a:pt x="1313221" y="2295634"/>
                  <a:pt x="1313240" y="2295634"/>
                  <a:pt x="1313262" y="2295634"/>
                </a:cubicBezTo>
                <a:close/>
                <a:moveTo>
                  <a:pt x="1232719" y="2257257"/>
                </a:moveTo>
                <a:cubicBezTo>
                  <a:pt x="1245536" y="2259876"/>
                  <a:pt x="1258050" y="2251607"/>
                  <a:pt x="1260669" y="2238789"/>
                </a:cubicBezTo>
                <a:cubicBezTo>
                  <a:pt x="1260672" y="2238786"/>
                  <a:pt x="1260672" y="2238783"/>
                  <a:pt x="1260672" y="2238780"/>
                </a:cubicBezTo>
                <a:lnTo>
                  <a:pt x="1393805" y="2238780"/>
                </a:lnTo>
                <a:lnTo>
                  <a:pt x="1393805" y="2029842"/>
                </a:lnTo>
                <a:cubicBezTo>
                  <a:pt x="1406622" y="2027226"/>
                  <a:pt x="1414894" y="2014712"/>
                  <a:pt x="1412276" y="2001895"/>
                </a:cubicBezTo>
                <a:cubicBezTo>
                  <a:pt x="1409661" y="1989074"/>
                  <a:pt x="1397146" y="1980805"/>
                  <a:pt x="1384329" y="1983420"/>
                </a:cubicBezTo>
                <a:cubicBezTo>
                  <a:pt x="1371512" y="1986039"/>
                  <a:pt x="1363239" y="1998550"/>
                  <a:pt x="1365858" y="2011370"/>
                </a:cubicBezTo>
                <a:cubicBezTo>
                  <a:pt x="1367756" y="2020672"/>
                  <a:pt x="1375027" y="2027943"/>
                  <a:pt x="1384329" y="2029842"/>
                </a:cubicBezTo>
                <a:lnTo>
                  <a:pt x="1384329" y="2229304"/>
                </a:lnTo>
                <a:lnTo>
                  <a:pt x="1260672" y="2229304"/>
                </a:lnTo>
                <a:cubicBezTo>
                  <a:pt x="1258053" y="2216487"/>
                  <a:pt x="1245536" y="2208218"/>
                  <a:pt x="1232719" y="2210839"/>
                </a:cubicBezTo>
                <a:cubicBezTo>
                  <a:pt x="1219901" y="2213458"/>
                  <a:pt x="1211632" y="2225975"/>
                  <a:pt x="1214254" y="2238792"/>
                </a:cubicBezTo>
                <a:cubicBezTo>
                  <a:pt x="1216155" y="2248091"/>
                  <a:pt x="1223420" y="2255356"/>
                  <a:pt x="1232719" y="2257257"/>
                </a:cubicBezTo>
                <a:close/>
                <a:moveTo>
                  <a:pt x="1374853" y="2006626"/>
                </a:moveTo>
                <a:cubicBezTo>
                  <a:pt x="1374853" y="1998777"/>
                  <a:pt x="1381218" y="1992413"/>
                  <a:pt x="1389067" y="1992413"/>
                </a:cubicBezTo>
                <a:cubicBezTo>
                  <a:pt x="1396916" y="1992413"/>
                  <a:pt x="1403280" y="1998777"/>
                  <a:pt x="1403280" y="2006626"/>
                </a:cubicBezTo>
                <a:cubicBezTo>
                  <a:pt x="1403280" y="2014475"/>
                  <a:pt x="1396916" y="2020840"/>
                  <a:pt x="1389067" y="2020840"/>
                </a:cubicBezTo>
                <a:cubicBezTo>
                  <a:pt x="1381218" y="2020840"/>
                  <a:pt x="1374853" y="2014475"/>
                  <a:pt x="1374853" y="2006626"/>
                </a:cubicBezTo>
                <a:close/>
                <a:moveTo>
                  <a:pt x="1237456" y="2219828"/>
                </a:moveTo>
                <a:cubicBezTo>
                  <a:pt x="1245306" y="2219828"/>
                  <a:pt x="1251670" y="2226193"/>
                  <a:pt x="1251670" y="2234042"/>
                </a:cubicBezTo>
                <a:cubicBezTo>
                  <a:pt x="1251670" y="2241891"/>
                  <a:pt x="1245306" y="2248255"/>
                  <a:pt x="1237456" y="2248255"/>
                </a:cubicBezTo>
                <a:cubicBezTo>
                  <a:pt x="1229608" y="2248255"/>
                  <a:pt x="1223243" y="2241891"/>
                  <a:pt x="1223243" y="2234042"/>
                </a:cubicBezTo>
                <a:cubicBezTo>
                  <a:pt x="1223224" y="2226209"/>
                  <a:pt x="1229560" y="2219847"/>
                  <a:pt x="1237393" y="2219828"/>
                </a:cubicBezTo>
                <a:cubicBezTo>
                  <a:pt x="1237415" y="2219828"/>
                  <a:pt x="1237434" y="2219828"/>
                  <a:pt x="1237456" y="2219828"/>
                </a:cubicBezTo>
                <a:close/>
                <a:moveTo>
                  <a:pt x="1393805" y="922296"/>
                </a:moveTo>
                <a:cubicBezTo>
                  <a:pt x="1380987" y="919678"/>
                  <a:pt x="1368473" y="927947"/>
                  <a:pt x="1365855" y="940764"/>
                </a:cubicBezTo>
                <a:cubicBezTo>
                  <a:pt x="1365851" y="940768"/>
                  <a:pt x="1365851" y="940771"/>
                  <a:pt x="1365851" y="940774"/>
                </a:cubicBezTo>
                <a:lnTo>
                  <a:pt x="1308524" y="940774"/>
                </a:lnTo>
                <a:lnTo>
                  <a:pt x="1308524" y="1168189"/>
                </a:lnTo>
                <a:lnTo>
                  <a:pt x="1184867" y="1168189"/>
                </a:lnTo>
                <a:cubicBezTo>
                  <a:pt x="1182251" y="1155372"/>
                  <a:pt x="1169737" y="1147100"/>
                  <a:pt x="1156920" y="1149718"/>
                </a:cubicBezTo>
                <a:cubicBezTo>
                  <a:pt x="1144099" y="1152333"/>
                  <a:pt x="1135830" y="1164848"/>
                  <a:pt x="1138445" y="1177665"/>
                </a:cubicBezTo>
                <a:cubicBezTo>
                  <a:pt x="1141061" y="1190482"/>
                  <a:pt x="1153575" y="1198755"/>
                  <a:pt x="1166395" y="1196136"/>
                </a:cubicBezTo>
                <a:cubicBezTo>
                  <a:pt x="1175697" y="1194238"/>
                  <a:pt x="1182968" y="1186967"/>
                  <a:pt x="1184867" y="1177665"/>
                </a:cubicBezTo>
                <a:lnTo>
                  <a:pt x="1317999" y="1177665"/>
                </a:lnTo>
                <a:lnTo>
                  <a:pt x="1317999" y="950250"/>
                </a:lnTo>
                <a:lnTo>
                  <a:pt x="1365851" y="950250"/>
                </a:lnTo>
                <a:cubicBezTo>
                  <a:pt x="1368470" y="963067"/>
                  <a:pt x="1380987" y="971336"/>
                  <a:pt x="1393805" y="968714"/>
                </a:cubicBezTo>
                <a:cubicBezTo>
                  <a:pt x="1406622" y="966096"/>
                  <a:pt x="1414891" y="953579"/>
                  <a:pt x="1412270" y="940761"/>
                </a:cubicBezTo>
                <a:cubicBezTo>
                  <a:pt x="1410368" y="931462"/>
                  <a:pt x="1403103" y="924198"/>
                  <a:pt x="1393805" y="922296"/>
                </a:cubicBezTo>
                <a:close/>
                <a:moveTo>
                  <a:pt x="1161651" y="1187141"/>
                </a:moveTo>
                <a:cubicBezTo>
                  <a:pt x="1153802" y="1187141"/>
                  <a:pt x="1147438" y="1180776"/>
                  <a:pt x="1147438" y="1172927"/>
                </a:cubicBezTo>
                <a:cubicBezTo>
                  <a:pt x="1147438" y="1165078"/>
                  <a:pt x="1153802" y="1158714"/>
                  <a:pt x="1161651" y="1158714"/>
                </a:cubicBezTo>
                <a:cubicBezTo>
                  <a:pt x="1169500" y="1158714"/>
                  <a:pt x="1175865" y="1165078"/>
                  <a:pt x="1175865" y="1172927"/>
                </a:cubicBezTo>
                <a:cubicBezTo>
                  <a:pt x="1175761" y="1180707"/>
                  <a:pt x="1169434" y="1186967"/>
                  <a:pt x="1161651" y="1186983"/>
                </a:cubicBezTo>
                <a:close/>
                <a:moveTo>
                  <a:pt x="1389067" y="959725"/>
                </a:moveTo>
                <a:cubicBezTo>
                  <a:pt x="1381218" y="959725"/>
                  <a:pt x="1374853" y="953361"/>
                  <a:pt x="1374853" y="945512"/>
                </a:cubicBezTo>
                <a:cubicBezTo>
                  <a:pt x="1374853" y="937663"/>
                  <a:pt x="1381218" y="931298"/>
                  <a:pt x="1389067" y="931298"/>
                </a:cubicBezTo>
                <a:cubicBezTo>
                  <a:pt x="1396916" y="931298"/>
                  <a:pt x="1403280" y="937663"/>
                  <a:pt x="1403280" y="945512"/>
                </a:cubicBezTo>
                <a:cubicBezTo>
                  <a:pt x="1403176" y="953291"/>
                  <a:pt x="1396849" y="959551"/>
                  <a:pt x="1389067" y="959567"/>
                </a:cubicBezTo>
                <a:close/>
                <a:moveTo>
                  <a:pt x="1156913" y="2636441"/>
                </a:moveTo>
                <a:cubicBezTo>
                  <a:pt x="1169731" y="2639059"/>
                  <a:pt x="1182245" y="2630790"/>
                  <a:pt x="1184863" y="2617973"/>
                </a:cubicBezTo>
                <a:cubicBezTo>
                  <a:pt x="1184867" y="2617970"/>
                  <a:pt x="1184867" y="2617967"/>
                  <a:pt x="1184867" y="2617963"/>
                </a:cubicBezTo>
                <a:lnTo>
                  <a:pt x="1317999" y="2617963"/>
                </a:lnTo>
                <a:lnTo>
                  <a:pt x="1317999" y="2390548"/>
                </a:lnTo>
                <a:lnTo>
                  <a:pt x="1365851" y="2390548"/>
                </a:lnTo>
                <a:cubicBezTo>
                  <a:pt x="1368467" y="2403365"/>
                  <a:pt x="1380981" y="2411638"/>
                  <a:pt x="1393798" y="2409019"/>
                </a:cubicBezTo>
                <a:cubicBezTo>
                  <a:pt x="1406619" y="2406404"/>
                  <a:pt x="1414888" y="2393890"/>
                  <a:pt x="1412273" y="2381072"/>
                </a:cubicBezTo>
                <a:cubicBezTo>
                  <a:pt x="1409657" y="2368255"/>
                  <a:pt x="1397143" y="2359983"/>
                  <a:pt x="1384323" y="2362601"/>
                </a:cubicBezTo>
                <a:cubicBezTo>
                  <a:pt x="1375021" y="2364500"/>
                  <a:pt x="1367750" y="2371771"/>
                  <a:pt x="1365851" y="2381072"/>
                </a:cubicBezTo>
                <a:lnTo>
                  <a:pt x="1308524" y="2381072"/>
                </a:lnTo>
                <a:lnTo>
                  <a:pt x="1308524" y="2608488"/>
                </a:lnTo>
                <a:lnTo>
                  <a:pt x="1184867" y="2608488"/>
                </a:lnTo>
                <a:cubicBezTo>
                  <a:pt x="1182248" y="2595670"/>
                  <a:pt x="1169731" y="2587401"/>
                  <a:pt x="1156913" y="2590023"/>
                </a:cubicBezTo>
                <a:cubicBezTo>
                  <a:pt x="1144096" y="2592641"/>
                  <a:pt x="1135827" y="2605159"/>
                  <a:pt x="1138449" y="2617976"/>
                </a:cubicBezTo>
                <a:cubicBezTo>
                  <a:pt x="1140350" y="2627275"/>
                  <a:pt x="1147615" y="2634540"/>
                  <a:pt x="1156913" y="2636441"/>
                </a:cubicBezTo>
                <a:close/>
                <a:moveTo>
                  <a:pt x="1389067" y="2371597"/>
                </a:moveTo>
                <a:cubicBezTo>
                  <a:pt x="1396916" y="2371597"/>
                  <a:pt x="1403280" y="2377961"/>
                  <a:pt x="1403280" y="2385810"/>
                </a:cubicBezTo>
                <a:cubicBezTo>
                  <a:pt x="1403280" y="2393659"/>
                  <a:pt x="1396916" y="2400024"/>
                  <a:pt x="1389067" y="2400024"/>
                </a:cubicBezTo>
                <a:cubicBezTo>
                  <a:pt x="1381218" y="2400024"/>
                  <a:pt x="1374853" y="2393659"/>
                  <a:pt x="1374853" y="2385810"/>
                </a:cubicBezTo>
                <a:cubicBezTo>
                  <a:pt x="1374749" y="2377977"/>
                  <a:pt x="1381013" y="2371543"/>
                  <a:pt x="1388846" y="2371439"/>
                </a:cubicBezTo>
                <a:cubicBezTo>
                  <a:pt x="1388918" y="2371439"/>
                  <a:pt x="1388994" y="2371439"/>
                  <a:pt x="1389067" y="2371439"/>
                </a:cubicBezTo>
                <a:close/>
                <a:moveTo>
                  <a:pt x="1161651" y="2599012"/>
                </a:moveTo>
                <a:cubicBezTo>
                  <a:pt x="1169500" y="2599012"/>
                  <a:pt x="1175865" y="2605377"/>
                  <a:pt x="1175865" y="2613226"/>
                </a:cubicBezTo>
                <a:cubicBezTo>
                  <a:pt x="1175865" y="2621075"/>
                  <a:pt x="1169500" y="2627439"/>
                  <a:pt x="1161651" y="2627439"/>
                </a:cubicBezTo>
                <a:cubicBezTo>
                  <a:pt x="1153802" y="2627439"/>
                  <a:pt x="1147438" y="2621075"/>
                  <a:pt x="1147438" y="2613226"/>
                </a:cubicBezTo>
                <a:cubicBezTo>
                  <a:pt x="1147334" y="2605392"/>
                  <a:pt x="1153597" y="2598959"/>
                  <a:pt x="1161430" y="2598854"/>
                </a:cubicBezTo>
                <a:cubicBezTo>
                  <a:pt x="1161503" y="2598854"/>
                  <a:pt x="1161579" y="2598854"/>
                  <a:pt x="1161651" y="2598854"/>
                </a:cubicBezTo>
                <a:close/>
                <a:moveTo>
                  <a:pt x="1005303" y="2560636"/>
                </a:moveTo>
                <a:cubicBezTo>
                  <a:pt x="1018121" y="2563254"/>
                  <a:pt x="1030635" y="2554985"/>
                  <a:pt x="1033253" y="2542168"/>
                </a:cubicBezTo>
                <a:cubicBezTo>
                  <a:pt x="1033256" y="2542165"/>
                  <a:pt x="1033256" y="2542162"/>
                  <a:pt x="1033256" y="2542158"/>
                </a:cubicBezTo>
                <a:lnTo>
                  <a:pt x="1242194" y="2542158"/>
                </a:lnTo>
                <a:lnTo>
                  <a:pt x="1242194" y="2333062"/>
                </a:lnTo>
                <a:cubicBezTo>
                  <a:pt x="1255012" y="2330447"/>
                  <a:pt x="1263284" y="2317933"/>
                  <a:pt x="1260665" y="2305116"/>
                </a:cubicBezTo>
                <a:cubicBezTo>
                  <a:pt x="1258050" y="2292295"/>
                  <a:pt x="1245536" y="2284026"/>
                  <a:pt x="1232719" y="2286641"/>
                </a:cubicBezTo>
                <a:cubicBezTo>
                  <a:pt x="1219901" y="2289260"/>
                  <a:pt x="1211629" y="2301771"/>
                  <a:pt x="1214247" y="2314591"/>
                </a:cubicBezTo>
                <a:cubicBezTo>
                  <a:pt x="1216146" y="2323893"/>
                  <a:pt x="1223417" y="2331164"/>
                  <a:pt x="1232719" y="2333062"/>
                </a:cubicBezTo>
                <a:lnTo>
                  <a:pt x="1232719" y="2532525"/>
                </a:lnTo>
                <a:lnTo>
                  <a:pt x="1033256" y="2532525"/>
                </a:lnTo>
                <a:cubicBezTo>
                  <a:pt x="1030638" y="2519707"/>
                  <a:pt x="1018121" y="2511438"/>
                  <a:pt x="1005303" y="2514060"/>
                </a:cubicBezTo>
                <a:cubicBezTo>
                  <a:pt x="992486" y="2516678"/>
                  <a:pt x="984217" y="2529196"/>
                  <a:pt x="986838" y="2542013"/>
                </a:cubicBezTo>
                <a:cubicBezTo>
                  <a:pt x="988740" y="2551312"/>
                  <a:pt x="996004" y="2558576"/>
                  <a:pt x="1005303" y="2560478"/>
                </a:cubicBezTo>
                <a:close/>
                <a:moveTo>
                  <a:pt x="1223243" y="2310005"/>
                </a:moveTo>
                <a:cubicBezTo>
                  <a:pt x="1223243" y="2302156"/>
                  <a:pt x="1229608" y="2295791"/>
                  <a:pt x="1237456" y="2295791"/>
                </a:cubicBezTo>
                <a:cubicBezTo>
                  <a:pt x="1245306" y="2295791"/>
                  <a:pt x="1251670" y="2302156"/>
                  <a:pt x="1251670" y="2310005"/>
                </a:cubicBezTo>
                <a:cubicBezTo>
                  <a:pt x="1251670" y="2317854"/>
                  <a:pt x="1245306" y="2324218"/>
                  <a:pt x="1237456" y="2324218"/>
                </a:cubicBezTo>
                <a:cubicBezTo>
                  <a:pt x="1229608" y="2324218"/>
                  <a:pt x="1223243" y="2317857"/>
                  <a:pt x="1223243" y="2310005"/>
                </a:cubicBezTo>
                <a:cubicBezTo>
                  <a:pt x="1223243" y="2309951"/>
                  <a:pt x="1223243" y="2309901"/>
                  <a:pt x="1223243" y="2309847"/>
                </a:cubicBezTo>
                <a:close/>
                <a:moveTo>
                  <a:pt x="1010041" y="2523207"/>
                </a:moveTo>
                <a:cubicBezTo>
                  <a:pt x="1017890" y="2523207"/>
                  <a:pt x="1024254" y="2529571"/>
                  <a:pt x="1024254" y="2537420"/>
                </a:cubicBezTo>
                <a:cubicBezTo>
                  <a:pt x="1024254" y="2545270"/>
                  <a:pt x="1017890" y="2551634"/>
                  <a:pt x="1010041" y="2551634"/>
                </a:cubicBezTo>
                <a:cubicBezTo>
                  <a:pt x="1002192" y="2551634"/>
                  <a:pt x="995827" y="2545270"/>
                  <a:pt x="995827" y="2537420"/>
                </a:cubicBezTo>
                <a:cubicBezTo>
                  <a:pt x="995723" y="2529587"/>
                  <a:pt x="1001987" y="2523153"/>
                  <a:pt x="1009820" y="2523049"/>
                </a:cubicBezTo>
                <a:cubicBezTo>
                  <a:pt x="1009892" y="2523049"/>
                  <a:pt x="1009968" y="2523049"/>
                  <a:pt x="1010041" y="2523049"/>
                </a:cubicBezTo>
                <a:close/>
                <a:moveTo>
                  <a:pt x="1232719" y="2712246"/>
                </a:moveTo>
                <a:cubicBezTo>
                  <a:pt x="1245536" y="2714865"/>
                  <a:pt x="1258050" y="2706596"/>
                  <a:pt x="1260669" y="2693778"/>
                </a:cubicBezTo>
                <a:cubicBezTo>
                  <a:pt x="1260672" y="2693775"/>
                  <a:pt x="1260672" y="2693772"/>
                  <a:pt x="1260672" y="2693769"/>
                </a:cubicBezTo>
                <a:lnTo>
                  <a:pt x="1308524" y="2693769"/>
                </a:lnTo>
                <a:lnTo>
                  <a:pt x="1308524" y="2921184"/>
                </a:lnTo>
                <a:lnTo>
                  <a:pt x="1365851" y="2921184"/>
                </a:lnTo>
                <a:cubicBezTo>
                  <a:pt x="1368467" y="2934002"/>
                  <a:pt x="1380981" y="2942274"/>
                  <a:pt x="1393798" y="2939655"/>
                </a:cubicBezTo>
                <a:cubicBezTo>
                  <a:pt x="1406619" y="2937040"/>
                  <a:pt x="1414888" y="2924526"/>
                  <a:pt x="1412273" y="2911709"/>
                </a:cubicBezTo>
                <a:cubicBezTo>
                  <a:pt x="1409657" y="2898891"/>
                  <a:pt x="1397143" y="2890619"/>
                  <a:pt x="1384323" y="2893237"/>
                </a:cubicBezTo>
                <a:cubicBezTo>
                  <a:pt x="1375021" y="2895136"/>
                  <a:pt x="1367750" y="2902407"/>
                  <a:pt x="1365851" y="2911709"/>
                </a:cubicBezTo>
                <a:lnTo>
                  <a:pt x="1317999" y="2911709"/>
                </a:lnTo>
                <a:lnTo>
                  <a:pt x="1317999" y="2684293"/>
                </a:lnTo>
                <a:lnTo>
                  <a:pt x="1260672" y="2684293"/>
                </a:lnTo>
                <a:cubicBezTo>
                  <a:pt x="1258053" y="2671476"/>
                  <a:pt x="1245536" y="2663207"/>
                  <a:pt x="1232719" y="2665828"/>
                </a:cubicBezTo>
                <a:cubicBezTo>
                  <a:pt x="1219901" y="2668447"/>
                  <a:pt x="1211632" y="2680964"/>
                  <a:pt x="1214254" y="2693781"/>
                </a:cubicBezTo>
                <a:cubicBezTo>
                  <a:pt x="1216155" y="2703080"/>
                  <a:pt x="1223420" y="2710345"/>
                  <a:pt x="1232719" y="2712246"/>
                </a:cubicBezTo>
                <a:close/>
                <a:moveTo>
                  <a:pt x="1389067" y="2902233"/>
                </a:moveTo>
                <a:cubicBezTo>
                  <a:pt x="1396916" y="2902233"/>
                  <a:pt x="1403280" y="2908597"/>
                  <a:pt x="1403280" y="2916446"/>
                </a:cubicBezTo>
                <a:cubicBezTo>
                  <a:pt x="1403280" y="2924295"/>
                  <a:pt x="1396916" y="2930660"/>
                  <a:pt x="1389067" y="2930660"/>
                </a:cubicBezTo>
                <a:cubicBezTo>
                  <a:pt x="1381218" y="2930660"/>
                  <a:pt x="1374853" y="2924295"/>
                  <a:pt x="1374853" y="2916446"/>
                </a:cubicBezTo>
                <a:cubicBezTo>
                  <a:pt x="1374749" y="2908613"/>
                  <a:pt x="1381013" y="2902179"/>
                  <a:pt x="1388846" y="2902075"/>
                </a:cubicBezTo>
                <a:cubicBezTo>
                  <a:pt x="1388918" y="2902075"/>
                  <a:pt x="1388994" y="2902075"/>
                  <a:pt x="1389067" y="2902075"/>
                </a:cubicBezTo>
                <a:close/>
                <a:moveTo>
                  <a:pt x="1237456" y="2674817"/>
                </a:moveTo>
                <a:cubicBezTo>
                  <a:pt x="1245306" y="2674817"/>
                  <a:pt x="1251670" y="2681182"/>
                  <a:pt x="1251670" y="2689031"/>
                </a:cubicBezTo>
                <a:cubicBezTo>
                  <a:pt x="1251670" y="2696880"/>
                  <a:pt x="1245306" y="2703244"/>
                  <a:pt x="1237456" y="2703244"/>
                </a:cubicBezTo>
                <a:cubicBezTo>
                  <a:pt x="1229608" y="2703244"/>
                  <a:pt x="1223243" y="2696880"/>
                  <a:pt x="1223243" y="2689031"/>
                </a:cubicBezTo>
                <a:cubicBezTo>
                  <a:pt x="1223139" y="2681198"/>
                  <a:pt x="1229402" y="2674764"/>
                  <a:pt x="1237235" y="2674659"/>
                </a:cubicBezTo>
                <a:cubicBezTo>
                  <a:pt x="1237308" y="2674659"/>
                  <a:pt x="1237384" y="2674659"/>
                  <a:pt x="1237456" y="2674659"/>
                </a:cubicBezTo>
                <a:close/>
                <a:moveTo>
                  <a:pt x="1308524" y="3015467"/>
                </a:moveTo>
                <a:cubicBezTo>
                  <a:pt x="1321341" y="3018085"/>
                  <a:pt x="1333855" y="3009816"/>
                  <a:pt x="1336474" y="2996999"/>
                </a:cubicBezTo>
                <a:cubicBezTo>
                  <a:pt x="1336477" y="2996996"/>
                  <a:pt x="1336477" y="2996993"/>
                  <a:pt x="1336477" y="2996989"/>
                </a:cubicBezTo>
                <a:lnTo>
                  <a:pt x="1621220" y="2996989"/>
                </a:lnTo>
                <a:lnTo>
                  <a:pt x="1621220" y="2636283"/>
                </a:lnTo>
                <a:cubicBezTo>
                  <a:pt x="1634041" y="2633668"/>
                  <a:pt x="1642310" y="2621154"/>
                  <a:pt x="1639691" y="2608336"/>
                </a:cubicBezTo>
                <a:cubicBezTo>
                  <a:pt x="1637076" y="2595516"/>
                  <a:pt x="1624562" y="2587247"/>
                  <a:pt x="1611745" y="2589862"/>
                </a:cubicBezTo>
                <a:cubicBezTo>
                  <a:pt x="1598927" y="2592480"/>
                  <a:pt x="1590655" y="2604991"/>
                  <a:pt x="1593273" y="2617812"/>
                </a:cubicBezTo>
                <a:cubicBezTo>
                  <a:pt x="1595172" y="2627114"/>
                  <a:pt x="1602443" y="2634385"/>
                  <a:pt x="1611745" y="2636283"/>
                </a:cubicBezTo>
                <a:lnTo>
                  <a:pt x="1611745" y="2987356"/>
                </a:lnTo>
                <a:lnTo>
                  <a:pt x="1336477" y="2987356"/>
                </a:lnTo>
                <a:cubicBezTo>
                  <a:pt x="1333859" y="2974538"/>
                  <a:pt x="1321341" y="2966269"/>
                  <a:pt x="1308524" y="2968891"/>
                </a:cubicBezTo>
                <a:cubicBezTo>
                  <a:pt x="1295706" y="2971509"/>
                  <a:pt x="1287437" y="2984027"/>
                  <a:pt x="1290059" y="2996844"/>
                </a:cubicBezTo>
                <a:cubicBezTo>
                  <a:pt x="1291960" y="3006143"/>
                  <a:pt x="1299225" y="3013407"/>
                  <a:pt x="1308524" y="3015309"/>
                </a:cubicBezTo>
                <a:close/>
                <a:moveTo>
                  <a:pt x="1602269" y="2613226"/>
                </a:moveTo>
                <a:cubicBezTo>
                  <a:pt x="1602269" y="2605377"/>
                  <a:pt x="1608633" y="2599012"/>
                  <a:pt x="1616482" y="2599012"/>
                </a:cubicBezTo>
                <a:cubicBezTo>
                  <a:pt x="1624331" y="2599012"/>
                  <a:pt x="1630696" y="2605377"/>
                  <a:pt x="1630696" y="2613226"/>
                </a:cubicBezTo>
                <a:cubicBezTo>
                  <a:pt x="1630696" y="2621075"/>
                  <a:pt x="1624331" y="2627439"/>
                  <a:pt x="1616482" y="2627439"/>
                </a:cubicBezTo>
                <a:cubicBezTo>
                  <a:pt x="1608633" y="2627439"/>
                  <a:pt x="1602269" y="2621078"/>
                  <a:pt x="1602269" y="2613226"/>
                </a:cubicBezTo>
                <a:cubicBezTo>
                  <a:pt x="1602269" y="2613172"/>
                  <a:pt x="1602269" y="2613122"/>
                  <a:pt x="1602269" y="2613068"/>
                </a:cubicBezTo>
                <a:close/>
                <a:moveTo>
                  <a:pt x="1313262" y="2978038"/>
                </a:moveTo>
                <a:cubicBezTo>
                  <a:pt x="1321111" y="2978038"/>
                  <a:pt x="1327475" y="2984403"/>
                  <a:pt x="1327475" y="2992252"/>
                </a:cubicBezTo>
                <a:cubicBezTo>
                  <a:pt x="1327475" y="3000101"/>
                  <a:pt x="1321111" y="3006465"/>
                  <a:pt x="1313262" y="3006465"/>
                </a:cubicBezTo>
                <a:cubicBezTo>
                  <a:pt x="1305413" y="3006465"/>
                  <a:pt x="1299048" y="3000101"/>
                  <a:pt x="1299048" y="2992252"/>
                </a:cubicBezTo>
                <a:cubicBezTo>
                  <a:pt x="1298944" y="2984418"/>
                  <a:pt x="1305207" y="2977984"/>
                  <a:pt x="1313041" y="2977880"/>
                </a:cubicBezTo>
                <a:cubicBezTo>
                  <a:pt x="1313113" y="2977880"/>
                  <a:pt x="1313189" y="2977880"/>
                  <a:pt x="1313262" y="2977880"/>
                </a:cubicBezTo>
                <a:close/>
                <a:moveTo>
                  <a:pt x="1441657" y="2153657"/>
                </a:moveTo>
                <a:cubicBezTo>
                  <a:pt x="1439045" y="2166477"/>
                  <a:pt x="1447317" y="2178988"/>
                  <a:pt x="1460137" y="2181601"/>
                </a:cubicBezTo>
                <a:cubicBezTo>
                  <a:pt x="1472955" y="2184213"/>
                  <a:pt x="1485466" y="2175940"/>
                  <a:pt x="1488081" y="2163120"/>
                </a:cubicBezTo>
                <a:cubicBezTo>
                  <a:pt x="1490693" y="2150306"/>
                  <a:pt x="1482424" y="2137798"/>
                  <a:pt x="1469610" y="2135179"/>
                </a:cubicBezTo>
                <a:lnTo>
                  <a:pt x="1469610" y="1926083"/>
                </a:lnTo>
                <a:lnTo>
                  <a:pt x="1336477" y="1926083"/>
                </a:lnTo>
                <a:cubicBezTo>
                  <a:pt x="1333862" y="1913266"/>
                  <a:pt x="1321348" y="1904994"/>
                  <a:pt x="1308530" y="1907612"/>
                </a:cubicBezTo>
                <a:cubicBezTo>
                  <a:pt x="1295710" y="1910227"/>
                  <a:pt x="1287441" y="1922742"/>
                  <a:pt x="1290056" y="1935559"/>
                </a:cubicBezTo>
                <a:cubicBezTo>
                  <a:pt x="1292671" y="1948376"/>
                  <a:pt x="1305185" y="1956649"/>
                  <a:pt x="1318006" y="1954030"/>
                </a:cubicBezTo>
                <a:cubicBezTo>
                  <a:pt x="1327308" y="1952132"/>
                  <a:pt x="1334579" y="1944861"/>
                  <a:pt x="1336477" y="1935559"/>
                </a:cubicBezTo>
                <a:lnTo>
                  <a:pt x="1460134" y="1935559"/>
                </a:lnTo>
                <a:lnTo>
                  <a:pt x="1460134" y="2135179"/>
                </a:lnTo>
                <a:cubicBezTo>
                  <a:pt x="1450873" y="2137055"/>
                  <a:pt x="1443612" y="2144254"/>
                  <a:pt x="1441657" y="2153499"/>
                </a:cubicBezTo>
                <a:close/>
                <a:moveTo>
                  <a:pt x="1313262" y="1945192"/>
                </a:moveTo>
                <a:cubicBezTo>
                  <a:pt x="1305413" y="1945192"/>
                  <a:pt x="1299048" y="1938828"/>
                  <a:pt x="1299048" y="1930979"/>
                </a:cubicBezTo>
                <a:cubicBezTo>
                  <a:pt x="1299048" y="1923130"/>
                  <a:pt x="1305413" y="1916765"/>
                  <a:pt x="1313262" y="1916765"/>
                </a:cubicBezTo>
                <a:cubicBezTo>
                  <a:pt x="1321111" y="1916765"/>
                  <a:pt x="1327475" y="1923130"/>
                  <a:pt x="1327475" y="1930979"/>
                </a:cubicBezTo>
                <a:cubicBezTo>
                  <a:pt x="1327371" y="1938759"/>
                  <a:pt x="1321044" y="1945019"/>
                  <a:pt x="1313262" y="1945035"/>
                </a:cubicBezTo>
                <a:close/>
                <a:moveTo>
                  <a:pt x="1464872" y="2144181"/>
                </a:moveTo>
                <a:cubicBezTo>
                  <a:pt x="1472721" y="2144181"/>
                  <a:pt x="1479085" y="2150546"/>
                  <a:pt x="1479085" y="2158395"/>
                </a:cubicBezTo>
                <a:cubicBezTo>
                  <a:pt x="1479085" y="2166244"/>
                  <a:pt x="1472721" y="2172608"/>
                  <a:pt x="1464872" y="2172608"/>
                </a:cubicBezTo>
                <a:cubicBezTo>
                  <a:pt x="1457023" y="2172608"/>
                  <a:pt x="1450659" y="2166244"/>
                  <a:pt x="1450659" y="2158395"/>
                </a:cubicBezTo>
                <a:cubicBezTo>
                  <a:pt x="1450554" y="2150561"/>
                  <a:pt x="1456818" y="2144127"/>
                  <a:pt x="1464651" y="2144023"/>
                </a:cubicBezTo>
                <a:cubicBezTo>
                  <a:pt x="1464724" y="2144023"/>
                  <a:pt x="1464799" y="2144023"/>
                  <a:pt x="1464872" y="2144023"/>
                </a:cubicBezTo>
                <a:close/>
                <a:moveTo>
                  <a:pt x="4322254" y="2153657"/>
                </a:moveTo>
                <a:cubicBezTo>
                  <a:pt x="4319632" y="2166477"/>
                  <a:pt x="4327907" y="2178988"/>
                  <a:pt x="4340731" y="2181601"/>
                </a:cubicBezTo>
                <a:cubicBezTo>
                  <a:pt x="4353555" y="2184213"/>
                  <a:pt x="4366063" y="2175940"/>
                  <a:pt x="4368684" y="2163120"/>
                </a:cubicBezTo>
                <a:cubicBezTo>
                  <a:pt x="4371274" y="2150306"/>
                  <a:pt x="4363031" y="2137798"/>
                  <a:pt x="4350207" y="2135179"/>
                </a:cubicBezTo>
                <a:lnTo>
                  <a:pt x="4350207" y="1926083"/>
                </a:lnTo>
                <a:lnTo>
                  <a:pt x="4217074" y="1926083"/>
                </a:lnTo>
                <a:cubicBezTo>
                  <a:pt x="4214453" y="1913266"/>
                  <a:pt x="4201945" y="1904994"/>
                  <a:pt x="4189121" y="1907612"/>
                </a:cubicBezTo>
                <a:cubicBezTo>
                  <a:pt x="4176297" y="1910227"/>
                  <a:pt x="4168022" y="1922742"/>
                  <a:pt x="4170643" y="1935559"/>
                </a:cubicBezTo>
                <a:cubicBezTo>
                  <a:pt x="4173265" y="1948376"/>
                  <a:pt x="4185773" y="1956649"/>
                  <a:pt x="4198597" y="1954030"/>
                </a:cubicBezTo>
                <a:cubicBezTo>
                  <a:pt x="4207914" y="1952132"/>
                  <a:pt x="4215179" y="1944861"/>
                  <a:pt x="4217074" y="1935559"/>
                </a:cubicBezTo>
                <a:lnTo>
                  <a:pt x="4340731" y="1935559"/>
                </a:lnTo>
                <a:lnTo>
                  <a:pt x="4340731" y="2135179"/>
                </a:lnTo>
                <a:cubicBezTo>
                  <a:pt x="4331477" y="2137055"/>
                  <a:pt x="4324212" y="2144254"/>
                  <a:pt x="4322254" y="2153499"/>
                </a:cubicBezTo>
                <a:close/>
                <a:moveTo>
                  <a:pt x="4193859" y="1945192"/>
                </a:moveTo>
                <a:cubicBezTo>
                  <a:pt x="4185994" y="1945192"/>
                  <a:pt x="4179645" y="1938828"/>
                  <a:pt x="4179645" y="1930979"/>
                </a:cubicBezTo>
                <a:cubicBezTo>
                  <a:pt x="4179645" y="1923130"/>
                  <a:pt x="4185994" y="1916765"/>
                  <a:pt x="4193859" y="1916765"/>
                </a:cubicBezTo>
                <a:cubicBezTo>
                  <a:pt x="4201724" y="1916765"/>
                  <a:pt x="4208072" y="1923130"/>
                  <a:pt x="4208072" y="1930979"/>
                </a:cubicBezTo>
                <a:cubicBezTo>
                  <a:pt x="4207977" y="1938759"/>
                  <a:pt x="4201629" y="1945019"/>
                  <a:pt x="4193859" y="1945035"/>
                </a:cubicBezTo>
                <a:close/>
                <a:moveTo>
                  <a:pt x="4345469" y="2144181"/>
                </a:moveTo>
                <a:cubicBezTo>
                  <a:pt x="4353334" y="2144181"/>
                  <a:pt x="4359683" y="2150546"/>
                  <a:pt x="4359683" y="2158395"/>
                </a:cubicBezTo>
                <a:cubicBezTo>
                  <a:pt x="4359683" y="2166244"/>
                  <a:pt x="4353334" y="2172608"/>
                  <a:pt x="4345469" y="2172608"/>
                </a:cubicBezTo>
                <a:cubicBezTo>
                  <a:pt x="4337604" y="2172608"/>
                  <a:pt x="4331256" y="2166244"/>
                  <a:pt x="4331256" y="2158395"/>
                </a:cubicBezTo>
                <a:cubicBezTo>
                  <a:pt x="4331161" y="2150561"/>
                  <a:pt x="4337415" y="2144127"/>
                  <a:pt x="4345248" y="2144023"/>
                </a:cubicBezTo>
                <a:cubicBezTo>
                  <a:pt x="4345311" y="2144023"/>
                  <a:pt x="4345406" y="2144023"/>
                  <a:pt x="4345469" y="2144023"/>
                </a:cubicBezTo>
                <a:close/>
                <a:moveTo>
                  <a:pt x="4322254" y="2911709"/>
                </a:moveTo>
                <a:cubicBezTo>
                  <a:pt x="4319632" y="2924529"/>
                  <a:pt x="4327907" y="2937040"/>
                  <a:pt x="4340731" y="2939652"/>
                </a:cubicBezTo>
                <a:cubicBezTo>
                  <a:pt x="4353555" y="2942264"/>
                  <a:pt x="4366063" y="2933992"/>
                  <a:pt x="4368684" y="2921172"/>
                </a:cubicBezTo>
                <a:cubicBezTo>
                  <a:pt x="4371274" y="2908357"/>
                  <a:pt x="4363031" y="2895849"/>
                  <a:pt x="4350207" y="2893231"/>
                </a:cubicBezTo>
                <a:lnTo>
                  <a:pt x="4350207" y="2835745"/>
                </a:lnTo>
                <a:lnTo>
                  <a:pt x="4274402" y="2835745"/>
                </a:lnTo>
                <a:lnTo>
                  <a:pt x="4274402" y="2484673"/>
                </a:lnTo>
                <a:cubicBezTo>
                  <a:pt x="4287225" y="2482058"/>
                  <a:pt x="4295501" y="2469543"/>
                  <a:pt x="4292879" y="2456726"/>
                </a:cubicBezTo>
                <a:cubicBezTo>
                  <a:pt x="4290258" y="2443905"/>
                  <a:pt x="4277750" y="2435636"/>
                  <a:pt x="4264926" y="2438252"/>
                </a:cubicBezTo>
                <a:cubicBezTo>
                  <a:pt x="4252102" y="2440870"/>
                  <a:pt x="4243827" y="2453381"/>
                  <a:pt x="4246449" y="2466202"/>
                </a:cubicBezTo>
                <a:cubicBezTo>
                  <a:pt x="4248344" y="2475504"/>
                  <a:pt x="4255608" y="2482775"/>
                  <a:pt x="4264926" y="2484673"/>
                </a:cubicBezTo>
                <a:lnTo>
                  <a:pt x="4264926" y="2845221"/>
                </a:lnTo>
                <a:lnTo>
                  <a:pt x="4340731" y="2845221"/>
                </a:lnTo>
                <a:lnTo>
                  <a:pt x="4340731" y="2893231"/>
                </a:lnTo>
                <a:cubicBezTo>
                  <a:pt x="4331477" y="2895107"/>
                  <a:pt x="4324212" y="2902306"/>
                  <a:pt x="4322254" y="2911551"/>
                </a:cubicBezTo>
                <a:close/>
                <a:moveTo>
                  <a:pt x="4255451" y="2461615"/>
                </a:moveTo>
                <a:cubicBezTo>
                  <a:pt x="4255451" y="2453766"/>
                  <a:pt x="4261799" y="2447402"/>
                  <a:pt x="4269664" y="2447402"/>
                </a:cubicBezTo>
                <a:cubicBezTo>
                  <a:pt x="4277529" y="2447402"/>
                  <a:pt x="4283877" y="2453766"/>
                  <a:pt x="4283877" y="2461615"/>
                </a:cubicBezTo>
                <a:cubicBezTo>
                  <a:pt x="4283877" y="2469464"/>
                  <a:pt x="4277529" y="2475829"/>
                  <a:pt x="4269664" y="2475829"/>
                </a:cubicBezTo>
                <a:cubicBezTo>
                  <a:pt x="4261799" y="2475829"/>
                  <a:pt x="4255451" y="2469467"/>
                  <a:pt x="4255451" y="2461615"/>
                </a:cubicBezTo>
                <a:cubicBezTo>
                  <a:pt x="4255451" y="2461562"/>
                  <a:pt x="4255451" y="2461511"/>
                  <a:pt x="4255451" y="2461457"/>
                </a:cubicBezTo>
                <a:close/>
                <a:moveTo>
                  <a:pt x="4345469" y="2902233"/>
                </a:moveTo>
                <a:cubicBezTo>
                  <a:pt x="4353334" y="2902233"/>
                  <a:pt x="4359683" y="2908597"/>
                  <a:pt x="4359683" y="2916446"/>
                </a:cubicBezTo>
                <a:cubicBezTo>
                  <a:pt x="4359683" y="2924295"/>
                  <a:pt x="4353334" y="2930660"/>
                  <a:pt x="4345469" y="2930660"/>
                </a:cubicBezTo>
                <a:cubicBezTo>
                  <a:pt x="4337604" y="2930660"/>
                  <a:pt x="4331256" y="2924295"/>
                  <a:pt x="4331256" y="2916446"/>
                </a:cubicBezTo>
                <a:cubicBezTo>
                  <a:pt x="4331161" y="2908613"/>
                  <a:pt x="4337415" y="2902179"/>
                  <a:pt x="4345248" y="2902075"/>
                </a:cubicBezTo>
                <a:cubicBezTo>
                  <a:pt x="4345311" y="2902075"/>
                  <a:pt x="4345406" y="2902075"/>
                  <a:pt x="4345469" y="2902075"/>
                </a:cubicBezTo>
                <a:close/>
                <a:moveTo>
                  <a:pt x="4501817" y="2011522"/>
                </a:moveTo>
                <a:lnTo>
                  <a:pt x="4501817" y="1850436"/>
                </a:lnTo>
                <a:lnTo>
                  <a:pt x="4217074" y="1850436"/>
                </a:lnTo>
                <a:cubicBezTo>
                  <a:pt x="4214484" y="1837616"/>
                  <a:pt x="4201976" y="1829331"/>
                  <a:pt x="4189152" y="1831933"/>
                </a:cubicBezTo>
                <a:cubicBezTo>
                  <a:pt x="4179835" y="1833828"/>
                  <a:pt x="4172538" y="1841112"/>
                  <a:pt x="4170643" y="1850436"/>
                </a:cubicBezTo>
                <a:lnTo>
                  <a:pt x="4170643" y="1850436"/>
                </a:lnTo>
                <a:cubicBezTo>
                  <a:pt x="4168022" y="1863257"/>
                  <a:pt x="4176297" y="1875774"/>
                  <a:pt x="4189121" y="1878389"/>
                </a:cubicBezTo>
                <a:cubicBezTo>
                  <a:pt x="4201945" y="1881005"/>
                  <a:pt x="4214453" y="1872732"/>
                  <a:pt x="4217074" y="1859912"/>
                </a:cubicBezTo>
                <a:lnTo>
                  <a:pt x="4492342" y="1859912"/>
                </a:lnTo>
                <a:lnTo>
                  <a:pt x="4492342" y="2002046"/>
                </a:lnTo>
                <a:lnTo>
                  <a:pt x="4426012" y="2002046"/>
                </a:lnTo>
                <a:lnTo>
                  <a:pt x="4426012" y="1954037"/>
                </a:lnTo>
                <a:cubicBezTo>
                  <a:pt x="4438836" y="1951421"/>
                  <a:pt x="4447111" y="1938907"/>
                  <a:pt x="4444490" y="1926090"/>
                </a:cubicBezTo>
                <a:cubicBezTo>
                  <a:pt x="4441868" y="1913269"/>
                  <a:pt x="4429360" y="1905000"/>
                  <a:pt x="4416537" y="1907615"/>
                </a:cubicBezTo>
                <a:cubicBezTo>
                  <a:pt x="4403713" y="1910234"/>
                  <a:pt x="4395437" y="1922745"/>
                  <a:pt x="4398059" y="1935565"/>
                </a:cubicBezTo>
                <a:cubicBezTo>
                  <a:pt x="4399954" y="1944867"/>
                  <a:pt x="4407219" y="1952138"/>
                  <a:pt x="4416537" y="1954037"/>
                </a:cubicBezTo>
                <a:lnTo>
                  <a:pt x="4416537" y="2011364"/>
                </a:lnTo>
                <a:close/>
                <a:moveTo>
                  <a:pt x="4207283" y="1859912"/>
                </a:moveTo>
                <a:cubicBezTo>
                  <a:pt x="4204661" y="1867315"/>
                  <a:pt x="4196544" y="1871197"/>
                  <a:pt x="4189152" y="1868582"/>
                </a:cubicBezTo>
                <a:cubicBezTo>
                  <a:pt x="4181730" y="1865967"/>
                  <a:pt x="4177845" y="1857840"/>
                  <a:pt x="4180466" y="1850436"/>
                </a:cubicBezTo>
                <a:cubicBezTo>
                  <a:pt x="4183088" y="1843032"/>
                  <a:pt x="4191205" y="1839150"/>
                  <a:pt x="4198628" y="1841766"/>
                </a:cubicBezTo>
                <a:cubicBezTo>
                  <a:pt x="4206019" y="1844381"/>
                  <a:pt x="4209904" y="1852508"/>
                  <a:pt x="4207283" y="1859912"/>
                </a:cubicBezTo>
                <a:close/>
                <a:moveTo>
                  <a:pt x="4407061" y="1931011"/>
                </a:moveTo>
                <a:cubicBezTo>
                  <a:pt x="4407061" y="1923162"/>
                  <a:pt x="4413410" y="1916797"/>
                  <a:pt x="4421274" y="1916797"/>
                </a:cubicBezTo>
                <a:cubicBezTo>
                  <a:pt x="4429139" y="1916797"/>
                  <a:pt x="4435488" y="1923162"/>
                  <a:pt x="4435488" y="1931011"/>
                </a:cubicBezTo>
                <a:cubicBezTo>
                  <a:pt x="4435488" y="1938860"/>
                  <a:pt x="4429139" y="1945224"/>
                  <a:pt x="4421274" y="1945224"/>
                </a:cubicBezTo>
                <a:cubicBezTo>
                  <a:pt x="4413410" y="1945224"/>
                  <a:pt x="4407061" y="1938863"/>
                  <a:pt x="4407061" y="1931011"/>
                </a:cubicBezTo>
                <a:cubicBezTo>
                  <a:pt x="4407061" y="1930948"/>
                  <a:pt x="4407061" y="1930884"/>
                  <a:pt x="4407061" y="1930821"/>
                </a:cubicBezTo>
                <a:close/>
                <a:moveTo>
                  <a:pt x="4113316" y="2257447"/>
                </a:moveTo>
                <a:cubicBezTo>
                  <a:pt x="4126139" y="2260065"/>
                  <a:pt x="4138647" y="2251796"/>
                  <a:pt x="4141269" y="2238979"/>
                </a:cubicBezTo>
                <a:cubicBezTo>
                  <a:pt x="4141269" y="2238976"/>
                  <a:pt x="4141269" y="2238972"/>
                  <a:pt x="4141269" y="2238969"/>
                </a:cubicBezTo>
                <a:lnTo>
                  <a:pt x="4274402" y="2238969"/>
                </a:lnTo>
                <a:lnTo>
                  <a:pt x="4274402" y="2029842"/>
                </a:lnTo>
                <a:cubicBezTo>
                  <a:pt x="4287225" y="2027226"/>
                  <a:pt x="4295501" y="2014712"/>
                  <a:pt x="4292879" y="2001895"/>
                </a:cubicBezTo>
                <a:cubicBezTo>
                  <a:pt x="4290258" y="1989074"/>
                  <a:pt x="4277750" y="1980805"/>
                  <a:pt x="4264926" y="1983420"/>
                </a:cubicBezTo>
                <a:cubicBezTo>
                  <a:pt x="4252102" y="1986039"/>
                  <a:pt x="4243827" y="1998550"/>
                  <a:pt x="4246449" y="2011370"/>
                </a:cubicBezTo>
                <a:cubicBezTo>
                  <a:pt x="4248344" y="2020672"/>
                  <a:pt x="4255608" y="2027943"/>
                  <a:pt x="4264926" y="2029842"/>
                </a:cubicBezTo>
                <a:lnTo>
                  <a:pt x="4264926" y="2229304"/>
                </a:lnTo>
                <a:lnTo>
                  <a:pt x="4141269" y="2229304"/>
                </a:lnTo>
                <a:cubicBezTo>
                  <a:pt x="4138647" y="2216487"/>
                  <a:pt x="4126139" y="2208218"/>
                  <a:pt x="4113316" y="2210839"/>
                </a:cubicBezTo>
                <a:cubicBezTo>
                  <a:pt x="4100492" y="2213458"/>
                  <a:pt x="4092216" y="2225975"/>
                  <a:pt x="4094838" y="2238792"/>
                </a:cubicBezTo>
                <a:cubicBezTo>
                  <a:pt x="4096765" y="2248091"/>
                  <a:pt x="4104029" y="2255356"/>
                  <a:pt x="4113316" y="2257257"/>
                </a:cubicBezTo>
                <a:close/>
                <a:moveTo>
                  <a:pt x="4255451" y="2006816"/>
                </a:moveTo>
                <a:cubicBezTo>
                  <a:pt x="4255451" y="1998967"/>
                  <a:pt x="4261799" y="1992602"/>
                  <a:pt x="4269664" y="1992602"/>
                </a:cubicBezTo>
                <a:cubicBezTo>
                  <a:pt x="4277529" y="1992602"/>
                  <a:pt x="4283877" y="1998967"/>
                  <a:pt x="4283877" y="2006816"/>
                </a:cubicBezTo>
                <a:cubicBezTo>
                  <a:pt x="4283877" y="2014665"/>
                  <a:pt x="4277529" y="2021029"/>
                  <a:pt x="4269664" y="2021029"/>
                </a:cubicBezTo>
                <a:cubicBezTo>
                  <a:pt x="4261799" y="2021029"/>
                  <a:pt x="4255451" y="2014668"/>
                  <a:pt x="4255451" y="2006816"/>
                </a:cubicBezTo>
                <a:cubicBezTo>
                  <a:pt x="4255451" y="2006753"/>
                  <a:pt x="4255451" y="2006689"/>
                  <a:pt x="4255451" y="2006626"/>
                </a:cubicBezTo>
                <a:close/>
                <a:moveTo>
                  <a:pt x="4118054" y="2220018"/>
                </a:moveTo>
                <a:cubicBezTo>
                  <a:pt x="4125918" y="2220018"/>
                  <a:pt x="4132267" y="2226382"/>
                  <a:pt x="4132267" y="2234231"/>
                </a:cubicBezTo>
                <a:cubicBezTo>
                  <a:pt x="4132267" y="2242080"/>
                  <a:pt x="4125918" y="2248445"/>
                  <a:pt x="4118054" y="2248445"/>
                </a:cubicBezTo>
                <a:cubicBezTo>
                  <a:pt x="4110189" y="2248445"/>
                  <a:pt x="4103840" y="2242080"/>
                  <a:pt x="4103840" y="2234231"/>
                </a:cubicBezTo>
                <a:cubicBezTo>
                  <a:pt x="4103714" y="2226401"/>
                  <a:pt x="4109967" y="2219952"/>
                  <a:pt x="4117801" y="2219832"/>
                </a:cubicBezTo>
                <a:cubicBezTo>
                  <a:pt x="4117895" y="2219828"/>
                  <a:pt x="4117959" y="2219828"/>
                  <a:pt x="4118054" y="2219828"/>
                </a:cubicBezTo>
                <a:close/>
                <a:moveTo>
                  <a:pt x="4037511" y="2153688"/>
                </a:moveTo>
                <a:lnTo>
                  <a:pt x="4037511" y="2456909"/>
                </a:lnTo>
                <a:lnTo>
                  <a:pt x="3989658" y="2456909"/>
                </a:lnTo>
                <a:cubicBezTo>
                  <a:pt x="3987037" y="2444092"/>
                  <a:pt x="3974529" y="2435819"/>
                  <a:pt x="3961705" y="2438438"/>
                </a:cubicBezTo>
                <a:cubicBezTo>
                  <a:pt x="3948881" y="2441053"/>
                  <a:pt x="3940606" y="2453567"/>
                  <a:pt x="3943228" y="2466385"/>
                </a:cubicBezTo>
                <a:cubicBezTo>
                  <a:pt x="3945849" y="2479202"/>
                  <a:pt x="3958357" y="2487474"/>
                  <a:pt x="3971181" y="2484856"/>
                </a:cubicBezTo>
                <a:cubicBezTo>
                  <a:pt x="3980499" y="2482958"/>
                  <a:pt x="3987763" y="2475687"/>
                  <a:pt x="3989658" y="2466385"/>
                </a:cubicBezTo>
                <a:lnTo>
                  <a:pt x="4046986" y="2466385"/>
                </a:lnTo>
                <a:lnTo>
                  <a:pt x="4046986" y="2163164"/>
                </a:lnTo>
                <a:lnTo>
                  <a:pt x="4198597" y="2163164"/>
                </a:lnTo>
                <a:lnTo>
                  <a:pt x="4198597" y="2029842"/>
                </a:lnTo>
                <a:cubicBezTo>
                  <a:pt x="4211420" y="2027226"/>
                  <a:pt x="4219696" y="2014712"/>
                  <a:pt x="4217074" y="2001895"/>
                </a:cubicBezTo>
                <a:cubicBezTo>
                  <a:pt x="4214453" y="1989074"/>
                  <a:pt x="4201945" y="1980805"/>
                  <a:pt x="4189121" y="1983420"/>
                </a:cubicBezTo>
                <a:cubicBezTo>
                  <a:pt x="4176297" y="1986039"/>
                  <a:pt x="4168022" y="1998550"/>
                  <a:pt x="4170643" y="2011370"/>
                </a:cubicBezTo>
                <a:cubicBezTo>
                  <a:pt x="4172538" y="2020672"/>
                  <a:pt x="4179803" y="2027943"/>
                  <a:pt x="4189121" y="2029842"/>
                </a:cubicBezTo>
                <a:lnTo>
                  <a:pt x="4189121" y="2153499"/>
                </a:lnTo>
                <a:close/>
                <a:moveTo>
                  <a:pt x="3966443" y="2475860"/>
                </a:moveTo>
                <a:cubicBezTo>
                  <a:pt x="3958578" y="2475860"/>
                  <a:pt x="3952230" y="2469496"/>
                  <a:pt x="3952230" y="2461647"/>
                </a:cubicBezTo>
                <a:cubicBezTo>
                  <a:pt x="3952230" y="2453798"/>
                  <a:pt x="3958578" y="2447433"/>
                  <a:pt x="3966443" y="2447433"/>
                </a:cubicBezTo>
                <a:cubicBezTo>
                  <a:pt x="3974308" y="2447433"/>
                  <a:pt x="3980657" y="2453798"/>
                  <a:pt x="3980657" y="2461647"/>
                </a:cubicBezTo>
                <a:cubicBezTo>
                  <a:pt x="3980530" y="2469417"/>
                  <a:pt x="3974213" y="2475655"/>
                  <a:pt x="3966443" y="2475671"/>
                </a:cubicBezTo>
                <a:close/>
                <a:moveTo>
                  <a:pt x="4179645" y="2006816"/>
                </a:moveTo>
                <a:cubicBezTo>
                  <a:pt x="4179645" y="1998967"/>
                  <a:pt x="4185994" y="1992602"/>
                  <a:pt x="4193859" y="1992602"/>
                </a:cubicBezTo>
                <a:cubicBezTo>
                  <a:pt x="4201724" y="1992602"/>
                  <a:pt x="4208072" y="1998967"/>
                  <a:pt x="4208072" y="2006816"/>
                </a:cubicBezTo>
                <a:cubicBezTo>
                  <a:pt x="4208072" y="2014665"/>
                  <a:pt x="4201724" y="2021029"/>
                  <a:pt x="4193859" y="2021029"/>
                </a:cubicBezTo>
                <a:cubicBezTo>
                  <a:pt x="4185994" y="2021029"/>
                  <a:pt x="4179645" y="2014668"/>
                  <a:pt x="4179645" y="2006816"/>
                </a:cubicBezTo>
                <a:cubicBezTo>
                  <a:pt x="4179645" y="2006753"/>
                  <a:pt x="4179645" y="2006689"/>
                  <a:pt x="4179645" y="2006626"/>
                </a:cubicBezTo>
                <a:close/>
                <a:moveTo>
                  <a:pt x="4037511" y="2636473"/>
                </a:moveTo>
                <a:cubicBezTo>
                  <a:pt x="4050334" y="2639091"/>
                  <a:pt x="4062842" y="2630822"/>
                  <a:pt x="4065464" y="2618005"/>
                </a:cubicBezTo>
                <a:cubicBezTo>
                  <a:pt x="4065464" y="2618001"/>
                  <a:pt x="4065464" y="2617998"/>
                  <a:pt x="4065464" y="2617995"/>
                </a:cubicBezTo>
                <a:lnTo>
                  <a:pt x="4198597" y="2617995"/>
                </a:lnTo>
                <a:lnTo>
                  <a:pt x="4198597" y="2390580"/>
                </a:lnTo>
                <a:lnTo>
                  <a:pt x="4246449" y="2390580"/>
                </a:lnTo>
                <a:cubicBezTo>
                  <a:pt x="4249070" y="2403397"/>
                  <a:pt x="4261578" y="2411669"/>
                  <a:pt x="4274402" y="2409051"/>
                </a:cubicBezTo>
                <a:cubicBezTo>
                  <a:pt x="4287225" y="2406436"/>
                  <a:pt x="4295501" y="2393921"/>
                  <a:pt x="4292879" y="2381104"/>
                </a:cubicBezTo>
                <a:cubicBezTo>
                  <a:pt x="4290258" y="2368287"/>
                  <a:pt x="4277750" y="2360014"/>
                  <a:pt x="4264926" y="2362633"/>
                </a:cubicBezTo>
                <a:cubicBezTo>
                  <a:pt x="4255608" y="2364531"/>
                  <a:pt x="4248344" y="2371802"/>
                  <a:pt x="4246449" y="2381104"/>
                </a:cubicBezTo>
                <a:lnTo>
                  <a:pt x="4189121" y="2381104"/>
                </a:lnTo>
                <a:lnTo>
                  <a:pt x="4189121" y="2608519"/>
                </a:lnTo>
                <a:lnTo>
                  <a:pt x="4065464" y="2608519"/>
                </a:lnTo>
                <a:cubicBezTo>
                  <a:pt x="4062842" y="2595702"/>
                  <a:pt x="4050334" y="2587433"/>
                  <a:pt x="4037511" y="2590055"/>
                </a:cubicBezTo>
                <a:cubicBezTo>
                  <a:pt x="4024687" y="2592673"/>
                  <a:pt x="4016411" y="2605190"/>
                  <a:pt x="4019033" y="2618008"/>
                </a:cubicBezTo>
                <a:cubicBezTo>
                  <a:pt x="4020960" y="2627306"/>
                  <a:pt x="4028224" y="2634571"/>
                  <a:pt x="4037511" y="2636473"/>
                </a:cubicBezTo>
                <a:close/>
                <a:moveTo>
                  <a:pt x="4269664" y="2371628"/>
                </a:moveTo>
                <a:cubicBezTo>
                  <a:pt x="4277529" y="2371628"/>
                  <a:pt x="4283877" y="2377993"/>
                  <a:pt x="4283877" y="2385842"/>
                </a:cubicBezTo>
                <a:cubicBezTo>
                  <a:pt x="4283877" y="2393691"/>
                  <a:pt x="4277529" y="2400055"/>
                  <a:pt x="4269664" y="2400055"/>
                </a:cubicBezTo>
                <a:cubicBezTo>
                  <a:pt x="4261799" y="2400055"/>
                  <a:pt x="4255451" y="2393691"/>
                  <a:pt x="4255451" y="2385842"/>
                </a:cubicBezTo>
                <a:cubicBezTo>
                  <a:pt x="4255324" y="2378012"/>
                  <a:pt x="4261578" y="2371562"/>
                  <a:pt x="4269411" y="2371442"/>
                </a:cubicBezTo>
                <a:cubicBezTo>
                  <a:pt x="4269506" y="2371439"/>
                  <a:pt x="4269569" y="2371439"/>
                  <a:pt x="4269664" y="2371439"/>
                </a:cubicBezTo>
                <a:close/>
                <a:moveTo>
                  <a:pt x="4042248" y="2599044"/>
                </a:moveTo>
                <a:cubicBezTo>
                  <a:pt x="4050113" y="2599044"/>
                  <a:pt x="4056462" y="2605408"/>
                  <a:pt x="4056462" y="2613257"/>
                </a:cubicBezTo>
                <a:cubicBezTo>
                  <a:pt x="4056462" y="2621106"/>
                  <a:pt x="4050113" y="2627471"/>
                  <a:pt x="4042248" y="2627471"/>
                </a:cubicBezTo>
                <a:cubicBezTo>
                  <a:pt x="4034384" y="2627471"/>
                  <a:pt x="4028035" y="2621106"/>
                  <a:pt x="4028035" y="2613257"/>
                </a:cubicBezTo>
                <a:cubicBezTo>
                  <a:pt x="4027908" y="2605427"/>
                  <a:pt x="4034162" y="2598977"/>
                  <a:pt x="4041995" y="2598858"/>
                </a:cubicBezTo>
                <a:cubicBezTo>
                  <a:pt x="4042090" y="2598854"/>
                  <a:pt x="4042153" y="2598854"/>
                  <a:pt x="4042248" y="2598854"/>
                </a:cubicBezTo>
                <a:close/>
                <a:moveTo>
                  <a:pt x="4189121" y="2333252"/>
                </a:moveTo>
                <a:cubicBezTo>
                  <a:pt x="4201945" y="2335870"/>
                  <a:pt x="4214453" y="2327601"/>
                  <a:pt x="4217074" y="2314784"/>
                </a:cubicBezTo>
                <a:cubicBezTo>
                  <a:pt x="4217074" y="2314781"/>
                  <a:pt x="4217074" y="2314778"/>
                  <a:pt x="4217074" y="2314774"/>
                </a:cubicBezTo>
                <a:lnTo>
                  <a:pt x="4311420" y="2314774"/>
                </a:lnTo>
                <a:lnTo>
                  <a:pt x="4463030" y="2163164"/>
                </a:lnTo>
                <a:lnTo>
                  <a:pt x="4653333" y="2163164"/>
                </a:lnTo>
                <a:lnTo>
                  <a:pt x="4653333" y="1954037"/>
                </a:lnTo>
                <a:cubicBezTo>
                  <a:pt x="4666157" y="1951421"/>
                  <a:pt x="4674432" y="1938907"/>
                  <a:pt x="4671810" y="1926090"/>
                </a:cubicBezTo>
                <a:cubicBezTo>
                  <a:pt x="4669189" y="1913269"/>
                  <a:pt x="4656681" y="1905000"/>
                  <a:pt x="4643857" y="1907615"/>
                </a:cubicBezTo>
                <a:cubicBezTo>
                  <a:pt x="4631033" y="1910234"/>
                  <a:pt x="4622758" y="1922745"/>
                  <a:pt x="4625380" y="1935565"/>
                </a:cubicBezTo>
                <a:cubicBezTo>
                  <a:pt x="4627275" y="1944867"/>
                  <a:pt x="4634540" y="1952138"/>
                  <a:pt x="4643857" y="1954037"/>
                </a:cubicBezTo>
                <a:lnTo>
                  <a:pt x="4643857" y="2153499"/>
                </a:lnTo>
                <a:lnTo>
                  <a:pt x="4459082" y="2153499"/>
                </a:lnTo>
                <a:lnTo>
                  <a:pt x="4307472" y="2305109"/>
                </a:lnTo>
                <a:lnTo>
                  <a:pt x="4216979" y="2305109"/>
                </a:lnTo>
                <a:cubicBezTo>
                  <a:pt x="4214358" y="2292292"/>
                  <a:pt x="4201850" y="2284023"/>
                  <a:pt x="4189026" y="2286644"/>
                </a:cubicBezTo>
                <a:cubicBezTo>
                  <a:pt x="4176202" y="2289263"/>
                  <a:pt x="4167927" y="2301780"/>
                  <a:pt x="4170549" y="2314598"/>
                </a:cubicBezTo>
                <a:cubicBezTo>
                  <a:pt x="4172475" y="2323896"/>
                  <a:pt x="4179740" y="2331161"/>
                  <a:pt x="4189026" y="2333062"/>
                </a:cubicBezTo>
                <a:close/>
                <a:moveTo>
                  <a:pt x="4634476" y="1931011"/>
                </a:moveTo>
                <a:cubicBezTo>
                  <a:pt x="4634476" y="1923162"/>
                  <a:pt x="4640825" y="1916797"/>
                  <a:pt x="4648690" y="1916797"/>
                </a:cubicBezTo>
                <a:cubicBezTo>
                  <a:pt x="4656555" y="1916797"/>
                  <a:pt x="4662903" y="1923162"/>
                  <a:pt x="4662903" y="1931011"/>
                </a:cubicBezTo>
                <a:cubicBezTo>
                  <a:pt x="4662903" y="1938860"/>
                  <a:pt x="4656555" y="1945224"/>
                  <a:pt x="4648690" y="1945224"/>
                </a:cubicBezTo>
                <a:cubicBezTo>
                  <a:pt x="4640825" y="1945224"/>
                  <a:pt x="4634476" y="1938863"/>
                  <a:pt x="4634476" y="1931011"/>
                </a:cubicBezTo>
                <a:cubicBezTo>
                  <a:pt x="4634476" y="1930948"/>
                  <a:pt x="4634476" y="1930884"/>
                  <a:pt x="4634476" y="1930821"/>
                </a:cubicBezTo>
                <a:close/>
                <a:moveTo>
                  <a:pt x="4193859" y="2295823"/>
                </a:moveTo>
                <a:cubicBezTo>
                  <a:pt x="4201724" y="2295823"/>
                  <a:pt x="4208072" y="2302188"/>
                  <a:pt x="4208072" y="2310037"/>
                </a:cubicBezTo>
                <a:cubicBezTo>
                  <a:pt x="4208072" y="2317885"/>
                  <a:pt x="4201724" y="2324250"/>
                  <a:pt x="4193859" y="2324250"/>
                </a:cubicBezTo>
                <a:cubicBezTo>
                  <a:pt x="4185994" y="2324250"/>
                  <a:pt x="4179645" y="2317885"/>
                  <a:pt x="4179645" y="2310037"/>
                </a:cubicBezTo>
                <a:cubicBezTo>
                  <a:pt x="4179519" y="2302206"/>
                  <a:pt x="4185773" y="2295757"/>
                  <a:pt x="4193606" y="2295637"/>
                </a:cubicBezTo>
                <a:cubicBezTo>
                  <a:pt x="4193701" y="2295634"/>
                  <a:pt x="4193764" y="2295634"/>
                  <a:pt x="4193859" y="2295634"/>
                </a:cubicBezTo>
                <a:close/>
                <a:moveTo>
                  <a:pt x="3885900" y="2560668"/>
                </a:moveTo>
                <a:cubicBezTo>
                  <a:pt x="3898724" y="2563286"/>
                  <a:pt x="3911232" y="2555017"/>
                  <a:pt x="3913853" y="2542199"/>
                </a:cubicBezTo>
                <a:cubicBezTo>
                  <a:pt x="3913853" y="2542196"/>
                  <a:pt x="3913853" y="2542193"/>
                  <a:pt x="3913853" y="2542190"/>
                </a:cubicBezTo>
                <a:lnTo>
                  <a:pt x="4122791" y="2542190"/>
                </a:lnTo>
                <a:lnTo>
                  <a:pt x="4122791" y="2333062"/>
                </a:lnTo>
                <a:cubicBezTo>
                  <a:pt x="4135615" y="2330447"/>
                  <a:pt x="4143890" y="2317933"/>
                  <a:pt x="4141269" y="2305116"/>
                </a:cubicBezTo>
                <a:cubicBezTo>
                  <a:pt x="4138647" y="2292295"/>
                  <a:pt x="4126139" y="2284026"/>
                  <a:pt x="4113316" y="2286641"/>
                </a:cubicBezTo>
                <a:cubicBezTo>
                  <a:pt x="4100492" y="2289260"/>
                  <a:pt x="4092216" y="2301771"/>
                  <a:pt x="4094838" y="2314591"/>
                </a:cubicBezTo>
                <a:cubicBezTo>
                  <a:pt x="4096733" y="2323893"/>
                  <a:pt x="4103998" y="2331164"/>
                  <a:pt x="4113316" y="2333062"/>
                </a:cubicBezTo>
                <a:lnTo>
                  <a:pt x="4113316" y="2532525"/>
                </a:lnTo>
                <a:lnTo>
                  <a:pt x="3913853" y="2532525"/>
                </a:lnTo>
                <a:cubicBezTo>
                  <a:pt x="3911232" y="2519707"/>
                  <a:pt x="3898724" y="2511438"/>
                  <a:pt x="3885900" y="2514060"/>
                </a:cubicBezTo>
                <a:cubicBezTo>
                  <a:pt x="3873076" y="2516678"/>
                  <a:pt x="3864801" y="2529196"/>
                  <a:pt x="3867423" y="2542013"/>
                </a:cubicBezTo>
                <a:cubicBezTo>
                  <a:pt x="3869349" y="2551312"/>
                  <a:pt x="3876614" y="2558576"/>
                  <a:pt x="3885900" y="2560478"/>
                </a:cubicBezTo>
                <a:close/>
                <a:moveTo>
                  <a:pt x="4103840" y="2310037"/>
                </a:moveTo>
                <a:cubicBezTo>
                  <a:pt x="4103840" y="2302188"/>
                  <a:pt x="4110189" y="2295823"/>
                  <a:pt x="4118054" y="2295823"/>
                </a:cubicBezTo>
                <a:cubicBezTo>
                  <a:pt x="4125918" y="2295823"/>
                  <a:pt x="4132267" y="2302188"/>
                  <a:pt x="4132267" y="2310037"/>
                </a:cubicBezTo>
                <a:cubicBezTo>
                  <a:pt x="4132267" y="2317885"/>
                  <a:pt x="4125918" y="2324250"/>
                  <a:pt x="4118054" y="2324250"/>
                </a:cubicBezTo>
                <a:cubicBezTo>
                  <a:pt x="4110189" y="2324250"/>
                  <a:pt x="4103840" y="2317889"/>
                  <a:pt x="4103840" y="2310037"/>
                </a:cubicBezTo>
                <a:cubicBezTo>
                  <a:pt x="4103840" y="2309973"/>
                  <a:pt x="4103840" y="2309910"/>
                  <a:pt x="4103840" y="2309847"/>
                </a:cubicBezTo>
                <a:close/>
                <a:moveTo>
                  <a:pt x="3890638" y="2523239"/>
                </a:moveTo>
                <a:cubicBezTo>
                  <a:pt x="3898503" y="2523239"/>
                  <a:pt x="3904851" y="2529603"/>
                  <a:pt x="3904851" y="2537452"/>
                </a:cubicBezTo>
                <a:cubicBezTo>
                  <a:pt x="3904851" y="2545301"/>
                  <a:pt x="3898503" y="2551666"/>
                  <a:pt x="3890638" y="2551666"/>
                </a:cubicBezTo>
                <a:cubicBezTo>
                  <a:pt x="3882773" y="2551666"/>
                  <a:pt x="3876425" y="2545301"/>
                  <a:pt x="3876425" y="2537452"/>
                </a:cubicBezTo>
                <a:cubicBezTo>
                  <a:pt x="3876298" y="2529622"/>
                  <a:pt x="3882552" y="2523172"/>
                  <a:pt x="3890385" y="2523052"/>
                </a:cubicBezTo>
                <a:cubicBezTo>
                  <a:pt x="3890480" y="2523049"/>
                  <a:pt x="3890543" y="2523049"/>
                  <a:pt x="3890638" y="2523049"/>
                </a:cubicBezTo>
                <a:close/>
                <a:moveTo>
                  <a:pt x="4113316" y="2712278"/>
                </a:moveTo>
                <a:cubicBezTo>
                  <a:pt x="4126139" y="2714896"/>
                  <a:pt x="4138647" y="2706627"/>
                  <a:pt x="4141269" y="2693810"/>
                </a:cubicBezTo>
                <a:cubicBezTo>
                  <a:pt x="4141269" y="2693807"/>
                  <a:pt x="4141269" y="2693804"/>
                  <a:pt x="4141269" y="2693800"/>
                </a:cubicBezTo>
                <a:lnTo>
                  <a:pt x="4189121" y="2693800"/>
                </a:lnTo>
                <a:lnTo>
                  <a:pt x="4189121" y="2921216"/>
                </a:lnTo>
                <a:lnTo>
                  <a:pt x="4246449" y="2921216"/>
                </a:lnTo>
                <a:cubicBezTo>
                  <a:pt x="4249070" y="2934033"/>
                  <a:pt x="4261578" y="2942305"/>
                  <a:pt x="4274402" y="2939687"/>
                </a:cubicBezTo>
                <a:cubicBezTo>
                  <a:pt x="4287225" y="2937072"/>
                  <a:pt x="4295501" y="2924558"/>
                  <a:pt x="4292879" y="2911740"/>
                </a:cubicBezTo>
                <a:cubicBezTo>
                  <a:pt x="4290258" y="2898923"/>
                  <a:pt x="4277750" y="2890650"/>
                  <a:pt x="4264926" y="2893269"/>
                </a:cubicBezTo>
                <a:cubicBezTo>
                  <a:pt x="4255608" y="2895167"/>
                  <a:pt x="4248344" y="2902438"/>
                  <a:pt x="4246449" y="2911740"/>
                </a:cubicBezTo>
                <a:lnTo>
                  <a:pt x="4198597" y="2911740"/>
                </a:lnTo>
                <a:lnTo>
                  <a:pt x="4198597" y="2684325"/>
                </a:lnTo>
                <a:lnTo>
                  <a:pt x="4141269" y="2684325"/>
                </a:lnTo>
                <a:cubicBezTo>
                  <a:pt x="4138647" y="2671507"/>
                  <a:pt x="4126139" y="2663238"/>
                  <a:pt x="4113316" y="2665860"/>
                </a:cubicBezTo>
                <a:cubicBezTo>
                  <a:pt x="4100492" y="2668478"/>
                  <a:pt x="4092216" y="2680996"/>
                  <a:pt x="4094838" y="2693813"/>
                </a:cubicBezTo>
                <a:cubicBezTo>
                  <a:pt x="4096765" y="2703112"/>
                  <a:pt x="4104029" y="2710376"/>
                  <a:pt x="4113316" y="2712278"/>
                </a:cubicBezTo>
                <a:close/>
                <a:moveTo>
                  <a:pt x="4269664" y="2902264"/>
                </a:moveTo>
                <a:cubicBezTo>
                  <a:pt x="4277529" y="2902264"/>
                  <a:pt x="4283877" y="2908629"/>
                  <a:pt x="4283877" y="2916478"/>
                </a:cubicBezTo>
                <a:cubicBezTo>
                  <a:pt x="4283877" y="2924327"/>
                  <a:pt x="4277529" y="2930691"/>
                  <a:pt x="4269664" y="2930691"/>
                </a:cubicBezTo>
                <a:cubicBezTo>
                  <a:pt x="4261799" y="2930691"/>
                  <a:pt x="4255451" y="2924327"/>
                  <a:pt x="4255451" y="2916478"/>
                </a:cubicBezTo>
                <a:cubicBezTo>
                  <a:pt x="4255324" y="2908648"/>
                  <a:pt x="4261578" y="2902198"/>
                  <a:pt x="4269411" y="2902078"/>
                </a:cubicBezTo>
                <a:cubicBezTo>
                  <a:pt x="4269506" y="2902075"/>
                  <a:pt x="4269569" y="2902075"/>
                  <a:pt x="4269664" y="2902075"/>
                </a:cubicBezTo>
                <a:close/>
                <a:moveTo>
                  <a:pt x="4118054" y="2674849"/>
                </a:moveTo>
                <a:cubicBezTo>
                  <a:pt x="4125918" y="2674849"/>
                  <a:pt x="4132267" y="2681213"/>
                  <a:pt x="4132267" y="2689062"/>
                </a:cubicBezTo>
                <a:cubicBezTo>
                  <a:pt x="4132267" y="2696911"/>
                  <a:pt x="4125918" y="2703276"/>
                  <a:pt x="4118054" y="2703276"/>
                </a:cubicBezTo>
                <a:cubicBezTo>
                  <a:pt x="4110189" y="2703276"/>
                  <a:pt x="4103840" y="2696911"/>
                  <a:pt x="4103840" y="2689062"/>
                </a:cubicBezTo>
                <a:cubicBezTo>
                  <a:pt x="4103714" y="2681232"/>
                  <a:pt x="4109967" y="2674783"/>
                  <a:pt x="4117801" y="2674663"/>
                </a:cubicBezTo>
                <a:cubicBezTo>
                  <a:pt x="4117895" y="2674659"/>
                  <a:pt x="4117959" y="2674659"/>
                  <a:pt x="4118054" y="2674659"/>
                </a:cubicBezTo>
                <a:close/>
                <a:moveTo>
                  <a:pt x="4113316" y="1271979"/>
                </a:moveTo>
                <a:cubicBezTo>
                  <a:pt x="4126139" y="1274598"/>
                  <a:pt x="4138647" y="1266329"/>
                  <a:pt x="4141269" y="1253511"/>
                </a:cubicBezTo>
                <a:cubicBezTo>
                  <a:pt x="4141269" y="1253508"/>
                  <a:pt x="4141269" y="1253505"/>
                  <a:pt x="4141269" y="1253502"/>
                </a:cubicBezTo>
                <a:lnTo>
                  <a:pt x="4189121" y="1253502"/>
                </a:lnTo>
                <a:lnTo>
                  <a:pt x="4189121" y="1480917"/>
                </a:lnTo>
                <a:lnTo>
                  <a:pt x="4246449" y="1480917"/>
                </a:lnTo>
                <a:cubicBezTo>
                  <a:pt x="4249070" y="1493735"/>
                  <a:pt x="4261578" y="1502007"/>
                  <a:pt x="4274402" y="1499389"/>
                </a:cubicBezTo>
                <a:cubicBezTo>
                  <a:pt x="4287225" y="1496773"/>
                  <a:pt x="4295501" y="1484259"/>
                  <a:pt x="4292879" y="1471442"/>
                </a:cubicBezTo>
                <a:cubicBezTo>
                  <a:pt x="4290258" y="1458624"/>
                  <a:pt x="4277750" y="1450352"/>
                  <a:pt x="4264926" y="1452971"/>
                </a:cubicBezTo>
                <a:cubicBezTo>
                  <a:pt x="4255608" y="1454869"/>
                  <a:pt x="4248344" y="1462140"/>
                  <a:pt x="4246449" y="1471442"/>
                </a:cubicBezTo>
                <a:lnTo>
                  <a:pt x="4198597" y="1471442"/>
                </a:lnTo>
                <a:lnTo>
                  <a:pt x="4198597" y="1244026"/>
                </a:lnTo>
                <a:lnTo>
                  <a:pt x="4141269" y="1244026"/>
                </a:lnTo>
                <a:cubicBezTo>
                  <a:pt x="4138647" y="1231209"/>
                  <a:pt x="4126139" y="1222940"/>
                  <a:pt x="4113316" y="1225561"/>
                </a:cubicBezTo>
                <a:cubicBezTo>
                  <a:pt x="4100492" y="1228180"/>
                  <a:pt x="4092216" y="1240697"/>
                  <a:pt x="4094838" y="1253515"/>
                </a:cubicBezTo>
                <a:cubicBezTo>
                  <a:pt x="4096765" y="1262813"/>
                  <a:pt x="4104029" y="1270078"/>
                  <a:pt x="4113316" y="1271979"/>
                </a:cubicBezTo>
                <a:close/>
                <a:moveTo>
                  <a:pt x="4269664" y="1461966"/>
                </a:moveTo>
                <a:cubicBezTo>
                  <a:pt x="4277529" y="1461966"/>
                  <a:pt x="4283877" y="1468331"/>
                  <a:pt x="4283877" y="1476180"/>
                </a:cubicBezTo>
                <a:cubicBezTo>
                  <a:pt x="4283877" y="1484029"/>
                  <a:pt x="4277529" y="1490393"/>
                  <a:pt x="4269664" y="1490393"/>
                </a:cubicBezTo>
                <a:cubicBezTo>
                  <a:pt x="4261799" y="1490393"/>
                  <a:pt x="4255451" y="1484029"/>
                  <a:pt x="4255451" y="1476180"/>
                </a:cubicBezTo>
                <a:cubicBezTo>
                  <a:pt x="4255324" y="1468350"/>
                  <a:pt x="4261578" y="1461900"/>
                  <a:pt x="4269411" y="1461780"/>
                </a:cubicBezTo>
                <a:cubicBezTo>
                  <a:pt x="4269506" y="1461777"/>
                  <a:pt x="4269569" y="1461777"/>
                  <a:pt x="4269664" y="1461777"/>
                </a:cubicBezTo>
                <a:close/>
                <a:moveTo>
                  <a:pt x="4118054" y="1234551"/>
                </a:moveTo>
                <a:cubicBezTo>
                  <a:pt x="4125918" y="1234551"/>
                  <a:pt x="4132267" y="1240915"/>
                  <a:pt x="4132267" y="1248764"/>
                </a:cubicBezTo>
                <a:cubicBezTo>
                  <a:pt x="4132267" y="1256613"/>
                  <a:pt x="4125918" y="1262977"/>
                  <a:pt x="4118054" y="1262977"/>
                </a:cubicBezTo>
                <a:cubicBezTo>
                  <a:pt x="4110189" y="1262977"/>
                  <a:pt x="4103840" y="1256613"/>
                  <a:pt x="4103840" y="1248764"/>
                </a:cubicBezTo>
                <a:cubicBezTo>
                  <a:pt x="4103714" y="1240934"/>
                  <a:pt x="4109967" y="1234484"/>
                  <a:pt x="4117801" y="1234364"/>
                </a:cubicBezTo>
                <a:cubicBezTo>
                  <a:pt x="4117895" y="1234361"/>
                  <a:pt x="4117959" y="1234361"/>
                  <a:pt x="4118054" y="1234361"/>
                </a:cubicBezTo>
                <a:close/>
                <a:moveTo>
                  <a:pt x="4494300" y="2238969"/>
                </a:moveTo>
                <a:lnTo>
                  <a:pt x="4729233" y="2238969"/>
                </a:lnTo>
                <a:lnTo>
                  <a:pt x="4729233" y="1954037"/>
                </a:lnTo>
                <a:cubicBezTo>
                  <a:pt x="4742056" y="1951421"/>
                  <a:pt x="4750332" y="1938907"/>
                  <a:pt x="4747710" y="1926090"/>
                </a:cubicBezTo>
                <a:cubicBezTo>
                  <a:pt x="4745089" y="1913269"/>
                  <a:pt x="4732581" y="1905000"/>
                  <a:pt x="4719757" y="1907615"/>
                </a:cubicBezTo>
                <a:cubicBezTo>
                  <a:pt x="4706933" y="1910234"/>
                  <a:pt x="4698658" y="1922745"/>
                  <a:pt x="4701280" y="1935565"/>
                </a:cubicBezTo>
                <a:cubicBezTo>
                  <a:pt x="4703175" y="1944867"/>
                  <a:pt x="4710439" y="1952138"/>
                  <a:pt x="4719757" y="1954037"/>
                </a:cubicBezTo>
                <a:lnTo>
                  <a:pt x="4719757" y="2229304"/>
                </a:lnTo>
                <a:lnTo>
                  <a:pt x="4490415" y="2229304"/>
                </a:lnTo>
                <a:lnTo>
                  <a:pt x="4340731" y="2378956"/>
                </a:lnTo>
                <a:lnTo>
                  <a:pt x="4340731" y="2741621"/>
                </a:lnTo>
                <a:cubicBezTo>
                  <a:pt x="4327907" y="2744236"/>
                  <a:pt x="4319632" y="2756750"/>
                  <a:pt x="4322254" y="2769568"/>
                </a:cubicBezTo>
                <a:cubicBezTo>
                  <a:pt x="4324875" y="2782388"/>
                  <a:pt x="4337383" y="2790657"/>
                  <a:pt x="4350207" y="2788042"/>
                </a:cubicBezTo>
                <a:cubicBezTo>
                  <a:pt x="4363031" y="2785423"/>
                  <a:pt x="4371306" y="2772912"/>
                  <a:pt x="4368684" y="2760092"/>
                </a:cubicBezTo>
                <a:cubicBezTo>
                  <a:pt x="4366789" y="2750790"/>
                  <a:pt x="4359525" y="2743519"/>
                  <a:pt x="4350207" y="2741621"/>
                </a:cubicBezTo>
                <a:lnTo>
                  <a:pt x="4350207" y="2382841"/>
                </a:lnTo>
                <a:close/>
                <a:moveTo>
                  <a:pt x="4710282" y="1931011"/>
                </a:moveTo>
                <a:cubicBezTo>
                  <a:pt x="4710282" y="1923162"/>
                  <a:pt x="4716630" y="1916797"/>
                  <a:pt x="4724495" y="1916797"/>
                </a:cubicBezTo>
                <a:cubicBezTo>
                  <a:pt x="4732360" y="1916797"/>
                  <a:pt x="4738709" y="1923162"/>
                  <a:pt x="4738709" y="1931011"/>
                </a:cubicBezTo>
                <a:cubicBezTo>
                  <a:pt x="4738709" y="1938860"/>
                  <a:pt x="4732360" y="1945224"/>
                  <a:pt x="4724495" y="1945224"/>
                </a:cubicBezTo>
                <a:cubicBezTo>
                  <a:pt x="4716630" y="1945224"/>
                  <a:pt x="4710282" y="1938863"/>
                  <a:pt x="4710282" y="1931011"/>
                </a:cubicBezTo>
                <a:cubicBezTo>
                  <a:pt x="4710282" y="1930948"/>
                  <a:pt x="4710282" y="1930884"/>
                  <a:pt x="4710282" y="1930821"/>
                </a:cubicBezTo>
                <a:close/>
                <a:moveTo>
                  <a:pt x="4359683" y="2764868"/>
                </a:moveTo>
                <a:cubicBezTo>
                  <a:pt x="4359683" y="2772717"/>
                  <a:pt x="4353334" y="2779081"/>
                  <a:pt x="4345469" y="2779081"/>
                </a:cubicBezTo>
                <a:cubicBezTo>
                  <a:pt x="4337604" y="2779081"/>
                  <a:pt x="4331256" y="2772717"/>
                  <a:pt x="4331256" y="2764868"/>
                </a:cubicBezTo>
                <a:cubicBezTo>
                  <a:pt x="4331256" y="2757019"/>
                  <a:pt x="4337604" y="2750654"/>
                  <a:pt x="4345469" y="2750654"/>
                </a:cubicBezTo>
                <a:cubicBezTo>
                  <a:pt x="4353239" y="2750654"/>
                  <a:pt x="4359588" y="2756902"/>
                  <a:pt x="4359683" y="2764678"/>
                </a:cubicBezTo>
                <a:close/>
                <a:moveTo>
                  <a:pt x="4189121" y="1575200"/>
                </a:moveTo>
                <a:cubicBezTo>
                  <a:pt x="4201945" y="1577819"/>
                  <a:pt x="4214453" y="1569549"/>
                  <a:pt x="4217074" y="1556732"/>
                </a:cubicBezTo>
                <a:cubicBezTo>
                  <a:pt x="4217074" y="1556729"/>
                  <a:pt x="4217074" y="1556726"/>
                  <a:pt x="4217074" y="1556723"/>
                </a:cubicBezTo>
                <a:lnTo>
                  <a:pt x="4501817" y="1556723"/>
                </a:lnTo>
                <a:lnTo>
                  <a:pt x="4501817" y="1195985"/>
                </a:lnTo>
                <a:cubicBezTo>
                  <a:pt x="4514641" y="1193369"/>
                  <a:pt x="4522916" y="1180855"/>
                  <a:pt x="4520295" y="1168038"/>
                </a:cubicBezTo>
                <a:cubicBezTo>
                  <a:pt x="4517673" y="1155217"/>
                  <a:pt x="4505165" y="1146948"/>
                  <a:pt x="4492342" y="1149563"/>
                </a:cubicBezTo>
                <a:cubicBezTo>
                  <a:pt x="4479518" y="1152179"/>
                  <a:pt x="4471242" y="1164693"/>
                  <a:pt x="4473864" y="1177513"/>
                </a:cubicBezTo>
                <a:cubicBezTo>
                  <a:pt x="4475759" y="1186815"/>
                  <a:pt x="4483024" y="1194086"/>
                  <a:pt x="4492342" y="1195985"/>
                </a:cubicBezTo>
                <a:lnTo>
                  <a:pt x="4492342" y="1547057"/>
                </a:lnTo>
                <a:lnTo>
                  <a:pt x="4217074" y="1547057"/>
                </a:lnTo>
                <a:cubicBezTo>
                  <a:pt x="4214453" y="1534240"/>
                  <a:pt x="4201945" y="1525971"/>
                  <a:pt x="4189121" y="1528593"/>
                </a:cubicBezTo>
                <a:cubicBezTo>
                  <a:pt x="4176297" y="1531211"/>
                  <a:pt x="4168022" y="1543728"/>
                  <a:pt x="4170643" y="1556546"/>
                </a:cubicBezTo>
                <a:cubicBezTo>
                  <a:pt x="4172570" y="1565844"/>
                  <a:pt x="4179835" y="1573109"/>
                  <a:pt x="4189121" y="1575011"/>
                </a:cubicBezTo>
                <a:close/>
                <a:moveTo>
                  <a:pt x="4482866" y="1172959"/>
                </a:moveTo>
                <a:cubicBezTo>
                  <a:pt x="4482866" y="1165110"/>
                  <a:pt x="4489215" y="1158745"/>
                  <a:pt x="4497080" y="1158745"/>
                </a:cubicBezTo>
                <a:cubicBezTo>
                  <a:pt x="4504944" y="1158745"/>
                  <a:pt x="4511293" y="1165110"/>
                  <a:pt x="4511293" y="1172959"/>
                </a:cubicBezTo>
                <a:cubicBezTo>
                  <a:pt x="4511293" y="1180808"/>
                  <a:pt x="4504944" y="1187172"/>
                  <a:pt x="4497080" y="1187172"/>
                </a:cubicBezTo>
                <a:cubicBezTo>
                  <a:pt x="4489215" y="1187172"/>
                  <a:pt x="4482866" y="1180811"/>
                  <a:pt x="4482866" y="1172959"/>
                </a:cubicBezTo>
                <a:cubicBezTo>
                  <a:pt x="4482866" y="1172896"/>
                  <a:pt x="4482866" y="1172833"/>
                  <a:pt x="4482866" y="1172769"/>
                </a:cubicBezTo>
                <a:close/>
                <a:moveTo>
                  <a:pt x="4193859" y="1537771"/>
                </a:moveTo>
                <a:cubicBezTo>
                  <a:pt x="4201724" y="1537771"/>
                  <a:pt x="4208072" y="1544136"/>
                  <a:pt x="4208072" y="1551985"/>
                </a:cubicBezTo>
                <a:cubicBezTo>
                  <a:pt x="4208072" y="1559834"/>
                  <a:pt x="4201724" y="1566198"/>
                  <a:pt x="4193859" y="1566198"/>
                </a:cubicBezTo>
                <a:cubicBezTo>
                  <a:pt x="4185994" y="1566198"/>
                  <a:pt x="4179645" y="1559834"/>
                  <a:pt x="4179645" y="1551985"/>
                </a:cubicBezTo>
                <a:cubicBezTo>
                  <a:pt x="4179519" y="1544155"/>
                  <a:pt x="4185773" y="1537705"/>
                  <a:pt x="4193606" y="1537585"/>
                </a:cubicBezTo>
                <a:cubicBezTo>
                  <a:pt x="4193701" y="1537582"/>
                  <a:pt x="4193764" y="1537582"/>
                  <a:pt x="4193859" y="1537582"/>
                </a:cubicBezTo>
                <a:close/>
                <a:moveTo>
                  <a:pt x="4046986" y="1149712"/>
                </a:moveTo>
                <a:cubicBezTo>
                  <a:pt x="4034162" y="1147100"/>
                  <a:pt x="4021655" y="1155372"/>
                  <a:pt x="4019033" y="1168193"/>
                </a:cubicBezTo>
                <a:cubicBezTo>
                  <a:pt x="4016443" y="1181010"/>
                  <a:pt x="4024687" y="1193521"/>
                  <a:pt x="4037511" y="1196136"/>
                </a:cubicBezTo>
                <a:cubicBezTo>
                  <a:pt x="4050334" y="1198748"/>
                  <a:pt x="4062842" y="1190479"/>
                  <a:pt x="4065464" y="1177665"/>
                </a:cubicBezTo>
                <a:lnTo>
                  <a:pt x="4198597" y="1177665"/>
                </a:lnTo>
                <a:lnTo>
                  <a:pt x="4198597" y="950250"/>
                </a:lnTo>
                <a:lnTo>
                  <a:pt x="4246449" y="950250"/>
                </a:lnTo>
                <a:cubicBezTo>
                  <a:pt x="4249070" y="963067"/>
                  <a:pt x="4261578" y="971339"/>
                  <a:pt x="4274402" y="968721"/>
                </a:cubicBezTo>
                <a:cubicBezTo>
                  <a:pt x="4287225" y="966105"/>
                  <a:pt x="4295501" y="953591"/>
                  <a:pt x="4292879" y="940774"/>
                </a:cubicBezTo>
                <a:cubicBezTo>
                  <a:pt x="4290258" y="927956"/>
                  <a:pt x="4277750" y="919684"/>
                  <a:pt x="4264926" y="922303"/>
                </a:cubicBezTo>
                <a:cubicBezTo>
                  <a:pt x="4255608" y="924201"/>
                  <a:pt x="4248344" y="931472"/>
                  <a:pt x="4246449" y="940774"/>
                </a:cubicBezTo>
                <a:lnTo>
                  <a:pt x="4189121" y="940774"/>
                </a:lnTo>
                <a:lnTo>
                  <a:pt x="4189121" y="1168189"/>
                </a:lnTo>
                <a:lnTo>
                  <a:pt x="4065464" y="1168189"/>
                </a:lnTo>
                <a:cubicBezTo>
                  <a:pt x="4063569" y="1158878"/>
                  <a:pt x="4056304" y="1151601"/>
                  <a:pt x="4046986" y="1149712"/>
                </a:cubicBezTo>
                <a:close/>
                <a:moveTo>
                  <a:pt x="4042248" y="1187141"/>
                </a:moveTo>
                <a:cubicBezTo>
                  <a:pt x="4034384" y="1187141"/>
                  <a:pt x="4028035" y="1180776"/>
                  <a:pt x="4028035" y="1172927"/>
                </a:cubicBezTo>
                <a:cubicBezTo>
                  <a:pt x="4028035" y="1165078"/>
                  <a:pt x="4034384" y="1158714"/>
                  <a:pt x="4042248" y="1158714"/>
                </a:cubicBezTo>
                <a:cubicBezTo>
                  <a:pt x="4050113" y="1158714"/>
                  <a:pt x="4056462" y="1165078"/>
                  <a:pt x="4056462" y="1172927"/>
                </a:cubicBezTo>
                <a:cubicBezTo>
                  <a:pt x="4056367" y="1180707"/>
                  <a:pt x="4050018" y="1186967"/>
                  <a:pt x="4042248" y="1186983"/>
                </a:cubicBezTo>
                <a:close/>
                <a:moveTo>
                  <a:pt x="4269664" y="931298"/>
                </a:moveTo>
                <a:cubicBezTo>
                  <a:pt x="4277529" y="931298"/>
                  <a:pt x="4283877" y="937663"/>
                  <a:pt x="4283877" y="945512"/>
                </a:cubicBezTo>
                <a:cubicBezTo>
                  <a:pt x="4283877" y="953361"/>
                  <a:pt x="4277529" y="959725"/>
                  <a:pt x="4269664" y="959725"/>
                </a:cubicBezTo>
                <a:cubicBezTo>
                  <a:pt x="4261799" y="959725"/>
                  <a:pt x="4255451" y="953361"/>
                  <a:pt x="4255451" y="945512"/>
                </a:cubicBezTo>
                <a:cubicBezTo>
                  <a:pt x="4255356" y="937678"/>
                  <a:pt x="4261610" y="931248"/>
                  <a:pt x="4269443" y="931140"/>
                </a:cubicBezTo>
                <a:cubicBezTo>
                  <a:pt x="4269506" y="931140"/>
                  <a:pt x="4269601" y="931140"/>
                  <a:pt x="4269664" y="931140"/>
                </a:cubicBezTo>
                <a:close/>
                <a:moveTo>
                  <a:pt x="4852890" y="1926241"/>
                </a:moveTo>
                <a:cubicBezTo>
                  <a:pt x="4850268" y="1939062"/>
                  <a:pt x="4858544" y="1951573"/>
                  <a:pt x="4871368" y="1954185"/>
                </a:cubicBezTo>
                <a:cubicBezTo>
                  <a:pt x="4884191" y="1956797"/>
                  <a:pt x="4896699" y="1948525"/>
                  <a:pt x="4899321" y="1935704"/>
                </a:cubicBezTo>
                <a:cubicBezTo>
                  <a:pt x="4901911" y="1922890"/>
                  <a:pt x="4893667" y="1910382"/>
                  <a:pt x="4880843" y="1907764"/>
                </a:cubicBezTo>
                <a:lnTo>
                  <a:pt x="4880843" y="1774473"/>
                </a:lnTo>
                <a:lnTo>
                  <a:pt x="4795562" y="1774473"/>
                </a:lnTo>
                <a:lnTo>
                  <a:pt x="4795562" y="1850278"/>
                </a:lnTo>
                <a:lnTo>
                  <a:pt x="4568147" y="1850278"/>
                </a:lnTo>
                <a:lnTo>
                  <a:pt x="4568147" y="2077694"/>
                </a:lnTo>
                <a:lnTo>
                  <a:pt x="4444490" y="2077694"/>
                </a:lnTo>
                <a:cubicBezTo>
                  <a:pt x="4441868" y="2064876"/>
                  <a:pt x="4429360" y="2056604"/>
                  <a:pt x="4416537" y="2059223"/>
                </a:cubicBezTo>
                <a:cubicBezTo>
                  <a:pt x="4403713" y="2061838"/>
                  <a:pt x="4395437" y="2074352"/>
                  <a:pt x="4398059" y="2087169"/>
                </a:cubicBezTo>
                <a:cubicBezTo>
                  <a:pt x="4400681" y="2099987"/>
                  <a:pt x="4413188" y="2108259"/>
                  <a:pt x="4426012" y="2105641"/>
                </a:cubicBezTo>
                <a:cubicBezTo>
                  <a:pt x="4435330" y="2103742"/>
                  <a:pt x="4442595" y="2096471"/>
                  <a:pt x="4444490" y="2087169"/>
                </a:cubicBezTo>
                <a:lnTo>
                  <a:pt x="4577623" y="2087169"/>
                </a:lnTo>
                <a:lnTo>
                  <a:pt x="4577623" y="1859754"/>
                </a:lnTo>
                <a:lnTo>
                  <a:pt x="4805038" y="1859754"/>
                </a:lnTo>
                <a:lnTo>
                  <a:pt x="4805038" y="1783949"/>
                </a:lnTo>
                <a:lnTo>
                  <a:pt x="4871368" y="1783949"/>
                </a:lnTo>
                <a:lnTo>
                  <a:pt x="4871368" y="1907764"/>
                </a:lnTo>
                <a:cubicBezTo>
                  <a:pt x="4862113" y="1909640"/>
                  <a:pt x="4854848" y="1916838"/>
                  <a:pt x="4852890" y="1926083"/>
                </a:cubicBezTo>
                <a:close/>
                <a:moveTo>
                  <a:pt x="4421274" y="2096803"/>
                </a:moveTo>
                <a:cubicBezTo>
                  <a:pt x="4413410" y="2096803"/>
                  <a:pt x="4407061" y="2090438"/>
                  <a:pt x="4407061" y="2082589"/>
                </a:cubicBezTo>
                <a:cubicBezTo>
                  <a:pt x="4407061" y="2074740"/>
                  <a:pt x="4413410" y="2068376"/>
                  <a:pt x="4421274" y="2068376"/>
                </a:cubicBezTo>
                <a:cubicBezTo>
                  <a:pt x="4429139" y="2068376"/>
                  <a:pt x="4435488" y="2074740"/>
                  <a:pt x="4435488" y="2082589"/>
                </a:cubicBezTo>
                <a:cubicBezTo>
                  <a:pt x="4435393" y="2090369"/>
                  <a:pt x="4429044" y="2096629"/>
                  <a:pt x="4421274" y="2096645"/>
                </a:cubicBezTo>
                <a:close/>
                <a:moveTo>
                  <a:pt x="4876105" y="1916765"/>
                </a:moveTo>
                <a:cubicBezTo>
                  <a:pt x="4883970" y="1916765"/>
                  <a:pt x="4890319" y="1923130"/>
                  <a:pt x="4890319" y="1930979"/>
                </a:cubicBezTo>
                <a:cubicBezTo>
                  <a:pt x="4890319" y="1938828"/>
                  <a:pt x="4883970" y="1945192"/>
                  <a:pt x="4876105" y="1945192"/>
                </a:cubicBezTo>
                <a:cubicBezTo>
                  <a:pt x="4868241" y="1945192"/>
                  <a:pt x="4861892" y="1938828"/>
                  <a:pt x="4861892" y="1930979"/>
                </a:cubicBezTo>
                <a:cubicBezTo>
                  <a:pt x="4861797" y="1923146"/>
                  <a:pt x="4868051" y="1916712"/>
                  <a:pt x="4875884" y="1916608"/>
                </a:cubicBezTo>
                <a:cubicBezTo>
                  <a:pt x="4875947" y="1916608"/>
                  <a:pt x="4876042" y="1916608"/>
                  <a:pt x="4876105" y="1916608"/>
                </a:cubicBezTo>
                <a:close/>
                <a:moveTo>
                  <a:pt x="4777085" y="1253470"/>
                </a:moveTo>
                <a:cubicBezTo>
                  <a:pt x="4779706" y="1266288"/>
                  <a:pt x="4792214" y="1274560"/>
                  <a:pt x="4805038" y="1271941"/>
                </a:cubicBezTo>
                <a:cubicBezTo>
                  <a:pt x="4817862" y="1269326"/>
                  <a:pt x="4826137" y="1256812"/>
                  <a:pt x="4823516" y="1243995"/>
                </a:cubicBezTo>
                <a:cubicBezTo>
                  <a:pt x="4820894" y="1231177"/>
                  <a:pt x="4808386" y="1222905"/>
                  <a:pt x="4795562" y="1225523"/>
                </a:cubicBezTo>
                <a:cubicBezTo>
                  <a:pt x="4786245" y="1227422"/>
                  <a:pt x="4778980" y="1234693"/>
                  <a:pt x="4777085" y="1243995"/>
                </a:cubicBezTo>
                <a:lnTo>
                  <a:pt x="4719757" y="1243995"/>
                </a:lnTo>
                <a:lnTo>
                  <a:pt x="4719757" y="1708301"/>
                </a:lnTo>
                <a:lnTo>
                  <a:pt x="4947173" y="1708301"/>
                </a:lnTo>
                <a:lnTo>
                  <a:pt x="4947173" y="2011522"/>
                </a:lnTo>
                <a:lnTo>
                  <a:pt x="5004501" y="2011522"/>
                </a:lnTo>
                <a:cubicBezTo>
                  <a:pt x="5007122" y="2024339"/>
                  <a:pt x="5019630" y="2032612"/>
                  <a:pt x="5032454" y="2029993"/>
                </a:cubicBezTo>
                <a:cubicBezTo>
                  <a:pt x="5045277" y="2027378"/>
                  <a:pt x="5053553" y="2014864"/>
                  <a:pt x="5050931" y="2002046"/>
                </a:cubicBezTo>
                <a:cubicBezTo>
                  <a:pt x="5048310" y="1989229"/>
                  <a:pt x="5035802" y="1980957"/>
                  <a:pt x="5022978" y="1983575"/>
                </a:cubicBezTo>
                <a:cubicBezTo>
                  <a:pt x="5013660" y="1985474"/>
                  <a:pt x="5006396" y="1992745"/>
                  <a:pt x="5004501" y="2002046"/>
                </a:cubicBezTo>
                <a:lnTo>
                  <a:pt x="4956648" y="2002046"/>
                </a:lnTo>
                <a:lnTo>
                  <a:pt x="4956648" y="1698826"/>
                </a:lnTo>
                <a:lnTo>
                  <a:pt x="4729233" y="1698826"/>
                </a:lnTo>
                <a:lnTo>
                  <a:pt x="4729233" y="1253470"/>
                </a:lnTo>
                <a:close/>
                <a:moveTo>
                  <a:pt x="4800300" y="1234519"/>
                </a:moveTo>
                <a:cubicBezTo>
                  <a:pt x="4808165" y="1234519"/>
                  <a:pt x="4814514" y="1240883"/>
                  <a:pt x="4814514" y="1248732"/>
                </a:cubicBezTo>
                <a:cubicBezTo>
                  <a:pt x="4814514" y="1256581"/>
                  <a:pt x="4808165" y="1262946"/>
                  <a:pt x="4800300" y="1262946"/>
                </a:cubicBezTo>
                <a:cubicBezTo>
                  <a:pt x="4792436" y="1262946"/>
                  <a:pt x="4786087" y="1256581"/>
                  <a:pt x="4786087" y="1248732"/>
                </a:cubicBezTo>
                <a:cubicBezTo>
                  <a:pt x="4785992" y="1240899"/>
                  <a:pt x="4792246" y="1234468"/>
                  <a:pt x="4800079" y="1234361"/>
                </a:cubicBezTo>
                <a:cubicBezTo>
                  <a:pt x="4800142" y="1234361"/>
                  <a:pt x="4800237" y="1234361"/>
                  <a:pt x="4800300" y="1234361"/>
                </a:cubicBezTo>
                <a:close/>
                <a:moveTo>
                  <a:pt x="5027716" y="1992571"/>
                </a:moveTo>
                <a:cubicBezTo>
                  <a:pt x="5035581" y="1992571"/>
                  <a:pt x="5041929" y="1998935"/>
                  <a:pt x="5041929" y="2006784"/>
                </a:cubicBezTo>
                <a:cubicBezTo>
                  <a:pt x="5041929" y="2014633"/>
                  <a:pt x="5035581" y="2020998"/>
                  <a:pt x="5027716" y="2020998"/>
                </a:cubicBezTo>
                <a:cubicBezTo>
                  <a:pt x="5019851" y="2020998"/>
                  <a:pt x="5013502" y="2014633"/>
                  <a:pt x="5013502" y="2006784"/>
                </a:cubicBezTo>
                <a:cubicBezTo>
                  <a:pt x="5013408" y="1998951"/>
                  <a:pt x="5019661" y="1992517"/>
                  <a:pt x="5027495" y="1992413"/>
                </a:cubicBezTo>
                <a:cubicBezTo>
                  <a:pt x="5027558" y="1992413"/>
                  <a:pt x="5027653" y="1992413"/>
                  <a:pt x="5027716" y="1992413"/>
                </a:cubicBezTo>
                <a:close/>
                <a:moveTo>
                  <a:pt x="5063692" y="2077851"/>
                </a:moveTo>
                <a:lnTo>
                  <a:pt x="4975252" y="2077851"/>
                </a:lnTo>
                <a:cubicBezTo>
                  <a:pt x="4972631" y="2065034"/>
                  <a:pt x="4960123" y="2056762"/>
                  <a:pt x="4947299" y="2059380"/>
                </a:cubicBezTo>
                <a:cubicBezTo>
                  <a:pt x="4934475" y="2061996"/>
                  <a:pt x="4926200" y="2074510"/>
                  <a:pt x="4928821" y="2087327"/>
                </a:cubicBezTo>
                <a:cubicBezTo>
                  <a:pt x="4931443" y="2100145"/>
                  <a:pt x="4943951" y="2108417"/>
                  <a:pt x="4956775" y="2105798"/>
                </a:cubicBezTo>
                <a:cubicBezTo>
                  <a:pt x="4966092" y="2103900"/>
                  <a:pt x="4973357" y="2096629"/>
                  <a:pt x="4975252" y="2087327"/>
                </a:cubicBezTo>
                <a:lnTo>
                  <a:pt x="5067703" y="2087327"/>
                </a:lnTo>
                <a:lnTo>
                  <a:pt x="5143508" y="2011522"/>
                </a:lnTo>
                <a:lnTo>
                  <a:pt x="5156142" y="2011522"/>
                </a:lnTo>
                <a:cubicBezTo>
                  <a:pt x="5158764" y="2024339"/>
                  <a:pt x="5171272" y="2032612"/>
                  <a:pt x="5184096" y="2029993"/>
                </a:cubicBezTo>
                <a:cubicBezTo>
                  <a:pt x="5196919" y="2027378"/>
                  <a:pt x="5205195" y="2014864"/>
                  <a:pt x="5202573" y="2002046"/>
                </a:cubicBezTo>
                <a:cubicBezTo>
                  <a:pt x="5199952" y="1989229"/>
                  <a:pt x="5187443" y="1980957"/>
                  <a:pt x="5174620" y="1983575"/>
                </a:cubicBezTo>
                <a:cubicBezTo>
                  <a:pt x="5165302" y="1985474"/>
                  <a:pt x="5158038" y="1992745"/>
                  <a:pt x="5156142" y="2002046"/>
                </a:cubicBezTo>
                <a:lnTo>
                  <a:pt x="5139529" y="2002046"/>
                </a:lnTo>
                <a:lnTo>
                  <a:pt x="5098815" y="2042792"/>
                </a:lnTo>
                <a:lnTo>
                  <a:pt x="5098815" y="2042792"/>
                </a:lnTo>
                <a:close/>
                <a:moveTo>
                  <a:pt x="4951911" y="2096803"/>
                </a:moveTo>
                <a:cubicBezTo>
                  <a:pt x="4944046" y="2096803"/>
                  <a:pt x="4937697" y="2090438"/>
                  <a:pt x="4937697" y="2082589"/>
                </a:cubicBezTo>
                <a:cubicBezTo>
                  <a:pt x="4937697" y="2074740"/>
                  <a:pt x="4944046" y="2068376"/>
                  <a:pt x="4951911" y="2068376"/>
                </a:cubicBezTo>
                <a:cubicBezTo>
                  <a:pt x="4959775" y="2068376"/>
                  <a:pt x="4966124" y="2074740"/>
                  <a:pt x="4966124" y="2082589"/>
                </a:cubicBezTo>
                <a:cubicBezTo>
                  <a:pt x="4966029" y="2090369"/>
                  <a:pt x="4959681" y="2096629"/>
                  <a:pt x="4951911" y="2096645"/>
                </a:cubicBezTo>
                <a:close/>
                <a:moveTo>
                  <a:pt x="5179326" y="1992571"/>
                </a:moveTo>
                <a:cubicBezTo>
                  <a:pt x="5187191" y="1992571"/>
                  <a:pt x="5193540" y="1998935"/>
                  <a:pt x="5193540" y="2006784"/>
                </a:cubicBezTo>
                <a:cubicBezTo>
                  <a:pt x="5193540" y="2014633"/>
                  <a:pt x="5187191" y="2020998"/>
                  <a:pt x="5179326" y="2020998"/>
                </a:cubicBezTo>
                <a:cubicBezTo>
                  <a:pt x="5171461" y="2020998"/>
                  <a:pt x="5165113" y="2014633"/>
                  <a:pt x="5165113" y="2006784"/>
                </a:cubicBezTo>
                <a:cubicBezTo>
                  <a:pt x="5165018" y="1998951"/>
                  <a:pt x="5171272" y="1992517"/>
                  <a:pt x="5179105" y="1992413"/>
                </a:cubicBezTo>
                <a:cubicBezTo>
                  <a:pt x="5179168" y="1992413"/>
                  <a:pt x="5179263" y="1992413"/>
                  <a:pt x="5179326" y="1992413"/>
                </a:cubicBezTo>
                <a:close/>
                <a:moveTo>
                  <a:pt x="3734290" y="1347753"/>
                </a:moveTo>
                <a:cubicBezTo>
                  <a:pt x="3747113" y="1350371"/>
                  <a:pt x="3759621" y="1342102"/>
                  <a:pt x="3762243" y="1329285"/>
                </a:cubicBezTo>
                <a:cubicBezTo>
                  <a:pt x="3762243" y="1329282"/>
                  <a:pt x="3762243" y="1329279"/>
                  <a:pt x="3762243" y="1329275"/>
                </a:cubicBezTo>
                <a:lnTo>
                  <a:pt x="3850682" y="1329275"/>
                </a:lnTo>
                <a:lnTo>
                  <a:pt x="3961579" y="1440172"/>
                </a:lnTo>
                <a:lnTo>
                  <a:pt x="3961579" y="1547057"/>
                </a:lnTo>
                <a:lnTo>
                  <a:pt x="3913727" y="1547057"/>
                </a:lnTo>
                <a:cubicBezTo>
                  <a:pt x="3911105" y="1534240"/>
                  <a:pt x="3898598" y="1525968"/>
                  <a:pt x="3885774" y="1528586"/>
                </a:cubicBezTo>
                <a:cubicBezTo>
                  <a:pt x="3872950" y="1531201"/>
                  <a:pt x="3864675" y="1543716"/>
                  <a:pt x="3867296" y="1556533"/>
                </a:cubicBezTo>
                <a:cubicBezTo>
                  <a:pt x="3869918" y="1569350"/>
                  <a:pt x="3882426" y="1577623"/>
                  <a:pt x="3895249" y="1575004"/>
                </a:cubicBezTo>
                <a:cubicBezTo>
                  <a:pt x="3904567" y="1573106"/>
                  <a:pt x="3911832" y="1565835"/>
                  <a:pt x="3913727" y="1556533"/>
                </a:cubicBezTo>
                <a:lnTo>
                  <a:pt x="3971055" y="1556533"/>
                </a:lnTo>
                <a:lnTo>
                  <a:pt x="3971055" y="1436129"/>
                </a:lnTo>
                <a:lnTo>
                  <a:pt x="3854694" y="1319642"/>
                </a:lnTo>
                <a:lnTo>
                  <a:pt x="3762243" y="1319642"/>
                </a:lnTo>
                <a:cubicBezTo>
                  <a:pt x="3759621" y="1306824"/>
                  <a:pt x="3747113" y="1298555"/>
                  <a:pt x="3734290" y="1301177"/>
                </a:cubicBezTo>
                <a:cubicBezTo>
                  <a:pt x="3721466" y="1303795"/>
                  <a:pt x="3713191" y="1316313"/>
                  <a:pt x="3715812" y="1329130"/>
                </a:cubicBezTo>
                <a:cubicBezTo>
                  <a:pt x="3717739" y="1338429"/>
                  <a:pt x="3725003" y="1345694"/>
                  <a:pt x="3734290" y="1347595"/>
                </a:cubicBezTo>
                <a:close/>
                <a:moveTo>
                  <a:pt x="3890638" y="1566167"/>
                </a:moveTo>
                <a:cubicBezTo>
                  <a:pt x="3882773" y="1566167"/>
                  <a:pt x="3876425" y="1559802"/>
                  <a:pt x="3876425" y="1551953"/>
                </a:cubicBezTo>
                <a:cubicBezTo>
                  <a:pt x="3876425" y="1544104"/>
                  <a:pt x="3882773" y="1537740"/>
                  <a:pt x="3890638" y="1537740"/>
                </a:cubicBezTo>
                <a:cubicBezTo>
                  <a:pt x="3898503" y="1537740"/>
                  <a:pt x="3904851" y="1544104"/>
                  <a:pt x="3904851" y="1551953"/>
                </a:cubicBezTo>
                <a:cubicBezTo>
                  <a:pt x="3904757" y="1559733"/>
                  <a:pt x="3898408" y="1565993"/>
                  <a:pt x="3890638" y="1566009"/>
                </a:cubicBezTo>
                <a:close/>
                <a:moveTo>
                  <a:pt x="3739028" y="1310324"/>
                </a:moveTo>
                <a:cubicBezTo>
                  <a:pt x="3746892" y="1310324"/>
                  <a:pt x="3753241" y="1316689"/>
                  <a:pt x="3753241" y="1324538"/>
                </a:cubicBezTo>
                <a:cubicBezTo>
                  <a:pt x="3753241" y="1332387"/>
                  <a:pt x="3746892" y="1338751"/>
                  <a:pt x="3739028" y="1338751"/>
                </a:cubicBezTo>
                <a:cubicBezTo>
                  <a:pt x="3731163" y="1338751"/>
                  <a:pt x="3724814" y="1332387"/>
                  <a:pt x="3724814" y="1324538"/>
                </a:cubicBezTo>
                <a:cubicBezTo>
                  <a:pt x="3724719" y="1316704"/>
                  <a:pt x="3730973" y="1310274"/>
                  <a:pt x="3738806" y="1310166"/>
                </a:cubicBezTo>
                <a:cubicBezTo>
                  <a:pt x="3738870" y="1310166"/>
                  <a:pt x="3738964" y="1310166"/>
                  <a:pt x="3739028" y="1310166"/>
                </a:cubicBezTo>
                <a:close/>
                <a:moveTo>
                  <a:pt x="2758266" y="391471"/>
                </a:moveTo>
                <a:cubicBezTo>
                  <a:pt x="2745430" y="388855"/>
                  <a:pt x="2732903" y="397143"/>
                  <a:pt x="2730291" y="409983"/>
                </a:cubicBezTo>
                <a:cubicBezTo>
                  <a:pt x="2727676" y="422819"/>
                  <a:pt x="2735964" y="435343"/>
                  <a:pt x="2748800" y="437958"/>
                </a:cubicBezTo>
                <a:cubicBezTo>
                  <a:pt x="2761633" y="440570"/>
                  <a:pt x="2774157" y="432289"/>
                  <a:pt x="2776776" y="419455"/>
                </a:cubicBezTo>
                <a:lnTo>
                  <a:pt x="3052043" y="419455"/>
                </a:lnTo>
                <a:lnTo>
                  <a:pt x="3052043" y="561590"/>
                </a:lnTo>
                <a:lnTo>
                  <a:pt x="2985714" y="561590"/>
                </a:lnTo>
                <a:lnTo>
                  <a:pt x="2985714" y="513738"/>
                </a:lnTo>
                <a:cubicBezTo>
                  <a:pt x="2998534" y="511123"/>
                  <a:pt x="3006803" y="498609"/>
                  <a:pt x="3004185" y="485791"/>
                </a:cubicBezTo>
                <a:cubicBezTo>
                  <a:pt x="3001569" y="472971"/>
                  <a:pt x="2989055" y="464702"/>
                  <a:pt x="2976238" y="467317"/>
                </a:cubicBezTo>
                <a:cubicBezTo>
                  <a:pt x="2963420" y="469932"/>
                  <a:pt x="2955148" y="482446"/>
                  <a:pt x="2957767" y="495267"/>
                </a:cubicBezTo>
                <a:cubicBezTo>
                  <a:pt x="2959665" y="504569"/>
                  <a:pt x="2966936" y="511840"/>
                  <a:pt x="2976238" y="513738"/>
                </a:cubicBezTo>
                <a:lnTo>
                  <a:pt x="2976238" y="571066"/>
                </a:lnTo>
                <a:lnTo>
                  <a:pt x="3061519" y="571066"/>
                </a:lnTo>
                <a:lnTo>
                  <a:pt x="3061519" y="409980"/>
                </a:lnTo>
                <a:lnTo>
                  <a:pt x="2776776" y="409980"/>
                </a:lnTo>
                <a:cubicBezTo>
                  <a:pt x="2774884" y="400652"/>
                  <a:pt x="2767594" y="393363"/>
                  <a:pt x="2758266" y="391471"/>
                </a:cubicBezTo>
                <a:close/>
                <a:moveTo>
                  <a:pt x="2766984" y="419424"/>
                </a:moveTo>
                <a:cubicBezTo>
                  <a:pt x="2764369" y="426827"/>
                  <a:pt x="2756242" y="430709"/>
                  <a:pt x="2748838" y="428094"/>
                </a:cubicBezTo>
                <a:cubicBezTo>
                  <a:pt x="2741434" y="425479"/>
                  <a:pt x="2737553" y="417352"/>
                  <a:pt x="2740168" y="409948"/>
                </a:cubicBezTo>
                <a:cubicBezTo>
                  <a:pt x="2742783" y="402544"/>
                  <a:pt x="2750910" y="398663"/>
                  <a:pt x="2758314" y="401278"/>
                </a:cubicBezTo>
                <a:cubicBezTo>
                  <a:pt x="2765718" y="403893"/>
                  <a:pt x="2769599" y="412020"/>
                  <a:pt x="2766984" y="419424"/>
                </a:cubicBezTo>
                <a:close/>
                <a:moveTo>
                  <a:pt x="2966762" y="490523"/>
                </a:moveTo>
                <a:cubicBezTo>
                  <a:pt x="2966762" y="482674"/>
                  <a:pt x="2973127" y="476309"/>
                  <a:pt x="2980976" y="476309"/>
                </a:cubicBezTo>
                <a:cubicBezTo>
                  <a:pt x="2988825" y="476309"/>
                  <a:pt x="2995189" y="482674"/>
                  <a:pt x="2995189" y="490523"/>
                </a:cubicBezTo>
                <a:cubicBezTo>
                  <a:pt x="2995189" y="498372"/>
                  <a:pt x="2988825" y="504736"/>
                  <a:pt x="2980976" y="504736"/>
                </a:cubicBezTo>
                <a:cubicBezTo>
                  <a:pt x="2973127" y="504736"/>
                  <a:pt x="2966762" y="498372"/>
                  <a:pt x="2966762" y="490523"/>
                </a:cubicBezTo>
                <a:close/>
                <a:moveTo>
                  <a:pt x="2293991" y="1347595"/>
                </a:moveTo>
                <a:cubicBezTo>
                  <a:pt x="2306809" y="1350213"/>
                  <a:pt x="2319323" y="1341944"/>
                  <a:pt x="2321941" y="1329127"/>
                </a:cubicBezTo>
                <a:cubicBezTo>
                  <a:pt x="2321944" y="1329124"/>
                  <a:pt x="2321944" y="1329121"/>
                  <a:pt x="2321944" y="1329117"/>
                </a:cubicBezTo>
                <a:lnTo>
                  <a:pt x="2410384" y="1329117"/>
                </a:lnTo>
                <a:lnTo>
                  <a:pt x="2521280" y="1440014"/>
                </a:lnTo>
                <a:lnTo>
                  <a:pt x="2521280" y="1547057"/>
                </a:lnTo>
                <a:lnTo>
                  <a:pt x="2473555" y="1547057"/>
                </a:lnTo>
                <a:cubicBezTo>
                  <a:pt x="2470940" y="1534240"/>
                  <a:pt x="2458425" y="1525968"/>
                  <a:pt x="2445608" y="1528586"/>
                </a:cubicBezTo>
                <a:cubicBezTo>
                  <a:pt x="2432787" y="1531201"/>
                  <a:pt x="2424518" y="1543716"/>
                  <a:pt x="2427134" y="1556533"/>
                </a:cubicBezTo>
                <a:cubicBezTo>
                  <a:pt x="2429752" y="1569350"/>
                  <a:pt x="2442263" y="1577623"/>
                  <a:pt x="2455084" y="1575004"/>
                </a:cubicBezTo>
                <a:cubicBezTo>
                  <a:pt x="2464385" y="1573106"/>
                  <a:pt x="2471656" y="1565835"/>
                  <a:pt x="2473555" y="1556533"/>
                </a:cubicBezTo>
                <a:lnTo>
                  <a:pt x="2530883" y="1556533"/>
                </a:lnTo>
                <a:lnTo>
                  <a:pt x="2530883" y="1436129"/>
                </a:lnTo>
                <a:lnTo>
                  <a:pt x="2414395" y="1319642"/>
                </a:lnTo>
                <a:lnTo>
                  <a:pt x="2321944" y="1319642"/>
                </a:lnTo>
                <a:cubicBezTo>
                  <a:pt x="2319326" y="1306824"/>
                  <a:pt x="2306809" y="1298555"/>
                  <a:pt x="2293991" y="1301177"/>
                </a:cubicBezTo>
                <a:cubicBezTo>
                  <a:pt x="2281174" y="1303795"/>
                  <a:pt x="2272905" y="1316313"/>
                  <a:pt x="2275526" y="1329130"/>
                </a:cubicBezTo>
                <a:cubicBezTo>
                  <a:pt x="2277428" y="1338429"/>
                  <a:pt x="2284692" y="1345694"/>
                  <a:pt x="2293991" y="1347595"/>
                </a:cubicBezTo>
                <a:close/>
                <a:moveTo>
                  <a:pt x="2450340" y="1566009"/>
                </a:moveTo>
                <a:cubicBezTo>
                  <a:pt x="2442490" y="1566009"/>
                  <a:pt x="2436126" y="1559644"/>
                  <a:pt x="2436126" y="1551795"/>
                </a:cubicBezTo>
                <a:cubicBezTo>
                  <a:pt x="2436126" y="1543946"/>
                  <a:pt x="2442490" y="1537582"/>
                  <a:pt x="2450340" y="1537582"/>
                </a:cubicBezTo>
                <a:cubicBezTo>
                  <a:pt x="2458188" y="1537582"/>
                  <a:pt x="2464553" y="1543946"/>
                  <a:pt x="2464553" y="1551795"/>
                </a:cubicBezTo>
                <a:cubicBezTo>
                  <a:pt x="2464537" y="1559638"/>
                  <a:pt x="2458182" y="1565990"/>
                  <a:pt x="2450340" y="1566009"/>
                </a:cubicBezTo>
                <a:close/>
                <a:moveTo>
                  <a:pt x="2298729" y="1310166"/>
                </a:moveTo>
                <a:cubicBezTo>
                  <a:pt x="2306578" y="1310166"/>
                  <a:pt x="2312943" y="1316531"/>
                  <a:pt x="2312943" y="1324380"/>
                </a:cubicBezTo>
                <a:cubicBezTo>
                  <a:pt x="2312943" y="1332229"/>
                  <a:pt x="2306578" y="1338593"/>
                  <a:pt x="2298729" y="1338593"/>
                </a:cubicBezTo>
                <a:cubicBezTo>
                  <a:pt x="2290880" y="1338593"/>
                  <a:pt x="2284516" y="1332229"/>
                  <a:pt x="2284516" y="1324380"/>
                </a:cubicBezTo>
                <a:cubicBezTo>
                  <a:pt x="2284497" y="1316547"/>
                  <a:pt x="2290833" y="1310185"/>
                  <a:pt x="2298666" y="1310166"/>
                </a:cubicBezTo>
                <a:cubicBezTo>
                  <a:pt x="2298688" y="1310166"/>
                  <a:pt x="2298707" y="1310166"/>
                  <a:pt x="2298729" y="1310166"/>
                </a:cubicBezTo>
                <a:close/>
                <a:moveTo>
                  <a:pt x="2597212" y="713200"/>
                </a:moveTo>
                <a:lnTo>
                  <a:pt x="2597212" y="1016421"/>
                </a:lnTo>
                <a:lnTo>
                  <a:pt x="2549360" y="1016421"/>
                </a:lnTo>
                <a:cubicBezTo>
                  <a:pt x="2546745" y="1003604"/>
                  <a:pt x="2534231" y="995331"/>
                  <a:pt x="2521413" y="997950"/>
                </a:cubicBezTo>
                <a:cubicBezTo>
                  <a:pt x="2508593" y="1000565"/>
                  <a:pt x="2500323" y="1013079"/>
                  <a:pt x="2502939" y="1025897"/>
                </a:cubicBezTo>
                <a:cubicBezTo>
                  <a:pt x="2505557" y="1038714"/>
                  <a:pt x="2518068" y="1046986"/>
                  <a:pt x="2530889" y="1044368"/>
                </a:cubicBezTo>
                <a:cubicBezTo>
                  <a:pt x="2540191" y="1042470"/>
                  <a:pt x="2547462" y="1035199"/>
                  <a:pt x="2549360" y="1025897"/>
                </a:cubicBezTo>
                <a:lnTo>
                  <a:pt x="2606688" y="1025897"/>
                </a:lnTo>
                <a:lnTo>
                  <a:pt x="2606688" y="722676"/>
                </a:lnTo>
                <a:lnTo>
                  <a:pt x="2758298" y="722676"/>
                </a:lnTo>
                <a:lnTo>
                  <a:pt x="2758298" y="589543"/>
                </a:lnTo>
                <a:cubicBezTo>
                  <a:pt x="2771119" y="586928"/>
                  <a:pt x="2779388" y="574414"/>
                  <a:pt x="2776769" y="561596"/>
                </a:cubicBezTo>
                <a:cubicBezTo>
                  <a:pt x="2774154" y="548776"/>
                  <a:pt x="2761640" y="540507"/>
                  <a:pt x="2748822" y="543122"/>
                </a:cubicBezTo>
                <a:cubicBezTo>
                  <a:pt x="2736005" y="545737"/>
                  <a:pt x="2727733" y="558251"/>
                  <a:pt x="2730351" y="571072"/>
                </a:cubicBezTo>
                <a:cubicBezTo>
                  <a:pt x="2732249" y="580374"/>
                  <a:pt x="2739520" y="587645"/>
                  <a:pt x="2748822" y="589543"/>
                </a:cubicBezTo>
                <a:lnTo>
                  <a:pt x="2748822" y="713200"/>
                </a:lnTo>
                <a:close/>
                <a:moveTo>
                  <a:pt x="2526145" y="1035372"/>
                </a:moveTo>
                <a:cubicBezTo>
                  <a:pt x="2518296" y="1035372"/>
                  <a:pt x="2511931" y="1029008"/>
                  <a:pt x="2511931" y="1021159"/>
                </a:cubicBezTo>
                <a:cubicBezTo>
                  <a:pt x="2511931" y="1013310"/>
                  <a:pt x="2518296" y="1006945"/>
                  <a:pt x="2526145" y="1006945"/>
                </a:cubicBezTo>
                <a:cubicBezTo>
                  <a:pt x="2533994" y="1006945"/>
                  <a:pt x="2540358" y="1013310"/>
                  <a:pt x="2540358" y="1021159"/>
                </a:cubicBezTo>
                <a:cubicBezTo>
                  <a:pt x="2540342" y="1029002"/>
                  <a:pt x="2533987" y="1035353"/>
                  <a:pt x="2526145" y="1035372"/>
                </a:cubicBezTo>
                <a:close/>
                <a:moveTo>
                  <a:pt x="2739347" y="566328"/>
                </a:moveTo>
                <a:cubicBezTo>
                  <a:pt x="2739347" y="558479"/>
                  <a:pt x="2745711" y="552114"/>
                  <a:pt x="2753560" y="552114"/>
                </a:cubicBezTo>
                <a:cubicBezTo>
                  <a:pt x="2761409" y="552114"/>
                  <a:pt x="2767774" y="558479"/>
                  <a:pt x="2767774" y="566328"/>
                </a:cubicBezTo>
                <a:cubicBezTo>
                  <a:pt x="2767774" y="574177"/>
                  <a:pt x="2761409" y="580541"/>
                  <a:pt x="2753560" y="580541"/>
                </a:cubicBezTo>
                <a:cubicBezTo>
                  <a:pt x="2745711" y="580541"/>
                  <a:pt x="2739347" y="574177"/>
                  <a:pt x="2739347" y="566328"/>
                </a:cubicBezTo>
                <a:close/>
                <a:moveTo>
                  <a:pt x="4189121" y="3015309"/>
                </a:moveTo>
                <a:cubicBezTo>
                  <a:pt x="4201945" y="3017927"/>
                  <a:pt x="4214453" y="3009658"/>
                  <a:pt x="4217074" y="2996841"/>
                </a:cubicBezTo>
                <a:cubicBezTo>
                  <a:pt x="4217074" y="2996838"/>
                  <a:pt x="4217074" y="2996835"/>
                  <a:pt x="4217074" y="2996831"/>
                </a:cubicBezTo>
                <a:lnTo>
                  <a:pt x="4501817" y="2996831"/>
                </a:lnTo>
                <a:lnTo>
                  <a:pt x="4501817" y="2636283"/>
                </a:lnTo>
                <a:cubicBezTo>
                  <a:pt x="4514641" y="2633668"/>
                  <a:pt x="4522916" y="2621154"/>
                  <a:pt x="4520295" y="2608336"/>
                </a:cubicBezTo>
                <a:cubicBezTo>
                  <a:pt x="4517673" y="2595516"/>
                  <a:pt x="4505165" y="2587247"/>
                  <a:pt x="4492342" y="2589862"/>
                </a:cubicBezTo>
                <a:cubicBezTo>
                  <a:pt x="4479518" y="2592480"/>
                  <a:pt x="4471242" y="2604991"/>
                  <a:pt x="4473864" y="2617812"/>
                </a:cubicBezTo>
                <a:cubicBezTo>
                  <a:pt x="4475759" y="2627114"/>
                  <a:pt x="4483024" y="2634385"/>
                  <a:pt x="4492342" y="2636283"/>
                </a:cubicBezTo>
                <a:lnTo>
                  <a:pt x="4492342" y="2987356"/>
                </a:lnTo>
                <a:lnTo>
                  <a:pt x="4217074" y="2987356"/>
                </a:lnTo>
                <a:cubicBezTo>
                  <a:pt x="4214453" y="2974538"/>
                  <a:pt x="4201945" y="2966269"/>
                  <a:pt x="4189121" y="2968891"/>
                </a:cubicBezTo>
                <a:cubicBezTo>
                  <a:pt x="4176297" y="2971509"/>
                  <a:pt x="4168022" y="2984027"/>
                  <a:pt x="4170643" y="2996844"/>
                </a:cubicBezTo>
                <a:cubicBezTo>
                  <a:pt x="4172570" y="3006143"/>
                  <a:pt x="4179835" y="3013407"/>
                  <a:pt x="4189121" y="3015309"/>
                </a:cubicBezTo>
                <a:close/>
                <a:moveTo>
                  <a:pt x="4482866" y="2613068"/>
                </a:moveTo>
                <a:cubicBezTo>
                  <a:pt x="4482866" y="2605219"/>
                  <a:pt x="4489215" y="2598854"/>
                  <a:pt x="4497080" y="2598854"/>
                </a:cubicBezTo>
                <a:cubicBezTo>
                  <a:pt x="4504944" y="2598854"/>
                  <a:pt x="4511293" y="2605219"/>
                  <a:pt x="4511293" y="2613068"/>
                </a:cubicBezTo>
                <a:cubicBezTo>
                  <a:pt x="4511293" y="2620917"/>
                  <a:pt x="4504944" y="2627281"/>
                  <a:pt x="4497080" y="2627281"/>
                </a:cubicBezTo>
                <a:cubicBezTo>
                  <a:pt x="4489215" y="2627281"/>
                  <a:pt x="4482866" y="2620917"/>
                  <a:pt x="4482866" y="2613068"/>
                </a:cubicBezTo>
                <a:close/>
                <a:moveTo>
                  <a:pt x="4193859" y="2977880"/>
                </a:moveTo>
                <a:cubicBezTo>
                  <a:pt x="4201724" y="2977880"/>
                  <a:pt x="4208072" y="2984245"/>
                  <a:pt x="4208072" y="2992094"/>
                </a:cubicBezTo>
                <a:cubicBezTo>
                  <a:pt x="4208072" y="2999943"/>
                  <a:pt x="4201724" y="3006307"/>
                  <a:pt x="4193859" y="3006307"/>
                </a:cubicBezTo>
                <a:cubicBezTo>
                  <a:pt x="4185994" y="3006307"/>
                  <a:pt x="4179645" y="2999943"/>
                  <a:pt x="4179645" y="2992094"/>
                </a:cubicBezTo>
                <a:cubicBezTo>
                  <a:pt x="4179614" y="2984260"/>
                  <a:pt x="4185962" y="2977899"/>
                  <a:pt x="4193795" y="2977880"/>
                </a:cubicBezTo>
                <a:cubicBezTo>
                  <a:pt x="4193827" y="2977880"/>
                  <a:pt x="4193827" y="2977880"/>
                  <a:pt x="4193859" y="2977880"/>
                </a:cubicBezTo>
                <a:close/>
                <a:moveTo>
                  <a:pt x="3743765" y="1225517"/>
                </a:moveTo>
                <a:cubicBezTo>
                  <a:pt x="3730942" y="1222905"/>
                  <a:pt x="3718434" y="1231177"/>
                  <a:pt x="3715812" y="1243998"/>
                </a:cubicBezTo>
                <a:cubicBezTo>
                  <a:pt x="3713222" y="1256815"/>
                  <a:pt x="3721466" y="1269326"/>
                  <a:pt x="3734290" y="1271941"/>
                </a:cubicBezTo>
                <a:cubicBezTo>
                  <a:pt x="3747113" y="1274554"/>
                  <a:pt x="3759621" y="1266285"/>
                  <a:pt x="3762243" y="1253470"/>
                </a:cubicBezTo>
                <a:lnTo>
                  <a:pt x="3888585" y="1253470"/>
                </a:lnTo>
                <a:lnTo>
                  <a:pt x="4037384" y="1402269"/>
                </a:lnTo>
                <a:lnTo>
                  <a:pt x="4037384" y="1622863"/>
                </a:lnTo>
                <a:lnTo>
                  <a:pt x="3913727" y="1622863"/>
                </a:lnTo>
                <a:cubicBezTo>
                  <a:pt x="3911105" y="1610045"/>
                  <a:pt x="3898598" y="1601773"/>
                  <a:pt x="3885774" y="1604391"/>
                </a:cubicBezTo>
                <a:cubicBezTo>
                  <a:pt x="3872950" y="1607007"/>
                  <a:pt x="3864675" y="1619521"/>
                  <a:pt x="3867296" y="1632338"/>
                </a:cubicBezTo>
                <a:cubicBezTo>
                  <a:pt x="3869918" y="1645156"/>
                  <a:pt x="3882426" y="1653428"/>
                  <a:pt x="3895249" y="1650809"/>
                </a:cubicBezTo>
                <a:cubicBezTo>
                  <a:pt x="3904567" y="1648911"/>
                  <a:pt x="3911832" y="1641640"/>
                  <a:pt x="3913727" y="1632338"/>
                </a:cubicBezTo>
                <a:lnTo>
                  <a:pt x="4046860" y="1632338"/>
                </a:lnTo>
                <a:lnTo>
                  <a:pt x="4046860" y="1398227"/>
                </a:lnTo>
                <a:lnTo>
                  <a:pt x="3892596" y="1243837"/>
                </a:lnTo>
                <a:lnTo>
                  <a:pt x="3762243" y="1243837"/>
                </a:lnTo>
                <a:cubicBezTo>
                  <a:pt x="3760285" y="1234588"/>
                  <a:pt x="3753020" y="1227384"/>
                  <a:pt x="3743765" y="1225517"/>
                </a:cubicBezTo>
                <a:close/>
                <a:moveTo>
                  <a:pt x="3739028" y="1262946"/>
                </a:moveTo>
                <a:cubicBezTo>
                  <a:pt x="3731163" y="1262946"/>
                  <a:pt x="3724814" y="1256581"/>
                  <a:pt x="3724814" y="1248732"/>
                </a:cubicBezTo>
                <a:cubicBezTo>
                  <a:pt x="3724814" y="1240883"/>
                  <a:pt x="3731163" y="1234519"/>
                  <a:pt x="3739028" y="1234519"/>
                </a:cubicBezTo>
                <a:cubicBezTo>
                  <a:pt x="3746892" y="1234519"/>
                  <a:pt x="3753241" y="1240883"/>
                  <a:pt x="3753241" y="1248732"/>
                </a:cubicBezTo>
                <a:cubicBezTo>
                  <a:pt x="3753146" y="1256512"/>
                  <a:pt x="3746798" y="1262772"/>
                  <a:pt x="3739028" y="1262788"/>
                </a:cubicBezTo>
                <a:close/>
                <a:moveTo>
                  <a:pt x="3890638" y="1641972"/>
                </a:moveTo>
                <a:cubicBezTo>
                  <a:pt x="3882773" y="1641972"/>
                  <a:pt x="3876425" y="1635607"/>
                  <a:pt x="3876425" y="1627758"/>
                </a:cubicBezTo>
                <a:cubicBezTo>
                  <a:pt x="3876425" y="1619909"/>
                  <a:pt x="3882773" y="1613545"/>
                  <a:pt x="3890638" y="1613545"/>
                </a:cubicBezTo>
                <a:cubicBezTo>
                  <a:pt x="3898503" y="1613545"/>
                  <a:pt x="3904851" y="1619909"/>
                  <a:pt x="3904851" y="1627758"/>
                </a:cubicBezTo>
                <a:cubicBezTo>
                  <a:pt x="3904757" y="1635538"/>
                  <a:pt x="3898408" y="1641798"/>
                  <a:pt x="3890638" y="1641814"/>
                </a:cubicBezTo>
                <a:close/>
                <a:moveTo>
                  <a:pt x="2455077" y="1073907"/>
                </a:moveTo>
                <a:cubicBezTo>
                  <a:pt x="2442257" y="1071295"/>
                  <a:pt x="2429746" y="1079567"/>
                  <a:pt x="2427134" y="1092387"/>
                </a:cubicBezTo>
                <a:cubicBezTo>
                  <a:pt x="2424522" y="1105205"/>
                  <a:pt x="2432794" y="1117716"/>
                  <a:pt x="2445614" y="1120331"/>
                </a:cubicBezTo>
                <a:cubicBezTo>
                  <a:pt x="2458428" y="1122943"/>
                  <a:pt x="2470936" y="1114674"/>
                  <a:pt x="2473555" y="1101860"/>
                </a:cubicBezTo>
                <a:lnTo>
                  <a:pt x="2682493" y="1101860"/>
                </a:lnTo>
                <a:lnTo>
                  <a:pt x="2682493" y="892764"/>
                </a:lnTo>
                <a:cubicBezTo>
                  <a:pt x="2695313" y="890149"/>
                  <a:pt x="2703582" y="877634"/>
                  <a:pt x="2700964" y="864817"/>
                </a:cubicBezTo>
                <a:cubicBezTo>
                  <a:pt x="2698349" y="851997"/>
                  <a:pt x="2685835" y="843727"/>
                  <a:pt x="2673017" y="846343"/>
                </a:cubicBezTo>
                <a:cubicBezTo>
                  <a:pt x="2660200" y="848958"/>
                  <a:pt x="2651928" y="861472"/>
                  <a:pt x="2654546" y="874293"/>
                </a:cubicBezTo>
                <a:cubicBezTo>
                  <a:pt x="2656444" y="883595"/>
                  <a:pt x="2663715" y="890866"/>
                  <a:pt x="2673017" y="892764"/>
                </a:cubicBezTo>
                <a:lnTo>
                  <a:pt x="2673017" y="1092226"/>
                </a:lnTo>
                <a:lnTo>
                  <a:pt x="2473555" y="1092226"/>
                </a:lnTo>
                <a:cubicBezTo>
                  <a:pt x="2471609" y="1082978"/>
                  <a:pt x="2464344" y="1075773"/>
                  <a:pt x="2455077" y="1073907"/>
                </a:cubicBezTo>
                <a:close/>
                <a:moveTo>
                  <a:pt x="2450340" y="1111336"/>
                </a:moveTo>
                <a:cubicBezTo>
                  <a:pt x="2442490" y="1111336"/>
                  <a:pt x="2436126" y="1104971"/>
                  <a:pt x="2436126" y="1097122"/>
                </a:cubicBezTo>
                <a:cubicBezTo>
                  <a:pt x="2436126" y="1089273"/>
                  <a:pt x="2442490" y="1082909"/>
                  <a:pt x="2450340" y="1082909"/>
                </a:cubicBezTo>
                <a:cubicBezTo>
                  <a:pt x="2458188" y="1082909"/>
                  <a:pt x="2464553" y="1089273"/>
                  <a:pt x="2464553" y="1097122"/>
                </a:cubicBezTo>
                <a:cubicBezTo>
                  <a:pt x="2464449" y="1104902"/>
                  <a:pt x="2458122" y="1111162"/>
                  <a:pt x="2450340" y="1111178"/>
                </a:cubicBezTo>
                <a:close/>
                <a:moveTo>
                  <a:pt x="2663542" y="869707"/>
                </a:moveTo>
                <a:cubicBezTo>
                  <a:pt x="2663542" y="861857"/>
                  <a:pt x="2669906" y="855493"/>
                  <a:pt x="2677755" y="855493"/>
                </a:cubicBezTo>
                <a:cubicBezTo>
                  <a:pt x="2685604" y="855493"/>
                  <a:pt x="2691969" y="861857"/>
                  <a:pt x="2691969" y="869707"/>
                </a:cubicBezTo>
                <a:cubicBezTo>
                  <a:pt x="2691969" y="877555"/>
                  <a:pt x="2685604" y="883920"/>
                  <a:pt x="2677755" y="883920"/>
                </a:cubicBezTo>
                <a:cubicBezTo>
                  <a:pt x="2669906" y="883920"/>
                  <a:pt x="2663542" y="877559"/>
                  <a:pt x="2663542" y="869707"/>
                </a:cubicBezTo>
                <a:cubicBezTo>
                  <a:pt x="2663542" y="869656"/>
                  <a:pt x="2663542" y="869602"/>
                  <a:pt x="2663542" y="869549"/>
                </a:cubicBezTo>
                <a:close/>
                <a:moveTo>
                  <a:pt x="2379272" y="1149712"/>
                </a:moveTo>
                <a:cubicBezTo>
                  <a:pt x="2366452" y="1147100"/>
                  <a:pt x="2353941" y="1155372"/>
                  <a:pt x="2351328" y="1168193"/>
                </a:cubicBezTo>
                <a:cubicBezTo>
                  <a:pt x="2348716" y="1181010"/>
                  <a:pt x="2356988" y="1193521"/>
                  <a:pt x="2369809" y="1196136"/>
                </a:cubicBezTo>
                <a:cubicBezTo>
                  <a:pt x="2382623" y="1198748"/>
                  <a:pt x="2395131" y="1190479"/>
                  <a:pt x="2397750" y="1177665"/>
                </a:cubicBezTo>
                <a:lnTo>
                  <a:pt x="2486189" y="1177665"/>
                </a:lnTo>
                <a:lnTo>
                  <a:pt x="2672859" y="1364335"/>
                </a:lnTo>
                <a:lnTo>
                  <a:pt x="2672859" y="1632496"/>
                </a:lnTo>
                <a:lnTo>
                  <a:pt x="3185018" y="1632496"/>
                </a:lnTo>
                <a:cubicBezTo>
                  <a:pt x="3187640" y="1645314"/>
                  <a:pt x="3200147" y="1653586"/>
                  <a:pt x="3212971" y="1650967"/>
                </a:cubicBezTo>
                <a:cubicBezTo>
                  <a:pt x="3225795" y="1648352"/>
                  <a:pt x="3234070" y="1635838"/>
                  <a:pt x="3231449" y="1623020"/>
                </a:cubicBezTo>
                <a:cubicBezTo>
                  <a:pt x="3228827" y="1610203"/>
                  <a:pt x="3216319" y="1601931"/>
                  <a:pt x="3203495" y="1604546"/>
                </a:cubicBezTo>
                <a:cubicBezTo>
                  <a:pt x="3194178" y="1606448"/>
                  <a:pt x="3186913" y="1613719"/>
                  <a:pt x="3185018" y="1623020"/>
                </a:cubicBezTo>
                <a:lnTo>
                  <a:pt x="2682493" y="1623020"/>
                </a:lnTo>
                <a:lnTo>
                  <a:pt x="2682493" y="1360387"/>
                </a:lnTo>
                <a:lnTo>
                  <a:pt x="2490137" y="1168031"/>
                </a:lnTo>
                <a:lnTo>
                  <a:pt x="2397750" y="1168031"/>
                </a:lnTo>
                <a:cubicBezTo>
                  <a:pt x="2395804" y="1158783"/>
                  <a:pt x="2388539" y="1151579"/>
                  <a:pt x="2379272" y="1149712"/>
                </a:cubicBezTo>
                <a:close/>
                <a:moveTo>
                  <a:pt x="2374534" y="1187141"/>
                </a:moveTo>
                <a:cubicBezTo>
                  <a:pt x="2366685" y="1187141"/>
                  <a:pt x="2360321" y="1180776"/>
                  <a:pt x="2360321" y="1172927"/>
                </a:cubicBezTo>
                <a:cubicBezTo>
                  <a:pt x="2360321" y="1165078"/>
                  <a:pt x="2366685" y="1158714"/>
                  <a:pt x="2374534" y="1158714"/>
                </a:cubicBezTo>
                <a:cubicBezTo>
                  <a:pt x="2382383" y="1158714"/>
                  <a:pt x="2388748" y="1165078"/>
                  <a:pt x="2388748" y="1172927"/>
                </a:cubicBezTo>
                <a:cubicBezTo>
                  <a:pt x="2388644" y="1180707"/>
                  <a:pt x="2382317" y="1186967"/>
                  <a:pt x="2374534" y="1186983"/>
                </a:cubicBezTo>
                <a:close/>
                <a:moveTo>
                  <a:pt x="3208391" y="1613545"/>
                </a:moveTo>
                <a:cubicBezTo>
                  <a:pt x="3216256" y="1613545"/>
                  <a:pt x="3222605" y="1619909"/>
                  <a:pt x="3222605" y="1627758"/>
                </a:cubicBezTo>
                <a:cubicBezTo>
                  <a:pt x="3222605" y="1635607"/>
                  <a:pt x="3216256" y="1641972"/>
                  <a:pt x="3208391" y="1641972"/>
                </a:cubicBezTo>
                <a:cubicBezTo>
                  <a:pt x="3200526" y="1641972"/>
                  <a:pt x="3194178" y="1635607"/>
                  <a:pt x="3194178" y="1627758"/>
                </a:cubicBezTo>
                <a:cubicBezTo>
                  <a:pt x="3194083" y="1619925"/>
                  <a:pt x="3200337" y="1613491"/>
                  <a:pt x="3208170" y="1613387"/>
                </a:cubicBezTo>
                <a:cubicBezTo>
                  <a:pt x="3208233" y="1613387"/>
                  <a:pt x="3208328" y="1613387"/>
                  <a:pt x="3208391" y="1613387"/>
                </a:cubicBezTo>
                <a:close/>
                <a:moveTo>
                  <a:pt x="2303467" y="1225517"/>
                </a:moveTo>
                <a:cubicBezTo>
                  <a:pt x="2290646" y="1222905"/>
                  <a:pt x="2278135" y="1231177"/>
                  <a:pt x="2275523" y="1243998"/>
                </a:cubicBezTo>
                <a:cubicBezTo>
                  <a:pt x="2272911" y="1256815"/>
                  <a:pt x="2281183" y="1269326"/>
                  <a:pt x="2294004" y="1271941"/>
                </a:cubicBezTo>
                <a:cubicBezTo>
                  <a:pt x="2306818" y="1274554"/>
                  <a:pt x="2319326" y="1266285"/>
                  <a:pt x="2321944" y="1253470"/>
                </a:cubicBezTo>
                <a:lnTo>
                  <a:pt x="2448286" y="1253470"/>
                </a:lnTo>
                <a:lnTo>
                  <a:pt x="2597086" y="1402269"/>
                </a:lnTo>
                <a:lnTo>
                  <a:pt x="2597086" y="1622863"/>
                </a:lnTo>
                <a:lnTo>
                  <a:pt x="2473555" y="1622863"/>
                </a:lnTo>
                <a:cubicBezTo>
                  <a:pt x="2470940" y="1610045"/>
                  <a:pt x="2458425" y="1601773"/>
                  <a:pt x="2445608" y="1604391"/>
                </a:cubicBezTo>
                <a:cubicBezTo>
                  <a:pt x="2432787" y="1607007"/>
                  <a:pt x="2424518" y="1619521"/>
                  <a:pt x="2427134" y="1632338"/>
                </a:cubicBezTo>
                <a:cubicBezTo>
                  <a:pt x="2429752" y="1645156"/>
                  <a:pt x="2442263" y="1653428"/>
                  <a:pt x="2455084" y="1650809"/>
                </a:cubicBezTo>
                <a:cubicBezTo>
                  <a:pt x="2464385" y="1648911"/>
                  <a:pt x="2471656" y="1641640"/>
                  <a:pt x="2473555" y="1632338"/>
                </a:cubicBezTo>
                <a:lnTo>
                  <a:pt x="2606688" y="1632338"/>
                </a:lnTo>
                <a:lnTo>
                  <a:pt x="2606688" y="1398227"/>
                </a:lnTo>
                <a:lnTo>
                  <a:pt x="2452298" y="1243837"/>
                </a:lnTo>
                <a:lnTo>
                  <a:pt x="2321944" y="1243837"/>
                </a:lnTo>
                <a:cubicBezTo>
                  <a:pt x="2319999" y="1234588"/>
                  <a:pt x="2312734" y="1227384"/>
                  <a:pt x="2303467" y="1225517"/>
                </a:cubicBezTo>
                <a:close/>
                <a:moveTo>
                  <a:pt x="2298729" y="1262946"/>
                </a:moveTo>
                <a:cubicBezTo>
                  <a:pt x="2290880" y="1262946"/>
                  <a:pt x="2284516" y="1256581"/>
                  <a:pt x="2284516" y="1248732"/>
                </a:cubicBezTo>
                <a:cubicBezTo>
                  <a:pt x="2284516" y="1240883"/>
                  <a:pt x="2290880" y="1234519"/>
                  <a:pt x="2298729" y="1234519"/>
                </a:cubicBezTo>
                <a:cubicBezTo>
                  <a:pt x="2306578" y="1234519"/>
                  <a:pt x="2312943" y="1240883"/>
                  <a:pt x="2312943" y="1248732"/>
                </a:cubicBezTo>
                <a:cubicBezTo>
                  <a:pt x="2312838" y="1256512"/>
                  <a:pt x="2306512" y="1262772"/>
                  <a:pt x="2298729" y="1262788"/>
                </a:cubicBezTo>
                <a:close/>
                <a:moveTo>
                  <a:pt x="2450340" y="1641972"/>
                </a:moveTo>
                <a:cubicBezTo>
                  <a:pt x="2442490" y="1641972"/>
                  <a:pt x="2436126" y="1635607"/>
                  <a:pt x="2436126" y="1627758"/>
                </a:cubicBezTo>
                <a:cubicBezTo>
                  <a:pt x="2436126" y="1619909"/>
                  <a:pt x="2442490" y="1613545"/>
                  <a:pt x="2450340" y="1613545"/>
                </a:cubicBezTo>
                <a:cubicBezTo>
                  <a:pt x="2458188" y="1613545"/>
                  <a:pt x="2464553" y="1619909"/>
                  <a:pt x="2464553" y="1627758"/>
                </a:cubicBezTo>
                <a:cubicBezTo>
                  <a:pt x="2464449" y="1635538"/>
                  <a:pt x="2458122" y="1641798"/>
                  <a:pt x="2450340" y="1641814"/>
                </a:cubicBezTo>
                <a:close/>
                <a:moveTo>
                  <a:pt x="5259869" y="1547215"/>
                </a:moveTo>
                <a:lnTo>
                  <a:pt x="4899321" y="1547215"/>
                </a:lnTo>
                <a:cubicBezTo>
                  <a:pt x="4896699" y="1534398"/>
                  <a:pt x="4884191" y="1526126"/>
                  <a:pt x="4871368" y="1528744"/>
                </a:cubicBezTo>
                <a:cubicBezTo>
                  <a:pt x="4858544" y="1531359"/>
                  <a:pt x="4850268" y="1543874"/>
                  <a:pt x="4852890" y="1556691"/>
                </a:cubicBezTo>
                <a:cubicBezTo>
                  <a:pt x="4855512" y="1569508"/>
                  <a:pt x="4868019" y="1577781"/>
                  <a:pt x="4880843" y="1575162"/>
                </a:cubicBezTo>
                <a:cubicBezTo>
                  <a:pt x="4890161" y="1573264"/>
                  <a:pt x="4897426" y="1565993"/>
                  <a:pt x="4899321" y="1556691"/>
                </a:cubicBezTo>
                <a:lnTo>
                  <a:pt x="5250394" y="1556691"/>
                </a:lnTo>
                <a:lnTo>
                  <a:pt x="5250394" y="2042571"/>
                </a:lnTo>
                <a:lnTo>
                  <a:pt x="5139497" y="2153499"/>
                </a:lnTo>
                <a:lnTo>
                  <a:pt x="4880843" y="2153499"/>
                </a:lnTo>
                <a:lnTo>
                  <a:pt x="4880843" y="2029842"/>
                </a:lnTo>
                <a:cubicBezTo>
                  <a:pt x="4893667" y="2027226"/>
                  <a:pt x="4901942" y="2014712"/>
                  <a:pt x="4899321" y="2001895"/>
                </a:cubicBezTo>
                <a:cubicBezTo>
                  <a:pt x="4896699" y="1989074"/>
                  <a:pt x="4884191" y="1980805"/>
                  <a:pt x="4871368" y="1983420"/>
                </a:cubicBezTo>
                <a:cubicBezTo>
                  <a:pt x="4858544" y="1986039"/>
                  <a:pt x="4850268" y="1998550"/>
                  <a:pt x="4852890" y="2011370"/>
                </a:cubicBezTo>
                <a:cubicBezTo>
                  <a:pt x="4854785" y="2020672"/>
                  <a:pt x="4862050" y="2027943"/>
                  <a:pt x="4871368" y="2029842"/>
                </a:cubicBezTo>
                <a:lnTo>
                  <a:pt x="4871368" y="2162974"/>
                </a:lnTo>
                <a:lnTo>
                  <a:pt x="5143382" y="2162974"/>
                </a:lnTo>
                <a:lnTo>
                  <a:pt x="5259869" y="2046456"/>
                </a:lnTo>
                <a:close/>
                <a:moveTo>
                  <a:pt x="4876105" y="1566167"/>
                </a:moveTo>
                <a:cubicBezTo>
                  <a:pt x="4868241" y="1566167"/>
                  <a:pt x="4861892" y="1559802"/>
                  <a:pt x="4861892" y="1551953"/>
                </a:cubicBezTo>
                <a:cubicBezTo>
                  <a:pt x="4861892" y="1544104"/>
                  <a:pt x="4868241" y="1537740"/>
                  <a:pt x="4876105" y="1537740"/>
                </a:cubicBezTo>
                <a:cubicBezTo>
                  <a:pt x="4883970" y="1537740"/>
                  <a:pt x="4890319" y="1544104"/>
                  <a:pt x="4890319" y="1551953"/>
                </a:cubicBezTo>
                <a:cubicBezTo>
                  <a:pt x="4890224" y="1559733"/>
                  <a:pt x="4883875" y="1565993"/>
                  <a:pt x="4876105" y="1566009"/>
                </a:cubicBezTo>
                <a:close/>
                <a:moveTo>
                  <a:pt x="4861892" y="2006784"/>
                </a:moveTo>
                <a:cubicBezTo>
                  <a:pt x="4861892" y="1998935"/>
                  <a:pt x="4868241" y="1992571"/>
                  <a:pt x="4876105" y="1992571"/>
                </a:cubicBezTo>
                <a:cubicBezTo>
                  <a:pt x="4883970" y="1992571"/>
                  <a:pt x="4890319" y="1998935"/>
                  <a:pt x="4890319" y="2006784"/>
                </a:cubicBezTo>
                <a:cubicBezTo>
                  <a:pt x="4890319" y="2014633"/>
                  <a:pt x="4883970" y="2020998"/>
                  <a:pt x="4876105" y="2020998"/>
                </a:cubicBezTo>
                <a:cubicBezTo>
                  <a:pt x="4868241" y="2020998"/>
                  <a:pt x="4861892" y="2014636"/>
                  <a:pt x="4861892" y="2006784"/>
                </a:cubicBezTo>
                <a:cubicBezTo>
                  <a:pt x="4861892" y="2006731"/>
                  <a:pt x="4861892" y="2006680"/>
                  <a:pt x="4861892" y="2006626"/>
                </a:cubicBezTo>
                <a:close/>
                <a:moveTo>
                  <a:pt x="4880843" y="1329275"/>
                </a:moveTo>
                <a:lnTo>
                  <a:pt x="4880843" y="1168189"/>
                </a:lnTo>
                <a:lnTo>
                  <a:pt x="4805038" y="1168189"/>
                </a:lnTo>
                <a:lnTo>
                  <a:pt x="4805038" y="1120179"/>
                </a:lnTo>
                <a:cubicBezTo>
                  <a:pt x="4817862" y="1117564"/>
                  <a:pt x="4826137" y="1105050"/>
                  <a:pt x="4823516" y="1092233"/>
                </a:cubicBezTo>
                <a:cubicBezTo>
                  <a:pt x="4820894" y="1079412"/>
                  <a:pt x="4808386" y="1071143"/>
                  <a:pt x="4795562" y="1073758"/>
                </a:cubicBezTo>
                <a:cubicBezTo>
                  <a:pt x="4782739" y="1076374"/>
                  <a:pt x="4774463" y="1088888"/>
                  <a:pt x="4777085" y="1101708"/>
                </a:cubicBezTo>
                <a:cubicBezTo>
                  <a:pt x="4778980" y="1111010"/>
                  <a:pt x="4786245" y="1118281"/>
                  <a:pt x="4795562" y="1120179"/>
                </a:cubicBezTo>
                <a:lnTo>
                  <a:pt x="4795562" y="1177507"/>
                </a:lnTo>
                <a:lnTo>
                  <a:pt x="4871368" y="1177507"/>
                </a:lnTo>
                <a:lnTo>
                  <a:pt x="4871368" y="1319642"/>
                </a:lnTo>
                <a:lnTo>
                  <a:pt x="4795562" y="1319642"/>
                </a:lnTo>
                <a:lnTo>
                  <a:pt x="4795562" y="1632338"/>
                </a:lnTo>
                <a:lnTo>
                  <a:pt x="5022978" y="1632338"/>
                </a:lnTo>
                <a:lnTo>
                  <a:pt x="5022978" y="1935559"/>
                </a:lnTo>
                <a:lnTo>
                  <a:pt x="5184064" y="1935559"/>
                </a:lnTo>
                <a:lnTo>
                  <a:pt x="5184064" y="1622863"/>
                </a:lnTo>
                <a:lnTo>
                  <a:pt x="5098783" y="1622863"/>
                </a:lnTo>
                <a:lnTo>
                  <a:pt x="5098783" y="1831959"/>
                </a:lnTo>
                <a:cubicBezTo>
                  <a:pt x="5089465" y="1833857"/>
                  <a:pt x="5082201" y="1841131"/>
                  <a:pt x="5080306" y="1850436"/>
                </a:cubicBezTo>
                <a:lnTo>
                  <a:pt x="5080306" y="1850436"/>
                </a:lnTo>
                <a:cubicBezTo>
                  <a:pt x="5077684" y="1863253"/>
                  <a:pt x="5085959" y="1875768"/>
                  <a:pt x="5098783" y="1878386"/>
                </a:cubicBezTo>
                <a:cubicBezTo>
                  <a:pt x="5098783" y="1878389"/>
                  <a:pt x="5098783" y="1878389"/>
                  <a:pt x="5098783" y="1878389"/>
                </a:cubicBezTo>
                <a:cubicBezTo>
                  <a:pt x="5111670" y="1880941"/>
                  <a:pt x="5124178" y="1872568"/>
                  <a:pt x="5126736" y="1859681"/>
                </a:cubicBezTo>
                <a:cubicBezTo>
                  <a:pt x="5127336" y="1856630"/>
                  <a:pt x="5127336" y="1853487"/>
                  <a:pt x="5126736" y="1850436"/>
                </a:cubicBezTo>
                <a:cubicBezTo>
                  <a:pt x="5124841" y="1841125"/>
                  <a:pt x="5117576" y="1833847"/>
                  <a:pt x="5108259" y="1831959"/>
                </a:cubicBezTo>
                <a:lnTo>
                  <a:pt x="5108259" y="1632338"/>
                </a:lnTo>
                <a:lnTo>
                  <a:pt x="5174588" y="1632338"/>
                </a:lnTo>
                <a:lnTo>
                  <a:pt x="5174588" y="1926083"/>
                </a:lnTo>
                <a:lnTo>
                  <a:pt x="5032454" y="1926083"/>
                </a:lnTo>
                <a:lnTo>
                  <a:pt x="5032454" y="1622863"/>
                </a:lnTo>
                <a:lnTo>
                  <a:pt x="4805038" y="1622863"/>
                </a:lnTo>
                <a:lnTo>
                  <a:pt x="4805038" y="1329117"/>
                </a:lnTo>
                <a:close/>
                <a:moveTo>
                  <a:pt x="4786087" y="1097122"/>
                </a:moveTo>
                <a:cubicBezTo>
                  <a:pt x="4786087" y="1089273"/>
                  <a:pt x="4792436" y="1082909"/>
                  <a:pt x="4800300" y="1082909"/>
                </a:cubicBezTo>
                <a:cubicBezTo>
                  <a:pt x="4808165" y="1082909"/>
                  <a:pt x="4814514" y="1089273"/>
                  <a:pt x="4814514" y="1097122"/>
                </a:cubicBezTo>
                <a:cubicBezTo>
                  <a:pt x="4814514" y="1104971"/>
                  <a:pt x="4808165" y="1111336"/>
                  <a:pt x="4800300" y="1111336"/>
                </a:cubicBezTo>
                <a:cubicBezTo>
                  <a:pt x="4792436" y="1111336"/>
                  <a:pt x="4786087" y="1104974"/>
                  <a:pt x="4786087" y="1097122"/>
                </a:cubicBezTo>
                <a:cubicBezTo>
                  <a:pt x="4786087" y="1097072"/>
                  <a:pt x="4786087" y="1097018"/>
                  <a:pt x="4786087" y="1096964"/>
                </a:cubicBezTo>
                <a:close/>
                <a:moveTo>
                  <a:pt x="5116850" y="1850278"/>
                </a:moveTo>
                <a:cubicBezTo>
                  <a:pt x="5117924" y="1853345"/>
                  <a:pt x="5117924" y="1856684"/>
                  <a:pt x="5116850" y="1859754"/>
                </a:cubicBezTo>
                <a:cubicBezTo>
                  <a:pt x="5114229" y="1867148"/>
                  <a:pt x="5106079" y="1871011"/>
                  <a:pt x="5098688" y="1868380"/>
                </a:cubicBezTo>
                <a:cubicBezTo>
                  <a:pt x="5098688" y="1868377"/>
                  <a:pt x="5098688" y="1868377"/>
                  <a:pt x="5098688" y="1868377"/>
                </a:cubicBezTo>
                <a:lnTo>
                  <a:pt x="5098688" y="1868377"/>
                </a:lnTo>
                <a:cubicBezTo>
                  <a:pt x="5091297" y="1865720"/>
                  <a:pt x="5087444" y="1857562"/>
                  <a:pt x="5090097" y="1850158"/>
                </a:cubicBezTo>
                <a:cubicBezTo>
                  <a:pt x="5091518" y="1846153"/>
                  <a:pt x="5094677" y="1842998"/>
                  <a:pt x="5098688" y="1841560"/>
                </a:cubicBezTo>
                <a:lnTo>
                  <a:pt x="5098688" y="1841560"/>
                </a:lnTo>
                <a:cubicBezTo>
                  <a:pt x="5106111" y="1838952"/>
                  <a:pt x="5114229" y="1842856"/>
                  <a:pt x="5116850" y="1850278"/>
                </a:cubicBezTo>
                <a:close/>
                <a:moveTo>
                  <a:pt x="5174494" y="2257257"/>
                </a:moveTo>
                <a:cubicBezTo>
                  <a:pt x="5187317" y="2259869"/>
                  <a:pt x="5199825" y="2251597"/>
                  <a:pt x="5202447" y="2238777"/>
                </a:cubicBezTo>
                <a:cubicBezTo>
                  <a:pt x="5205037" y="2225959"/>
                  <a:pt x="5196793" y="2213448"/>
                  <a:pt x="5183969" y="2210833"/>
                </a:cubicBezTo>
                <a:cubicBezTo>
                  <a:pt x="5171145" y="2208221"/>
                  <a:pt x="5158638" y="2216490"/>
                  <a:pt x="5156016" y="2229304"/>
                </a:cubicBezTo>
                <a:lnTo>
                  <a:pt x="4805038" y="2229304"/>
                </a:lnTo>
                <a:lnTo>
                  <a:pt x="4805038" y="1954037"/>
                </a:lnTo>
                <a:cubicBezTo>
                  <a:pt x="4817862" y="1951421"/>
                  <a:pt x="4826137" y="1938907"/>
                  <a:pt x="4823516" y="1926090"/>
                </a:cubicBezTo>
                <a:cubicBezTo>
                  <a:pt x="4820894" y="1913269"/>
                  <a:pt x="4808386" y="1905000"/>
                  <a:pt x="4795562" y="1907615"/>
                </a:cubicBezTo>
                <a:cubicBezTo>
                  <a:pt x="4782739" y="1910234"/>
                  <a:pt x="4774463" y="1922745"/>
                  <a:pt x="4777085" y="1935565"/>
                </a:cubicBezTo>
                <a:cubicBezTo>
                  <a:pt x="4778980" y="1944867"/>
                  <a:pt x="4786245" y="1952138"/>
                  <a:pt x="4795562" y="1954037"/>
                </a:cubicBezTo>
                <a:lnTo>
                  <a:pt x="4795562" y="2238780"/>
                </a:lnTo>
                <a:lnTo>
                  <a:pt x="5156111" y="2238780"/>
                </a:lnTo>
                <a:cubicBezTo>
                  <a:pt x="5158006" y="2248082"/>
                  <a:pt x="5165270" y="2255353"/>
                  <a:pt x="5174588" y="2257257"/>
                </a:cubicBezTo>
                <a:close/>
                <a:moveTo>
                  <a:pt x="5179231" y="2219828"/>
                </a:moveTo>
                <a:cubicBezTo>
                  <a:pt x="5187096" y="2219828"/>
                  <a:pt x="5193445" y="2226193"/>
                  <a:pt x="5193445" y="2234042"/>
                </a:cubicBezTo>
                <a:cubicBezTo>
                  <a:pt x="5193445" y="2241891"/>
                  <a:pt x="5187096" y="2248255"/>
                  <a:pt x="5179231" y="2248255"/>
                </a:cubicBezTo>
                <a:cubicBezTo>
                  <a:pt x="5171367" y="2248255"/>
                  <a:pt x="5165018" y="2241891"/>
                  <a:pt x="5165018" y="2234042"/>
                </a:cubicBezTo>
                <a:cubicBezTo>
                  <a:pt x="5164986" y="2226209"/>
                  <a:pt x="5171335" y="2219844"/>
                  <a:pt x="5179168" y="2219828"/>
                </a:cubicBezTo>
                <a:cubicBezTo>
                  <a:pt x="5179231" y="2219828"/>
                  <a:pt x="5179263" y="2219828"/>
                  <a:pt x="5179326" y="2219828"/>
                </a:cubicBezTo>
                <a:close/>
                <a:moveTo>
                  <a:pt x="4785992" y="1930821"/>
                </a:moveTo>
                <a:cubicBezTo>
                  <a:pt x="4785992" y="1922972"/>
                  <a:pt x="4792341" y="1916608"/>
                  <a:pt x="4800205" y="1916608"/>
                </a:cubicBezTo>
                <a:cubicBezTo>
                  <a:pt x="4808070" y="1916608"/>
                  <a:pt x="4814419" y="1922972"/>
                  <a:pt x="4814419" y="1930821"/>
                </a:cubicBezTo>
                <a:cubicBezTo>
                  <a:pt x="4814419" y="1938670"/>
                  <a:pt x="4808070" y="1945035"/>
                  <a:pt x="4800205" y="1945035"/>
                </a:cubicBezTo>
                <a:cubicBezTo>
                  <a:pt x="4792404" y="1944984"/>
                  <a:pt x="4786087" y="1938635"/>
                  <a:pt x="4786087" y="1930821"/>
                </a:cubicBezTo>
                <a:close/>
                <a:moveTo>
                  <a:pt x="4198502" y="391471"/>
                </a:moveTo>
                <a:cubicBezTo>
                  <a:pt x="4185678" y="388890"/>
                  <a:pt x="4173202" y="397169"/>
                  <a:pt x="4170580" y="409980"/>
                </a:cubicBezTo>
                <a:lnTo>
                  <a:pt x="4170580" y="409980"/>
                </a:lnTo>
                <a:cubicBezTo>
                  <a:pt x="4167958" y="422800"/>
                  <a:pt x="4176234" y="435318"/>
                  <a:pt x="4189058" y="437933"/>
                </a:cubicBezTo>
                <a:cubicBezTo>
                  <a:pt x="4201881" y="440548"/>
                  <a:pt x="4214389" y="432276"/>
                  <a:pt x="4217011" y="419455"/>
                </a:cubicBezTo>
                <a:lnTo>
                  <a:pt x="4492278" y="419455"/>
                </a:lnTo>
                <a:lnTo>
                  <a:pt x="4492278" y="561590"/>
                </a:lnTo>
                <a:lnTo>
                  <a:pt x="4425949" y="561590"/>
                </a:lnTo>
                <a:lnTo>
                  <a:pt x="4425949" y="513738"/>
                </a:lnTo>
                <a:cubicBezTo>
                  <a:pt x="4438772" y="511123"/>
                  <a:pt x="4447048" y="498609"/>
                  <a:pt x="4444426" y="485791"/>
                </a:cubicBezTo>
                <a:cubicBezTo>
                  <a:pt x="4441805" y="472971"/>
                  <a:pt x="4429297" y="464702"/>
                  <a:pt x="4416473" y="467317"/>
                </a:cubicBezTo>
                <a:cubicBezTo>
                  <a:pt x="4403649" y="469932"/>
                  <a:pt x="4395374" y="482446"/>
                  <a:pt x="4397996" y="495267"/>
                </a:cubicBezTo>
                <a:cubicBezTo>
                  <a:pt x="4399891" y="504569"/>
                  <a:pt x="4407156" y="511840"/>
                  <a:pt x="4416473" y="513738"/>
                </a:cubicBezTo>
                <a:lnTo>
                  <a:pt x="4416473" y="571066"/>
                </a:lnTo>
                <a:lnTo>
                  <a:pt x="4501754" y="571066"/>
                </a:lnTo>
                <a:lnTo>
                  <a:pt x="4501754" y="409980"/>
                </a:lnTo>
                <a:lnTo>
                  <a:pt x="4217011" y="409980"/>
                </a:lnTo>
                <a:cubicBezTo>
                  <a:pt x="4215116" y="400671"/>
                  <a:pt x="4207883" y="393385"/>
                  <a:pt x="4198565" y="391471"/>
                </a:cubicBezTo>
                <a:close/>
                <a:moveTo>
                  <a:pt x="4207219" y="419424"/>
                </a:moveTo>
                <a:cubicBezTo>
                  <a:pt x="4204598" y="426827"/>
                  <a:pt x="4196480" y="430709"/>
                  <a:pt x="4189089" y="428094"/>
                </a:cubicBezTo>
                <a:cubicBezTo>
                  <a:pt x="4181667" y="425479"/>
                  <a:pt x="4177781" y="417352"/>
                  <a:pt x="4180403" y="409948"/>
                </a:cubicBezTo>
                <a:cubicBezTo>
                  <a:pt x="4183025" y="402544"/>
                  <a:pt x="4191142" y="398663"/>
                  <a:pt x="4198565" y="401278"/>
                </a:cubicBezTo>
                <a:cubicBezTo>
                  <a:pt x="4205956" y="403893"/>
                  <a:pt x="4209841" y="412020"/>
                  <a:pt x="4207219" y="419424"/>
                </a:cubicBezTo>
                <a:close/>
                <a:moveTo>
                  <a:pt x="4406998" y="490523"/>
                </a:moveTo>
                <a:cubicBezTo>
                  <a:pt x="4406998" y="482674"/>
                  <a:pt x="4413346" y="476309"/>
                  <a:pt x="4421211" y="476309"/>
                </a:cubicBezTo>
                <a:cubicBezTo>
                  <a:pt x="4429076" y="476309"/>
                  <a:pt x="4435425" y="482674"/>
                  <a:pt x="4435425" y="490523"/>
                </a:cubicBezTo>
                <a:cubicBezTo>
                  <a:pt x="4435425" y="498372"/>
                  <a:pt x="4429076" y="504736"/>
                  <a:pt x="4421211" y="504736"/>
                </a:cubicBezTo>
                <a:cubicBezTo>
                  <a:pt x="4413378" y="504701"/>
                  <a:pt x="4407061" y="498346"/>
                  <a:pt x="4407061" y="490523"/>
                </a:cubicBezTo>
                <a:close/>
                <a:moveTo>
                  <a:pt x="3895376" y="1073907"/>
                </a:moveTo>
                <a:cubicBezTo>
                  <a:pt x="3882552" y="1071295"/>
                  <a:pt x="3870044" y="1079567"/>
                  <a:pt x="3867423" y="1092387"/>
                </a:cubicBezTo>
                <a:cubicBezTo>
                  <a:pt x="3864832" y="1105205"/>
                  <a:pt x="3873076" y="1117716"/>
                  <a:pt x="3885900" y="1120331"/>
                </a:cubicBezTo>
                <a:cubicBezTo>
                  <a:pt x="3898724" y="1122943"/>
                  <a:pt x="3911232" y="1114674"/>
                  <a:pt x="3913853" y="1101860"/>
                </a:cubicBezTo>
                <a:lnTo>
                  <a:pt x="4122791" y="1101860"/>
                </a:lnTo>
                <a:lnTo>
                  <a:pt x="4122791" y="892764"/>
                </a:lnTo>
                <a:cubicBezTo>
                  <a:pt x="4135615" y="890149"/>
                  <a:pt x="4143890" y="877634"/>
                  <a:pt x="4141269" y="864817"/>
                </a:cubicBezTo>
                <a:cubicBezTo>
                  <a:pt x="4138647" y="851997"/>
                  <a:pt x="4126139" y="843727"/>
                  <a:pt x="4113316" y="846343"/>
                </a:cubicBezTo>
                <a:cubicBezTo>
                  <a:pt x="4100492" y="848958"/>
                  <a:pt x="4092216" y="861472"/>
                  <a:pt x="4094838" y="874293"/>
                </a:cubicBezTo>
                <a:cubicBezTo>
                  <a:pt x="4096733" y="883595"/>
                  <a:pt x="4103998" y="890866"/>
                  <a:pt x="4113316" y="892764"/>
                </a:cubicBezTo>
                <a:lnTo>
                  <a:pt x="4113316" y="1092226"/>
                </a:lnTo>
                <a:lnTo>
                  <a:pt x="3913853" y="1092226"/>
                </a:lnTo>
                <a:cubicBezTo>
                  <a:pt x="3911895" y="1082978"/>
                  <a:pt x="3904630" y="1075773"/>
                  <a:pt x="3895376" y="1073907"/>
                </a:cubicBezTo>
                <a:close/>
                <a:moveTo>
                  <a:pt x="3890638" y="1111336"/>
                </a:moveTo>
                <a:cubicBezTo>
                  <a:pt x="3882773" y="1111336"/>
                  <a:pt x="3876425" y="1104971"/>
                  <a:pt x="3876425" y="1097122"/>
                </a:cubicBezTo>
                <a:cubicBezTo>
                  <a:pt x="3876425" y="1089273"/>
                  <a:pt x="3882773" y="1082909"/>
                  <a:pt x="3890638" y="1082909"/>
                </a:cubicBezTo>
                <a:cubicBezTo>
                  <a:pt x="3898503" y="1082909"/>
                  <a:pt x="3904851" y="1089273"/>
                  <a:pt x="3904851" y="1097122"/>
                </a:cubicBezTo>
                <a:cubicBezTo>
                  <a:pt x="3904757" y="1104902"/>
                  <a:pt x="3898408" y="1111162"/>
                  <a:pt x="3890638" y="1111178"/>
                </a:cubicBezTo>
                <a:close/>
                <a:moveTo>
                  <a:pt x="4103840" y="869707"/>
                </a:moveTo>
                <a:cubicBezTo>
                  <a:pt x="4103840" y="861857"/>
                  <a:pt x="4110189" y="855493"/>
                  <a:pt x="4118054" y="855493"/>
                </a:cubicBezTo>
                <a:cubicBezTo>
                  <a:pt x="4125918" y="855493"/>
                  <a:pt x="4132267" y="861857"/>
                  <a:pt x="4132267" y="869707"/>
                </a:cubicBezTo>
                <a:cubicBezTo>
                  <a:pt x="4132267" y="877555"/>
                  <a:pt x="4125918" y="883920"/>
                  <a:pt x="4118054" y="883920"/>
                </a:cubicBezTo>
                <a:cubicBezTo>
                  <a:pt x="4110189" y="883920"/>
                  <a:pt x="4103840" y="877559"/>
                  <a:pt x="4103840" y="869707"/>
                </a:cubicBezTo>
                <a:cubicBezTo>
                  <a:pt x="4103840" y="869656"/>
                  <a:pt x="4103840" y="869602"/>
                  <a:pt x="4103840" y="869549"/>
                </a:cubicBezTo>
                <a:close/>
                <a:moveTo>
                  <a:pt x="3819571" y="1149712"/>
                </a:moveTo>
                <a:cubicBezTo>
                  <a:pt x="3806747" y="1147100"/>
                  <a:pt x="3794239" y="1155372"/>
                  <a:pt x="3791618" y="1168193"/>
                </a:cubicBezTo>
                <a:cubicBezTo>
                  <a:pt x="3789027" y="1181010"/>
                  <a:pt x="3797271" y="1193521"/>
                  <a:pt x="3810095" y="1196136"/>
                </a:cubicBezTo>
                <a:cubicBezTo>
                  <a:pt x="3822918" y="1198748"/>
                  <a:pt x="3835427" y="1190479"/>
                  <a:pt x="3838048" y="1177665"/>
                </a:cubicBezTo>
                <a:lnTo>
                  <a:pt x="3926487" y="1177665"/>
                </a:lnTo>
                <a:lnTo>
                  <a:pt x="4113158" y="1364335"/>
                </a:lnTo>
                <a:lnTo>
                  <a:pt x="4113158" y="1632496"/>
                </a:lnTo>
                <a:lnTo>
                  <a:pt x="4625317" y="1632496"/>
                </a:lnTo>
                <a:cubicBezTo>
                  <a:pt x="4627938" y="1645314"/>
                  <a:pt x="4640446" y="1653586"/>
                  <a:pt x="4653270" y="1650967"/>
                </a:cubicBezTo>
                <a:cubicBezTo>
                  <a:pt x="4666094" y="1648352"/>
                  <a:pt x="4674369" y="1635838"/>
                  <a:pt x="4671747" y="1623020"/>
                </a:cubicBezTo>
                <a:cubicBezTo>
                  <a:pt x="4669126" y="1610203"/>
                  <a:pt x="4656618" y="1601931"/>
                  <a:pt x="4643794" y="1604546"/>
                </a:cubicBezTo>
                <a:cubicBezTo>
                  <a:pt x="4634476" y="1606448"/>
                  <a:pt x="4627212" y="1613719"/>
                  <a:pt x="4625317" y="1623020"/>
                </a:cubicBezTo>
                <a:lnTo>
                  <a:pt x="4122791" y="1623020"/>
                </a:lnTo>
                <a:lnTo>
                  <a:pt x="4122791" y="1360387"/>
                </a:lnTo>
                <a:lnTo>
                  <a:pt x="3930436" y="1168031"/>
                </a:lnTo>
                <a:lnTo>
                  <a:pt x="3838048" y="1168031"/>
                </a:lnTo>
                <a:cubicBezTo>
                  <a:pt x="3836090" y="1158783"/>
                  <a:pt x="3828825" y="1151579"/>
                  <a:pt x="3819571" y="1149712"/>
                </a:cubicBezTo>
                <a:close/>
                <a:moveTo>
                  <a:pt x="3814833" y="1187141"/>
                </a:moveTo>
                <a:cubicBezTo>
                  <a:pt x="3806968" y="1187141"/>
                  <a:pt x="3800619" y="1180776"/>
                  <a:pt x="3800619" y="1172927"/>
                </a:cubicBezTo>
                <a:cubicBezTo>
                  <a:pt x="3800619" y="1165078"/>
                  <a:pt x="3806968" y="1158714"/>
                  <a:pt x="3814833" y="1158714"/>
                </a:cubicBezTo>
                <a:cubicBezTo>
                  <a:pt x="3822698" y="1158714"/>
                  <a:pt x="3829046" y="1165078"/>
                  <a:pt x="3829046" y="1172927"/>
                </a:cubicBezTo>
                <a:cubicBezTo>
                  <a:pt x="3828951" y="1180707"/>
                  <a:pt x="3822603" y="1186967"/>
                  <a:pt x="3814833" y="1186983"/>
                </a:cubicBezTo>
                <a:close/>
                <a:moveTo>
                  <a:pt x="4648690" y="1613545"/>
                </a:moveTo>
                <a:cubicBezTo>
                  <a:pt x="4656555" y="1613545"/>
                  <a:pt x="4662903" y="1619909"/>
                  <a:pt x="4662903" y="1627758"/>
                </a:cubicBezTo>
                <a:cubicBezTo>
                  <a:pt x="4662903" y="1635607"/>
                  <a:pt x="4656555" y="1641972"/>
                  <a:pt x="4648690" y="1641972"/>
                </a:cubicBezTo>
                <a:cubicBezTo>
                  <a:pt x="4640825" y="1641972"/>
                  <a:pt x="4634476" y="1635607"/>
                  <a:pt x="4634476" y="1627758"/>
                </a:cubicBezTo>
                <a:cubicBezTo>
                  <a:pt x="4634382" y="1619925"/>
                  <a:pt x="4640635" y="1613491"/>
                  <a:pt x="4648469" y="1613387"/>
                </a:cubicBezTo>
                <a:cubicBezTo>
                  <a:pt x="4648532" y="1613387"/>
                  <a:pt x="4648627" y="1613387"/>
                  <a:pt x="4648690" y="1613387"/>
                </a:cubicBezTo>
                <a:close/>
                <a:moveTo>
                  <a:pt x="4037511" y="713358"/>
                </a:moveTo>
                <a:lnTo>
                  <a:pt x="4037511" y="1016579"/>
                </a:lnTo>
                <a:lnTo>
                  <a:pt x="3989658" y="1016579"/>
                </a:lnTo>
                <a:cubicBezTo>
                  <a:pt x="3987037" y="1003762"/>
                  <a:pt x="3974529" y="995489"/>
                  <a:pt x="3961705" y="998108"/>
                </a:cubicBezTo>
                <a:cubicBezTo>
                  <a:pt x="3948881" y="1000723"/>
                  <a:pt x="3940606" y="1013237"/>
                  <a:pt x="3943228" y="1026055"/>
                </a:cubicBezTo>
                <a:cubicBezTo>
                  <a:pt x="3945849" y="1038872"/>
                  <a:pt x="3958357" y="1047144"/>
                  <a:pt x="3971181" y="1044526"/>
                </a:cubicBezTo>
                <a:cubicBezTo>
                  <a:pt x="3980499" y="1042628"/>
                  <a:pt x="3987763" y="1035357"/>
                  <a:pt x="3989658" y="1026055"/>
                </a:cubicBezTo>
                <a:lnTo>
                  <a:pt x="4046986" y="1026055"/>
                </a:lnTo>
                <a:lnTo>
                  <a:pt x="4046986" y="722834"/>
                </a:lnTo>
                <a:lnTo>
                  <a:pt x="4198597" y="722834"/>
                </a:lnTo>
                <a:lnTo>
                  <a:pt x="4198597" y="589543"/>
                </a:lnTo>
                <a:cubicBezTo>
                  <a:pt x="4211420" y="586928"/>
                  <a:pt x="4219696" y="574414"/>
                  <a:pt x="4217074" y="561596"/>
                </a:cubicBezTo>
                <a:cubicBezTo>
                  <a:pt x="4214453" y="548776"/>
                  <a:pt x="4201945" y="540507"/>
                  <a:pt x="4189121" y="543122"/>
                </a:cubicBezTo>
                <a:cubicBezTo>
                  <a:pt x="4176297" y="545737"/>
                  <a:pt x="4168022" y="558251"/>
                  <a:pt x="4170643" y="571072"/>
                </a:cubicBezTo>
                <a:cubicBezTo>
                  <a:pt x="4172538" y="580374"/>
                  <a:pt x="4179803" y="587645"/>
                  <a:pt x="4189121" y="589543"/>
                </a:cubicBezTo>
                <a:lnTo>
                  <a:pt x="4189121" y="713200"/>
                </a:lnTo>
                <a:close/>
                <a:moveTo>
                  <a:pt x="3966443" y="1035530"/>
                </a:moveTo>
                <a:cubicBezTo>
                  <a:pt x="3958578" y="1035530"/>
                  <a:pt x="3952230" y="1029166"/>
                  <a:pt x="3952230" y="1021317"/>
                </a:cubicBezTo>
                <a:cubicBezTo>
                  <a:pt x="3952230" y="1013468"/>
                  <a:pt x="3958578" y="1007103"/>
                  <a:pt x="3966443" y="1007103"/>
                </a:cubicBezTo>
                <a:cubicBezTo>
                  <a:pt x="3974308" y="1007103"/>
                  <a:pt x="3980657" y="1013468"/>
                  <a:pt x="3980657" y="1021317"/>
                </a:cubicBezTo>
                <a:cubicBezTo>
                  <a:pt x="3980562" y="1029096"/>
                  <a:pt x="3974213" y="1035357"/>
                  <a:pt x="3966443" y="1035372"/>
                </a:cubicBezTo>
                <a:close/>
                <a:moveTo>
                  <a:pt x="4179645" y="566486"/>
                </a:moveTo>
                <a:cubicBezTo>
                  <a:pt x="4179645" y="558637"/>
                  <a:pt x="4185994" y="552272"/>
                  <a:pt x="4193859" y="552272"/>
                </a:cubicBezTo>
                <a:cubicBezTo>
                  <a:pt x="4201724" y="552272"/>
                  <a:pt x="4208072" y="558637"/>
                  <a:pt x="4208072" y="566486"/>
                </a:cubicBezTo>
                <a:cubicBezTo>
                  <a:pt x="4208072" y="574335"/>
                  <a:pt x="4201724" y="580699"/>
                  <a:pt x="4193859" y="580699"/>
                </a:cubicBezTo>
                <a:cubicBezTo>
                  <a:pt x="4185994" y="580699"/>
                  <a:pt x="4179645" y="574338"/>
                  <a:pt x="4179645" y="566486"/>
                </a:cubicBezTo>
                <a:cubicBezTo>
                  <a:pt x="4179645" y="566435"/>
                  <a:pt x="4179645" y="566382"/>
                  <a:pt x="4179645" y="566328"/>
                </a:cubicBezTo>
                <a:close/>
                <a:moveTo>
                  <a:pt x="1669072" y="1471252"/>
                </a:moveTo>
                <a:cubicBezTo>
                  <a:pt x="1666460" y="1484073"/>
                  <a:pt x="1674732" y="1496584"/>
                  <a:pt x="1687553" y="1499196"/>
                </a:cubicBezTo>
                <a:cubicBezTo>
                  <a:pt x="1700370" y="1501808"/>
                  <a:pt x="1712881" y="1493536"/>
                  <a:pt x="1715497" y="1480715"/>
                </a:cubicBezTo>
                <a:cubicBezTo>
                  <a:pt x="1718109" y="1467901"/>
                  <a:pt x="1709840" y="1455393"/>
                  <a:pt x="1697025" y="1452775"/>
                </a:cubicBezTo>
                <a:lnTo>
                  <a:pt x="1697025" y="1195985"/>
                </a:lnTo>
                <a:cubicBezTo>
                  <a:pt x="1709846" y="1193369"/>
                  <a:pt x="1718115" y="1180855"/>
                  <a:pt x="1715497" y="1168038"/>
                </a:cubicBezTo>
                <a:cubicBezTo>
                  <a:pt x="1712881" y="1155217"/>
                  <a:pt x="1700367" y="1146948"/>
                  <a:pt x="1687550" y="1149563"/>
                </a:cubicBezTo>
                <a:cubicBezTo>
                  <a:pt x="1674732" y="1152179"/>
                  <a:pt x="1666460" y="1164693"/>
                  <a:pt x="1669079" y="1177513"/>
                </a:cubicBezTo>
                <a:cubicBezTo>
                  <a:pt x="1670977" y="1186815"/>
                  <a:pt x="1678248" y="1194086"/>
                  <a:pt x="1687550" y="1195985"/>
                </a:cubicBezTo>
                <a:lnTo>
                  <a:pt x="1687550" y="1452933"/>
                </a:lnTo>
                <a:cubicBezTo>
                  <a:pt x="1678289" y="1454809"/>
                  <a:pt x="1671027" y="1462007"/>
                  <a:pt x="1669072" y="1471252"/>
                </a:cubicBezTo>
                <a:close/>
                <a:moveTo>
                  <a:pt x="1678074" y="1172769"/>
                </a:moveTo>
                <a:cubicBezTo>
                  <a:pt x="1678074" y="1164920"/>
                  <a:pt x="1684439" y="1158556"/>
                  <a:pt x="1692288" y="1158556"/>
                </a:cubicBezTo>
                <a:cubicBezTo>
                  <a:pt x="1700137" y="1158556"/>
                  <a:pt x="1706501" y="1164920"/>
                  <a:pt x="1706501" y="1172769"/>
                </a:cubicBezTo>
                <a:cubicBezTo>
                  <a:pt x="1706501" y="1180618"/>
                  <a:pt x="1700137" y="1186983"/>
                  <a:pt x="1692288" y="1186983"/>
                </a:cubicBezTo>
                <a:cubicBezTo>
                  <a:pt x="1684439" y="1186983"/>
                  <a:pt x="1678074" y="1180618"/>
                  <a:pt x="1678074" y="1172769"/>
                </a:cubicBezTo>
                <a:close/>
                <a:moveTo>
                  <a:pt x="1692288" y="1461777"/>
                </a:moveTo>
                <a:cubicBezTo>
                  <a:pt x="1700137" y="1461777"/>
                  <a:pt x="1706501" y="1468141"/>
                  <a:pt x="1706501" y="1475990"/>
                </a:cubicBezTo>
                <a:cubicBezTo>
                  <a:pt x="1706501" y="1483839"/>
                  <a:pt x="1700137" y="1490203"/>
                  <a:pt x="1692288" y="1490203"/>
                </a:cubicBezTo>
                <a:cubicBezTo>
                  <a:pt x="1684439" y="1490203"/>
                  <a:pt x="1678074" y="1483839"/>
                  <a:pt x="1678074" y="1475990"/>
                </a:cubicBezTo>
                <a:cubicBezTo>
                  <a:pt x="1678055" y="1468157"/>
                  <a:pt x="1684391" y="1461796"/>
                  <a:pt x="1692224" y="1461777"/>
                </a:cubicBezTo>
                <a:cubicBezTo>
                  <a:pt x="1692247" y="1461777"/>
                  <a:pt x="1692265" y="1461777"/>
                  <a:pt x="1692288" y="1461777"/>
                </a:cubicBezTo>
                <a:close/>
                <a:moveTo>
                  <a:pt x="4340731" y="58907"/>
                </a:moveTo>
                <a:cubicBezTo>
                  <a:pt x="4353555" y="61523"/>
                  <a:pt x="4366063" y="53251"/>
                  <a:pt x="4368684" y="40429"/>
                </a:cubicBezTo>
                <a:cubicBezTo>
                  <a:pt x="4371306" y="27608"/>
                  <a:pt x="4363031" y="15093"/>
                  <a:pt x="4350207" y="12476"/>
                </a:cubicBezTo>
                <a:lnTo>
                  <a:pt x="4350207" y="0"/>
                </a:lnTo>
                <a:lnTo>
                  <a:pt x="4340731" y="0"/>
                </a:lnTo>
                <a:lnTo>
                  <a:pt x="4340731" y="12634"/>
                </a:lnTo>
                <a:cubicBezTo>
                  <a:pt x="4327907" y="15238"/>
                  <a:pt x="4319632" y="27742"/>
                  <a:pt x="4322222" y="40564"/>
                </a:cubicBezTo>
                <a:cubicBezTo>
                  <a:pt x="4324117" y="49886"/>
                  <a:pt x="4331413" y="57172"/>
                  <a:pt x="4340731" y="59065"/>
                </a:cubicBezTo>
                <a:close/>
                <a:moveTo>
                  <a:pt x="4345469" y="21478"/>
                </a:moveTo>
                <a:cubicBezTo>
                  <a:pt x="4353334" y="21478"/>
                  <a:pt x="4359683" y="27842"/>
                  <a:pt x="4359683" y="35692"/>
                </a:cubicBezTo>
                <a:cubicBezTo>
                  <a:pt x="4359683" y="43542"/>
                  <a:pt x="4353334" y="49905"/>
                  <a:pt x="4345469" y="49905"/>
                </a:cubicBezTo>
                <a:cubicBezTo>
                  <a:pt x="4337604" y="49905"/>
                  <a:pt x="4331256" y="43542"/>
                  <a:pt x="4331256" y="35692"/>
                </a:cubicBezTo>
                <a:cubicBezTo>
                  <a:pt x="4331224" y="27859"/>
                  <a:pt x="4337573" y="21496"/>
                  <a:pt x="4345406" y="21478"/>
                </a:cubicBezTo>
                <a:cubicBezTo>
                  <a:pt x="4345438" y="21478"/>
                  <a:pt x="4345438" y="21478"/>
                  <a:pt x="4345469" y="21478"/>
                </a:cubicBezTo>
                <a:close/>
                <a:moveTo>
                  <a:pt x="4264926" y="58907"/>
                </a:moveTo>
                <a:cubicBezTo>
                  <a:pt x="4277750" y="61520"/>
                  <a:pt x="4290258" y="53247"/>
                  <a:pt x="4292879" y="40428"/>
                </a:cubicBezTo>
                <a:cubicBezTo>
                  <a:pt x="4295469" y="27608"/>
                  <a:pt x="4287225" y="15097"/>
                  <a:pt x="4274402" y="12484"/>
                </a:cubicBezTo>
                <a:cubicBezTo>
                  <a:pt x="4261578" y="9871"/>
                  <a:pt x="4249070" y="18139"/>
                  <a:pt x="4246449" y="30954"/>
                </a:cubicBezTo>
                <a:lnTo>
                  <a:pt x="4198597" y="30954"/>
                </a:lnTo>
                <a:lnTo>
                  <a:pt x="4198597" y="0"/>
                </a:lnTo>
                <a:lnTo>
                  <a:pt x="4189121" y="0"/>
                </a:lnTo>
                <a:lnTo>
                  <a:pt x="4189121" y="40429"/>
                </a:lnTo>
                <a:lnTo>
                  <a:pt x="4246449" y="40429"/>
                </a:lnTo>
                <a:cubicBezTo>
                  <a:pt x="4248344" y="49736"/>
                  <a:pt x="4255608" y="57009"/>
                  <a:pt x="4264926" y="58907"/>
                </a:cubicBezTo>
                <a:close/>
                <a:moveTo>
                  <a:pt x="4269664" y="21478"/>
                </a:moveTo>
                <a:cubicBezTo>
                  <a:pt x="4277529" y="21478"/>
                  <a:pt x="4283877" y="27842"/>
                  <a:pt x="4283877" y="35692"/>
                </a:cubicBezTo>
                <a:cubicBezTo>
                  <a:pt x="4283877" y="43542"/>
                  <a:pt x="4277529" y="49905"/>
                  <a:pt x="4269664" y="49905"/>
                </a:cubicBezTo>
                <a:cubicBezTo>
                  <a:pt x="4261799" y="49905"/>
                  <a:pt x="4255451" y="43542"/>
                  <a:pt x="4255451" y="35692"/>
                </a:cubicBezTo>
                <a:cubicBezTo>
                  <a:pt x="4255419" y="27859"/>
                  <a:pt x="4261768" y="21496"/>
                  <a:pt x="4269601" y="21478"/>
                </a:cubicBezTo>
                <a:cubicBezTo>
                  <a:pt x="4269632" y="21478"/>
                  <a:pt x="4269632" y="21478"/>
                  <a:pt x="4269664" y="21478"/>
                </a:cubicBezTo>
                <a:close/>
                <a:moveTo>
                  <a:pt x="4416537" y="58907"/>
                </a:moveTo>
                <a:cubicBezTo>
                  <a:pt x="4429360" y="61523"/>
                  <a:pt x="4441868" y="53251"/>
                  <a:pt x="4444490" y="40429"/>
                </a:cubicBezTo>
                <a:cubicBezTo>
                  <a:pt x="4447111" y="27608"/>
                  <a:pt x="4438836" y="15093"/>
                  <a:pt x="4426012" y="12476"/>
                </a:cubicBezTo>
                <a:lnTo>
                  <a:pt x="4426012" y="0"/>
                </a:lnTo>
                <a:lnTo>
                  <a:pt x="4416537" y="0"/>
                </a:lnTo>
                <a:lnTo>
                  <a:pt x="4416537" y="12634"/>
                </a:lnTo>
                <a:cubicBezTo>
                  <a:pt x="4403713" y="15238"/>
                  <a:pt x="4395437" y="27742"/>
                  <a:pt x="4398027" y="40564"/>
                </a:cubicBezTo>
                <a:cubicBezTo>
                  <a:pt x="4399923" y="49886"/>
                  <a:pt x="4407219" y="57172"/>
                  <a:pt x="4416537" y="59065"/>
                </a:cubicBezTo>
                <a:close/>
                <a:moveTo>
                  <a:pt x="4421274" y="21478"/>
                </a:moveTo>
                <a:cubicBezTo>
                  <a:pt x="4429139" y="21478"/>
                  <a:pt x="4435488" y="27842"/>
                  <a:pt x="4435488" y="35692"/>
                </a:cubicBezTo>
                <a:cubicBezTo>
                  <a:pt x="4435488" y="43542"/>
                  <a:pt x="4429139" y="49905"/>
                  <a:pt x="4421274" y="49905"/>
                </a:cubicBezTo>
                <a:cubicBezTo>
                  <a:pt x="4413410" y="49905"/>
                  <a:pt x="4407061" y="43542"/>
                  <a:pt x="4407061" y="35692"/>
                </a:cubicBezTo>
                <a:cubicBezTo>
                  <a:pt x="4407029" y="27859"/>
                  <a:pt x="4413378" y="21496"/>
                  <a:pt x="4421211" y="21478"/>
                </a:cubicBezTo>
                <a:cubicBezTo>
                  <a:pt x="4421243" y="21478"/>
                  <a:pt x="4421243" y="21478"/>
                  <a:pt x="4421274" y="21478"/>
                </a:cubicBezTo>
                <a:close/>
                <a:moveTo>
                  <a:pt x="4189121" y="134712"/>
                </a:moveTo>
                <a:cubicBezTo>
                  <a:pt x="4201945" y="137331"/>
                  <a:pt x="4214453" y="129062"/>
                  <a:pt x="4217074" y="116244"/>
                </a:cubicBezTo>
                <a:cubicBezTo>
                  <a:pt x="4217074" y="116241"/>
                  <a:pt x="4217074" y="116238"/>
                  <a:pt x="4217074" y="116235"/>
                </a:cubicBezTo>
                <a:lnTo>
                  <a:pt x="4501817" y="116235"/>
                </a:lnTo>
                <a:lnTo>
                  <a:pt x="4501817" y="0"/>
                </a:lnTo>
                <a:lnTo>
                  <a:pt x="4492342" y="0"/>
                </a:lnTo>
                <a:lnTo>
                  <a:pt x="4492342" y="106759"/>
                </a:lnTo>
                <a:lnTo>
                  <a:pt x="4217074" y="106759"/>
                </a:lnTo>
                <a:cubicBezTo>
                  <a:pt x="4214453" y="93941"/>
                  <a:pt x="4201945" y="85674"/>
                  <a:pt x="4189121" y="88293"/>
                </a:cubicBezTo>
                <a:cubicBezTo>
                  <a:pt x="4176297" y="90913"/>
                  <a:pt x="4168022" y="103429"/>
                  <a:pt x="4170643" y="116247"/>
                </a:cubicBezTo>
                <a:cubicBezTo>
                  <a:pt x="4172570" y="125545"/>
                  <a:pt x="4179835" y="132812"/>
                  <a:pt x="4189121" y="134712"/>
                </a:cubicBezTo>
                <a:close/>
                <a:moveTo>
                  <a:pt x="4193859" y="97283"/>
                </a:moveTo>
                <a:cubicBezTo>
                  <a:pt x="4201724" y="97283"/>
                  <a:pt x="4208072" y="103647"/>
                  <a:pt x="4208072" y="111497"/>
                </a:cubicBezTo>
                <a:cubicBezTo>
                  <a:pt x="4208072" y="119347"/>
                  <a:pt x="4201724" y="125710"/>
                  <a:pt x="4193859" y="125710"/>
                </a:cubicBezTo>
                <a:cubicBezTo>
                  <a:pt x="4185994" y="125710"/>
                  <a:pt x="4179645" y="119347"/>
                  <a:pt x="4179645" y="111497"/>
                </a:cubicBezTo>
                <a:cubicBezTo>
                  <a:pt x="4179614" y="103664"/>
                  <a:pt x="4185962" y="97301"/>
                  <a:pt x="4193795" y="97283"/>
                </a:cubicBezTo>
                <a:cubicBezTo>
                  <a:pt x="4193827" y="97283"/>
                  <a:pt x="4193827" y="97283"/>
                  <a:pt x="4193859" y="97283"/>
                </a:cubicBezTo>
                <a:close/>
                <a:moveTo>
                  <a:pt x="3895376" y="88439"/>
                </a:moveTo>
                <a:cubicBezTo>
                  <a:pt x="3882552" y="85826"/>
                  <a:pt x="3870044" y="94099"/>
                  <a:pt x="3867423" y="106919"/>
                </a:cubicBezTo>
                <a:cubicBezTo>
                  <a:pt x="3864832" y="119738"/>
                  <a:pt x="3873076" y="132249"/>
                  <a:pt x="3885900" y="134863"/>
                </a:cubicBezTo>
                <a:cubicBezTo>
                  <a:pt x="3898724" y="137476"/>
                  <a:pt x="3911232" y="129207"/>
                  <a:pt x="3913853" y="116393"/>
                </a:cubicBezTo>
                <a:lnTo>
                  <a:pt x="3971181" y="116393"/>
                </a:lnTo>
                <a:lnTo>
                  <a:pt x="3971181" y="0"/>
                </a:lnTo>
                <a:lnTo>
                  <a:pt x="3961705" y="0"/>
                </a:lnTo>
                <a:lnTo>
                  <a:pt x="3961705" y="106759"/>
                </a:lnTo>
                <a:lnTo>
                  <a:pt x="3913853" y="106759"/>
                </a:lnTo>
                <a:cubicBezTo>
                  <a:pt x="3911895" y="97509"/>
                  <a:pt x="3904630" y="90306"/>
                  <a:pt x="3895376" y="88439"/>
                </a:cubicBezTo>
                <a:close/>
                <a:moveTo>
                  <a:pt x="3890638" y="125868"/>
                </a:moveTo>
                <a:cubicBezTo>
                  <a:pt x="3882773" y="125868"/>
                  <a:pt x="3876425" y="119505"/>
                  <a:pt x="3876425" y="111655"/>
                </a:cubicBezTo>
                <a:cubicBezTo>
                  <a:pt x="3876425" y="103805"/>
                  <a:pt x="3882773" y="97441"/>
                  <a:pt x="3890638" y="97441"/>
                </a:cubicBezTo>
                <a:cubicBezTo>
                  <a:pt x="3898503" y="97441"/>
                  <a:pt x="3904851" y="103805"/>
                  <a:pt x="3904851" y="111655"/>
                </a:cubicBezTo>
                <a:cubicBezTo>
                  <a:pt x="3904757" y="119435"/>
                  <a:pt x="3898408" y="125694"/>
                  <a:pt x="3890638" y="125710"/>
                </a:cubicBezTo>
                <a:close/>
                <a:moveTo>
                  <a:pt x="4643952" y="210675"/>
                </a:moveTo>
                <a:cubicBezTo>
                  <a:pt x="4656776" y="213289"/>
                  <a:pt x="4669284" y="205015"/>
                  <a:pt x="4671905" y="192196"/>
                </a:cubicBezTo>
                <a:cubicBezTo>
                  <a:pt x="4674495" y="179376"/>
                  <a:pt x="4666251" y="166866"/>
                  <a:pt x="4653428" y="164252"/>
                </a:cubicBezTo>
                <a:cubicBezTo>
                  <a:pt x="4640604" y="161639"/>
                  <a:pt x="4628096" y="169907"/>
                  <a:pt x="4625475" y="182722"/>
                </a:cubicBezTo>
                <a:lnTo>
                  <a:pt x="4122791" y="182722"/>
                </a:lnTo>
                <a:lnTo>
                  <a:pt x="4122791" y="0"/>
                </a:lnTo>
                <a:lnTo>
                  <a:pt x="4113316" y="0"/>
                </a:lnTo>
                <a:lnTo>
                  <a:pt x="4113316" y="192040"/>
                </a:lnTo>
                <a:lnTo>
                  <a:pt x="4625475" y="192040"/>
                </a:lnTo>
                <a:cubicBezTo>
                  <a:pt x="4627370" y="201346"/>
                  <a:pt x="4634634" y="208619"/>
                  <a:pt x="4643952" y="210517"/>
                </a:cubicBezTo>
                <a:close/>
                <a:moveTo>
                  <a:pt x="4648690" y="173246"/>
                </a:moveTo>
                <a:cubicBezTo>
                  <a:pt x="4656555" y="173246"/>
                  <a:pt x="4662903" y="179610"/>
                  <a:pt x="4662903" y="187460"/>
                </a:cubicBezTo>
                <a:cubicBezTo>
                  <a:pt x="4662903" y="195310"/>
                  <a:pt x="4656555" y="201673"/>
                  <a:pt x="4648690" y="201673"/>
                </a:cubicBezTo>
                <a:cubicBezTo>
                  <a:pt x="4640825" y="201673"/>
                  <a:pt x="4634476" y="195310"/>
                  <a:pt x="4634476" y="187460"/>
                </a:cubicBezTo>
                <a:cubicBezTo>
                  <a:pt x="4634382" y="179628"/>
                  <a:pt x="4640635" y="173194"/>
                  <a:pt x="4648469" y="173090"/>
                </a:cubicBezTo>
                <a:cubicBezTo>
                  <a:pt x="4648532" y="173089"/>
                  <a:pt x="4648627" y="173088"/>
                  <a:pt x="4648690" y="173088"/>
                </a:cubicBezTo>
                <a:close/>
                <a:moveTo>
                  <a:pt x="4568147" y="59065"/>
                </a:moveTo>
                <a:cubicBezTo>
                  <a:pt x="4580970" y="61681"/>
                  <a:pt x="4593479" y="53409"/>
                  <a:pt x="4596100" y="40587"/>
                </a:cubicBezTo>
                <a:cubicBezTo>
                  <a:pt x="4598721" y="27766"/>
                  <a:pt x="4590446" y="15251"/>
                  <a:pt x="4577623" y="12634"/>
                </a:cubicBezTo>
                <a:lnTo>
                  <a:pt x="4577623" y="0"/>
                </a:lnTo>
                <a:lnTo>
                  <a:pt x="4568147" y="0"/>
                </a:lnTo>
                <a:lnTo>
                  <a:pt x="4568147" y="12634"/>
                </a:lnTo>
                <a:cubicBezTo>
                  <a:pt x="4555323" y="15238"/>
                  <a:pt x="4547048" y="27742"/>
                  <a:pt x="4549638" y="40564"/>
                </a:cubicBezTo>
                <a:cubicBezTo>
                  <a:pt x="4551533" y="49886"/>
                  <a:pt x="4558829" y="57172"/>
                  <a:pt x="4568147" y="59065"/>
                </a:cubicBezTo>
                <a:close/>
                <a:moveTo>
                  <a:pt x="4572885" y="21636"/>
                </a:moveTo>
                <a:cubicBezTo>
                  <a:pt x="4580749" y="21636"/>
                  <a:pt x="4587098" y="28000"/>
                  <a:pt x="4587098" y="35850"/>
                </a:cubicBezTo>
                <a:cubicBezTo>
                  <a:pt x="4587098" y="43699"/>
                  <a:pt x="4580749" y="50063"/>
                  <a:pt x="4572885" y="50063"/>
                </a:cubicBezTo>
                <a:cubicBezTo>
                  <a:pt x="4565020" y="50063"/>
                  <a:pt x="4558671" y="43699"/>
                  <a:pt x="4558671" y="35850"/>
                </a:cubicBezTo>
                <a:cubicBezTo>
                  <a:pt x="4558576" y="28018"/>
                  <a:pt x="4564830" y="21584"/>
                  <a:pt x="4572663" y="21479"/>
                </a:cubicBezTo>
                <a:cubicBezTo>
                  <a:pt x="4572727" y="21478"/>
                  <a:pt x="4572822" y="21478"/>
                  <a:pt x="4572885" y="21478"/>
                </a:cubicBezTo>
                <a:close/>
                <a:moveTo>
                  <a:pt x="3895376" y="164245"/>
                </a:moveTo>
                <a:cubicBezTo>
                  <a:pt x="3882552" y="161631"/>
                  <a:pt x="3870044" y="169905"/>
                  <a:pt x="3867423" y="182724"/>
                </a:cubicBezTo>
                <a:cubicBezTo>
                  <a:pt x="3864832" y="195543"/>
                  <a:pt x="3873076" y="208054"/>
                  <a:pt x="3885900" y="210668"/>
                </a:cubicBezTo>
                <a:cubicBezTo>
                  <a:pt x="3898724" y="213281"/>
                  <a:pt x="3911232" y="205013"/>
                  <a:pt x="3913853" y="192198"/>
                </a:cubicBezTo>
                <a:lnTo>
                  <a:pt x="4046986" y="192198"/>
                </a:lnTo>
                <a:lnTo>
                  <a:pt x="4046986" y="0"/>
                </a:lnTo>
                <a:lnTo>
                  <a:pt x="4037511" y="0"/>
                </a:lnTo>
                <a:lnTo>
                  <a:pt x="4037511" y="182564"/>
                </a:lnTo>
                <a:lnTo>
                  <a:pt x="3913853" y="182564"/>
                </a:lnTo>
                <a:cubicBezTo>
                  <a:pt x="3911895" y="173315"/>
                  <a:pt x="3904630" y="166112"/>
                  <a:pt x="3895376" y="164245"/>
                </a:cubicBezTo>
                <a:close/>
                <a:moveTo>
                  <a:pt x="3890638" y="201673"/>
                </a:moveTo>
                <a:cubicBezTo>
                  <a:pt x="3882773" y="201673"/>
                  <a:pt x="3876425" y="195310"/>
                  <a:pt x="3876425" y="187460"/>
                </a:cubicBezTo>
                <a:cubicBezTo>
                  <a:pt x="3876425" y="179610"/>
                  <a:pt x="3882773" y="173246"/>
                  <a:pt x="3890638" y="173246"/>
                </a:cubicBezTo>
                <a:cubicBezTo>
                  <a:pt x="3898503" y="173246"/>
                  <a:pt x="3904851" y="179610"/>
                  <a:pt x="3904851" y="187460"/>
                </a:cubicBezTo>
                <a:cubicBezTo>
                  <a:pt x="3904757" y="195241"/>
                  <a:pt x="3898408" y="201499"/>
                  <a:pt x="3890638" y="201515"/>
                </a:cubicBezTo>
                <a:close/>
                <a:moveTo>
                  <a:pt x="5487285" y="1398385"/>
                </a:moveTo>
                <a:lnTo>
                  <a:pt x="5332895" y="1243837"/>
                </a:lnTo>
                <a:lnTo>
                  <a:pt x="5202541" y="1243837"/>
                </a:lnTo>
                <a:cubicBezTo>
                  <a:pt x="5199920" y="1231019"/>
                  <a:pt x="5187412" y="1222747"/>
                  <a:pt x="5174588" y="1225365"/>
                </a:cubicBezTo>
                <a:cubicBezTo>
                  <a:pt x="5161764" y="1227981"/>
                  <a:pt x="5153489" y="1240495"/>
                  <a:pt x="5156111" y="1253312"/>
                </a:cubicBezTo>
                <a:cubicBezTo>
                  <a:pt x="5158732" y="1266130"/>
                  <a:pt x="5171240" y="1274402"/>
                  <a:pt x="5184064" y="1271784"/>
                </a:cubicBezTo>
                <a:cubicBezTo>
                  <a:pt x="5193382" y="1269885"/>
                  <a:pt x="5200646" y="1262614"/>
                  <a:pt x="5202541" y="1253312"/>
                </a:cubicBezTo>
                <a:lnTo>
                  <a:pt x="5328883" y="1253312"/>
                </a:lnTo>
                <a:lnTo>
                  <a:pt x="5477683" y="1402112"/>
                </a:lnTo>
                <a:lnTo>
                  <a:pt x="5477683" y="1622863"/>
                </a:lnTo>
                <a:lnTo>
                  <a:pt x="5354025" y="1622863"/>
                </a:lnTo>
                <a:cubicBezTo>
                  <a:pt x="5351404" y="1610045"/>
                  <a:pt x="5338896" y="1601773"/>
                  <a:pt x="5326072" y="1604391"/>
                </a:cubicBezTo>
                <a:cubicBezTo>
                  <a:pt x="5313249" y="1607007"/>
                  <a:pt x="5304973" y="1619521"/>
                  <a:pt x="5307595" y="1632338"/>
                </a:cubicBezTo>
                <a:cubicBezTo>
                  <a:pt x="5310216" y="1645156"/>
                  <a:pt x="5322724" y="1653428"/>
                  <a:pt x="5335548" y="1650809"/>
                </a:cubicBezTo>
                <a:cubicBezTo>
                  <a:pt x="5344865" y="1648911"/>
                  <a:pt x="5352130" y="1641640"/>
                  <a:pt x="5354025" y="1632338"/>
                </a:cubicBezTo>
                <a:lnTo>
                  <a:pt x="5487158" y="1632338"/>
                </a:lnTo>
                <a:close/>
                <a:moveTo>
                  <a:pt x="5179326" y="1262946"/>
                </a:moveTo>
                <a:cubicBezTo>
                  <a:pt x="5171461" y="1262946"/>
                  <a:pt x="5165113" y="1256581"/>
                  <a:pt x="5165113" y="1248732"/>
                </a:cubicBezTo>
                <a:cubicBezTo>
                  <a:pt x="5165113" y="1240883"/>
                  <a:pt x="5171461" y="1234519"/>
                  <a:pt x="5179326" y="1234519"/>
                </a:cubicBezTo>
                <a:cubicBezTo>
                  <a:pt x="5187191" y="1234519"/>
                  <a:pt x="5193540" y="1240883"/>
                  <a:pt x="5193540" y="1248732"/>
                </a:cubicBezTo>
                <a:cubicBezTo>
                  <a:pt x="5193445" y="1256512"/>
                  <a:pt x="5187096" y="1262772"/>
                  <a:pt x="5179326" y="1262788"/>
                </a:cubicBezTo>
                <a:close/>
                <a:moveTo>
                  <a:pt x="5330937" y="1641972"/>
                </a:moveTo>
                <a:cubicBezTo>
                  <a:pt x="5323072" y="1641972"/>
                  <a:pt x="5316723" y="1635607"/>
                  <a:pt x="5316723" y="1627758"/>
                </a:cubicBezTo>
                <a:cubicBezTo>
                  <a:pt x="5316723" y="1619909"/>
                  <a:pt x="5323072" y="1613545"/>
                  <a:pt x="5330937" y="1613545"/>
                </a:cubicBezTo>
                <a:cubicBezTo>
                  <a:pt x="5338801" y="1613545"/>
                  <a:pt x="5345150" y="1619909"/>
                  <a:pt x="5345150" y="1627758"/>
                </a:cubicBezTo>
                <a:cubicBezTo>
                  <a:pt x="5345055" y="1635538"/>
                  <a:pt x="5338706" y="1641798"/>
                  <a:pt x="5330937" y="1641814"/>
                </a:cubicBezTo>
                <a:close/>
                <a:moveTo>
                  <a:pt x="4871368" y="134712"/>
                </a:moveTo>
                <a:cubicBezTo>
                  <a:pt x="4884191" y="137331"/>
                  <a:pt x="4896699" y="129062"/>
                  <a:pt x="4899321" y="116244"/>
                </a:cubicBezTo>
                <a:cubicBezTo>
                  <a:pt x="4899321" y="116241"/>
                  <a:pt x="4899321" y="116238"/>
                  <a:pt x="4899321" y="116235"/>
                </a:cubicBezTo>
                <a:lnTo>
                  <a:pt x="5250394" y="116235"/>
                </a:lnTo>
                <a:lnTo>
                  <a:pt x="5250394" y="602272"/>
                </a:lnTo>
                <a:lnTo>
                  <a:pt x="5139497" y="713200"/>
                </a:lnTo>
                <a:lnTo>
                  <a:pt x="4880843" y="713200"/>
                </a:lnTo>
                <a:lnTo>
                  <a:pt x="4880843" y="589543"/>
                </a:lnTo>
                <a:cubicBezTo>
                  <a:pt x="4893667" y="586928"/>
                  <a:pt x="4901942" y="574414"/>
                  <a:pt x="4899321" y="561596"/>
                </a:cubicBezTo>
                <a:cubicBezTo>
                  <a:pt x="4896699" y="548776"/>
                  <a:pt x="4884191" y="540507"/>
                  <a:pt x="4871368" y="543122"/>
                </a:cubicBezTo>
                <a:cubicBezTo>
                  <a:pt x="4858544" y="545737"/>
                  <a:pt x="4850268" y="558251"/>
                  <a:pt x="4852890" y="571072"/>
                </a:cubicBezTo>
                <a:cubicBezTo>
                  <a:pt x="4854785" y="580374"/>
                  <a:pt x="4862050" y="587645"/>
                  <a:pt x="4871368" y="589543"/>
                </a:cubicBezTo>
                <a:lnTo>
                  <a:pt x="4871368" y="722676"/>
                </a:lnTo>
                <a:lnTo>
                  <a:pt x="5143382" y="722676"/>
                </a:lnTo>
                <a:lnTo>
                  <a:pt x="5259869" y="606157"/>
                </a:lnTo>
                <a:lnTo>
                  <a:pt x="5259869" y="106759"/>
                </a:lnTo>
                <a:lnTo>
                  <a:pt x="4899321" y="106759"/>
                </a:lnTo>
                <a:cubicBezTo>
                  <a:pt x="4896699" y="93941"/>
                  <a:pt x="4884191" y="85674"/>
                  <a:pt x="4871368" y="88293"/>
                </a:cubicBezTo>
                <a:cubicBezTo>
                  <a:pt x="4858544" y="90913"/>
                  <a:pt x="4850268" y="103429"/>
                  <a:pt x="4852890" y="116247"/>
                </a:cubicBezTo>
                <a:cubicBezTo>
                  <a:pt x="4854817" y="125545"/>
                  <a:pt x="4862081" y="132812"/>
                  <a:pt x="4871368" y="134712"/>
                </a:cubicBezTo>
                <a:close/>
                <a:moveTo>
                  <a:pt x="4861892" y="566328"/>
                </a:moveTo>
                <a:cubicBezTo>
                  <a:pt x="4861892" y="558479"/>
                  <a:pt x="4868241" y="552114"/>
                  <a:pt x="4876105" y="552114"/>
                </a:cubicBezTo>
                <a:cubicBezTo>
                  <a:pt x="4883970" y="552114"/>
                  <a:pt x="4890319" y="558479"/>
                  <a:pt x="4890319" y="566328"/>
                </a:cubicBezTo>
                <a:cubicBezTo>
                  <a:pt x="4890319" y="574177"/>
                  <a:pt x="4883970" y="580541"/>
                  <a:pt x="4876105" y="580541"/>
                </a:cubicBezTo>
                <a:cubicBezTo>
                  <a:pt x="4868241" y="580541"/>
                  <a:pt x="4861892" y="574177"/>
                  <a:pt x="4861892" y="566328"/>
                </a:cubicBezTo>
                <a:close/>
                <a:moveTo>
                  <a:pt x="4876105" y="97283"/>
                </a:moveTo>
                <a:cubicBezTo>
                  <a:pt x="4883970" y="97283"/>
                  <a:pt x="4890319" y="103647"/>
                  <a:pt x="4890319" y="111497"/>
                </a:cubicBezTo>
                <a:cubicBezTo>
                  <a:pt x="4890319" y="119347"/>
                  <a:pt x="4883970" y="125710"/>
                  <a:pt x="4876105" y="125710"/>
                </a:cubicBezTo>
                <a:cubicBezTo>
                  <a:pt x="4868241" y="125710"/>
                  <a:pt x="4861892" y="119347"/>
                  <a:pt x="4861892" y="111497"/>
                </a:cubicBezTo>
                <a:cubicBezTo>
                  <a:pt x="4861860" y="103664"/>
                  <a:pt x="4868209" y="97301"/>
                  <a:pt x="4876042" y="97283"/>
                </a:cubicBezTo>
                <a:cubicBezTo>
                  <a:pt x="4876074" y="97283"/>
                  <a:pt x="4876074" y="97283"/>
                  <a:pt x="4876105" y="97283"/>
                </a:cubicBezTo>
                <a:close/>
                <a:moveTo>
                  <a:pt x="5174588" y="1347595"/>
                </a:moveTo>
                <a:cubicBezTo>
                  <a:pt x="5187412" y="1350213"/>
                  <a:pt x="5199920" y="1341944"/>
                  <a:pt x="5202541" y="1329127"/>
                </a:cubicBezTo>
                <a:cubicBezTo>
                  <a:pt x="5202541" y="1329124"/>
                  <a:pt x="5202541" y="1329121"/>
                  <a:pt x="5202541" y="1329117"/>
                </a:cubicBezTo>
                <a:lnTo>
                  <a:pt x="5290981" y="1329117"/>
                </a:lnTo>
                <a:lnTo>
                  <a:pt x="5401877" y="1440014"/>
                </a:lnTo>
                <a:lnTo>
                  <a:pt x="5401877" y="1547057"/>
                </a:lnTo>
                <a:lnTo>
                  <a:pt x="5354025" y="1547057"/>
                </a:lnTo>
                <a:cubicBezTo>
                  <a:pt x="5351404" y="1534240"/>
                  <a:pt x="5338896" y="1525968"/>
                  <a:pt x="5326072" y="1528586"/>
                </a:cubicBezTo>
                <a:cubicBezTo>
                  <a:pt x="5313249" y="1531201"/>
                  <a:pt x="5304973" y="1543716"/>
                  <a:pt x="5307595" y="1556533"/>
                </a:cubicBezTo>
                <a:cubicBezTo>
                  <a:pt x="5310216" y="1569350"/>
                  <a:pt x="5322724" y="1577623"/>
                  <a:pt x="5335548" y="1575004"/>
                </a:cubicBezTo>
                <a:cubicBezTo>
                  <a:pt x="5344865" y="1573106"/>
                  <a:pt x="5352130" y="1565835"/>
                  <a:pt x="5354025" y="1556533"/>
                </a:cubicBezTo>
                <a:lnTo>
                  <a:pt x="5411353" y="1556533"/>
                </a:lnTo>
                <a:lnTo>
                  <a:pt x="5411353" y="1436129"/>
                </a:lnTo>
                <a:lnTo>
                  <a:pt x="5294992" y="1319642"/>
                </a:lnTo>
                <a:lnTo>
                  <a:pt x="5202541" y="1319642"/>
                </a:lnTo>
                <a:cubicBezTo>
                  <a:pt x="5199920" y="1306824"/>
                  <a:pt x="5187412" y="1298555"/>
                  <a:pt x="5174588" y="1301177"/>
                </a:cubicBezTo>
                <a:cubicBezTo>
                  <a:pt x="5161764" y="1303795"/>
                  <a:pt x="5153489" y="1316313"/>
                  <a:pt x="5156111" y="1329130"/>
                </a:cubicBezTo>
                <a:cubicBezTo>
                  <a:pt x="5158038" y="1338429"/>
                  <a:pt x="5165302" y="1345694"/>
                  <a:pt x="5174588" y="1347595"/>
                </a:cubicBezTo>
                <a:close/>
                <a:moveTo>
                  <a:pt x="5330937" y="1566009"/>
                </a:moveTo>
                <a:cubicBezTo>
                  <a:pt x="5323072" y="1566009"/>
                  <a:pt x="5316723" y="1559644"/>
                  <a:pt x="5316723" y="1551795"/>
                </a:cubicBezTo>
                <a:cubicBezTo>
                  <a:pt x="5316723" y="1543946"/>
                  <a:pt x="5323072" y="1537582"/>
                  <a:pt x="5330937" y="1537582"/>
                </a:cubicBezTo>
                <a:cubicBezTo>
                  <a:pt x="5338801" y="1537582"/>
                  <a:pt x="5345150" y="1543946"/>
                  <a:pt x="5345150" y="1551795"/>
                </a:cubicBezTo>
                <a:cubicBezTo>
                  <a:pt x="5345118" y="1559638"/>
                  <a:pt x="5338770" y="1565990"/>
                  <a:pt x="5330937" y="1566009"/>
                </a:cubicBezTo>
                <a:close/>
                <a:moveTo>
                  <a:pt x="5179326" y="1310166"/>
                </a:moveTo>
                <a:cubicBezTo>
                  <a:pt x="5187191" y="1310166"/>
                  <a:pt x="5193540" y="1316531"/>
                  <a:pt x="5193540" y="1324380"/>
                </a:cubicBezTo>
                <a:cubicBezTo>
                  <a:pt x="5193540" y="1332229"/>
                  <a:pt x="5187191" y="1338593"/>
                  <a:pt x="5179326" y="1338593"/>
                </a:cubicBezTo>
                <a:cubicBezTo>
                  <a:pt x="5171461" y="1338593"/>
                  <a:pt x="5165113" y="1332229"/>
                  <a:pt x="5165113" y="1324380"/>
                </a:cubicBezTo>
                <a:cubicBezTo>
                  <a:pt x="5165081" y="1316547"/>
                  <a:pt x="5171430" y="1310185"/>
                  <a:pt x="5179263" y="1310166"/>
                </a:cubicBezTo>
                <a:cubicBezTo>
                  <a:pt x="5179295" y="1310166"/>
                  <a:pt x="5179295" y="1310166"/>
                  <a:pt x="5179326" y="1310166"/>
                </a:cubicBezTo>
                <a:close/>
                <a:moveTo>
                  <a:pt x="4577623" y="88439"/>
                </a:moveTo>
                <a:cubicBezTo>
                  <a:pt x="4564799" y="85826"/>
                  <a:pt x="4552291" y="94099"/>
                  <a:pt x="4549669" y="106919"/>
                </a:cubicBezTo>
                <a:cubicBezTo>
                  <a:pt x="4547079" y="119738"/>
                  <a:pt x="4555323" y="132249"/>
                  <a:pt x="4568147" y="134863"/>
                </a:cubicBezTo>
                <a:cubicBezTo>
                  <a:pt x="4580970" y="137476"/>
                  <a:pt x="4593479" y="129207"/>
                  <a:pt x="4596100" y="116393"/>
                </a:cubicBezTo>
                <a:lnTo>
                  <a:pt x="4653428" y="116393"/>
                </a:lnTo>
                <a:lnTo>
                  <a:pt x="4653428" y="0"/>
                </a:lnTo>
                <a:lnTo>
                  <a:pt x="4643952" y="0"/>
                </a:lnTo>
                <a:lnTo>
                  <a:pt x="4643952" y="106759"/>
                </a:lnTo>
                <a:lnTo>
                  <a:pt x="4596100" y="106759"/>
                </a:lnTo>
                <a:cubicBezTo>
                  <a:pt x="4594142" y="97509"/>
                  <a:pt x="4586877" y="90306"/>
                  <a:pt x="4577623" y="88439"/>
                </a:cubicBezTo>
                <a:close/>
                <a:moveTo>
                  <a:pt x="4572885" y="125868"/>
                </a:moveTo>
                <a:cubicBezTo>
                  <a:pt x="4565020" y="125868"/>
                  <a:pt x="4558671" y="119505"/>
                  <a:pt x="4558671" y="111655"/>
                </a:cubicBezTo>
                <a:cubicBezTo>
                  <a:pt x="4558671" y="103805"/>
                  <a:pt x="4565020" y="97441"/>
                  <a:pt x="4572885" y="97441"/>
                </a:cubicBezTo>
                <a:cubicBezTo>
                  <a:pt x="4580749" y="97441"/>
                  <a:pt x="4587098" y="103805"/>
                  <a:pt x="4587098" y="111655"/>
                </a:cubicBezTo>
                <a:cubicBezTo>
                  <a:pt x="4587003" y="119435"/>
                  <a:pt x="4580655" y="125694"/>
                  <a:pt x="4572885" y="125710"/>
                </a:cubicBezTo>
                <a:close/>
                <a:moveTo>
                  <a:pt x="957451" y="1168031"/>
                </a:moveTo>
                <a:cubicBezTo>
                  <a:pt x="954836" y="1155214"/>
                  <a:pt x="942322" y="1146942"/>
                  <a:pt x="929504" y="1149560"/>
                </a:cubicBezTo>
                <a:cubicBezTo>
                  <a:pt x="916684" y="1152176"/>
                  <a:pt x="908415" y="1164690"/>
                  <a:pt x="911030" y="1177507"/>
                </a:cubicBezTo>
                <a:cubicBezTo>
                  <a:pt x="913645" y="1190325"/>
                  <a:pt x="926159" y="1198597"/>
                  <a:pt x="938980" y="1195978"/>
                </a:cubicBezTo>
                <a:cubicBezTo>
                  <a:pt x="948282" y="1194080"/>
                  <a:pt x="955553" y="1186809"/>
                  <a:pt x="957451" y="1177507"/>
                </a:cubicBezTo>
                <a:lnTo>
                  <a:pt x="1046048" y="1177507"/>
                </a:lnTo>
                <a:lnTo>
                  <a:pt x="1232719" y="1364177"/>
                </a:lnTo>
                <a:lnTo>
                  <a:pt x="1232719" y="1632338"/>
                </a:lnTo>
                <a:lnTo>
                  <a:pt x="1744877" y="1632338"/>
                </a:lnTo>
                <a:cubicBezTo>
                  <a:pt x="1747493" y="1645156"/>
                  <a:pt x="1760007" y="1653428"/>
                  <a:pt x="1772824" y="1650809"/>
                </a:cubicBezTo>
                <a:cubicBezTo>
                  <a:pt x="1785645" y="1648194"/>
                  <a:pt x="1793914" y="1635680"/>
                  <a:pt x="1791299" y="1622863"/>
                </a:cubicBezTo>
                <a:cubicBezTo>
                  <a:pt x="1788680" y="1610045"/>
                  <a:pt x="1776169" y="1601773"/>
                  <a:pt x="1763349" y="1604391"/>
                </a:cubicBezTo>
                <a:cubicBezTo>
                  <a:pt x="1754047" y="1606290"/>
                  <a:pt x="1746776" y="1613561"/>
                  <a:pt x="1744877" y="1622863"/>
                </a:cubicBezTo>
                <a:lnTo>
                  <a:pt x="1242194" y="1622863"/>
                </a:lnTo>
                <a:lnTo>
                  <a:pt x="1242194" y="1360387"/>
                </a:lnTo>
                <a:lnTo>
                  <a:pt x="1049839" y="1168031"/>
                </a:lnTo>
                <a:close/>
                <a:moveTo>
                  <a:pt x="934236" y="1186983"/>
                </a:moveTo>
                <a:cubicBezTo>
                  <a:pt x="926387" y="1186983"/>
                  <a:pt x="920022" y="1180618"/>
                  <a:pt x="920022" y="1172769"/>
                </a:cubicBezTo>
                <a:cubicBezTo>
                  <a:pt x="920022" y="1164920"/>
                  <a:pt x="926387" y="1158556"/>
                  <a:pt x="934236" y="1158556"/>
                </a:cubicBezTo>
                <a:cubicBezTo>
                  <a:pt x="942085" y="1158556"/>
                  <a:pt x="948449" y="1164920"/>
                  <a:pt x="948449" y="1172769"/>
                </a:cubicBezTo>
                <a:cubicBezTo>
                  <a:pt x="948433" y="1180612"/>
                  <a:pt x="942078" y="1186964"/>
                  <a:pt x="934236" y="1186983"/>
                </a:cubicBezTo>
                <a:close/>
                <a:moveTo>
                  <a:pt x="1768093" y="1613387"/>
                </a:moveTo>
                <a:cubicBezTo>
                  <a:pt x="1775942" y="1613387"/>
                  <a:pt x="1782306" y="1619751"/>
                  <a:pt x="1782306" y="1627600"/>
                </a:cubicBezTo>
                <a:cubicBezTo>
                  <a:pt x="1782306" y="1635449"/>
                  <a:pt x="1775942" y="1641814"/>
                  <a:pt x="1768093" y="1641814"/>
                </a:cubicBezTo>
                <a:cubicBezTo>
                  <a:pt x="1760244" y="1641814"/>
                  <a:pt x="1753879" y="1635449"/>
                  <a:pt x="1753879" y="1627600"/>
                </a:cubicBezTo>
                <a:cubicBezTo>
                  <a:pt x="1753860" y="1619767"/>
                  <a:pt x="1760196" y="1613406"/>
                  <a:pt x="1768030" y="1613387"/>
                </a:cubicBezTo>
                <a:cubicBezTo>
                  <a:pt x="1768052" y="1613387"/>
                  <a:pt x="1768071" y="1613387"/>
                  <a:pt x="1768093" y="1613387"/>
                </a:cubicBezTo>
                <a:close/>
                <a:moveTo>
                  <a:pt x="4113316" y="637395"/>
                </a:moveTo>
                <a:lnTo>
                  <a:pt x="3961705" y="637395"/>
                </a:lnTo>
                <a:lnTo>
                  <a:pt x="3961705" y="905493"/>
                </a:lnTo>
                <a:lnTo>
                  <a:pt x="3734290" y="1132908"/>
                </a:lnTo>
                <a:lnTo>
                  <a:pt x="3734290" y="1149712"/>
                </a:lnTo>
                <a:cubicBezTo>
                  <a:pt x="3721466" y="1152327"/>
                  <a:pt x="3713191" y="1164841"/>
                  <a:pt x="3715812" y="1177659"/>
                </a:cubicBezTo>
                <a:cubicBezTo>
                  <a:pt x="3718434" y="1190479"/>
                  <a:pt x="3730942" y="1198748"/>
                  <a:pt x="3743765" y="1196133"/>
                </a:cubicBezTo>
                <a:cubicBezTo>
                  <a:pt x="3756589" y="1193518"/>
                  <a:pt x="3764864" y="1181004"/>
                  <a:pt x="3762243" y="1168183"/>
                </a:cubicBezTo>
                <a:cubicBezTo>
                  <a:pt x="3760348" y="1158881"/>
                  <a:pt x="3753083" y="1151610"/>
                  <a:pt x="3743765" y="1149712"/>
                </a:cubicBezTo>
                <a:lnTo>
                  <a:pt x="3743765" y="1137078"/>
                </a:lnTo>
                <a:lnTo>
                  <a:pt x="3971181" y="909662"/>
                </a:lnTo>
                <a:lnTo>
                  <a:pt x="3971181" y="646871"/>
                </a:lnTo>
                <a:lnTo>
                  <a:pt x="4122791" y="646871"/>
                </a:lnTo>
                <a:lnTo>
                  <a:pt x="4122791" y="343650"/>
                </a:lnTo>
                <a:lnTo>
                  <a:pt x="4701280" y="343650"/>
                </a:lnTo>
                <a:cubicBezTo>
                  <a:pt x="4703901" y="356468"/>
                  <a:pt x="4716409" y="364740"/>
                  <a:pt x="4729233" y="362121"/>
                </a:cubicBezTo>
                <a:cubicBezTo>
                  <a:pt x="4742056" y="359506"/>
                  <a:pt x="4750332" y="346992"/>
                  <a:pt x="4747710" y="334175"/>
                </a:cubicBezTo>
                <a:cubicBezTo>
                  <a:pt x="4745089" y="321357"/>
                  <a:pt x="4732581" y="313085"/>
                  <a:pt x="4719757" y="315702"/>
                </a:cubicBezTo>
                <a:cubicBezTo>
                  <a:pt x="4710439" y="317602"/>
                  <a:pt x="4703175" y="324873"/>
                  <a:pt x="4701280" y="334175"/>
                </a:cubicBezTo>
                <a:lnTo>
                  <a:pt x="4113316" y="334175"/>
                </a:lnTo>
                <a:close/>
                <a:moveTo>
                  <a:pt x="3753241" y="1172769"/>
                </a:moveTo>
                <a:cubicBezTo>
                  <a:pt x="3753241" y="1180618"/>
                  <a:pt x="3746892" y="1186983"/>
                  <a:pt x="3739028" y="1186983"/>
                </a:cubicBezTo>
                <a:cubicBezTo>
                  <a:pt x="3731163" y="1186983"/>
                  <a:pt x="3724814" y="1180618"/>
                  <a:pt x="3724814" y="1172769"/>
                </a:cubicBezTo>
                <a:cubicBezTo>
                  <a:pt x="3724814" y="1164920"/>
                  <a:pt x="3731163" y="1158556"/>
                  <a:pt x="3739028" y="1158556"/>
                </a:cubicBezTo>
                <a:cubicBezTo>
                  <a:pt x="3746892" y="1158556"/>
                  <a:pt x="3753241" y="1164920"/>
                  <a:pt x="3753241" y="1172769"/>
                </a:cubicBezTo>
                <a:close/>
                <a:moveTo>
                  <a:pt x="4724495" y="324699"/>
                </a:moveTo>
                <a:cubicBezTo>
                  <a:pt x="4732360" y="324699"/>
                  <a:pt x="4738709" y="331063"/>
                  <a:pt x="4738709" y="338912"/>
                </a:cubicBezTo>
                <a:cubicBezTo>
                  <a:pt x="4738709" y="346761"/>
                  <a:pt x="4732360" y="353126"/>
                  <a:pt x="4724495" y="353126"/>
                </a:cubicBezTo>
                <a:cubicBezTo>
                  <a:pt x="4716630" y="353126"/>
                  <a:pt x="4710282" y="346761"/>
                  <a:pt x="4710282" y="338912"/>
                </a:cubicBezTo>
                <a:cubicBezTo>
                  <a:pt x="4710250" y="331079"/>
                  <a:pt x="4716599" y="324718"/>
                  <a:pt x="4724432" y="324699"/>
                </a:cubicBezTo>
                <a:cubicBezTo>
                  <a:pt x="4724463" y="324699"/>
                  <a:pt x="4724463" y="324699"/>
                  <a:pt x="4724495" y="324699"/>
                </a:cubicBezTo>
                <a:close/>
                <a:moveTo>
                  <a:pt x="4947173" y="571066"/>
                </a:moveTo>
                <a:lnTo>
                  <a:pt x="5004501" y="571066"/>
                </a:lnTo>
                <a:cubicBezTo>
                  <a:pt x="5007122" y="583883"/>
                  <a:pt x="5019630" y="592155"/>
                  <a:pt x="5032454" y="589537"/>
                </a:cubicBezTo>
                <a:cubicBezTo>
                  <a:pt x="5045277" y="586922"/>
                  <a:pt x="5053553" y="574407"/>
                  <a:pt x="5050931" y="561590"/>
                </a:cubicBezTo>
                <a:cubicBezTo>
                  <a:pt x="5048310" y="548773"/>
                  <a:pt x="5035802" y="540500"/>
                  <a:pt x="5022978" y="543119"/>
                </a:cubicBezTo>
                <a:cubicBezTo>
                  <a:pt x="5013660" y="545017"/>
                  <a:pt x="5006396" y="552288"/>
                  <a:pt x="5004501" y="561590"/>
                </a:cubicBezTo>
                <a:lnTo>
                  <a:pt x="4956648" y="561590"/>
                </a:lnTo>
                <a:lnTo>
                  <a:pt x="4956648" y="258369"/>
                </a:lnTo>
                <a:lnTo>
                  <a:pt x="4729233" y="258369"/>
                </a:lnTo>
                <a:lnTo>
                  <a:pt x="4729233" y="0"/>
                </a:lnTo>
                <a:lnTo>
                  <a:pt x="4719757" y="0"/>
                </a:lnTo>
                <a:lnTo>
                  <a:pt x="4719757" y="267845"/>
                </a:lnTo>
                <a:lnTo>
                  <a:pt x="4947173" y="267845"/>
                </a:lnTo>
                <a:close/>
                <a:moveTo>
                  <a:pt x="5027716" y="552114"/>
                </a:moveTo>
                <a:cubicBezTo>
                  <a:pt x="5035581" y="552114"/>
                  <a:pt x="5041929" y="558479"/>
                  <a:pt x="5041929" y="566328"/>
                </a:cubicBezTo>
                <a:cubicBezTo>
                  <a:pt x="5041929" y="574177"/>
                  <a:pt x="5035581" y="580541"/>
                  <a:pt x="5027716" y="580541"/>
                </a:cubicBezTo>
                <a:cubicBezTo>
                  <a:pt x="5019851" y="580541"/>
                  <a:pt x="5013502" y="574177"/>
                  <a:pt x="5013502" y="566328"/>
                </a:cubicBezTo>
                <a:cubicBezTo>
                  <a:pt x="5013471" y="558495"/>
                  <a:pt x="5019819" y="552133"/>
                  <a:pt x="5027653" y="552114"/>
                </a:cubicBezTo>
                <a:cubicBezTo>
                  <a:pt x="5027684" y="552114"/>
                  <a:pt x="5027684" y="552114"/>
                  <a:pt x="5027716" y="552114"/>
                </a:cubicBezTo>
                <a:close/>
                <a:moveTo>
                  <a:pt x="3431069" y="58907"/>
                </a:moveTo>
                <a:cubicBezTo>
                  <a:pt x="3443893" y="61526"/>
                  <a:pt x="3456401" y="53257"/>
                  <a:pt x="3459022" y="40439"/>
                </a:cubicBezTo>
                <a:cubicBezTo>
                  <a:pt x="3459022" y="40436"/>
                  <a:pt x="3459022" y="40433"/>
                  <a:pt x="3459022" y="40429"/>
                </a:cubicBezTo>
                <a:lnTo>
                  <a:pt x="3867423" y="40429"/>
                </a:lnTo>
                <a:cubicBezTo>
                  <a:pt x="3870044" y="53248"/>
                  <a:pt x="3882552" y="61519"/>
                  <a:pt x="3895376" y="58902"/>
                </a:cubicBezTo>
                <a:cubicBezTo>
                  <a:pt x="3908199" y="56285"/>
                  <a:pt x="3916475" y="43772"/>
                  <a:pt x="3913853" y="30954"/>
                </a:cubicBezTo>
                <a:cubicBezTo>
                  <a:pt x="3911232" y="18135"/>
                  <a:pt x="3898724" y="9864"/>
                  <a:pt x="3885900" y="12481"/>
                </a:cubicBezTo>
                <a:cubicBezTo>
                  <a:pt x="3876582" y="14380"/>
                  <a:pt x="3869318" y="21651"/>
                  <a:pt x="3867423" y="30954"/>
                </a:cubicBezTo>
                <a:lnTo>
                  <a:pt x="3459022" y="30954"/>
                </a:lnTo>
                <a:cubicBezTo>
                  <a:pt x="3456401" y="18136"/>
                  <a:pt x="3443893" y="9868"/>
                  <a:pt x="3431069" y="12488"/>
                </a:cubicBezTo>
                <a:cubicBezTo>
                  <a:pt x="3418245" y="15108"/>
                  <a:pt x="3409970" y="27623"/>
                  <a:pt x="3412592" y="40441"/>
                </a:cubicBezTo>
                <a:cubicBezTo>
                  <a:pt x="3414518" y="49740"/>
                  <a:pt x="3421783" y="57006"/>
                  <a:pt x="3431069" y="58907"/>
                </a:cubicBezTo>
                <a:close/>
                <a:moveTo>
                  <a:pt x="3890638" y="21478"/>
                </a:moveTo>
                <a:cubicBezTo>
                  <a:pt x="3898503" y="21478"/>
                  <a:pt x="3904851" y="27842"/>
                  <a:pt x="3904851" y="35692"/>
                </a:cubicBezTo>
                <a:cubicBezTo>
                  <a:pt x="3904851" y="43542"/>
                  <a:pt x="3898503" y="49905"/>
                  <a:pt x="3890638" y="49905"/>
                </a:cubicBezTo>
                <a:cubicBezTo>
                  <a:pt x="3882773" y="49905"/>
                  <a:pt x="3876425" y="43542"/>
                  <a:pt x="3876425" y="35692"/>
                </a:cubicBezTo>
                <a:cubicBezTo>
                  <a:pt x="3876393" y="27859"/>
                  <a:pt x="3882742" y="21496"/>
                  <a:pt x="3890575" y="21478"/>
                </a:cubicBezTo>
                <a:cubicBezTo>
                  <a:pt x="3890606" y="21478"/>
                  <a:pt x="3890606" y="21478"/>
                  <a:pt x="3890638" y="21478"/>
                </a:cubicBezTo>
                <a:close/>
                <a:moveTo>
                  <a:pt x="3435807" y="21478"/>
                </a:moveTo>
                <a:cubicBezTo>
                  <a:pt x="3443672" y="21478"/>
                  <a:pt x="3450020" y="27842"/>
                  <a:pt x="3450020" y="35692"/>
                </a:cubicBezTo>
                <a:cubicBezTo>
                  <a:pt x="3450020" y="43542"/>
                  <a:pt x="3443672" y="49905"/>
                  <a:pt x="3435807" y="49905"/>
                </a:cubicBezTo>
                <a:cubicBezTo>
                  <a:pt x="3427942" y="49905"/>
                  <a:pt x="3421593" y="43542"/>
                  <a:pt x="3421593" y="35692"/>
                </a:cubicBezTo>
                <a:cubicBezTo>
                  <a:pt x="3421562" y="27859"/>
                  <a:pt x="3427911" y="21496"/>
                  <a:pt x="3435744" y="21478"/>
                </a:cubicBezTo>
                <a:cubicBezTo>
                  <a:pt x="3435775" y="21478"/>
                  <a:pt x="3435775" y="21478"/>
                  <a:pt x="3435807" y="21478"/>
                </a:cubicBezTo>
                <a:close/>
                <a:moveTo>
                  <a:pt x="5022978" y="495261"/>
                </a:moveTo>
                <a:lnTo>
                  <a:pt x="5184064" y="495261"/>
                </a:lnTo>
                <a:lnTo>
                  <a:pt x="5184064" y="182564"/>
                </a:lnTo>
                <a:lnTo>
                  <a:pt x="5098783" y="182564"/>
                </a:lnTo>
                <a:lnTo>
                  <a:pt x="5098783" y="391660"/>
                </a:lnTo>
                <a:cubicBezTo>
                  <a:pt x="5089465" y="393558"/>
                  <a:pt x="5082201" y="400833"/>
                  <a:pt x="5080306" y="410138"/>
                </a:cubicBezTo>
                <a:lnTo>
                  <a:pt x="5080306" y="410138"/>
                </a:lnTo>
                <a:cubicBezTo>
                  <a:pt x="5077684" y="422955"/>
                  <a:pt x="5085959" y="435469"/>
                  <a:pt x="5098783" y="438088"/>
                </a:cubicBezTo>
                <a:cubicBezTo>
                  <a:pt x="5098783" y="438091"/>
                  <a:pt x="5098783" y="438091"/>
                  <a:pt x="5098783" y="438091"/>
                </a:cubicBezTo>
                <a:cubicBezTo>
                  <a:pt x="5111670" y="440643"/>
                  <a:pt x="5124178" y="432270"/>
                  <a:pt x="5126736" y="419383"/>
                </a:cubicBezTo>
                <a:cubicBezTo>
                  <a:pt x="5127336" y="416332"/>
                  <a:pt x="5127336" y="413189"/>
                  <a:pt x="5126736" y="410138"/>
                </a:cubicBezTo>
                <a:cubicBezTo>
                  <a:pt x="5124841" y="400826"/>
                  <a:pt x="5117576" y="393549"/>
                  <a:pt x="5108259" y="391660"/>
                </a:cubicBezTo>
                <a:lnTo>
                  <a:pt x="5108259" y="192040"/>
                </a:lnTo>
                <a:lnTo>
                  <a:pt x="5174588" y="192040"/>
                </a:lnTo>
                <a:lnTo>
                  <a:pt x="5174588" y="485785"/>
                </a:lnTo>
                <a:lnTo>
                  <a:pt x="5032454" y="485785"/>
                </a:lnTo>
                <a:lnTo>
                  <a:pt x="5032454" y="182564"/>
                </a:lnTo>
                <a:lnTo>
                  <a:pt x="4805038" y="182564"/>
                </a:lnTo>
                <a:lnTo>
                  <a:pt x="4805038" y="0"/>
                </a:lnTo>
                <a:lnTo>
                  <a:pt x="4795562" y="0"/>
                </a:lnTo>
                <a:lnTo>
                  <a:pt x="4795562" y="192040"/>
                </a:lnTo>
                <a:lnTo>
                  <a:pt x="5022978" y="192040"/>
                </a:lnTo>
                <a:close/>
                <a:moveTo>
                  <a:pt x="5116945" y="409980"/>
                </a:moveTo>
                <a:cubicBezTo>
                  <a:pt x="5118019" y="413050"/>
                  <a:pt x="5118019" y="416385"/>
                  <a:pt x="5116945" y="419455"/>
                </a:cubicBezTo>
                <a:cubicBezTo>
                  <a:pt x="5114323" y="426850"/>
                  <a:pt x="5106174" y="430712"/>
                  <a:pt x="5098783" y="428081"/>
                </a:cubicBezTo>
                <a:cubicBezTo>
                  <a:pt x="5098783" y="428078"/>
                  <a:pt x="5098783" y="428078"/>
                  <a:pt x="5098783" y="428078"/>
                </a:cubicBezTo>
                <a:lnTo>
                  <a:pt x="5098783" y="428078"/>
                </a:lnTo>
                <a:cubicBezTo>
                  <a:pt x="5091392" y="425422"/>
                  <a:pt x="5087539" y="417263"/>
                  <a:pt x="5090192" y="409860"/>
                </a:cubicBezTo>
                <a:cubicBezTo>
                  <a:pt x="5091613" y="405851"/>
                  <a:pt x="5094772" y="402699"/>
                  <a:pt x="5098783" y="401262"/>
                </a:cubicBezTo>
                <a:lnTo>
                  <a:pt x="5098783" y="401262"/>
                </a:lnTo>
                <a:cubicBezTo>
                  <a:pt x="5106174" y="398716"/>
                  <a:pt x="5114229" y="402608"/>
                  <a:pt x="5116850" y="409980"/>
                </a:cubicBezTo>
                <a:close/>
                <a:moveTo>
                  <a:pt x="2748822" y="134712"/>
                </a:moveTo>
                <a:cubicBezTo>
                  <a:pt x="2761640" y="137331"/>
                  <a:pt x="2774154" y="129062"/>
                  <a:pt x="2776772" y="116244"/>
                </a:cubicBezTo>
                <a:cubicBezTo>
                  <a:pt x="2776776" y="116241"/>
                  <a:pt x="2776776" y="116238"/>
                  <a:pt x="2776776" y="116235"/>
                </a:cubicBezTo>
                <a:lnTo>
                  <a:pt x="3061519" y="116235"/>
                </a:lnTo>
                <a:lnTo>
                  <a:pt x="3061519" y="0"/>
                </a:lnTo>
                <a:lnTo>
                  <a:pt x="3052043" y="0"/>
                </a:lnTo>
                <a:lnTo>
                  <a:pt x="3052043" y="106759"/>
                </a:lnTo>
                <a:lnTo>
                  <a:pt x="2776776" y="106759"/>
                </a:lnTo>
                <a:cubicBezTo>
                  <a:pt x="2774157" y="93941"/>
                  <a:pt x="2761640" y="85674"/>
                  <a:pt x="2748822" y="88293"/>
                </a:cubicBezTo>
                <a:cubicBezTo>
                  <a:pt x="2736005" y="90913"/>
                  <a:pt x="2727736" y="103429"/>
                  <a:pt x="2730358" y="116247"/>
                </a:cubicBezTo>
                <a:cubicBezTo>
                  <a:pt x="2732259" y="125545"/>
                  <a:pt x="2739524" y="132812"/>
                  <a:pt x="2748822" y="134712"/>
                </a:cubicBezTo>
                <a:close/>
                <a:moveTo>
                  <a:pt x="2753560" y="97283"/>
                </a:moveTo>
                <a:cubicBezTo>
                  <a:pt x="2761409" y="97283"/>
                  <a:pt x="2767774" y="103647"/>
                  <a:pt x="2767774" y="111497"/>
                </a:cubicBezTo>
                <a:cubicBezTo>
                  <a:pt x="2767774" y="119347"/>
                  <a:pt x="2761409" y="125710"/>
                  <a:pt x="2753560" y="125710"/>
                </a:cubicBezTo>
                <a:cubicBezTo>
                  <a:pt x="2745711" y="125710"/>
                  <a:pt x="2739347" y="119347"/>
                  <a:pt x="2739347" y="111497"/>
                </a:cubicBezTo>
                <a:cubicBezTo>
                  <a:pt x="2739328" y="103664"/>
                  <a:pt x="2745664" y="97301"/>
                  <a:pt x="2753497" y="97283"/>
                </a:cubicBezTo>
                <a:cubicBezTo>
                  <a:pt x="2753519" y="97283"/>
                  <a:pt x="2753538" y="97283"/>
                  <a:pt x="2753560" y="97283"/>
                </a:cubicBezTo>
                <a:close/>
                <a:moveTo>
                  <a:pt x="2824628" y="58907"/>
                </a:moveTo>
                <a:cubicBezTo>
                  <a:pt x="2837448" y="61520"/>
                  <a:pt x="2849959" y="53247"/>
                  <a:pt x="2852571" y="40428"/>
                </a:cubicBezTo>
                <a:cubicBezTo>
                  <a:pt x="2855187" y="27608"/>
                  <a:pt x="2846911" y="15097"/>
                  <a:pt x="2834091" y="12484"/>
                </a:cubicBezTo>
                <a:cubicBezTo>
                  <a:pt x="2821276" y="9871"/>
                  <a:pt x="2808768" y="18139"/>
                  <a:pt x="2806150" y="30954"/>
                </a:cubicBezTo>
                <a:lnTo>
                  <a:pt x="2758298" y="30954"/>
                </a:lnTo>
                <a:lnTo>
                  <a:pt x="2758298" y="0"/>
                </a:lnTo>
                <a:lnTo>
                  <a:pt x="2748822" y="0"/>
                </a:lnTo>
                <a:lnTo>
                  <a:pt x="2748822" y="40429"/>
                </a:lnTo>
                <a:lnTo>
                  <a:pt x="2806150" y="40429"/>
                </a:lnTo>
                <a:cubicBezTo>
                  <a:pt x="2808055" y="49732"/>
                  <a:pt x="2815326" y="57001"/>
                  <a:pt x="2824628" y="58907"/>
                </a:cubicBezTo>
                <a:close/>
                <a:moveTo>
                  <a:pt x="2829365" y="21478"/>
                </a:moveTo>
                <a:cubicBezTo>
                  <a:pt x="2837214" y="21478"/>
                  <a:pt x="2843579" y="27842"/>
                  <a:pt x="2843579" y="35692"/>
                </a:cubicBezTo>
                <a:cubicBezTo>
                  <a:pt x="2843579" y="43542"/>
                  <a:pt x="2837214" y="49905"/>
                  <a:pt x="2829365" y="49905"/>
                </a:cubicBezTo>
                <a:cubicBezTo>
                  <a:pt x="2821516" y="49905"/>
                  <a:pt x="2815152" y="43542"/>
                  <a:pt x="2815152" y="35692"/>
                </a:cubicBezTo>
                <a:cubicBezTo>
                  <a:pt x="2815133" y="27859"/>
                  <a:pt x="2821469" y="21496"/>
                  <a:pt x="2829302" y="21478"/>
                </a:cubicBezTo>
                <a:cubicBezTo>
                  <a:pt x="2829324" y="21478"/>
                  <a:pt x="2829343" y="21478"/>
                  <a:pt x="2829365" y="21478"/>
                </a:cubicBezTo>
                <a:close/>
                <a:moveTo>
                  <a:pt x="3203654" y="210517"/>
                </a:moveTo>
                <a:cubicBezTo>
                  <a:pt x="3216477" y="213131"/>
                  <a:pt x="3228985" y="204857"/>
                  <a:pt x="3231607" y="192038"/>
                </a:cubicBezTo>
                <a:cubicBezTo>
                  <a:pt x="3234197" y="179219"/>
                  <a:pt x="3225953" y="166708"/>
                  <a:pt x="3213129" y="164094"/>
                </a:cubicBezTo>
                <a:cubicBezTo>
                  <a:pt x="3200305" y="161481"/>
                  <a:pt x="3187798" y="169749"/>
                  <a:pt x="3185176" y="182564"/>
                </a:cubicBezTo>
                <a:lnTo>
                  <a:pt x="2682493" y="182564"/>
                </a:lnTo>
                <a:lnTo>
                  <a:pt x="2682493" y="0"/>
                </a:lnTo>
                <a:lnTo>
                  <a:pt x="2673017" y="0"/>
                </a:lnTo>
                <a:lnTo>
                  <a:pt x="2673017" y="192040"/>
                </a:lnTo>
                <a:lnTo>
                  <a:pt x="3185176" y="192040"/>
                </a:lnTo>
                <a:cubicBezTo>
                  <a:pt x="3187071" y="201342"/>
                  <a:pt x="3194336" y="208612"/>
                  <a:pt x="3203654" y="210517"/>
                </a:cubicBezTo>
                <a:close/>
                <a:moveTo>
                  <a:pt x="3208391" y="173088"/>
                </a:moveTo>
                <a:cubicBezTo>
                  <a:pt x="3216256" y="173088"/>
                  <a:pt x="3222605" y="179452"/>
                  <a:pt x="3222605" y="187302"/>
                </a:cubicBezTo>
                <a:cubicBezTo>
                  <a:pt x="3222605" y="195152"/>
                  <a:pt x="3216256" y="201515"/>
                  <a:pt x="3208391" y="201515"/>
                </a:cubicBezTo>
                <a:cubicBezTo>
                  <a:pt x="3200526" y="201515"/>
                  <a:pt x="3194178" y="195152"/>
                  <a:pt x="3194178" y="187302"/>
                </a:cubicBezTo>
                <a:cubicBezTo>
                  <a:pt x="3194146" y="179469"/>
                  <a:pt x="3200495" y="173106"/>
                  <a:pt x="3208328" y="173088"/>
                </a:cubicBezTo>
                <a:cubicBezTo>
                  <a:pt x="3208360" y="173088"/>
                  <a:pt x="3208360" y="173088"/>
                  <a:pt x="3208391" y="173088"/>
                </a:cubicBezTo>
                <a:close/>
                <a:moveTo>
                  <a:pt x="2900433" y="58907"/>
                </a:moveTo>
                <a:cubicBezTo>
                  <a:pt x="2913253" y="61523"/>
                  <a:pt x="2925771" y="53251"/>
                  <a:pt x="2928386" y="40429"/>
                </a:cubicBezTo>
                <a:cubicBezTo>
                  <a:pt x="2931001" y="27608"/>
                  <a:pt x="2922729" y="15093"/>
                  <a:pt x="2909908" y="12476"/>
                </a:cubicBezTo>
                <a:lnTo>
                  <a:pt x="2909908" y="0"/>
                </a:lnTo>
                <a:lnTo>
                  <a:pt x="2900433" y="0"/>
                </a:lnTo>
                <a:lnTo>
                  <a:pt x="2900433" y="12634"/>
                </a:lnTo>
                <a:cubicBezTo>
                  <a:pt x="2887612" y="15238"/>
                  <a:pt x="2879327" y="27742"/>
                  <a:pt x="2881930" y="40564"/>
                </a:cubicBezTo>
                <a:cubicBezTo>
                  <a:pt x="2883825" y="49886"/>
                  <a:pt x="2891109" y="57172"/>
                  <a:pt x="2900433" y="59065"/>
                </a:cubicBezTo>
                <a:close/>
                <a:moveTo>
                  <a:pt x="2905171" y="21478"/>
                </a:moveTo>
                <a:cubicBezTo>
                  <a:pt x="2913020" y="21478"/>
                  <a:pt x="2919384" y="27842"/>
                  <a:pt x="2919384" y="35692"/>
                </a:cubicBezTo>
                <a:cubicBezTo>
                  <a:pt x="2919384" y="43542"/>
                  <a:pt x="2913020" y="49905"/>
                  <a:pt x="2905171" y="49905"/>
                </a:cubicBezTo>
                <a:cubicBezTo>
                  <a:pt x="2897321" y="49905"/>
                  <a:pt x="2890957" y="43542"/>
                  <a:pt x="2890957" y="35692"/>
                </a:cubicBezTo>
                <a:cubicBezTo>
                  <a:pt x="2890938" y="27859"/>
                  <a:pt x="2897274" y="21496"/>
                  <a:pt x="2905107" y="21478"/>
                </a:cubicBezTo>
                <a:cubicBezTo>
                  <a:pt x="2905130" y="21478"/>
                  <a:pt x="2905148" y="21478"/>
                  <a:pt x="2905171" y="21478"/>
                </a:cubicBezTo>
                <a:close/>
                <a:moveTo>
                  <a:pt x="2445602" y="513738"/>
                </a:moveTo>
                <a:cubicBezTo>
                  <a:pt x="2458419" y="516356"/>
                  <a:pt x="2470933" y="508087"/>
                  <a:pt x="2473552" y="495270"/>
                </a:cubicBezTo>
                <a:cubicBezTo>
                  <a:pt x="2473555" y="495267"/>
                  <a:pt x="2473555" y="495264"/>
                  <a:pt x="2473555" y="495261"/>
                </a:cubicBezTo>
                <a:lnTo>
                  <a:pt x="2530883" y="495261"/>
                </a:lnTo>
                <a:lnTo>
                  <a:pt x="2530883" y="409980"/>
                </a:lnTo>
                <a:lnTo>
                  <a:pt x="2455077" y="409980"/>
                </a:lnTo>
                <a:lnTo>
                  <a:pt x="2455077" y="267845"/>
                </a:lnTo>
                <a:lnTo>
                  <a:pt x="2521407" y="267845"/>
                </a:lnTo>
                <a:lnTo>
                  <a:pt x="2521407" y="315855"/>
                </a:lnTo>
                <a:cubicBezTo>
                  <a:pt x="2508589" y="318470"/>
                  <a:pt x="2500317" y="330984"/>
                  <a:pt x="2502936" y="343802"/>
                </a:cubicBezTo>
                <a:cubicBezTo>
                  <a:pt x="2505551" y="356622"/>
                  <a:pt x="2518065" y="364891"/>
                  <a:pt x="2530883" y="362276"/>
                </a:cubicBezTo>
                <a:cubicBezTo>
                  <a:pt x="2543703" y="359661"/>
                  <a:pt x="2551972" y="347147"/>
                  <a:pt x="2549354" y="334326"/>
                </a:cubicBezTo>
                <a:cubicBezTo>
                  <a:pt x="2547455" y="325024"/>
                  <a:pt x="2540184" y="317753"/>
                  <a:pt x="2530883" y="315855"/>
                </a:cubicBezTo>
                <a:lnTo>
                  <a:pt x="2530883" y="258369"/>
                </a:lnTo>
                <a:lnTo>
                  <a:pt x="2445602" y="258369"/>
                </a:lnTo>
                <a:lnTo>
                  <a:pt x="2445602" y="419455"/>
                </a:lnTo>
                <a:lnTo>
                  <a:pt x="2521407" y="419455"/>
                </a:lnTo>
                <a:lnTo>
                  <a:pt x="2521407" y="485785"/>
                </a:lnTo>
                <a:lnTo>
                  <a:pt x="2473555" y="485785"/>
                </a:lnTo>
                <a:cubicBezTo>
                  <a:pt x="2470936" y="472967"/>
                  <a:pt x="2458419" y="464698"/>
                  <a:pt x="2445602" y="467320"/>
                </a:cubicBezTo>
                <a:cubicBezTo>
                  <a:pt x="2432784" y="469938"/>
                  <a:pt x="2424515" y="482456"/>
                  <a:pt x="2427137" y="495273"/>
                </a:cubicBezTo>
                <a:cubicBezTo>
                  <a:pt x="2429038" y="504572"/>
                  <a:pt x="2436303" y="511837"/>
                  <a:pt x="2445602" y="513738"/>
                </a:cubicBezTo>
                <a:close/>
                <a:moveTo>
                  <a:pt x="2540358" y="338912"/>
                </a:moveTo>
                <a:cubicBezTo>
                  <a:pt x="2540358" y="346761"/>
                  <a:pt x="2533994" y="353126"/>
                  <a:pt x="2526145" y="353126"/>
                </a:cubicBezTo>
                <a:cubicBezTo>
                  <a:pt x="2518296" y="353126"/>
                  <a:pt x="2511931" y="346761"/>
                  <a:pt x="2511931" y="338912"/>
                </a:cubicBezTo>
                <a:cubicBezTo>
                  <a:pt x="2511931" y="331063"/>
                  <a:pt x="2518296" y="324699"/>
                  <a:pt x="2526145" y="324699"/>
                </a:cubicBezTo>
                <a:cubicBezTo>
                  <a:pt x="2533994" y="324699"/>
                  <a:pt x="2540358" y="331063"/>
                  <a:pt x="2540358" y="338912"/>
                </a:cubicBezTo>
                <a:close/>
                <a:moveTo>
                  <a:pt x="2450340" y="476309"/>
                </a:moveTo>
                <a:cubicBezTo>
                  <a:pt x="2458188" y="476309"/>
                  <a:pt x="2464553" y="482674"/>
                  <a:pt x="2464553" y="490523"/>
                </a:cubicBezTo>
                <a:cubicBezTo>
                  <a:pt x="2464553" y="498372"/>
                  <a:pt x="2458188" y="504736"/>
                  <a:pt x="2450340" y="504736"/>
                </a:cubicBezTo>
                <a:cubicBezTo>
                  <a:pt x="2442490" y="504736"/>
                  <a:pt x="2436126" y="498372"/>
                  <a:pt x="2436126" y="490523"/>
                </a:cubicBezTo>
                <a:cubicBezTo>
                  <a:pt x="2436107" y="482690"/>
                  <a:pt x="2442443" y="476328"/>
                  <a:pt x="2450276" y="476309"/>
                </a:cubicBezTo>
                <a:cubicBezTo>
                  <a:pt x="2450298" y="476309"/>
                  <a:pt x="2450317" y="476309"/>
                  <a:pt x="2450340" y="476309"/>
                </a:cubicBezTo>
                <a:close/>
                <a:moveTo>
                  <a:pt x="2445602" y="210517"/>
                </a:moveTo>
                <a:cubicBezTo>
                  <a:pt x="2458419" y="213136"/>
                  <a:pt x="2470933" y="204868"/>
                  <a:pt x="2473552" y="192049"/>
                </a:cubicBezTo>
                <a:cubicBezTo>
                  <a:pt x="2473555" y="192046"/>
                  <a:pt x="2473555" y="192043"/>
                  <a:pt x="2473555" y="192040"/>
                </a:cubicBezTo>
                <a:lnTo>
                  <a:pt x="2606688" y="192040"/>
                </a:lnTo>
                <a:lnTo>
                  <a:pt x="2606688" y="0"/>
                </a:lnTo>
                <a:lnTo>
                  <a:pt x="2597212" y="0"/>
                </a:lnTo>
                <a:lnTo>
                  <a:pt x="2597212" y="182564"/>
                </a:lnTo>
                <a:lnTo>
                  <a:pt x="2473555" y="182564"/>
                </a:lnTo>
                <a:cubicBezTo>
                  <a:pt x="2470936" y="169746"/>
                  <a:pt x="2458419" y="161479"/>
                  <a:pt x="2445602" y="164099"/>
                </a:cubicBezTo>
                <a:cubicBezTo>
                  <a:pt x="2432784" y="166719"/>
                  <a:pt x="2424515" y="179234"/>
                  <a:pt x="2427137" y="192052"/>
                </a:cubicBezTo>
                <a:cubicBezTo>
                  <a:pt x="2429038" y="201350"/>
                  <a:pt x="2436303" y="208617"/>
                  <a:pt x="2445602" y="210517"/>
                </a:cubicBezTo>
                <a:close/>
                <a:moveTo>
                  <a:pt x="2450340" y="173088"/>
                </a:moveTo>
                <a:cubicBezTo>
                  <a:pt x="2458188" y="173088"/>
                  <a:pt x="2464553" y="179452"/>
                  <a:pt x="2464553" y="187302"/>
                </a:cubicBezTo>
                <a:cubicBezTo>
                  <a:pt x="2464553" y="195152"/>
                  <a:pt x="2458188" y="201515"/>
                  <a:pt x="2450340" y="201515"/>
                </a:cubicBezTo>
                <a:cubicBezTo>
                  <a:pt x="2442490" y="201515"/>
                  <a:pt x="2436126" y="195152"/>
                  <a:pt x="2436126" y="187302"/>
                </a:cubicBezTo>
                <a:cubicBezTo>
                  <a:pt x="2436107" y="179469"/>
                  <a:pt x="2442443" y="173106"/>
                  <a:pt x="2450276" y="173088"/>
                </a:cubicBezTo>
                <a:cubicBezTo>
                  <a:pt x="2450298" y="173088"/>
                  <a:pt x="2450317" y="173088"/>
                  <a:pt x="2450340" y="173088"/>
                </a:cubicBezTo>
                <a:close/>
                <a:moveTo>
                  <a:pt x="2445602" y="134712"/>
                </a:moveTo>
                <a:cubicBezTo>
                  <a:pt x="2458419" y="137331"/>
                  <a:pt x="2470933" y="129062"/>
                  <a:pt x="2473552" y="116244"/>
                </a:cubicBezTo>
                <a:cubicBezTo>
                  <a:pt x="2473555" y="116241"/>
                  <a:pt x="2473555" y="116238"/>
                  <a:pt x="2473555" y="116235"/>
                </a:cubicBezTo>
                <a:lnTo>
                  <a:pt x="2530883" y="116235"/>
                </a:lnTo>
                <a:lnTo>
                  <a:pt x="2530883" y="25584"/>
                </a:lnTo>
                <a:lnTo>
                  <a:pt x="2521407" y="31049"/>
                </a:lnTo>
                <a:lnTo>
                  <a:pt x="2521407" y="106854"/>
                </a:lnTo>
                <a:lnTo>
                  <a:pt x="2473555" y="106854"/>
                </a:lnTo>
                <a:cubicBezTo>
                  <a:pt x="2470936" y="94036"/>
                  <a:pt x="2458419" y="85769"/>
                  <a:pt x="2445602" y="88388"/>
                </a:cubicBezTo>
                <a:cubicBezTo>
                  <a:pt x="2432784" y="91008"/>
                  <a:pt x="2424515" y="103523"/>
                  <a:pt x="2427137" y="116341"/>
                </a:cubicBezTo>
                <a:cubicBezTo>
                  <a:pt x="2429038" y="125640"/>
                  <a:pt x="2436303" y="132906"/>
                  <a:pt x="2445602" y="134807"/>
                </a:cubicBezTo>
                <a:close/>
                <a:moveTo>
                  <a:pt x="2450340" y="97283"/>
                </a:moveTo>
                <a:cubicBezTo>
                  <a:pt x="2458188" y="97283"/>
                  <a:pt x="2464553" y="103647"/>
                  <a:pt x="2464553" y="111497"/>
                </a:cubicBezTo>
                <a:cubicBezTo>
                  <a:pt x="2464553" y="119347"/>
                  <a:pt x="2458188" y="125710"/>
                  <a:pt x="2450340" y="125710"/>
                </a:cubicBezTo>
                <a:cubicBezTo>
                  <a:pt x="2442490" y="125710"/>
                  <a:pt x="2436126" y="119347"/>
                  <a:pt x="2436126" y="111497"/>
                </a:cubicBezTo>
                <a:cubicBezTo>
                  <a:pt x="2436107" y="103664"/>
                  <a:pt x="2442443" y="97301"/>
                  <a:pt x="2450276" y="97283"/>
                </a:cubicBezTo>
                <a:cubicBezTo>
                  <a:pt x="2450298" y="97283"/>
                  <a:pt x="2450317" y="97283"/>
                  <a:pt x="2450340" y="97283"/>
                </a:cubicBezTo>
                <a:close/>
                <a:moveTo>
                  <a:pt x="3623393" y="637395"/>
                </a:moveTo>
                <a:lnTo>
                  <a:pt x="3534954" y="637395"/>
                </a:lnTo>
                <a:cubicBezTo>
                  <a:pt x="3532332" y="624578"/>
                  <a:pt x="3519824" y="616306"/>
                  <a:pt x="3507000" y="618924"/>
                </a:cubicBezTo>
                <a:cubicBezTo>
                  <a:pt x="3494177" y="621539"/>
                  <a:pt x="3485901" y="634054"/>
                  <a:pt x="3488523" y="646871"/>
                </a:cubicBezTo>
                <a:cubicBezTo>
                  <a:pt x="3491145" y="659688"/>
                  <a:pt x="3503652" y="667961"/>
                  <a:pt x="3516476" y="665342"/>
                </a:cubicBezTo>
                <a:cubicBezTo>
                  <a:pt x="3525794" y="663444"/>
                  <a:pt x="3533058" y="656173"/>
                  <a:pt x="3534954" y="646871"/>
                </a:cubicBezTo>
                <a:lnTo>
                  <a:pt x="3627404" y="646871"/>
                </a:lnTo>
                <a:lnTo>
                  <a:pt x="3703209" y="571066"/>
                </a:lnTo>
                <a:lnTo>
                  <a:pt x="3715844" y="571066"/>
                </a:lnTo>
                <a:cubicBezTo>
                  <a:pt x="3718465" y="583883"/>
                  <a:pt x="3730973" y="592155"/>
                  <a:pt x="3743797" y="589537"/>
                </a:cubicBezTo>
                <a:cubicBezTo>
                  <a:pt x="3756621" y="586922"/>
                  <a:pt x="3764896" y="574407"/>
                  <a:pt x="3762274" y="561590"/>
                </a:cubicBezTo>
                <a:cubicBezTo>
                  <a:pt x="3759653" y="548773"/>
                  <a:pt x="3747145" y="540500"/>
                  <a:pt x="3734321" y="543119"/>
                </a:cubicBezTo>
                <a:cubicBezTo>
                  <a:pt x="3725003" y="545017"/>
                  <a:pt x="3717739" y="552288"/>
                  <a:pt x="3715844" y="561590"/>
                </a:cubicBezTo>
                <a:lnTo>
                  <a:pt x="3699230" y="561590"/>
                </a:lnTo>
                <a:lnTo>
                  <a:pt x="3658516" y="602335"/>
                </a:lnTo>
                <a:lnTo>
                  <a:pt x="3658516" y="602335"/>
                </a:lnTo>
                <a:close/>
                <a:moveTo>
                  <a:pt x="3511612" y="656347"/>
                </a:moveTo>
                <a:cubicBezTo>
                  <a:pt x="3503747" y="656347"/>
                  <a:pt x="3497399" y="649982"/>
                  <a:pt x="3497399" y="642133"/>
                </a:cubicBezTo>
                <a:cubicBezTo>
                  <a:pt x="3497399" y="634284"/>
                  <a:pt x="3503747" y="627920"/>
                  <a:pt x="3511612" y="627920"/>
                </a:cubicBezTo>
                <a:cubicBezTo>
                  <a:pt x="3519477" y="627920"/>
                  <a:pt x="3525826" y="634284"/>
                  <a:pt x="3525826" y="642133"/>
                </a:cubicBezTo>
                <a:cubicBezTo>
                  <a:pt x="3525794" y="649976"/>
                  <a:pt x="3519445" y="656331"/>
                  <a:pt x="3511612" y="656347"/>
                </a:cubicBezTo>
                <a:close/>
                <a:moveTo>
                  <a:pt x="3739028" y="552114"/>
                </a:moveTo>
                <a:cubicBezTo>
                  <a:pt x="3746892" y="552114"/>
                  <a:pt x="3753241" y="558479"/>
                  <a:pt x="3753241" y="566328"/>
                </a:cubicBezTo>
                <a:cubicBezTo>
                  <a:pt x="3753241" y="574177"/>
                  <a:pt x="3746892" y="580541"/>
                  <a:pt x="3739028" y="580541"/>
                </a:cubicBezTo>
                <a:cubicBezTo>
                  <a:pt x="3731163" y="580541"/>
                  <a:pt x="3724814" y="574177"/>
                  <a:pt x="3724814" y="566328"/>
                </a:cubicBezTo>
                <a:cubicBezTo>
                  <a:pt x="3724783" y="558495"/>
                  <a:pt x="3731131" y="552133"/>
                  <a:pt x="3738964" y="552114"/>
                </a:cubicBezTo>
                <a:cubicBezTo>
                  <a:pt x="3738996" y="552114"/>
                  <a:pt x="3738996" y="552114"/>
                  <a:pt x="3739028" y="552114"/>
                </a:cubicBezTo>
                <a:close/>
                <a:moveTo>
                  <a:pt x="3582679" y="495261"/>
                </a:moveTo>
                <a:lnTo>
                  <a:pt x="3743765" y="495261"/>
                </a:lnTo>
                <a:lnTo>
                  <a:pt x="3743765" y="182564"/>
                </a:lnTo>
                <a:lnTo>
                  <a:pt x="3658485" y="182564"/>
                </a:lnTo>
                <a:lnTo>
                  <a:pt x="3658485" y="391660"/>
                </a:lnTo>
                <a:cubicBezTo>
                  <a:pt x="3649167" y="393558"/>
                  <a:pt x="3641902" y="400833"/>
                  <a:pt x="3640007" y="410138"/>
                </a:cubicBezTo>
                <a:lnTo>
                  <a:pt x="3640007" y="410138"/>
                </a:lnTo>
                <a:cubicBezTo>
                  <a:pt x="3637385" y="422955"/>
                  <a:pt x="3645661" y="435469"/>
                  <a:pt x="3658485" y="438088"/>
                </a:cubicBezTo>
                <a:cubicBezTo>
                  <a:pt x="3658485" y="438091"/>
                  <a:pt x="3658485" y="438091"/>
                  <a:pt x="3658485" y="438091"/>
                </a:cubicBezTo>
                <a:cubicBezTo>
                  <a:pt x="3671371" y="440643"/>
                  <a:pt x="3683879" y="432270"/>
                  <a:pt x="3686438" y="419383"/>
                </a:cubicBezTo>
                <a:cubicBezTo>
                  <a:pt x="3687038" y="416332"/>
                  <a:pt x="3687038" y="413189"/>
                  <a:pt x="3686438" y="410138"/>
                </a:cubicBezTo>
                <a:cubicBezTo>
                  <a:pt x="3684543" y="400826"/>
                  <a:pt x="3677278" y="393549"/>
                  <a:pt x="3667960" y="391660"/>
                </a:cubicBezTo>
                <a:lnTo>
                  <a:pt x="3667960" y="192040"/>
                </a:lnTo>
                <a:lnTo>
                  <a:pt x="3734290" y="192040"/>
                </a:lnTo>
                <a:lnTo>
                  <a:pt x="3734290" y="485785"/>
                </a:lnTo>
                <a:lnTo>
                  <a:pt x="3592155" y="485785"/>
                </a:lnTo>
                <a:lnTo>
                  <a:pt x="3592155" y="182564"/>
                </a:lnTo>
                <a:lnTo>
                  <a:pt x="3364740" y="182564"/>
                </a:lnTo>
                <a:lnTo>
                  <a:pt x="3364740" y="0"/>
                </a:lnTo>
                <a:lnTo>
                  <a:pt x="3355264" y="0"/>
                </a:lnTo>
                <a:lnTo>
                  <a:pt x="3355264" y="192040"/>
                </a:lnTo>
                <a:lnTo>
                  <a:pt x="3582679" y="192040"/>
                </a:lnTo>
                <a:close/>
                <a:moveTo>
                  <a:pt x="3676646" y="409980"/>
                </a:moveTo>
                <a:cubicBezTo>
                  <a:pt x="3677720" y="413050"/>
                  <a:pt x="3677720" y="416385"/>
                  <a:pt x="3676646" y="419455"/>
                </a:cubicBezTo>
                <a:cubicBezTo>
                  <a:pt x="3674024" y="426850"/>
                  <a:pt x="3665876" y="430712"/>
                  <a:pt x="3658485" y="428081"/>
                </a:cubicBezTo>
                <a:cubicBezTo>
                  <a:pt x="3658485" y="428078"/>
                  <a:pt x="3658485" y="428078"/>
                  <a:pt x="3658485" y="428078"/>
                </a:cubicBezTo>
                <a:lnTo>
                  <a:pt x="3658485" y="428078"/>
                </a:lnTo>
                <a:cubicBezTo>
                  <a:pt x="3651093" y="425422"/>
                  <a:pt x="3647240" y="417263"/>
                  <a:pt x="3649893" y="409860"/>
                </a:cubicBezTo>
                <a:cubicBezTo>
                  <a:pt x="3651315" y="405851"/>
                  <a:pt x="3654473" y="402699"/>
                  <a:pt x="3658485" y="401262"/>
                </a:cubicBezTo>
                <a:lnTo>
                  <a:pt x="3658485" y="401262"/>
                </a:lnTo>
                <a:cubicBezTo>
                  <a:pt x="3665876" y="398716"/>
                  <a:pt x="3673930" y="402608"/>
                  <a:pt x="3676551" y="409980"/>
                </a:cubicBezTo>
                <a:close/>
                <a:moveTo>
                  <a:pt x="3506874" y="571066"/>
                </a:moveTo>
                <a:lnTo>
                  <a:pt x="3564202" y="571066"/>
                </a:lnTo>
                <a:cubicBezTo>
                  <a:pt x="3566823" y="583883"/>
                  <a:pt x="3579331" y="592155"/>
                  <a:pt x="3592155" y="589537"/>
                </a:cubicBezTo>
                <a:cubicBezTo>
                  <a:pt x="3604979" y="586922"/>
                  <a:pt x="3613254" y="574407"/>
                  <a:pt x="3610633" y="561590"/>
                </a:cubicBezTo>
                <a:cubicBezTo>
                  <a:pt x="3608011" y="548773"/>
                  <a:pt x="3595503" y="540500"/>
                  <a:pt x="3582679" y="543119"/>
                </a:cubicBezTo>
                <a:cubicBezTo>
                  <a:pt x="3573361" y="545017"/>
                  <a:pt x="3566097" y="552288"/>
                  <a:pt x="3564202" y="561590"/>
                </a:cubicBezTo>
                <a:lnTo>
                  <a:pt x="3516350" y="561590"/>
                </a:lnTo>
                <a:lnTo>
                  <a:pt x="3516350" y="258369"/>
                </a:lnTo>
                <a:lnTo>
                  <a:pt x="3288934" y="258369"/>
                </a:lnTo>
                <a:lnTo>
                  <a:pt x="3288934" y="0"/>
                </a:lnTo>
                <a:lnTo>
                  <a:pt x="3279459" y="0"/>
                </a:lnTo>
                <a:lnTo>
                  <a:pt x="3279459" y="267845"/>
                </a:lnTo>
                <a:lnTo>
                  <a:pt x="3506874" y="267845"/>
                </a:lnTo>
                <a:close/>
                <a:moveTo>
                  <a:pt x="3587417" y="552114"/>
                </a:moveTo>
                <a:cubicBezTo>
                  <a:pt x="3595282" y="552114"/>
                  <a:pt x="3601631" y="558479"/>
                  <a:pt x="3601631" y="566328"/>
                </a:cubicBezTo>
                <a:cubicBezTo>
                  <a:pt x="3601631" y="574177"/>
                  <a:pt x="3595282" y="580541"/>
                  <a:pt x="3587417" y="580541"/>
                </a:cubicBezTo>
                <a:cubicBezTo>
                  <a:pt x="3579552" y="580541"/>
                  <a:pt x="3573204" y="574177"/>
                  <a:pt x="3573204" y="566328"/>
                </a:cubicBezTo>
                <a:cubicBezTo>
                  <a:pt x="3573172" y="558495"/>
                  <a:pt x="3579521" y="552133"/>
                  <a:pt x="3587354" y="552114"/>
                </a:cubicBezTo>
                <a:cubicBezTo>
                  <a:pt x="3587386" y="552114"/>
                  <a:pt x="3587386" y="552114"/>
                  <a:pt x="3587417" y="552114"/>
                </a:cubicBezTo>
                <a:close/>
                <a:moveTo>
                  <a:pt x="3431069" y="134712"/>
                </a:moveTo>
                <a:cubicBezTo>
                  <a:pt x="3443893" y="137331"/>
                  <a:pt x="3456401" y="129062"/>
                  <a:pt x="3459022" y="116244"/>
                </a:cubicBezTo>
                <a:cubicBezTo>
                  <a:pt x="3459022" y="116241"/>
                  <a:pt x="3459022" y="116238"/>
                  <a:pt x="3459022" y="116235"/>
                </a:cubicBezTo>
                <a:lnTo>
                  <a:pt x="3810095" y="116235"/>
                </a:lnTo>
                <a:lnTo>
                  <a:pt x="3810095" y="602272"/>
                </a:lnTo>
                <a:lnTo>
                  <a:pt x="3699198" y="713200"/>
                </a:lnTo>
                <a:lnTo>
                  <a:pt x="3440545" y="713200"/>
                </a:lnTo>
                <a:lnTo>
                  <a:pt x="3440545" y="589543"/>
                </a:lnTo>
                <a:cubicBezTo>
                  <a:pt x="3453368" y="586928"/>
                  <a:pt x="3461644" y="574414"/>
                  <a:pt x="3459022" y="561596"/>
                </a:cubicBezTo>
                <a:cubicBezTo>
                  <a:pt x="3456401" y="548776"/>
                  <a:pt x="3443893" y="540507"/>
                  <a:pt x="3431069" y="543122"/>
                </a:cubicBezTo>
                <a:cubicBezTo>
                  <a:pt x="3418245" y="545737"/>
                  <a:pt x="3409970" y="558251"/>
                  <a:pt x="3412592" y="571072"/>
                </a:cubicBezTo>
                <a:cubicBezTo>
                  <a:pt x="3414487" y="580374"/>
                  <a:pt x="3421751" y="587645"/>
                  <a:pt x="3431069" y="589543"/>
                </a:cubicBezTo>
                <a:lnTo>
                  <a:pt x="3431069" y="722676"/>
                </a:lnTo>
                <a:lnTo>
                  <a:pt x="3703083" y="722676"/>
                </a:lnTo>
                <a:lnTo>
                  <a:pt x="3819571" y="606157"/>
                </a:lnTo>
                <a:lnTo>
                  <a:pt x="3819571" y="106759"/>
                </a:lnTo>
                <a:lnTo>
                  <a:pt x="3459022" y="106759"/>
                </a:lnTo>
                <a:cubicBezTo>
                  <a:pt x="3456401" y="93941"/>
                  <a:pt x="3443893" y="85674"/>
                  <a:pt x="3431069" y="88293"/>
                </a:cubicBezTo>
                <a:cubicBezTo>
                  <a:pt x="3418245" y="90913"/>
                  <a:pt x="3409970" y="103429"/>
                  <a:pt x="3412592" y="116247"/>
                </a:cubicBezTo>
                <a:cubicBezTo>
                  <a:pt x="3414518" y="125545"/>
                  <a:pt x="3421783" y="132812"/>
                  <a:pt x="3431069" y="134712"/>
                </a:cubicBezTo>
                <a:close/>
                <a:moveTo>
                  <a:pt x="3421593" y="566328"/>
                </a:moveTo>
                <a:cubicBezTo>
                  <a:pt x="3421593" y="558479"/>
                  <a:pt x="3427942" y="552114"/>
                  <a:pt x="3435807" y="552114"/>
                </a:cubicBezTo>
                <a:cubicBezTo>
                  <a:pt x="3443672" y="552114"/>
                  <a:pt x="3450020" y="558479"/>
                  <a:pt x="3450020" y="566328"/>
                </a:cubicBezTo>
                <a:cubicBezTo>
                  <a:pt x="3450020" y="574177"/>
                  <a:pt x="3443672" y="580541"/>
                  <a:pt x="3435807" y="580541"/>
                </a:cubicBezTo>
                <a:cubicBezTo>
                  <a:pt x="3427942" y="580541"/>
                  <a:pt x="3421593" y="574177"/>
                  <a:pt x="3421593" y="566328"/>
                </a:cubicBezTo>
                <a:close/>
                <a:moveTo>
                  <a:pt x="3435807" y="97283"/>
                </a:moveTo>
                <a:cubicBezTo>
                  <a:pt x="3443672" y="97283"/>
                  <a:pt x="3450020" y="103647"/>
                  <a:pt x="3450020" y="111497"/>
                </a:cubicBezTo>
                <a:cubicBezTo>
                  <a:pt x="3450020" y="119347"/>
                  <a:pt x="3443672" y="125710"/>
                  <a:pt x="3435807" y="125710"/>
                </a:cubicBezTo>
                <a:cubicBezTo>
                  <a:pt x="3427942" y="125710"/>
                  <a:pt x="3421593" y="119347"/>
                  <a:pt x="3421593" y="111497"/>
                </a:cubicBezTo>
                <a:cubicBezTo>
                  <a:pt x="3421562" y="103664"/>
                  <a:pt x="3427911" y="97301"/>
                  <a:pt x="3435744" y="97283"/>
                </a:cubicBezTo>
                <a:cubicBezTo>
                  <a:pt x="3435775" y="97283"/>
                  <a:pt x="3435775" y="97283"/>
                  <a:pt x="3435807" y="97283"/>
                </a:cubicBezTo>
                <a:close/>
                <a:moveTo>
                  <a:pt x="2673017" y="637395"/>
                </a:moveTo>
                <a:lnTo>
                  <a:pt x="2521407" y="637395"/>
                </a:lnTo>
                <a:lnTo>
                  <a:pt x="2521407" y="905493"/>
                </a:lnTo>
                <a:lnTo>
                  <a:pt x="2293991" y="1132908"/>
                </a:lnTo>
                <a:lnTo>
                  <a:pt x="2293991" y="1149712"/>
                </a:lnTo>
                <a:cubicBezTo>
                  <a:pt x="2281174" y="1152327"/>
                  <a:pt x="2272902" y="1164841"/>
                  <a:pt x="2275520" y="1177659"/>
                </a:cubicBezTo>
                <a:cubicBezTo>
                  <a:pt x="2278135" y="1190479"/>
                  <a:pt x="2290649" y="1198748"/>
                  <a:pt x="2303467" y="1196133"/>
                </a:cubicBezTo>
                <a:cubicBezTo>
                  <a:pt x="2316287" y="1193518"/>
                  <a:pt x="2324556" y="1181004"/>
                  <a:pt x="2321938" y="1168183"/>
                </a:cubicBezTo>
                <a:cubicBezTo>
                  <a:pt x="2320040" y="1158881"/>
                  <a:pt x="2312769" y="1151610"/>
                  <a:pt x="2303467" y="1149712"/>
                </a:cubicBezTo>
                <a:lnTo>
                  <a:pt x="2303467" y="1137078"/>
                </a:lnTo>
                <a:lnTo>
                  <a:pt x="2530883" y="909662"/>
                </a:lnTo>
                <a:lnTo>
                  <a:pt x="2530883" y="646871"/>
                </a:lnTo>
                <a:lnTo>
                  <a:pt x="2682493" y="646871"/>
                </a:lnTo>
                <a:lnTo>
                  <a:pt x="2682493" y="343650"/>
                </a:lnTo>
                <a:lnTo>
                  <a:pt x="3260981" y="343650"/>
                </a:lnTo>
                <a:cubicBezTo>
                  <a:pt x="3263603" y="356468"/>
                  <a:pt x="3276110" y="364740"/>
                  <a:pt x="3288934" y="362121"/>
                </a:cubicBezTo>
                <a:cubicBezTo>
                  <a:pt x="3301758" y="359506"/>
                  <a:pt x="3310033" y="346992"/>
                  <a:pt x="3307412" y="334175"/>
                </a:cubicBezTo>
                <a:cubicBezTo>
                  <a:pt x="3304790" y="321357"/>
                  <a:pt x="3292282" y="313085"/>
                  <a:pt x="3279459" y="315702"/>
                </a:cubicBezTo>
                <a:cubicBezTo>
                  <a:pt x="3270141" y="317602"/>
                  <a:pt x="3262876" y="324873"/>
                  <a:pt x="3260981" y="334175"/>
                </a:cubicBezTo>
                <a:lnTo>
                  <a:pt x="2673017" y="334175"/>
                </a:lnTo>
                <a:close/>
                <a:moveTo>
                  <a:pt x="2312943" y="1172769"/>
                </a:moveTo>
                <a:cubicBezTo>
                  <a:pt x="2312943" y="1180618"/>
                  <a:pt x="2306578" y="1186983"/>
                  <a:pt x="2298729" y="1186983"/>
                </a:cubicBezTo>
                <a:cubicBezTo>
                  <a:pt x="2290880" y="1186983"/>
                  <a:pt x="2284516" y="1180618"/>
                  <a:pt x="2284516" y="1172769"/>
                </a:cubicBezTo>
                <a:cubicBezTo>
                  <a:pt x="2284516" y="1164920"/>
                  <a:pt x="2290880" y="1158556"/>
                  <a:pt x="2298729" y="1158556"/>
                </a:cubicBezTo>
                <a:cubicBezTo>
                  <a:pt x="2306578" y="1158556"/>
                  <a:pt x="2312943" y="1164920"/>
                  <a:pt x="2312943" y="1172769"/>
                </a:cubicBezTo>
                <a:close/>
                <a:moveTo>
                  <a:pt x="3284197" y="324699"/>
                </a:moveTo>
                <a:cubicBezTo>
                  <a:pt x="3292061" y="324699"/>
                  <a:pt x="3298410" y="331063"/>
                  <a:pt x="3298410" y="338912"/>
                </a:cubicBezTo>
                <a:cubicBezTo>
                  <a:pt x="3298410" y="346761"/>
                  <a:pt x="3292061" y="353126"/>
                  <a:pt x="3284197" y="353126"/>
                </a:cubicBezTo>
                <a:cubicBezTo>
                  <a:pt x="3276332" y="353126"/>
                  <a:pt x="3269983" y="346761"/>
                  <a:pt x="3269983" y="338912"/>
                </a:cubicBezTo>
                <a:cubicBezTo>
                  <a:pt x="3269951" y="331079"/>
                  <a:pt x="3276300" y="324718"/>
                  <a:pt x="3284133" y="324699"/>
                </a:cubicBezTo>
                <a:cubicBezTo>
                  <a:pt x="3284165" y="324699"/>
                  <a:pt x="3284165" y="324699"/>
                  <a:pt x="3284197" y="324699"/>
                </a:cubicBezTo>
                <a:close/>
                <a:moveTo>
                  <a:pt x="3127848" y="58907"/>
                </a:moveTo>
                <a:cubicBezTo>
                  <a:pt x="3140669" y="61523"/>
                  <a:pt x="3153186" y="53251"/>
                  <a:pt x="3155801" y="40429"/>
                </a:cubicBezTo>
                <a:cubicBezTo>
                  <a:pt x="3158417" y="27608"/>
                  <a:pt x="3150144" y="15093"/>
                  <a:pt x="3137324" y="12476"/>
                </a:cubicBezTo>
                <a:lnTo>
                  <a:pt x="3137324" y="0"/>
                </a:lnTo>
                <a:lnTo>
                  <a:pt x="3127848" y="0"/>
                </a:lnTo>
                <a:lnTo>
                  <a:pt x="3127848" y="12634"/>
                </a:lnTo>
                <a:cubicBezTo>
                  <a:pt x="3115028" y="15238"/>
                  <a:pt x="3106743" y="27742"/>
                  <a:pt x="3109345" y="40564"/>
                </a:cubicBezTo>
                <a:cubicBezTo>
                  <a:pt x="3111241" y="49886"/>
                  <a:pt x="3118524" y="57172"/>
                  <a:pt x="3127848" y="59065"/>
                </a:cubicBezTo>
                <a:close/>
                <a:moveTo>
                  <a:pt x="3132586" y="21478"/>
                </a:moveTo>
                <a:cubicBezTo>
                  <a:pt x="3140435" y="21478"/>
                  <a:pt x="3146800" y="27842"/>
                  <a:pt x="3146800" y="35692"/>
                </a:cubicBezTo>
                <a:cubicBezTo>
                  <a:pt x="3146800" y="43542"/>
                  <a:pt x="3140435" y="49905"/>
                  <a:pt x="3132586" y="49905"/>
                </a:cubicBezTo>
                <a:cubicBezTo>
                  <a:pt x="3124737" y="49905"/>
                  <a:pt x="3118373" y="43542"/>
                  <a:pt x="3118373" y="35692"/>
                </a:cubicBezTo>
                <a:cubicBezTo>
                  <a:pt x="3118354" y="27859"/>
                  <a:pt x="3124690" y="21496"/>
                  <a:pt x="3132523" y="21478"/>
                </a:cubicBezTo>
                <a:cubicBezTo>
                  <a:pt x="3132545" y="21478"/>
                  <a:pt x="3132564" y="21478"/>
                  <a:pt x="3132586" y="21478"/>
                </a:cubicBezTo>
                <a:close/>
                <a:moveTo>
                  <a:pt x="2976238" y="58907"/>
                </a:moveTo>
                <a:cubicBezTo>
                  <a:pt x="2989058" y="61523"/>
                  <a:pt x="3001576" y="53251"/>
                  <a:pt x="3004191" y="40429"/>
                </a:cubicBezTo>
                <a:cubicBezTo>
                  <a:pt x="3006806" y="27608"/>
                  <a:pt x="2998534" y="15093"/>
                  <a:pt x="2985714" y="12476"/>
                </a:cubicBezTo>
                <a:lnTo>
                  <a:pt x="2985714" y="0"/>
                </a:lnTo>
                <a:lnTo>
                  <a:pt x="2976238" y="0"/>
                </a:lnTo>
                <a:lnTo>
                  <a:pt x="2976238" y="12634"/>
                </a:lnTo>
                <a:cubicBezTo>
                  <a:pt x="2963417" y="15238"/>
                  <a:pt x="2955133" y="27742"/>
                  <a:pt x="2957735" y="40564"/>
                </a:cubicBezTo>
                <a:cubicBezTo>
                  <a:pt x="2959630" y="49886"/>
                  <a:pt x="2966914" y="57172"/>
                  <a:pt x="2976238" y="59065"/>
                </a:cubicBezTo>
                <a:close/>
                <a:moveTo>
                  <a:pt x="2980976" y="21478"/>
                </a:moveTo>
                <a:cubicBezTo>
                  <a:pt x="2988825" y="21478"/>
                  <a:pt x="2995189" y="27842"/>
                  <a:pt x="2995189" y="35692"/>
                </a:cubicBezTo>
                <a:cubicBezTo>
                  <a:pt x="2995189" y="43542"/>
                  <a:pt x="2988825" y="49905"/>
                  <a:pt x="2980976" y="49905"/>
                </a:cubicBezTo>
                <a:cubicBezTo>
                  <a:pt x="2973127" y="49905"/>
                  <a:pt x="2966762" y="43542"/>
                  <a:pt x="2966762" y="35692"/>
                </a:cubicBezTo>
                <a:cubicBezTo>
                  <a:pt x="2966743" y="27859"/>
                  <a:pt x="2973079" y="21496"/>
                  <a:pt x="2980913" y="21478"/>
                </a:cubicBezTo>
                <a:cubicBezTo>
                  <a:pt x="2980935" y="21478"/>
                  <a:pt x="2980954" y="21478"/>
                  <a:pt x="2980976" y="21478"/>
                </a:cubicBezTo>
                <a:close/>
                <a:moveTo>
                  <a:pt x="3137324" y="88439"/>
                </a:moveTo>
                <a:cubicBezTo>
                  <a:pt x="3124503" y="85826"/>
                  <a:pt x="3111992" y="94099"/>
                  <a:pt x="3109380" y="106919"/>
                </a:cubicBezTo>
                <a:cubicBezTo>
                  <a:pt x="3106768" y="119738"/>
                  <a:pt x="3115040" y="132249"/>
                  <a:pt x="3127861" y="134863"/>
                </a:cubicBezTo>
                <a:cubicBezTo>
                  <a:pt x="3140675" y="137476"/>
                  <a:pt x="3153183" y="129207"/>
                  <a:pt x="3155801" y="116393"/>
                </a:cubicBezTo>
                <a:lnTo>
                  <a:pt x="3213129" y="116393"/>
                </a:lnTo>
                <a:lnTo>
                  <a:pt x="3213129" y="0"/>
                </a:lnTo>
                <a:lnTo>
                  <a:pt x="3203654" y="0"/>
                </a:lnTo>
                <a:lnTo>
                  <a:pt x="3203654" y="106759"/>
                </a:lnTo>
                <a:lnTo>
                  <a:pt x="3155801" y="106759"/>
                </a:lnTo>
                <a:cubicBezTo>
                  <a:pt x="3153856" y="97509"/>
                  <a:pt x="3146591" y="90306"/>
                  <a:pt x="3137324" y="88439"/>
                </a:cubicBezTo>
                <a:close/>
                <a:moveTo>
                  <a:pt x="3132586" y="125868"/>
                </a:moveTo>
                <a:cubicBezTo>
                  <a:pt x="3124737" y="125868"/>
                  <a:pt x="3118373" y="119505"/>
                  <a:pt x="3118373" y="111655"/>
                </a:cubicBezTo>
                <a:cubicBezTo>
                  <a:pt x="3118373" y="103805"/>
                  <a:pt x="3124737" y="97441"/>
                  <a:pt x="3132586" y="97441"/>
                </a:cubicBezTo>
                <a:cubicBezTo>
                  <a:pt x="3140435" y="97441"/>
                  <a:pt x="3146800" y="103805"/>
                  <a:pt x="3146800" y="111655"/>
                </a:cubicBezTo>
                <a:cubicBezTo>
                  <a:pt x="3146695" y="119435"/>
                  <a:pt x="3140369" y="125694"/>
                  <a:pt x="3132586" y="125710"/>
                </a:cubicBezTo>
                <a:close/>
                <a:moveTo>
                  <a:pt x="5063692" y="637553"/>
                </a:moveTo>
                <a:lnTo>
                  <a:pt x="4975252" y="637553"/>
                </a:lnTo>
                <a:cubicBezTo>
                  <a:pt x="4972631" y="624736"/>
                  <a:pt x="4960123" y="616464"/>
                  <a:pt x="4947299" y="619082"/>
                </a:cubicBezTo>
                <a:cubicBezTo>
                  <a:pt x="4934475" y="621697"/>
                  <a:pt x="4926200" y="634211"/>
                  <a:pt x="4928821" y="647029"/>
                </a:cubicBezTo>
                <a:cubicBezTo>
                  <a:pt x="4931443" y="659846"/>
                  <a:pt x="4943951" y="668118"/>
                  <a:pt x="4956775" y="665500"/>
                </a:cubicBezTo>
                <a:cubicBezTo>
                  <a:pt x="4966092" y="663602"/>
                  <a:pt x="4973357" y="656331"/>
                  <a:pt x="4975252" y="647029"/>
                </a:cubicBezTo>
                <a:lnTo>
                  <a:pt x="5067703" y="647029"/>
                </a:lnTo>
                <a:lnTo>
                  <a:pt x="5143508" y="571224"/>
                </a:lnTo>
                <a:lnTo>
                  <a:pt x="5156142" y="571224"/>
                </a:lnTo>
                <a:cubicBezTo>
                  <a:pt x="5158764" y="584041"/>
                  <a:pt x="5171272" y="592313"/>
                  <a:pt x="5184096" y="589695"/>
                </a:cubicBezTo>
                <a:cubicBezTo>
                  <a:pt x="5196919" y="587080"/>
                  <a:pt x="5205195" y="574565"/>
                  <a:pt x="5202573" y="561748"/>
                </a:cubicBezTo>
                <a:cubicBezTo>
                  <a:pt x="5199952" y="548931"/>
                  <a:pt x="5187443" y="540658"/>
                  <a:pt x="5174620" y="543277"/>
                </a:cubicBezTo>
                <a:cubicBezTo>
                  <a:pt x="5165302" y="545175"/>
                  <a:pt x="5158038" y="552446"/>
                  <a:pt x="5156142" y="561748"/>
                </a:cubicBezTo>
                <a:lnTo>
                  <a:pt x="5139529" y="561748"/>
                </a:lnTo>
                <a:lnTo>
                  <a:pt x="5098815" y="602493"/>
                </a:lnTo>
                <a:lnTo>
                  <a:pt x="5098815" y="602493"/>
                </a:lnTo>
                <a:close/>
                <a:moveTo>
                  <a:pt x="4951911" y="656504"/>
                </a:moveTo>
                <a:cubicBezTo>
                  <a:pt x="4944046" y="656504"/>
                  <a:pt x="4937697" y="650140"/>
                  <a:pt x="4937697" y="642291"/>
                </a:cubicBezTo>
                <a:cubicBezTo>
                  <a:pt x="4937697" y="634442"/>
                  <a:pt x="4944046" y="628078"/>
                  <a:pt x="4951911" y="628078"/>
                </a:cubicBezTo>
                <a:cubicBezTo>
                  <a:pt x="4959775" y="628078"/>
                  <a:pt x="4966124" y="634442"/>
                  <a:pt x="4966124" y="642291"/>
                </a:cubicBezTo>
                <a:cubicBezTo>
                  <a:pt x="4966029" y="650071"/>
                  <a:pt x="4959681" y="656331"/>
                  <a:pt x="4951911" y="656347"/>
                </a:cubicBezTo>
                <a:close/>
                <a:moveTo>
                  <a:pt x="5179326" y="552272"/>
                </a:moveTo>
                <a:cubicBezTo>
                  <a:pt x="5187191" y="552272"/>
                  <a:pt x="5193540" y="558637"/>
                  <a:pt x="5193540" y="566486"/>
                </a:cubicBezTo>
                <a:cubicBezTo>
                  <a:pt x="5193540" y="574335"/>
                  <a:pt x="5187191" y="580699"/>
                  <a:pt x="5179326" y="580699"/>
                </a:cubicBezTo>
                <a:cubicBezTo>
                  <a:pt x="5171461" y="580699"/>
                  <a:pt x="5165113" y="574335"/>
                  <a:pt x="5165113" y="566486"/>
                </a:cubicBezTo>
                <a:cubicBezTo>
                  <a:pt x="5165018" y="558653"/>
                  <a:pt x="5171272" y="552222"/>
                  <a:pt x="5179105" y="552114"/>
                </a:cubicBezTo>
                <a:cubicBezTo>
                  <a:pt x="5179168" y="552114"/>
                  <a:pt x="5179263" y="552114"/>
                  <a:pt x="5179326" y="552114"/>
                </a:cubicBezTo>
                <a:close/>
                <a:moveTo>
                  <a:pt x="532026" y="2835745"/>
                </a:moveTo>
                <a:cubicBezTo>
                  <a:pt x="529022" y="2848481"/>
                  <a:pt x="536912" y="2861235"/>
                  <a:pt x="549648" y="2864239"/>
                </a:cubicBezTo>
                <a:cubicBezTo>
                  <a:pt x="562380" y="2867242"/>
                  <a:pt x="575137" y="2859352"/>
                  <a:pt x="578141" y="2846617"/>
                </a:cubicBezTo>
                <a:cubicBezTo>
                  <a:pt x="578248" y="2846156"/>
                  <a:pt x="578343" y="2845689"/>
                  <a:pt x="578425" y="2845221"/>
                </a:cubicBezTo>
                <a:lnTo>
                  <a:pt x="711558" y="2845221"/>
                </a:lnTo>
                <a:lnTo>
                  <a:pt x="711558" y="2501287"/>
                </a:lnTo>
                <a:lnTo>
                  <a:pt x="938974" y="2273871"/>
                </a:lnTo>
                <a:lnTo>
                  <a:pt x="938974" y="2181452"/>
                </a:lnTo>
                <a:cubicBezTo>
                  <a:pt x="951791" y="2178837"/>
                  <a:pt x="960063" y="2166323"/>
                  <a:pt x="957445" y="2153505"/>
                </a:cubicBezTo>
                <a:cubicBezTo>
                  <a:pt x="954829" y="2140685"/>
                  <a:pt x="942315" y="2132416"/>
                  <a:pt x="929498" y="2135031"/>
                </a:cubicBezTo>
                <a:cubicBezTo>
                  <a:pt x="916680" y="2137649"/>
                  <a:pt x="908408" y="2150160"/>
                  <a:pt x="911027" y="2162981"/>
                </a:cubicBezTo>
                <a:cubicBezTo>
                  <a:pt x="912925" y="2172283"/>
                  <a:pt x="920196" y="2179554"/>
                  <a:pt x="929498" y="2181452"/>
                </a:cubicBezTo>
                <a:lnTo>
                  <a:pt x="929498" y="2269891"/>
                </a:lnTo>
                <a:lnTo>
                  <a:pt x="702082" y="2497307"/>
                </a:lnTo>
                <a:lnTo>
                  <a:pt x="702082" y="2835745"/>
                </a:lnTo>
                <a:lnTo>
                  <a:pt x="578425" y="2835745"/>
                </a:lnTo>
                <a:cubicBezTo>
                  <a:pt x="575778" y="2822931"/>
                  <a:pt x="563248" y="2814691"/>
                  <a:pt x="550434" y="2817337"/>
                </a:cubicBezTo>
                <a:cubicBezTo>
                  <a:pt x="541173" y="2819248"/>
                  <a:pt x="533937" y="2826485"/>
                  <a:pt x="532026" y="2835745"/>
                </a:cubicBezTo>
                <a:close/>
                <a:moveTo>
                  <a:pt x="920022" y="2158237"/>
                </a:moveTo>
                <a:cubicBezTo>
                  <a:pt x="920022" y="2150388"/>
                  <a:pt x="926387" y="2144023"/>
                  <a:pt x="934236" y="2144023"/>
                </a:cubicBezTo>
                <a:cubicBezTo>
                  <a:pt x="942085" y="2144023"/>
                  <a:pt x="948449" y="2150388"/>
                  <a:pt x="948449" y="2158237"/>
                </a:cubicBezTo>
                <a:cubicBezTo>
                  <a:pt x="948449" y="2166086"/>
                  <a:pt x="942085" y="2172450"/>
                  <a:pt x="934236" y="2172450"/>
                </a:cubicBezTo>
                <a:cubicBezTo>
                  <a:pt x="926387" y="2172450"/>
                  <a:pt x="920022" y="2166086"/>
                  <a:pt x="920022" y="2158237"/>
                </a:cubicBezTo>
                <a:close/>
                <a:moveTo>
                  <a:pt x="569423" y="2840483"/>
                </a:moveTo>
                <a:cubicBezTo>
                  <a:pt x="569423" y="2848332"/>
                  <a:pt x="563059" y="2854697"/>
                  <a:pt x="555210" y="2854697"/>
                </a:cubicBezTo>
                <a:cubicBezTo>
                  <a:pt x="547361" y="2854697"/>
                  <a:pt x="540996" y="2848332"/>
                  <a:pt x="540996" y="2840483"/>
                </a:cubicBezTo>
                <a:cubicBezTo>
                  <a:pt x="540996" y="2832634"/>
                  <a:pt x="547361" y="2826270"/>
                  <a:pt x="555210" y="2826270"/>
                </a:cubicBezTo>
                <a:cubicBezTo>
                  <a:pt x="563059" y="2826270"/>
                  <a:pt x="569423" y="2832634"/>
                  <a:pt x="569423" y="2840483"/>
                </a:cubicBezTo>
                <a:close/>
                <a:moveTo>
                  <a:pt x="550472" y="2939504"/>
                </a:moveTo>
                <a:cubicBezTo>
                  <a:pt x="563289" y="2942122"/>
                  <a:pt x="575804" y="2933853"/>
                  <a:pt x="578422" y="2921036"/>
                </a:cubicBezTo>
                <a:cubicBezTo>
                  <a:pt x="578425" y="2921033"/>
                  <a:pt x="578425" y="2921030"/>
                  <a:pt x="578425" y="2921026"/>
                </a:cubicBezTo>
                <a:lnTo>
                  <a:pt x="986826" y="2921026"/>
                </a:lnTo>
                <a:cubicBezTo>
                  <a:pt x="989441" y="2933844"/>
                  <a:pt x="1001955" y="2942116"/>
                  <a:pt x="1014772" y="2939498"/>
                </a:cubicBezTo>
                <a:cubicBezTo>
                  <a:pt x="1027593" y="2936882"/>
                  <a:pt x="1035862" y="2924368"/>
                  <a:pt x="1033247" y="2911551"/>
                </a:cubicBezTo>
                <a:cubicBezTo>
                  <a:pt x="1030632" y="2898733"/>
                  <a:pt x="1018117" y="2890461"/>
                  <a:pt x="1005297" y="2893080"/>
                </a:cubicBezTo>
                <a:cubicBezTo>
                  <a:pt x="995995" y="2894978"/>
                  <a:pt x="988724" y="2902249"/>
                  <a:pt x="986826" y="2911551"/>
                </a:cubicBezTo>
                <a:lnTo>
                  <a:pt x="578425" y="2911551"/>
                </a:lnTo>
                <a:cubicBezTo>
                  <a:pt x="575807" y="2898733"/>
                  <a:pt x="563289" y="2890464"/>
                  <a:pt x="550472" y="2893086"/>
                </a:cubicBezTo>
                <a:cubicBezTo>
                  <a:pt x="537655" y="2895704"/>
                  <a:pt x="529386" y="2908221"/>
                  <a:pt x="532007" y="2921039"/>
                </a:cubicBezTo>
                <a:cubicBezTo>
                  <a:pt x="533909" y="2930338"/>
                  <a:pt x="541173" y="2937602"/>
                  <a:pt x="550472" y="2939504"/>
                </a:cubicBezTo>
                <a:close/>
                <a:moveTo>
                  <a:pt x="1010041" y="2902075"/>
                </a:moveTo>
                <a:cubicBezTo>
                  <a:pt x="1017890" y="2902075"/>
                  <a:pt x="1024254" y="2908439"/>
                  <a:pt x="1024254" y="2916288"/>
                </a:cubicBezTo>
                <a:cubicBezTo>
                  <a:pt x="1024254" y="2924137"/>
                  <a:pt x="1017890" y="2930502"/>
                  <a:pt x="1010041" y="2930502"/>
                </a:cubicBezTo>
                <a:cubicBezTo>
                  <a:pt x="1002192" y="2930502"/>
                  <a:pt x="995827" y="2924137"/>
                  <a:pt x="995827" y="2916288"/>
                </a:cubicBezTo>
                <a:cubicBezTo>
                  <a:pt x="995808" y="2908455"/>
                  <a:pt x="1002145" y="2902094"/>
                  <a:pt x="1009978" y="2902075"/>
                </a:cubicBezTo>
                <a:cubicBezTo>
                  <a:pt x="1010000" y="2902075"/>
                  <a:pt x="1010019" y="2902075"/>
                  <a:pt x="1010041" y="2902075"/>
                </a:cubicBezTo>
                <a:close/>
                <a:moveTo>
                  <a:pt x="555210" y="2902075"/>
                </a:moveTo>
                <a:cubicBezTo>
                  <a:pt x="563059" y="2902075"/>
                  <a:pt x="569423" y="2908439"/>
                  <a:pt x="569423" y="2916288"/>
                </a:cubicBezTo>
                <a:cubicBezTo>
                  <a:pt x="569423" y="2924137"/>
                  <a:pt x="563059" y="2930502"/>
                  <a:pt x="555210" y="2930502"/>
                </a:cubicBezTo>
                <a:cubicBezTo>
                  <a:pt x="547361" y="2930502"/>
                  <a:pt x="540996" y="2924137"/>
                  <a:pt x="540996" y="2916288"/>
                </a:cubicBezTo>
                <a:cubicBezTo>
                  <a:pt x="540977" y="2908455"/>
                  <a:pt x="547313" y="2902094"/>
                  <a:pt x="555147" y="2902075"/>
                </a:cubicBezTo>
                <a:cubicBezTo>
                  <a:pt x="555169" y="2902075"/>
                  <a:pt x="555188" y="2902075"/>
                  <a:pt x="555210" y="2902075"/>
                </a:cubicBezTo>
                <a:close/>
                <a:moveTo>
                  <a:pt x="1669072" y="2911551"/>
                </a:moveTo>
                <a:cubicBezTo>
                  <a:pt x="1666460" y="2924371"/>
                  <a:pt x="1674732" y="2936882"/>
                  <a:pt x="1687553" y="2939494"/>
                </a:cubicBezTo>
                <a:cubicBezTo>
                  <a:pt x="1700370" y="2942106"/>
                  <a:pt x="1712881" y="2933834"/>
                  <a:pt x="1715497" y="2921014"/>
                </a:cubicBezTo>
                <a:cubicBezTo>
                  <a:pt x="1718109" y="2908199"/>
                  <a:pt x="1709840" y="2895692"/>
                  <a:pt x="1697025" y="2893073"/>
                </a:cubicBezTo>
                <a:lnTo>
                  <a:pt x="1697025" y="2636283"/>
                </a:lnTo>
                <a:cubicBezTo>
                  <a:pt x="1709846" y="2633668"/>
                  <a:pt x="1718115" y="2621154"/>
                  <a:pt x="1715497" y="2608336"/>
                </a:cubicBezTo>
                <a:cubicBezTo>
                  <a:pt x="1712881" y="2595516"/>
                  <a:pt x="1700367" y="2587247"/>
                  <a:pt x="1687550" y="2589862"/>
                </a:cubicBezTo>
                <a:cubicBezTo>
                  <a:pt x="1674732" y="2592480"/>
                  <a:pt x="1666460" y="2604991"/>
                  <a:pt x="1669079" y="2617812"/>
                </a:cubicBezTo>
                <a:cubicBezTo>
                  <a:pt x="1670977" y="2627114"/>
                  <a:pt x="1678248" y="2634385"/>
                  <a:pt x="1687550" y="2636283"/>
                </a:cubicBezTo>
                <a:lnTo>
                  <a:pt x="1687550" y="2893231"/>
                </a:lnTo>
                <a:cubicBezTo>
                  <a:pt x="1678289" y="2895107"/>
                  <a:pt x="1671027" y="2902306"/>
                  <a:pt x="1669072" y="2911551"/>
                </a:cubicBezTo>
                <a:close/>
                <a:moveTo>
                  <a:pt x="1678074" y="2613068"/>
                </a:moveTo>
                <a:cubicBezTo>
                  <a:pt x="1678074" y="2605219"/>
                  <a:pt x="1684439" y="2598854"/>
                  <a:pt x="1692288" y="2598854"/>
                </a:cubicBezTo>
                <a:cubicBezTo>
                  <a:pt x="1700137" y="2598854"/>
                  <a:pt x="1706501" y="2605219"/>
                  <a:pt x="1706501" y="2613068"/>
                </a:cubicBezTo>
                <a:cubicBezTo>
                  <a:pt x="1706501" y="2620917"/>
                  <a:pt x="1700137" y="2627281"/>
                  <a:pt x="1692288" y="2627281"/>
                </a:cubicBezTo>
                <a:cubicBezTo>
                  <a:pt x="1684439" y="2627281"/>
                  <a:pt x="1678074" y="2620917"/>
                  <a:pt x="1678074" y="2613068"/>
                </a:cubicBezTo>
                <a:close/>
                <a:moveTo>
                  <a:pt x="1692288" y="2902075"/>
                </a:moveTo>
                <a:cubicBezTo>
                  <a:pt x="1700137" y="2902075"/>
                  <a:pt x="1706501" y="2908439"/>
                  <a:pt x="1706501" y="2916288"/>
                </a:cubicBezTo>
                <a:cubicBezTo>
                  <a:pt x="1706501" y="2924137"/>
                  <a:pt x="1700137" y="2930502"/>
                  <a:pt x="1692288" y="2930502"/>
                </a:cubicBezTo>
                <a:cubicBezTo>
                  <a:pt x="1684439" y="2930502"/>
                  <a:pt x="1678074" y="2924137"/>
                  <a:pt x="1678074" y="2916288"/>
                </a:cubicBezTo>
                <a:cubicBezTo>
                  <a:pt x="1678055" y="2908455"/>
                  <a:pt x="1684391" y="2902094"/>
                  <a:pt x="1692224" y="2902075"/>
                </a:cubicBezTo>
                <a:cubicBezTo>
                  <a:pt x="1692247" y="2902075"/>
                  <a:pt x="1692265" y="2902075"/>
                  <a:pt x="1692288" y="2902075"/>
                </a:cubicBezTo>
                <a:close/>
                <a:moveTo>
                  <a:pt x="1005303" y="3091114"/>
                </a:moveTo>
                <a:cubicBezTo>
                  <a:pt x="1018121" y="3093733"/>
                  <a:pt x="1030635" y="3085464"/>
                  <a:pt x="1033253" y="3072646"/>
                </a:cubicBezTo>
                <a:cubicBezTo>
                  <a:pt x="1033256" y="3072643"/>
                  <a:pt x="1033256" y="3072640"/>
                  <a:pt x="1033256" y="3072637"/>
                </a:cubicBezTo>
                <a:lnTo>
                  <a:pt x="1166389" y="3072637"/>
                </a:lnTo>
                <a:lnTo>
                  <a:pt x="1166389" y="2838525"/>
                </a:lnTo>
                <a:lnTo>
                  <a:pt x="1011999" y="2684135"/>
                </a:lnTo>
                <a:lnTo>
                  <a:pt x="881646" y="2684135"/>
                </a:lnTo>
                <a:cubicBezTo>
                  <a:pt x="879031" y="2671318"/>
                  <a:pt x="866516" y="2663045"/>
                  <a:pt x="853699" y="2665664"/>
                </a:cubicBezTo>
                <a:cubicBezTo>
                  <a:pt x="840878" y="2668279"/>
                  <a:pt x="832609" y="2680793"/>
                  <a:pt x="835225" y="2693611"/>
                </a:cubicBezTo>
                <a:cubicBezTo>
                  <a:pt x="837840" y="2706428"/>
                  <a:pt x="850354" y="2714700"/>
                  <a:pt x="863175" y="2712082"/>
                </a:cubicBezTo>
                <a:cubicBezTo>
                  <a:pt x="872477" y="2710184"/>
                  <a:pt x="879748" y="2702913"/>
                  <a:pt x="881646" y="2693611"/>
                </a:cubicBezTo>
                <a:lnTo>
                  <a:pt x="1007988" y="2693611"/>
                </a:lnTo>
                <a:lnTo>
                  <a:pt x="1156787" y="2842410"/>
                </a:lnTo>
                <a:lnTo>
                  <a:pt x="1156787" y="3063161"/>
                </a:lnTo>
                <a:lnTo>
                  <a:pt x="1033256" y="3063161"/>
                </a:lnTo>
                <a:cubicBezTo>
                  <a:pt x="1030638" y="3050344"/>
                  <a:pt x="1018121" y="3042075"/>
                  <a:pt x="1005303" y="3044696"/>
                </a:cubicBezTo>
                <a:cubicBezTo>
                  <a:pt x="992486" y="3047315"/>
                  <a:pt x="984217" y="3059832"/>
                  <a:pt x="986838" y="3072649"/>
                </a:cubicBezTo>
                <a:cubicBezTo>
                  <a:pt x="988740" y="3081948"/>
                  <a:pt x="996004" y="3089213"/>
                  <a:pt x="1005303" y="3091114"/>
                </a:cubicBezTo>
                <a:close/>
                <a:moveTo>
                  <a:pt x="858431" y="2703086"/>
                </a:moveTo>
                <a:cubicBezTo>
                  <a:pt x="850582" y="2703086"/>
                  <a:pt x="844217" y="2696722"/>
                  <a:pt x="844217" y="2688873"/>
                </a:cubicBezTo>
                <a:cubicBezTo>
                  <a:pt x="844217" y="2681024"/>
                  <a:pt x="850582" y="2674659"/>
                  <a:pt x="858431" y="2674659"/>
                </a:cubicBezTo>
                <a:cubicBezTo>
                  <a:pt x="866280" y="2674659"/>
                  <a:pt x="872644" y="2681024"/>
                  <a:pt x="872644" y="2688873"/>
                </a:cubicBezTo>
                <a:cubicBezTo>
                  <a:pt x="872628" y="2696716"/>
                  <a:pt x="866273" y="2703067"/>
                  <a:pt x="858431" y="2703086"/>
                </a:cubicBezTo>
                <a:close/>
                <a:moveTo>
                  <a:pt x="1010041" y="3053685"/>
                </a:moveTo>
                <a:cubicBezTo>
                  <a:pt x="1017890" y="3053685"/>
                  <a:pt x="1024254" y="3060050"/>
                  <a:pt x="1024254" y="3067899"/>
                </a:cubicBezTo>
                <a:cubicBezTo>
                  <a:pt x="1024254" y="3075748"/>
                  <a:pt x="1017890" y="3082112"/>
                  <a:pt x="1010041" y="3082112"/>
                </a:cubicBezTo>
                <a:cubicBezTo>
                  <a:pt x="1002192" y="3082112"/>
                  <a:pt x="995827" y="3075748"/>
                  <a:pt x="995827" y="3067899"/>
                </a:cubicBezTo>
                <a:cubicBezTo>
                  <a:pt x="995808" y="3060066"/>
                  <a:pt x="1002145" y="3053704"/>
                  <a:pt x="1009978" y="3053685"/>
                </a:cubicBezTo>
                <a:cubicBezTo>
                  <a:pt x="1010000" y="3053685"/>
                  <a:pt x="1010019" y="3053685"/>
                  <a:pt x="1010041" y="3053685"/>
                </a:cubicBezTo>
                <a:close/>
                <a:moveTo>
                  <a:pt x="1990771" y="2560478"/>
                </a:moveTo>
                <a:cubicBezTo>
                  <a:pt x="2003588" y="2563096"/>
                  <a:pt x="2016102" y="2554827"/>
                  <a:pt x="2018721" y="2542010"/>
                </a:cubicBezTo>
                <a:cubicBezTo>
                  <a:pt x="2018724" y="2542007"/>
                  <a:pt x="2018724" y="2542004"/>
                  <a:pt x="2018724" y="2542000"/>
                </a:cubicBezTo>
                <a:lnTo>
                  <a:pt x="2066576" y="2542000"/>
                </a:lnTo>
                <a:lnTo>
                  <a:pt x="2066576" y="2741621"/>
                </a:lnTo>
                <a:cubicBezTo>
                  <a:pt x="2053758" y="2744236"/>
                  <a:pt x="2045486" y="2756750"/>
                  <a:pt x="2048104" y="2769568"/>
                </a:cubicBezTo>
                <a:cubicBezTo>
                  <a:pt x="2050720" y="2782388"/>
                  <a:pt x="2063234" y="2790657"/>
                  <a:pt x="2076051" y="2788042"/>
                </a:cubicBezTo>
                <a:cubicBezTo>
                  <a:pt x="2088872" y="2785423"/>
                  <a:pt x="2097141" y="2772912"/>
                  <a:pt x="2094522" y="2760092"/>
                </a:cubicBezTo>
                <a:cubicBezTo>
                  <a:pt x="2092624" y="2750790"/>
                  <a:pt x="2085353" y="2743519"/>
                  <a:pt x="2076051" y="2741621"/>
                </a:cubicBezTo>
                <a:lnTo>
                  <a:pt x="2076051" y="2532525"/>
                </a:lnTo>
                <a:lnTo>
                  <a:pt x="2018724" y="2532525"/>
                </a:lnTo>
                <a:cubicBezTo>
                  <a:pt x="2016105" y="2519707"/>
                  <a:pt x="2003588" y="2511438"/>
                  <a:pt x="1990771" y="2514060"/>
                </a:cubicBezTo>
                <a:cubicBezTo>
                  <a:pt x="1977953" y="2516678"/>
                  <a:pt x="1969684" y="2529196"/>
                  <a:pt x="1972306" y="2542013"/>
                </a:cubicBezTo>
                <a:cubicBezTo>
                  <a:pt x="1974207" y="2551312"/>
                  <a:pt x="1981472" y="2558576"/>
                  <a:pt x="1990771" y="2560478"/>
                </a:cubicBezTo>
                <a:close/>
                <a:moveTo>
                  <a:pt x="2085527" y="2764678"/>
                </a:moveTo>
                <a:cubicBezTo>
                  <a:pt x="2085527" y="2772527"/>
                  <a:pt x="2079163" y="2778892"/>
                  <a:pt x="2071314" y="2778892"/>
                </a:cubicBezTo>
                <a:cubicBezTo>
                  <a:pt x="2063464" y="2778892"/>
                  <a:pt x="2057100" y="2772527"/>
                  <a:pt x="2057100" y="2764678"/>
                </a:cubicBezTo>
                <a:cubicBezTo>
                  <a:pt x="2057100" y="2756829"/>
                  <a:pt x="2063464" y="2750465"/>
                  <a:pt x="2071314" y="2750465"/>
                </a:cubicBezTo>
                <a:cubicBezTo>
                  <a:pt x="2079163" y="2750465"/>
                  <a:pt x="2085527" y="2756829"/>
                  <a:pt x="2085527" y="2764678"/>
                </a:cubicBezTo>
                <a:close/>
                <a:moveTo>
                  <a:pt x="1995508" y="2523049"/>
                </a:moveTo>
                <a:cubicBezTo>
                  <a:pt x="2003357" y="2523049"/>
                  <a:pt x="2009722" y="2529414"/>
                  <a:pt x="2009722" y="2537263"/>
                </a:cubicBezTo>
                <a:cubicBezTo>
                  <a:pt x="2009722" y="2545112"/>
                  <a:pt x="2003357" y="2551476"/>
                  <a:pt x="1995508" y="2551476"/>
                </a:cubicBezTo>
                <a:cubicBezTo>
                  <a:pt x="1987659" y="2551476"/>
                  <a:pt x="1981295" y="2545112"/>
                  <a:pt x="1981295" y="2537263"/>
                </a:cubicBezTo>
                <a:cubicBezTo>
                  <a:pt x="1981276" y="2529429"/>
                  <a:pt x="1987612" y="2523068"/>
                  <a:pt x="1995445" y="2523049"/>
                </a:cubicBezTo>
                <a:cubicBezTo>
                  <a:pt x="1995467" y="2523049"/>
                  <a:pt x="1995486" y="2523049"/>
                  <a:pt x="1995508" y="2523049"/>
                </a:cubicBezTo>
                <a:close/>
                <a:moveTo>
                  <a:pt x="2066576" y="2484673"/>
                </a:moveTo>
                <a:cubicBezTo>
                  <a:pt x="2079396" y="2487285"/>
                  <a:pt x="2091907" y="2479013"/>
                  <a:pt x="2094519" y="2466192"/>
                </a:cubicBezTo>
                <a:cubicBezTo>
                  <a:pt x="2097135" y="2453375"/>
                  <a:pt x="2088859" y="2440864"/>
                  <a:pt x="2076039" y="2438248"/>
                </a:cubicBezTo>
                <a:cubicBezTo>
                  <a:pt x="2063224" y="2435636"/>
                  <a:pt x="2050716" y="2443905"/>
                  <a:pt x="2048098" y="2456720"/>
                </a:cubicBezTo>
                <a:lnTo>
                  <a:pt x="1639698" y="2456720"/>
                </a:lnTo>
                <a:cubicBezTo>
                  <a:pt x="1637082" y="2443902"/>
                  <a:pt x="1624568" y="2435630"/>
                  <a:pt x="1611751" y="2438248"/>
                </a:cubicBezTo>
                <a:cubicBezTo>
                  <a:pt x="1598930" y="2440864"/>
                  <a:pt x="1590661" y="2453378"/>
                  <a:pt x="1593277" y="2466195"/>
                </a:cubicBezTo>
                <a:cubicBezTo>
                  <a:pt x="1595892" y="2479013"/>
                  <a:pt x="1608406" y="2487285"/>
                  <a:pt x="1621223" y="2484666"/>
                </a:cubicBezTo>
                <a:cubicBezTo>
                  <a:pt x="1630528" y="2482768"/>
                  <a:pt x="1637799" y="2475497"/>
                  <a:pt x="1639698" y="2466195"/>
                </a:cubicBezTo>
                <a:lnTo>
                  <a:pt x="2048098" y="2466195"/>
                </a:lnTo>
                <a:cubicBezTo>
                  <a:pt x="2050003" y="2475497"/>
                  <a:pt x="2057274" y="2482768"/>
                  <a:pt x="2066576" y="2484673"/>
                </a:cubicBezTo>
                <a:close/>
                <a:moveTo>
                  <a:pt x="2071314" y="2447244"/>
                </a:moveTo>
                <a:cubicBezTo>
                  <a:pt x="2079163" y="2447244"/>
                  <a:pt x="2085527" y="2453608"/>
                  <a:pt x="2085527" y="2461457"/>
                </a:cubicBezTo>
                <a:cubicBezTo>
                  <a:pt x="2085527" y="2469306"/>
                  <a:pt x="2079163" y="2475671"/>
                  <a:pt x="2071314" y="2475671"/>
                </a:cubicBezTo>
                <a:cubicBezTo>
                  <a:pt x="2063464" y="2475671"/>
                  <a:pt x="2057100" y="2469306"/>
                  <a:pt x="2057100" y="2461457"/>
                </a:cubicBezTo>
                <a:cubicBezTo>
                  <a:pt x="2057081" y="2453624"/>
                  <a:pt x="2063417" y="2447263"/>
                  <a:pt x="2071250" y="2447244"/>
                </a:cubicBezTo>
                <a:cubicBezTo>
                  <a:pt x="2071273" y="2447244"/>
                  <a:pt x="2071291" y="2447244"/>
                  <a:pt x="2071314" y="2447244"/>
                </a:cubicBezTo>
                <a:close/>
                <a:moveTo>
                  <a:pt x="1616482" y="2475671"/>
                </a:moveTo>
                <a:cubicBezTo>
                  <a:pt x="1608633" y="2475671"/>
                  <a:pt x="1602269" y="2469306"/>
                  <a:pt x="1602269" y="2461457"/>
                </a:cubicBezTo>
                <a:cubicBezTo>
                  <a:pt x="1602269" y="2453608"/>
                  <a:pt x="1608633" y="2447244"/>
                  <a:pt x="1616482" y="2447244"/>
                </a:cubicBezTo>
                <a:cubicBezTo>
                  <a:pt x="1624331" y="2447244"/>
                  <a:pt x="1630696" y="2453608"/>
                  <a:pt x="1630696" y="2461457"/>
                </a:cubicBezTo>
                <a:cubicBezTo>
                  <a:pt x="1630680" y="2469300"/>
                  <a:pt x="1624325" y="2475652"/>
                  <a:pt x="1616482" y="2475671"/>
                </a:cubicBezTo>
                <a:close/>
                <a:moveTo>
                  <a:pt x="5326199" y="1499205"/>
                </a:moveTo>
                <a:cubicBezTo>
                  <a:pt x="5339022" y="1501817"/>
                  <a:pt x="5351530" y="1493545"/>
                  <a:pt x="5354152" y="1480725"/>
                </a:cubicBezTo>
                <a:cubicBezTo>
                  <a:pt x="5356742" y="1467907"/>
                  <a:pt x="5348498" y="1455396"/>
                  <a:pt x="5335674" y="1452781"/>
                </a:cubicBezTo>
                <a:cubicBezTo>
                  <a:pt x="5322850" y="1450169"/>
                  <a:pt x="5310343" y="1458438"/>
                  <a:pt x="5307721" y="1471252"/>
                </a:cubicBezTo>
                <a:lnTo>
                  <a:pt x="4899321" y="1471252"/>
                </a:lnTo>
                <a:cubicBezTo>
                  <a:pt x="4896699" y="1458435"/>
                  <a:pt x="4884191" y="1450163"/>
                  <a:pt x="4871368" y="1452781"/>
                </a:cubicBezTo>
                <a:cubicBezTo>
                  <a:pt x="4858544" y="1455396"/>
                  <a:pt x="4850268" y="1467910"/>
                  <a:pt x="4852890" y="1480728"/>
                </a:cubicBezTo>
                <a:cubicBezTo>
                  <a:pt x="4855512" y="1493545"/>
                  <a:pt x="4868019" y="1501817"/>
                  <a:pt x="4880843" y="1499199"/>
                </a:cubicBezTo>
                <a:cubicBezTo>
                  <a:pt x="4890161" y="1497301"/>
                  <a:pt x="4897426" y="1490030"/>
                  <a:pt x="4899321" y="1480728"/>
                </a:cubicBezTo>
                <a:lnTo>
                  <a:pt x="5307721" y="1480728"/>
                </a:lnTo>
                <a:cubicBezTo>
                  <a:pt x="5309616" y="1490033"/>
                  <a:pt x="5316881" y="1497307"/>
                  <a:pt x="5326199" y="1499205"/>
                </a:cubicBezTo>
                <a:close/>
                <a:moveTo>
                  <a:pt x="5330937" y="1461777"/>
                </a:moveTo>
                <a:cubicBezTo>
                  <a:pt x="5338801" y="1461777"/>
                  <a:pt x="5345150" y="1468141"/>
                  <a:pt x="5345150" y="1475990"/>
                </a:cubicBezTo>
                <a:cubicBezTo>
                  <a:pt x="5345150" y="1483839"/>
                  <a:pt x="5338801" y="1490203"/>
                  <a:pt x="5330937" y="1490203"/>
                </a:cubicBezTo>
                <a:cubicBezTo>
                  <a:pt x="5323072" y="1490203"/>
                  <a:pt x="5316723" y="1483839"/>
                  <a:pt x="5316723" y="1475990"/>
                </a:cubicBezTo>
                <a:cubicBezTo>
                  <a:pt x="5316691" y="1468157"/>
                  <a:pt x="5323040" y="1461796"/>
                  <a:pt x="5330873" y="1461777"/>
                </a:cubicBezTo>
                <a:cubicBezTo>
                  <a:pt x="5330905" y="1461777"/>
                  <a:pt x="5330905" y="1461777"/>
                  <a:pt x="5330937" y="1461777"/>
                </a:cubicBezTo>
                <a:close/>
                <a:moveTo>
                  <a:pt x="4876105" y="1490203"/>
                </a:moveTo>
                <a:cubicBezTo>
                  <a:pt x="4868241" y="1490203"/>
                  <a:pt x="4861892" y="1483839"/>
                  <a:pt x="4861892" y="1475990"/>
                </a:cubicBezTo>
                <a:cubicBezTo>
                  <a:pt x="4861892" y="1468141"/>
                  <a:pt x="4868241" y="1461777"/>
                  <a:pt x="4876105" y="1461777"/>
                </a:cubicBezTo>
                <a:cubicBezTo>
                  <a:pt x="4883970" y="1461777"/>
                  <a:pt x="4890319" y="1468141"/>
                  <a:pt x="4890319" y="1475990"/>
                </a:cubicBezTo>
                <a:cubicBezTo>
                  <a:pt x="4890287" y="1483833"/>
                  <a:pt x="4883939" y="1490185"/>
                  <a:pt x="4876105" y="1490203"/>
                </a:cubicBezTo>
                <a:close/>
                <a:moveTo>
                  <a:pt x="559948" y="1452933"/>
                </a:moveTo>
                <a:cubicBezTo>
                  <a:pt x="547127" y="1450321"/>
                  <a:pt x="534616" y="1458593"/>
                  <a:pt x="532004" y="1471413"/>
                </a:cubicBezTo>
                <a:cubicBezTo>
                  <a:pt x="529389" y="1484231"/>
                  <a:pt x="537664" y="1496742"/>
                  <a:pt x="550485" y="1499357"/>
                </a:cubicBezTo>
                <a:cubicBezTo>
                  <a:pt x="563299" y="1501969"/>
                  <a:pt x="575807" y="1493700"/>
                  <a:pt x="578425" y="1480886"/>
                </a:cubicBezTo>
                <a:lnTo>
                  <a:pt x="986826" y="1480886"/>
                </a:lnTo>
                <a:cubicBezTo>
                  <a:pt x="989441" y="1493703"/>
                  <a:pt x="1001955" y="1501975"/>
                  <a:pt x="1014772" y="1499357"/>
                </a:cubicBezTo>
                <a:cubicBezTo>
                  <a:pt x="1027593" y="1496742"/>
                  <a:pt x="1035862" y="1484228"/>
                  <a:pt x="1033247" y="1471410"/>
                </a:cubicBezTo>
                <a:cubicBezTo>
                  <a:pt x="1030632" y="1458593"/>
                  <a:pt x="1018117" y="1450321"/>
                  <a:pt x="1005297" y="1452939"/>
                </a:cubicBezTo>
                <a:cubicBezTo>
                  <a:pt x="995995" y="1454837"/>
                  <a:pt x="988724" y="1462108"/>
                  <a:pt x="986826" y="1471410"/>
                </a:cubicBezTo>
                <a:lnTo>
                  <a:pt x="578425" y="1471410"/>
                </a:lnTo>
                <a:cubicBezTo>
                  <a:pt x="576536" y="1462099"/>
                  <a:pt x="569259" y="1454821"/>
                  <a:pt x="559948" y="1452933"/>
                </a:cubicBezTo>
                <a:close/>
                <a:moveTo>
                  <a:pt x="555210" y="1490361"/>
                </a:moveTo>
                <a:cubicBezTo>
                  <a:pt x="547361" y="1490361"/>
                  <a:pt x="540996" y="1483997"/>
                  <a:pt x="540996" y="1476148"/>
                </a:cubicBezTo>
                <a:cubicBezTo>
                  <a:pt x="540996" y="1468299"/>
                  <a:pt x="547361" y="1461935"/>
                  <a:pt x="555210" y="1461935"/>
                </a:cubicBezTo>
                <a:cubicBezTo>
                  <a:pt x="563059" y="1461935"/>
                  <a:pt x="569423" y="1468299"/>
                  <a:pt x="569423" y="1476148"/>
                </a:cubicBezTo>
                <a:cubicBezTo>
                  <a:pt x="569319" y="1483927"/>
                  <a:pt x="562992" y="1490188"/>
                  <a:pt x="555210" y="1490203"/>
                </a:cubicBezTo>
                <a:close/>
                <a:moveTo>
                  <a:pt x="1010041" y="1461935"/>
                </a:moveTo>
                <a:cubicBezTo>
                  <a:pt x="1017890" y="1461935"/>
                  <a:pt x="1024254" y="1468299"/>
                  <a:pt x="1024254" y="1476148"/>
                </a:cubicBezTo>
                <a:cubicBezTo>
                  <a:pt x="1024254" y="1483997"/>
                  <a:pt x="1017890" y="1490361"/>
                  <a:pt x="1010041" y="1490361"/>
                </a:cubicBezTo>
                <a:cubicBezTo>
                  <a:pt x="1002192" y="1490361"/>
                  <a:pt x="995827" y="1483997"/>
                  <a:pt x="995827" y="1476148"/>
                </a:cubicBezTo>
                <a:cubicBezTo>
                  <a:pt x="995723" y="1468315"/>
                  <a:pt x="1001987" y="1461884"/>
                  <a:pt x="1009820" y="1461777"/>
                </a:cubicBezTo>
                <a:cubicBezTo>
                  <a:pt x="1009892" y="1461777"/>
                  <a:pt x="1009968" y="1461777"/>
                  <a:pt x="1010041" y="1461777"/>
                </a:cubicBezTo>
                <a:close/>
                <a:moveTo>
                  <a:pt x="1972325" y="2835903"/>
                </a:moveTo>
                <a:cubicBezTo>
                  <a:pt x="1969321" y="2848639"/>
                  <a:pt x="1977211" y="2861393"/>
                  <a:pt x="1989946" y="2864397"/>
                </a:cubicBezTo>
                <a:cubicBezTo>
                  <a:pt x="2002678" y="2867401"/>
                  <a:pt x="2015436" y="2859510"/>
                  <a:pt x="2018439" y="2846775"/>
                </a:cubicBezTo>
                <a:cubicBezTo>
                  <a:pt x="2018547" y="2846314"/>
                  <a:pt x="2018642" y="2845846"/>
                  <a:pt x="2018724" y="2845379"/>
                </a:cubicBezTo>
                <a:lnTo>
                  <a:pt x="2151857" y="2845379"/>
                </a:lnTo>
                <a:lnTo>
                  <a:pt x="2151857" y="2501287"/>
                </a:lnTo>
                <a:lnTo>
                  <a:pt x="2379272" y="2273871"/>
                </a:lnTo>
                <a:lnTo>
                  <a:pt x="2379272" y="2181452"/>
                </a:lnTo>
                <a:cubicBezTo>
                  <a:pt x="2392093" y="2178837"/>
                  <a:pt x="2400362" y="2166323"/>
                  <a:pt x="2397743" y="2153505"/>
                </a:cubicBezTo>
                <a:cubicBezTo>
                  <a:pt x="2395128" y="2140685"/>
                  <a:pt x="2382614" y="2132416"/>
                  <a:pt x="2369797" y="2135031"/>
                </a:cubicBezTo>
                <a:cubicBezTo>
                  <a:pt x="2356979" y="2137649"/>
                  <a:pt x="2348707" y="2150160"/>
                  <a:pt x="2351325" y="2162981"/>
                </a:cubicBezTo>
                <a:cubicBezTo>
                  <a:pt x="2353224" y="2172283"/>
                  <a:pt x="2360495" y="2179554"/>
                  <a:pt x="2369797" y="2181452"/>
                </a:cubicBezTo>
                <a:lnTo>
                  <a:pt x="2369797" y="2269891"/>
                </a:lnTo>
                <a:lnTo>
                  <a:pt x="2142381" y="2497307"/>
                </a:lnTo>
                <a:lnTo>
                  <a:pt x="2142381" y="2835745"/>
                </a:lnTo>
                <a:lnTo>
                  <a:pt x="2018724" y="2835745"/>
                </a:lnTo>
                <a:cubicBezTo>
                  <a:pt x="2016077" y="2822931"/>
                  <a:pt x="2003547" y="2814691"/>
                  <a:pt x="1990733" y="2817337"/>
                </a:cubicBezTo>
                <a:cubicBezTo>
                  <a:pt x="1981472" y="2819248"/>
                  <a:pt x="1974235" y="2826485"/>
                  <a:pt x="1972325" y="2835745"/>
                </a:cubicBezTo>
                <a:close/>
                <a:moveTo>
                  <a:pt x="2360321" y="2158237"/>
                </a:moveTo>
                <a:cubicBezTo>
                  <a:pt x="2360321" y="2150388"/>
                  <a:pt x="2366685" y="2144023"/>
                  <a:pt x="2374534" y="2144023"/>
                </a:cubicBezTo>
                <a:cubicBezTo>
                  <a:pt x="2382383" y="2144023"/>
                  <a:pt x="2388748" y="2150388"/>
                  <a:pt x="2388748" y="2158237"/>
                </a:cubicBezTo>
                <a:cubicBezTo>
                  <a:pt x="2388748" y="2166086"/>
                  <a:pt x="2382383" y="2172450"/>
                  <a:pt x="2374534" y="2172450"/>
                </a:cubicBezTo>
                <a:cubicBezTo>
                  <a:pt x="2366685" y="2172450"/>
                  <a:pt x="2360321" y="2166086"/>
                  <a:pt x="2360321" y="2158237"/>
                </a:cubicBezTo>
                <a:close/>
                <a:moveTo>
                  <a:pt x="2009722" y="2840483"/>
                </a:moveTo>
                <a:cubicBezTo>
                  <a:pt x="2009722" y="2848332"/>
                  <a:pt x="2003357" y="2854697"/>
                  <a:pt x="1995508" y="2854697"/>
                </a:cubicBezTo>
                <a:cubicBezTo>
                  <a:pt x="1987659" y="2854697"/>
                  <a:pt x="1981295" y="2848332"/>
                  <a:pt x="1981295" y="2840483"/>
                </a:cubicBezTo>
                <a:cubicBezTo>
                  <a:pt x="1981295" y="2832634"/>
                  <a:pt x="1987659" y="2826270"/>
                  <a:pt x="1995508" y="2826270"/>
                </a:cubicBezTo>
                <a:cubicBezTo>
                  <a:pt x="2003357" y="2826270"/>
                  <a:pt x="2009722" y="2832634"/>
                  <a:pt x="2009722" y="2840483"/>
                </a:cubicBezTo>
                <a:close/>
                <a:moveTo>
                  <a:pt x="853693" y="1347595"/>
                </a:moveTo>
                <a:cubicBezTo>
                  <a:pt x="866510" y="1350213"/>
                  <a:pt x="879024" y="1341944"/>
                  <a:pt x="881643" y="1329127"/>
                </a:cubicBezTo>
                <a:cubicBezTo>
                  <a:pt x="881646" y="1329124"/>
                  <a:pt x="881646" y="1329121"/>
                  <a:pt x="881646" y="1329117"/>
                </a:cubicBezTo>
                <a:lnTo>
                  <a:pt x="970085" y="1329117"/>
                </a:lnTo>
                <a:lnTo>
                  <a:pt x="1080982" y="1440014"/>
                </a:lnTo>
                <a:lnTo>
                  <a:pt x="1080982" y="1547057"/>
                </a:lnTo>
                <a:lnTo>
                  <a:pt x="1033256" y="1547057"/>
                </a:lnTo>
                <a:cubicBezTo>
                  <a:pt x="1030641" y="1534240"/>
                  <a:pt x="1018127" y="1525968"/>
                  <a:pt x="1005309" y="1528586"/>
                </a:cubicBezTo>
                <a:cubicBezTo>
                  <a:pt x="992489" y="1531201"/>
                  <a:pt x="984220" y="1543716"/>
                  <a:pt x="986835" y="1556533"/>
                </a:cubicBezTo>
                <a:cubicBezTo>
                  <a:pt x="989450" y="1569350"/>
                  <a:pt x="1001964" y="1577623"/>
                  <a:pt x="1014785" y="1575004"/>
                </a:cubicBezTo>
                <a:cubicBezTo>
                  <a:pt x="1024087" y="1573106"/>
                  <a:pt x="1031358" y="1565835"/>
                  <a:pt x="1033256" y="1556533"/>
                </a:cubicBezTo>
                <a:lnTo>
                  <a:pt x="1090584" y="1556533"/>
                </a:lnTo>
                <a:lnTo>
                  <a:pt x="1090584" y="1436129"/>
                </a:lnTo>
                <a:lnTo>
                  <a:pt x="974097" y="1319642"/>
                </a:lnTo>
                <a:lnTo>
                  <a:pt x="881646" y="1319642"/>
                </a:lnTo>
                <a:cubicBezTo>
                  <a:pt x="879027" y="1306824"/>
                  <a:pt x="866510" y="1298555"/>
                  <a:pt x="853693" y="1301177"/>
                </a:cubicBezTo>
                <a:cubicBezTo>
                  <a:pt x="840875" y="1303795"/>
                  <a:pt x="832606" y="1316313"/>
                  <a:pt x="835228" y="1329130"/>
                </a:cubicBezTo>
                <a:cubicBezTo>
                  <a:pt x="837129" y="1338429"/>
                  <a:pt x="844394" y="1345694"/>
                  <a:pt x="853693" y="1347595"/>
                </a:cubicBezTo>
                <a:close/>
                <a:moveTo>
                  <a:pt x="1010041" y="1566009"/>
                </a:moveTo>
                <a:cubicBezTo>
                  <a:pt x="1002192" y="1566009"/>
                  <a:pt x="995827" y="1559644"/>
                  <a:pt x="995827" y="1551795"/>
                </a:cubicBezTo>
                <a:cubicBezTo>
                  <a:pt x="995827" y="1543946"/>
                  <a:pt x="1002192" y="1537582"/>
                  <a:pt x="1010041" y="1537582"/>
                </a:cubicBezTo>
                <a:cubicBezTo>
                  <a:pt x="1017890" y="1537582"/>
                  <a:pt x="1024254" y="1543946"/>
                  <a:pt x="1024254" y="1551795"/>
                </a:cubicBezTo>
                <a:cubicBezTo>
                  <a:pt x="1024239" y="1559638"/>
                  <a:pt x="1017884" y="1565990"/>
                  <a:pt x="1010041" y="1566009"/>
                </a:cubicBezTo>
                <a:close/>
                <a:moveTo>
                  <a:pt x="858431" y="1310166"/>
                </a:moveTo>
                <a:cubicBezTo>
                  <a:pt x="866280" y="1310166"/>
                  <a:pt x="872644" y="1316531"/>
                  <a:pt x="872644" y="1324380"/>
                </a:cubicBezTo>
                <a:cubicBezTo>
                  <a:pt x="872644" y="1332229"/>
                  <a:pt x="866280" y="1338593"/>
                  <a:pt x="858431" y="1338593"/>
                </a:cubicBezTo>
                <a:cubicBezTo>
                  <a:pt x="850582" y="1338593"/>
                  <a:pt x="844217" y="1332229"/>
                  <a:pt x="844217" y="1324380"/>
                </a:cubicBezTo>
                <a:cubicBezTo>
                  <a:pt x="844198" y="1316547"/>
                  <a:pt x="850534" y="1310185"/>
                  <a:pt x="858367" y="1310166"/>
                </a:cubicBezTo>
                <a:cubicBezTo>
                  <a:pt x="858389" y="1310166"/>
                  <a:pt x="858408" y="1310166"/>
                  <a:pt x="858431" y="1310166"/>
                </a:cubicBezTo>
                <a:close/>
                <a:moveTo>
                  <a:pt x="863168" y="1225359"/>
                </a:moveTo>
                <a:cubicBezTo>
                  <a:pt x="850348" y="1222747"/>
                  <a:pt x="837837" y="1231019"/>
                  <a:pt x="835225" y="1243840"/>
                </a:cubicBezTo>
                <a:cubicBezTo>
                  <a:pt x="832609" y="1256657"/>
                  <a:pt x="840885" y="1269168"/>
                  <a:pt x="853705" y="1271784"/>
                </a:cubicBezTo>
                <a:cubicBezTo>
                  <a:pt x="866520" y="1274396"/>
                  <a:pt x="879027" y="1266127"/>
                  <a:pt x="881646" y="1253312"/>
                </a:cubicBezTo>
                <a:lnTo>
                  <a:pt x="1007988" y="1253312"/>
                </a:lnTo>
                <a:lnTo>
                  <a:pt x="1156787" y="1402112"/>
                </a:lnTo>
                <a:lnTo>
                  <a:pt x="1156787" y="1622863"/>
                </a:lnTo>
                <a:lnTo>
                  <a:pt x="1033256" y="1622863"/>
                </a:lnTo>
                <a:cubicBezTo>
                  <a:pt x="1030641" y="1610045"/>
                  <a:pt x="1018127" y="1601773"/>
                  <a:pt x="1005309" y="1604391"/>
                </a:cubicBezTo>
                <a:cubicBezTo>
                  <a:pt x="992489" y="1607007"/>
                  <a:pt x="984220" y="1619521"/>
                  <a:pt x="986835" y="1632338"/>
                </a:cubicBezTo>
                <a:cubicBezTo>
                  <a:pt x="989450" y="1645156"/>
                  <a:pt x="1001964" y="1653428"/>
                  <a:pt x="1014785" y="1650809"/>
                </a:cubicBezTo>
                <a:cubicBezTo>
                  <a:pt x="1024087" y="1648911"/>
                  <a:pt x="1031358" y="1641640"/>
                  <a:pt x="1033256" y="1632338"/>
                </a:cubicBezTo>
                <a:lnTo>
                  <a:pt x="1166389" y="1632338"/>
                </a:lnTo>
                <a:lnTo>
                  <a:pt x="1166389" y="1398227"/>
                </a:lnTo>
                <a:lnTo>
                  <a:pt x="1011999" y="1243837"/>
                </a:lnTo>
                <a:lnTo>
                  <a:pt x="881646" y="1243837"/>
                </a:lnTo>
                <a:cubicBezTo>
                  <a:pt x="879700" y="1234588"/>
                  <a:pt x="872436" y="1227384"/>
                  <a:pt x="863168" y="1225517"/>
                </a:cubicBezTo>
                <a:close/>
                <a:moveTo>
                  <a:pt x="858431" y="1262788"/>
                </a:moveTo>
                <a:cubicBezTo>
                  <a:pt x="850582" y="1262788"/>
                  <a:pt x="844217" y="1256424"/>
                  <a:pt x="844217" y="1248574"/>
                </a:cubicBezTo>
                <a:cubicBezTo>
                  <a:pt x="844217" y="1240726"/>
                  <a:pt x="850582" y="1234361"/>
                  <a:pt x="858431" y="1234361"/>
                </a:cubicBezTo>
                <a:cubicBezTo>
                  <a:pt x="866280" y="1234361"/>
                  <a:pt x="872644" y="1240726"/>
                  <a:pt x="872644" y="1248574"/>
                </a:cubicBezTo>
                <a:cubicBezTo>
                  <a:pt x="872628" y="1256417"/>
                  <a:pt x="866273" y="1262769"/>
                  <a:pt x="858431" y="1262788"/>
                </a:cubicBezTo>
                <a:close/>
                <a:moveTo>
                  <a:pt x="1010041" y="1641814"/>
                </a:moveTo>
                <a:cubicBezTo>
                  <a:pt x="1002192" y="1641814"/>
                  <a:pt x="995827" y="1635449"/>
                  <a:pt x="995827" y="1627600"/>
                </a:cubicBezTo>
                <a:cubicBezTo>
                  <a:pt x="995827" y="1619751"/>
                  <a:pt x="1002192" y="1613387"/>
                  <a:pt x="1010041" y="1613387"/>
                </a:cubicBezTo>
                <a:cubicBezTo>
                  <a:pt x="1017890" y="1613387"/>
                  <a:pt x="1024254" y="1619751"/>
                  <a:pt x="1024254" y="1627600"/>
                </a:cubicBezTo>
                <a:cubicBezTo>
                  <a:pt x="1024239" y="1635443"/>
                  <a:pt x="1017884" y="1641795"/>
                  <a:pt x="1010041" y="1641814"/>
                </a:cubicBezTo>
                <a:close/>
                <a:moveTo>
                  <a:pt x="626277" y="2484673"/>
                </a:moveTo>
                <a:cubicBezTo>
                  <a:pt x="639098" y="2487285"/>
                  <a:pt x="651609" y="2479013"/>
                  <a:pt x="654221" y="2466192"/>
                </a:cubicBezTo>
                <a:cubicBezTo>
                  <a:pt x="656836" y="2453375"/>
                  <a:pt x="648561" y="2440864"/>
                  <a:pt x="635740" y="2438248"/>
                </a:cubicBezTo>
                <a:cubicBezTo>
                  <a:pt x="622926" y="2435636"/>
                  <a:pt x="610418" y="2443905"/>
                  <a:pt x="607800" y="2456720"/>
                </a:cubicBezTo>
                <a:lnTo>
                  <a:pt x="199399" y="2456720"/>
                </a:lnTo>
                <a:cubicBezTo>
                  <a:pt x="196783" y="2443902"/>
                  <a:pt x="184270" y="2435630"/>
                  <a:pt x="171451" y="2438248"/>
                </a:cubicBezTo>
                <a:cubicBezTo>
                  <a:pt x="158632" y="2440864"/>
                  <a:pt x="150361" y="2453378"/>
                  <a:pt x="152978" y="2466195"/>
                </a:cubicBezTo>
                <a:cubicBezTo>
                  <a:pt x="155595" y="2479013"/>
                  <a:pt x="168108" y="2487285"/>
                  <a:pt x="180926" y="2484666"/>
                </a:cubicBezTo>
                <a:cubicBezTo>
                  <a:pt x="190230" y="2482768"/>
                  <a:pt x="197500" y="2475497"/>
                  <a:pt x="199399" y="2466195"/>
                </a:cubicBezTo>
                <a:lnTo>
                  <a:pt x="607800" y="2466195"/>
                </a:lnTo>
                <a:cubicBezTo>
                  <a:pt x="609704" y="2475497"/>
                  <a:pt x="616975" y="2482768"/>
                  <a:pt x="626277" y="2484673"/>
                </a:cubicBezTo>
                <a:close/>
                <a:moveTo>
                  <a:pt x="631015" y="2447244"/>
                </a:moveTo>
                <a:cubicBezTo>
                  <a:pt x="638864" y="2447244"/>
                  <a:pt x="645228" y="2453608"/>
                  <a:pt x="645228" y="2461457"/>
                </a:cubicBezTo>
                <a:cubicBezTo>
                  <a:pt x="645228" y="2469306"/>
                  <a:pt x="638864" y="2475671"/>
                  <a:pt x="631015" y="2475671"/>
                </a:cubicBezTo>
                <a:cubicBezTo>
                  <a:pt x="623166" y="2475671"/>
                  <a:pt x="616802" y="2469306"/>
                  <a:pt x="616802" y="2461457"/>
                </a:cubicBezTo>
                <a:cubicBezTo>
                  <a:pt x="616783" y="2453624"/>
                  <a:pt x="623119" y="2447263"/>
                  <a:pt x="630952" y="2447244"/>
                </a:cubicBezTo>
                <a:cubicBezTo>
                  <a:pt x="630974" y="2447244"/>
                  <a:pt x="630993" y="2447244"/>
                  <a:pt x="631015" y="2447244"/>
                </a:cubicBezTo>
                <a:close/>
                <a:moveTo>
                  <a:pt x="176184" y="2475671"/>
                </a:moveTo>
                <a:cubicBezTo>
                  <a:pt x="168334" y="2475671"/>
                  <a:pt x="161970" y="2469306"/>
                  <a:pt x="161970" y="2461457"/>
                </a:cubicBezTo>
                <a:cubicBezTo>
                  <a:pt x="161970" y="2453608"/>
                  <a:pt x="168334" y="2447244"/>
                  <a:pt x="176184" y="2447244"/>
                </a:cubicBezTo>
                <a:cubicBezTo>
                  <a:pt x="184034" y="2447244"/>
                  <a:pt x="190397" y="2453608"/>
                  <a:pt x="190397" y="2461457"/>
                </a:cubicBezTo>
                <a:cubicBezTo>
                  <a:pt x="190380" y="2469300"/>
                  <a:pt x="184027" y="2475652"/>
                  <a:pt x="176184" y="2475671"/>
                </a:cubicBezTo>
                <a:close/>
                <a:moveTo>
                  <a:pt x="550472" y="2560478"/>
                </a:moveTo>
                <a:cubicBezTo>
                  <a:pt x="563289" y="2563096"/>
                  <a:pt x="575804" y="2554827"/>
                  <a:pt x="578422" y="2542010"/>
                </a:cubicBezTo>
                <a:cubicBezTo>
                  <a:pt x="578425" y="2542007"/>
                  <a:pt x="578425" y="2542004"/>
                  <a:pt x="578425" y="2542000"/>
                </a:cubicBezTo>
                <a:lnTo>
                  <a:pt x="626277" y="2542000"/>
                </a:lnTo>
                <a:lnTo>
                  <a:pt x="626277" y="2741621"/>
                </a:lnTo>
                <a:cubicBezTo>
                  <a:pt x="613460" y="2744236"/>
                  <a:pt x="605188" y="2756750"/>
                  <a:pt x="607806" y="2769568"/>
                </a:cubicBezTo>
                <a:cubicBezTo>
                  <a:pt x="610421" y="2782388"/>
                  <a:pt x="622935" y="2790657"/>
                  <a:pt x="635753" y="2788042"/>
                </a:cubicBezTo>
                <a:cubicBezTo>
                  <a:pt x="648570" y="2785423"/>
                  <a:pt x="656842" y="2772912"/>
                  <a:pt x="654224" y="2760092"/>
                </a:cubicBezTo>
                <a:cubicBezTo>
                  <a:pt x="652326" y="2750790"/>
                  <a:pt x="645055" y="2743519"/>
                  <a:pt x="635753" y="2741621"/>
                </a:cubicBezTo>
                <a:lnTo>
                  <a:pt x="635753" y="2532525"/>
                </a:lnTo>
                <a:lnTo>
                  <a:pt x="578425" y="2532525"/>
                </a:lnTo>
                <a:cubicBezTo>
                  <a:pt x="575807" y="2519707"/>
                  <a:pt x="563289" y="2511438"/>
                  <a:pt x="550472" y="2514060"/>
                </a:cubicBezTo>
                <a:cubicBezTo>
                  <a:pt x="537655" y="2516678"/>
                  <a:pt x="529386" y="2529196"/>
                  <a:pt x="532007" y="2542013"/>
                </a:cubicBezTo>
                <a:cubicBezTo>
                  <a:pt x="533909" y="2551312"/>
                  <a:pt x="541173" y="2558576"/>
                  <a:pt x="550472" y="2560478"/>
                </a:cubicBezTo>
                <a:close/>
                <a:moveTo>
                  <a:pt x="645228" y="2764678"/>
                </a:moveTo>
                <a:cubicBezTo>
                  <a:pt x="645228" y="2772527"/>
                  <a:pt x="638864" y="2778892"/>
                  <a:pt x="631015" y="2778892"/>
                </a:cubicBezTo>
                <a:cubicBezTo>
                  <a:pt x="623166" y="2778892"/>
                  <a:pt x="616802" y="2772527"/>
                  <a:pt x="616802" y="2764678"/>
                </a:cubicBezTo>
                <a:cubicBezTo>
                  <a:pt x="616802" y="2756829"/>
                  <a:pt x="623166" y="2750465"/>
                  <a:pt x="631015" y="2750465"/>
                </a:cubicBezTo>
                <a:cubicBezTo>
                  <a:pt x="638864" y="2750465"/>
                  <a:pt x="645228" y="2756829"/>
                  <a:pt x="645228" y="2764678"/>
                </a:cubicBezTo>
                <a:close/>
                <a:moveTo>
                  <a:pt x="555210" y="2523049"/>
                </a:moveTo>
                <a:cubicBezTo>
                  <a:pt x="563059" y="2523049"/>
                  <a:pt x="569423" y="2529414"/>
                  <a:pt x="569423" y="2537263"/>
                </a:cubicBezTo>
                <a:cubicBezTo>
                  <a:pt x="569423" y="2545112"/>
                  <a:pt x="563059" y="2551476"/>
                  <a:pt x="555210" y="2551476"/>
                </a:cubicBezTo>
                <a:cubicBezTo>
                  <a:pt x="547361" y="2551476"/>
                  <a:pt x="540996" y="2545112"/>
                  <a:pt x="540996" y="2537263"/>
                </a:cubicBezTo>
                <a:cubicBezTo>
                  <a:pt x="540977" y="2529429"/>
                  <a:pt x="547313" y="2523068"/>
                  <a:pt x="555147" y="2523049"/>
                </a:cubicBezTo>
                <a:cubicBezTo>
                  <a:pt x="555169" y="2523049"/>
                  <a:pt x="555188" y="2523049"/>
                  <a:pt x="555210" y="2523049"/>
                </a:cubicBezTo>
                <a:close/>
                <a:moveTo>
                  <a:pt x="683605" y="2380914"/>
                </a:moveTo>
                <a:lnTo>
                  <a:pt x="275204" y="2380914"/>
                </a:lnTo>
                <a:cubicBezTo>
                  <a:pt x="272588" y="2368097"/>
                  <a:pt x="260075" y="2359825"/>
                  <a:pt x="247256" y="2362443"/>
                </a:cubicBezTo>
                <a:cubicBezTo>
                  <a:pt x="234437" y="2365059"/>
                  <a:pt x="226167" y="2377573"/>
                  <a:pt x="228784" y="2390390"/>
                </a:cubicBezTo>
                <a:cubicBezTo>
                  <a:pt x="231400" y="2403207"/>
                  <a:pt x="243913" y="2411480"/>
                  <a:pt x="256732" y="2408861"/>
                </a:cubicBezTo>
                <a:cubicBezTo>
                  <a:pt x="266035" y="2406963"/>
                  <a:pt x="273305" y="2399692"/>
                  <a:pt x="275204" y="2390390"/>
                </a:cubicBezTo>
                <a:lnTo>
                  <a:pt x="683605" y="2390390"/>
                </a:lnTo>
                <a:cubicBezTo>
                  <a:pt x="686220" y="2403207"/>
                  <a:pt x="698734" y="2411480"/>
                  <a:pt x="711552" y="2408861"/>
                </a:cubicBezTo>
                <a:cubicBezTo>
                  <a:pt x="724372" y="2406246"/>
                  <a:pt x="732641" y="2393732"/>
                  <a:pt x="730026" y="2380914"/>
                </a:cubicBezTo>
                <a:cubicBezTo>
                  <a:pt x="727408" y="2368097"/>
                  <a:pt x="714897" y="2359825"/>
                  <a:pt x="702076" y="2362443"/>
                </a:cubicBezTo>
                <a:cubicBezTo>
                  <a:pt x="692774" y="2364341"/>
                  <a:pt x="685503" y="2371612"/>
                  <a:pt x="683605" y="2380914"/>
                </a:cubicBezTo>
                <a:close/>
                <a:moveTo>
                  <a:pt x="251989" y="2399866"/>
                </a:moveTo>
                <a:cubicBezTo>
                  <a:pt x="244139" y="2399866"/>
                  <a:pt x="237776" y="2393501"/>
                  <a:pt x="237776" y="2385652"/>
                </a:cubicBezTo>
                <a:cubicBezTo>
                  <a:pt x="237776" y="2377803"/>
                  <a:pt x="244139" y="2371439"/>
                  <a:pt x="251989" y="2371439"/>
                </a:cubicBezTo>
                <a:cubicBezTo>
                  <a:pt x="259839" y="2371439"/>
                  <a:pt x="266203" y="2377803"/>
                  <a:pt x="266203" y="2385652"/>
                </a:cubicBezTo>
                <a:cubicBezTo>
                  <a:pt x="266185" y="2393495"/>
                  <a:pt x="259832" y="2399847"/>
                  <a:pt x="251989" y="2399866"/>
                </a:cubicBezTo>
                <a:close/>
                <a:moveTo>
                  <a:pt x="721034" y="2385652"/>
                </a:moveTo>
                <a:cubicBezTo>
                  <a:pt x="721034" y="2393501"/>
                  <a:pt x="714669" y="2399866"/>
                  <a:pt x="706820" y="2399866"/>
                </a:cubicBezTo>
                <a:cubicBezTo>
                  <a:pt x="698971" y="2399866"/>
                  <a:pt x="692607" y="2393501"/>
                  <a:pt x="692607" y="2385652"/>
                </a:cubicBezTo>
                <a:cubicBezTo>
                  <a:pt x="692607" y="2377803"/>
                  <a:pt x="698971" y="2371439"/>
                  <a:pt x="706820" y="2371439"/>
                </a:cubicBezTo>
                <a:cubicBezTo>
                  <a:pt x="714669" y="2371439"/>
                  <a:pt x="721034" y="2377803"/>
                  <a:pt x="721034" y="2385652"/>
                </a:cubicBezTo>
                <a:close/>
                <a:moveTo>
                  <a:pt x="835215" y="2238780"/>
                </a:moveTo>
                <a:cubicBezTo>
                  <a:pt x="837830" y="2251597"/>
                  <a:pt x="850345" y="2259869"/>
                  <a:pt x="863162" y="2257251"/>
                </a:cubicBezTo>
                <a:cubicBezTo>
                  <a:pt x="875983" y="2254636"/>
                  <a:pt x="884252" y="2242121"/>
                  <a:pt x="881636" y="2229304"/>
                </a:cubicBezTo>
                <a:cubicBezTo>
                  <a:pt x="879021" y="2216487"/>
                  <a:pt x="866507" y="2208214"/>
                  <a:pt x="853686" y="2210833"/>
                </a:cubicBezTo>
                <a:cubicBezTo>
                  <a:pt x="844384" y="2212731"/>
                  <a:pt x="837114" y="2220002"/>
                  <a:pt x="835215" y="2229304"/>
                </a:cubicBezTo>
                <a:lnTo>
                  <a:pt x="484142" y="2229304"/>
                </a:lnTo>
                <a:lnTo>
                  <a:pt x="484142" y="1954037"/>
                </a:lnTo>
                <a:cubicBezTo>
                  <a:pt x="496960" y="1951421"/>
                  <a:pt x="505232" y="1938907"/>
                  <a:pt x="502614" y="1926090"/>
                </a:cubicBezTo>
                <a:cubicBezTo>
                  <a:pt x="499998" y="1913269"/>
                  <a:pt x="487484" y="1905000"/>
                  <a:pt x="474667" y="1907615"/>
                </a:cubicBezTo>
                <a:cubicBezTo>
                  <a:pt x="461849" y="1910234"/>
                  <a:pt x="453577" y="1922745"/>
                  <a:pt x="456196" y="1935565"/>
                </a:cubicBezTo>
                <a:cubicBezTo>
                  <a:pt x="458094" y="1944867"/>
                  <a:pt x="465365" y="1952138"/>
                  <a:pt x="474667" y="1954037"/>
                </a:cubicBezTo>
                <a:lnTo>
                  <a:pt x="474667" y="2238780"/>
                </a:lnTo>
                <a:close/>
                <a:moveTo>
                  <a:pt x="858431" y="2219828"/>
                </a:moveTo>
                <a:cubicBezTo>
                  <a:pt x="866280" y="2219828"/>
                  <a:pt x="872644" y="2226193"/>
                  <a:pt x="872644" y="2234042"/>
                </a:cubicBezTo>
                <a:cubicBezTo>
                  <a:pt x="872644" y="2241891"/>
                  <a:pt x="866280" y="2248255"/>
                  <a:pt x="858431" y="2248255"/>
                </a:cubicBezTo>
                <a:cubicBezTo>
                  <a:pt x="850582" y="2248255"/>
                  <a:pt x="844217" y="2241891"/>
                  <a:pt x="844217" y="2234042"/>
                </a:cubicBezTo>
                <a:cubicBezTo>
                  <a:pt x="844198" y="2226209"/>
                  <a:pt x="850534" y="2219847"/>
                  <a:pt x="858367" y="2219828"/>
                </a:cubicBezTo>
                <a:cubicBezTo>
                  <a:pt x="858389" y="2219828"/>
                  <a:pt x="858408" y="2219828"/>
                  <a:pt x="858431" y="2219828"/>
                </a:cubicBezTo>
                <a:close/>
                <a:moveTo>
                  <a:pt x="465191" y="1930821"/>
                </a:moveTo>
                <a:cubicBezTo>
                  <a:pt x="465191" y="1922972"/>
                  <a:pt x="471556" y="1916608"/>
                  <a:pt x="479405" y="1916608"/>
                </a:cubicBezTo>
                <a:cubicBezTo>
                  <a:pt x="487254" y="1916608"/>
                  <a:pt x="493618" y="1922972"/>
                  <a:pt x="493618" y="1930821"/>
                </a:cubicBezTo>
                <a:cubicBezTo>
                  <a:pt x="493618" y="1938670"/>
                  <a:pt x="487254" y="1945035"/>
                  <a:pt x="479405" y="1945035"/>
                </a:cubicBezTo>
                <a:cubicBezTo>
                  <a:pt x="471556" y="1945035"/>
                  <a:pt x="465191" y="1938670"/>
                  <a:pt x="465191" y="1930821"/>
                </a:cubicBezTo>
                <a:close/>
                <a:moveTo>
                  <a:pt x="1848636" y="2532525"/>
                </a:moveTo>
                <a:lnTo>
                  <a:pt x="1639698" y="2532525"/>
                </a:lnTo>
                <a:cubicBezTo>
                  <a:pt x="1637082" y="2519707"/>
                  <a:pt x="1624568" y="2511435"/>
                  <a:pt x="1611751" y="2514054"/>
                </a:cubicBezTo>
                <a:cubicBezTo>
                  <a:pt x="1598930" y="2516669"/>
                  <a:pt x="1590661" y="2529183"/>
                  <a:pt x="1593277" y="2542000"/>
                </a:cubicBezTo>
                <a:cubicBezTo>
                  <a:pt x="1595892" y="2554818"/>
                  <a:pt x="1608406" y="2563090"/>
                  <a:pt x="1621223" y="2560472"/>
                </a:cubicBezTo>
                <a:cubicBezTo>
                  <a:pt x="1630528" y="2558573"/>
                  <a:pt x="1637799" y="2551302"/>
                  <a:pt x="1639698" y="2542000"/>
                </a:cubicBezTo>
                <a:lnTo>
                  <a:pt x="1839160" y="2542000"/>
                </a:lnTo>
                <a:lnTo>
                  <a:pt x="1839160" y="2608330"/>
                </a:lnTo>
                <a:lnTo>
                  <a:pt x="1763355" y="2608330"/>
                </a:lnTo>
                <a:lnTo>
                  <a:pt x="1763355" y="2987356"/>
                </a:lnTo>
                <a:lnTo>
                  <a:pt x="1715503" y="2987356"/>
                </a:lnTo>
                <a:cubicBezTo>
                  <a:pt x="1712888" y="2974538"/>
                  <a:pt x="1700374" y="2966266"/>
                  <a:pt x="1687556" y="2968885"/>
                </a:cubicBezTo>
                <a:cubicBezTo>
                  <a:pt x="1674736" y="2971500"/>
                  <a:pt x="1666466" y="2984014"/>
                  <a:pt x="1669082" y="2996831"/>
                </a:cubicBezTo>
                <a:cubicBezTo>
                  <a:pt x="1671700" y="3009649"/>
                  <a:pt x="1684211" y="3017921"/>
                  <a:pt x="1697032" y="3015303"/>
                </a:cubicBezTo>
                <a:cubicBezTo>
                  <a:pt x="1706334" y="3013404"/>
                  <a:pt x="1713605" y="3006133"/>
                  <a:pt x="1715503" y="2996831"/>
                </a:cubicBezTo>
                <a:lnTo>
                  <a:pt x="1772831" y="2996831"/>
                </a:lnTo>
                <a:lnTo>
                  <a:pt x="1772831" y="2617806"/>
                </a:lnTo>
                <a:lnTo>
                  <a:pt x="1848636" y="2617806"/>
                </a:lnTo>
                <a:close/>
                <a:moveTo>
                  <a:pt x="1616482" y="2551476"/>
                </a:moveTo>
                <a:cubicBezTo>
                  <a:pt x="1608633" y="2551476"/>
                  <a:pt x="1602269" y="2545112"/>
                  <a:pt x="1602269" y="2537263"/>
                </a:cubicBezTo>
                <a:cubicBezTo>
                  <a:pt x="1602269" y="2529414"/>
                  <a:pt x="1608633" y="2523049"/>
                  <a:pt x="1616482" y="2523049"/>
                </a:cubicBezTo>
                <a:cubicBezTo>
                  <a:pt x="1624331" y="2523049"/>
                  <a:pt x="1630696" y="2529414"/>
                  <a:pt x="1630696" y="2537263"/>
                </a:cubicBezTo>
                <a:cubicBezTo>
                  <a:pt x="1630680" y="2545105"/>
                  <a:pt x="1624325" y="2551457"/>
                  <a:pt x="1616482" y="2551476"/>
                </a:cubicBezTo>
                <a:close/>
                <a:moveTo>
                  <a:pt x="1692288" y="3006307"/>
                </a:moveTo>
                <a:cubicBezTo>
                  <a:pt x="1684439" y="3006307"/>
                  <a:pt x="1678074" y="2999943"/>
                  <a:pt x="1678074" y="2992094"/>
                </a:cubicBezTo>
                <a:cubicBezTo>
                  <a:pt x="1678074" y="2984245"/>
                  <a:pt x="1684439" y="2977880"/>
                  <a:pt x="1692288" y="2977880"/>
                </a:cubicBezTo>
                <a:cubicBezTo>
                  <a:pt x="1700137" y="2977880"/>
                  <a:pt x="1706501" y="2984245"/>
                  <a:pt x="1706501" y="2992094"/>
                </a:cubicBezTo>
                <a:cubicBezTo>
                  <a:pt x="1706485" y="2999936"/>
                  <a:pt x="1700130" y="3006288"/>
                  <a:pt x="1692288" y="3006307"/>
                </a:cubicBezTo>
                <a:close/>
                <a:moveTo>
                  <a:pt x="4729233" y="2532525"/>
                </a:moveTo>
                <a:lnTo>
                  <a:pt x="4520295" y="2532525"/>
                </a:lnTo>
                <a:cubicBezTo>
                  <a:pt x="4517673" y="2519707"/>
                  <a:pt x="4505165" y="2511435"/>
                  <a:pt x="4492342" y="2514054"/>
                </a:cubicBezTo>
                <a:cubicBezTo>
                  <a:pt x="4479518" y="2516669"/>
                  <a:pt x="4471242" y="2529183"/>
                  <a:pt x="4473864" y="2542000"/>
                </a:cubicBezTo>
                <a:cubicBezTo>
                  <a:pt x="4476486" y="2554818"/>
                  <a:pt x="4488993" y="2563090"/>
                  <a:pt x="4501817" y="2560472"/>
                </a:cubicBezTo>
                <a:cubicBezTo>
                  <a:pt x="4511135" y="2558573"/>
                  <a:pt x="4518400" y="2551302"/>
                  <a:pt x="4520295" y="2542000"/>
                </a:cubicBezTo>
                <a:lnTo>
                  <a:pt x="4719757" y="2542000"/>
                </a:lnTo>
                <a:lnTo>
                  <a:pt x="4719757" y="2608330"/>
                </a:lnTo>
                <a:lnTo>
                  <a:pt x="4643952" y="2608330"/>
                </a:lnTo>
                <a:lnTo>
                  <a:pt x="4643952" y="2987356"/>
                </a:lnTo>
                <a:lnTo>
                  <a:pt x="4596100" y="2987356"/>
                </a:lnTo>
                <a:cubicBezTo>
                  <a:pt x="4593479" y="2974538"/>
                  <a:pt x="4580970" y="2966266"/>
                  <a:pt x="4568147" y="2968885"/>
                </a:cubicBezTo>
                <a:cubicBezTo>
                  <a:pt x="4555323" y="2971500"/>
                  <a:pt x="4547048" y="2984014"/>
                  <a:pt x="4549669" y="2996831"/>
                </a:cubicBezTo>
                <a:cubicBezTo>
                  <a:pt x="4552291" y="3009649"/>
                  <a:pt x="4564799" y="3017921"/>
                  <a:pt x="4577623" y="3015303"/>
                </a:cubicBezTo>
                <a:cubicBezTo>
                  <a:pt x="4586940" y="3013404"/>
                  <a:pt x="4594205" y="3006133"/>
                  <a:pt x="4596100" y="2996831"/>
                </a:cubicBezTo>
                <a:lnTo>
                  <a:pt x="4653428" y="2996831"/>
                </a:lnTo>
                <a:lnTo>
                  <a:pt x="4653428" y="2617806"/>
                </a:lnTo>
                <a:lnTo>
                  <a:pt x="4729233" y="2617806"/>
                </a:lnTo>
                <a:close/>
                <a:moveTo>
                  <a:pt x="4497080" y="2551476"/>
                </a:moveTo>
                <a:cubicBezTo>
                  <a:pt x="4489215" y="2551476"/>
                  <a:pt x="4482866" y="2545112"/>
                  <a:pt x="4482866" y="2537263"/>
                </a:cubicBezTo>
                <a:cubicBezTo>
                  <a:pt x="4482866" y="2529414"/>
                  <a:pt x="4489215" y="2523049"/>
                  <a:pt x="4497080" y="2523049"/>
                </a:cubicBezTo>
                <a:cubicBezTo>
                  <a:pt x="4504944" y="2523049"/>
                  <a:pt x="4511293" y="2529414"/>
                  <a:pt x="4511293" y="2537263"/>
                </a:cubicBezTo>
                <a:cubicBezTo>
                  <a:pt x="4511261" y="2545105"/>
                  <a:pt x="4504913" y="2551457"/>
                  <a:pt x="4497080" y="2551476"/>
                </a:cubicBezTo>
                <a:close/>
                <a:moveTo>
                  <a:pt x="4572885" y="3006307"/>
                </a:moveTo>
                <a:cubicBezTo>
                  <a:pt x="4565020" y="3006307"/>
                  <a:pt x="4558671" y="2999943"/>
                  <a:pt x="4558671" y="2992094"/>
                </a:cubicBezTo>
                <a:cubicBezTo>
                  <a:pt x="4558671" y="2984245"/>
                  <a:pt x="4565020" y="2977880"/>
                  <a:pt x="4572885" y="2977880"/>
                </a:cubicBezTo>
                <a:cubicBezTo>
                  <a:pt x="4580749" y="2977880"/>
                  <a:pt x="4587098" y="2984245"/>
                  <a:pt x="4587098" y="2992094"/>
                </a:cubicBezTo>
                <a:cubicBezTo>
                  <a:pt x="4587067" y="2999936"/>
                  <a:pt x="4580718" y="3006288"/>
                  <a:pt x="4572885" y="3006307"/>
                </a:cubicBezTo>
                <a:close/>
                <a:moveTo>
                  <a:pt x="4549669" y="2911551"/>
                </a:moveTo>
                <a:cubicBezTo>
                  <a:pt x="4547048" y="2924371"/>
                  <a:pt x="4555323" y="2936882"/>
                  <a:pt x="4568147" y="2939494"/>
                </a:cubicBezTo>
                <a:cubicBezTo>
                  <a:pt x="4580970" y="2942106"/>
                  <a:pt x="4593479" y="2933834"/>
                  <a:pt x="4596100" y="2921014"/>
                </a:cubicBezTo>
                <a:cubicBezTo>
                  <a:pt x="4598690" y="2908199"/>
                  <a:pt x="4590446" y="2895692"/>
                  <a:pt x="4577623" y="2893073"/>
                </a:cubicBezTo>
                <a:lnTo>
                  <a:pt x="4577623" y="2636283"/>
                </a:lnTo>
                <a:cubicBezTo>
                  <a:pt x="4590446" y="2633668"/>
                  <a:pt x="4598721" y="2621154"/>
                  <a:pt x="4596100" y="2608336"/>
                </a:cubicBezTo>
                <a:cubicBezTo>
                  <a:pt x="4593479" y="2595516"/>
                  <a:pt x="4580970" y="2587247"/>
                  <a:pt x="4568147" y="2589862"/>
                </a:cubicBezTo>
                <a:cubicBezTo>
                  <a:pt x="4555323" y="2592480"/>
                  <a:pt x="4547048" y="2604991"/>
                  <a:pt x="4549669" y="2617812"/>
                </a:cubicBezTo>
                <a:cubicBezTo>
                  <a:pt x="4551565" y="2627114"/>
                  <a:pt x="4558829" y="2634385"/>
                  <a:pt x="4568147" y="2636283"/>
                </a:cubicBezTo>
                <a:lnTo>
                  <a:pt x="4568147" y="2893231"/>
                </a:lnTo>
                <a:cubicBezTo>
                  <a:pt x="4558892" y="2895107"/>
                  <a:pt x="4551628" y="2902306"/>
                  <a:pt x="4549669" y="2911551"/>
                </a:cubicBezTo>
                <a:close/>
                <a:moveTo>
                  <a:pt x="4558671" y="2613068"/>
                </a:moveTo>
                <a:cubicBezTo>
                  <a:pt x="4558671" y="2605219"/>
                  <a:pt x="4565020" y="2598854"/>
                  <a:pt x="4572885" y="2598854"/>
                </a:cubicBezTo>
                <a:cubicBezTo>
                  <a:pt x="4580749" y="2598854"/>
                  <a:pt x="4587098" y="2605219"/>
                  <a:pt x="4587098" y="2613068"/>
                </a:cubicBezTo>
                <a:cubicBezTo>
                  <a:pt x="4587098" y="2620917"/>
                  <a:pt x="4580749" y="2627281"/>
                  <a:pt x="4572885" y="2627281"/>
                </a:cubicBezTo>
                <a:cubicBezTo>
                  <a:pt x="4565020" y="2627281"/>
                  <a:pt x="4558671" y="2620917"/>
                  <a:pt x="4558671" y="2613068"/>
                </a:cubicBezTo>
                <a:close/>
                <a:moveTo>
                  <a:pt x="4572885" y="2902075"/>
                </a:moveTo>
                <a:cubicBezTo>
                  <a:pt x="4580749" y="2902075"/>
                  <a:pt x="4587098" y="2908439"/>
                  <a:pt x="4587098" y="2916288"/>
                </a:cubicBezTo>
                <a:cubicBezTo>
                  <a:pt x="4587098" y="2924137"/>
                  <a:pt x="4580749" y="2930502"/>
                  <a:pt x="4572885" y="2930502"/>
                </a:cubicBezTo>
                <a:cubicBezTo>
                  <a:pt x="4565020" y="2930502"/>
                  <a:pt x="4558671" y="2924137"/>
                  <a:pt x="4558671" y="2916288"/>
                </a:cubicBezTo>
                <a:cubicBezTo>
                  <a:pt x="4558640" y="2908455"/>
                  <a:pt x="4564988" y="2902094"/>
                  <a:pt x="4572822" y="2902075"/>
                </a:cubicBezTo>
                <a:cubicBezTo>
                  <a:pt x="4572853" y="2902075"/>
                  <a:pt x="4572853" y="2902075"/>
                  <a:pt x="4572885" y="2902075"/>
                </a:cubicBezTo>
                <a:close/>
                <a:moveTo>
                  <a:pt x="4947173" y="2484673"/>
                </a:moveTo>
                <a:cubicBezTo>
                  <a:pt x="4959996" y="2487285"/>
                  <a:pt x="4972504" y="2479013"/>
                  <a:pt x="4975126" y="2466192"/>
                </a:cubicBezTo>
                <a:cubicBezTo>
                  <a:pt x="4977716" y="2453375"/>
                  <a:pt x="4969472" y="2440864"/>
                  <a:pt x="4956648" y="2438248"/>
                </a:cubicBezTo>
                <a:cubicBezTo>
                  <a:pt x="4943825" y="2435636"/>
                  <a:pt x="4931317" y="2443905"/>
                  <a:pt x="4928695" y="2456720"/>
                </a:cubicBezTo>
                <a:lnTo>
                  <a:pt x="4520295" y="2456720"/>
                </a:lnTo>
                <a:cubicBezTo>
                  <a:pt x="4517673" y="2443902"/>
                  <a:pt x="4505165" y="2435630"/>
                  <a:pt x="4492342" y="2438248"/>
                </a:cubicBezTo>
                <a:cubicBezTo>
                  <a:pt x="4479518" y="2440864"/>
                  <a:pt x="4471242" y="2453378"/>
                  <a:pt x="4473864" y="2466195"/>
                </a:cubicBezTo>
                <a:cubicBezTo>
                  <a:pt x="4476486" y="2479013"/>
                  <a:pt x="4488993" y="2487285"/>
                  <a:pt x="4501817" y="2484666"/>
                </a:cubicBezTo>
                <a:cubicBezTo>
                  <a:pt x="4511135" y="2482768"/>
                  <a:pt x="4518400" y="2475497"/>
                  <a:pt x="4520295" y="2466195"/>
                </a:cubicBezTo>
                <a:lnTo>
                  <a:pt x="4928695" y="2466195"/>
                </a:lnTo>
                <a:cubicBezTo>
                  <a:pt x="4930590" y="2475500"/>
                  <a:pt x="4937855" y="2482775"/>
                  <a:pt x="4947173" y="2484673"/>
                </a:cubicBezTo>
                <a:close/>
                <a:moveTo>
                  <a:pt x="4951911" y="2447244"/>
                </a:moveTo>
                <a:cubicBezTo>
                  <a:pt x="4959775" y="2447244"/>
                  <a:pt x="4966124" y="2453608"/>
                  <a:pt x="4966124" y="2461457"/>
                </a:cubicBezTo>
                <a:cubicBezTo>
                  <a:pt x="4966124" y="2469306"/>
                  <a:pt x="4959775" y="2475671"/>
                  <a:pt x="4951911" y="2475671"/>
                </a:cubicBezTo>
                <a:cubicBezTo>
                  <a:pt x="4944046" y="2475671"/>
                  <a:pt x="4937697" y="2469306"/>
                  <a:pt x="4937697" y="2461457"/>
                </a:cubicBezTo>
                <a:cubicBezTo>
                  <a:pt x="4937666" y="2453624"/>
                  <a:pt x="4944014" y="2447263"/>
                  <a:pt x="4951847" y="2447244"/>
                </a:cubicBezTo>
                <a:cubicBezTo>
                  <a:pt x="4951879" y="2447244"/>
                  <a:pt x="4951879" y="2447244"/>
                  <a:pt x="4951911" y="2447244"/>
                </a:cubicBezTo>
                <a:close/>
                <a:moveTo>
                  <a:pt x="4497080" y="2475671"/>
                </a:moveTo>
                <a:cubicBezTo>
                  <a:pt x="4489215" y="2475671"/>
                  <a:pt x="4482866" y="2469306"/>
                  <a:pt x="4482866" y="2461457"/>
                </a:cubicBezTo>
                <a:cubicBezTo>
                  <a:pt x="4482866" y="2453608"/>
                  <a:pt x="4489215" y="2447244"/>
                  <a:pt x="4497080" y="2447244"/>
                </a:cubicBezTo>
                <a:cubicBezTo>
                  <a:pt x="4504944" y="2447244"/>
                  <a:pt x="4511293" y="2453608"/>
                  <a:pt x="4511293" y="2461457"/>
                </a:cubicBezTo>
                <a:cubicBezTo>
                  <a:pt x="4511261" y="2469300"/>
                  <a:pt x="4504913" y="2475652"/>
                  <a:pt x="4497080" y="2475671"/>
                </a:cubicBezTo>
                <a:close/>
                <a:moveTo>
                  <a:pt x="3885900" y="3091114"/>
                </a:moveTo>
                <a:cubicBezTo>
                  <a:pt x="3898724" y="3093733"/>
                  <a:pt x="3911232" y="3085464"/>
                  <a:pt x="3913853" y="3072646"/>
                </a:cubicBezTo>
                <a:cubicBezTo>
                  <a:pt x="3913853" y="3072643"/>
                  <a:pt x="3913853" y="3072640"/>
                  <a:pt x="3913853" y="3072637"/>
                </a:cubicBezTo>
                <a:lnTo>
                  <a:pt x="4046986" y="3072637"/>
                </a:lnTo>
                <a:lnTo>
                  <a:pt x="4046986" y="2838525"/>
                </a:lnTo>
                <a:lnTo>
                  <a:pt x="3892596" y="2684135"/>
                </a:lnTo>
                <a:lnTo>
                  <a:pt x="3762243" y="2684135"/>
                </a:lnTo>
                <a:cubicBezTo>
                  <a:pt x="3759621" y="2671318"/>
                  <a:pt x="3747113" y="2663045"/>
                  <a:pt x="3734290" y="2665664"/>
                </a:cubicBezTo>
                <a:cubicBezTo>
                  <a:pt x="3721466" y="2668279"/>
                  <a:pt x="3713191" y="2680793"/>
                  <a:pt x="3715812" y="2693611"/>
                </a:cubicBezTo>
                <a:cubicBezTo>
                  <a:pt x="3718434" y="2706428"/>
                  <a:pt x="3730942" y="2714700"/>
                  <a:pt x="3743765" y="2712082"/>
                </a:cubicBezTo>
                <a:cubicBezTo>
                  <a:pt x="3753083" y="2710184"/>
                  <a:pt x="3760348" y="2702913"/>
                  <a:pt x="3762243" y="2693611"/>
                </a:cubicBezTo>
                <a:lnTo>
                  <a:pt x="3888585" y="2693611"/>
                </a:lnTo>
                <a:lnTo>
                  <a:pt x="4037384" y="2842410"/>
                </a:lnTo>
                <a:lnTo>
                  <a:pt x="4037384" y="3063161"/>
                </a:lnTo>
                <a:lnTo>
                  <a:pt x="3913727" y="3063161"/>
                </a:lnTo>
                <a:cubicBezTo>
                  <a:pt x="3911105" y="3050344"/>
                  <a:pt x="3898598" y="3042075"/>
                  <a:pt x="3885774" y="3044696"/>
                </a:cubicBezTo>
                <a:cubicBezTo>
                  <a:pt x="3872950" y="3047315"/>
                  <a:pt x="3864675" y="3059832"/>
                  <a:pt x="3867296" y="3072649"/>
                </a:cubicBezTo>
                <a:cubicBezTo>
                  <a:pt x="3869223" y="3081948"/>
                  <a:pt x="3876488" y="3089213"/>
                  <a:pt x="3885774" y="3091114"/>
                </a:cubicBezTo>
                <a:close/>
                <a:moveTo>
                  <a:pt x="3739028" y="2703086"/>
                </a:moveTo>
                <a:cubicBezTo>
                  <a:pt x="3731163" y="2703086"/>
                  <a:pt x="3724814" y="2696722"/>
                  <a:pt x="3724814" y="2688873"/>
                </a:cubicBezTo>
                <a:cubicBezTo>
                  <a:pt x="3724814" y="2681024"/>
                  <a:pt x="3731163" y="2674659"/>
                  <a:pt x="3739028" y="2674659"/>
                </a:cubicBezTo>
                <a:cubicBezTo>
                  <a:pt x="3746892" y="2674659"/>
                  <a:pt x="3753241" y="2681024"/>
                  <a:pt x="3753241" y="2688873"/>
                </a:cubicBezTo>
                <a:cubicBezTo>
                  <a:pt x="3753209" y="2696716"/>
                  <a:pt x="3746861" y="2703067"/>
                  <a:pt x="3739028" y="2703086"/>
                </a:cubicBezTo>
                <a:close/>
                <a:moveTo>
                  <a:pt x="3890638" y="3053685"/>
                </a:moveTo>
                <a:cubicBezTo>
                  <a:pt x="3898503" y="3053685"/>
                  <a:pt x="3904851" y="3060050"/>
                  <a:pt x="3904851" y="3067899"/>
                </a:cubicBezTo>
                <a:cubicBezTo>
                  <a:pt x="3904851" y="3075748"/>
                  <a:pt x="3898503" y="3082112"/>
                  <a:pt x="3890638" y="3082112"/>
                </a:cubicBezTo>
                <a:cubicBezTo>
                  <a:pt x="3882773" y="3082112"/>
                  <a:pt x="3876425" y="3075748"/>
                  <a:pt x="3876425" y="3067899"/>
                </a:cubicBezTo>
                <a:cubicBezTo>
                  <a:pt x="3876393" y="3060066"/>
                  <a:pt x="3882742" y="3053704"/>
                  <a:pt x="3890575" y="3053685"/>
                </a:cubicBezTo>
                <a:cubicBezTo>
                  <a:pt x="3890606" y="3053685"/>
                  <a:pt x="3890606" y="3053685"/>
                  <a:pt x="3890638" y="3053685"/>
                </a:cubicBezTo>
                <a:close/>
                <a:moveTo>
                  <a:pt x="4871368" y="2939504"/>
                </a:moveTo>
                <a:cubicBezTo>
                  <a:pt x="4884191" y="2942122"/>
                  <a:pt x="4896699" y="2933853"/>
                  <a:pt x="4899321" y="2921036"/>
                </a:cubicBezTo>
                <a:cubicBezTo>
                  <a:pt x="4899321" y="2921033"/>
                  <a:pt x="4899321" y="2921030"/>
                  <a:pt x="4899321" y="2921026"/>
                </a:cubicBezTo>
                <a:lnTo>
                  <a:pt x="5307721" y="2921026"/>
                </a:lnTo>
                <a:cubicBezTo>
                  <a:pt x="5310343" y="2933844"/>
                  <a:pt x="5322850" y="2942116"/>
                  <a:pt x="5335674" y="2939498"/>
                </a:cubicBezTo>
                <a:cubicBezTo>
                  <a:pt x="5348498" y="2936882"/>
                  <a:pt x="5356773" y="2924368"/>
                  <a:pt x="5354152" y="2911551"/>
                </a:cubicBezTo>
                <a:cubicBezTo>
                  <a:pt x="5351530" y="2898733"/>
                  <a:pt x="5339022" y="2890461"/>
                  <a:pt x="5326199" y="2893080"/>
                </a:cubicBezTo>
                <a:cubicBezTo>
                  <a:pt x="5316881" y="2894978"/>
                  <a:pt x="5309616" y="2902249"/>
                  <a:pt x="5307721" y="2911551"/>
                </a:cubicBezTo>
                <a:lnTo>
                  <a:pt x="4899321" y="2911551"/>
                </a:lnTo>
                <a:cubicBezTo>
                  <a:pt x="4896699" y="2898733"/>
                  <a:pt x="4884191" y="2890464"/>
                  <a:pt x="4871368" y="2893086"/>
                </a:cubicBezTo>
                <a:cubicBezTo>
                  <a:pt x="4858544" y="2895704"/>
                  <a:pt x="4850268" y="2908221"/>
                  <a:pt x="4852890" y="2921039"/>
                </a:cubicBezTo>
                <a:cubicBezTo>
                  <a:pt x="4854817" y="2930338"/>
                  <a:pt x="4862081" y="2937602"/>
                  <a:pt x="4871368" y="2939504"/>
                </a:cubicBezTo>
                <a:close/>
                <a:moveTo>
                  <a:pt x="5330937" y="2902075"/>
                </a:moveTo>
                <a:cubicBezTo>
                  <a:pt x="5338801" y="2902075"/>
                  <a:pt x="5345150" y="2908439"/>
                  <a:pt x="5345150" y="2916288"/>
                </a:cubicBezTo>
                <a:cubicBezTo>
                  <a:pt x="5345150" y="2924137"/>
                  <a:pt x="5338801" y="2930502"/>
                  <a:pt x="5330937" y="2930502"/>
                </a:cubicBezTo>
                <a:cubicBezTo>
                  <a:pt x="5323072" y="2930502"/>
                  <a:pt x="5316723" y="2924137"/>
                  <a:pt x="5316723" y="2916288"/>
                </a:cubicBezTo>
                <a:cubicBezTo>
                  <a:pt x="5316691" y="2908455"/>
                  <a:pt x="5323040" y="2902094"/>
                  <a:pt x="5330873" y="2902075"/>
                </a:cubicBezTo>
                <a:cubicBezTo>
                  <a:pt x="5330905" y="2902075"/>
                  <a:pt x="5330905" y="2902075"/>
                  <a:pt x="5330937" y="2902075"/>
                </a:cubicBezTo>
                <a:close/>
                <a:moveTo>
                  <a:pt x="4876105" y="2902075"/>
                </a:moveTo>
                <a:cubicBezTo>
                  <a:pt x="4883970" y="2902075"/>
                  <a:pt x="4890319" y="2908439"/>
                  <a:pt x="4890319" y="2916288"/>
                </a:cubicBezTo>
                <a:cubicBezTo>
                  <a:pt x="4890319" y="2924137"/>
                  <a:pt x="4883970" y="2930502"/>
                  <a:pt x="4876105" y="2930502"/>
                </a:cubicBezTo>
                <a:cubicBezTo>
                  <a:pt x="4868241" y="2930502"/>
                  <a:pt x="4861892" y="2924137"/>
                  <a:pt x="4861892" y="2916288"/>
                </a:cubicBezTo>
                <a:cubicBezTo>
                  <a:pt x="4861860" y="2908455"/>
                  <a:pt x="4868209" y="2902094"/>
                  <a:pt x="4876042" y="2902075"/>
                </a:cubicBezTo>
                <a:cubicBezTo>
                  <a:pt x="4876074" y="2902075"/>
                  <a:pt x="4876074" y="2902075"/>
                  <a:pt x="4876105" y="2902075"/>
                </a:cubicBezTo>
                <a:close/>
                <a:moveTo>
                  <a:pt x="4871368" y="2560478"/>
                </a:moveTo>
                <a:cubicBezTo>
                  <a:pt x="4884191" y="2563096"/>
                  <a:pt x="4896699" y="2554827"/>
                  <a:pt x="4899321" y="2542010"/>
                </a:cubicBezTo>
                <a:cubicBezTo>
                  <a:pt x="4899321" y="2542007"/>
                  <a:pt x="4899321" y="2542004"/>
                  <a:pt x="4899321" y="2542000"/>
                </a:cubicBezTo>
                <a:lnTo>
                  <a:pt x="4947173" y="2542000"/>
                </a:lnTo>
                <a:lnTo>
                  <a:pt x="4947173" y="2741621"/>
                </a:lnTo>
                <a:cubicBezTo>
                  <a:pt x="4934349" y="2744236"/>
                  <a:pt x="4926074" y="2756750"/>
                  <a:pt x="4928695" y="2769568"/>
                </a:cubicBezTo>
                <a:cubicBezTo>
                  <a:pt x="4931317" y="2782388"/>
                  <a:pt x="4943825" y="2790657"/>
                  <a:pt x="4956648" y="2788042"/>
                </a:cubicBezTo>
                <a:cubicBezTo>
                  <a:pt x="4969472" y="2785423"/>
                  <a:pt x="4977747" y="2772912"/>
                  <a:pt x="4975126" y="2760092"/>
                </a:cubicBezTo>
                <a:cubicBezTo>
                  <a:pt x="4973231" y="2750790"/>
                  <a:pt x="4965966" y="2743519"/>
                  <a:pt x="4956648" y="2741621"/>
                </a:cubicBezTo>
                <a:lnTo>
                  <a:pt x="4956648" y="2532525"/>
                </a:lnTo>
                <a:lnTo>
                  <a:pt x="4899321" y="2532525"/>
                </a:lnTo>
                <a:cubicBezTo>
                  <a:pt x="4896699" y="2519707"/>
                  <a:pt x="4884191" y="2511438"/>
                  <a:pt x="4871368" y="2514060"/>
                </a:cubicBezTo>
                <a:cubicBezTo>
                  <a:pt x="4858544" y="2516678"/>
                  <a:pt x="4850268" y="2529196"/>
                  <a:pt x="4852890" y="2542013"/>
                </a:cubicBezTo>
                <a:cubicBezTo>
                  <a:pt x="4854817" y="2551312"/>
                  <a:pt x="4862081" y="2558576"/>
                  <a:pt x="4871368" y="2560478"/>
                </a:cubicBezTo>
                <a:close/>
                <a:moveTo>
                  <a:pt x="4966124" y="2764678"/>
                </a:moveTo>
                <a:cubicBezTo>
                  <a:pt x="4966124" y="2772527"/>
                  <a:pt x="4959775" y="2778892"/>
                  <a:pt x="4951911" y="2778892"/>
                </a:cubicBezTo>
                <a:cubicBezTo>
                  <a:pt x="4944046" y="2778892"/>
                  <a:pt x="4937697" y="2772527"/>
                  <a:pt x="4937697" y="2764678"/>
                </a:cubicBezTo>
                <a:cubicBezTo>
                  <a:pt x="4937697" y="2756829"/>
                  <a:pt x="4944046" y="2750465"/>
                  <a:pt x="4951911" y="2750465"/>
                </a:cubicBezTo>
                <a:cubicBezTo>
                  <a:pt x="4959775" y="2750465"/>
                  <a:pt x="4966124" y="2756829"/>
                  <a:pt x="4966124" y="2764678"/>
                </a:cubicBezTo>
                <a:close/>
                <a:moveTo>
                  <a:pt x="4876105" y="2523049"/>
                </a:moveTo>
                <a:cubicBezTo>
                  <a:pt x="4883970" y="2523049"/>
                  <a:pt x="4890319" y="2529414"/>
                  <a:pt x="4890319" y="2537263"/>
                </a:cubicBezTo>
                <a:cubicBezTo>
                  <a:pt x="4890319" y="2545112"/>
                  <a:pt x="4883970" y="2551476"/>
                  <a:pt x="4876105" y="2551476"/>
                </a:cubicBezTo>
                <a:cubicBezTo>
                  <a:pt x="4868241" y="2551476"/>
                  <a:pt x="4861892" y="2545112"/>
                  <a:pt x="4861892" y="2537263"/>
                </a:cubicBezTo>
                <a:cubicBezTo>
                  <a:pt x="4861860" y="2529429"/>
                  <a:pt x="4868209" y="2523068"/>
                  <a:pt x="4876042" y="2523049"/>
                </a:cubicBezTo>
                <a:cubicBezTo>
                  <a:pt x="4876074" y="2523049"/>
                  <a:pt x="4876074" y="2523049"/>
                  <a:pt x="4876105" y="2523049"/>
                </a:cubicBezTo>
                <a:close/>
                <a:moveTo>
                  <a:pt x="4852921" y="2835745"/>
                </a:moveTo>
                <a:cubicBezTo>
                  <a:pt x="4849921" y="2848481"/>
                  <a:pt x="4857817" y="2861235"/>
                  <a:pt x="4870546" y="2864239"/>
                </a:cubicBezTo>
                <a:cubicBezTo>
                  <a:pt x="4883275" y="2867242"/>
                  <a:pt x="4896036" y="2859352"/>
                  <a:pt x="4899037" y="2846617"/>
                </a:cubicBezTo>
                <a:cubicBezTo>
                  <a:pt x="4899131" y="2846156"/>
                  <a:pt x="4899226" y="2845689"/>
                  <a:pt x="4899321" y="2845221"/>
                </a:cubicBezTo>
                <a:lnTo>
                  <a:pt x="5032454" y="2845221"/>
                </a:lnTo>
                <a:lnTo>
                  <a:pt x="5032454" y="2501287"/>
                </a:lnTo>
                <a:lnTo>
                  <a:pt x="5259869" y="2273871"/>
                </a:lnTo>
                <a:lnTo>
                  <a:pt x="5259869" y="2181452"/>
                </a:lnTo>
                <a:cubicBezTo>
                  <a:pt x="5272693" y="2178837"/>
                  <a:pt x="5280968" y="2166323"/>
                  <a:pt x="5278347" y="2153505"/>
                </a:cubicBezTo>
                <a:cubicBezTo>
                  <a:pt x="5275725" y="2140685"/>
                  <a:pt x="5263217" y="2132416"/>
                  <a:pt x="5250394" y="2135031"/>
                </a:cubicBezTo>
                <a:cubicBezTo>
                  <a:pt x="5237570" y="2137649"/>
                  <a:pt x="5229294" y="2150160"/>
                  <a:pt x="5231916" y="2162981"/>
                </a:cubicBezTo>
                <a:cubicBezTo>
                  <a:pt x="5233811" y="2172283"/>
                  <a:pt x="5241076" y="2179554"/>
                  <a:pt x="5250394" y="2181452"/>
                </a:cubicBezTo>
                <a:lnTo>
                  <a:pt x="5250394" y="2269891"/>
                </a:lnTo>
                <a:lnTo>
                  <a:pt x="5022978" y="2497307"/>
                </a:lnTo>
                <a:lnTo>
                  <a:pt x="5022978" y="2835745"/>
                </a:lnTo>
                <a:lnTo>
                  <a:pt x="4899321" y="2835745"/>
                </a:lnTo>
                <a:cubicBezTo>
                  <a:pt x="4896668" y="2822931"/>
                  <a:pt x="4884128" y="2814691"/>
                  <a:pt x="4871336" y="2817337"/>
                </a:cubicBezTo>
                <a:cubicBezTo>
                  <a:pt x="4862081" y="2819248"/>
                  <a:pt x="4854848" y="2826485"/>
                  <a:pt x="4852921" y="2835745"/>
                </a:cubicBezTo>
                <a:close/>
                <a:moveTo>
                  <a:pt x="5240918" y="2158237"/>
                </a:moveTo>
                <a:cubicBezTo>
                  <a:pt x="5240918" y="2150388"/>
                  <a:pt x="5247267" y="2144023"/>
                  <a:pt x="5255131" y="2144023"/>
                </a:cubicBezTo>
                <a:cubicBezTo>
                  <a:pt x="5262996" y="2144023"/>
                  <a:pt x="5269345" y="2150388"/>
                  <a:pt x="5269345" y="2158237"/>
                </a:cubicBezTo>
                <a:cubicBezTo>
                  <a:pt x="5269345" y="2166086"/>
                  <a:pt x="5262996" y="2172450"/>
                  <a:pt x="5255131" y="2172450"/>
                </a:cubicBezTo>
                <a:cubicBezTo>
                  <a:pt x="5247267" y="2172450"/>
                  <a:pt x="5240918" y="2166086"/>
                  <a:pt x="5240918" y="2158237"/>
                </a:cubicBezTo>
                <a:close/>
                <a:moveTo>
                  <a:pt x="4890319" y="2840483"/>
                </a:moveTo>
                <a:cubicBezTo>
                  <a:pt x="4890319" y="2848332"/>
                  <a:pt x="4883970" y="2854697"/>
                  <a:pt x="4876105" y="2854697"/>
                </a:cubicBezTo>
                <a:cubicBezTo>
                  <a:pt x="4868241" y="2854697"/>
                  <a:pt x="4861892" y="2848332"/>
                  <a:pt x="4861892" y="2840483"/>
                </a:cubicBezTo>
                <a:cubicBezTo>
                  <a:pt x="4861892" y="2832634"/>
                  <a:pt x="4868241" y="2826270"/>
                  <a:pt x="4876105" y="2826270"/>
                </a:cubicBezTo>
                <a:cubicBezTo>
                  <a:pt x="4883970" y="2826270"/>
                  <a:pt x="4890319" y="2832634"/>
                  <a:pt x="4890319" y="2840483"/>
                </a:cubicBezTo>
                <a:close/>
                <a:moveTo>
                  <a:pt x="3288934" y="2532525"/>
                </a:moveTo>
                <a:lnTo>
                  <a:pt x="3079996" y="2532525"/>
                </a:lnTo>
                <a:cubicBezTo>
                  <a:pt x="3077381" y="2519707"/>
                  <a:pt x="3064867" y="2511435"/>
                  <a:pt x="3052049" y="2514054"/>
                </a:cubicBezTo>
                <a:cubicBezTo>
                  <a:pt x="3039229" y="2516669"/>
                  <a:pt x="3030960" y="2529183"/>
                  <a:pt x="3033575" y="2542000"/>
                </a:cubicBezTo>
                <a:cubicBezTo>
                  <a:pt x="3036194" y="2554818"/>
                  <a:pt x="3048705" y="2563090"/>
                  <a:pt x="3061525" y="2560472"/>
                </a:cubicBezTo>
                <a:cubicBezTo>
                  <a:pt x="3070827" y="2558573"/>
                  <a:pt x="3078098" y="2551302"/>
                  <a:pt x="3079996" y="2542000"/>
                </a:cubicBezTo>
                <a:lnTo>
                  <a:pt x="3279459" y="2542000"/>
                </a:lnTo>
                <a:lnTo>
                  <a:pt x="3279459" y="2608330"/>
                </a:lnTo>
                <a:lnTo>
                  <a:pt x="3203654" y="2608330"/>
                </a:lnTo>
                <a:lnTo>
                  <a:pt x="3203654" y="2987356"/>
                </a:lnTo>
                <a:lnTo>
                  <a:pt x="3155801" y="2987356"/>
                </a:lnTo>
                <a:cubicBezTo>
                  <a:pt x="3153186" y="2974538"/>
                  <a:pt x="3140672" y="2966266"/>
                  <a:pt x="3127855" y="2968885"/>
                </a:cubicBezTo>
                <a:cubicBezTo>
                  <a:pt x="3115034" y="2971500"/>
                  <a:pt x="3106765" y="2984014"/>
                  <a:pt x="3109380" y="2996831"/>
                </a:cubicBezTo>
                <a:cubicBezTo>
                  <a:pt x="3111999" y="3009649"/>
                  <a:pt x="3124510" y="3017921"/>
                  <a:pt x="3137330" y="3015303"/>
                </a:cubicBezTo>
                <a:cubicBezTo>
                  <a:pt x="3146632" y="3013404"/>
                  <a:pt x="3153903" y="3006133"/>
                  <a:pt x="3155801" y="2996831"/>
                </a:cubicBezTo>
                <a:lnTo>
                  <a:pt x="3213129" y="2996831"/>
                </a:lnTo>
                <a:lnTo>
                  <a:pt x="3213129" y="2617806"/>
                </a:lnTo>
                <a:lnTo>
                  <a:pt x="3288934" y="2617806"/>
                </a:lnTo>
                <a:close/>
                <a:moveTo>
                  <a:pt x="3056781" y="2551476"/>
                </a:moveTo>
                <a:cubicBezTo>
                  <a:pt x="3048932" y="2551476"/>
                  <a:pt x="3042568" y="2545112"/>
                  <a:pt x="3042568" y="2537263"/>
                </a:cubicBezTo>
                <a:cubicBezTo>
                  <a:pt x="3042568" y="2529414"/>
                  <a:pt x="3048932" y="2523049"/>
                  <a:pt x="3056781" y="2523049"/>
                </a:cubicBezTo>
                <a:cubicBezTo>
                  <a:pt x="3064630" y="2523049"/>
                  <a:pt x="3070994" y="2529414"/>
                  <a:pt x="3070994" y="2537263"/>
                </a:cubicBezTo>
                <a:cubicBezTo>
                  <a:pt x="3070979" y="2545105"/>
                  <a:pt x="3064624" y="2551457"/>
                  <a:pt x="3056781" y="2551476"/>
                </a:cubicBezTo>
                <a:close/>
                <a:moveTo>
                  <a:pt x="3132586" y="3006307"/>
                </a:moveTo>
                <a:cubicBezTo>
                  <a:pt x="3124737" y="3006307"/>
                  <a:pt x="3118373" y="2999943"/>
                  <a:pt x="3118373" y="2992094"/>
                </a:cubicBezTo>
                <a:cubicBezTo>
                  <a:pt x="3118373" y="2984245"/>
                  <a:pt x="3124737" y="2977880"/>
                  <a:pt x="3132586" y="2977880"/>
                </a:cubicBezTo>
                <a:cubicBezTo>
                  <a:pt x="3140435" y="2977880"/>
                  <a:pt x="3146800" y="2984245"/>
                  <a:pt x="3146800" y="2992094"/>
                </a:cubicBezTo>
                <a:cubicBezTo>
                  <a:pt x="3146784" y="2999936"/>
                  <a:pt x="3140429" y="3006288"/>
                  <a:pt x="3132586" y="3006307"/>
                </a:cubicBezTo>
                <a:close/>
                <a:moveTo>
                  <a:pt x="3431069" y="2939504"/>
                </a:moveTo>
                <a:cubicBezTo>
                  <a:pt x="3443893" y="2942122"/>
                  <a:pt x="3456401" y="2933853"/>
                  <a:pt x="3459022" y="2921036"/>
                </a:cubicBezTo>
                <a:cubicBezTo>
                  <a:pt x="3459022" y="2921033"/>
                  <a:pt x="3459022" y="2921030"/>
                  <a:pt x="3459022" y="2921026"/>
                </a:cubicBezTo>
                <a:lnTo>
                  <a:pt x="3867423" y="2921026"/>
                </a:lnTo>
                <a:cubicBezTo>
                  <a:pt x="3870044" y="2933844"/>
                  <a:pt x="3882552" y="2942116"/>
                  <a:pt x="3895376" y="2939498"/>
                </a:cubicBezTo>
                <a:cubicBezTo>
                  <a:pt x="3908199" y="2936882"/>
                  <a:pt x="3916475" y="2924368"/>
                  <a:pt x="3913853" y="2911551"/>
                </a:cubicBezTo>
                <a:cubicBezTo>
                  <a:pt x="3911232" y="2898733"/>
                  <a:pt x="3898724" y="2890461"/>
                  <a:pt x="3885900" y="2893080"/>
                </a:cubicBezTo>
                <a:cubicBezTo>
                  <a:pt x="3876582" y="2894978"/>
                  <a:pt x="3869318" y="2902249"/>
                  <a:pt x="3867423" y="2911551"/>
                </a:cubicBezTo>
                <a:lnTo>
                  <a:pt x="3459022" y="2911551"/>
                </a:lnTo>
                <a:cubicBezTo>
                  <a:pt x="3456401" y="2898733"/>
                  <a:pt x="3443893" y="2890464"/>
                  <a:pt x="3431069" y="2893086"/>
                </a:cubicBezTo>
                <a:cubicBezTo>
                  <a:pt x="3418245" y="2895704"/>
                  <a:pt x="3409970" y="2908221"/>
                  <a:pt x="3412592" y="2921039"/>
                </a:cubicBezTo>
                <a:cubicBezTo>
                  <a:pt x="3414518" y="2930338"/>
                  <a:pt x="3421783" y="2937602"/>
                  <a:pt x="3431069" y="2939504"/>
                </a:cubicBezTo>
                <a:close/>
                <a:moveTo>
                  <a:pt x="3890638" y="2902075"/>
                </a:moveTo>
                <a:cubicBezTo>
                  <a:pt x="3898503" y="2902075"/>
                  <a:pt x="3904851" y="2908439"/>
                  <a:pt x="3904851" y="2916288"/>
                </a:cubicBezTo>
                <a:cubicBezTo>
                  <a:pt x="3904851" y="2924137"/>
                  <a:pt x="3898503" y="2930502"/>
                  <a:pt x="3890638" y="2930502"/>
                </a:cubicBezTo>
                <a:cubicBezTo>
                  <a:pt x="3882773" y="2930502"/>
                  <a:pt x="3876425" y="2924137"/>
                  <a:pt x="3876425" y="2916288"/>
                </a:cubicBezTo>
                <a:cubicBezTo>
                  <a:pt x="3876393" y="2908455"/>
                  <a:pt x="3882742" y="2902094"/>
                  <a:pt x="3890575" y="2902075"/>
                </a:cubicBezTo>
                <a:cubicBezTo>
                  <a:pt x="3890606" y="2902075"/>
                  <a:pt x="3890606" y="2902075"/>
                  <a:pt x="3890638" y="2902075"/>
                </a:cubicBezTo>
                <a:close/>
                <a:moveTo>
                  <a:pt x="3435807" y="2902075"/>
                </a:moveTo>
                <a:cubicBezTo>
                  <a:pt x="3443672" y="2902075"/>
                  <a:pt x="3450020" y="2908439"/>
                  <a:pt x="3450020" y="2916288"/>
                </a:cubicBezTo>
                <a:cubicBezTo>
                  <a:pt x="3450020" y="2924137"/>
                  <a:pt x="3443672" y="2930502"/>
                  <a:pt x="3435807" y="2930502"/>
                </a:cubicBezTo>
                <a:cubicBezTo>
                  <a:pt x="3427942" y="2930502"/>
                  <a:pt x="3421593" y="2924137"/>
                  <a:pt x="3421593" y="2916288"/>
                </a:cubicBezTo>
                <a:cubicBezTo>
                  <a:pt x="3421562" y="2908455"/>
                  <a:pt x="3427911" y="2902094"/>
                  <a:pt x="3435744" y="2902075"/>
                </a:cubicBezTo>
                <a:cubicBezTo>
                  <a:pt x="3435775" y="2902075"/>
                  <a:pt x="3435775" y="2902075"/>
                  <a:pt x="3435807" y="2902075"/>
                </a:cubicBezTo>
                <a:close/>
                <a:moveTo>
                  <a:pt x="1990771" y="2939504"/>
                </a:moveTo>
                <a:cubicBezTo>
                  <a:pt x="2003588" y="2942122"/>
                  <a:pt x="2016102" y="2933853"/>
                  <a:pt x="2018721" y="2921036"/>
                </a:cubicBezTo>
                <a:cubicBezTo>
                  <a:pt x="2018724" y="2921033"/>
                  <a:pt x="2018724" y="2921030"/>
                  <a:pt x="2018724" y="2921026"/>
                </a:cubicBezTo>
                <a:lnTo>
                  <a:pt x="2427124" y="2921026"/>
                </a:lnTo>
                <a:cubicBezTo>
                  <a:pt x="2429739" y="2933844"/>
                  <a:pt x="2442253" y="2942116"/>
                  <a:pt x="2455071" y="2939498"/>
                </a:cubicBezTo>
                <a:cubicBezTo>
                  <a:pt x="2467891" y="2936882"/>
                  <a:pt x="2476161" y="2924368"/>
                  <a:pt x="2473545" y="2911551"/>
                </a:cubicBezTo>
                <a:cubicBezTo>
                  <a:pt x="2470927" y="2898733"/>
                  <a:pt x="2458416" y="2890461"/>
                  <a:pt x="2445595" y="2893080"/>
                </a:cubicBezTo>
                <a:cubicBezTo>
                  <a:pt x="2436293" y="2894978"/>
                  <a:pt x="2429022" y="2902249"/>
                  <a:pt x="2427124" y="2911551"/>
                </a:cubicBezTo>
                <a:lnTo>
                  <a:pt x="2018724" y="2911551"/>
                </a:lnTo>
                <a:cubicBezTo>
                  <a:pt x="2016105" y="2898733"/>
                  <a:pt x="2003588" y="2890464"/>
                  <a:pt x="1990771" y="2893086"/>
                </a:cubicBezTo>
                <a:cubicBezTo>
                  <a:pt x="1977953" y="2895704"/>
                  <a:pt x="1969684" y="2908221"/>
                  <a:pt x="1972306" y="2921039"/>
                </a:cubicBezTo>
                <a:cubicBezTo>
                  <a:pt x="1974207" y="2930338"/>
                  <a:pt x="1981472" y="2937602"/>
                  <a:pt x="1990771" y="2939504"/>
                </a:cubicBezTo>
                <a:close/>
                <a:moveTo>
                  <a:pt x="2450340" y="2902075"/>
                </a:moveTo>
                <a:cubicBezTo>
                  <a:pt x="2458188" y="2902075"/>
                  <a:pt x="2464553" y="2908439"/>
                  <a:pt x="2464553" y="2916288"/>
                </a:cubicBezTo>
                <a:cubicBezTo>
                  <a:pt x="2464553" y="2924137"/>
                  <a:pt x="2458188" y="2930502"/>
                  <a:pt x="2450340" y="2930502"/>
                </a:cubicBezTo>
                <a:cubicBezTo>
                  <a:pt x="2442490" y="2930502"/>
                  <a:pt x="2436126" y="2924137"/>
                  <a:pt x="2436126" y="2916288"/>
                </a:cubicBezTo>
                <a:cubicBezTo>
                  <a:pt x="2436107" y="2908455"/>
                  <a:pt x="2442443" y="2902094"/>
                  <a:pt x="2450276" y="2902075"/>
                </a:cubicBezTo>
                <a:cubicBezTo>
                  <a:pt x="2450298" y="2902075"/>
                  <a:pt x="2450317" y="2902075"/>
                  <a:pt x="2450340" y="2902075"/>
                </a:cubicBezTo>
                <a:close/>
                <a:moveTo>
                  <a:pt x="1995508" y="2902075"/>
                </a:moveTo>
                <a:cubicBezTo>
                  <a:pt x="2003357" y="2902075"/>
                  <a:pt x="2009722" y="2908439"/>
                  <a:pt x="2009722" y="2916288"/>
                </a:cubicBezTo>
                <a:cubicBezTo>
                  <a:pt x="2009722" y="2924137"/>
                  <a:pt x="2003357" y="2930502"/>
                  <a:pt x="1995508" y="2930502"/>
                </a:cubicBezTo>
                <a:cubicBezTo>
                  <a:pt x="1987659" y="2930502"/>
                  <a:pt x="1981295" y="2924137"/>
                  <a:pt x="1981295" y="2916288"/>
                </a:cubicBezTo>
                <a:cubicBezTo>
                  <a:pt x="1981276" y="2908455"/>
                  <a:pt x="1987612" y="2902094"/>
                  <a:pt x="1995445" y="2902075"/>
                </a:cubicBezTo>
                <a:cubicBezTo>
                  <a:pt x="1995467" y="2902075"/>
                  <a:pt x="1995486" y="2902075"/>
                  <a:pt x="1995508" y="2902075"/>
                </a:cubicBezTo>
                <a:close/>
                <a:moveTo>
                  <a:pt x="2445602" y="3091114"/>
                </a:moveTo>
                <a:cubicBezTo>
                  <a:pt x="2458419" y="3093733"/>
                  <a:pt x="2470933" y="3085464"/>
                  <a:pt x="2473552" y="3072646"/>
                </a:cubicBezTo>
                <a:cubicBezTo>
                  <a:pt x="2473555" y="3072643"/>
                  <a:pt x="2473555" y="3072640"/>
                  <a:pt x="2473555" y="3072637"/>
                </a:cubicBezTo>
                <a:lnTo>
                  <a:pt x="2606688" y="3072637"/>
                </a:lnTo>
                <a:lnTo>
                  <a:pt x="2606688" y="2838525"/>
                </a:lnTo>
                <a:lnTo>
                  <a:pt x="2452298" y="2684135"/>
                </a:lnTo>
                <a:lnTo>
                  <a:pt x="2321944" y="2684135"/>
                </a:lnTo>
                <a:cubicBezTo>
                  <a:pt x="2319329" y="2671318"/>
                  <a:pt x="2306815" y="2663045"/>
                  <a:pt x="2293998" y="2665664"/>
                </a:cubicBezTo>
                <a:cubicBezTo>
                  <a:pt x="2281177" y="2668279"/>
                  <a:pt x="2272908" y="2680793"/>
                  <a:pt x="2275523" y="2693611"/>
                </a:cubicBezTo>
                <a:cubicBezTo>
                  <a:pt x="2278142" y="2706428"/>
                  <a:pt x="2290653" y="2714700"/>
                  <a:pt x="2303473" y="2712082"/>
                </a:cubicBezTo>
                <a:cubicBezTo>
                  <a:pt x="2312775" y="2710184"/>
                  <a:pt x="2320046" y="2702913"/>
                  <a:pt x="2321944" y="2693611"/>
                </a:cubicBezTo>
                <a:lnTo>
                  <a:pt x="2448286" y="2693611"/>
                </a:lnTo>
                <a:lnTo>
                  <a:pt x="2597086" y="2842410"/>
                </a:lnTo>
                <a:lnTo>
                  <a:pt x="2597086" y="3063161"/>
                </a:lnTo>
                <a:lnTo>
                  <a:pt x="2473555" y="3063161"/>
                </a:lnTo>
                <a:cubicBezTo>
                  <a:pt x="2470936" y="3050344"/>
                  <a:pt x="2458419" y="3042075"/>
                  <a:pt x="2445602" y="3044696"/>
                </a:cubicBezTo>
                <a:cubicBezTo>
                  <a:pt x="2432784" y="3047315"/>
                  <a:pt x="2424515" y="3059832"/>
                  <a:pt x="2427137" y="3072649"/>
                </a:cubicBezTo>
                <a:cubicBezTo>
                  <a:pt x="2429038" y="3081948"/>
                  <a:pt x="2436303" y="3089213"/>
                  <a:pt x="2445602" y="3091114"/>
                </a:cubicBezTo>
                <a:close/>
                <a:moveTo>
                  <a:pt x="2298729" y="2703086"/>
                </a:moveTo>
                <a:cubicBezTo>
                  <a:pt x="2290880" y="2703086"/>
                  <a:pt x="2284516" y="2696722"/>
                  <a:pt x="2284516" y="2688873"/>
                </a:cubicBezTo>
                <a:cubicBezTo>
                  <a:pt x="2284516" y="2681024"/>
                  <a:pt x="2290880" y="2674659"/>
                  <a:pt x="2298729" y="2674659"/>
                </a:cubicBezTo>
                <a:cubicBezTo>
                  <a:pt x="2306578" y="2674659"/>
                  <a:pt x="2312943" y="2681024"/>
                  <a:pt x="2312943" y="2688873"/>
                </a:cubicBezTo>
                <a:cubicBezTo>
                  <a:pt x="2312927" y="2696716"/>
                  <a:pt x="2306572" y="2703067"/>
                  <a:pt x="2298729" y="2703086"/>
                </a:cubicBezTo>
                <a:close/>
                <a:moveTo>
                  <a:pt x="2450340" y="3053685"/>
                </a:moveTo>
                <a:cubicBezTo>
                  <a:pt x="2458188" y="3053685"/>
                  <a:pt x="2464553" y="3060050"/>
                  <a:pt x="2464553" y="3067899"/>
                </a:cubicBezTo>
                <a:cubicBezTo>
                  <a:pt x="2464553" y="3075748"/>
                  <a:pt x="2458188" y="3082112"/>
                  <a:pt x="2450340" y="3082112"/>
                </a:cubicBezTo>
                <a:cubicBezTo>
                  <a:pt x="2442490" y="3082112"/>
                  <a:pt x="2436126" y="3075748"/>
                  <a:pt x="2436126" y="3067899"/>
                </a:cubicBezTo>
                <a:cubicBezTo>
                  <a:pt x="2436107" y="3060066"/>
                  <a:pt x="2442443" y="3053704"/>
                  <a:pt x="2450276" y="3053685"/>
                </a:cubicBezTo>
                <a:cubicBezTo>
                  <a:pt x="2450298" y="3053685"/>
                  <a:pt x="2450317" y="3053685"/>
                  <a:pt x="2450340" y="3053685"/>
                </a:cubicBezTo>
                <a:close/>
                <a:moveTo>
                  <a:pt x="3109371" y="2911551"/>
                </a:moveTo>
                <a:cubicBezTo>
                  <a:pt x="3106759" y="2924371"/>
                  <a:pt x="3115031" y="2936882"/>
                  <a:pt x="3127851" y="2939494"/>
                </a:cubicBezTo>
                <a:cubicBezTo>
                  <a:pt x="3140669" y="2942106"/>
                  <a:pt x="3153180" y="2933834"/>
                  <a:pt x="3155795" y="2921014"/>
                </a:cubicBezTo>
                <a:cubicBezTo>
                  <a:pt x="3158407" y="2908199"/>
                  <a:pt x="3150138" y="2895692"/>
                  <a:pt x="3137324" y="2893073"/>
                </a:cubicBezTo>
                <a:lnTo>
                  <a:pt x="3137324" y="2636283"/>
                </a:lnTo>
                <a:cubicBezTo>
                  <a:pt x="3150144" y="2633668"/>
                  <a:pt x="3158413" y="2621154"/>
                  <a:pt x="3155795" y="2608336"/>
                </a:cubicBezTo>
                <a:cubicBezTo>
                  <a:pt x="3153180" y="2595516"/>
                  <a:pt x="3140666" y="2587247"/>
                  <a:pt x="3127848" y="2589862"/>
                </a:cubicBezTo>
                <a:cubicBezTo>
                  <a:pt x="3115031" y="2592480"/>
                  <a:pt x="3106759" y="2604991"/>
                  <a:pt x="3109377" y="2617812"/>
                </a:cubicBezTo>
                <a:cubicBezTo>
                  <a:pt x="3111275" y="2627114"/>
                  <a:pt x="3118546" y="2634385"/>
                  <a:pt x="3127848" y="2636283"/>
                </a:cubicBezTo>
                <a:lnTo>
                  <a:pt x="3127848" y="2893231"/>
                </a:lnTo>
                <a:cubicBezTo>
                  <a:pt x="3118587" y="2895107"/>
                  <a:pt x="3111326" y="2902306"/>
                  <a:pt x="3109371" y="2911551"/>
                </a:cubicBezTo>
                <a:close/>
                <a:moveTo>
                  <a:pt x="3118373" y="2613068"/>
                </a:moveTo>
                <a:cubicBezTo>
                  <a:pt x="3118373" y="2605219"/>
                  <a:pt x="3124737" y="2598854"/>
                  <a:pt x="3132586" y="2598854"/>
                </a:cubicBezTo>
                <a:cubicBezTo>
                  <a:pt x="3140435" y="2598854"/>
                  <a:pt x="3146800" y="2605219"/>
                  <a:pt x="3146800" y="2613068"/>
                </a:cubicBezTo>
                <a:cubicBezTo>
                  <a:pt x="3146800" y="2620917"/>
                  <a:pt x="3140435" y="2627281"/>
                  <a:pt x="3132586" y="2627281"/>
                </a:cubicBezTo>
                <a:cubicBezTo>
                  <a:pt x="3124737" y="2627281"/>
                  <a:pt x="3118373" y="2620917"/>
                  <a:pt x="3118373" y="2613068"/>
                </a:cubicBezTo>
                <a:close/>
                <a:moveTo>
                  <a:pt x="3132586" y="2902075"/>
                </a:moveTo>
                <a:cubicBezTo>
                  <a:pt x="3140435" y="2902075"/>
                  <a:pt x="3146800" y="2908439"/>
                  <a:pt x="3146800" y="2916288"/>
                </a:cubicBezTo>
                <a:cubicBezTo>
                  <a:pt x="3146800" y="2924137"/>
                  <a:pt x="3140435" y="2930502"/>
                  <a:pt x="3132586" y="2930502"/>
                </a:cubicBezTo>
                <a:cubicBezTo>
                  <a:pt x="3124737" y="2930502"/>
                  <a:pt x="3118373" y="2924137"/>
                  <a:pt x="3118373" y="2916288"/>
                </a:cubicBezTo>
                <a:cubicBezTo>
                  <a:pt x="3118354" y="2908455"/>
                  <a:pt x="3124690" y="2902094"/>
                  <a:pt x="3132523" y="2902075"/>
                </a:cubicBezTo>
                <a:cubicBezTo>
                  <a:pt x="3132545" y="2902075"/>
                  <a:pt x="3132564" y="2902075"/>
                  <a:pt x="3132586" y="2902075"/>
                </a:cubicBezTo>
                <a:close/>
                <a:moveTo>
                  <a:pt x="3412623" y="2835745"/>
                </a:moveTo>
                <a:cubicBezTo>
                  <a:pt x="3409622" y="2848481"/>
                  <a:pt x="3417519" y="2861235"/>
                  <a:pt x="3430248" y="2864239"/>
                </a:cubicBezTo>
                <a:cubicBezTo>
                  <a:pt x="3442977" y="2867242"/>
                  <a:pt x="3455737" y="2859352"/>
                  <a:pt x="3458738" y="2846617"/>
                </a:cubicBezTo>
                <a:cubicBezTo>
                  <a:pt x="3458832" y="2846156"/>
                  <a:pt x="3458927" y="2845689"/>
                  <a:pt x="3459022" y="2845221"/>
                </a:cubicBezTo>
                <a:lnTo>
                  <a:pt x="3592155" y="2845221"/>
                </a:lnTo>
                <a:lnTo>
                  <a:pt x="3592155" y="2501287"/>
                </a:lnTo>
                <a:lnTo>
                  <a:pt x="3819571" y="2273871"/>
                </a:lnTo>
                <a:lnTo>
                  <a:pt x="3819571" y="2181452"/>
                </a:lnTo>
                <a:cubicBezTo>
                  <a:pt x="3832394" y="2178837"/>
                  <a:pt x="3840670" y="2166323"/>
                  <a:pt x="3838048" y="2153505"/>
                </a:cubicBezTo>
                <a:cubicBezTo>
                  <a:pt x="3835427" y="2140685"/>
                  <a:pt x="3822918" y="2132416"/>
                  <a:pt x="3810095" y="2135031"/>
                </a:cubicBezTo>
                <a:cubicBezTo>
                  <a:pt x="3797271" y="2137649"/>
                  <a:pt x="3788996" y="2150160"/>
                  <a:pt x="3791618" y="2162981"/>
                </a:cubicBezTo>
                <a:cubicBezTo>
                  <a:pt x="3793513" y="2172283"/>
                  <a:pt x="3800777" y="2179554"/>
                  <a:pt x="3810095" y="2181452"/>
                </a:cubicBezTo>
                <a:lnTo>
                  <a:pt x="3810095" y="2269891"/>
                </a:lnTo>
                <a:lnTo>
                  <a:pt x="3582679" y="2497307"/>
                </a:lnTo>
                <a:lnTo>
                  <a:pt x="3582679" y="2835745"/>
                </a:lnTo>
                <a:lnTo>
                  <a:pt x="3459022" y="2835745"/>
                </a:lnTo>
                <a:cubicBezTo>
                  <a:pt x="3456369" y="2822931"/>
                  <a:pt x="3443829" y="2814691"/>
                  <a:pt x="3431037" y="2817337"/>
                </a:cubicBezTo>
                <a:cubicBezTo>
                  <a:pt x="3421783" y="2819248"/>
                  <a:pt x="3414550" y="2826485"/>
                  <a:pt x="3412623" y="2835745"/>
                </a:cubicBezTo>
                <a:close/>
                <a:moveTo>
                  <a:pt x="3800619" y="2158237"/>
                </a:moveTo>
                <a:cubicBezTo>
                  <a:pt x="3800619" y="2150388"/>
                  <a:pt x="3806968" y="2144023"/>
                  <a:pt x="3814833" y="2144023"/>
                </a:cubicBezTo>
                <a:cubicBezTo>
                  <a:pt x="3822698" y="2144023"/>
                  <a:pt x="3829046" y="2150388"/>
                  <a:pt x="3829046" y="2158237"/>
                </a:cubicBezTo>
                <a:cubicBezTo>
                  <a:pt x="3829046" y="2166086"/>
                  <a:pt x="3822698" y="2172450"/>
                  <a:pt x="3814833" y="2172450"/>
                </a:cubicBezTo>
                <a:cubicBezTo>
                  <a:pt x="3806968" y="2172450"/>
                  <a:pt x="3800619" y="2166086"/>
                  <a:pt x="3800619" y="2158237"/>
                </a:cubicBezTo>
                <a:close/>
                <a:moveTo>
                  <a:pt x="3450020" y="2840483"/>
                </a:moveTo>
                <a:cubicBezTo>
                  <a:pt x="3450020" y="2848332"/>
                  <a:pt x="3443672" y="2854697"/>
                  <a:pt x="3435807" y="2854697"/>
                </a:cubicBezTo>
                <a:cubicBezTo>
                  <a:pt x="3427942" y="2854697"/>
                  <a:pt x="3421593" y="2848332"/>
                  <a:pt x="3421593" y="2840483"/>
                </a:cubicBezTo>
                <a:cubicBezTo>
                  <a:pt x="3421593" y="2832634"/>
                  <a:pt x="3427942" y="2826270"/>
                  <a:pt x="3435807" y="2826270"/>
                </a:cubicBezTo>
                <a:cubicBezTo>
                  <a:pt x="3443672" y="2826270"/>
                  <a:pt x="3450020" y="2832634"/>
                  <a:pt x="3450020" y="2840483"/>
                </a:cubicBezTo>
                <a:close/>
                <a:moveTo>
                  <a:pt x="3431069" y="2560478"/>
                </a:moveTo>
                <a:cubicBezTo>
                  <a:pt x="3443893" y="2563096"/>
                  <a:pt x="3456401" y="2554827"/>
                  <a:pt x="3459022" y="2542010"/>
                </a:cubicBezTo>
                <a:cubicBezTo>
                  <a:pt x="3459022" y="2542007"/>
                  <a:pt x="3459022" y="2542004"/>
                  <a:pt x="3459022" y="2542000"/>
                </a:cubicBezTo>
                <a:lnTo>
                  <a:pt x="3506874" y="2542000"/>
                </a:lnTo>
                <a:lnTo>
                  <a:pt x="3506874" y="2741621"/>
                </a:lnTo>
                <a:cubicBezTo>
                  <a:pt x="3494050" y="2744236"/>
                  <a:pt x="3485775" y="2756750"/>
                  <a:pt x="3488397" y="2769568"/>
                </a:cubicBezTo>
                <a:cubicBezTo>
                  <a:pt x="3491018" y="2782388"/>
                  <a:pt x="3503526" y="2790657"/>
                  <a:pt x="3516350" y="2788042"/>
                </a:cubicBezTo>
                <a:cubicBezTo>
                  <a:pt x="3529173" y="2785423"/>
                  <a:pt x="3537449" y="2772912"/>
                  <a:pt x="3534827" y="2760092"/>
                </a:cubicBezTo>
                <a:cubicBezTo>
                  <a:pt x="3532932" y="2750790"/>
                  <a:pt x="3525667" y="2743519"/>
                  <a:pt x="3516350" y="2741621"/>
                </a:cubicBezTo>
                <a:lnTo>
                  <a:pt x="3516350" y="2532525"/>
                </a:lnTo>
                <a:lnTo>
                  <a:pt x="3459022" y="2532525"/>
                </a:lnTo>
                <a:cubicBezTo>
                  <a:pt x="3456401" y="2519707"/>
                  <a:pt x="3443893" y="2511438"/>
                  <a:pt x="3431069" y="2514060"/>
                </a:cubicBezTo>
                <a:cubicBezTo>
                  <a:pt x="3418245" y="2516678"/>
                  <a:pt x="3409970" y="2529196"/>
                  <a:pt x="3412592" y="2542013"/>
                </a:cubicBezTo>
                <a:cubicBezTo>
                  <a:pt x="3414518" y="2551312"/>
                  <a:pt x="3421783" y="2558576"/>
                  <a:pt x="3431069" y="2560478"/>
                </a:cubicBezTo>
                <a:close/>
                <a:moveTo>
                  <a:pt x="3525826" y="2764678"/>
                </a:moveTo>
                <a:cubicBezTo>
                  <a:pt x="3525826" y="2772527"/>
                  <a:pt x="3519477" y="2778892"/>
                  <a:pt x="3511612" y="2778892"/>
                </a:cubicBezTo>
                <a:cubicBezTo>
                  <a:pt x="3503747" y="2778892"/>
                  <a:pt x="3497399" y="2772527"/>
                  <a:pt x="3497399" y="2764678"/>
                </a:cubicBezTo>
                <a:cubicBezTo>
                  <a:pt x="3497399" y="2756829"/>
                  <a:pt x="3503747" y="2750465"/>
                  <a:pt x="3511612" y="2750465"/>
                </a:cubicBezTo>
                <a:cubicBezTo>
                  <a:pt x="3519477" y="2750465"/>
                  <a:pt x="3525826" y="2756829"/>
                  <a:pt x="3525826" y="2764678"/>
                </a:cubicBezTo>
                <a:close/>
                <a:moveTo>
                  <a:pt x="3435807" y="2523049"/>
                </a:moveTo>
                <a:cubicBezTo>
                  <a:pt x="3443672" y="2523049"/>
                  <a:pt x="3450020" y="2529414"/>
                  <a:pt x="3450020" y="2537263"/>
                </a:cubicBezTo>
                <a:cubicBezTo>
                  <a:pt x="3450020" y="2545112"/>
                  <a:pt x="3443672" y="2551476"/>
                  <a:pt x="3435807" y="2551476"/>
                </a:cubicBezTo>
                <a:cubicBezTo>
                  <a:pt x="3427942" y="2551476"/>
                  <a:pt x="3421593" y="2545112"/>
                  <a:pt x="3421593" y="2537263"/>
                </a:cubicBezTo>
                <a:cubicBezTo>
                  <a:pt x="3421562" y="2529429"/>
                  <a:pt x="3427911" y="2523068"/>
                  <a:pt x="3435744" y="2523049"/>
                </a:cubicBezTo>
                <a:cubicBezTo>
                  <a:pt x="3435775" y="2523049"/>
                  <a:pt x="3435775" y="2523049"/>
                  <a:pt x="3435807" y="2523049"/>
                </a:cubicBezTo>
                <a:close/>
                <a:moveTo>
                  <a:pt x="3506874" y="2484673"/>
                </a:moveTo>
                <a:cubicBezTo>
                  <a:pt x="3519698" y="2487285"/>
                  <a:pt x="3532206" y="2479013"/>
                  <a:pt x="3534827" y="2466192"/>
                </a:cubicBezTo>
                <a:cubicBezTo>
                  <a:pt x="3537417" y="2453375"/>
                  <a:pt x="3529173" y="2440864"/>
                  <a:pt x="3516350" y="2438248"/>
                </a:cubicBezTo>
                <a:cubicBezTo>
                  <a:pt x="3503526" y="2435636"/>
                  <a:pt x="3491018" y="2443905"/>
                  <a:pt x="3488397" y="2456720"/>
                </a:cubicBezTo>
                <a:lnTo>
                  <a:pt x="3079996" y="2456720"/>
                </a:lnTo>
                <a:cubicBezTo>
                  <a:pt x="3077381" y="2443902"/>
                  <a:pt x="3064867" y="2435630"/>
                  <a:pt x="3052049" y="2438248"/>
                </a:cubicBezTo>
                <a:cubicBezTo>
                  <a:pt x="3039229" y="2440864"/>
                  <a:pt x="3030960" y="2453378"/>
                  <a:pt x="3033575" y="2466195"/>
                </a:cubicBezTo>
                <a:cubicBezTo>
                  <a:pt x="3036194" y="2479013"/>
                  <a:pt x="3048705" y="2487285"/>
                  <a:pt x="3061525" y="2484666"/>
                </a:cubicBezTo>
                <a:cubicBezTo>
                  <a:pt x="3070827" y="2482768"/>
                  <a:pt x="3078098" y="2475497"/>
                  <a:pt x="3079996" y="2466195"/>
                </a:cubicBezTo>
                <a:lnTo>
                  <a:pt x="3488397" y="2466195"/>
                </a:lnTo>
                <a:cubicBezTo>
                  <a:pt x="3490292" y="2475500"/>
                  <a:pt x="3497556" y="2482775"/>
                  <a:pt x="3506874" y="2484673"/>
                </a:cubicBezTo>
                <a:close/>
                <a:moveTo>
                  <a:pt x="3511612" y="2447244"/>
                </a:moveTo>
                <a:cubicBezTo>
                  <a:pt x="3519477" y="2447244"/>
                  <a:pt x="3525826" y="2453608"/>
                  <a:pt x="3525826" y="2461457"/>
                </a:cubicBezTo>
                <a:cubicBezTo>
                  <a:pt x="3525826" y="2469306"/>
                  <a:pt x="3519477" y="2475671"/>
                  <a:pt x="3511612" y="2475671"/>
                </a:cubicBezTo>
                <a:cubicBezTo>
                  <a:pt x="3503747" y="2475671"/>
                  <a:pt x="3497399" y="2469306"/>
                  <a:pt x="3497399" y="2461457"/>
                </a:cubicBezTo>
                <a:cubicBezTo>
                  <a:pt x="3497367" y="2453624"/>
                  <a:pt x="3503716" y="2447263"/>
                  <a:pt x="3511549" y="2447244"/>
                </a:cubicBezTo>
                <a:cubicBezTo>
                  <a:pt x="3511580" y="2447244"/>
                  <a:pt x="3511580" y="2447244"/>
                  <a:pt x="3511612" y="2447244"/>
                </a:cubicBezTo>
                <a:close/>
                <a:moveTo>
                  <a:pt x="3056781" y="2475671"/>
                </a:moveTo>
                <a:cubicBezTo>
                  <a:pt x="3048932" y="2475671"/>
                  <a:pt x="3042568" y="2469306"/>
                  <a:pt x="3042568" y="2461457"/>
                </a:cubicBezTo>
                <a:cubicBezTo>
                  <a:pt x="3042568" y="2453608"/>
                  <a:pt x="3048932" y="2447244"/>
                  <a:pt x="3056781" y="2447244"/>
                </a:cubicBezTo>
                <a:cubicBezTo>
                  <a:pt x="3064630" y="2447244"/>
                  <a:pt x="3070994" y="2453608"/>
                  <a:pt x="3070994" y="2461457"/>
                </a:cubicBezTo>
                <a:cubicBezTo>
                  <a:pt x="3070979" y="2469300"/>
                  <a:pt x="3064624" y="2475652"/>
                  <a:pt x="3056781" y="2475671"/>
                </a:cubicBezTo>
                <a:close/>
              </a:path>
            </a:pathLst>
          </a:custGeom>
          <a:solidFill>
            <a:srgbClr val="00226D">
              <a:alpha val="1006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497100"/>
          </a:xfrm>
          <a:prstGeom prst="rect">
            <a:avLst/>
          </a:prstGeom>
          <a:noFill/>
          <a:ln>
            <a:noFill/>
          </a:ln>
          <a:effectLst>
            <a:outerShdw dist="9525" dir="16200000" algn="bl" rotWithShape="0">
              <a:schemeClr val="lt1">
                <a:alpha val="35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tillium Web"/>
              <a:buNone/>
              <a:defRPr sz="36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55300" y="1627900"/>
            <a:ext cx="7433400" cy="27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Titillium Web"/>
              <a:buChar char="⦿"/>
              <a:defRPr sz="24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914400" lvl="1" indent="-381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Titillium Web"/>
              <a:buChar char="⌾"/>
              <a:defRPr sz="24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1371600" lvl="2" indent="-381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Titillium Web"/>
              <a:buChar char="•"/>
              <a:defRPr sz="24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1828800" lvl="3" indent="-381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Titillium Web"/>
              <a:buChar char="●"/>
              <a:defRPr sz="24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2286000" lvl="4" indent="-381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tillium Web"/>
              <a:buChar char="○"/>
              <a:defRPr sz="24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2743200" lvl="5" indent="-381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tillium Web"/>
              <a:buChar char="■"/>
              <a:defRPr sz="24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3200400" lvl="6" indent="-381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tillium Web"/>
              <a:buChar char="●"/>
              <a:defRPr sz="24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3657600" lvl="7" indent="-381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tillium Web"/>
              <a:buChar char="○"/>
              <a:defRPr sz="24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4114800" lvl="8" indent="-381000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2400"/>
              <a:buFont typeface="Titillium Web"/>
              <a:buChar char="■"/>
              <a:defRPr sz="24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  <a:effectLst>
            <a:outerShdw blurRad="14288" dist="9525" dir="540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0" marR="0" lvl="1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0" marR="0" lvl="2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0" marR="0" lvl="3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0" marR="0" lvl="4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0" marR="0" lvl="5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0" marR="0" lvl="6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0" marR="0" lvl="7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0" marR="0" lvl="8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tillium Web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5" r:id="rId5"/>
    <p:sldLayoutId id="2147483657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2"/>
          <p:cNvSpPr txBox="1">
            <a:spLocks noGrp="1"/>
          </p:cNvSpPr>
          <p:nvPr>
            <p:ph type="ctrTitle"/>
          </p:nvPr>
        </p:nvSpPr>
        <p:spPr>
          <a:xfrm>
            <a:off x="1092807" y="2232815"/>
            <a:ext cx="6470400" cy="1705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 err="1"/>
              <a:t>GameCenter</a:t>
            </a:r>
            <a:r>
              <a:rPr lang="pl-PL" dirty="0"/>
              <a:t> </a:t>
            </a:r>
            <a:br>
              <a:rPr lang="pl-PL" dirty="0"/>
            </a:br>
            <a:r>
              <a:rPr lang="pl-PL" sz="4400" b="0" dirty="0"/>
              <a:t>sklep z grami na konsole</a:t>
            </a:r>
            <a:endParaRPr sz="4400" b="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5"/>
          <p:cNvSpPr txBox="1">
            <a:spLocks noGrp="1"/>
          </p:cNvSpPr>
          <p:nvPr>
            <p:ph type="ctrTitle"/>
          </p:nvPr>
        </p:nvSpPr>
        <p:spPr>
          <a:xfrm>
            <a:off x="855300" y="2571750"/>
            <a:ext cx="6528480" cy="1380428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6000" dirty="0"/>
              <a:t>Interakcja użytkowników ze sklepem - UML</a:t>
            </a:r>
            <a:endParaRPr sz="6000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31B5486A-61B0-42F6-BF1E-1BA14E16FB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611288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FB5AE5C3-6B3C-44B2-AA94-A04E320A0E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5622" y="0"/>
            <a:ext cx="451275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6277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5"/>
          <p:cNvSpPr txBox="1">
            <a:spLocks noGrp="1"/>
          </p:cNvSpPr>
          <p:nvPr>
            <p:ph type="ctrTitle"/>
          </p:nvPr>
        </p:nvSpPr>
        <p:spPr>
          <a:xfrm>
            <a:off x="855300" y="2571750"/>
            <a:ext cx="6528480" cy="1380428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6000" dirty="0" err="1"/>
              <a:t>Dziekujemy</a:t>
            </a:r>
            <a:endParaRPr sz="6000" dirty="0"/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01393D06-DA8E-4FA3-8462-9809925BD30D}"/>
              </a:ext>
            </a:extLst>
          </p:cNvPr>
          <p:cNvSpPr txBox="1"/>
          <p:nvPr/>
        </p:nvSpPr>
        <p:spPr>
          <a:xfrm>
            <a:off x="8355900" y="4958834"/>
            <a:ext cx="4166385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600" dirty="0">
                <a:solidFill>
                  <a:schemeClr val="tx1"/>
                </a:solidFill>
                <a:latin typeface="Titillium Web" panose="00000500000000000000" pitchFamily="2" charset="-18"/>
              </a:rPr>
              <a:t>I się nie sprzedajemy</a:t>
            </a:r>
            <a:endParaRPr lang="en-GB" sz="600" dirty="0">
              <a:solidFill>
                <a:schemeClr val="tx1"/>
              </a:solidFill>
              <a:latin typeface="Titillium Web" panose="00000500000000000000" pitchFamily="2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1453697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7"/>
          <p:cNvSpPr txBox="1">
            <a:spLocks noGrp="1"/>
          </p:cNvSpPr>
          <p:nvPr>
            <p:ph type="title"/>
          </p:nvPr>
        </p:nvSpPr>
        <p:spPr>
          <a:xfrm>
            <a:off x="942385" y="321079"/>
            <a:ext cx="7433400" cy="49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Opis aplikacji:</a:t>
            </a:r>
            <a:endParaRPr dirty="0"/>
          </a:p>
        </p:txBody>
      </p:sp>
      <p:sp>
        <p:nvSpPr>
          <p:cNvPr id="131" name="Google Shape;131;p17"/>
          <p:cNvSpPr txBox="1">
            <a:spLocks noGrp="1"/>
          </p:cNvSpPr>
          <p:nvPr>
            <p:ph type="body" idx="1"/>
          </p:nvPr>
        </p:nvSpPr>
        <p:spPr>
          <a:xfrm>
            <a:off x="855300" y="898036"/>
            <a:ext cx="7433400" cy="385181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6200" lvl="0" indent="0" algn="l" rtl="0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pl-PL" b="1" dirty="0"/>
              <a:t>Funkcjonalności:</a:t>
            </a:r>
          </a:p>
          <a:p>
            <a:pPr>
              <a:spcBef>
                <a:spcPts val="1000"/>
              </a:spcBef>
            </a:pPr>
            <a:r>
              <a:rPr lang="pl-PL" sz="2000" dirty="0"/>
              <a:t>Rejestracja i logowanie użytkownika</a:t>
            </a:r>
          </a:p>
          <a:p>
            <a:pPr>
              <a:spcBef>
                <a:spcPts val="1000"/>
              </a:spcBef>
            </a:pPr>
            <a:r>
              <a:rPr lang="pl-PL" sz="2000" dirty="0"/>
              <a:t>Wyświetlanie produktów</a:t>
            </a:r>
          </a:p>
          <a:p>
            <a:pPr>
              <a:spcBef>
                <a:spcPts val="1000"/>
              </a:spcBef>
            </a:pPr>
            <a:r>
              <a:rPr lang="pl-PL" sz="2000" dirty="0"/>
              <a:t>Wyszukiwarka</a:t>
            </a:r>
          </a:p>
          <a:p>
            <a:pPr>
              <a:spcBef>
                <a:spcPts val="1000"/>
              </a:spcBef>
            </a:pPr>
            <a:r>
              <a:rPr lang="pl-PL" sz="2000" dirty="0"/>
              <a:t>Paginacja</a:t>
            </a:r>
          </a:p>
          <a:p>
            <a:pPr>
              <a:spcBef>
                <a:spcPts val="1000"/>
              </a:spcBef>
            </a:pPr>
            <a:r>
              <a:rPr lang="pl-PL" sz="2000" dirty="0"/>
              <a:t>Koszyk</a:t>
            </a:r>
          </a:p>
          <a:p>
            <a:pPr>
              <a:spcBef>
                <a:spcPts val="1000"/>
              </a:spcBef>
            </a:pPr>
            <a:r>
              <a:rPr lang="pl-PL" sz="2000" dirty="0"/>
              <a:t>Złożenie zamówienia</a:t>
            </a:r>
          </a:p>
          <a:p>
            <a:pPr>
              <a:spcBef>
                <a:spcPts val="1000"/>
              </a:spcBef>
            </a:pPr>
            <a:endParaRPr lang="pl-PL" sz="2000" dirty="0"/>
          </a:p>
        </p:txBody>
      </p:sp>
      <p:sp>
        <p:nvSpPr>
          <p:cNvPr id="132" name="Google Shape;132;p1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8"/>
          <p:cNvSpPr txBox="1">
            <a:spLocks noGrp="1"/>
          </p:cNvSpPr>
          <p:nvPr>
            <p:ph type="ctrTitle" idx="4294967295"/>
          </p:nvPr>
        </p:nvSpPr>
        <p:spPr>
          <a:xfrm>
            <a:off x="688386" y="947149"/>
            <a:ext cx="5572428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4400" dirty="0"/>
              <a:t>Zespół:</a:t>
            </a:r>
            <a:endParaRPr sz="4400" dirty="0"/>
          </a:p>
        </p:txBody>
      </p:sp>
      <p:sp>
        <p:nvSpPr>
          <p:cNvPr id="138" name="Google Shape;138;p18"/>
          <p:cNvSpPr txBox="1">
            <a:spLocks noGrp="1"/>
          </p:cNvSpPr>
          <p:nvPr>
            <p:ph type="subTitle" idx="4294967295"/>
          </p:nvPr>
        </p:nvSpPr>
        <p:spPr>
          <a:xfrm>
            <a:off x="688386" y="2402807"/>
            <a:ext cx="5697900" cy="200953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spcAft>
                <a:spcPts val="1000"/>
              </a:spcAft>
              <a:buNone/>
            </a:pPr>
            <a:r>
              <a:rPr lang="pl-PL" b="1" dirty="0">
                <a:solidFill>
                  <a:schemeClr val="lt1"/>
                </a:solidFill>
              </a:rPr>
              <a:t>Jakub Tomala  Full-</a:t>
            </a:r>
            <a:r>
              <a:rPr lang="pl-PL" b="1" dirty="0" err="1">
                <a:solidFill>
                  <a:schemeClr val="lt1"/>
                </a:solidFill>
              </a:rPr>
              <a:t>Stack</a:t>
            </a:r>
            <a:endParaRPr lang="pl-PL" b="1"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pl-PL" b="1" dirty="0">
                <a:solidFill>
                  <a:schemeClr val="lt1"/>
                </a:solidFill>
              </a:rPr>
              <a:t>Arkadiusz Wieteska  Full-</a:t>
            </a:r>
            <a:r>
              <a:rPr lang="pl-PL" b="1" dirty="0" err="1">
                <a:solidFill>
                  <a:schemeClr val="lt1"/>
                </a:solidFill>
              </a:rPr>
              <a:t>Stack</a:t>
            </a:r>
            <a:endParaRPr lang="pl-PL" b="1"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endParaRPr lang="pl-PL" b="1"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endParaRPr dirty="0">
              <a:solidFill>
                <a:schemeClr val="lt1"/>
              </a:solidFill>
            </a:endParaRPr>
          </a:p>
        </p:txBody>
      </p:sp>
      <p:sp>
        <p:nvSpPr>
          <p:cNvPr id="151" name="Google Shape;151;p1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2"/>
                </a:solidFill>
              </a:rPr>
              <a:t>3</a:t>
            </a:fld>
            <a:endParaRPr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3934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6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49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Technologie:</a:t>
            </a:r>
            <a:endParaRPr dirty="0"/>
          </a:p>
        </p:txBody>
      </p:sp>
      <p:sp>
        <p:nvSpPr>
          <p:cNvPr id="383" name="Google Shape;383;p3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16" name="Obraz 15">
            <a:extLst>
              <a:ext uri="{FF2B5EF4-FFF2-40B4-BE49-F238E27FC236}">
                <a16:creationId xmlns:a16="http://schemas.microsoft.com/office/drawing/2014/main" id="{CA278568-A385-47A4-B1D2-079D27C527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6610" y="1432379"/>
            <a:ext cx="2769054" cy="1846036"/>
          </a:xfrm>
          <a:prstGeom prst="rect">
            <a:avLst/>
          </a:prstGeom>
        </p:spPr>
      </p:pic>
      <p:pic>
        <p:nvPicPr>
          <p:cNvPr id="18" name="Obraz 17">
            <a:extLst>
              <a:ext uri="{FF2B5EF4-FFF2-40B4-BE49-F238E27FC236}">
                <a16:creationId xmlns:a16="http://schemas.microsoft.com/office/drawing/2014/main" id="{87DAB9F4-E513-49D8-84DC-68D8A83111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829" y="1233955"/>
            <a:ext cx="2467594" cy="1645063"/>
          </a:xfrm>
          <a:prstGeom prst="rect">
            <a:avLst/>
          </a:prstGeom>
        </p:spPr>
      </p:pic>
      <p:pic>
        <p:nvPicPr>
          <p:cNvPr id="20" name="Obraz 19">
            <a:extLst>
              <a:ext uri="{FF2B5EF4-FFF2-40B4-BE49-F238E27FC236}">
                <a16:creationId xmlns:a16="http://schemas.microsoft.com/office/drawing/2014/main" id="{DEFB7319-72BA-481D-A4E3-E81C1CC5CF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53723" y="2680594"/>
            <a:ext cx="3665765" cy="2443843"/>
          </a:xfrm>
          <a:prstGeom prst="rect">
            <a:avLst/>
          </a:prstGeom>
        </p:spPr>
      </p:pic>
      <p:pic>
        <p:nvPicPr>
          <p:cNvPr id="22" name="Obraz 21">
            <a:extLst>
              <a:ext uri="{FF2B5EF4-FFF2-40B4-BE49-F238E27FC236}">
                <a16:creationId xmlns:a16="http://schemas.microsoft.com/office/drawing/2014/main" id="{0690ECF3-2898-4AF2-BBCC-C55DBA6B6B7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34717" y="2798082"/>
            <a:ext cx="2769054" cy="1846036"/>
          </a:xfrm>
          <a:prstGeom prst="rect">
            <a:avLst/>
          </a:prstGeom>
        </p:spPr>
      </p:pic>
      <p:pic>
        <p:nvPicPr>
          <p:cNvPr id="24" name="Obraz 23" descr="Obraz zawierający tekst, znak&#10;&#10;Opis wygenerowany automatycznie">
            <a:extLst>
              <a:ext uri="{FF2B5EF4-FFF2-40B4-BE49-F238E27FC236}">
                <a16:creationId xmlns:a16="http://schemas.microsoft.com/office/drawing/2014/main" id="{0B1DBEBC-353E-43AE-A0FF-29B4B1D164D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0386" y="2708433"/>
            <a:ext cx="1112475" cy="884797"/>
          </a:xfrm>
          <a:prstGeom prst="rect">
            <a:avLst/>
          </a:prstGeom>
        </p:spPr>
      </p:pic>
      <p:pic>
        <p:nvPicPr>
          <p:cNvPr id="3" name="Obraz 2">
            <a:extLst>
              <a:ext uri="{FF2B5EF4-FFF2-40B4-BE49-F238E27FC236}">
                <a16:creationId xmlns:a16="http://schemas.microsoft.com/office/drawing/2014/main" id="{2B79DA83-9989-4A7C-9A5C-0A639EBBD55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60617" y="1606370"/>
            <a:ext cx="934317" cy="1713071"/>
          </a:xfrm>
          <a:prstGeom prst="rect">
            <a:avLst/>
          </a:prstGeom>
        </p:spPr>
      </p:pic>
      <p:pic>
        <p:nvPicPr>
          <p:cNvPr id="9" name="Obraz 8" descr="Obraz zawierający tekst, clipart&#10;&#10;Opis wygenerowany automatycznie">
            <a:extLst>
              <a:ext uri="{FF2B5EF4-FFF2-40B4-BE49-F238E27FC236}">
                <a16:creationId xmlns:a16="http://schemas.microsoft.com/office/drawing/2014/main" id="{855899C8-DB39-4DCD-BA4C-506F253FF51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70386" y="3665348"/>
            <a:ext cx="1213943" cy="121394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5"/>
          <p:cNvSpPr txBox="1">
            <a:spLocks noGrp="1"/>
          </p:cNvSpPr>
          <p:nvPr>
            <p:ph type="ctrTitle"/>
          </p:nvPr>
        </p:nvSpPr>
        <p:spPr>
          <a:xfrm>
            <a:off x="855300" y="2571750"/>
            <a:ext cx="6285566" cy="1380428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6000" dirty="0" err="1"/>
              <a:t>Endpointy</a:t>
            </a:r>
            <a:endParaRPr sz="6000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31B5486A-61B0-42F6-BF1E-1BA14E16FB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bg1"/>
                </a:solidFill>
              </a:rPr>
              <a:t>6</a:t>
            </a:fld>
            <a:endParaRPr>
              <a:solidFill>
                <a:schemeClr val="bg1"/>
              </a:solidFill>
            </a:endParaRPr>
          </a:p>
        </p:txBody>
      </p:sp>
      <p:sp>
        <p:nvSpPr>
          <p:cNvPr id="24" name="pole tekstowe 23">
            <a:extLst>
              <a:ext uri="{FF2B5EF4-FFF2-40B4-BE49-F238E27FC236}">
                <a16:creationId xmlns:a16="http://schemas.microsoft.com/office/drawing/2014/main" id="{E5010A18-638F-421C-8A35-8CBE4BF59001}"/>
              </a:ext>
            </a:extLst>
          </p:cNvPr>
          <p:cNvSpPr txBox="1"/>
          <p:nvPr/>
        </p:nvSpPr>
        <p:spPr>
          <a:xfrm>
            <a:off x="431780" y="1380704"/>
            <a:ext cx="276957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600" b="1" dirty="0">
                <a:solidFill>
                  <a:schemeClr val="accent4">
                    <a:lumMod val="50000"/>
                  </a:schemeClr>
                </a:solidFill>
                <a:latin typeface="Titillium Web" panose="00000500000000000000" pitchFamily="2" charset="-18"/>
                <a:sym typeface="Quantico"/>
              </a:rPr>
              <a:t>POST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  <a:latin typeface="Titillium Web" panose="00000500000000000000" pitchFamily="2" charset="-18"/>
                <a:sym typeface="Quantico"/>
              </a:rPr>
              <a:t> /</a:t>
            </a:r>
            <a:r>
              <a:rPr lang="pl-PL" sz="1600" dirty="0" err="1">
                <a:solidFill>
                  <a:schemeClr val="accent4">
                    <a:lumMod val="50000"/>
                  </a:schemeClr>
                </a:solidFill>
                <a:latin typeface="Titillium Web" panose="00000500000000000000" pitchFamily="2" charset="-18"/>
                <a:sym typeface="Quantico"/>
              </a:rPr>
              <a:t>api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  <a:latin typeface="Titillium Web" panose="00000500000000000000" pitchFamily="2" charset="-18"/>
                <a:sym typeface="Quantico"/>
              </a:rPr>
              <a:t>/</a:t>
            </a:r>
            <a:r>
              <a:rPr lang="pl-PL" sz="1600" dirty="0" err="1">
                <a:solidFill>
                  <a:schemeClr val="accent4">
                    <a:lumMod val="50000"/>
                  </a:schemeClr>
                </a:solidFill>
                <a:latin typeface="Titillium Web" panose="00000500000000000000" pitchFamily="2" charset="-18"/>
                <a:sym typeface="Quantico"/>
              </a:rPr>
              <a:t>users</a:t>
            </a:r>
            <a:endParaRPr lang="en-GB" sz="1600" dirty="0">
              <a:solidFill>
                <a:schemeClr val="accent4">
                  <a:lumMod val="50000"/>
                </a:schemeClr>
              </a:solidFill>
              <a:latin typeface="Titillium Web" panose="00000500000000000000" pitchFamily="2" charset="-18"/>
            </a:endParaRPr>
          </a:p>
        </p:txBody>
      </p:sp>
      <p:sp>
        <p:nvSpPr>
          <p:cNvPr id="25" name="pole tekstowe 24">
            <a:extLst>
              <a:ext uri="{FF2B5EF4-FFF2-40B4-BE49-F238E27FC236}">
                <a16:creationId xmlns:a16="http://schemas.microsoft.com/office/drawing/2014/main" id="{F982728D-3480-4E9E-B0AC-B78D0F91809B}"/>
              </a:ext>
            </a:extLst>
          </p:cNvPr>
          <p:cNvSpPr txBox="1"/>
          <p:nvPr/>
        </p:nvSpPr>
        <p:spPr>
          <a:xfrm>
            <a:off x="430274" y="2176607"/>
            <a:ext cx="216778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600" b="1" dirty="0">
                <a:solidFill>
                  <a:srgbClr val="00B0F0"/>
                </a:solidFill>
                <a:latin typeface="Titillium Web" panose="00000500000000000000" pitchFamily="2" charset="-18"/>
                <a:ea typeface="Quantico"/>
                <a:cs typeface="Quantico"/>
                <a:sym typeface="Quantico"/>
              </a:rPr>
              <a:t>GET</a:t>
            </a:r>
            <a:r>
              <a:rPr lang="pl-PL" sz="1600" dirty="0">
                <a:solidFill>
                  <a:srgbClr val="00B0F0"/>
                </a:solidFill>
                <a:latin typeface="Titillium Web" panose="00000500000000000000" pitchFamily="2" charset="-18"/>
                <a:ea typeface="Quantico"/>
                <a:cs typeface="Quantico"/>
                <a:sym typeface="Quantico"/>
              </a:rPr>
              <a:t> /</a:t>
            </a:r>
            <a:r>
              <a:rPr lang="pl-PL" sz="1600" dirty="0" err="1">
                <a:solidFill>
                  <a:srgbClr val="00B0F0"/>
                </a:solidFill>
                <a:latin typeface="Titillium Web" panose="00000500000000000000" pitchFamily="2" charset="-18"/>
                <a:ea typeface="Quantico"/>
                <a:cs typeface="Quantico"/>
                <a:sym typeface="Quantico"/>
              </a:rPr>
              <a:t>api</a:t>
            </a:r>
            <a:r>
              <a:rPr lang="pl-PL" sz="1600" dirty="0">
                <a:solidFill>
                  <a:srgbClr val="00B0F0"/>
                </a:solidFill>
                <a:latin typeface="Titillium Web" panose="00000500000000000000" pitchFamily="2" charset="-18"/>
                <a:ea typeface="Quantico"/>
                <a:cs typeface="Quantico"/>
                <a:sym typeface="Quantico"/>
              </a:rPr>
              <a:t>/</a:t>
            </a:r>
            <a:r>
              <a:rPr lang="pl-PL" sz="1600" dirty="0" err="1">
                <a:solidFill>
                  <a:srgbClr val="00B0F0"/>
                </a:solidFill>
                <a:latin typeface="Titillium Web" panose="00000500000000000000" pitchFamily="2" charset="-18"/>
                <a:ea typeface="Quantico"/>
                <a:cs typeface="Quantico"/>
                <a:sym typeface="Quantico"/>
              </a:rPr>
              <a:t>orders</a:t>
            </a:r>
            <a:endParaRPr lang="en-GB" sz="1600" dirty="0">
              <a:solidFill>
                <a:srgbClr val="00B0F0"/>
              </a:solidFill>
              <a:latin typeface="Titillium Web" panose="00000500000000000000" pitchFamily="2" charset="-18"/>
            </a:endParaRPr>
          </a:p>
        </p:txBody>
      </p:sp>
      <p:sp>
        <p:nvSpPr>
          <p:cNvPr id="26" name="pole tekstowe 25">
            <a:extLst>
              <a:ext uri="{FF2B5EF4-FFF2-40B4-BE49-F238E27FC236}">
                <a16:creationId xmlns:a16="http://schemas.microsoft.com/office/drawing/2014/main" id="{8BDEB859-2509-4798-AAFF-E84DA960BFAB}"/>
              </a:ext>
            </a:extLst>
          </p:cNvPr>
          <p:cNvSpPr txBox="1"/>
          <p:nvPr/>
        </p:nvSpPr>
        <p:spPr>
          <a:xfrm>
            <a:off x="430275" y="3760618"/>
            <a:ext cx="318146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600" b="1" dirty="0">
                <a:solidFill>
                  <a:srgbClr val="FF0000"/>
                </a:solidFill>
                <a:latin typeface="Titillium Web" panose="00000500000000000000" pitchFamily="2" charset="-18"/>
                <a:ea typeface="Quantico"/>
                <a:cs typeface="Quantico"/>
                <a:sym typeface="Quantico"/>
              </a:rPr>
              <a:t>DELETE</a:t>
            </a:r>
            <a:r>
              <a:rPr lang="pl-PL" sz="1600" dirty="0">
                <a:solidFill>
                  <a:srgbClr val="FF0000"/>
                </a:solidFill>
                <a:latin typeface="Titillium Web" panose="00000500000000000000" pitchFamily="2" charset="-18"/>
                <a:ea typeface="Quantico"/>
                <a:cs typeface="Quantico"/>
                <a:sym typeface="Quantico"/>
              </a:rPr>
              <a:t> /</a:t>
            </a:r>
            <a:r>
              <a:rPr lang="pl-PL" sz="1600" dirty="0" err="1">
                <a:solidFill>
                  <a:srgbClr val="FF0000"/>
                </a:solidFill>
                <a:latin typeface="Titillium Web" panose="00000500000000000000" pitchFamily="2" charset="-18"/>
                <a:ea typeface="Quantico"/>
                <a:cs typeface="Quantico"/>
                <a:sym typeface="Quantico"/>
              </a:rPr>
              <a:t>api</a:t>
            </a:r>
            <a:r>
              <a:rPr lang="pl-PL" sz="1600" dirty="0">
                <a:solidFill>
                  <a:srgbClr val="FF0000"/>
                </a:solidFill>
                <a:latin typeface="Titillium Web" panose="00000500000000000000" pitchFamily="2" charset="-18"/>
                <a:ea typeface="Quantico"/>
                <a:cs typeface="Quantico"/>
                <a:sym typeface="Quantico"/>
              </a:rPr>
              <a:t>/</a:t>
            </a:r>
            <a:r>
              <a:rPr lang="pl-PL" sz="1600" dirty="0" err="1">
                <a:solidFill>
                  <a:srgbClr val="FF0000"/>
                </a:solidFill>
                <a:latin typeface="Titillium Web" panose="00000500000000000000" pitchFamily="2" charset="-18"/>
                <a:ea typeface="Quantico"/>
                <a:cs typeface="Quantico"/>
                <a:sym typeface="Quantico"/>
              </a:rPr>
              <a:t>cart</a:t>
            </a:r>
            <a:r>
              <a:rPr lang="pl-PL" sz="1600" dirty="0">
                <a:solidFill>
                  <a:srgbClr val="FF0000"/>
                </a:solidFill>
                <a:latin typeface="Titillium Web" panose="00000500000000000000" pitchFamily="2" charset="-18"/>
                <a:ea typeface="Quantico"/>
                <a:cs typeface="Quantico"/>
                <a:sym typeface="Quantico"/>
              </a:rPr>
              <a:t>/{</a:t>
            </a:r>
            <a:r>
              <a:rPr lang="pl-PL" sz="1600" dirty="0" err="1">
                <a:solidFill>
                  <a:srgbClr val="FF0000"/>
                </a:solidFill>
                <a:latin typeface="Titillium Web" panose="00000500000000000000" pitchFamily="2" charset="-18"/>
                <a:ea typeface="Quantico"/>
                <a:cs typeface="Quantico"/>
                <a:sym typeface="Quantico"/>
              </a:rPr>
              <a:t>cartItemID</a:t>
            </a:r>
            <a:r>
              <a:rPr lang="pl-PL" sz="1600" dirty="0">
                <a:solidFill>
                  <a:srgbClr val="FF0000"/>
                </a:solidFill>
                <a:latin typeface="Titillium Web" panose="00000500000000000000" pitchFamily="2" charset="-18"/>
                <a:ea typeface="Quantico"/>
                <a:cs typeface="Quantico"/>
                <a:sym typeface="Quantico"/>
              </a:rPr>
              <a:t>}</a:t>
            </a:r>
            <a:endParaRPr lang="en-GB" sz="1600" dirty="0">
              <a:solidFill>
                <a:srgbClr val="FF0000"/>
              </a:solidFill>
              <a:latin typeface="Titillium Web" panose="00000500000000000000" pitchFamily="2" charset="-18"/>
            </a:endParaRPr>
          </a:p>
        </p:txBody>
      </p:sp>
      <p:sp>
        <p:nvSpPr>
          <p:cNvPr id="27" name="pole tekstowe 26">
            <a:extLst>
              <a:ext uri="{FF2B5EF4-FFF2-40B4-BE49-F238E27FC236}">
                <a16:creationId xmlns:a16="http://schemas.microsoft.com/office/drawing/2014/main" id="{B60442FB-592B-4C46-9D25-91C3ACA93A2F}"/>
              </a:ext>
            </a:extLst>
          </p:cNvPr>
          <p:cNvSpPr txBox="1"/>
          <p:nvPr/>
        </p:nvSpPr>
        <p:spPr>
          <a:xfrm>
            <a:off x="3767855" y="1381714"/>
            <a:ext cx="526142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600" dirty="0">
                <a:solidFill>
                  <a:schemeClr val="tx1"/>
                </a:solidFill>
                <a:latin typeface="Titillium Web" panose="00000500000000000000" pitchFamily="2" charset="-18"/>
              </a:rPr>
              <a:t>Rejestracja użytkownika</a:t>
            </a:r>
            <a:endParaRPr lang="en-GB" sz="1600" dirty="0">
              <a:solidFill>
                <a:schemeClr val="tx1"/>
              </a:solidFill>
              <a:latin typeface="Titillium Web" panose="00000500000000000000" pitchFamily="2" charset="-18"/>
            </a:endParaRPr>
          </a:p>
        </p:txBody>
      </p:sp>
      <p:sp>
        <p:nvSpPr>
          <p:cNvPr id="28" name="pole tekstowe 27">
            <a:extLst>
              <a:ext uri="{FF2B5EF4-FFF2-40B4-BE49-F238E27FC236}">
                <a16:creationId xmlns:a16="http://schemas.microsoft.com/office/drawing/2014/main" id="{6178CD65-9D17-4BCA-A35E-1F1B34FEFC6B}"/>
              </a:ext>
            </a:extLst>
          </p:cNvPr>
          <p:cNvSpPr txBox="1"/>
          <p:nvPr/>
        </p:nvSpPr>
        <p:spPr>
          <a:xfrm>
            <a:off x="430273" y="1783077"/>
            <a:ext cx="254097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600" b="1" dirty="0">
                <a:solidFill>
                  <a:schemeClr val="accent4">
                    <a:lumMod val="50000"/>
                  </a:schemeClr>
                </a:solidFill>
                <a:latin typeface="Titillium Web" panose="00000500000000000000" pitchFamily="2" charset="-18"/>
                <a:sym typeface="Quantico"/>
              </a:rPr>
              <a:t>POST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  <a:latin typeface="Titillium Web" panose="00000500000000000000" pitchFamily="2" charset="-18"/>
                <a:sym typeface="Quantico"/>
              </a:rPr>
              <a:t> /</a:t>
            </a:r>
            <a:r>
              <a:rPr lang="pl-PL" sz="1600" dirty="0" err="1">
                <a:solidFill>
                  <a:schemeClr val="accent4">
                    <a:lumMod val="50000"/>
                  </a:schemeClr>
                </a:solidFill>
                <a:latin typeface="Titillium Web" panose="00000500000000000000" pitchFamily="2" charset="-18"/>
                <a:sym typeface="Quantico"/>
              </a:rPr>
              <a:t>api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  <a:latin typeface="Titillium Web" panose="00000500000000000000" pitchFamily="2" charset="-18"/>
                <a:sym typeface="Quantico"/>
              </a:rPr>
              <a:t>/</a:t>
            </a:r>
            <a:r>
              <a:rPr lang="pl-PL" sz="1600" dirty="0" err="1">
                <a:solidFill>
                  <a:schemeClr val="accent4">
                    <a:lumMod val="50000"/>
                  </a:schemeClr>
                </a:solidFill>
                <a:latin typeface="Titillium Web" panose="00000500000000000000" pitchFamily="2" charset="-18"/>
                <a:sym typeface="Quantico"/>
              </a:rPr>
              <a:t>token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  <a:latin typeface="Titillium Web" panose="00000500000000000000" pitchFamily="2" charset="-18"/>
                <a:sym typeface="Quantico"/>
              </a:rPr>
              <a:t>/</a:t>
            </a:r>
            <a:r>
              <a:rPr lang="pl-PL" sz="1600" dirty="0" err="1">
                <a:solidFill>
                  <a:schemeClr val="accent4">
                    <a:lumMod val="50000"/>
                  </a:schemeClr>
                </a:solidFill>
                <a:latin typeface="Titillium Web" panose="00000500000000000000" pitchFamily="2" charset="-18"/>
                <a:sym typeface="Quantico"/>
              </a:rPr>
              <a:t>refresh</a:t>
            </a:r>
            <a:endParaRPr lang="en-GB" sz="1600" dirty="0">
              <a:solidFill>
                <a:schemeClr val="accent4">
                  <a:lumMod val="50000"/>
                </a:schemeClr>
              </a:solidFill>
              <a:latin typeface="Titillium Web" panose="00000500000000000000" pitchFamily="2" charset="-18"/>
            </a:endParaRPr>
          </a:p>
        </p:txBody>
      </p:sp>
      <p:sp>
        <p:nvSpPr>
          <p:cNvPr id="30" name="pole tekstowe 29">
            <a:extLst>
              <a:ext uri="{FF2B5EF4-FFF2-40B4-BE49-F238E27FC236}">
                <a16:creationId xmlns:a16="http://schemas.microsoft.com/office/drawing/2014/main" id="{153179E7-F3D8-42AC-A446-E68E473BE169}"/>
              </a:ext>
            </a:extLst>
          </p:cNvPr>
          <p:cNvSpPr txBox="1"/>
          <p:nvPr/>
        </p:nvSpPr>
        <p:spPr>
          <a:xfrm>
            <a:off x="3767855" y="1786897"/>
            <a:ext cx="526142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600" dirty="0">
                <a:solidFill>
                  <a:schemeClr val="tx1"/>
                </a:solidFill>
                <a:latin typeface="Titillium Web" panose="00000500000000000000" pitchFamily="2" charset="-18"/>
              </a:rPr>
              <a:t>Odświeżanie </a:t>
            </a:r>
            <a:r>
              <a:rPr lang="pl-PL" sz="1600" dirty="0" err="1">
                <a:solidFill>
                  <a:schemeClr val="tx1"/>
                </a:solidFill>
                <a:latin typeface="Titillium Web" panose="00000500000000000000" pitchFamily="2" charset="-18"/>
              </a:rPr>
              <a:t>tokenów</a:t>
            </a:r>
            <a:endParaRPr lang="en-GB" sz="1600" dirty="0">
              <a:solidFill>
                <a:schemeClr val="tx1"/>
              </a:solidFill>
              <a:latin typeface="Titillium Web" panose="00000500000000000000" pitchFamily="2" charset="-18"/>
            </a:endParaRPr>
          </a:p>
        </p:txBody>
      </p:sp>
      <p:sp>
        <p:nvSpPr>
          <p:cNvPr id="31" name="pole tekstowe 30">
            <a:extLst>
              <a:ext uri="{FF2B5EF4-FFF2-40B4-BE49-F238E27FC236}">
                <a16:creationId xmlns:a16="http://schemas.microsoft.com/office/drawing/2014/main" id="{839B9551-378F-4EDC-A4B9-E261B832F16B}"/>
              </a:ext>
            </a:extLst>
          </p:cNvPr>
          <p:cNvSpPr txBox="1"/>
          <p:nvPr/>
        </p:nvSpPr>
        <p:spPr>
          <a:xfrm>
            <a:off x="430274" y="2585103"/>
            <a:ext cx="254097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600" b="1" dirty="0">
                <a:solidFill>
                  <a:schemeClr val="accent4">
                    <a:lumMod val="50000"/>
                  </a:schemeClr>
                </a:solidFill>
                <a:latin typeface="Titillium Web" panose="00000500000000000000" pitchFamily="2" charset="-18"/>
                <a:sym typeface="Quantico"/>
              </a:rPr>
              <a:t>POST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  <a:latin typeface="Titillium Web" panose="00000500000000000000" pitchFamily="2" charset="-18"/>
                <a:sym typeface="Quantico"/>
              </a:rPr>
              <a:t> /</a:t>
            </a:r>
            <a:r>
              <a:rPr lang="pl-PL" sz="1600" dirty="0" err="1">
                <a:solidFill>
                  <a:schemeClr val="accent4">
                    <a:lumMod val="50000"/>
                  </a:schemeClr>
                </a:solidFill>
                <a:latin typeface="Titillium Web" panose="00000500000000000000" pitchFamily="2" charset="-18"/>
                <a:sym typeface="Quantico"/>
              </a:rPr>
              <a:t>api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  <a:latin typeface="Titillium Web" panose="00000500000000000000" pitchFamily="2" charset="-18"/>
                <a:sym typeface="Quantico"/>
              </a:rPr>
              <a:t>/</a:t>
            </a:r>
            <a:r>
              <a:rPr lang="pl-PL" sz="1600" dirty="0" err="1">
                <a:solidFill>
                  <a:schemeClr val="accent4">
                    <a:lumMod val="50000"/>
                  </a:schemeClr>
                </a:solidFill>
                <a:latin typeface="Titillium Web" panose="00000500000000000000" pitchFamily="2" charset="-18"/>
                <a:sym typeface="Quantico"/>
              </a:rPr>
              <a:t>orders</a:t>
            </a:r>
            <a:endParaRPr lang="en-GB" sz="1600" dirty="0">
              <a:solidFill>
                <a:schemeClr val="accent4">
                  <a:lumMod val="50000"/>
                </a:schemeClr>
              </a:solidFill>
              <a:latin typeface="Titillium Web" panose="00000500000000000000" pitchFamily="2" charset="-18"/>
            </a:endParaRPr>
          </a:p>
        </p:txBody>
      </p:sp>
      <p:sp>
        <p:nvSpPr>
          <p:cNvPr id="32" name="pole tekstowe 31">
            <a:extLst>
              <a:ext uri="{FF2B5EF4-FFF2-40B4-BE49-F238E27FC236}">
                <a16:creationId xmlns:a16="http://schemas.microsoft.com/office/drawing/2014/main" id="{2FC754B0-2596-4795-8F57-E204FE791047}"/>
              </a:ext>
            </a:extLst>
          </p:cNvPr>
          <p:cNvSpPr txBox="1"/>
          <p:nvPr/>
        </p:nvSpPr>
        <p:spPr>
          <a:xfrm>
            <a:off x="430275" y="2987476"/>
            <a:ext cx="241574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600" b="1" dirty="0">
                <a:solidFill>
                  <a:srgbClr val="00B0F0"/>
                </a:solidFill>
                <a:latin typeface="Titillium Web" panose="00000500000000000000" pitchFamily="2" charset="-18"/>
                <a:ea typeface="Quantico"/>
                <a:cs typeface="Quantico"/>
                <a:sym typeface="Quantico"/>
              </a:rPr>
              <a:t>GET</a:t>
            </a:r>
            <a:r>
              <a:rPr lang="pl-PL" sz="1600" dirty="0">
                <a:solidFill>
                  <a:srgbClr val="00B0F0"/>
                </a:solidFill>
                <a:latin typeface="Titillium Web" panose="00000500000000000000" pitchFamily="2" charset="-18"/>
                <a:ea typeface="Quantico"/>
                <a:cs typeface="Quantico"/>
                <a:sym typeface="Quantico"/>
              </a:rPr>
              <a:t> /</a:t>
            </a:r>
            <a:r>
              <a:rPr lang="pl-PL" sz="1600" dirty="0" err="1">
                <a:solidFill>
                  <a:srgbClr val="00B0F0"/>
                </a:solidFill>
                <a:latin typeface="Titillium Web" panose="00000500000000000000" pitchFamily="2" charset="-18"/>
                <a:ea typeface="Quantico"/>
                <a:cs typeface="Quantico"/>
                <a:sym typeface="Quantico"/>
              </a:rPr>
              <a:t>api</a:t>
            </a:r>
            <a:r>
              <a:rPr lang="pl-PL" sz="1600" dirty="0">
                <a:solidFill>
                  <a:srgbClr val="00B0F0"/>
                </a:solidFill>
                <a:latin typeface="Titillium Web" panose="00000500000000000000" pitchFamily="2" charset="-18"/>
                <a:ea typeface="Quantico"/>
                <a:cs typeface="Quantico"/>
                <a:sym typeface="Quantico"/>
              </a:rPr>
              <a:t>/</a:t>
            </a:r>
            <a:r>
              <a:rPr lang="pl-PL" sz="1600" dirty="0" err="1">
                <a:solidFill>
                  <a:srgbClr val="00B0F0"/>
                </a:solidFill>
                <a:latin typeface="Titillium Web" panose="00000500000000000000" pitchFamily="2" charset="-18"/>
                <a:ea typeface="Quantico"/>
                <a:cs typeface="Quantico"/>
                <a:sym typeface="Quantico"/>
              </a:rPr>
              <a:t>cart</a:t>
            </a:r>
            <a:endParaRPr lang="en-GB" sz="1600" dirty="0">
              <a:solidFill>
                <a:srgbClr val="00B0F0"/>
              </a:solidFill>
              <a:latin typeface="Titillium Web" panose="00000500000000000000" pitchFamily="2" charset="-18"/>
            </a:endParaRPr>
          </a:p>
        </p:txBody>
      </p:sp>
      <p:sp>
        <p:nvSpPr>
          <p:cNvPr id="33" name="pole tekstowe 32">
            <a:extLst>
              <a:ext uri="{FF2B5EF4-FFF2-40B4-BE49-F238E27FC236}">
                <a16:creationId xmlns:a16="http://schemas.microsoft.com/office/drawing/2014/main" id="{48DA3BF0-7C70-417B-8615-856932DE36ED}"/>
              </a:ext>
            </a:extLst>
          </p:cNvPr>
          <p:cNvSpPr txBox="1"/>
          <p:nvPr/>
        </p:nvSpPr>
        <p:spPr>
          <a:xfrm>
            <a:off x="430274" y="3380940"/>
            <a:ext cx="254097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600" b="1" dirty="0">
                <a:solidFill>
                  <a:schemeClr val="accent4">
                    <a:lumMod val="50000"/>
                  </a:schemeClr>
                </a:solidFill>
                <a:latin typeface="Titillium Web" panose="00000500000000000000" pitchFamily="2" charset="-18"/>
                <a:sym typeface="Quantico"/>
              </a:rPr>
              <a:t>POST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  <a:latin typeface="Titillium Web" panose="00000500000000000000" pitchFamily="2" charset="-18"/>
                <a:sym typeface="Quantico"/>
              </a:rPr>
              <a:t> /</a:t>
            </a:r>
            <a:r>
              <a:rPr lang="pl-PL" sz="1600" dirty="0" err="1">
                <a:solidFill>
                  <a:schemeClr val="accent4">
                    <a:lumMod val="50000"/>
                  </a:schemeClr>
                </a:solidFill>
                <a:latin typeface="Titillium Web" panose="00000500000000000000" pitchFamily="2" charset="-18"/>
                <a:sym typeface="Quantico"/>
              </a:rPr>
              <a:t>api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  <a:latin typeface="Titillium Web" panose="00000500000000000000" pitchFamily="2" charset="-18"/>
                <a:sym typeface="Quantico"/>
              </a:rPr>
              <a:t>/</a:t>
            </a:r>
            <a:r>
              <a:rPr lang="pl-PL" sz="1600" dirty="0" err="1">
                <a:solidFill>
                  <a:schemeClr val="accent4">
                    <a:lumMod val="50000"/>
                  </a:schemeClr>
                </a:solidFill>
                <a:latin typeface="Titillium Web" panose="00000500000000000000" pitchFamily="2" charset="-18"/>
                <a:sym typeface="Quantico"/>
              </a:rPr>
              <a:t>cart</a:t>
            </a:r>
            <a:endParaRPr lang="en-GB" sz="1600" dirty="0">
              <a:solidFill>
                <a:schemeClr val="accent4">
                  <a:lumMod val="50000"/>
                </a:schemeClr>
              </a:solidFill>
              <a:latin typeface="Titillium Web" panose="00000500000000000000" pitchFamily="2" charset="-18"/>
            </a:endParaRPr>
          </a:p>
        </p:txBody>
      </p:sp>
      <p:sp>
        <p:nvSpPr>
          <p:cNvPr id="34" name="pole tekstowe 33">
            <a:extLst>
              <a:ext uri="{FF2B5EF4-FFF2-40B4-BE49-F238E27FC236}">
                <a16:creationId xmlns:a16="http://schemas.microsoft.com/office/drawing/2014/main" id="{D65D2629-F138-4750-8190-240C3DA44EE6}"/>
              </a:ext>
            </a:extLst>
          </p:cNvPr>
          <p:cNvSpPr txBox="1"/>
          <p:nvPr/>
        </p:nvSpPr>
        <p:spPr>
          <a:xfrm>
            <a:off x="430274" y="4166270"/>
            <a:ext cx="309968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600" b="1" dirty="0">
                <a:solidFill>
                  <a:schemeClr val="accent4">
                    <a:lumMod val="75000"/>
                  </a:schemeClr>
                </a:solidFill>
                <a:latin typeface="Titillium Web" panose="00000500000000000000" pitchFamily="2" charset="-18"/>
                <a:sym typeface="Quantico"/>
              </a:rPr>
              <a:t>PATCH</a:t>
            </a:r>
            <a:r>
              <a:rPr lang="pl-PL" sz="1600" dirty="0">
                <a:solidFill>
                  <a:schemeClr val="accent4">
                    <a:lumMod val="75000"/>
                  </a:schemeClr>
                </a:solidFill>
                <a:latin typeface="Titillium Web" panose="00000500000000000000" pitchFamily="2" charset="-18"/>
                <a:sym typeface="Quantico"/>
              </a:rPr>
              <a:t> /</a:t>
            </a:r>
            <a:r>
              <a:rPr lang="pl-PL" sz="1600" dirty="0" err="1">
                <a:solidFill>
                  <a:schemeClr val="accent4">
                    <a:lumMod val="75000"/>
                  </a:schemeClr>
                </a:solidFill>
                <a:latin typeface="Titillium Web" panose="00000500000000000000" pitchFamily="2" charset="-18"/>
                <a:sym typeface="Quantico"/>
              </a:rPr>
              <a:t>api</a:t>
            </a:r>
            <a:r>
              <a:rPr lang="pl-PL" sz="1600" dirty="0">
                <a:solidFill>
                  <a:schemeClr val="accent4">
                    <a:lumMod val="75000"/>
                  </a:schemeClr>
                </a:solidFill>
                <a:latin typeface="Titillium Web" panose="00000500000000000000" pitchFamily="2" charset="-18"/>
                <a:sym typeface="Quantico"/>
              </a:rPr>
              <a:t>/</a:t>
            </a:r>
            <a:r>
              <a:rPr lang="pl-PL" sz="1600" dirty="0" err="1">
                <a:solidFill>
                  <a:schemeClr val="accent4">
                    <a:lumMod val="75000"/>
                  </a:schemeClr>
                </a:solidFill>
                <a:latin typeface="Titillium Web" panose="00000500000000000000" pitchFamily="2" charset="-18"/>
                <a:sym typeface="Quantico"/>
              </a:rPr>
              <a:t>cart</a:t>
            </a:r>
            <a:r>
              <a:rPr lang="pl-PL" sz="1600" dirty="0">
                <a:solidFill>
                  <a:schemeClr val="accent4">
                    <a:lumMod val="75000"/>
                  </a:schemeClr>
                </a:solidFill>
                <a:latin typeface="Titillium Web" panose="00000500000000000000" pitchFamily="2" charset="-18"/>
                <a:sym typeface="Quantico"/>
              </a:rPr>
              <a:t>/{</a:t>
            </a:r>
            <a:r>
              <a:rPr lang="pl-PL" sz="1600" dirty="0" err="1">
                <a:solidFill>
                  <a:schemeClr val="accent4">
                    <a:lumMod val="75000"/>
                  </a:schemeClr>
                </a:solidFill>
                <a:latin typeface="Titillium Web" panose="00000500000000000000" pitchFamily="2" charset="-18"/>
                <a:sym typeface="Quantico"/>
              </a:rPr>
              <a:t>cartItemID</a:t>
            </a:r>
            <a:r>
              <a:rPr lang="pl-PL" sz="1600" dirty="0">
                <a:solidFill>
                  <a:schemeClr val="accent4">
                    <a:lumMod val="75000"/>
                  </a:schemeClr>
                </a:solidFill>
                <a:latin typeface="Titillium Web" panose="00000500000000000000" pitchFamily="2" charset="-18"/>
                <a:sym typeface="Quantico"/>
              </a:rPr>
              <a:t>}</a:t>
            </a:r>
            <a:endParaRPr lang="en-GB" sz="1600" dirty="0">
              <a:solidFill>
                <a:schemeClr val="accent4">
                  <a:lumMod val="75000"/>
                </a:schemeClr>
              </a:solidFill>
              <a:latin typeface="Titillium Web" panose="00000500000000000000" pitchFamily="2" charset="-18"/>
            </a:endParaRPr>
          </a:p>
        </p:txBody>
      </p:sp>
      <p:sp>
        <p:nvSpPr>
          <p:cNvPr id="37" name="pole tekstowe 36">
            <a:extLst>
              <a:ext uri="{FF2B5EF4-FFF2-40B4-BE49-F238E27FC236}">
                <a16:creationId xmlns:a16="http://schemas.microsoft.com/office/drawing/2014/main" id="{1A47F643-C930-4C0A-AE7D-1AF6D0982577}"/>
              </a:ext>
            </a:extLst>
          </p:cNvPr>
          <p:cNvSpPr txBox="1"/>
          <p:nvPr/>
        </p:nvSpPr>
        <p:spPr>
          <a:xfrm>
            <a:off x="3767855" y="2165716"/>
            <a:ext cx="526142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600" dirty="0">
                <a:solidFill>
                  <a:schemeClr val="tx1"/>
                </a:solidFill>
                <a:latin typeface="Titillium Web" panose="00000500000000000000" pitchFamily="2" charset="-18"/>
              </a:rPr>
              <a:t>Pokazanie wszystkich zamówień użytkownika</a:t>
            </a:r>
            <a:endParaRPr lang="en-GB" sz="1600" dirty="0">
              <a:solidFill>
                <a:schemeClr val="tx1"/>
              </a:solidFill>
              <a:latin typeface="Titillium Web" panose="00000500000000000000" pitchFamily="2" charset="-18"/>
            </a:endParaRPr>
          </a:p>
        </p:txBody>
      </p:sp>
      <p:sp>
        <p:nvSpPr>
          <p:cNvPr id="38" name="pole tekstowe 37">
            <a:extLst>
              <a:ext uri="{FF2B5EF4-FFF2-40B4-BE49-F238E27FC236}">
                <a16:creationId xmlns:a16="http://schemas.microsoft.com/office/drawing/2014/main" id="{47711523-97F7-4F28-813B-B503FD8705D5}"/>
              </a:ext>
            </a:extLst>
          </p:cNvPr>
          <p:cNvSpPr txBox="1"/>
          <p:nvPr/>
        </p:nvSpPr>
        <p:spPr>
          <a:xfrm>
            <a:off x="3767855" y="2583339"/>
            <a:ext cx="526142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600" dirty="0">
                <a:solidFill>
                  <a:schemeClr val="tx1"/>
                </a:solidFill>
                <a:latin typeface="Titillium Web" panose="00000500000000000000" pitchFamily="2" charset="-18"/>
              </a:rPr>
              <a:t>Złożenie zamówienia </a:t>
            </a:r>
            <a:endParaRPr lang="en-GB" sz="1600" dirty="0">
              <a:solidFill>
                <a:schemeClr val="tx1"/>
              </a:solidFill>
              <a:latin typeface="Titillium Web" panose="00000500000000000000" pitchFamily="2" charset="-18"/>
            </a:endParaRPr>
          </a:p>
        </p:txBody>
      </p:sp>
      <p:sp>
        <p:nvSpPr>
          <p:cNvPr id="39" name="pole tekstowe 38">
            <a:extLst>
              <a:ext uri="{FF2B5EF4-FFF2-40B4-BE49-F238E27FC236}">
                <a16:creationId xmlns:a16="http://schemas.microsoft.com/office/drawing/2014/main" id="{AF5E2865-67A2-4F6A-8E9B-02E203DB5BF3}"/>
              </a:ext>
            </a:extLst>
          </p:cNvPr>
          <p:cNvSpPr txBox="1"/>
          <p:nvPr/>
        </p:nvSpPr>
        <p:spPr>
          <a:xfrm>
            <a:off x="3767855" y="2982924"/>
            <a:ext cx="526142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600" dirty="0">
                <a:solidFill>
                  <a:schemeClr val="tx1"/>
                </a:solidFill>
                <a:latin typeface="Titillium Web" panose="00000500000000000000" pitchFamily="2" charset="-18"/>
              </a:rPr>
              <a:t>Pokazanie koszyka</a:t>
            </a:r>
            <a:endParaRPr lang="en-GB" sz="1600" dirty="0">
              <a:solidFill>
                <a:schemeClr val="tx1"/>
              </a:solidFill>
              <a:latin typeface="Titillium Web" panose="00000500000000000000" pitchFamily="2" charset="-18"/>
            </a:endParaRPr>
          </a:p>
        </p:txBody>
      </p:sp>
      <p:sp>
        <p:nvSpPr>
          <p:cNvPr id="40" name="pole tekstowe 39">
            <a:extLst>
              <a:ext uri="{FF2B5EF4-FFF2-40B4-BE49-F238E27FC236}">
                <a16:creationId xmlns:a16="http://schemas.microsoft.com/office/drawing/2014/main" id="{51C223B5-EB7D-4942-8796-30AE2E6EE4F1}"/>
              </a:ext>
            </a:extLst>
          </p:cNvPr>
          <p:cNvSpPr txBox="1"/>
          <p:nvPr/>
        </p:nvSpPr>
        <p:spPr>
          <a:xfrm>
            <a:off x="3767855" y="3377638"/>
            <a:ext cx="526142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600" dirty="0">
                <a:solidFill>
                  <a:schemeClr val="tx1"/>
                </a:solidFill>
                <a:latin typeface="Titillium Web" panose="00000500000000000000" pitchFamily="2" charset="-18"/>
              </a:rPr>
              <a:t>Dodanie produktu do koszyka</a:t>
            </a:r>
            <a:endParaRPr lang="en-GB" sz="1600" dirty="0">
              <a:solidFill>
                <a:schemeClr val="tx1"/>
              </a:solidFill>
              <a:latin typeface="Titillium Web" panose="00000500000000000000" pitchFamily="2" charset="-18"/>
            </a:endParaRPr>
          </a:p>
        </p:txBody>
      </p:sp>
      <p:sp>
        <p:nvSpPr>
          <p:cNvPr id="41" name="pole tekstowe 40">
            <a:extLst>
              <a:ext uri="{FF2B5EF4-FFF2-40B4-BE49-F238E27FC236}">
                <a16:creationId xmlns:a16="http://schemas.microsoft.com/office/drawing/2014/main" id="{95075CBA-78D0-451C-920D-2B085571D461}"/>
              </a:ext>
            </a:extLst>
          </p:cNvPr>
          <p:cNvSpPr txBox="1"/>
          <p:nvPr/>
        </p:nvSpPr>
        <p:spPr>
          <a:xfrm>
            <a:off x="3767855" y="3749439"/>
            <a:ext cx="526142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600" dirty="0">
                <a:solidFill>
                  <a:schemeClr val="tx1"/>
                </a:solidFill>
                <a:latin typeface="Titillium Web" panose="00000500000000000000" pitchFamily="2" charset="-18"/>
              </a:rPr>
              <a:t>Usunięcie produktu o podanym ID z koszyka</a:t>
            </a:r>
            <a:endParaRPr lang="en-GB" sz="1600" dirty="0">
              <a:solidFill>
                <a:schemeClr val="tx1"/>
              </a:solidFill>
              <a:latin typeface="Titillium Web" panose="00000500000000000000" pitchFamily="2" charset="-18"/>
            </a:endParaRPr>
          </a:p>
        </p:txBody>
      </p:sp>
      <p:sp>
        <p:nvSpPr>
          <p:cNvPr id="42" name="pole tekstowe 41">
            <a:extLst>
              <a:ext uri="{FF2B5EF4-FFF2-40B4-BE49-F238E27FC236}">
                <a16:creationId xmlns:a16="http://schemas.microsoft.com/office/drawing/2014/main" id="{C990B706-9B38-4EDA-9C88-1F316E42501F}"/>
              </a:ext>
            </a:extLst>
          </p:cNvPr>
          <p:cNvSpPr txBox="1"/>
          <p:nvPr/>
        </p:nvSpPr>
        <p:spPr>
          <a:xfrm>
            <a:off x="3767855" y="4164351"/>
            <a:ext cx="526142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600" dirty="0">
                <a:solidFill>
                  <a:schemeClr val="tx1"/>
                </a:solidFill>
                <a:latin typeface="Titillium Web" panose="00000500000000000000" pitchFamily="2" charset="-18"/>
              </a:rPr>
              <a:t>Zaktualizowanie ilości danego produktu w koszyku</a:t>
            </a:r>
            <a:endParaRPr lang="en-GB" sz="1600" dirty="0">
              <a:solidFill>
                <a:schemeClr val="tx1"/>
              </a:solidFill>
              <a:latin typeface="Titillium Web" panose="00000500000000000000" pitchFamily="2" charset="-18"/>
            </a:endParaRPr>
          </a:p>
        </p:txBody>
      </p:sp>
      <p:cxnSp>
        <p:nvCxnSpPr>
          <p:cNvPr id="9" name="Łącznik prosty 8">
            <a:extLst>
              <a:ext uri="{FF2B5EF4-FFF2-40B4-BE49-F238E27FC236}">
                <a16:creationId xmlns:a16="http://schemas.microsoft.com/office/drawing/2014/main" id="{0A99E5AD-C65B-48C0-80EF-E24BB7B534DE}"/>
              </a:ext>
            </a:extLst>
          </p:cNvPr>
          <p:cNvCxnSpPr>
            <a:cxnSpLocks/>
          </p:cNvCxnSpPr>
          <p:nvPr/>
        </p:nvCxnSpPr>
        <p:spPr>
          <a:xfrm>
            <a:off x="3518432" y="906517"/>
            <a:ext cx="0" cy="38226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pole tekstowe 52">
            <a:extLst>
              <a:ext uri="{FF2B5EF4-FFF2-40B4-BE49-F238E27FC236}">
                <a16:creationId xmlns:a16="http://schemas.microsoft.com/office/drawing/2014/main" id="{2F502160-0E52-49FC-B0B1-A2BDD700381B}"/>
              </a:ext>
            </a:extLst>
          </p:cNvPr>
          <p:cNvSpPr txBox="1"/>
          <p:nvPr/>
        </p:nvSpPr>
        <p:spPr>
          <a:xfrm>
            <a:off x="431780" y="1021588"/>
            <a:ext cx="276957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600" b="1" dirty="0">
                <a:solidFill>
                  <a:schemeClr val="accent4">
                    <a:lumMod val="50000"/>
                  </a:schemeClr>
                </a:solidFill>
                <a:latin typeface="Titillium Web" panose="00000500000000000000" pitchFamily="2" charset="-18"/>
                <a:sym typeface="Quantico"/>
              </a:rPr>
              <a:t>POST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  <a:latin typeface="Titillium Web" panose="00000500000000000000" pitchFamily="2" charset="-18"/>
                <a:sym typeface="Quantico"/>
              </a:rPr>
              <a:t> /</a:t>
            </a:r>
            <a:r>
              <a:rPr lang="pl-PL" sz="1600" dirty="0" err="1">
                <a:solidFill>
                  <a:schemeClr val="accent4">
                    <a:lumMod val="50000"/>
                  </a:schemeClr>
                </a:solidFill>
                <a:latin typeface="Titillium Web" panose="00000500000000000000" pitchFamily="2" charset="-18"/>
                <a:sym typeface="Quantico"/>
              </a:rPr>
              <a:t>api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  <a:latin typeface="Titillium Web" panose="00000500000000000000" pitchFamily="2" charset="-18"/>
                <a:sym typeface="Quantico"/>
              </a:rPr>
              <a:t>/</a:t>
            </a:r>
            <a:r>
              <a:rPr lang="pl-PL" sz="1600" dirty="0" err="1">
                <a:solidFill>
                  <a:schemeClr val="accent4">
                    <a:lumMod val="50000"/>
                  </a:schemeClr>
                </a:solidFill>
                <a:latin typeface="Titillium Web" panose="00000500000000000000" pitchFamily="2" charset="-18"/>
                <a:sym typeface="Quantico"/>
              </a:rPr>
              <a:t>token</a:t>
            </a:r>
            <a:endParaRPr lang="en-GB" sz="1600" dirty="0">
              <a:solidFill>
                <a:schemeClr val="accent4">
                  <a:lumMod val="50000"/>
                </a:schemeClr>
              </a:solidFill>
              <a:latin typeface="Titillium Web" panose="00000500000000000000" pitchFamily="2" charset="-18"/>
            </a:endParaRPr>
          </a:p>
        </p:txBody>
      </p:sp>
      <p:sp>
        <p:nvSpPr>
          <p:cNvPr id="54" name="pole tekstowe 53">
            <a:extLst>
              <a:ext uri="{FF2B5EF4-FFF2-40B4-BE49-F238E27FC236}">
                <a16:creationId xmlns:a16="http://schemas.microsoft.com/office/drawing/2014/main" id="{21377AE0-6A02-46A7-B379-CDE9013DAE72}"/>
              </a:ext>
            </a:extLst>
          </p:cNvPr>
          <p:cNvSpPr txBox="1"/>
          <p:nvPr/>
        </p:nvSpPr>
        <p:spPr>
          <a:xfrm>
            <a:off x="3767855" y="1021588"/>
            <a:ext cx="526142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600" dirty="0">
                <a:solidFill>
                  <a:schemeClr val="tx1"/>
                </a:solidFill>
                <a:latin typeface="Titillium Web" panose="00000500000000000000" pitchFamily="2" charset="-18"/>
              </a:rPr>
              <a:t>Logowanie użytkownika</a:t>
            </a:r>
            <a:endParaRPr lang="en-GB" sz="1600" dirty="0">
              <a:solidFill>
                <a:schemeClr val="tx1"/>
              </a:solidFill>
              <a:latin typeface="Titillium Web" panose="00000500000000000000" pitchFamily="2" charset="-18"/>
            </a:endParaRP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30622FE9-3D36-438D-8BC8-C2023220235D}"/>
              </a:ext>
            </a:extLst>
          </p:cNvPr>
          <p:cNvSpPr txBox="1"/>
          <p:nvPr/>
        </p:nvSpPr>
        <p:spPr>
          <a:xfrm>
            <a:off x="330124" y="408524"/>
            <a:ext cx="41417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b="1" dirty="0" err="1">
                <a:latin typeface="Titillium Web" panose="00000500000000000000" pitchFamily="2" charset="-18"/>
              </a:rPr>
              <a:t>Endpointy</a:t>
            </a:r>
            <a:r>
              <a:rPr lang="pl-PL" sz="2400" b="1" dirty="0">
                <a:latin typeface="Titillium Web" panose="00000500000000000000" pitchFamily="2" charset="-18"/>
              </a:rPr>
              <a:t> dla użytkownika:</a:t>
            </a:r>
            <a:endParaRPr lang="en-GB" sz="2400" b="1" dirty="0">
              <a:latin typeface="Titillium Web" panose="00000500000000000000" pitchFamily="2" charset="-18"/>
            </a:endParaRPr>
          </a:p>
        </p:txBody>
      </p:sp>
      <p:sp>
        <p:nvSpPr>
          <p:cNvPr id="23" name="pole tekstowe 22">
            <a:extLst>
              <a:ext uri="{FF2B5EF4-FFF2-40B4-BE49-F238E27FC236}">
                <a16:creationId xmlns:a16="http://schemas.microsoft.com/office/drawing/2014/main" id="{B5FB81EE-892A-4688-BCC3-83332F083B17}"/>
              </a:ext>
            </a:extLst>
          </p:cNvPr>
          <p:cNvSpPr txBox="1"/>
          <p:nvPr/>
        </p:nvSpPr>
        <p:spPr>
          <a:xfrm>
            <a:off x="430273" y="4559607"/>
            <a:ext cx="241574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600" b="1" dirty="0">
                <a:solidFill>
                  <a:srgbClr val="00B0F0"/>
                </a:solidFill>
                <a:latin typeface="Titillium Web" panose="00000500000000000000" pitchFamily="2" charset="-18"/>
                <a:ea typeface="Quantico"/>
                <a:cs typeface="Quantico"/>
                <a:sym typeface="Quantico"/>
              </a:rPr>
              <a:t>GET</a:t>
            </a:r>
            <a:r>
              <a:rPr lang="pl-PL" sz="1600" dirty="0">
                <a:solidFill>
                  <a:srgbClr val="00B0F0"/>
                </a:solidFill>
                <a:latin typeface="Titillium Web" panose="00000500000000000000" pitchFamily="2" charset="-18"/>
                <a:ea typeface="Quantico"/>
                <a:cs typeface="Quantico"/>
                <a:sym typeface="Quantico"/>
              </a:rPr>
              <a:t> /</a:t>
            </a:r>
            <a:r>
              <a:rPr lang="pl-PL" sz="1600" dirty="0" err="1">
                <a:solidFill>
                  <a:srgbClr val="00B0F0"/>
                </a:solidFill>
                <a:latin typeface="Titillium Web" panose="00000500000000000000" pitchFamily="2" charset="-18"/>
                <a:ea typeface="Quantico"/>
                <a:cs typeface="Quantico"/>
                <a:sym typeface="Quantico"/>
              </a:rPr>
              <a:t>api</a:t>
            </a:r>
            <a:r>
              <a:rPr lang="pl-PL" sz="1600" dirty="0">
                <a:solidFill>
                  <a:srgbClr val="00B0F0"/>
                </a:solidFill>
                <a:latin typeface="Titillium Web" panose="00000500000000000000" pitchFamily="2" charset="-18"/>
                <a:ea typeface="Quantico"/>
                <a:cs typeface="Quantico"/>
                <a:sym typeface="Quantico"/>
              </a:rPr>
              <a:t>/products/</a:t>
            </a:r>
            <a:endParaRPr lang="en-GB" sz="1600" dirty="0">
              <a:solidFill>
                <a:srgbClr val="00B0F0"/>
              </a:solidFill>
              <a:latin typeface="Titillium Web" panose="00000500000000000000" pitchFamily="2" charset="-18"/>
            </a:endParaRPr>
          </a:p>
        </p:txBody>
      </p:sp>
      <p:sp>
        <p:nvSpPr>
          <p:cNvPr id="29" name="pole tekstowe 28">
            <a:extLst>
              <a:ext uri="{FF2B5EF4-FFF2-40B4-BE49-F238E27FC236}">
                <a16:creationId xmlns:a16="http://schemas.microsoft.com/office/drawing/2014/main" id="{8BA6757A-7545-4B78-81D8-420819A455BB}"/>
              </a:ext>
            </a:extLst>
          </p:cNvPr>
          <p:cNvSpPr txBox="1"/>
          <p:nvPr/>
        </p:nvSpPr>
        <p:spPr>
          <a:xfrm>
            <a:off x="3763612" y="4559607"/>
            <a:ext cx="416638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600" dirty="0">
                <a:solidFill>
                  <a:schemeClr val="tx1"/>
                </a:solidFill>
                <a:latin typeface="Titillium Web" panose="00000500000000000000" pitchFamily="2" charset="-18"/>
              </a:rPr>
              <a:t>Pokazanie wszystkich produktów z paginacją</a:t>
            </a:r>
            <a:endParaRPr lang="en-GB" sz="1600" dirty="0">
              <a:solidFill>
                <a:schemeClr val="tx1"/>
              </a:solidFill>
              <a:latin typeface="Titillium Web" panose="00000500000000000000" pitchFamily="2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1960952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bg1"/>
                </a:solidFill>
              </a:rPr>
              <a:t>7</a:t>
            </a:fld>
            <a:endParaRPr>
              <a:solidFill>
                <a:schemeClr val="bg1"/>
              </a:solidFill>
            </a:endParaRPr>
          </a:p>
        </p:txBody>
      </p:sp>
      <p:sp>
        <p:nvSpPr>
          <p:cNvPr id="33" name="pole tekstowe 32">
            <a:extLst>
              <a:ext uri="{FF2B5EF4-FFF2-40B4-BE49-F238E27FC236}">
                <a16:creationId xmlns:a16="http://schemas.microsoft.com/office/drawing/2014/main" id="{48DA3BF0-7C70-417B-8615-856932DE36ED}"/>
              </a:ext>
            </a:extLst>
          </p:cNvPr>
          <p:cNvSpPr txBox="1"/>
          <p:nvPr/>
        </p:nvSpPr>
        <p:spPr>
          <a:xfrm>
            <a:off x="443877" y="1800492"/>
            <a:ext cx="254097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600" b="1" dirty="0">
                <a:solidFill>
                  <a:schemeClr val="accent4">
                    <a:lumMod val="50000"/>
                  </a:schemeClr>
                </a:solidFill>
                <a:latin typeface="Titillium Web" panose="00000500000000000000" pitchFamily="2" charset="-18"/>
                <a:sym typeface="Quantico"/>
              </a:rPr>
              <a:t>POST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  <a:latin typeface="Titillium Web" panose="00000500000000000000" pitchFamily="2" charset="-18"/>
                <a:sym typeface="Quantico"/>
              </a:rPr>
              <a:t> /</a:t>
            </a:r>
            <a:r>
              <a:rPr lang="pl-PL" sz="1600" dirty="0" err="1">
                <a:solidFill>
                  <a:schemeClr val="accent4">
                    <a:lumMod val="50000"/>
                  </a:schemeClr>
                </a:solidFill>
                <a:latin typeface="Titillium Web" panose="00000500000000000000" pitchFamily="2" charset="-18"/>
                <a:sym typeface="Quantico"/>
              </a:rPr>
              <a:t>api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  <a:latin typeface="Titillium Web" panose="00000500000000000000" pitchFamily="2" charset="-18"/>
                <a:sym typeface="Quantico"/>
              </a:rPr>
              <a:t>/products</a:t>
            </a:r>
            <a:endParaRPr lang="en-GB" sz="1600" dirty="0">
              <a:solidFill>
                <a:schemeClr val="accent4">
                  <a:lumMod val="50000"/>
                </a:schemeClr>
              </a:solidFill>
              <a:latin typeface="Titillium Web" panose="00000500000000000000" pitchFamily="2" charset="-18"/>
            </a:endParaRPr>
          </a:p>
        </p:txBody>
      </p:sp>
      <p:sp>
        <p:nvSpPr>
          <p:cNvPr id="34" name="pole tekstowe 33">
            <a:extLst>
              <a:ext uri="{FF2B5EF4-FFF2-40B4-BE49-F238E27FC236}">
                <a16:creationId xmlns:a16="http://schemas.microsoft.com/office/drawing/2014/main" id="{D65D2629-F138-4750-8190-240C3DA44EE6}"/>
              </a:ext>
            </a:extLst>
          </p:cNvPr>
          <p:cNvSpPr txBox="1"/>
          <p:nvPr/>
        </p:nvSpPr>
        <p:spPr>
          <a:xfrm>
            <a:off x="443877" y="3751308"/>
            <a:ext cx="22291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600" b="1" dirty="0">
                <a:solidFill>
                  <a:schemeClr val="accent4">
                    <a:lumMod val="75000"/>
                  </a:schemeClr>
                </a:solidFill>
                <a:latin typeface="Titillium Web" panose="00000500000000000000" pitchFamily="2" charset="-18"/>
                <a:sym typeface="Quantico"/>
              </a:rPr>
              <a:t>PATCH</a:t>
            </a:r>
            <a:r>
              <a:rPr lang="pl-PL" sz="1600" dirty="0">
                <a:solidFill>
                  <a:schemeClr val="accent4">
                    <a:lumMod val="75000"/>
                  </a:schemeClr>
                </a:solidFill>
                <a:latin typeface="Titillium Web" panose="00000500000000000000" pitchFamily="2" charset="-18"/>
                <a:sym typeface="Quantico"/>
              </a:rPr>
              <a:t> /</a:t>
            </a:r>
            <a:r>
              <a:rPr lang="pl-PL" sz="1600" dirty="0" err="1">
                <a:solidFill>
                  <a:schemeClr val="accent4">
                    <a:lumMod val="75000"/>
                  </a:schemeClr>
                </a:solidFill>
                <a:latin typeface="Titillium Web" panose="00000500000000000000" pitchFamily="2" charset="-18"/>
                <a:sym typeface="Quantico"/>
              </a:rPr>
              <a:t>api</a:t>
            </a:r>
            <a:r>
              <a:rPr lang="pl-PL" sz="1600" dirty="0">
                <a:solidFill>
                  <a:schemeClr val="accent4">
                    <a:lumMod val="75000"/>
                  </a:schemeClr>
                </a:solidFill>
                <a:latin typeface="Titillium Web" panose="00000500000000000000" pitchFamily="2" charset="-18"/>
                <a:sym typeface="Quantico"/>
              </a:rPr>
              <a:t>/</a:t>
            </a:r>
            <a:r>
              <a:rPr lang="pl-PL" sz="1600" dirty="0" err="1">
                <a:solidFill>
                  <a:schemeClr val="accent4">
                    <a:lumMod val="75000"/>
                  </a:schemeClr>
                </a:solidFill>
                <a:latin typeface="Titillium Web" panose="00000500000000000000" pitchFamily="2" charset="-18"/>
                <a:sym typeface="Quantico"/>
              </a:rPr>
              <a:t>orders</a:t>
            </a:r>
            <a:r>
              <a:rPr lang="pl-PL" sz="1600" dirty="0">
                <a:solidFill>
                  <a:schemeClr val="accent4">
                    <a:lumMod val="75000"/>
                  </a:schemeClr>
                </a:solidFill>
                <a:latin typeface="Titillium Web" panose="00000500000000000000" pitchFamily="2" charset="-18"/>
                <a:sym typeface="Quantico"/>
              </a:rPr>
              <a:t>/{Id}</a:t>
            </a:r>
            <a:endParaRPr lang="en-GB" sz="1600" dirty="0">
              <a:solidFill>
                <a:schemeClr val="accent4">
                  <a:lumMod val="75000"/>
                </a:schemeClr>
              </a:solidFill>
              <a:latin typeface="Titillium Web" panose="00000500000000000000" pitchFamily="2" charset="-18"/>
            </a:endParaRPr>
          </a:p>
        </p:txBody>
      </p:sp>
      <p:sp>
        <p:nvSpPr>
          <p:cNvPr id="35" name="pole tekstowe 34">
            <a:extLst>
              <a:ext uri="{FF2B5EF4-FFF2-40B4-BE49-F238E27FC236}">
                <a16:creationId xmlns:a16="http://schemas.microsoft.com/office/drawing/2014/main" id="{EFA4927A-7545-41CE-A837-05AB5F552C3A}"/>
              </a:ext>
            </a:extLst>
          </p:cNvPr>
          <p:cNvSpPr txBox="1"/>
          <p:nvPr/>
        </p:nvSpPr>
        <p:spPr>
          <a:xfrm>
            <a:off x="443877" y="1394840"/>
            <a:ext cx="241574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600" b="1" dirty="0">
                <a:solidFill>
                  <a:srgbClr val="00B0F0"/>
                </a:solidFill>
                <a:latin typeface="Titillium Web" panose="00000500000000000000" pitchFamily="2" charset="-18"/>
                <a:ea typeface="Quantico"/>
                <a:cs typeface="Quantico"/>
                <a:sym typeface="Quantico"/>
              </a:rPr>
              <a:t>GET</a:t>
            </a:r>
            <a:r>
              <a:rPr lang="pl-PL" sz="1600" dirty="0">
                <a:solidFill>
                  <a:srgbClr val="00B0F0"/>
                </a:solidFill>
                <a:latin typeface="Titillium Web" panose="00000500000000000000" pitchFamily="2" charset="-18"/>
                <a:ea typeface="Quantico"/>
                <a:cs typeface="Quantico"/>
                <a:sym typeface="Quantico"/>
              </a:rPr>
              <a:t> /</a:t>
            </a:r>
            <a:r>
              <a:rPr lang="pl-PL" sz="1600" dirty="0" err="1">
                <a:solidFill>
                  <a:srgbClr val="00B0F0"/>
                </a:solidFill>
                <a:latin typeface="Titillium Web" panose="00000500000000000000" pitchFamily="2" charset="-18"/>
                <a:ea typeface="Quantico"/>
                <a:cs typeface="Quantico"/>
                <a:sym typeface="Quantico"/>
              </a:rPr>
              <a:t>api</a:t>
            </a:r>
            <a:r>
              <a:rPr lang="pl-PL" sz="1600" dirty="0">
                <a:solidFill>
                  <a:srgbClr val="00B0F0"/>
                </a:solidFill>
                <a:latin typeface="Titillium Web" panose="00000500000000000000" pitchFamily="2" charset="-18"/>
                <a:ea typeface="Quantico"/>
                <a:cs typeface="Quantico"/>
                <a:sym typeface="Quantico"/>
              </a:rPr>
              <a:t>/products/</a:t>
            </a:r>
            <a:r>
              <a:rPr lang="pl-PL" sz="1600" dirty="0" err="1">
                <a:solidFill>
                  <a:srgbClr val="00B0F0"/>
                </a:solidFill>
                <a:latin typeface="Titillium Web" panose="00000500000000000000" pitchFamily="2" charset="-18"/>
                <a:ea typeface="Quantico"/>
                <a:cs typeface="Quantico"/>
                <a:sym typeface="Quantico"/>
              </a:rPr>
              <a:t>all</a:t>
            </a:r>
            <a:endParaRPr lang="en-GB" sz="1600" dirty="0">
              <a:solidFill>
                <a:srgbClr val="00B0F0"/>
              </a:solidFill>
              <a:latin typeface="Titillium Web" panose="00000500000000000000" pitchFamily="2" charset="-18"/>
            </a:endParaRPr>
          </a:p>
        </p:txBody>
      </p:sp>
      <p:sp>
        <p:nvSpPr>
          <p:cNvPr id="43" name="pole tekstowe 42">
            <a:extLst>
              <a:ext uri="{FF2B5EF4-FFF2-40B4-BE49-F238E27FC236}">
                <a16:creationId xmlns:a16="http://schemas.microsoft.com/office/drawing/2014/main" id="{38172C91-8D4E-44ED-8B32-50CE1A4D22AF}"/>
              </a:ext>
            </a:extLst>
          </p:cNvPr>
          <p:cNvSpPr txBox="1"/>
          <p:nvPr/>
        </p:nvSpPr>
        <p:spPr>
          <a:xfrm>
            <a:off x="3705073" y="1394840"/>
            <a:ext cx="416638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600" dirty="0">
                <a:solidFill>
                  <a:schemeClr val="tx1"/>
                </a:solidFill>
                <a:latin typeface="Titillium Web" panose="00000500000000000000" pitchFamily="2" charset="-18"/>
              </a:rPr>
              <a:t>Pokazanie wszystkich produktów</a:t>
            </a:r>
            <a:endParaRPr lang="en-GB" sz="1600" dirty="0">
              <a:solidFill>
                <a:schemeClr val="tx1"/>
              </a:solidFill>
              <a:latin typeface="Titillium Web" panose="00000500000000000000" pitchFamily="2" charset="-18"/>
            </a:endParaRPr>
          </a:p>
        </p:txBody>
      </p:sp>
      <p:cxnSp>
        <p:nvCxnSpPr>
          <p:cNvPr id="9" name="Łącznik prosty 8">
            <a:extLst>
              <a:ext uri="{FF2B5EF4-FFF2-40B4-BE49-F238E27FC236}">
                <a16:creationId xmlns:a16="http://schemas.microsoft.com/office/drawing/2014/main" id="{0A99E5AD-C65B-48C0-80EF-E24BB7B534DE}"/>
              </a:ext>
            </a:extLst>
          </p:cNvPr>
          <p:cNvCxnSpPr>
            <a:cxnSpLocks/>
          </p:cNvCxnSpPr>
          <p:nvPr/>
        </p:nvCxnSpPr>
        <p:spPr>
          <a:xfrm>
            <a:off x="3518432" y="1398141"/>
            <a:ext cx="0" cy="27110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pole tekstowe 44">
            <a:extLst>
              <a:ext uri="{FF2B5EF4-FFF2-40B4-BE49-F238E27FC236}">
                <a16:creationId xmlns:a16="http://schemas.microsoft.com/office/drawing/2014/main" id="{E4840A1E-DA87-412C-BB38-65ABE8CBEDC0}"/>
              </a:ext>
            </a:extLst>
          </p:cNvPr>
          <p:cNvSpPr txBox="1"/>
          <p:nvPr/>
        </p:nvSpPr>
        <p:spPr>
          <a:xfrm>
            <a:off x="443878" y="2193586"/>
            <a:ext cx="25409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600" b="1" dirty="0">
                <a:solidFill>
                  <a:srgbClr val="FF0000"/>
                </a:solidFill>
                <a:latin typeface="Titillium Web" panose="00000500000000000000" pitchFamily="2" charset="-18"/>
                <a:ea typeface="Quantico"/>
                <a:cs typeface="Quantico"/>
                <a:sym typeface="Quantico"/>
              </a:rPr>
              <a:t>DELETE</a:t>
            </a:r>
            <a:r>
              <a:rPr lang="pl-PL" sz="1600" dirty="0">
                <a:solidFill>
                  <a:srgbClr val="FF0000"/>
                </a:solidFill>
                <a:latin typeface="Titillium Web" panose="00000500000000000000" pitchFamily="2" charset="-18"/>
                <a:ea typeface="Quantico"/>
                <a:cs typeface="Quantico"/>
                <a:sym typeface="Quantico"/>
              </a:rPr>
              <a:t> /</a:t>
            </a:r>
            <a:r>
              <a:rPr lang="pl-PL" sz="1600" dirty="0" err="1">
                <a:solidFill>
                  <a:srgbClr val="FF0000"/>
                </a:solidFill>
                <a:latin typeface="Titillium Web" panose="00000500000000000000" pitchFamily="2" charset="-18"/>
                <a:ea typeface="Quantico"/>
                <a:cs typeface="Quantico"/>
                <a:sym typeface="Quantico"/>
              </a:rPr>
              <a:t>api</a:t>
            </a:r>
            <a:r>
              <a:rPr lang="pl-PL" sz="1600" dirty="0">
                <a:solidFill>
                  <a:srgbClr val="FF0000"/>
                </a:solidFill>
                <a:latin typeface="Titillium Web" panose="00000500000000000000" pitchFamily="2" charset="-18"/>
                <a:ea typeface="Quantico"/>
                <a:cs typeface="Quantico"/>
                <a:sym typeface="Quantico"/>
              </a:rPr>
              <a:t>/products/{Id}</a:t>
            </a:r>
            <a:endParaRPr lang="en-GB" sz="1600" dirty="0">
              <a:solidFill>
                <a:srgbClr val="FF0000"/>
              </a:solidFill>
              <a:latin typeface="Titillium Web" panose="00000500000000000000" pitchFamily="2" charset="-18"/>
            </a:endParaRPr>
          </a:p>
        </p:txBody>
      </p:sp>
      <p:sp>
        <p:nvSpPr>
          <p:cNvPr id="46" name="pole tekstowe 45">
            <a:extLst>
              <a:ext uri="{FF2B5EF4-FFF2-40B4-BE49-F238E27FC236}">
                <a16:creationId xmlns:a16="http://schemas.microsoft.com/office/drawing/2014/main" id="{6550B4FB-7C6A-40C5-8057-C081B9E11EA6}"/>
              </a:ext>
            </a:extLst>
          </p:cNvPr>
          <p:cNvSpPr txBox="1"/>
          <p:nvPr/>
        </p:nvSpPr>
        <p:spPr>
          <a:xfrm>
            <a:off x="443878" y="2596083"/>
            <a:ext cx="231292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600" b="1" dirty="0">
                <a:solidFill>
                  <a:srgbClr val="FFC000"/>
                </a:solidFill>
                <a:latin typeface="Titillium Web" panose="00000500000000000000" pitchFamily="2" charset="-18"/>
                <a:ea typeface="Quantico"/>
                <a:cs typeface="Quantico"/>
                <a:sym typeface="Quantico"/>
              </a:rPr>
              <a:t>PUT</a:t>
            </a:r>
            <a:r>
              <a:rPr lang="pl-PL" sz="1600" dirty="0">
                <a:solidFill>
                  <a:srgbClr val="FFC000"/>
                </a:solidFill>
                <a:latin typeface="Titillium Web" panose="00000500000000000000" pitchFamily="2" charset="-18"/>
                <a:ea typeface="Quantico"/>
                <a:cs typeface="Quantico"/>
                <a:sym typeface="Quantico"/>
              </a:rPr>
              <a:t> /</a:t>
            </a:r>
            <a:r>
              <a:rPr lang="pl-PL" sz="1600" dirty="0" err="1">
                <a:solidFill>
                  <a:srgbClr val="FFC000"/>
                </a:solidFill>
                <a:latin typeface="Titillium Web" panose="00000500000000000000" pitchFamily="2" charset="-18"/>
                <a:ea typeface="Quantico"/>
                <a:cs typeface="Quantico"/>
                <a:sym typeface="Quantico"/>
              </a:rPr>
              <a:t>api</a:t>
            </a:r>
            <a:r>
              <a:rPr lang="pl-PL" sz="1600" dirty="0">
                <a:solidFill>
                  <a:srgbClr val="FFC000"/>
                </a:solidFill>
                <a:latin typeface="Titillium Web" panose="00000500000000000000" pitchFamily="2" charset="-18"/>
                <a:ea typeface="Quantico"/>
                <a:cs typeface="Quantico"/>
                <a:sym typeface="Quantico"/>
              </a:rPr>
              <a:t>/products/{Id}</a:t>
            </a:r>
            <a:endParaRPr lang="en-GB" sz="1600" dirty="0">
              <a:solidFill>
                <a:srgbClr val="FFC000"/>
              </a:solidFill>
              <a:latin typeface="Titillium Web" panose="00000500000000000000" pitchFamily="2" charset="-18"/>
            </a:endParaRPr>
          </a:p>
        </p:txBody>
      </p:sp>
      <p:sp>
        <p:nvSpPr>
          <p:cNvPr id="50" name="pole tekstowe 49">
            <a:extLst>
              <a:ext uri="{FF2B5EF4-FFF2-40B4-BE49-F238E27FC236}">
                <a16:creationId xmlns:a16="http://schemas.microsoft.com/office/drawing/2014/main" id="{DCBBCC3F-4B71-43E6-96A7-D29D5798B13B}"/>
              </a:ext>
            </a:extLst>
          </p:cNvPr>
          <p:cNvSpPr txBox="1"/>
          <p:nvPr/>
        </p:nvSpPr>
        <p:spPr>
          <a:xfrm>
            <a:off x="443877" y="2981158"/>
            <a:ext cx="241574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600" b="1" dirty="0">
                <a:solidFill>
                  <a:srgbClr val="00B0F0"/>
                </a:solidFill>
                <a:latin typeface="Titillium Web" panose="00000500000000000000" pitchFamily="2" charset="-18"/>
                <a:ea typeface="Quantico"/>
                <a:cs typeface="Quantico"/>
                <a:sym typeface="Quantico"/>
              </a:rPr>
              <a:t>GET</a:t>
            </a:r>
            <a:r>
              <a:rPr lang="pl-PL" sz="1600" dirty="0">
                <a:solidFill>
                  <a:srgbClr val="00B0F0"/>
                </a:solidFill>
                <a:latin typeface="Titillium Web" panose="00000500000000000000" pitchFamily="2" charset="-18"/>
                <a:ea typeface="Quantico"/>
                <a:cs typeface="Quantico"/>
                <a:sym typeface="Quantico"/>
              </a:rPr>
              <a:t> /</a:t>
            </a:r>
            <a:r>
              <a:rPr lang="pl-PL" sz="1600" dirty="0" err="1">
                <a:solidFill>
                  <a:srgbClr val="00B0F0"/>
                </a:solidFill>
                <a:latin typeface="Titillium Web" panose="00000500000000000000" pitchFamily="2" charset="-18"/>
                <a:ea typeface="Quantico"/>
                <a:cs typeface="Quantico"/>
                <a:sym typeface="Quantico"/>
              </a:rPr>
              <a:t>api</a:t>
            </a:r>
            <a:r>
              <a:rPr lang="pl-PL" sz="1600" dirty="0">
                <a:solidFill>
                  <a:srgbClr val="00B0F0"/>
                </a:solidFill>
                <a:latin typeface="Titillium Web" panose="00000500000000000000" pitchFamily="2" charset="-18"/>
                <a:ea typeface="Quantico"/>
                <a:cs typeface="Quantico"/>
                <a:sym typeface="Quantico"/>
              </a:rPr>
              <a:t>/</a:t>
            </a:r>
            <a:r>
              <a:rPr lang="pl-PL" sz="1600" dirty="0" err="1">
                <a:solidFill>
                  <a:srgbClr val="00B0F0"/>
                </a:solidFill>
                <a:latin typeface="Titillium Web" panose="00000500000000000000" pitchFamily="2" charset="-18"/>
                <a:ea typeface="Quantico"/>
                <a:cs typeface="Quantico"/>
                <a:sym typeface="Quantico"/>
              </a:rPr>
              <a:t>ordres</a:t>
            </a:r>
            <a:r>
              <a:rPr lang="pl-PL" sz="1600" dirty="0">
                <a:solidFill>
                  <a:srgbClr val="00B0F0"/>
                </a:solidFill>
                <a:latin typeface="Titillium Web" panose="00000500000000000000" pitchFamily="2" charset="-18"/>
                <a:ea typeface="Quantico"/>
                <a:cs typeface="Quantico"/>
                <a:sym typeface="Quantico"/>
              </a:rPr>
              <a:t>/</a:t>
            </a:r>
            <a:r>
              <a:rPr lang="pl-PL" sz="1600" dirty="0" err="1">
                <a:solidFill>
                  <a:srgbClr val="00B0F0"/>
                </a:solidFill>
                <a:latin typeface="Titillium Web" panose="00000500000000000000" pitchFamily="2" charset="-18"/>
                <a:ea typeface="Quantico"/>
                <a:cs typeface="Quantico"/>
                <a:sym typeface="Quantico"/>
              </a:rPr>
              <a:t>all</a:t>
            </a:r>
            <a:endParaRPr lang="en-GB" sz="1600" dirty="0">
              <a:solidFill>
                <a:srgbClr val="00B0F0"/>
              </a:solidFill>
              <a:latin typeface="Titillium Web" panose="00000500000000000000" pitchFamily="2" charset="-18"/>
            </a:endParaRPr>
          </a:p>
        </p:txBody>
      </p:sp>
      <p:sp>
        <p:nvSpPr>
          <p:cNvPr id="51" name="pole tekstowe 50">
            <a:extLst>
              <a:ext uri="{FF2B5EF4-FFF2-40B4-BE49-F238E27FC236}">
                <a16:creationId xmlns:a16="http://schemas.microsoft.com/office/drawing/2014/main" id="{13118242-C277-40DE-8B8C-6385184755B2}"/>
              </a:ext>
            </a:extLst>
          </p:cNvPr>
          <p:cNvSpPr txBox="1"/>
          <p:nvPr/>
        </p:nvSpPr>
        <p:spPr>
          <a:xfrm>
            <a:off x="443877" y="3366233"/>
            <a:ext cx="241574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600" b="1" dirty="0">
                <a:solidFill>
                  <a:srgbClr val="00B0F0"/>
                </a:solidFill>
                <a:latin typeface="Titillium Web" panose="00000500000000000000" pitchFamily="2" charset="-18"/>
                <a:ea typeface="Quantico"/>
                <a:cs typeface="Quantico"/>
                <a:sym typeface="Quantico"/>
              </a:rPr>
              <a:t>GET</a:t>
            </a:r>
            <a:r>
              <a:rPr lang="pl-PL" sz="1600" dirty="0">
                <a:solidFill>
                  <a:srgbClr val="00B0F0"/>
                </a:solidFill>
                <a:latin typeface="Titillium Web" panose="00000500000000000000" pitchFamily="2" charset="-18"/>
                <a:ea typeface="Quantico"/>
                <a:cs typeface="Quantico"/>
                <a:sym typeface="Quantico"/>
              </a:rPr>
              <a:t> /</a:t>
            </a:r>
            <a:r>
              <a:rPr lang="pl-PL" sz="1600" dirty="0" err="1">
                <a:solidFill>
                  <a:srgbClr val="00B0F0"/>
                </a:solidFill>
                <a:latin typeface="Titillium Web" panose="00000500000000000000" pitchFamily="2" charset="-18"/>
                <a:ea typeface="Quantico"/>
                <a:cs typeface="Quantico"/>
                <a:sym typeface="Quantico"/>
              </a:rPr>
              <a:t>api</a:t>
            </a:r>
            <a:r>
              <a:rPr lang="pl-PL" sz="1600" dirty="0">
                <a:solidFill>
                  <a:srgbClr val="00B0F0"/>
                </a:solidFill>
                <a:latin typeface="Titillium Web" panose="00000500000000000000" pitchFamily="2" charset="-18"/>
                <a:ea typeface="Quantico"/>
                <a:cs typeface="Quantico"/>
                <a:sym typeface="Quantico"/>
              </a:rPr>
              <a:t>/</a:t>
            </a:r>
            <a:r>
              <a:rPr lang="pl-PL" sz="1600" dirty="0" err="1">
                <a:solidFill>
                  <a:srgbClr val="00B0F0"/>
                </a:solidFill>
                <a:latin typeface="Titillium Web" panose="00000500000000000000" pitchFamily="2" charset="-18"/>
                <a:ea typeface="Quantico"/>
                <a:cs typeface="Quantico"/>
                <a:sym typeface="Quantico"/>
              </a:rPr>
              <a:t>ordres</a:t>
            </a:r>
            <a:r>
              <a:rPr lang="pl-PL" sz="1600" dirty="0">
                <a:solidFill>
                  <a:srgbClr val="00B0F0"/>
                </a:solidFill>
                <a:latin typeface="Titillium Web" panose="00000500000000000000" pitchFamily="2" charset="-18"/>
                <a:ea typeface="Quantico"/>
                <a:cs typeface="Quantico"/>
                <a:sym typeface="Quantico"/>
              </a:rPr>
              <a:t>/{Id}</a:t>
            </a:r>
            <a:endParaRPr lang="en-GB" sz="1600" dirty="0">
              <a:solidFill>
                <a:srgbClr val="00B0F0"/>
              </a:solidFill>
              <a:latin typeface="Titillium Web" panose="00000500000000000000" pitchFamily="2" charset="-18"/>
            </a:endParaRPr>
          </a:p>
        </p:txBody>
      </p:sp>
      <p:sp>
        <p:nvSpPr>
          <p:cNvPr id="52" name="pole tekstowe 51">
            <a:extLst>
              <a:ext uri="{FF2B5EF4-FFF2-40B4-BE49-F238E27FC236}">
                <a16:creationId xmlns:a16="http://schemas.microsoft.com/office/drawing/2014/main" id="{91119030-A80A-41B8-8A4C-53E7E7EE9FFD}"/>
              </a:ext>
            </a:extLst>
          </p:cNvPr>
          <p:cNvSpPr txBox="1"/>
          <p:nvPr/>
        </p:nvSpPr>
        <p:spPr>
          <a:xfrm>
            <a:off x="3705073" y="1775296"/>
            <a:ext cx="410542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600" dirty="0">
                <a:solidFill>
                  <a:schemeClr val="tx1"/>
                </a:solidFill>
                <a:latin typeface="Titillium Web" panose="00000500000000000000" pitchFamily="2" charset="-18"/>
              </a:rPr>
              <a:t>Stworzenie nowego produktu</a:t>
            </a:r>
            <a:endParaRPr lang="en-GB" sz="1600" dirty="0">
              <a:solidFill>
                <a:schemeClr val="tx1"/>
              </a:solidFill>
              <a:latin typeface="Titillium Web" panose="00000500000000000000" pitchFamily="2" charset="-18"/>
            </a:endParaRPr>
          </a:p>
        </p:txBody>
      </p:sp>
      <p:sp>
        <p:nvSpPr>
          <p:cNvPr id="57" name="pole tekstowe 56">
            <a:extLst>
              <a:ext uri="{FF2B5EF4-FFF2-40B4-BE49-F238E27FC236}">
                <a16:creationId xmlns:a16="http://schemas.microsoft.com/office/drawing/2014/main" id="{3446222F-2E02-466E-92D7-A32028B91A86}"/>
              </a:ext>
            </a:extLst>
          </p:cNvPr>
          <p:cNvSpPr txBox="1"/>
          <p:nvPr/>
        </p:nvSpPr>
        <p:spPr>
          <a:xfrm>
            <a:off x="3705073" y="2164940"/>
            <a:ext cx="416638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600" dirty="0">
                <a:solidFill>
                  <a:schemeClr val="tx1"/>
                </a:solidFill>
                <a:latin typeface="Titillium Web" panose="00000500000000000000" pitchFamily="2" charset="-18"/>
              </a:rPr>
              <a:t>Usuwanie produktu z aplikacji</a:t>
            </a:r>
            <a:endParaRPr lang="en-GB" sz="1600" dirty="0">
              <a:solidFill>
                <a:schemeClr val="tx1"/>
              </a:solidFill>
              <a:latin typeface="Titillium Web" panose="00000500000000000000" pitchFamily="2" charset="-18"/>
            </a:endParaRPr>
          </a:p>
        </p:txBody>
      </p:sp>
      <p:sp>
        <p:nvSpPr>
          <p:cNvPr id="58" name="pole tekstowe 57">
            <a:extLst>
              <a:ext uri="{FF2B5EF4-FFF2-40B4-BE49-F238E27FC236}">
                <a16:creationId xmlns:a16="http://schemas.microsoft.com/office/drawing/2014/main" id="{198AD45A-1CEA-42A9-9C9E-7FB097FD3C76}"/>
              </a:ext>
            </a:extLst>
          </p:cNvPr>
          <p:cNvSpPr txBox="1"/>
          <p:nvPr/>
        </p:nvSpPr>
        <p:spPr>
          <a:xfrm>
            <a:off x="3705072" y="2584173"/>
            <a:ext cx="489790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600" dirty="0">
                <a:solidFill>
                  <a:schemeClr val="tx1"/>
                </a:solidFill>
                <a:latin typeface="Titillium Web" panose="00000500000000000000" pitchFamily="2" charset="-18"/>
              </a:rPr>
              <a:t>Zaktualizowanie informacji produktu o danym Id</a:t>
            </a:r>
            <a:endParaRPr lang="en-GB" sz="1600" dirty="0">
              <a:solidFill>
                <a:schemeClr val="tx1"/>
              </a:solidFill>
              <a:latin typeface="Titillium Web" panose="00000500000000000000" pitchFamily="2" charset="-18"/>
            </a:endParaRPr>
          </a:p>
        </p:txBody>
      </p:sp>
      <p:sp>
        <p:nvSpPr>
          <p:cNvPr id="59" name="pole tekstowe 58">
            <a:extLst>
              <a:ext uri="{FF2B5EF4-FFF2-40B4-BE49-F238E27FC236}">
                <a16:creationId xmlns:a16="http://schemas.microsoft.com/office/drawing/2014/main" id="{8DEE6A25-7BC0-4146-AF12-DEA018274807}"/>
              </a:ext>
            </a:extLst>
          </p:cNvPr>
          <p:cNvSpPr txBox="1"/>
          <p:nvPr/>
        </p:nvSpPr>
        <p:spPr>
          <a:xfrm>
            <a:off x="3705073" y="2970573"/>
            <a:ext cx="416638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600" dirty="0">
                <a:solidFill>
                  <a:schemeClr val="tx1"/>
                </a:solidFill>
                <a:latin typeface="Titillium Web" panose="00000500000000000000" pitchFamily="2" charset="-18"/>
              </a:rPr>
              <a:t>Pokazanie wszystkich zamówień</a:t>
            </a:r>
            <a:endParaRPr lang="en-GB" sz="1600" dirty="0">
              <a:solidFill>
                <a:schemeClr val="tx1"/>
              </a:solidFill>
              <a:latin typeface="Titillium Web" panose="00000500000000000000" pitchFamily="2" charset="-18"/>
            </a:endParaRPr>
          </a:p>
        </p:txBody>
      </p:sp>
      <p:sp>
        <p:nvSpPr>
          <p:cNvPr id="60" name="pole tekstowe 59">
            <a:extLst>
              <a:ext uri="{FF2B5EF4-FFF2-40B4-BE49-F238E27FC236}">
                <a16:creationId xmlns:a16="http://schemas.microsoft.com/office/drawing/2014/main" id="{F0F0764F-901E-4D4E-8BC5-BA6C0CC8C08D}"/>
              </a:ext>
            </a:extLst>
          </p:cNvPr>
          <p:cNvSpPr txBox="1"/>
          <p:nvPr/>
        </p:nvSpPr>
        <p:spPr>
          <a:xfrm>
            <a:off x="3705074" y="3384244"/>
            <a:ext cx="410542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600" dirty="0">
                <a:solidFill>
                  <a:schemeClr val="tx1"/>
                </a:solidFill>
                <a:latin typeface="Titillium Web" panose="00000500000000000000" pitchFamily="2" charset="-18"/>
              </a:rPr>
              <a:t>Pokazanie zamówienia o danym Id</a:t>
            </a:r>
            <a:endParaRPr lang="en-GB" sz="1600" dirty="0">
              <a:solidFill>
                <a:schemeClr val="tx1"/>
              </a:solidFill>
              <a:latin typeface="Titillium Web" panose="00000500000000000000" pitchFamily="2" charset="-18"/>
            </a:endParaRPr>
          </a:p>
        </p:txBody>
      </p:sp>
      <p:sp>
        <p:nvSpPr>
          <p:cNvPr id="61" name="pole tekstowe 60">
            <a:extLst>
              <a:ext uri="{FF2B5EF4-FFF2-40B4-BE49-F238E27FC236}">
                <a16:creationId xmlns:a16="http://schemas.microsoft.com/office/drawing/2014/main" id="{81909682-D732-45C3-9902-FCEFA7EF32EF}"/>
              </a:ext>
            </a:extLst>
          </p:cNvPr>
          <p:cNvSpPr txBox="1"/>
          <p:nvPr/>
        </p:nvSpPr>
        <p:spPr>
          <a:xfrm>
            <a:off x="3705073" y="3770644"/>
            <a:ext cx="416638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600" dirty="0">
                <a:solidFill>
                  <a:schemeClr val="tx1"/>
                </a:solidFill>
                <a:latin typeface="Titillium Web" panose="00000500000000000000" pitchFamily="2" charset="-18"/>
              </a:rPr>
              <a:t>Zmiana statusu podanego zamówienia</a:t>
            </a:r>
            <a:endParaRPr lang="en-GB" sz="1600" dirty="0">
              <a:solidFill>
                <a:schemeClr val="tx1"/>
              </a:solidFill>
              <a:latin typeface="Titillium Web" panose="00000500000000000000" pitchFamily="2" charset="-18"/>
            </a:endParaRPr>
          </a:p>
        </p:txBody>
      </p:sp>
      <p:sp>
        <p:nvSpPr>
          <p:cNvPr id="63" name="pole tekstowe 62">
            <a:extLst>
              <a:ext uri="{FF2B5EF4-FFF2-40B4-BE49-F238E27FC236}">
                <a16:creationId xmlns:a16="http://schemas.microsoft.com/office/drawing/2014/main" id="{D69EE34F-0343-4C8E-A005-4EB1875F669D}"/>
              </a:ext>
            </a:extLst>
          </p:cNvPr>
          <p:cNvSpPr txBox="1"/>
          <p:nvPr/>
        </p:nvSpPr>
        <p:spPr>
          <a:xfrm>
            <a:off x="330124" y="408524"/>
            <a:ext cx="41417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b="1" dirty="0" err="1">
                <a:latin typeface="Titillium Web" panose="00000500000000000000" pitchFamily="2" charset="-18"/>
              </a:rPr>
              <a:t>Endpointy</a:t>
            </a:r>
            <a:r>
              <a:rPr lang="pl-PL" sz="2400" b="1" dirty="0">
                <a:latin typeface="Titillium Web" panose="00000500000000000000" pitchFamily="2" charset="-18"/>
              </a:rPr>
              <a:t> dla administratora:</a:t>
            </a:r>
            <a:endParaRPr lang="en-GB" sz="2400" b="1" dirty="0">
              <a:latin typeface="Titillium Web" panose="00000500000000000000" pitchFamily="2" charset="-18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5"/>
          <p:cNvSpPr txBox="1">
            <a:spLocks noGrp="1"/>
          </p:cNvSpPr>
          <p:nvPr>
            <p:ph type="ctrTitle"/>
          </p:nvPr>
        </p:nvSpPr>
        <p:spPr>
          <a:xfrm>
            <a:off x="855300" y="2571750"/>
            <a:ext cx="6528480" cy="1380428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6000" dirty="0"/>
              <a:t>Baza danych - UML</a:t>
            </a:r>
            <a:endParaRPr sz="6000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31B5486A-61B0-42F6-BF1E-1BA14E16FB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457259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AC448E99-FEFB-ED30-6EB4-C29683DD72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0847" y="0"/>
            <a:ext cx="4642306" cy="5143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onalbain template">
  <a:themeElements>
    <a:clrScheme name="Custom 347">
      <a:dk1>
        <a:srgbClr val="181F22"/>
      </a:dk1>
      <a:lt1>
        <a:srgbClr val="FFFFFF"/>
      </a:lt1>
      <a:dk2>
        <a:srgbClr val="677579"/>
      </a:dk2>
      <a:lt2>
        <a:srgbClr val="EBF1EE"/>
      </a:lt2>
      <a:accent1>
        <a:srgbClr val="006E85"/>
      </a:accent1>
      <a:accent2>
        <a:srgbClr val="00989A"/>
      </a:accent2>
      <a:accent3>
        <a:srgbClr val="00CCA0"/>
      </a:accent3>
      <a:accent4>
        <a:srgbClr val="3EF386"/>
      </a:accent4>
      <a:accent5>
        <a:srgbClr val="96DA4C"/>
      </a:accent5>
      <a:accent6>
        <a:srgbClr val="E2E02C"/>
      </a:accent6>
      <a:hlink>
        <a:srgbClr val="006E85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</TotalTime>
  <Words>238</Words>
  <Application>Microsoft Office PowerPoint</Application>
  <PresentationFormat>Pokaz na ekranie (16:9)</PresentationFormat>
  <Paragraphs>61</Paragraphs>
  <Slides>12</Slides>
  <Notes>12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12</vt:i4>
      </vt:variant>
    </vt:vector>
  </HeadingPairs>
  <TitlesOfParts>
    <vt:vector size="16" baseType="lpstr">
      <vt:lpstr>Arial</vt:lpstr>
      <vt:lpstr>Calibri</vt:lpstr>
      <vt:lpstr>Titillium Web</vt:lpstr>
      <vt:lpstr>Donalbain template</vt:lpstr>
      <vt:lpstr>GameCenter  sklep z grami na konsole</vt:lpstr>
      <vt:lpstr>Opis aplikacji:</vt:lpstr>
      <vt:lpstr>Zespół:</vt:lpstr>
      <vt:lpstr>Technologie:</vt:lpstr>
      <vt:lpstr>Endpointy</vt:lpstr>
      <vt:lpstr>Prezentacja programu PowerPoint</vt:lpstr>
      <vt:lpstr>Prezentacja programu PowerPoint</vt:lpstr>
      <vt:lpstr>Baza danych - UML</vt:lpstr>
      <vt:lpstr>Prezentacja programu PowerPoint</vt:lpstr>
      <vt:lpstr>Interakcja użytkowników ze sklepem - UML</vt:lpstr>
      <vt:lpstr>Prezentacja programu PowerPoint</vt:lpstr>
      <vt:lpstr>Dziekujemy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GameStart  sklep z grami komputerowymi</dc:title>
  <cp:lastModifiedBy>Arkadiusz Wieteska</cp:lastModifiedBy>
  <cp:revision>13</cp:revision>
  <dcterms:modified xsi:type="dcterms:W3CDTF">2022-05-06T07:05:25Z</dcterms:modified>
</cp:coreProperties>
</file>