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30"/>
  </p:notesMasterIdLst>
  <p:sldIdLst>
    <p:sldId id="273" r:id="rId6"/>
    <p:sldId id="478" r:id="rId7"/>
    <p:sldId id="479" r:id="rId8"/>
    <p:sldId id="480" r:id="rId9"/>
    <p:sldId id="414" r:id="rId10"/>
    <p:sldId id="501" r:id="rId11"/>
    <p:sldId id="451" r:id="rId12"/>
    <p:sldId id="452" r:id="rId13"/>
    <p:sldId id="453" r:id="rId14"/>
    <p:sldId id="454" r:id="rId15"/>
    <p:sldId id="456" r:id="rId16"/>
    <p:sldId id="455" r:id="rId17"/>
    <p:sldId id="457" r:id="rId18"/>
    <p:sldId id="458" r:id="rId19"/>
    <p:sldId id="468" r:id="rId20"/>
    <p:sldId id="459" r:id="rId21"/>
    <p:sldId id="469" r:id="rId22"/>
    <p:sldId id="470" r:id="rId23"/>
    <p:sldId id="471" r:id="rId24"/>
    <p:sldId id="472" r:id="rId25"/>
    <p:sldId id="473" r:id="rId26"/>
    <p:sldId id="474" r:id="rId27"/>
    <p:sldId id="445" r:id="rId28"/>
    <p:sldId id="271" r:id="rId29"/>
  </p:sldIdLst>
  <p:sldSz cx="10080625" cy="7559675"/>
  <p:notesSz cx="6858000" cy="9144000"/>
  <p:defaultTextStyle>
    <a:defPPr>
      <a:defRPr lang="en-GB"/>
    </a:defPPr>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vl6pPr marL="2286000" lvl="5"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6pPr>
    <a:lvl7pPr marL="2743200" lvl="6"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7pPr>
    <a:lvl8pPr marL="3200400" lvl="7"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8pPr>
    <a:lvl9pPr marL="3657600" lvl="8"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2FDB2607-1784-4EEB-B798-7EB5836EED8A}">
        <p14:showMediaCtrls xmlns:p14="http://schemas.microsoft.com/office/powerpoint/2010/main" val="1"/>
      </p:ext>
    </p:extLst>
  </p:showPr>
  <p:clrMru>
    <a:srgbClr val="800080"/>
    <a:srgbClr val="009900"/>
    <a:srgbClr val="CCFFFF"/>
    <a:srgbClr val="FFFFCC"/>
    <a:srgbClr val="FF3300"/>
    <a:srgbClr val="FFFF99"/>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213"/>
        <p:guide pos="2920"/>
      </p:guideLst>
    </p:cSldViewPr>
  </p:slide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098" name="Rectangle 2"/>
          <p:cNvSpPr>
            <a:spLocks noGrp="1"/>
          </p:cNvSpPr>
          <p:nvPr>
            <p:ph type="sldImg"/>
          </p:nvPr>
        </p:nvSpPr>
        <p:spPr>
          <a:xfrm>
            <a:off x="0" y="812800"/>
            <a:ext cx="0" cy="0"/>
          </a:xfrm>
          <a:prstGeom prst="rect">
            <a:avLst/>
          </a:prstGeom>
          <a:noFill/>
          <a:ln w="9525">
            <a:noFill/>
          </a:ln>
        </p:spPr>
      </p:sp>
      <p:sp>
        <p:nvSpPr>
          <p:cNvPr id="4099" name="Rectangle 3"/>
          <p:cNvSpPr>
            <a:spLocks noGrp="1"/>
          </p:cNvSpPr>
          <p:nvPr>
            <p:ph type="body"/>
          </p:nvPr>
        </p:nvSpPr>
        <p:spPr>
          <a:xfrm>
            <a:off x="755650" y="5078413"/>
            <a:ext cx="6046788" cy="4810125"/>
          </a:xfrm>
          <a:prstGeom prst="rect">
            <a:avLst/>
          </a:prstGeom>
          <a:noFill/>
          <a:ln w="9525">
            <a:noFill/>
          </a:ln>
        </p:spPr>
        <p:txBody>
          <a:bodyPr lIns="0" tIns="0" rIns="0" bIns="0" anchor="t" anchorCtr="0"/>
          <a:p>
            <a:pPr lvl="0"/>
            <a:endParaRPr lang="en-US" altLang="x-none" dirty="0"/>
          </a:p>
        </p:txBody>
      </p:sp>
      <p:sp>
        <p:nvSpPr>
          <p:cNvPr id="3076" name="Rectangle 4"/>
          <p:cNvSpPr>
            <a:spLocks noGrp="1"/>
          </p:cNvSpPr>
          <p:nvPr>
            <p:ph type="hdr"/>
          </p:nvPr>
        </p:nvSpPr>
        <p:spPr>
          <a:xfrm>
            <a:off x="0" y="0"/>
            <a:ext cx="3279775" cy="533400"/>
          </a:xfrm>
          <a:prstGeom prst="rect">
            <a:avLst/>
          </a:prstGeom>
          <a:noFill/>
          <a:ln w="9525">
            <a:noFill/>
            <a:miter/>
          </a:ln>
        </p:spPr>
        <p:txBody>
          <a:bodyPr lIns="0" tIns="0" rIns="0" bIns="0"/>
          <a:p>
            <a:pPr lvl="0" defTabSz="0" eaLnBrk="1" fontAlgn="base">
              <a:tabLst>
                <a:tab pos="723900" algn="l"/>
                <a:tab pos="1447800" algn="l"/>
                <a:tab pos="2171700" algn="l"/>
                <a:tab pos="2895600" algn="l"/>
              </a:tabLst>
            </a:pPr>
            <a:endParaRPr lang="en-US" altLang="x-none" sz="1400" strike="noStrike" noProof="1" dirty="0">
              <a:latin typeface="Times New Roman" panose="02020603050405020304" pitchFamily="2" charset="0"/>
              <a:ea typeface="宋体" panose="02010600030101010101" pitchFamily="2" charset="-122"/>
            </a:endParaRPr>
          </a:p>
        </p:txBody>
      </p:sp>
      <p:sp>
        <p:nvSpPr>
          <p:cNvPr id="3077" name="Rectangle 5"/>
          <p:cNvSpPr>
            <a:spLocks noGrp="1"/>
          </p:cNvSpPr>
          <p:nvPr>
            <p:ph type="dt"/>
          </p:nvPr>
        </p:nvSpPr>
        <p:spPr>
          <a:xfrm>
            <a:off x="4278313" y="0"/>
            <a:ext cx="3279775" cy="533400"/>
          </a:xfrm>
          <a:prstGeom prst="rect">
            <a:avLst/>
          </a:prstGeom>
          <a:noFill/>
          <a:ln w="9525">
            <a:noFill/>
            <a:miter/>
          </a:ln>
        </p:spPr>
        <p:txBody>
          <a:bodyPr lIns="0" tIns="0" rIns="0" bIns="0"/>
          <a:p>
            <a:pPr lvl="0" algn="r" defTabSz="0" eaLnBrk="1" fontAlgn="base">
              <a:tabLst>
                <a:tab pos="723900" algn="l"/>
                <a:tab pos="1447800" algn="l"/>
                <a:tab pos="2171700" algn="l"/>
                <a:tab pos="2895600" algn="l"/>
              </a:tabLst>
            </a:pPr>
            <a:endParaRPr lang="en-US" altLang="x-none" sz="1400" strike="noStrike" noProof="1" dirty="0">
              <a:latin typeface="Times New Roman" panose="02020603050405020304" pitchFamily="2" charset="0"/>
              <a:ea typeface="宋体" panose="02010600030101010101" pitchFamily="2" charset="-122"/>
            </a:endParaRPr>
          </a:p>
        </p:txBody>
      </p:sp>
      <p:sp>
        <p:nvSpPr>
          <p:cNvPr id="3078" name="Rectangle 6"/>
          <p:cNvSpPr>
            <a:spLocks noGrp="1"/>
          </p:cNvSpPr>
          <p:nvPr>
            <p:ph type="ftr"/>
          </p:nvPr>
        </p:nvSpPr>
        <p:spPr>
          <a:xfrm>
            <a:off x="0" y="10156825"/>
            <a:ext cx="3279775" cy="533400"/>
          </a:xfrm>
          <a:prstGeom prst="rect">
            <a:avLst/>
          </a:prstGeom>
          <a:noFill/>
          <a:ln w="9525">
            <a:noFill/>
            <a:miter/>
          </a:ln>
        </p:spPr>
        <p:txBody>
          <a:bodyPr lIns="0" tIns="0" rIns="0" bIns="0" anchor="b"/>
          <a:p>
            <a:pPr lvl="0" defTabSz="0" eaLnBrk="1" fontAlgn="base">
              <a:tabLst>
                <a:tab pos="723900" algn="l"/>
                <a:tab pos="1447800" algn="l"/>
                <a:tab pos="2171700" algn="l"/>
                <a:tab pos="2895600" algn="l"/>
              </a:tabLst>
            </a:pPr>
            <a:endParaRPr lang="en-US" altLang="x-none" sz="1400" strike="noStrike" noProof="1" dirty="0">
              <a:latin typeface="Times New Roman" panose="02020603050405020304" pitchFamily="2" charset="0"/>
              <a:ea typeface="宋体" panose="02010600030101010101" pitchFamily="2" charset="-122"/>
            </a:endParaRPr>
          </a:p>
        </p:txBody>
      </p:sp>
      <p:sp>
        <p:nvSpPr>
          <p:cNvPr id="3079" name="Rectangle 7"/>
          <p:cNvSpPr>
            <a:spLocks noGrp="1"/>
          </p:cNvSpPr>
          <p:nvPr>
            <p:ph type="sldNum"/>
          </p:nvPr>
        </p:nvSpPr>
        <p:spPr>
          <a:xfrm>
            <a:off x="4278313" y="10156825"/>
            <a:ext cx="3279775" cy="533400"/>
          </a:xfrm>
          <a:prstGeom prst="rect">
            <a:avLst/>
          </a:prstGeom>
          <a:noFill/>
          <a:ln w="9525">
            <a:noFill/>
            <a:miter/>
          </a:ln>
        </p:spPr>
        <p:txBody>
          <a:bodyPr lIns="0" tIns="0" rIns="0" bIns="0" anchor="b"/>
          <a:p>
            <a:pPr lvl="0" algn="r" defTabSz="0" eaLnBrk="1" fontAlgn="base">
              <a:tabLst>
                <a:tab pos="723900" algn="l"/>
                <a:tab pos="1447800" algn="l"/>
                <a:tab pos="2171700" algn="l"/>
                <a:tab pos="2895600" algn="l"/>
              </a:tabLst>
            </a:pPr>
            <a:fld id="{9A0DB2DC-4C9A-4742-B13C-FB6460FD3503}" type="slidenum">
              <a:rPr lang="en-GB" altLang="en-US" sz="1400" strike="noStrike" noProof="1" dirty="0">
                <a:latin typeface="Times New Roman" panose="02020603050405020304" pitchFamily="2" charset="0"/>
                <a:ea typeface="宋体" panose="02010600030101010101" pitchFamily="2" charset="-122"/>
                <a:cs typeface="+mn-ea"/>
              </a:rPr>
            </a:fld>
            <a:endParaRPr lang="en-GB" altLang="en-US" sz="1400" strike="noStrike" noProof="1" dirty="0">
              <a:latin typeface="Times New Roman" panose="02020603050405020304" pitchFamily="2"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1pPr>
    <a:lvl2pPr marL="742950" lvl="1" indent="-28575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2pPr>
    <a:lvl3pPr marL="1143000" lvl="2"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3pPr>
    <a:lvl4pPr marL="1600200" lvl="3"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4pPr>
    <a:lvl5pPr marL="2057400" lvl="4"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5pPr>
    <a:lvl6pPr marL="2286000" lvl="5"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6pPr>
    <a:lvl7pPr marL="2743200" lvl="6"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7pPr>
    <a:lvl8pPr marL="3200400" lvl="7"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8pPr>
    <a:lvl9pPr marL="3657600" lvl="8" indent="-228600" algn="l" defTabSz="449580" eaLnBrk="0" fontAlgn="base" latinLnBrk="0" hangingPunct="0">
      <a:lnSpc>
        <a:spcPct val="100000"/>
      </a:lnSpc>
      <a:spcBef>
        <a:spcPct val="30000"/>
      </a:spcBef>
      <a:spcAft>
        <a:spcPct val="0"/>
      </a:spcAft>
      <a:buSzPct val="100000"/>
      <a:buFont typeface="Times New Roman" panose="02020603050405020304" pitchFamily="2" charset="0"/>
      <a:buNone/>
      <a:defRPr sz="1200" b="0" i="0" u="none" kern="1200" baseline="0">
        <a:solidFill>
          <a:srgbClr val="000000"/>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078" y="1237197"/>
            <a:ext cx="7560469" cy="2631887"/>
          </a:xfrm>
        </p:spPr>
        <p:txBody>
          <a:bodyPr anchor="b"/>
          <a:lstStyle>
            <a:lvl1pPr algn="ctr">
              <a:defRPr sz="4960"/>
            </a:lvl1pPr>
          </a:lstStyle>
          <a:p>
            <a:pPr fontAlgn="base"/>
            <a:r>
              <a:rPr lang="zh-CN" altLang="en-US" sz="4960"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260078" y="3970580"/>
            <a:ext cx="7560469" cy="1825171"/>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pPr fontAlgn="base"/>
            <a:r>
              <a:rPr lang="zh-CN" altLang="en-US" sz="1985" strike="noStrike" noProof="1" smtClean="0"/>
              <a:t>单击此处编辑母版副标题样式</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5278" y="301625"/>
            <a:ext cx="2267347" cy="58102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03238" y="301625"/>
            <a:ext cx="6670600" cy="58102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078" y="1237197"/>
            <a:ext cx="7560469" cy="2631887"/>
          </a:xfrm>
        </p:spPr>
        <p:txBody>
          <a:bodyPr anchor="b"/>
          <a:lstStyle>
            <a:lvl1pPr algn="ctr">
              <a:defRPr sz="4960"/>
            </a:lvl1pPr>
          </a:lstStyle>
          <a:p>
            <a:pPr fontAlgn="base"/>
            <a:r>
              <a:rPr lang="zh-CN" altLang="en-US" sz="4960"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260078" y="3970580"/>
            <a:ext cx="7560469" cy="1825171"/>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pPr fontAlgn="base"/>
            <a:r>
              <a:rPr lang="zh-CN" altLang="en-US" sz="1985" strike="noStrike" noProof="1" smtClean="0"/>
              <a:t>单击此处编辑母版副标题样式</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793" y="1884670"/>
            <a:ext cx="8694539" cy="3144614"/>
          </a:xfrm>
        </p:spPr>
        <p:txBody>
          <a:bodyPr anchor="b"/>
          <a:lstStyle>
            <a:lvl1pPr>
              <a:defRPr sz="4960"/>
            </a:lvl1pPr>
          </a:lstStyle>
          <a:p>
            <a:pPr fontAlgn="base"/>
            <a:r>
              <a:rPr lang="zh-CN" altLang="en-US" sz="4960"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87793" y="5059033"/>
            <a:ext cx="8694539" cy="1653678"/>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fontAlgn="base"/>
            <a:r>
              <a:rPr lang="zh-CN" altLang="en-US" sz="1985" strike="noStrike" noProof="1" smtClean="0"/>
              <a:t>单击此处编辑母版文本样式</a:t>
            </a:r>
            <a:endParaRPr lang="zh-CN" altLang="en-US" sz="1985" strike="noStrike" noProof="1"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967288" y="1944688"/>
            <a:ext cx="2257393"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7316820" y="1944688"/>
            <a:ext cx="2257393"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4356" y="402483"/>
            <a:ext cx="8694539" cy="146118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94356" y="1853171"/>
            <a:ext cx="4264576"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4" name="内容占位符 3"/>
          <p:cNvSpPr>
            <a:spLocks noGrp="1"/>
          </p:cNvSpPr>
          <p:nvPr>
            <p:ph sz="half" idx="2"/>
          </p:nvPr>
        </p:nvSpPr>
        <p:spPr>
          <a:xfrm>
            <a:off x="694356" y="2761381"/>
            <a:ext cx="4264576"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103316" y="1853171"/>
            <a:ext cx="4285579"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6" name="内容占位符 5"/>
          <p:cNvSpPr>
            <a:spLocks noGrp="1"/>
          </p:cNvSpPr>
          <p:nvPr>
            <p:ph sz="quarter" idx="4"/>
          </p:nvPr>
        </p:nvSpPr>
        <p:spPr>
          <a:xfrm>
            <a:off x="5103316" y="2761381"/>
            <a:ext cx="4285579"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内容占位符 2"/>
          <p:cNvSpPr>
            <a:spLocks noGrp="1"/>
          </p:cNvSpPr>
          <p:nvPr>
            <p:ph idx="1"/>
          </p:nvPr>
        </p:nvSpPr>
        <p:spPr>
          <a:xfrm>
            <a:off x="4285579" y="1088453"/>
            <a:ext cx="5103316" cy="5372269"/>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fontAlgn="base"/>
            <a:r>
              <a:rPr lang="zh-CN" altLang="en-US" sz="2645" strike="noStrike" noProof="1" smtClean="0"/>
              <a:t>单击此处编辑母版文本样式</a:t>
            </a:r>
            <a:endParaRPr lang="zh-CN" altLang="en-US" strike="noStrike" noProof="1" smtClean="0"/>
          </a:p>
          <a:p>
            <a:pPr lvl="1" fontAlgn="base"/>
            <a:r>
              <a:rPr lang="zh-CN" altLang="en-US" sz="2315" strike="noStrike" noProof="1" smtClean="0"/>
              <a:t>第二级</a:t>
            </a:r>
            <a:endParaRPr lang="zh-CN" altLang="en-US" strike="noStrike" noProof="1" smtClean="0"/>
          </a:p>
          <a:p>
            <a:pPr lvl="2" fontAlgn="base"/>
            <a:r>
              <a:rPr lang="zh-CN" altLang="en-US" sz="1985" strike="noStrike" noProof="1" smtClean="0"/>
              <a:t>第三级</a:t>
            </a:r>
            <a:endParaRPr lang="zh-CN" altLang="en-US" strike="noStrike" noProof="1" smtClean="0"/>
          </a:p>
          <a:p>
            <a:pPr lvl="3" fontAlgn="base"/>
            <a:r>
              <a:rPr lang="zh-CN" altLang="en-US" sz="1655" strike="noStrike" noProof="1" smtClean="0"/>
              <a:t>第四级</a:t>
            </a:r>
            <a:endParaRPr lang="zh-CN" altLang="en-US" strike="noStrike" noProof="1" smtClean="0"/>
          </a:p>
          <a:p>
            <a:pPr lvl="4" fontAlgn="base"/>
            <a:r>
              <a:rPr lang="zh-CN" altLang="en-US" sz="1655" strike="noStrike" noProof="1" smtClean="0"/>
              <a:t>第五级</a:t>
            </a:r>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285579" y="1088453"/>
            <a:ext cx="5103316" cy="5372269"/>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pPr fontAlgn="base"/>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6866" y="1944688"/>
            <a:ext cx="2267347" cy="438308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04825" y="1944688"/>
            <a:ext cx="6670601" cy="438308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078" y="1237197"/>
            <a:ext cx="7560469" cy="2631887"/>
          </a:xfrm>
        </p:spPr>
        <p:txBody>
          <a:bodyPr anchor="b"/>
          <a:lstStyle>
            <a:lvl1pPr algn="ctr">
              <a:defRPr sz="4960"/>
            </a:lvl1pPr>
          </a:lstStyle>
          <a:p>
            <a:pPr fontAlgn="base"/>
            <a:r>
              <a:rPr lang="zh-CN" altLang="en-US" sz="4960"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260078" y="3970580"/>
            <a:ext cx="7560469" cy="1825171"/>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pPr fontAlgn="base"/>
            <a:r>
              <a:rPr lang="zh-CN" altLang="en-US" sz="1985" strike="noStrike" noProof="1" smtClean="0"/>
              <a:t>单击此处编辑母版副标题样式</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793" y="1884670"/>
            <a:ext cx="8694539" cy="3144614"/>
          </a:xfrm>
        </p:spPr>
        <p:txBody>
          <a:bodyPr anchor="b"/>
          <a:lstStyle>
            <a:lvl1pPr>
              <a:defRPr sz="4960"/>
            </a:lvl1pPr>
          </a:lstStyle>
          <a:p>
            <a:pPr fontAlgn="base"/>
            <a:r>
              <a:rPr lang="zh-CN" altLang="en-US" sz="4960"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87793" y="5059033"/>
            <a:ext cx="8694539" cy="1653678"/>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fontAlgn="base"/>
            <a:r>
              <a:rPr lang="zh-CN" altLang="en-US" sz="1985" strike="noStrike" noProof="1" smtClean="0"/>
              <a:t>单击此处编辑母版文本样式</a:t>
            </a:r>
            <a:endParaRPr lang="zh-CN" altLang="en-US" sz="1985" strike="noStrike" noProof="1" smtClean="0"/>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03238" y="1728788"/>
            <a:ext cx="4444000"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28625" y="1728788"/>
            <a:ext cx="4444000"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4356" y="402483"/>
            <a:ext cx="8694539" cy="146118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94356" y="1853171"/>
            <a:ext cx="4264576"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4" name="内容占位符 3"/>
          <p:cNvSpPr>
            <a:spLocks noGrp="1"/>
          </p:cNvSpPr>
          <p:nvPr>
            <p:ph sz="half" idx="2"/>
          </p:nvPr>
        </p:nvSpPr>
        <p:spPr>
          <a:xfrm>
            <a:off x="694356" y="2761381"/>
            <a:ext cx="4264576"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103316" y="1853171"/>
            <a:ext cx="4285579"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6" name="内容占位符 5"/>
          <p:cNvSpPr>
            <a:spLocks noGrp="1"/>
          </p:cNvSpPr>
          <p:nvPr>
            <p:ph sz="quarter" idx="4"/>
          </p:nvPr>
        </p:nvSpPr>
        <p:spPr>
          <a:xfrm>
            <a:off x="5103316" y="2761381"/>
            <a:ext cx="4285579"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8" name="页脚占位符 7"/>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9" name="灯片编号占位符 8"/>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4" name="页脚占位符 3"/>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5" name="灯片编号占位符 4"/>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3" name="页脚占位符 2"/>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4" name="灯片编号占位符 3"/>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793" y="1884670"/>
            <a:ext cx="8694539" cy="3144614"/>
          </a:xfrm>
        </p:spPr>
        <p:txBody>
          <a:bodyPr anchor="b"/>
          <a:lstStyle>
            <a:lvl1pPr>
              <a:defRPr sz="4960"/>
            </a:lvl1pPr>
          </a:lstStyle>
          <a:p>
            <a:pPr fontAlgn="base"/>
            <a:r>
              <a:rPr lang="zh-CN" altLang="en-US" sz="4960"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87793" y="5059033"/>
            <a:ext cx="8694539" cy="1653678"/>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fontAlgn="base"/>
            <a:r>
              <a:rPr lang="zh-CN" altLang="en-US" sz="1985" strike="noStrike" noProof="1" smtClean="0"/>
              <a:t>单击此处编辑母版文本样式</a:t>
            </a:r>
            <a:endParaRPr lang="zh-CN" altLang="en-US" sz="1985" strike="noStrike" noProof="1" smtClean="0"/>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内容占位符 2"/>
          <p:cNvSpPr>
            <a:spLocks noGrp="1"/>
          </p:cNvSpPr>
          <p:nvPr>
            <p:ph idx="1"/>
          </p:nvPr>
        </p:nvSpPr>
        <p:spPr>
          <a:xfrm>
            <a:off x="4285579" y="1088453"/>
            <a:ext cx="5103316" cy="5372269"/>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fontAlgn="base"/>
            <a:r>
              <a:rPr lang="zh-CN" altLang="en-US" sz="2645" strike="noStrike" noProof="1" smtClean="0"/>
              <a:t>单击此处编辑母版文本样式</a:t>
            </a:r>
            <a:endParaRPr lang="zh-CN" altLang="en-US" strike="noStrike" noProof="1" smtClean="0"/>
          </a:p>
          <a:p>
            <a:pPr lvl="1" fontAlgn="base"/>
            <a:r>
              <a:rPr lang="zh-CN" altLang="en-US" sz="2315" strike="noStrike" noProof="1" smtClean="0"/>
              <a:t>第二级</a:t>
            </a:r>
            <a:endParaRPr lang="zh-CN" altLang="en-US" strike="noStrike" noProof="1" smtClean="0"/>
          </a:p>
          <a:p>
            <a:pPr lvl="2" fontAlgn="base"/>
            <a:r>
              <a:rPr lang="zh-CN" altLang="en-US" sz="1985" strike="noStrike" noProof="1" smtClean="0"/>
              <a:t>第三级</a:t>
            </a:r>
            <a:endParaRPr lang="zh-CN" altLang="en-US" strike="noStrike" noProof="1" smtClean="0"/>
          </a:p>
          <a:p>
            <a:pPr lvl="3" fontAlgn="base"/>
            <a:r>
              <a:rPr lang="zh-CN" altLang="en-US" sz="1655" strike="noStrike" noProof="1" smtClean="0"/>
              <a:t>第四级</a:t>
            </a:r>
            <a:endParaRPr lang="zh-CN" altLang="en-US" strike="noStrike" noProof="1" smtClean="0"/>
          </a:p>
          <a:p>
            <a:pPr lvl="4" fontAlgn="base"/>
            <a:r>
              <a:rPr lang="zh-CN" altLang="en-US" sz="1655" strike="noStrike" noProof="1" smtClean="0"/>
              <a:t>第五级</a:t>
            </a:r>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285579" y="1088453"/>
            <a:ext cx="5103316" cy="5372269"/>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pPr fontAlgn="base"/>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5278" y="301625"/>
            <a:ext cx="2267347" cy="58102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03238" y="301625"/>
            <a:ext cx="6670600" cy="58102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0078" y="1237197"/>
            <a:ext cx="7560469" cy="2631887"/>
          </a:xfrm>
        </p:spPr>
        <p:txBody>
          <a:bodyPr anchor="b"/>
          <a:lstStyle>
            <a:lvl1pPr algn="ctr">
              <a:defRPr sz="4960"/>
            </a:lvl1pPr>
          </a:lstStyle>
          <a:p>
            <a:pPr fontAlgn="base"/>
            <a:r>
              <a:rPr lang="zh-CN" altLang="en-US" sz="4960"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260078" y="3970580"/>
            <a:ext cx="7560469" cy="1825171"/>
          </a:xfrm>
        </p:spPr>
        <p:txBody>
          <a:bodyPr/>
          <a:lstStyle>
            <a:lvl1pPr marL="0" indent="0" algn="ctr">
              <a:buNone/>
              <a:defRPr sz="1985"/>
            </a:lvl1pPr>
            <a:lvl2pPr marL="377825" indent="0" algn="ctr">
              <a:buNone/>
              <a:defRPr sz="1655"/>
            </a:lvl2pPr>
            <a:lvl3pPr marL="756285" indent="0" algn="ctr">
              <a:buNone/>
              <a:defRPr sz="1490"/>
            </a:lvl3pPr>
            <a:lvl4pPr marL="1134110" indent="0" algn="ctr">
              <a:buNone/>
              <a:defRPr sz="1325"/>
            </a:lvl4pPr>
            <a:lvl5pPr marL="1511935" indent="0" algn="ctr">
              <a:buNone/>
              <a:defRPr sz="1325"/>
            </a:lvl5pPr>
            <a:lvl6pPr marL="1890395" indent="0" algn="ctr">
              <a:buNone/>
              <a:defRPr sz="1325"/>
            </a:lvl6pPr>
            <a:lvl7pPr marL="2268220" indent="0" algn="ctr">
              <a:buNone/>
              <a:defRPr sz="1325"/>
            </a:lvl7pPr>
            <a:lvl8pPr marL="2646045" indent="0" algn="ctr">
              <a:buNone/>
              <a:defRPr sz="1325"/>
            </a:lvl8pPr>
            <a:lvl9pPr marL="3024505" indent="0" algn="ctr">
              <a:buNone/>
              <a:defRPr sz="1325"/>
            </a:lvl9pPr>
          </a:lstStyle>
          <a:p>
            <a:pPr fontAlgn="base"/>
            <a:r>
              <a:rPr lang="zh-CN" altLang="en-US" sz="1985" strike="noStrike" noProof="1" smtClean="0"/>
              <a:t>单击此处编辑母版副标题样式</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87793" y="1884670"/>
            <a:ext cx="8694539" cy="3144614"/>
          </a:xfrm>
        </p:spPr>
        <p:txBody>
          <a:bodyPr anchor="b"/>
          <a:lstStyle>
            <a:lvl1pPr>
              <a:defRPr sz="4960"/>
            </a:lvl1pPr>
          </a:lstStyle>
          <a:p>
            <a:pPr fontAlgn="base"/>
            <a:r>
              <a:rPr lang="zh-CN" altLang="en-US" sz="4960"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87793" y="5059033"/>
            <a:ext cx="8694539" cy="1653678"/>
          </a:xfrm>
        </p:spPr>
        <p:txBody>
          <a:bodyPr/>
          <a:lstStyle>
            <a:lvl1pPr marL="0" indent="0">
              <a:buNone/>
              <a:defRPr sz="1985">
                <a:solidFill>
                  <a:schemeClr val="tx1">
                    <a:tint val="75000"/>
                  </a:schemeClr>
                </a:solidFill>
              </a:defRPr>
            </a:lvl1pPr>
            <a:lvl2pPr marL="377825" indent="0">
              <a:buNone/>
              <a:defRPr sz="1655">
                <a:solidFill>
                  <a:schemeClr val="tx1">
                    <a:tint val="75000"/>
                  </a:schemeClr>
                </a:solidFill>
              </a:defRPr>
            </a:lvl2pPr>
            <a:lvl3pPr marL="756285" indent="0">
              <a:buNone/>
              <a:defRPr sz="1490">
                <a:solidFill>
                  <a:schemeClr val="tx1">
                    <a:tint val="75000"/>
                  </a:schemeClr>
                </a:solidFill>
              </a:defRPr>
            </a:lvl3pPr>
            <a:lvl4pPr marL="1134110" indent="0">
              <a:buNone/>
              <a:defRPr sz="1325">
                <a:solidFill>
                  <a:schemeClr val="tx1">
                    <a:tint val="75000"/>
                  </a:schemeClr>
                </a:solidFill>
              </a:defRPr>
            </a:lvl4pPr>
            <a:lvl5pPr marL="1511935" indent="0">
              <a:buNone/>
              <a:defRPr sz="1325">
                <a:solidFill>
                  <a:schemeClr val="tx1">
                    <a:tint val="75000"/>
                  </a:schemeClr>
                </a:solidFill>
              </a:defRPr>
            </a:lvl5pPr>
            <a:lvl6pPr marL="1890395" indent="0">
              <a:buNone/>
              <a:defRPr sz="1325">
                <a:solidFill>
                  <a:schemeClr val="tx1">
                    <a:tint val="75000"/>
                  </a:schemeClr>
                </a:solidFill>
              </a:defRPr>
            </a:lvl6pPr>
            <a:lvl7pPr marL="2268220" indent="0">
              <a:buNone/>
              <a:defRPr sz="1325">
                <a:solidFill>
                  <a:schemeClr val="tx1">
                    <a:tint val="75000"/>
                  </a:schemeClr>
                </a:solidFill>
              </a:defRPr>
            </a:lvl7pPr>
            <a:lvl8pPr marL="2646045" indent="0">
              <a:buNone/>
              <a:defRPr sz="1325">
                <a:solidFill>
                  <a:schemeClr val="tx1">
                    <a:tint val="75000"/>
                  </a:schemeClr>
                </a:solidFill>
              </a:defRPr>
            </a:lvl8pPr>
            <a:lvl9pPr marL="3024505" indent="0">
              <a:buNone/>
              <a:defRPr sz="1325">
                <a:solidFill>
                  <a:schemeClr val="tx1">
                    <a:tint val="75000"/>
                  </a:schemeClr>
                </a:solidFill>
              </a:defRPr>
            </a:lvl9pPr>
          </a:lstStyle>
          <a:p>
            <a:pPr lvl="0" fontAlgn="base"/>
            <a:r>
              <a:rPr lang="zh-CN" altLang="en-US" sz="1985" strike="noStrike" noProof="1" smtClean="0"/>
              <a:t>单击此处编辑母版文本样式</a:t>
            </a:r>
            <a:endParaRPr lang="zh-CN" altLang="en-US" sz="1985" strike="noStrike" noProof="1" smtClean="0"/>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03238" y="1728788"/>
            <a:ext cx="4444000"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28625" y="1728788"/>
            <a:ext cx="4444000"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4356" y="402483"/>
            <a:ext cx="8694539" cy="146118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94356" y="1853171"/>
            <a:ext cx="4264576"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4" name="内容占位符 3"/>
          <p:cNvSpPr>
            <a:spLocks noGrp="1"/>
          </p:cNvSpPr>
          <p:nvPr>
            <p:ph sz="half" idx="2"/>
          </p:nvPr>
        </p:nvSpPr>
        <p:spPr>
          <a:xfrm>
            <a:off x="694356" y="2761381"/>
            <a:ext cx="4264576"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103316" y="1853171"/>
            <a:ext cx="4285579"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6" name="内容占位符 5"/>
          <p:cNvSpPr>
            <a:spLocks noGrp="1"/>
          </p:cNvSpPr>
          <p:nvPr>
            <p:ph sz="quarter" idx="4"/>
          </p:nvPr>
        </p:nvSpPr>
        <p:spPr>
          <a:xfrm>
            <a:off x="5103316" y="2761381"/>
            <a:ext cx="4285579"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8" name="页脚占位符 7"/>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9" name="灯片编号占位符 8"/>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4" name="页脚占位符 3"/>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5" name="灯片编号占位符 4"/>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03238" y="1728788"/>
            <a:ext cx="4444000"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128625" y="1728788"/>
            <a:ext cx="4444000" cy="438308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3" name="页脚占位符 2"/>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4" name="灯片编号占位符 3"/>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内容占位符 2"/>
          <p:cNvSpPr>
            <a:spLocks noGrp="1"/>
          </p:cNvSpPr>
          <p:nvPr>
            <p:ph idx="1"/>
          </p:nvPr>
        </p:nvSpPr>
        <p:spPr>
          <a:xfrm>
            <a:off x="4285579" y="1088453"/>
            <a:ext cx="5103316" cy="5372269"/>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fontAlgn="base"/>
            <a:r>
              <a:rPr lang="zh-CN" altLang="en-US" sz="2645" strike="noStrike" noProof="1" smtClean="0"/>
              <a:t>单击此处编辑母版文本样式</a:t>
            </a:r>
            <a:endParaRPr lang="zh-CN" altLang="en-US" strike="noStrike" noProof="1" smtClean="0"/>
          </a:p>
          <a:p>
            <a:pPr lvl="1" fontAlgn="base"/>
            <a:r>
              <a:rPr lang="zh-CN" altLang="en-US" sz="2315" strike="noStrike" noProof="1" smtClean="0"/>
              <a:t>第二级</a:t>
            </a:r>
            <a:endParaRPr lang="zh-CN" altLang="en-US" strike="noStrike" noProof="1" smtClean="0"/>
          </a:p>
          <a:p>
            <a:pPr lvl="2" fontAlgn="base"/>
            <a:r>
              <a:rPr lang="zh-CN" altLang="en-US" sz="1985" strike="noStrike" noProof="1" smtClean="0"/>
              <a:t>第三级</a:t>
            </a:r>
            <a:endParaRPr lang="zh-CN" altLang="en-US" strike="noStrike" noProof="1" smtClean="0"/>
          </a:p>
          <a:p>
            <a:pPr lvl="3" fontAlgn="base"/>
            <a:r>
              <a:rPr lang="zh-CN" altLang="en-US" sz="1655" strike="noStrike" noProof="1" smtClean="0"/>
              <a:t>第四级</a:t>
            </a:r>
            <a:endParaRPr lang="zh-CN" altLang="en-US" strike="noStrike" noProof="1" smtClean="0"/>
          </a:p>
          <a:p>
            <a:pPr lvl="4" fontAlgn="base"/>
            <a:r>
              <a:rPr lang="zh-CN" altLang="en-US" sz="1655" strike="noStrike" noProof="1" smtClean="0"/>
              <a:t>第五级</a:t>
            </a:r>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285579" y="1088453"/>
            <a:ext cx="5103316" cy="5372269"/>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pPr fontAlgn="base"/>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05278" y="301625"/>
            <a:ext cx="2267347" cy="581025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03238" y="301625"/>
            <a:ext cx="6670600" cy="581025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5" name="页脚占位符 4"/>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6" name="灯片编号占位符 5"/>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94356" y="402483"/>
            <a:ext cx="8694539" cy="146118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94356" y="1853171"/>
            <a:ext cx="4264576"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4" name="内容占位符 3"/>
          <p:cNvSpPr>
            <a:spLocks noGrp="1"/>
          </p:cNvSpPr>
          <p:nvPr>
            <p:ph sz="half" idx="2"/>
          </p:nvPr>
        </p:nvSpPr>
        <p:spPr>
          <a:xfrm>
            <a:off x="694356" y="2761381"/>
            <a:ext cx="4264576"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5103316" y="1853171"/>
            <a:ext cx="4285579" cy="908210"/>
          </a:xfrm>
        </p:spPr>
        <p:txBody>
          <a:bodyPr anchor="b"/>
          <a:lstStyle>
            <a:lvl1pPr marL="0" indent="0">
              <a:buNone/>
              <a:defRPr sz="1985" b="1"/>
            </a:lvl1pPr>
            <a:lvl2pPr marL="377825" indent="0">
              <a:buNone/>
              <a:defRPr sz="1655" b="1"/>
            </a:lvl2pPr>
            <a:lvl3pPr marL="756285" indent="0">
              <a:buNone/>
              <a:defRPr sz="1490" b="1"/>
            </a:lvl3pPr>
            <a:lvl4pPr marL="1134110" indent="0">
              <a:buNone/>
              <a:defRPr sz="1325" b="1"/>
            </a:lvl4pPr>
            <a:lvl5pPr marL="1511935" indent="0">
              <a:buNone/>
              <a:defRPr sz="1325" b="1"/>
            </a:lvl5pPr>
            <a:lvl6pPr marL="1890395" indent="0">
              <a:buNone/>
              <a:defRPr sz="1325" b="1"/>
            </a:lvl6pPr>
            <a:lvl7pPr marL="2268220" indent="0">
              <a:buNone/>
              <a:defRPr sz="1325" b="1"/>
            </a:lvl7pPr>
            <a:lvl8pPr marL="2646045" indent="0">
              <a:buNone/>
              <a:defRPr sz="1325" b="1"/>
            </a:lvl8pPr>
            <a:lvl9pPr marL="3024505" indent="0">
              <a:buNone/>
              <a:defRPr sz="1325" b="1"/>
            </a:lvl9pPr>
          </a:lstStyle>
          <a:p>
            <a:pPr lvl="0" fontAlgn="base"/>
            <a:r>
              <a:rPr lang="zh-CN" altLang="en-US" sz="1985" strike="noStrike" noProof="1" smtClean="0"/>
              <a:t>单击此处编辑母版文本样式</a:t>
            </a:r>
            <a:endParaRPr lang="zh-CN" altLang="en-US" sz="1985" strike="noStrike" noProof="1" smtClean="0"/>
          </a:p>
        </p:txBody>
      </p:sp>
      <p:sp>
        <p:nvSpPr>
          <p:cNvPr id="6" name="内容占位符 5"/>
          <p:cNvSpPr>
            <a:spLocks noGrp="1"/>
          </p:cNvSpPr>
          <p:nvPr>
            <p:ph sz="quarter" idx="4"/>
          </p:nvPr>
        </p:nvSpPr>
        <p:spPr>
          <a:xfrm>
            <a:off x="5103316" y="2761381"/>
            <a:ext cx="4285579" cy="40615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8" name="页脚占位符 7"/>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9" name="灯片编号占位符 8"/>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4" name="页脚占位符 3"/>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5" name="灯片编号占位符 4"/>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3" name="页脚占位符 2"/>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4" name="灯片编号占位符 3"/>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内容占位符 2"/>
          <p:cNvSpPr>
            <a:spLocks noGrp="1"/>
          </p:cNvSpPr>
          <p:nvPr>
            <p:ph idx="1"/>
          </p:nvPr>
        </p:nvSpPr>
        <p:spPr>
          <a:xfrm>
            <a:off x="4285579" y="1088453"/>
            <a:ext cx="5103316" cy="5372269"/>
          </a:xfrm>
        </p:spPr>
        <p:txBody>
          <a:bodyPr/>
          <a:lstStyle>
            <a:lvl1pPr>
              <a:defRPr sz="2645"/>
            </a:lvl1pPr>
            <a:lvl2pPr>
              <a:defRPr sz="2315"/>
            </a:lvl2pPr>
            <a:lvl3pPr>
              <a:defRPr sz="1985"/>
            </a:lvl3pPr>
            <a:lvl4pPr>
              <a:defRPr sz="1655"/>
            </a:lvl4pPr>
            <a:lvl5pPr>
              <a:defRPr sz="1655"/>
            </a:lvl5pPr>
            <a:lvl6pPr>
              <a:defRPr sz="1655"/>
            </a:lvl6pPr>
            <a:lvl7pPr>
              <a:defRPr sz="1655"/>
            </a:lvl7pPr>
            <a:lvl8pPr>
              <a:defRPr sz="1655"/>
            </a:lvl8pPr>
            <a:lvl9pPr>
              <a:defRPr sz="1655"/>
            </a:lvl9pPr>
          </a:lstStyle>
          <a:p>
            <a:pPr lvl="0" fontAlgn="base"/>
            <a:r>
              <a:rPr lang="zh-CN" altLang="en-US" sz="2645" strike="noStrike" noProof="1" smtClean="0"/>
              <a:t>单击此处编辑母版文本样式</a:t>
            </a:r>
            <a:endParaRPr lang="zh-CN" altLang="en-US" strike="noStrike" noProof="1" smtClean="0"/>
          </a:p>
          <a:p>
            <a:pPr lvl="1" fontAlgn="base"/>
            <a:r>
              <a:rPr lang="zh-CN" altLang="en-US" sz="2315" strike="noStrike" noProof="1" smtClean="0"/>
              <a:t>第二级</a:t>
            </a:r>
            <a:endParaRPr lang="zh-CN" altLang="en-US" strike="noStrike" noProof="1" smtClean="0"/>
          </a:p>
          <a:p>
            <a:pPr lvl="2" fontAlgn="base"/>
            <a:r>
              <a:rPr lang="zh-CN" altLang="en-US" sz="1985" strike="noStrike" noProof="1" smtClean="0"/>
              <a:t>第三级</a:t>
            </a:r>
            <a:endParaRPr lang="zh-CN" altLang="en-US" strike="noStrike" noProof="1" smtClean="0"/>
          </a:p>
          <a:p>
            <a:pPr lvl="3" fontAlgn="base"/>
            <a:r>
              <a:rPr lang="zh-CN" altLang="en-US" sz="1655" strike="noStrike" noProof="1" smtClean="0"/>
              <a:t>第四级</a:t>
            </a:r>
            <a:endParaRPr lang="zh-CN" altLang="en-US" strike="noStrike" noProof="1" smtClean="0"/>
          </a:p>
          <a:p>
            <a:pPr lvl="4" fontAlgn="base"/>
            <a:r>
              <a:rPr lang="zh-CN" altLang="en-US" sz="1655" strike="noStrike" noProof="1" smtClean="0"/>
              <a:t>第五级</a:t>
            </a:r>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94356" y="503978"/>
            <a:ext cx="3251264" cy="1763924"/>
          </a:xfrm>
        </p:spPr>
        <p:txBody>
          <a:bodyPr anchor="b"/>
          <a:lstStyle>
            <a:lvl1pPr>
              <a:defRPr sz="2645"/>
            </a:lvl1pPr>
          </a:lstStyle>
          <a:p>
            <a:pPr fontAlgn="base"/>
            <a:r>
              <a:rPr lang="zh-CN" altLang="en-US" sz="2645"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4285579" y="1088453"/>
            <a:ext cx="5103316" cy="5372269"/>
          </a:xfrm>
        </p:spPr>
        <p:txBody>
          <a:bodyPr/>
          <a:lstStyle>
            <a:lvl1pPr marL="0" indent="0">
              <a:buNone/>
              <a:defRPr sz="2645"/>
            </a:lvl1pPr>
            <a:lvl2pPr marL="377825" indent="0">
              <a:buNone/>
              <a:defRPr sz="2315"/>
            </a:lvl2pPr>
            <a:lvl3pPr marL="756285" indent="0">
              <a:buNone/>
              <a:defRPr sz="1985"/>
            </a:lvl3pPr>
            <a:lvl4pPr marL="1134110" indent="0">
              <a:buNone/>
              <a:defRPr sz="1655"/>
            </a:lvl4pPr>
            <a:lvl5pPr marL="1511935" indent="0">
              <a:buNone/>
              <a:defRPr sz="1655"/>
            </a:lvl5pPr>
            <a:lvl6pPr marL="1890395" indent="0">
              <a:buNone/>
              <a:defRPr sz="1655"/>
            </a:lvl6pPr>
            <a:lvl7pPr marL="2268220" indent="0">
              <a:buNone/>
              <a:defRPr sz="1655"/>
            </a:lvl7pPr>
            <a:lvl8pPr marL="2646045" indent="0">
              <a:buNone/>
              <a:defRPr sz="1655"/>
            </a:lvl8pPr>
            <a:lvl9pPr marL="3024505" indent="0">
              <a:buNone/>
              <a:defRPr sz="1655"/>
            </a:lvl9pPr>
          </a:lstStyle>
          <a:p>
            <a:pPr fontAlgn="base"/>
            <a:endParaRPr lang="zh-CN" altLang="en-US" strike="noStrike" noProof="1"/>
          </a:p>
        </p:txBody>
      </p:sp>
      <p:sp>
        <p:nvSpPr>
          <p:cNvPr id="4" name="文本占位符 3"/>
          <p:cNvSpPr>
            <a:spLocks noGrp="1"/>
          </p:cNvSpPr>
          <p:nvPr>
            <p:ph type="body" sz="half" idx="2"/>
          </p:nvPr>
        </p:nvSpPr>
        <p:spPr>
          <a:xfrm>
            <a:off x="694356" y="2267903"/>
            <a:ext cx="3251264" cy="4201570"/>
          </a:xfrm>
        </p:spPr>
        <p:txBody>
          <a:bodyPr/>
          <a:lstStyle>
            <a:lvl1pPr marL="0" indent="0">
              <a:buNone/>
              <a:defRPr sz="1325"/>
            </a:lvl1pPr>
            <a:lvl2pPr marL="377825" indent="0">
              <a:buNone/>
              <a:defRPr sz="1160"/>
            </a:lvl2pPr>
            <a:lvl3pPr marL="756285" indent="0">
              <a:buNone/>
              <a:defRPr sz="990"/>
            </a:lvl3pPr>
            <a:lvl4pPr marL="1134110" indent="0">
              <a:buNone/>
              <a:defRPr sz="825"/>
            </a:lvl4pPr>
            <a:lvl5pPr marL="1511935" indent="0">
              <a:buNone/>
              <a:defRPr sz="825"/>
            </a:lvl5pPr>
            <a:lvl6pPr marL="1890395" indent="0">
              <a:buNone/>
              <a:defRPr sz="825"/>
            </a:lvl6pPr>
            <a:lvl7pPr marL="2268220" indent="0">
              <a:buNone/>
              <a:defRPr sz="825"/>
            </a:lvl7pPr>
            <a:lvl8pPr marL="2646045" indent="0">
              <a:buNone/>
              <a:defRPr sz="825"/>
            </a:lvl8pPr>
            <a:lvl9pPr marL="3024505" indent="0">
              <a:buNone/>
              <a:defRPr sz="825"/>
            </a:lvl9pPr>
          </a:lstStyle>
          <a:p>
            <a:pPr lvl="0" fontAlgn="base"/>
            <a:r>
              <a:rPr lang="zh-CN" altLang="en-US" sz="1325" strike="noStrike" noProof="1" smtClean="0"/>
              <a:t>单击此处编辑母版文本样式</a:t>
            </a:r>
            <a:endParaRPr lang="zh-CN" altLang="en-US" sz="1325" strike="noStrike" noProof="1" smtClean="0"/>
          </a:p>
        </p:txBody>
      </p:sp>
      <p:sp>
        <p:nvSpPr>
          <p:cNvPr id="5" name="日期占位符 4"/>
          <p:cNvSpPr>
            <a:spLocks noGrp="1"/>
          </p:cNvSpPr>
          <p:nvPr>
            <p:ph type="dt" idx="10"/>
          </p:nvPr>
        </p:nvSpPr>
        <p:spPr/>
        <p:txBody>
          <a:bodyPr/>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6" name="页脚占位符 5"/>
          <p:cNvSpPr>
            <a:spLocks noGrp="1"/>
          </p:cNvSpPr>
          <p:nvPr>
            <p:ph type="ftr" idx="11"/>
          </p:nvPr>
        </p:nvSpPr>
        <p:spPr/>
        <p:txBody>
          <a:bodyPr/>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7" name="灯片编号占位符 6"/>
          <p:cNvSpPr>
            <a:spLocks noGrp="1"/>
          </p:cNvSpPr>
          <p:nvPr>
            <p:ph type="sldNum" idx="12"/>
          </p:nvPr>
        </p:nvSpPr>
        <p:spPr/>
        <p:txBody>
          <a:bodyPr/>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p:sp>
        <p:nvSpPr>
          <p:cNvPr id="1026" name="AutoShape 2"/>
          <p:cNvSpPr/>
          <p:nvPr/>
        </p:nvSpPr>
        <p:spPr>
          <a:xfrm>
            <a:off x="144463" y="161925"/>
            <a:ext cx="9791700" cy="6613525"/>
          </a:xfrm>
          <a:prstGeom prst="roundRect">
            <a:avLst>
              <a:gd name="adj" fmla="val 2810"/>
            </a:avLst>
          </a:prstGeom>
          <a:solidFill>
            <a:srgbClr val="FFFFFF"/>
          </a:soli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1027" name="Rectangle 3"/>
          <p:cNvSpPr>
            <a:spLocks noGrp="1"/>
          </p:cNvSpPr>
          <p:nvPr>
            <p:ph type="title"/>
          </p:nvPr>
        </p:nvSpPr>
        <p:spPr>
          <a:xfrm>
            <a:off x="503238" y="301625"/>
            <a:ext cx="7847012" cy="920750"/>
          </a:xfrm>
          <a:prstGeom prst="rect">
            <a:avLst/>
          </a:prstGeom>
          <a:noFill/>
          <a:ln w="9525">
            <a:noFill/>
          </a:ln>
        </p:spPr>
        <p:txBody>
          <a:bodyPr lIns="0" tIns="0" rIns="0" bIns="0" anchor="ctr" anchorCtr="0"/>
          <a:p>
            <a:pPr lvl="0"/>
            <a:r>
              <a:rPr lang="en-US" altLang="zh-CN"/>
              <a:t>Click to edit the title text format</a:t>
            </a:r>
            <a:endParaRPr lang="en-US" altLang="zh-CN"/>
          </a:p>
        </p:txBody>
      </p:sp>
      <p:sp>
        <p:nvSpPr>
          <p:cNvPr id="1028" name="Rectangle 4"/>
          <p:cNvSpPr>
            <a:spLocks noGrp="1"/>
          </p:cNvSpPr>
          <p:nvPr>
            <p:ph type="body"/>
          </p:nvPr>
        </p:nvSpPr>
        <p:spPr>
          <a:xfrm>
            <a:off x="503238" y="1728788"/>
            <a:ext cx="9069387" cy="4383087"/>
          </a:xfrm>
          <a:prstGeom prst="rect">
            <a:avLst/>
          </a:prstGeom>
          <a:noFill/>
          <a:ln w="9525">
            <a:noFill/>
          </a:ln>
        </p:spPr>
        <p:txBody>
          <a:bodyPr lIns="0" tIns="22680" rIns="0" bIns="0" anchor="t" anchorCtr="0"/>
          <a:p>
            <a:pPr lvl="0"/>
            <a:r>
              <a:rPr lang="en-US" altLang="zh-CN"/>
              <a:t>Click to edit the outline text format</a:t>
            </a:r>
            <a:endParaRPr lang="en-US" altLang="zh-CN"/>
          </a:p>
          <a:p>
            <a:pPr lvl="1"/>
            <a:r>
              <a:rPr lang="en-US" altLang="zh-CN"/>
              <a:t>Second Outline Level</a:t>
            </a:r>
            <a:endParaRPr lang="en-US" altLang="zh-CN"/>
          </a:p>
          <a:p>
            <a:pPr lvl="2"/>
            <a:r>
              <a:rPr lang="en-US" altLang="zh-CN"/>
              <a:t>Third Outline Level</a:t>
            </a:r>
            <a:endParaRPr lang="en-US" altLang="zh-CN"/>
          </a:p>
          <a:p>
            <a:pPr lvl="3"/>
            <a:r>
              <a:rPr lang="en-US" altLang="zh-CN"/>
              <a:t>Fourth Outline Level</a:t>
            </a:r>
            <a:endParaRPr lang="en-US" altLang="zh-CN"/>
          </a:p>
          <a:p>
            <a:pPr lvl="4"/>
            <a:r>
              <a:rPr lang="en-US" altLang="zh-CN"/>
              <a:t>Fifth Outline Level</a:t>
            </a:r>
            <a:endParaRPr lang="en-US" altLang="zh-CN"/>
          </a:p>
          <a:p>
            <a:pPr lvl="4"/>
            <a:r>
              <a:rPr lang="en-US" altLang="zh-CN"/>
              <a:t>Sixth Outline Level</a:t>
            </a:r>
            <a:endParaRPr lang="en-US" altLang="zh-CN"/>
          </a:p>
          <a:p>
            <a:pPr lvl="4"/>
            <a:r>
              <a:rPr lang="en-US" altLang="zh-CN"/>
              <a:t>Seventh Outline Level</a:t>
            </a:r>
            <a:endParaRPr lang="en-US" altLang="zh-CN"/>
          </a:p>
        </p:txBody>
      </p:sp>
      <p:sp>
        <p:nvSpPr>
          <p:cNvPr id="1029" name="Rectangle 5"/>
          <p:cNvSpPr>
            <a:spLocks noGrp="1"/>
          </p:cNvSpPr>
          <p:nvPr>
            <p:ph type="dt"/>
          </p:nvPr>
        </p:nvSpPr>
        <p:spPr>
          <a:xfrm>
            <a:off x="144463" y="6886575"/>
            <a:ext cx="3094038" cy="519113"/>
          </a:xfrm>
          <a:prstGeom prst="rect">
            <a:avLst/>
          </a:prstGeom>
          <a:noFill/>
          <a:ln w="9525">
            <a:noFill/>
            <a:miter/>
          </a:ln>
        </p:spPr>
        <p:txBody>
          <a:bodyPr lIns="0" tIns="0" rIns="0" bIns="0"/>
          <a:lstStyle>
            <a:lvl1pPr>
              <a:defRPr sz="1000">
                <a:latin typeface="Comic Sans MS" panose="030F0702030302020204" pitchFamily="2" charset="0"/>
                <a:ea typeface="DejaVu Sans" panose="020B0606030804020204"/>
              </a:defRPr>
            </a:lvl1pPr>
          </a:lstStyle>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1030" name="Rectangle 6"/>
          <p:cNvSpPr>
            <a:spLocks noGrp="1"/>
          </p:cNvSpPr>
          <p:nvPr>
            <p:ph type="ftr"/>
          </p:nvPr>
        </p:nvSpPr>
        <p:spPr>
          <a:xfrm>
            <a:off x="3448050" y="6886575"/>
            <a:ext cx="3194050" cy="519113"/>
          </a:xfrm>
          <a:prstGeom prst="rect">
            <a:avLst/>
          </a:prstGeom>
          <a:noFill/>
          <a:ln w="9525">
            <a:noFill/>
            <a:miter/>
          </a:ln>
        </p:spPr>
        <p:txBody>
          <a:bodyPr lIns="0" tIns="0" rIns="0" bIns="0"/>
          <a:lstStyle>
            <a:lvl1pPr algn="ctr">
              <a:defRPr sz="1000">
                <a:latin typeface="Comic Sans MS" panose="030F0702030302020204" pitchFamily="2" charset="0"/>
                <a:ea typeface="DejaVu Sans" panose="020B0606030804020204"/>
              </a:defRPr>
            </a:lvl1pPr>
          </a:lstStyle>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1031" name="Rectangle 7"/>
          <p:cNvSpPr>
            <a:spLocks noGrp="1"/>
          </p:cNvSpPr>
          <p:nvPr>
            <p:ph type="sldNum"/>
          </p:nvPr>
        </p:nvSpPr>
        <p:spPr>
          <a:xfrm>
            <a:off x="7227888" y="6886575"/>
            <a:ext cx="2346325" cy="519113"/>
          </a:xfrm>
          <a:prstGeom prst="rect">
            <a:avLst/>
          </a:prstGeom>
          <a:noFill/>
          <a:ln w="9525">
            <a:noFill/>
            <a:miter/>
          </a:ln>
        </p:spPr>
        <p:txBody>
          <a:bodyPr lIns="0" tIns="0" rIns="0" bIns="0"/>
          <a:lstStyle>
            <a:lvl1pPr algn="r">
              <a:defRPr sz="1200">
                <a:latin typeface="Comic Sans MS" panose="030F0702030302020204" pitchFamily="2" charset="0"/>
                <a:ea typeface="宋体" panose="02010600030101010101" pitchFamily="2" charset="-122"/>
              </a:defRPr>
            </a:lvl1pPr>
          </a:lstStyle>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
        <p:nvSpPr>
          <p:cNvPr id="1032" name="Rectangle 8"/>
          <p:cNvSpPr/>
          <p:nvPr/>
        </p:nvSpPr>
        <p:spPr>
          <a:xfrm>
            <a:off x="1439863" y="1223963"/>
            <a:ext cx="8640762" cy="144462"/>
          </a:xfrm>
          <a:prstGeom prst="rect">
            <a:avLst/>
          </a:prstGeom>
          <a:gradFill rotWithShape="0">
            <a:gsLst>
              <a:gs pos="0">
                <a:srgbClr val="FFFFFF"/>
              </a:gs>
              <a:gs pos="100000">
                <a:srgbClr val="0047FF"/>
              </a:gs>
            </a:gsLst>
            <a:lin ang="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pic>
        <p:nvPicPr>
          <p:cNvPr id="1033" name="Picture 9"/>
          <p:cNvPicPr>
            <a:picLocks noChangeAspect="1"/>
          </p:cNvPicPr>
          <p:nvPr/>
        </p:nvPicPr>
        <p:blipFill>
          <a:blip r:embed="rId12"/>
          <a:stretch>
            <a:fillRect/>
          </a:stretch>
        </p:blipFill>
        <p:spPr>
          <a:xfrm>
            <a:off x="8928100" y="215900"/>
            <a:ext cx="936625" cy="9366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449580" eaLnBrk="0" fontAlgn="base" latinLnBrk="0" hangingPunct="0">
        <a:lnSpc>
          <a:spcPct val="110000"/>
        </a:lnSpc>
        <a:spcBef>
          <a:spcPct val="0"/>
        </a:spcBef>
        <a:spcAft>
          <a:spcPct val="0"/>
        </a:spcAft>
        <a:buSzPct val="100000"/>
        <a:buFont typeface="Times New Roman" panose="02020603050405020304" pitchFamily="2" charset="0"/>
        <a:buNone/>
        <a:defRPr sz="4000" b="0" i="0" u="none" kern="1200" baseline="0">
          <a:solidFill>
            <a:srgbClr val="000000"/>
          </a:solidFill>
          <a:latin typeface="+mj-lt"/>
          <a:ea typeface="+mj-ea"/>
          <a:cs typeface="+mj-cs"/>
        </a:defRPr>
      </a:lvl1pPr>
    </p:titleStyle>
    <p:bodyStyle>
      <a:lvl1pPr marL="342900" lvl="0" indent="-342900" algn="l" defTabSz="449580" eaLnBrk="0" fontAlgn="base" latinLnBrk="0" hangingPunct="0">
        <a:lnSpc>
          <a:spcPct val="95000"/>
        </a:lnSpc>
        <a:spcBef>
          <a:spcPct val="0"/>
        </a:spcBef>
        <a:spcAft>
          <a:spcPts val="1415"/>
        </a:spcAft>
        <a:buSzPct val="100000"/>
        <a:buFont typeface="Times New Roman" panose="02020603050405020304" pitchFamily="2" charset="0"/>
        <a:buChar char="•"/>
        <a:defRPr sz="3600" b="0" i="0" u="none" kern="1200" baseline="0">
          <a:solidFill>
            <a:srgbClr val="000000"/>
          </a:solidFill>
          <a:latin typeface="+mn-lt"/>
          <a:ea typeface="+mn-ea"/>
          <a:cs typeface="+mn-cs"/>
        </a:defRPr>
      </a:lvl1pPr>
      <a:lvl2pPr marL="742950" lvl="1" indent="-285750" algn="l" defTabSz="449580" eaLnBrk="0" fontAlgn="base" latinLnBrk="0" hangingPunct="0">
        <a:lnSpc>
          <a:spcPct val="95000"/>
        </a:lnSpc>
        <a:spcBef>
          <a:spcPct val="0"/>
        </a:spcBef>
        <a:spcAft>
          <a:spcPts val="1140"/>
        </a:spcAft>
        <a:buSzPct val="100000"/>
        <a:buFont typeface="Times New Roman" panose="02020603050405020304" pitchFamily="2" charset="0"/>
        <a:buChar char="–"/>
        <a:defRPr sz="2800" b="0" i="0" u="none" kern="1200" baseline="0">
          <a:solidFill>
            <a:srgbClr val="000000"/>
          </a:solidFill>
          <a:latin typeface="+mn-lt"/>
          <a:ea typeface="+mn-ea"/>
          <a:cs typeface="+mn-cs"/>
        </a:defRPr>
      </a:lvl2pPr>
      <a:lvl3pPr marL="1143000" lvl="2" indent="-228600" algn="l" defTabSz="449580" eaLnBrk="0" fontAlgn="base" latinLnBrk="0" hangingPunct="0">
        <a:lnSpc>
          <a:spcPct val="95000"/>
        </a:lnSpc>
        <a:spcBef>
          <a:spcPct val="0"/>
        </a:spcBef>
        <a:spcAft>
          <a:spcPts val="850"/>
        </a:spcAft>
        <a:buSzPct val="100000"/>
        <a:buFont typeface="Times New Roman" panose="02020603050405020304" pitchFamily="2" charset="0"/>
        <a:buChar char="•"/>
        <a:defRPr sz="2400" b="0" i="0" u="none" kern="1200" baseline="0">
          <a:solidFill>
            <a:srgbClr val="000000"/>
          </a:solidFill>
          <a:latin typeface="+mn-lt"/>
          <a:ea typeface="+mn-ea"/>
          <a:cs typeface="+mn-cs"/>
        </a:defRPr>
      </a:lvl3pPr>
      <a:lvl4pPr marL="1600200" lvl="3" indent="-228600" algn="l" defTabSz="449580" eaLnBrk="0" fontAlgn="base" latinLnBrk="0" hangingPunct="0">
        <a:lnSpc>
          <a:spcPct val="95000"/>
        </a:lnSpc>
        <a:spcBef>
          <a:spcPct val="0"/>
        </a:spcBef>
        <a:spcAft>
          <a:spcPts val="575"/>
        </a:spcAft>
        <a:buSzPct val="100000"/>
        <a:buFont typeface="Times New Roman" panose="02020603050405020304" pitchFamily="2" charset="0"/>
        <a:buChar char="–"/>
        <a:defRPr sz="2000" b="0" i="0" u="none" kern="1200" baseline="0">
          <a:solidFill>
            <a:srgbClr val="000000"/>
          </a:solidFill>
          <a:latin typeface="+mn-lt"/>
          <a:ea typeface="+mn-ea"/>
          <a:cs typeface="+mn-cs"/>
        </a:defRPr>
      </a:lvl4pPr>
      <a:lvl5pPr marL="2057400" lvl="4" indent="-2286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5pPr>
      <a:lvl6pPr marL="2514600" lvl="5"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6pPr>
      <a:lvl7pPr marL="2971800" lvl="6"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7pPr>
      <a:lvl8pPr marL="3429000" lvl="7"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8pPr>
      <a:lvl9pPr marL="3886200" lvl="8"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9pPr>
    </p:bodyStyle>
    <p:otherStyle>
      <a:lvl1pPr marL="0" lvl="0" indent="0" algn="l" defTabSz="449580" eaLnBrk="0"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1pPr>
      <a:lvl2pPr marL="742950" lvl="1" indent="-28575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2pPr>
      <a:lvl3pPr marL="1143000" lvl="2"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3pPr>
      <a:lvl4pPr marL="1600200" lvl="3"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4pPr>
      <a:lvl5pPr marL="2057400" lvl="4"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5pPr>
      <a:lvl6pPr marL="2286000" lvl="5"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6pPr>
      <a:lvl7pPr marL="2743200" lvl="6"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7pPr>
      <a:lvl8pPr marL="3200400" lvl="7"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8pPr>
      <a:lvl9pPr marL="3657600" lvl="8"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p:sp>
        <p:nvSpPr>
          <p:cNvPr id="2050" name="AutoShape 2"/>
          <p:cNvSpPr/>
          <p:nvPr/>
        </p:nvSpPr>
        <p:spPr>
          <a:xfrm>
            <a:off x="-338137" y="5975350"/>
            <a:ext cx="2065337" cy="2160588"/>
          </a:xfrm>
          <a:prstGeom prst="roundRect">
            <a:avLst>
              <a:gd name="adj" fmla="val 16667"/>
            </a:avLst>
          </a:prstGeom>
          <a:gradFill rotWithShape="0">
            <a:gsLst>
              <a:gs pos="0">
                <a:srgbClr val="CCFFFF">
                  <a:alpha val="50000"/>
                </a:srgbClr>
              </a:gs>
              <a:gs pos="100000">
                <a:srgbClr val="FFFFFF">
                  <a:alpha val="0"/>
                </a:srgbClr>
              </a:gs>
            </a:gsLst>
            <a:lin ang="1890000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2051" name="AutoShape 3"/>
          <p:cNvSpPr/>
          <p:nvPr/>
        </p:nvSpPr>
        <p:spPr>
          <a:xfrm>
            <a:off x="4679950" y="296863"/>
            <a:ext cx="5256213" cy="6330950"/>
          </a:xfrm>
          <a:prstGeom prst="roundRect">
            <a:avLst>
              <a:gd name="adj" fmla="val 8264"/>
            </a:avLst>
          </a:prstGeom>
          <a:solidFill>
            <a:srgbClr val="FFFFFF"/>
          </a:soli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2052" name="Rectangle 5"/>
          <p:cNvSpPr/>
          <p:nvPr/>
        </p:nvSpPr>
        <p:spPr>
          <a:xfrm>
            <a:off x="0" y="4356100"/>
            <a:ext cx="8496300" cy="1584325"/>
          </a:xfrm>
          <a:prstGeom prst="rect">
            <a:avLst/>
          </a:prstGeom>
          <a:gradFill rotWithShape="0">
            <a:gsLst>
              <a:gs pos="0">
                <a:srgbClr val="0047FF"/>
              </a:gs>
              <a:gs pos="100000">
                <a:srgbClr val="99CCFF"/>
              </a:gs>
            </a:gsLst>
            <a:lin ang="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2053" name="Rectangle 6"/>
          <p:cNvSpPr>
            <a:spLocks noGrp="1"/>
          </p:cNvSpPr>
          <p:nvPr>
            <p:ph type="title"/>
          </p:nvPr>
        </p:nvSpPr>
        <p:spPr>
          <a:xfrm>
            <a:off x="504825" y="4500563"/>
            <a:ext cx="7486650" cy="1260475"/>
          </a:xfrm>
          <a:prstGeom prst="rect">
            <a:avLst/>
          </a:prstGeom>
          <a:noFill/>
          <a:ln w="9525">
            <a:noFill/>
          </a:ln>
        </p:spPr>
        <p:txBody>
          <a:bodyPr lIns="0" tIns="0" rIns="0" bIns="0" anchor="ctr" anchorCtr="0"/>
          <a:p>
            <a:pPr lvl="0"/>
            <a:r>
              <a:rPr lang="en-US" altLang="zh-CN"/>
              <a:t>Click to edit the title text format</a:t>
            </a:r>
            <a:endParaRPr lang="en-US" altLang="zh-CN"/>
          </a:p>
        </p:txBody>
      </p:sp>
      <p:sp>
        <p:nvSpPr>
          <p:cNvPr id="2054" name="Rectangle 7"/>
          <p:cNvSpPr>
            <a:spLocks noGrp="1"/>
          </p:cNvSpPr>
          <p:nvPr>
            <p:ph type="body"/>
          </p:nvPr>
        </p:nvSpPr>
        <p:spPr>
          <a:xfrm>
            <a:off x="4967288" y="1944688"/>
            <a:ext cx="4606925" cy="4383087"/>
          </a:xfrm>
          <a:prstGeom prst="rect">
            <a:avLst/>
          </a:prstGeom>
          <a:noFill/>
          <a:ln w="9525">
            <a:noFill/>
          </a:ln>
        </p:spPr>
        <p:txBody>
          <a:bodyPr lIns="0" tIns="28224" rIns="0" bIns="0" anchor="t" anchorCtr="0"/>
          <a:p>
            <a:pPr lvl="0"/>
            <a:r>
              <a:rPr lang="en-US" altLang="zh-CN"/>
              <a:t>Click to edit the outline text format</a:t>
            </a:r>
            <a:endParaRPr lang="en-US" altLang="zh-CN"/>
          </a:p>
          <a:p>
            <a:pPr lvl="1"/>
            <a:r>
              <a:rPr lang="en-US" altLang="zh-CN"/>
              <a:t>Second Outline Level</a:t>
            </a:r>
            <a:endParaRPr lang="en-US" altLang="zh-CN"/>
          </a:p>
          <a:p>
            <a:pPr lvl="2"/>
            <a:r>
              <a:rPr lang="en-US" altLang="zh-CN"/>
              <a:t>Third Outline Level</a:t>
            </a:r>
            <a:endParaRPr lang="en-US" altLang="zh-CN"/>
          </a:p>
          <a:p>
            <a:pPr lvl="3"/>
            <a:r>
              <a:rPr lang="en-US" altLang="zh-CN"/>
              <a:t>Fourth Outline Level</a:t>
            </a:r>
            <a:endParaRPr lang="en-US" altLang="zh-CN"/>
          </a:p>
          <a:p>
            <a:pPr lvl="4"/>
            <a:r>
              <a:rPr lang="en-US" altLang="zh-CN"/>
              <a:t>Fifth Outline Level</a:t>
            </a:r>
            <a:endParaRPr lang="en-US" altLang="zh-CN"/>
          </a:p>
          <a:p>
            <a:pPr lvl="4"/>
            <a:r>
              <a:rPr lang="en-US" altLang="zh-CN"/>
              <a:t>Sixth Outline Level</a:t>
            </a:r>
            <a:endParaRPr lang="en-US" altLang="zh-CN"/>
          </a:p>
          <a:p>
            <a:pPr lvl="4"/>
            <a:r>
              <a:rPr lang="en-US" altLang="zh-CN"/>
              <a:t>Seventh Outline Level</a:t>
            </a:r>
            <a:endParaRPr lang="en-US" altLang="zh-CN"/>
          </a:p>
        </p:txBody>
      </p:sp>
      <p:sp>
        <p:nvSpPr>
          <p:cNvPr id="2055" name="AutoShape 8"/>
          <p:cNvSpPr/>
          <p:nvPr/>
        </p:nvSpPr>
        <p:spPr>
          <a:xfrm>
            <a:off x="-193675" y="-265112"/>
            <a:ext cx="2065338" cy="2138362"/>
          </a:xfrm>
          <a:prstGeom prst="roundRect">
            <a:avLst>
              <a:gd name="adj" fmla="val 16667"/>
            </a:avLst>
          </a:prstGeom>
          <a:gradFill rotWithShape="0">
            <a:gsLst>
              <a:gs pos="0">
                <a:srgbClr val="CCFFFF">
                  <a:alpha val="50000"/>
                </a:srgbClr>
              </a:gs>
              <a:gs pos="100000">
                <a:srgbClr val="FFFFFF">
                  <a:alpha val="0"/>
                </a:srgbClr>
              </a:gs>
            </a:gsLst>
            <a:lin ang="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2056" name="AutoShape 9"/>
          <p:cNvSpPr/>
          <p:nvPr/>
        </p:nvSpPr>
        <p:spPr>
          <a:xfrm>
            <a:off x="1079500" y="-390525"/>
            <a:ext cx="1295400" cy="1254125"/>
          </a:xfrm>
          <a:prstGeom prst="roundRect">
            <a:avLst>
              <a:gd name="adj" fmla="val 16667"/>
            </a:avLst>
          </a:prstGeom>
          <a:gradFill rotWithShape="0">
            <a:gsLst>
              <a:gs pos="0">
                <a:srgbClr val="FFFF99">
                  <a:alpha val="50000"/>
                </a:srgbClr>
              </a:gs>
              <a:gs pos="100000">
                <a:srgbClr val="FFFFFF">
                  <a:alpha val="0"/>
                </a:srgbClr>
              </a:gs>
            </a:gsLst>
            <a:lin ang="540000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2057" name="AutoShape 10"/>
          <p:cNvSpPr/>
          <p:nvPr/>
        </p:nvSpPr>
        <p:spPr>
          <a:xfrm>
            <a:off x="-338137" y="1152525"/>
            <a:ext cx="4154487" cy="1295400"/>
          </a:xfrm>
          <a:prstGeom prst="roundRect">
            <a:avLst>
              <a:gd name="adj" fmla="val 16667"/>
            </a:avLst>
          </a:prstGeom>
          <a:solidFill>
            <a:srgbClr val="FFFFFF"/>
          </a:solidFill>
          <a:ln w="9525">
            <a:noFill/>
          </a:ln>
          <a:effectLst>
            <a:outerShdw dist="101823" dir="2699999" algn="ctr" rotWithShape="0">
              <a:srgbClr val="C0C0C0">
                <a:alpha val="26999"/>
              </a:srgbClr>
            </a:outerShdw>
          </a:effectLst>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2058" name="AutoShape 11"/>
          <p:cNvSpPr/>
          <p:nvPr/>
        </p:nvSpPr>
        <p:spPr>
          <a:xfrm flipH="1" flipV="1">
            <a:off x="9361488" y="-950912"/>
            <a:ext cx="2087562" cy="2119312"/>
          </a:xfrm>
          <a:prstGeom prst="roundRect">
            <a:avLst>
              <a:gd name="adj" fmla="val 16667"/>
            </a:avLst>
          </a:prstGeom>
          <a:gradFill rotWithShape="0">
            <a:gsLst>
              <a:gs pos="0">
                <a:srgbClr val="CCFFFF">
                  <a:alpha val="50000"/>
                </a:srgbClr>
              </a:gs>
              <a:gs pos="100000">
                <a:srgbClr val="FFFFFF">
                  <a:alpha val="0"/>
                </a:srgbClr>
              </a:gs>
            </a:gsLst>
            <a:lin ang="1890000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pic>
        <p:nvPicPr>
          <p:cNvPr id="2059" name="Picture 12"/>
          <p:cNvPicPr>
            <a:picLocks noChangeAspect="1"/>
          </p:cNvPicPr>
          <p:nvPr/>
        </p:nvPicPr>
        <p:blipFill>
          <a:blip r:embed="rId12"/>
          <a:stretch>
            <a:fillRect/>
          </a:stretch>
        </p:blipFill>
        <p:spPr>
          <a:xfrm>
            <a:off x="936625" y="1116013"/>
            <a:ext cx="1368425" cy="1368425"/>
          </a:xfrm>
          <a:prstGeom prst="rect">
            <a:avLst/>
          </a:prstGeom>
          <a:noFill/>
          <a:ln w="9525">
            <a:noFill/>
          </a:ln>
        </p:spPr>
      </p:pic>
      <p:sp>
        <p:nvSpPr>
          <p:cNvPr id="2060" name="AutoShape 4"/>
          <p:cNvSpPr/>
          <p:nvPr userDrawn="1"/>
        </p:nvSpPr>
        <p:spPr>
          <a:xfrm>
            <a:off x="9215438" y="3384550"/>
            <a:ext cx="1800225" cy="1295400"/>
          </a:xfrm>
          <a:prstGeom prst="roundRect">
            <a:avLst>
              <a:gd name="adj" fmla="val 16667"/>
            </a:avLst>
          </a:prstGeom>
          <a:gradFill rotWithShape="0">
            <a:gsLst>
              <a:gs pos="0">
                <a:srgbClr val="B2B2B2">
                  <a:alpha val="0"/>
                </a:srgbClr>
              </a:gs>
              <a:gs pos="100000">
                <a:schemeClr val="bg1"/>
              </a:gs>
            </a:gsLst>
            <a:lin ang="5400000" scaled="1"/>
            <a:tileRect/>
          </a:gradFill>
          <a:ln w="9525">
            <a:noFill/>
          </a:ln>
        </p:spPr>
        <p:txBody>
          <a:bodyPr wrap="none" anchor="ctr" anchorCtr="0"/>
          <a:p>
            <a:pPr lvl="0" hangingPunct="0"/>
            <a:endParaRPr lang="zh-CN" altLang="en-US"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449580" eaLnBrk="0" fontAlgn="base" latinLnBrk="0" hangingPunct="0">
        <a:lnSpc>
          <a:spcPct val="110000"/>
        </a:lnSpc>
        <a:spcBef>
          <a:spcPct val="0"/>
        </a:spcBef>
        <a:spcAft>
          <a:spcPct val="0"/>
        </a:spcAft>
        <a:buSzPct val="100000"/>
        <a:buFont typeface="Times New Roman" panose="02020603050405020304" pitchFamily="2" charset="0"/>
        <a:buNone/>
        <a:defRPr sz="4000" b="1" i="0" u="none" kern="1200" baseline="0">
          <a:solidFill>
            <a:srgbClr val="FFFFFF"/>
          </a:solidFill>
          <a:latin typeface="+mj-lt"/>
          <a:ea typeface="+mj-ea"/>
          <a:cs typeface="+mj-cs"/>
        </a:defRPr>
      </a:lvl1pPr>
    </p:titleStyle>
    <p:bodyStyle>
      <a:lvl1pPr marL="342900" lvl="0" indent="-342900" algn="l" defTabSz="449580" eaLnBrk="0" fontAlgn="base" latinLnBrk="0" hangingPunct="0">
        <a:lnSpc>
          <a:spcPct val="93000"/>
        </a:lnSpc>
        <a:spcBef>
          <a:spcPct val="0"/>
        </a:spcBef>
        <a:spcAft>
          <a:spcPts val="1425"/>
        </a:spcAft>
        <a:buSzPct val="100000"/>
        <a:buFont typeface="Times New Roman" panose="02020603050405020304" pitchFamily="2" charset="0"/>
        <a:buChar char="•"/>
        <a:defRPr sz="3200" b="0" i="0" u="none" kern="1200" baseline="0">
          <a:solidFill>
            <a:srgbClr val="000000"/>
          </a:solidFill>
          <a:latin typeface="+mn-lt"/>
          <a:ea typeface="+mn-ea"/>
          <a:cs typeface="+mn-cs"/>
        </a:defRPr>
      </a:lvl1pPr>
      <a:lvl2pPr marL="742950" lvl="1" indent="-285750" algn="l" defTabSz="449580" eaLnBrk="0" fontAlgn="base" latinLnBrk="0" hangingPunct="0">
        <a:lnSpc>
          <a:spcPct val="93000"/>
        </a:lnSpc>
        <a:spcBef>
          <a:spcPct val="0"/>
        </a:spcBef>
        <a:spcAft>
          <a:spcPts val="1140"/>
        </a:spcAft>
        <a:buSzPct val="100000"/>
        <a:buFont typeface="Times New Roman" panose="02020603050405020304" pitchFamily="2" charset="0"/>
        <a:buChar char="–"/>
        <a:defRPr sz="2800" b="0" i="0" u="none" kern="1200" baseline="0">
          <a:solidFill>
            <a:srgbClr val="000000"/>
          </a:solidFill>
          <a:latin typeface="+mn-lt"/>
          <a:ea typeface="+mn-ea"/>
          <a:cs typeface="+mn-cs"/>
        </a:defRPr>
      </a:lvl2pPr>
      <a:lvl3pPr marL="1143000" lvl="2" indent="-228600" algn="l" defTabSz="449580" eaLnBrk="0" fontAlgn="base" latinLnBrk="0" hangingPunct="0">
        <a:lnSpc>
          <a:spcPct val="93000"/>
        </a:lnSpc>
        <a:spcBef>
          <a:spcPct val="0"/>
        </a:spcBef>
        <a:spcAft>
          <a:spcPts val="850"/>
        </a:spcAft>
        <a:buSzPct val="100000"/>
        <a:buFont typeface="Times New Roman" panose="02020603050405020304" pitchFamily="2" charset="0"/>
        <a:buChar char="•"/>
        <a:defRPr sz="2400" b="0" i="0" u="none" kern="1200" baseline="0">
          <a:solidFill>
            <a:srgbClr val="000000"/>
          </a:solidFill>
          <a:latin typeface="+mn-lt"/>
          <a:ea typeface="+mn-ea"/>
          <a:cs typeface="+mn-cs"/>
        </a:defRPr>
      </a:lvl3pPr>
      <a:lvl4pPr marL="1600200" lvl="3" indent="-228600" algn="l" defTabSz="449580" eaLnBrk="0" fontAlgn="base" latinLnBrk="0" hangingPunct="0">
        <a:lnSpc>
          <a:spcPct val="93000"/>
        </a:lnSpc>
        <a:spcBef>
          <a:spcPct val="0"/>
        </a:spcBef>
        <a:spcAft>
          <a:spcPts val="575"/>
        </a:spcAft>
        <a:buSzPct val="100000"/>
        <a:buFont typeface="Times New Roman" panose="02020603050405020304" pitchFamily="2" charset="0"/>
        <a:buChar char="–"/>
        <a:defRPr sz="2000" b="0" i="0" u="none" kern="1200" baseline="0">
          <a:solidFill>
            <a:srgbClr val="000000"/>
          </a:solidFill>
          <a:latin typeface="+mn-lt"/>
          <a:ea typeface="+mn-ea"/>
          <a:cs typeface="+mn-cs"/>
        </a:defRPr>
      </a:lvl4pPr>
      <a:lvl5pPr marL="2057400" lvl="4" indent="-228600" algn="l" defTabSz="449580" eaLnBrk="0" fontAlgn="base" latinLnBrk="0" hangingPunct="0">
        <a:lnSpc>
          <a:spcPct val="93000"/>
        </a:lnSpc>
        <a:spcBef>
          <a:spcPct val="0"/>
        </a:spcBef>
        <a:spcAft>
          <a:spcPts val="290"/>
        </a:spcAft>
        <a:buSzPct val="100000"/>
        <a:buFont typeface="Times New Roman" panose="02020603050405020304" pitchFamily="2" charset="0"/>
        <a:buChar char="»"/>
        <a:defRPr sz="2000" b="0" i="0" u="none" kern="1200" baseline="0">
          <a:solidFill>
            <a:srgbClr val="000000"/>
          </a:solidFill>
          <a:latin typeface="+mn-lt"/>
          <a:ea typeface="+mn-ea"/>
          <a:cs typeface="+mn-cs"/>
        </a:defRPr>
      </a:lvl5pPr>
      <a:lvl6pPr marL="2514600" lvl="5" indent="-51206400" algn="l" defTabSz="449580" eaLnBrk="0" fontAlgn="base" latinLnBrk="0" hangingPunct="0">
        <a:lnSpc>
          <a:spcPct val="93000"/>
        </a:lnSpc>
        <a:spcBef>
          <a:spcPct val="0"/>
        </a:spcBef>
        <a:spcAft>
          <a:spcPts val="290"/>
        </a:spcAft>
        <a:buSzPct val="100000"/>
        <a:buFont typeface="Times New Roman" panose="02020603050405020304" pitchFamily="2" charset="0"/>
        <a:buChar char="»"/>
        <a:defRPr sz="2000" b="0" i="0" u="none" kern="1200" baseline="0">
          <a:solidFill>
            <a:srgbClr val="000000"/>
          </a:solidFill>
          <a:latin typeface="+mn-lt"/>
          <a:ea typeface="+mn-ea"/>
          <a:cs typeface="+mn-cs"/>
        </a:defRPr>
      </a:lvl6pPr>
      <a:lvl7pPr marL="2971800" lvl="6" indent="-51206400" algn="l" defTabSz="449580" eaLnBrk="0" fontAlgn="base" latinLnBrk="0" hangingPunct="0">
        <a:lnSpc>
          <a:spcPct val="93000"/>
        </a:lnSpc>
        <a:spcBef>
          <a:spcPct val="0"/>
        </a:spcBef>
        <a:spcAft>
          <a:spcPts val="290"/>
        </a:spcAft>
        <a:buSzPct val="100000"/>
        <a:buFont typeface="Times New Roman" panose="02020603050405020304" pitchFamily="2" charset="0"/>
        <a:buChar char="»"/>
        <a:defRPr sz="2000" b="0" i="0" u="none" kern="1200" baseline="0">
          <a:solidFill>
            <a:srgbClr val="000000"/>
          </a:solidFill>
          <a:latin typeface="+mn-lt"/>
          <a:ea typeface="+mn-ea"/>
          <a:cs typeface="+mn-cs"/>
        </a:defRPr>
      </a:lvl7pPr>
      <a:lvl8pPr marL="3429000" lvl="7" indent="-51206400" algn="l" defTabSz="449580" eaLnBrk="0" fontAlgn="base" latinLnBrk="0" hangingPunct="0">
        <a:lnSpc>
          <a:spcPct val="93000"/>
        </a:lnSpc>
        <a:spcBef>
          <a:spcPct val="0"/>
        </a:spcBef>
        <a:spcAft>
          <a:spcPts val="290"/>
        </a:spcAft>
        <a:buSzPct val="100000"/>
        <a:buFont typeface="Times New Roman" panose="02020603050405020304" pitchFamily="2" charset="0"/>
        <a:buChar char="»"/>
        <a:defRPr sz="2000" b="0" i="0" u="none" kern="1200" baseline="0">
          <a:solidFill>
            <a:srgbClr val="000000"/>
          </a:solidFill>
          <a:latin typeface="+mn-lt"/>
          <a:ea typeface="+mn-ea"/>
          <a:cs typeface="+mn-cs"/>
        </a:defRPr>
      </a:lvl8pPr>
      <a:lvl9pPr marL="3886200" lvl="8" indent="-51206400" algn="l" defTabSz="449580" eaLnBrk="0" fontAlgn="base" latinLnBrk="0" hangingPunct="0">
        <a:lnSpc>
          <a:spcPct val="93000"/>
        </a:lnSpc>
        <a:spcBef>
          <a:spcPct val="0"/>
        </a:spcBef>
        <a:spcAft>
          <a:spcPts val="290"/>
        </a:spcAft>
        <a:buSzPct val="100000"/>
        <a:buFont typeface="Times New Roman" panose="02020603050405020304" pitchFamily="2" charset="0"/>
        <a:buChar char="»"/>
        <a:defRPr sz="2000" b="0" i="0" u="none" kern="1200" baseline="0">
          <a:solidFill>
            <a:srgbClr val="000000"/>
          </a:solidFill>
          <a:latin typeface="+mn-lt"/>
          <a:ea typeface="+mn-ea"/>
          <a:cs typeface="+mn-cs"/>
        </a:defRPr>
      </a:lvl9pPr>
    </p:bodyStyle>
    <p:otherStyle>
      <a:lvl1pPr marL="0" lvl="0" indent="0" algn="l" defTabSz="449580" eaLnBrk="0"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1pPr>
      <a:lvl2pPr marL="742950" lvl="1" indent="-28575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2pPr>
      <a:lvl3pPr marL="1143000" lvl="2"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3pPr>
      <a:lvl4pPr marL="1600200" lvl="3"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4pPr>
      <a:lvl5pPr marL="2057400" lvl="4"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5pPr>
      <a:lvl6pPr marL="2286000" lvl="5"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6pPr>
      <a:lvl7pPr marL="2743200" lvl="6"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7pPr>
      <a:lvl8pPr marL="3200400" lvl="7"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8pPr>
      <a:lvl9pPr marL="3657600" lvl="8"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p:sp>
        <p:nvSpPr>
          <p:cNvPr id="3074" name="AutoShape 2"/>
          <p:cNvSpPr/>
          <p:nvPr/>
        </p:nvSpPr>
        <p:spPr>
          <a:xfrm>
            <a:off x="144463" y="161925"/>
            <a:ext cx="9791700" cy="6613525"/>
          </a:xfrm>
          <a:prstGeom prst="roundRect">
            <a:avLst>
              <a:gd name="adj" fmla="val 2810"/>
            </a:avLst>
          </a:prstGeom>
          <a:solidFill>
            <a:srgbClr val="FFFFFF"/>
          </a:soli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3075" name="Rectangle 3"/>
          <p:cNvSpPr>
            <a:spLocks noGrp="1"/>
          </p:cNvSpPr>
          <p:nvPr>
            <p:ph type="title"/>
          </p:nvPr>
        </p:nvSpPr>
        <p:spPr>
          <a:xfrm>
            <a:off x="503238" y="301625"/>
            <a:ext cx="7847012" cy="920750"/>
          </a:xfrm>
          <a:prstGeom prst="rect">
            <a:avLst/>
          </a:prstGeom>
          <a:noFill/>
          <a:ln w="9525">
            <a:noFill/>
          </a:ln>
        </p:spPr>
        <p:txBody>
          <a:bodyPr lIns="0" tIns="0" rIns="0" bIns="0" anchor="ctr" anchorCtr="0"/>
          <a:p>
            <a:pPr lvl="0"/>
            <a:r>
              <a:rPr lang="en-US" altLang="zh-CN"/>
              <a:t>Click to edit the title text format</a:t>
            </a:r>
            <a:endParaRPr lang="en-US" altLang="zh-CN"/>
          </a:p>
        </p:txBody>
      </p:sp>
      <p:sp>
        <p:nvSpPr>
          <p:cNvPr id="3076" name="Rectangle 4"/>
          <p:cNvSpPr>
            <a:spLocks noGrp="1"/>
          </p:cNvSpPr>
          <p:nvPr>
            <p:ph type="body"/>
          </p:nvPr>
        </p:nvSpPr>
        <p:spPr>
          <a:xfrm>
            <a:off x="503238" y="1728788"/>
            <a:ext cx="9069387" cy="4383087"/>
          </a:xfrm>
          <a:prstGeom prst="rect">
            <a:avLst/>
          </a:prstGeom>
          <a:noFill/>
          <a:ln w="9525">
            <a:noFill/>
          </a:ln>
        </p:spPr>
        <p:txBody>
          <a:bodyPr lIns="0" tIns="22680" rIns="0" bIns="0" anchor="t" anchorCtr="0"/>
          <a:p>
            <a:pPr lvl="0"/>
            <a:r>
              <a:rPr lang="en-US" altLang="zh-CN"/>
              <a:t>Click to edit the outline text format</a:t>
            </a:r>
            <a:endParaRPr lang="en-US" altLang="zh-CN"/>
          </a:p>
          <a:p>
            <a:pPr lvl="1"/>
            <a:r>
              <a:rPr lang="en-US" altLang="zh-CN"/>
              <a:t>Second Outline Level</a:t>
            </a:r>
            <a:endParaRPr lang="en-US" altLang="zh-CN"/>
          </a:p>
          <a:p>
            <a:pPr lvl="2"/>
            <a:r>
              <a:rPr lang="en-US" altLang="zh-CN"/>
              <a:t>Third Outline Level</a:t>
            </a:r>
            <a:endParaRPr lang="en-US" altLang="zh-CN"/>
          </a:p>
          <a:p>
            <a:pPr lvl="3"/>
            <a:r>
              <a:rPr lang="en-US" altLang="zh-CN"/>
              <a:t>Fourth Outline Level</a:t>
            </a:r>
            <a:endParaRPr lang="en-US" altLang="zh-CN"/>
          </a:p>
          <a:p>
            <a:pPr lvl="4"/>
            <a:r>
              <a:rPr lang="en-US" altLang="zh-CN"/>
              <a:t>Fifth Outline Level</a:t>
            </a:r>
            <a:endParaRPr lang="en-US" altLang="zh-CN"/>
          </a:p>
          <a:p>
            <a:pPr lvl="4"/>
            <a:r>
              <a:rPr lang="en-US" altLang="zh-CN"/>
              <a:t>Sixth Outline Level</a:t>
            </a:r>
            <a:endParaRPr lang="en-US" altLang="zh-CN"/>
          </a:p>
          <a:p>
            <a:pPr lvl="4"/>
            <a:r>
              <a:rPr lang="en-US" altLang="zh-CN"/>
              <a:t>Seventh Outline Level</a:t>
            </a:r>
            <a:endParaRPr lang="en-US" altLang="zh-CN"/>
          </a:p>
        </p:txBody>
      </p:sp>
      <p:sp>
        <p:nvSpPr>
          <p:cNvPr id="1029" name="Rectangle 5"/>
          <p:cNvSpPr>
            <a:spLocks noGrp="1"/>
          </p:cNvSpPr>
          <p:nvPr>
            <p:ph type="dt"/>
          </p:nvPr>
        </p:nvSpPr>
        <p:spPr>
          <a:xfrm>
            <a:off x="144463" y="6886575"/>
            <a:ext cx="3094038" cy="519113"/>
          </a:xfrm>
          <a:prstGeom prst="rect">
            <a:avLst/>
          </a:prstGeom>
          <a:noFill/>
          <a:ln w="9525">
            <a:noFill/>
            <a:miter/>
          </a:ln>
        </p:spPr>
        <p:txBody>
          <a:bodyPr lIns="0" tIns="0" rIns="0" bIns="0"/>
          <a:lstStyle>
            <a:lvl1pPr>
              <a:defRPr sz="1000">
                <a:latin typeface="Comic Sans MS" panose="030F0702030302020204" pitchFamily="2" charset="0"/>
                <a:ea typeface="DejaVu Sans" panose="020B0606030804020204"/>
              </a:defRPr>
            </a:lvl1pPr>
          </a:lstStyle>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1030" name="Rectangle 6"/>
          <p:cNvSpPr>
            <a:spLocks noGrp="1"/>
          </p:cNvSpPr>
          <p:nvPr>
            <p:ph type="ftr"/>
          </p:nvPr>
        </p:nvSpPr>
        <p:spPr>
          <a:xfrm>
            <a:off x="3448050" y="6886575"/>
            <a:ext cx="3194050" cy="519113"/>
          </a:xfrm>
          <a:prstGeom prst="rect">
            <a:avLst/>
          </a:prstGeom>
          <a:noFill/>
          <a:ln w="9525">
            <a:noFill/>
            <a:miter/>
          </a:ln>
        </p:spPr>
        <p:txBody>
          <a:bodyPr lIns="0" tIns="0" rIns="0" bIns="0"/>
          <a:lstStyle>
            <a:lvl1pPr algn="ctr">
              <a:defRPr sz="1000">
                <a:latin typeface="Comic Sans MS" panose="030F0702030302020204" pitchFamily="2" charset="0"/>
                <a:ea typeface="DejaVu Sans" panose="020B0606030804020204"/>
              </a:defRPr>
            </a:lvl1pPr>
          </a:lstStyle>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1031" name="Rectangle 7"/>
          <p:cNvSpPr>
            <a:spLocks noGrp="1"/>
          </p:cNvSpPr>
          <p:nvPr>
            <p:ph type="sldNum"/>
          </p:nvPr>
        </p:nvSpPr>
        <p:spPr>
          <a:xfrm>
            <a:off x="7227888" y="6886575"/>
            <a:ext cx="2346325" cy="519113"/>
          </a:xfrm>
          <a:prstGeom prst="rect">
            <a:avLst/>
          </a:prstGeom>
          <a:noFill/>
          <a:ln w="9525">
            <a:noFill/>
            <a:miter/>
          </a:ln>
        </p:spPr>
        <p:txBody>
          <a:bodyPr lIns="0" tIns="0" rIns="0" bIns="0"/>
          <a:lstStyle>
            <a:lvl1pPr algn="r">
              <a:defRPr sz="1200">
                <a:latin typeface="Comic Sans MS" panose="030F0702030302020204" pitchFamily="2" charset="0"/>
                <a:ea typeface="宋体" panose="02010600030101010101" pitchFamily="2" charset="-122"/>
              </a:defRPr>
            </a:lvl1pPr>
          </a:lstStyle>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
        <p:nvSpPr>
          <p:cNvPr id="3080" name="Rectangle 8"/>
          <p:cNvSpPr/>
          <p:nvPr/>
        </p:nvSpPr>
        <p:spPr>
          <a:xfrm>
            <a:off x="1439863" y="1223963"/>
            <a:ext cx="8640762" cy="144462"/>
          </a:xfrm>
          <a:prstGeom prst="rect">
            <a:avLst/>
          </a:prstGeom>
          <a:gradFill rotWithShape="0">
            <a:gsLst>
              <a:gs pos="0">
                <a:srgbClr val="FFFFFF"/>
              </a:gs>
              <a:gs pos="100000">
                <a:srgbClr val="0047FF"/>
              </a:gs>
            </a:gsLst>
            <a:lin ang="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pic>
        <p:nvPicPr>
          <p:cNvPr id="3081" name="Picture 9"/>
          <p:cNvPicPr>
            <a:picLocks noChangeAspect="1"/>
          </p:cNvPicPr>
          <p:nvPr/>
        </p:nvPicPr>
        <p:blipFill>
          <a:blip r:embed="rId12"/>
          <a:stretch>
            <a:fillRect/>
          </a:stretch>
        </p:blipFill>
        <p:spPr>
          <a:xfrm>
            <a:off x="8928100" y="215900"/>
            <a:ext cx="936625" cy="9366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l" defTabSz="449580" eaLnBrk="0" fontAlgn="base" latinLnBrk="0" hangingPunct="0">
        <a:lnSpc>
          <a:spcPct val="110000"/>
        </a:lnSpc>
        <a:spcBef>
          <a:spcPct val="0"/>
        </a:spcBef>
        <a:spcAft>
          <a:spcPct val="0"/>
        </a:spcAft>
        <a:buSzPct val="100000"/>
        <a:buFont typeface="Times New Roman" panose="02020603050405020304" pitchFamily="2" charset="0"/>
        <a:buNone/>
        <a:defRPr sz="4000" b="0" i="0" u="none" kern="1200" baseline="0">
          <a:solidFill>
            <a:srgbClr val="000000"/>
          </a:solidFill>
          <a:latin typeface="+mj-lt"/>
          <a:ea typeface="+mj-ea"/>
          <a:cs typeface="+mj-cs"/>
        </a:defRPr>
      </a:lvl1pPr>
    </p:titleStyle>
    <p:bodyStyle>
      <a:lvl1pPr marL="342900" lvl="0" indent="-342900" algn="l" defTabSz="449580" eaLnBrk="0" fontAlgn="base" latinLnBrk="0" hangingPunct="0">
        <a:lnSpc>
          <a:spcPct val="95000"/>
        </a:lnSpc>
        <a:spcBef>
          <a:spcPct val="0"/>
        </a:spcBef>
        <a:spcAft>
          <a:spcPts val="1415"/>
        </a:spcAft>
        <a:buSzPct val="100000"/>
        <a:buFont typeface="Times New Roman" panose="02020603050405020304" pitchFamily="2" charset="0"/>
        <a:buChar char="•"/>
        <a:defRPr sz="3600" b="0" i="0" u="none" kern="1200" baseline="0">
          <a:solidFill>
            <a:srgbClr val="000000"/>
          </a:solidFill>
          <a:latin typeface="+mn-lt"/>
          <a:ea typeface="+mn-ea"/>
          <a:cs typeface="+mn-cs"/>
        </a:defRPr>
      </a:lvl1pPr>
      <a:lvl2pPr marL="742950" lvl="1" indent="-285750" algn="l" defTabSz="449580" eaLnBrk="0" fontAlgn="base" latinLnBrk="0" hangingPunct="0">
        <a:lnSpc>
          <a:spcPct val="95000"/>
        </a:lnSpc>
        <a:spcBef>
          <a:spcPct val="0"/>
        </a:spcBef>
        <a:spcAft>
          <a:spcPts val="1140"/>
        </a:spcAft>
        <a:buSzPct val="100000"/>
        <a:buFont typeface="Times New Roman" panose="02020603050405020304" pitchFamily="2" charset="0"/>
        <a:buChar char="–"/>
        <a:defRPr sz="2800" b="0" i="0" u="none" kern="1200" baseline="0">
          <a:solidFill>
            <a:srgbClr val="000000"/>
          </a:solidFill>
          <a:latin typeface="+mn-lt"/>
          <a:ea typeface="+mn-ea"/>
          <a:cs typeface="+mn-cs"/>
        </a:defRPr>
      </a:lvl2pPr>
      <a:lvl3pPr marL="1143000" lvl="2" indent="-228600" algn="l" defTabSz="449580" eaLnBrk="0" fontAlgn="base" latinLnBrk="0" hangingPunct="0">
        <a:lnSpc>
          <a:spcPct val="95000"/>
        </a:lnSpc>
        <a:spcBef>
          <a:spcPct val="0"/>
        </a:spcBef>
        <a:spcAft>
          <a:spcPts val="850"/>
        </a:spcAft>
        <a:buSzPct val="100000"/>
        <a:buFont typeface="Times New Roman" panose="02020603050405020304" pitchFamily="2" charset="0"/>
        <a:buChar char="•"/>
        <a:defRPr sz="2400" b="0" i="0" u="none" kern="1200" baseline="0">
          <a:solidFill>
            <a:srgbClr val="000000"/>
          </a:solidFill>
          <a:latin typeface="+mn-lt"/>
          <a:ea typeface="+mn-ea"/>
          <a:cs typeface="+mn-cs"/>
        </a:defRPr>
      </a:lvl3pPr>
      <a:lvl4pPr marL="1600200" lvl="3" indent="-228600" algn="l" defTabSz="449580" eaLnBrk="0" fontAlgn="base" latinLnBrk="0" hangingPunct="0">
        <a:lnSpc>
          <a:spcPct val="95000"/>
        </a:lnSpc>
        <a:spcBef>
          <a:spcPct val="0"/>
        </a:spcBef>
        <a:spcAft>
          <a:spcPts val="575"/>
        </a:spcAft>
        <a:buSzPct val="100000"/>
        <a:buFont typeface="Times New Roman" panose="02020603050405020304" pitchFamily="2" charset="0"/>
        <a:buChar char="–"/>
        <a:defRPr sz="2000" b="0" i="0" u="none" kern="1200" baseline="0">
          <a:solidFill>
            <a:srgbClr val="000000"/>
          </a:solidFill>
          <a:latin typeface="+mn-lt"/>
          <a:ea typeface="+mn-ea"/>
          <a:cs typeface="+mn-cs"/>
        </a:defRPr>
      </a:lvl4pPr>
      <a:lvl5pPr marL="2057400" lvl="4" indent="-2286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5pPr>
      <a:lvl6pPr marL="2514600" lvl="5"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6pPr>
      <a:lvl7pPr marL="2971800" lvl="6"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7pPr>
      <a:lvl8pPr marL="3429000" lvl="7"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8pPr>
      <a:lvl9pPr marL="3886200" lvl="8"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9pPr>
    </p:bodyStyle>
    <p:otherStyle>
      <a:lvl1pPr marL="0" lvl="0" indent="0" algn="l" defTabSz="449580" eaLnBrk="0"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1pPr>
      <a:lvl2pPr marL="742950" lvl="1" indent="-28575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2pPr>
      <a:lvl3pPr marL="1143000" lvl="2"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3pPr>
      <a:lvl4pPr marL="1600200" lvl="3"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4pPr>
      <a:lvl5pPr marL="2057400" lvl="4"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5pPr>
      <a:lvl6pPr marL="2286000" lvl="5"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6pPr>
      <a:lvl7pPr marL="2743200" lvl="6"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7pPr>
      <a:lvl8pPr marL="3200400" lvl="7"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8pPr>
      <a:lvl9pPr marL="3657600" lvl="8"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p:sp>
        <p:nvSpPr>
          <p:cNvPr id="3074" name="AutoShape 2"/>
          <p:cNvSpPr/>
          <p:nvPr/>
        </p:nvSpPr>
        <p:spPr>
          <a:xfrm>
            <a:off x="144463" y="161925"/>
            <a:ext cx="9791700" cy="6613525"/>
          </a:xfrm>
          <a:prstGeom prst="roundRect">
            <a:avLst>
              <a:gd name="adj" fmla="val 2810"/>
            </a:avLst>
          </a:prstGeom>
          <a:solidFill>
            <a:srgbClr val="FFFFFF"/>
          </a:soli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sp>
        <p:nvSpPr>
          <p:cNvPr id="3075" name="Rectangle 3"/>
          <p:cNvSpPr>
            <a:spLocks noGrp="1"/>
          </p:cNvSpPr>
          <p:nvPr>
            <p:ph type="title"/>
          </p:nvPr>
        </p:nvSpPr>
        <p:spPr>
          <a:xfrm>
            <a:off x="503238" y="301625"/>
            <a:ext cx="7847012" cy="920750"/>
          </a:xfrm>
          <a:prstGeom prst="rect">
            <a:avLst/>
          </a:prstGeom>
          <a:noFill/>
          <a:ln w="9525">
            <a:noFill/>
          </a:ln>
        </p:spPr>
        <p:txBody>
          <a:bodyPr lIns="0" tIns="0" rIns="0" bIns="0" anchor="ctr" anchorCtr="0"/>
          <a:p>
            <a:pPr lvl="0"/>
            <a:r>
              <a:rPr lang="en-US" altLang="zh-CN"/>
              <a:t>Click to edit the title text format</a:t>
            </a:r>
            <a:endParaRPr lang="en-US" altLang="zh-CN"/>
          </a:p>
        </p:txBody>
      </p:sp>
      <p:sp>
        <p:nvSpPr>
          <p:cNvPr id="3076" name="Rectangle 4"/>
          <p:cNvSpPr>
            <a:spLocks noGrp="1"/>
          </p:cNvSpPr>
          <p:nvPr>
            <p:ph type="body"/>
          </p:nvPr>
        </p:nvSpPr>
        <p:spPr>
          <a:xfrm>
            <a:off x="503238" y="1728788"/>
            <a:ext cx="9069387" cy="4383087"/>
          </a:xfrm>
          <a:prstGeom prst="rect">
            <a:avLst/>
          </a:prstGeom>
          <a:noFill/>
          <a:ln w="9525">
            <a:noFill/>
          </a:ln>
        </p:spPr>
        <p:txBody>
          <a:bodyPr lIns="0" tIns="22680" rIns="0" bIns="0" anchor="t" anchorCtr="0"/>
          <a:p>
            <a:pPr lvl="0"/>
            <a:r>
              <a:rPr lang="en-US" altLang="zh-CN"/>
              <a:t>Click to edit the outline text format</a:t>
            </a:r>
            <a:endParaRPr lang="en-US" altLang="zh-CN"/>
          </a:p>
          <a:p>
            <a:pPr lvl="1"/>
            <a:r>
              <a:rPr lang="en-US" altLang="zh-CN"/>
              <a:t>Second Outline Level</a:t>
            </a:r>
            <a:endParaRPr lang="en-US" altLang="zh-CN"/>
          </a:p>
          <a:p>
            <a:pPr lvl="2"/>
            <a:r>
              <a:rPr lang="en-US" altLang="zh-CN"/>
              <a:t>Third Outline Level</a:t>
            </a:r>
            <a:endParaRPr lang="en-US" altLang="zh-CN"/>
          </a:p>
          <a:p>
            <a:pPr lvl="3"/>
            <a:r>
              <a:rPr lang="en-US" altLang="zh-CN"/>
              <a:t>Fourth Outline Level</a:t>
            </a:r>
            <a:endParaRPr lang="en-US" altLang="zh-CN"/>
          </a:p>
          <a:p>
            <a:pPr lvl="4"/>
            <a:r>
              <a:rPr lang="en-US" altLang="zh-CN"/>
              <a:t>Fifth Outline Level</a:t>
            </a:r>
            <a:endParaRPr lang="en-US" altLang="zh-CN"/>
          </a:p>
          <a:p>
            <a:pPr lvl="4"/>
            <a:r>
              <a:rPr lang="en-US" altLang="zh-CN"/>
              <a:t>Sixth Outline Level</a:t>
            </a:r>
            <a:endParaRPr lang="en-US" altLang="zh-CN"/>
          </a:p>
          <a:p>
            <a:pPr lvl="4"/>
            <a:r>
              <a:rPr lang="en-US" altLang="zh-CN"/>
              <a:t>Seventh Outline Level</a:t>
            </a:r>
            <a:endParaRPr lang="en-US" altLang="zh-CN"/>
          </a:p>
        </p:txBody>
      </p:sp>
      <p:sp>
        <p:nvSpPr>
          <p:cNvPr id="1029" name="Rectangle 5"/>
          <p:cNvSpPr>
            <a:spLocks noGrp="1"/>
          </p:cNvSpPr>
          <p:nvPr>
            <p:ph type="dt"/>
          </p:nvPr>
        </p:nvSpPr>
        <p:spPr>
          <a:xfrm>
            <a:off x="144463" y="6886575"/>
            <a:ext cx="3094038" cy="519113"/>
          </a:xfrm>
          <a:prstGeom prst="rect">
            <a:avLst/>
          </a:prstGeom>
          <a:noFill/>
          <a:ln w="9525">
            <a:noFill/>
            <a:miter/>
          </a:ln>
        </p:spPr>
        <p:txBody>
          <a:bodyPr lIns="0" tIns="0" rIns="0" bIns="0"/>
          <a:lstStyle>
            <a:lvl1pPr>
              <a:defRPr sz="1000">
                <a:latin typeface="Comic Sans MS" panose="030F0702030302020204" pitchFamily="2" charset="0"/>
                <a:ea typeface="DejaVu Sans" panose="020B0606030804020204"/>
              </a:defRPr>
            </a:lvl1pPr>
          </a:lstStyle>
          <a:p>
            <a:pPr lvl="0" eaLnBrk="1" fontAlgn="base">
              <a:lnSpc>
                <a:spcPct val="116000"/>
              </a:lnSpc>
            </a:pPr>
            <a:r>
              <a:rPr lang="en-US" altLang="x-none" strike="noStrike" noProof="1" dirty="0">
                <a:latin typeface="Comic Sans MS" panose="030F0702030302020204" pitchFamily="2" charset="0"/>
                <a:ea typeface="DejaVu Sans" panose="020B0606030804020204"/>
                <a:cs typeface="+mn-ea"/>
              </a:rPr>
              <a:t>School of Information and Software Engineering</a:t>
            </a:r>
            <a:endParaRPr lang="en-GB" altLang="en-US" sz="1000" strike="noStrike" noProof="1" dirty="0">
              <a:latin typeface="Comic Sans MS" panose="030F0702030302020204" pitchFamily="2" charset="0"/>
              <a:ea typeface="宋体" panose="02010600030101010101" pitchFamily="2" charset="-122"/>
            </a:endParaRPr>
          </a:p>
        </p:txBody>
      </p:sp>
      <p:sp>
        <p:nvSpPr>
          <p:cNvPr id="1030" name="Rectangle 6"/>
          <p:cNvSpPr>
            <a:spLocks noGrp="1"/>
          </p:cNvSpPr>
          <p:nvPr>
            <p:ph type="ftr"/>
          </p:nvPr>
        </p:nvSpPr>
        <p:spPr>
          <a:xfrm>
            <a:off x="3448050" y="6886575"/>
            <a:ext cx="3194050" cy="519113"/>
          </a:xfrm>
          <a:prstGeom prst="rect">
            <a:avLst/>
          </a:prstGeom>
          <a:noFill/>
          <a:ln w="9525">
            <a:noFill/>
            <a:miter/>
          </a:ln>
        </p:spPr>
        <p:txBody>
          <a:bodyPr lIns="0" tIns="0" rIns="0" bIns="0"/>
          <a:lstStyle>
            <a:lvl1pPr algn="ctr">
              <a:defRPr sz="1000">
                <a:latin typeface="Comic Sans MS" panose="030F0702030302020204" pitchFamily="2" charset="0"/>
                <a:ea typeface="DejaVu Sans" panose="020B0606030804020204"/>
              </a:defRPr>
            </a:lvl1pPr>
          </a:lstStyle>
          <a:p>
            <a:pPr lvl="0" eaLnBrk="1" fontAlgn="base">
              <a:lnSpc>
                <a:spcPct val="116000"/>
              </a:lnSpc>
            </a:pPr>
            <a:r>
              <a:rPr lang="en-US" altLang="zh-CN" strike="noStrike" noProof="1">
                <a:latin typeface="Comic Sans MS" panose="030F0702030302020204" pitchFamily="2" charset="0"/>
                <a:ea typeface="DejaVu Sans" panose="020B0606030804020204"/>
                <a:cs typeface="+mn-ea"/>
              </a:rPr>
              <a:t>Zhou, Erqiang</a:t>
            </a:r>
            <a:endParaRPr lang="en-US" altLang="zh-CN" strike="noStrike" noProof="1"/>
          </a:p>
        </p:txBody>
      </p:sp>
      <p:sp>
        <p:nvSpPr>
          <p:cNvPr id="1031" name="Rectangle 7"/>
          <p:cNvSpPr>
            <a:spLocks noGrp="1"/>
          </p:cNvSpPr>
          <p:nvPr>
            <p:ph type="sldNum"/>
          </p:nvPr>
        </p:nvSpPr>
        <p:spPr>
          <a:xfrm>
            <a:off x="7227888" y="6886575"/>
            <a:ext cx="2346325" cy="519113"/>
          </a:xfrm>
          <a:prstGeom prst="rect">
            <a:avLst/>
          </a:prstGeom>
          <a:noFill/>
          <a:ln w="9525">
            <a:noFill/>
            <a:miter/>
          </a:ln>
        </p:spPr>
        <p:txBody>
          <a:bodyPr lIns="0" tIns="0" rIns="0" bIns="0"/>
          <a:lstStyle>
            <a:lvl1pPr algn="r">
              <a:defRPr sz="1200">
                <a:latin typeface="Comic Sans MS" panose="030F0702030302020204" pitchFamily="2" charset="0"/>
                <a:ea typeface="宋体" panose="02010600030101010101" pitchFamily="2" charset="-122"/>
              </a:defRPr>
            </a:lvl1pPr>
          </a:lstStyle>
          <a:p>
            <a:pPr lvl="0" eaLnBrk="1" fontAlgn="base">
              <a:lnSpc>
                <a:spcPct val="116000"/>
              </a:lnSpc>
            </a:pPr>
            <a:fld id="{9A0DB2DC-4C9A-4742-B13C-FB6460FD3503}" type="slidenum">
              <a:rPr lang="en-GB" altLang="en-US" strike="noStrike" noProof="1" dirty="0">
                <a:latin typeface="Comic Sans MS" panose="030F0702030302020204" pitchFamily="2" charset="0"/>
                <a:ea typeface="宋体" panose="02010600030101010101" pitchFamily="2" charset="-122"/>
                <a:cs typeface="+mn-ea"/>
              </a:rPr>
            </a:fld>
            <a:endParaRPr lang="en-GB" altLang="en-US" strike="noStrike" noProof="1" dirty="0"/>
          </a:p>
        </p:txBody>
      </p:sp>
      <p:sp>
        <p:nvSpPr>
          <p:cNvPr id="3080" name="Rectangle 8"/>
          <p:cNvSpPr/>
          <p:nvPr/>
        </p:nvSpPr>
        <p:spPr>
          <a:xfrm>
            <a:off x="1439863" y="1223963"/>
            <a:ext cx="8640762" cy="144462"/>
          </a:xfrm>
          <a:prstGeom prst="rect">
            <a:avLst/>
          </a:prstGeom>
          <a:gradFill rotWithShape="0">
            <a:gsLst>
              <a:gs pos="0">
                <a:srgbClr val="FFFFFF"/>
              </a:gs>
              <a:gs pos="100000">
                <a:srgbClr val="0047FF"/>
              </a:gs>
            </a:gsLst>
            <a:lin ang="0" scaled="1"/>
            <a:tileRect/>
          </a:gradFill>
          <a:ln w="9525">
            <a:noFill/>
          </a:ln>
        </p:spPr>
        <p:txBody>
          <a:bodyPr wrap="none" anchor="ctr" anchorCtr="0"/>
          <a:p>
            <a:pPr lvl="0" hangingPunct="0"/>
            <a:endParaRPr lang="en-US" altLang="x-none" dirty="0">
              <a:latin typeface="Arial" panose="020B0604020202020204" pitchFamily="34" charset="0"/>
              <a:ea typeface="宋体" panose="02010600030101010101" pitchFamily="2" charset="-122"/>
            </a:endParaRPr>
          </a:p>
        </p:txBody>
      </p:sp>
      <p:pic>
        <p:nvPicPr>
          <p:cNvPr id="3081" name="Picture 9"/>
          <p:cNvPicPr>
            <a:picLocks noChangeAspect="1"/>
          </p:cNvPicPr>
          <p:nvPr/>
        </p:nvPicPr>
        <p:blipFill>
          <a:blip r:embed="rId12"/>
          <a:stretch>
            <a:fillRect/>
          </a:stretch>
        </p:blipFill>
        <p:spPr>
          <a:xfrm>
            <a:off x="8928100" y="215900"/>
            <a:ext cx="936625" cy="9366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marL="0" lvl="0" indent="0" algn="l" defTabSz="449580" eaLnBrk="0" fontAlgn="base" latinLnBrk="0" hangingPunct="0">
        <a:lnSpc>
          <a:spcPct val="110000"/>
        </a:lnSpc>
        <a:spcBef>
          <a:spcPct val="0"/>
        </a:spcBef>
        <a:spcAft>
          <a:spcPct val="0"/>
        </a:spcAft>
        <a:buSzPct val="100000"/>
        <a:buFont typeface="Times New Roman" panose="02020603050405020304" pitchFamily="2" charset="0"/>
        <a:buNone/>
        <a:defRPr sz="4000" b="0" i="0" u="none" kern="1200" baseline="0">
          <a:solidFill>
            <a:srgbClr val="000000"/>
          </a:solidFill>
          <a:latin typeface="+mj-lt"/>
          <a:ea typeface="+mj-ea"/>
          <a:cs typeface="+mj-cs"/>
        </a:defRPr>
      </a:lvl1pPr>
    </p:titleStyle>
    <p:bodyStyle>
      <a:lvl1pPr marL="342900" lvl="0" indent="-342900" algn="l" defTabSz="449580" eaLnBrk="0" fontAlgn="base" latinLnBrk="0" hangingPunct="0">
        <a:lnSpc>
          <a:spcPct val="95000"/>
        </a:lnSpc>
        <a:spcBef>
          <a:spcPct val="0"/>
        </a:spcBef>
        <a:spcAft>
          <a:spcPts val="1415"/>
        </a:spcAft>
        <a:buSzPct val="100000"/>
        <a:buFont typeface="Times New Roman" panose="02020603050405020304" pitchFamily="2" charset="0"/>
        <a:buChar char="•"/>
        <a:defRPr sz="3600" b="0" i="0" u="none" kern="1200" baseline="0">
          <a:solidFill>
            <a:srgbClr val="000000"/>
          </a:solidFill>
          <a:latin typeface="+mn-lt"/>
          <a:ea typeface="+mn-ea"/>
          <a:cs typeface="+mn-cs"/>
        </a:defRPr>
      </a:lvl1pPr>
      <a:lvl2pPr marL="742950" lvl="1" indent="-285750" algn="l" defTabSz="449580" eaLnBrk="0" fontAlgn="base" latinLnBrk="0" hangingPunct="0">
        <a:lnSpc>
          <a:spcPct val="95000"/>
        </a:lnSpc>
        <a:spcBef>
          <a:spcPct val="0"/>
        </a:spcBef>
        <a:spcAft>
          <a:spcPts val="1140"/>
        </a:spcAft>
        <a:buSzPct val="100000"/>
        <a:buFont typeface="Times New Roman" panose="02020603050405020304" pitchFamily="2" charset="0"/>
        <a:buChar char="–"/>
        <a:defRPr sz="2800" b="0" i="0" u="none" kern="1200" baseline="0">
          <a:solidFill>
            <a:srgbClr val="000000"/>
          </a:solidFill>
          <a:latin typeface="+mn-lt"/>
          <a:ea typeface="+mn-ea"/>
          <a:cs typeface="+mn-cs"/>
        </a:defRPr>
      </a:lvl2pPr>
      <a:lvl3pPr marL="1143000" lvl="2" indent="-228600" algn="l" defTabSz="449580" eaLnBrk="0" fontAlgn="base" latinLnBrk="0" hangingPunct="0">
        <a:lnSpc>
          <a:spcPct val="95000"/>
        </a:lnSpc>
        <a:spcBef>
          <a:spcPct val="0"/>
        </a:spcBef>
        <a:spcAft>
          <a:spcPts val="850"/>
        </a:spcAft>
        <a:buSzPct val="100000"/>
        <a:buFont typeface="Times New Roman" panose="02020603050405020304" pitchFamily="2" charset="0"/>
        <a:buChar char="•"/>
        <a:defRPr sz="2400" b="0" i="0" u="none" kern="1200" baseline="0">
          <a:solidFill>
            <a:srgbClr val="000000"/>
          </a:solidFill>
          <a:latin typeface="+mn-lt"/>
          <a:ea typeface="+mn-ea"/>
          <a:cs typeface="+mn-cs"/>
        </a:defRPr>
      </a:lvl3pPr>
      <a:lvl4pPr marL="1600200" lvl="3" indent="-228600" algn="l" defTabSz="449580" eaLnBrk="0" fontAlgn="base" latinLnBrk="0" hangingPunct="0">
        <a:lnSpc>
          <a:spcPct val="95000"/>
        </a:lnSpc>
        <a:spcBef>
          <a:spcPct val="0"/>
        </a:spcBef>
        <a:spcAft>
          <a:spcPts val="575"/>
        </a:spcAft>
        <a:buSzPct val="100000"/>
        <a:buFont typeface="Times New Roman" panose="02020603050405020304" pitchFamily="2" charset="0"/>
        <a:buChar char="–"/>
        <a:defRPr sz="2000" b="0" i="0" u="none" kern="1200" baseline="0">
          <a:solidFill>
            <a:srgbClr val="000000"/>
          </a:solidFill>
          <a:latin typeface="+mn-lt"/>
          <a:ea typeface="+mn-ea"/>
          <a:cs typeface="+mn-cs"/>
        </a:defRPr>
      </a:lvl4pPr>
      <a:lvl5pPr marL="2057400" lvl="4" indent="-2286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5pPr>
      <a:lvl6pPr marL="2514600" lvl="5"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6pPr>
      <a:lvl7pPr marL="2971800" lvl="6"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7pPr>
      <a:lvl8pPr marL="3429000" lvl="7"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8pPr>
      <a:lvl9pPr marL="3886200" lvl="8"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9pPr>
    </p:bodyStyle>
    <p:otherStyle>
      <a:lvl1pPr marL="0" lvl="0" indent="0" algn="l" defTabSz="449580" eaLnBrk="0"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1pPr>
      <a:lvl2pPr marL="742950" lvl="1" indent="-28575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2pPr>
      <a:lvl3pPr marL="1143000" lvl="2"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3pPr>
      <a:lvl4pPr marL="1600200" lvl="3"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4pPr>
      <a:lvl5pPr marL="2057400" lvl="4"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5pPr>
      <a:lvl6pPr marL="2286000" lvl="5"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6pPr>
      <a:lvl7pPr marL="2743200" lvl="6"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7pPr>
      <a:lvl8pPr marL="3200400" lvl="7"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8pPr>
      <a:lvl9pPr marL="3657600" lvl="8" indent="-228600" algn="l" defTabSz="449580" eaLnBrk="1" fontAlgn="base" latinLnBrk="0" hangingPunct="0">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a:xfrm>
            <a:off x="504825" y="4502150"/>
            <a:ext cx="7912100" cy="1260475"/>
          </a:xfrm>
        </p:spPr>
        <p:txBody>
          <a:bodyPr wrap="square" lIns="0" tIns="0" rIns="0" bIns="0" anchor="ctr" anchorCtr="0"/>
          <a:p>
            <a:pPr defTabSz="449580" eaLnBrk="1">
              <a:tabLst>
                <a:tab pos="723900" algn="l"/>
                <a:tab pos="1447800" algn="l"/>
                <a:tab pos="2171700" algn="l"/>
                <a:tab pos="2895600" algn="l"/>
                <a:tab pos="3619500" algn="l"/>
                <a:tab pos="4343400" algn="l"/>
                <a:tab pos="5067300" algn="l"/>
                <a:tab pos="5791200" algn="l"/>
                <a:tab pos="6515100" algn="l"/>
                <a:tab pos="7239000" algn="l"/>
              </a:tabLst>
            </a:pPr>
            <a:r>
              <a:rPr lang="zh-CN" altLang="en-US" sz="3600" dirty="0">
                <a:solidFill>
                  <a:schemeClr val="bg1"/>
                </a:solidFill>
                <a:latin typeface="宋体" panose="02010600030101010101" pitchFamily="2" charset="-122"/>
              </a:rPr>
              <a:t>编译技术实</a:t>
            </a:r>
            <a:r>
              <a:rPr lang="zh-CN" altLang="en-US" sz="3600" dirty="0">
                <a:solidFill>
                  <a:schemeClr val="bg1"/>
                </a:solidFill>
              </a:rPr>
              <a:t>验</a:t>
            </a:r>
            <a:r>
              <a:rPr lang="zh-CN" altLang="en-US" sz="3600" dirty="0">
                <a:solidFill>
                  <a:schemeClr val="bg1"/>
                </a:solidFill>
                <a:latin typeface="宋体" panose="02010600030101010101" pitchFamily="2" charset="-122"/>
              </a:rPr>
              <a:t> 代码生成</a:t>
            </a:r>
            <a:endParaRPr lang="x-none" altLang="zh-CN" sz="3600" dirty="0">
              <a:solidFill>
                <a:schemeClr val="bg1"/>
              </a:solidFill>
              <a:latin typeface="宋体" panose="02010600030101010101" pitchFamily="2" charset="-122"/>
            </a:endParaRPr>
          </a:p>
        </p:txBody>
      </p:sp>
      <p:sp>
        <p:nvSpPr>
          <p:cNvPr id="5122" name="Rectangle 3"/>
          <p:cNvSpPr txBox="1"/>
          <p:nvPr/>
        </p:nvSpPr>
        <p:spPr>
          <a:xfrm>
            <a:off x="4968875" y="1125538"/>
            <a:ext cx="4932363" cy="2320925"/>
          </a:xfrm>
          <a:prstGeom prst="rect">
            <a:avLst/>
          </a:prstGeom>
          <a:noFill/>
          <a:ln w="9525">
            <a:noFill/>
          </a:ln>
        </p:spPr>
        <p:txBody>
          <a:bodyPr wrap="square" lIns="0" tIns="19404" rIns="0" bIns="0" anchor="ctr" anchorCtr="0"/>
          <a:p>
            <a:pPr marL="342900" indent="-342900" defTabSz="449580" eaLnBrk="0" hangingPunct="0">
              <a:lnSpc>
                <a:spcPct val="73000"/>
              </a:lnSpc>
              <a:tabLst>
                <a:tab pos="723900" algn="l"/>
                <a:tab pos="1447800" algn="l"/>
                <a:tab pos="2171700" algn="l"/>
                <a:tab pos="2895600" algn="l"/>
                <a:tab pos="3619500" algn="l"/>
                <a:tab pos="4343400" algn="l"/>
              </a:tabLst>
            </a:pPr>
            <a:r>
              <a:rPr lang="zh-CN" altLang="en-US" sz="3400" b="1" dirty="0">
                <a:latin typeface="Arial" panose="020B0604020202020204" pitchFamily="34" charset="0"/>
                <a:ea typeface="微软雅黑" panose="020B0503020204020204" pitchFamily="2" charset="-122"/>
              </a:rPr>
              <a:t>Compiling Techniques</a:t>
            </a:r>
            <a:endParaRPr lang="zh-CN" altLang="en-US" sz="3400" b="1" dirty="0">
              <a:latin typeface="Arial" panose="020B0604020202020204" pitchFamily="34" charset="0"/>
              <a:ea typeface="微软雅黑" panose="020B0503020204020204" pitchFamily="2" charset="-122"/>
            </a:endParaRPr>
          </a:p>
          <a:p>
            <a:pPr marL="342900" indent="-342900" defTabSz="449580" eaLnBrk="0" hangingPunct="0">
              <a:lnSpc>
                <a:spcPct val="73000"/>
              </a:lnSpc>
              <a:tabLst>
                <a:tab pos="723900" algn="l"/>
                <a:tab pos="1447800" algn="l"/>
                <a:tab pos="2171700" algn="l"/>
                <a:tab pos="2895600" algn="l"/>
                <a:tab pos="3619500" algn="l"/>
                <a:tab pos="4343400" algn="l"/>
              </a:tabLst>
            </a:pPr>
            <a:endParaRPr lang="zh-CN" altLang="en-US" sz="3400" dirty="0">
              <a:latin typeface="Arial" panose="020B0604020202020204" pitchFamily="34" charset="0"/>
              <a:ea typeface="微软雅黑" panose="020B0503020204020204" pitchFamily="2" charset="-122"/>
            </a:endParaRPr>
          </a:p>
          <a:p>
            <a:pPr marL="342900" indent="-342900" defTabSz="449580" eaLnBrk="0" hangingPunct="0">
              <a:lnSpc>
                <a:spcPct val="73000"/>
              </a:lnSpc>
              <a:tabLst>
                <a:tab pos="723900" algn="l"/>
                <a:tab pos="1447800" algn="l"/>
                <a:tab pos="2171700" algn="l"/>
                <a:tab pos="2895600" algn="l"/>
                <a:tab pos="3619500" algn="l"/>
                <a:tab pos="4343400" algn="l"/>
              </a:tabLst>
            </a:pPr>
            <a:r>
              <a:rPr lang="zh-CN" altLang="en-US" sz="3400" dirty="0">
                <a:latin typeface="Arial" panose="020B0604020202020204" pitchFamily="34" charset="0"/>
                <a:ea typeface="微软雅黑" panose="020B0503020204020204" pitchFamily="2" charset="-122"/>
              </a:rPr>
              <a:t>Zhou, Erqiang</a:t>
            </a:r>
            <a:endParaRPr lang="zh-CN" altLang="en-US" sz="3200" dirty="0">
              <a:latin typeface="Arial" panose="020B0604020202020204" pitchFamily="34" charset="0"/>
              <a:ea typeface="微软雅黑" panose="020B0503020204020204"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xfrm>
            <a:off x="503238" y="301625"/>
            <a:ext cx="8988425" cy="920750"/>
          </a:xfrm>
        </p:spPr>
        <p:txBody>
          <a:bodyPr wrap="square" lIns="0" tIns="0" rIns="0" bIns="0" anchor="ctr" anchorCtr="0"/>
          <a:p>
            <a:pPr eaLnBrk="1" hangingPunct="1"/>
            <a:r>
              <a:rPr lang="en-US" altLang="zh-CN"/>
              <a:t>LLVM User-Use-Value Relationship</a:t>
            </a:r>
            <a:endParaRPr lang="en-US" altLang="zh-CN"/>
          </a:p>
        </p:txBody>
      </p:sp>
      <p:sp>
        <p:nvSpPr>
          <p:cNvPr id="1024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024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024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期望的使用方式</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rgbClr val="000000"/>
                </a:solidFill>
                <a:latin typeface="楷体_GB2312" panose="02010609030101010101" pitchFamily="1" charset="-122"/>
                <a:ea typeface="楷体_GB2312" panose="02010609030101010101" pitchFamily="1" charset="-122"/>
              </a:rPr>
              <a:t>     </a:t>
            </a:r>
            <a:endParaRPr lang="zh-CN" altLang="en-US" sz="2400" b="1" dirty="0">
              <a:solidFill>
                <a:srgbClr val="000000"/>
              </a:solidFill>
              <a:latin typeface="楷体_GB2312" panose="02010609030101010101" pitchFamily="1" charset="-122"/>
              <a:ea typeface="楷体_GB2312" panose="02010609030101010101" pitchFamily="1" charset="-122"/>
            </a:endParaRPr>
          </a:p>
        </p:txBody>
      </p:sp>
      <p:sp>
        <p:nvSpPr>
          <p:cNvPr id="10246" name="文本框 3"/>
          <p:cNvSpPr txBox="1"/>
          <p:nvPr/>
        </p:nvSpPr>
        <p:spPr>
          <a:xfrm>
            <a:off x="900113" y="1981200"/>
            <a:ext cx="8202612" cy="1014413"/>
          </a:xfrm>
          <a:prstGeom prst="rect">
            <a:avLst/>
          </a:prstGeom>
          <a:noFill/>
          <a:ln w="9525">
            <a:noFill/>
          </a:ln>
        </p:spPr>
        <p:txBody>
          <a:bodyPr wrap="square" anchor="t" anchorCtr="0">
            <a:spAutoFit/>
          </a:bodyPr>
          <a:p>
            <a:pPr>
              <a:lnSpc>
                <a:spcPct val="150000"/>
              </a:lnSpc>
            </a:pPr>
            <a:r>
              <a:rPr lang="en-GB" sz="2000" b="1" dirty="0">
                <a:solidFill>
                  <a:schemeClr val="tx1"/>
                </a:solidFill>
                <a:latin typeface="宋体" panose="02010600030101010101" pitchFamily="2" charset="-122"/>
                <a:ea typeface="宋体" panose="02010600030101010101" pitchFamily="2" charset="-122"/>
                <a:sym typeface="方正书宋_GBK" charset="-122"/>
              </a:rPr>
              <a:t>%2 = add %1, 0 </a:t>
            </a:r>
            <a:endParaRPr lang="en-GB" sz="2000" b="1" dirty="0">
              <a:solidFill>
                <a:schemeClr val="tx1"/>
              </a:solidFill>
              <a:latin typeface="宋体" panose="02010600030101010101" pitchFamily="2" charset="-122"/>
              <a:ea typeface="宋体" panose="02010600030101010101" pitchFamily="2" charset="-122"/>
              <a:sym typeface="方正书宋_GBK" charset="-122"/>
            </a:endParaRPr>
          </a:p>
          <a:p>
            <a:pPr>
              <a:lnSpc>
                <a:spcPct val="150000"/>
              </a:lnSpc>
            </a:pPr>
            <a:r>
              <a:rPr lang="en-GB" sz="2000" b="1" dirty="0">
                <a:solidFill>
                  <a:schemeClr val="tx1"/>
                </a:solidFill>
                <a:latin typeface="宋体" panose="02010600030101010101" pitchFamily="2" charset="-122"/>
                <a:ea typeface="宋体" panose="02010600030101010101" pitchFamily="2" charset="-122"/>
                <a:sym typeface="方正书宋_GBK" charset="-122"/>
              </a:rPr>
              <a:t>%3 = mul %2, 2</a:t>
            </a:r>
            <a:endParaRPr lang="en-GB" sz="2000" b="1" dirty="0">
              <a:solidFill>
                <a:schemeClr val="tx1"/>
              </a:solidFill>
              <a:latin typeface="宋体" panose="02010600030101010101" pitchFamily="2" charset="-122"/>
              <a:ea typeface="宋体" panose="02010600030101010101" pitchFamily="2" charset="-122"/>
              <a:sym typeface="方正书宋_GBK" charset="-122"/>
            </a:endParaRPr>
          </a:p>
        </p:txBody>
      </p:sp>
      <p:sp>
        <p:nvSpPr>
          <p:cNvPr id="10247" name="文本框 2"/>
          <p:cNvSpPr txBox="1"/>
          <p:nvPr/>
        </p:nvSpPr>
        <p:spPr>
          <a:xfrm>
            <a:off x="895350" y="2971800"/>
            <a:ext cx="7851775" cy="2168525"/>
          </a:xfrm>
          <a:prstGeom prst="rect">
            <a:avLst/>
          </a:prstGeom>
          <a:noFill/>
          <a:ln w="9525">
            <a:noFill/>
          </a:ln>
        </p:spPr>
        <p:txBody>
          <a:bodyPr wrap="square" anchor="t" anchorCtr="0">
            <a:spAutoFit/>
          </a:bodyPr>
          <a:p>
            <a:pPr>
              <a:lnSpc>
                <a:spcPct val="150000"/>
              </a:lnSpc>
            </a:pPr>
            <a:r>
              <a:rPr lang="zh-CN" altLang="en-US">
                <a:latin typeface="Times New Roman" panose="02020603050405020304" pitchFamily="2" charset="0"/>
                <a:ea typeface="Droid Sans Fallback" panose="020B0502000000000001" charset="-122"/>
              </a:rPr>
              <a:t>Program crashes because we did not update the references properly.</a:t>
            </a:r>
            <a:endParaRPr lang="zh-CN" altLang="en-US">
              <a:latin typeface="Times New Roman" panose="02020603050405020304" pitchFamily="2" charset="0"/>
              <a:ea typeface="Droid Sans Fallback" panose="020B0502000000000001" charset="-122"/>
            </a:endParaRPr>
          </a:p>
          <a:p>
            <a:pPr>
              <a:lnSpc>
                <a:spcPct val="150000"/>
              </a:lnSpc>
            </a:pPr>
            <a:r>
              <a:rPr lang="zh-CN" altLang="en-US">
                <a:latin typeface="Times New Roman" panose="02020603050405020304" pitchFamily="2" charset="0"/>
                <a:ea typeface="Droid Sans Fallback" panose="020B0502000000000001" charset="-122"/>
              </a:rPr>
              <a:t>I How to make sure that all references (i.e. uses) are updated properly?</a:t>
            </a:r>
            <a:endParaRPr lang="zh-CN" altLang="en-US">
              <a:latin typeface="Times New Roman" panose="02020603050405020304" pitchFamily="2" charset="0"/>
              <a:ea typeface="Droid Sans Fallback" panose="020B0502000000000001" charset="-122"/>
            </a:endParaRPr>
          </a:p>
          <a:p>
            <a:pPr>
              <a:lnSpc>
                <a:spcPct val="150000"/>
              </a:lnSpc>
            </a:pPr>
            <a:endParaRPr lang="zh-CN" altLang="en-US">
              <a:latin typeface="Times New Roman" panose="02020603050405020304" pitchFamily="2" charset="0"/>
              <a:ea typeface="Droid Sans Fallback" panose="020B0502000000000001" charset="-122"/>
            </a:endParaRPr>
          </a:p>
          <a:p>
            <a:pPr>
              <a:lnSpc>
                <a:spcPct val="150000"/>
              </a:lnSpc>
            </a:pPr>
            <a:r>
              <a:rPr lang="zh-CN" altLang="en-US">
                <a:latin typeface="Times New Roman" panose="02020603050405020304" pitchFamily="2" charset="0"/>
                <a:ea typeface="Droid Sans Fallback" panose="020B0502000000000001" charset="-122"/>
              </a:rPr>
              <a:t>优化过程中，如果对变量引用更新不正确，程序肯定出错</a:t>
            </a:r>
            <a:endParaRPr lang="zh-CN" altLang="en-US">
              <a:latin typeface="Times New Roman" panose="02020603050405020304" pitchFamily="2" charset="0"/>
              <a:ea typeface="Droid Sans Fallback" panose="020B0502000000000001" charset="-122"/>
            </a:endParaRPr>
          </a:p>
          <a:p>
            <a:pPr>
              <a:lnSpc>
                <a:spcPct val="150000"/>
              </a:lnSpc>
            </a:pPr>
            <a:r>
              <a:rPr lang="zh-CN" altLang="en-US">
                <a:latin typeface="Times New Roman" panose="02020603050405020304" pitchFamily="2" charset="0"/>
                <a:ea typeface="Droid Sans Fallback" panose="020B0502000000000001" charset="-122"/>
              </a:rPr>
              <a:t>如何保存所有变量的引用都能正确更新？</a:t>
            </a:r>
            <a:endParaRPr lang="zh-CN" altLang="en-US">
              <a:latin typeface="Times New Roman" panose="02020603050405020304" pitchFamily="2" charset="0"/>
              <a:ea typeface="Droid Sans Fallback" panose="020B0502000000000001" charset="-122"/>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xfrm>
            <a:off x="503238" y="301625"/>
            <a:ext cx="8988425" cy="920750"/>
          </a:xfrm>
        </p:spPr>
        <p:txBody>
          <a:bodyPr wrap="square" lIns="0" tIns="0" rIns="0" bIns="0" anchor="ctr" anchorCtr="0"/>
          <a:p>
            <a:pPr eaLnBrk="1" hangingPunct="1"/>
            <a:r>
              <a:rPr lang="en-US" altLang="zh-CN"/>
              <a:t>LLVM Value</a:t>
            </a:r>
            <a:endParaRPr lang="en-US" altLang="zh-CN"/>
          </a:p>
        </p:txBody>
      </p:sp>
      <p:sp>
        <p:nvSpPr>
          <p:cNvPr id="11266"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1267"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1268"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11269" name="文本框 4"/>
          <p:cNvSpPr txBox="1"/>
          <p:nvPr/>
        </p:nvSpPr>
        <p:spPr>
          <a:xfrm>
            <a:off x="134938" y="1403350"/>
            <a:ext cx="9872662" cy="3865563"/>
          </a:xfrm>
          <a:prstGeom prst="rect">
            <a:avLst/>
          </a:prstGeom>
          <a:solidFill>
            <a:srgbClr val="BFBFBF"/>
          </a:solidFill>
          <a:ln w="9525">
            <a:noFill/>
          </a:ln>
        </p:spPr>
        <p:txBody>
          <a:bodyPr wrap="square" anchor="t" anchorCtr="0">
            <a:spAutoFit/>
          </a:bodyPr>
          <a:p>
            <a:r>
              <a:rPr lang="zh-CN" altLang="en-US" sz="2400">
                <a:latin typeface="Times New Roman" panose="02020603050405020304" pitchFamily="2" charset="0"/>
                <a:ea typeface="Droid Sans Fallback" panose="020B0502000000000001" charset="-122"/>
              </a:rPr>
              <a:t>This is a very important LLVM class. It is the base class of all values</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computed by a program that may be used as operands to other values. Value is</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the super class of other important classes such as Instruction and Function.</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All Values have a Type. Type is not a subclass of Value. Some values can</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have a name and they belong to some Module.  Setting the name on the Value</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automatically updates the module's symbol table.</a:t>
            </a:r>
            <a:endParaRPr lang="zh-CN" altLang="en-US" sz="2400">
              <a:latin typeface="Times New Roman" panose="02020603050405020304" pitchFamily="2" charset="0"/>
              <a:ea typeface="Droid Sans Fallback" panose="020B0502000000000001" charset="-122"/>
            </a:endParaRPr>
          </a:p>
          <a:p>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Every value has a "use list" that keeps track of which other Values are</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using this Value.  A Value can also have an arbitrary number of ValueHandle</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objects that watch it and listen to RAUW and Destroy events.  See</a:t>
            </a:r>
            <a:endParaRPr lang="zh-CN" altLang="en-US" sz="2400">
              <a:latin typeface="Times New Roman" panose="02020603050405020304" pitchFamily="2" charset="0"/>
              <a:ea typeface="Droid Sans Fallback" panose="020B0502000000000001" charset="-122"/>
            </a:endParaRPr>
          </a:p>
          <a:p>
            <a:r>
              <a:rPr lang="zh-CN" altLang="en-US" sz="2400">
                <a:latin typeface="Times New Roman" panose="02020603050405020304" pitchFamily="2" charset="0"/>
                <a:ea typeface="Droid Sans Fallback" panose="020B0502000000000001" charset="-122"/>
              </a:rPr>
              <a:t>llvm/IR/ValueHandle.h for details.</a:t>
            </a:r>
            <a:endParaRPr lang="zh-CN" altLang="en-US" sz="2400">
              <a:latin typeface="Times New Roman" panose="02020603050405020304" pitchFamily="2" charset="0"/>
              <a:ea typeface="Droid Sans Fallback" panose="020B0502000000000001"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xfrm>
            <a:off x="503238" y="301625"/>
            <a:ext cx="8988425" cy="920750"/>
          </a:xfrm>
        </p:spPr>
        <p:txBody>
          <a:bodyPr wrap="square" lIns="0" tIns="0" rIns="0" bIns="0" anchor="ctr" anchorCtr="0"/>
          <a:p>
            <a:pPr eaLnBrk="1" hangingPunct="1"/>
            <a:r>
              <a:rPr lang="en-US" altLang="zh-CN"/>
              <a:t>LLVM Value</a:t>
            </a:r>
            <a:endParaRPr lang="en-US" altLang="zh-CN"/>
          </a:p>
        </p:txBody>
      </p:sp>
      <p:sp>
        <p:nvSpPr>
          <p:cNvPr id="12290"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2291"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2292"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marL="342900" indent="-342900">
              <a:lnSpc>
                <a:spcPct val="100000"/>
              </a:lnSpc>
              <a:spcAft>
                <a:spcPts val="1415"/>
              </a:spcAft>
              <a:buFont typeface="Wingdings" panose="05000000000000000000" charset="0"/>
              <a:buChar char=""/>
            </a:pPr>
            <a:r>
              <a:rPr lang="zh-CN" altLang="en-US" sz="2400" dirty="0">
                <a:solidFill>
                  <a:schemeClr val="tx1"/>
                </a:solidFill>
                <a:latin typeface="Times New Roman" panose="02020603050405020304" pitchFamily="2" charset="0"/>
                <a:ea typeface="宋体" panose="02010600030101010101" pitchFamily="2" charset="-122"/>
              </a:rPr>
              <a:t>The Value class is the most important base class in LLVM,</a:t>
            </a:r>
            <a:r>
              <a:rPr lang="en-US" altLang="zh-CN" sz="2400" dirty="0">
                <a:solidFill>
                  <a:schemeClr val="tx1"/>
                </a:solidFill>
                <a:latin typeface="Times New Roman" panose="02020603050405020304" pitchFamily="2" charset="0"/>
                <a:ea typeface="宋体" panose="02010600030101010101" pitchFamily="2" charset="-122"/>
              </a:rPr>
              <a:t> </a:t>
            </a:r>
            <a:r>
              <a:rPr lang="zh-CN" altLang="en-US" sz="2400" dirty="0">
                <a:solidFill>
                  <a:schemeClr val="tx1"/>
                </a:solidFill>
                <a:latin typeface="Times New Roman" panose="02020603050405020304" pitchFamily="2" charset="0"/>
                <a:ea typeface="宋体" panose="02010600030101010101" pitchFamily="2" charset="-122"/>
              </a:rPr>
              <a:t>as almost all object types inherit from it.</a:t>
            </a:r>
            <a:endParaRPr lang="zh-CN" altLang="en-US" sz="2400" dirty="0">
              <a:solidFill>
                <a:schemeClr val="tx1"/>
              </a:solidFill>
              <a:latin typeface="Times New Roman" panose="02020603050405020304" pitchFamily="2" charset="0"/>
              <a:ea typeface="宋体" panose="02010600030101010101" pitchFamily="2" charset="-122"/>
            </a:endParaRPr>
          </a:p>
          <a:p>
            <a:pPr marL="342900" indent="-342900">
              <a:lnSpc>
                <a:spcPct val="100000"/>
              </a:lnSpc>
              <a:spcAft>
                <a:spcPts val="1415"/>
              </a:spcAft>
              <a:buFont typeface="Wingdings" panose="05000000000000000000" charset="0"/>
              <a:buChar char=""/>
            </a:pPr>
            <a:r>
              <a:rPr lang="zh-CN" altLang="en-US" sz="2400" dirty="0">
                <a:solidFill>
                  <a:schemeClr val="tx1"/>
                </a:solidFill>
                <a:latin typeface="Times New Roman" panose="02020603050405020304" pitchFamily="2" charset="0"/>
                <a:ea typeface="宋体" panose="02010600030101010101" pitchFamily="2" charset="-122"/>
              </a:rPr>
              <a:t>It represents a typed value that may be used (among other things) as an operand to an instruction</a:t>
            </a:r>
            <a:r>
              <a:rPr lang="x-none" altLang="zh-CN" sz="2400" dirty="0">
                <a:solidFill>
                  <a:schemeClr val="tx1"/>
                </a:solidFill>
                <a:latin typeface="Times New Roman" panose="02020603050405020304" pitchFamily="2" charset="0"/>
                <a:ea typeface="宋体" panose="02010600030101010101" pitchFamily="2" charset="-122"/>
              </a:rPr>
              <a:t>.</a:t>
            </a:r>
            <a:endParaRPr lang="zh-CN" altLang="en-US" sz="2400" dirty="0">
              <a:solidFill>
                <a:schemeClr val="tx1"/>
              </a:solidFill>
              <a:latin typeface="Times New Roman" panose="02020603050405020304" pitchFamily="2" charset="0"/>
              <a:ea typeface="宋体" panose="02010600030101010101" pitchFamily="2" charset="-122"/>
            </a:endParaRPr>
          </a:p>
          <a:p>
            <a:pPr marL="342900" indent="-342900">
              <a:lnSpc>
                <a:spcPct val="100000"/>
              </a:lnSpc>
              <a:spcAft>
                <a:spcPts val="1415"/>
              </a:spcAft>
              <a:buFont typeface="Wingdings" panose="05000000000000000000" charset="0"/>
              <a:buChar char=""/>
            </a:pPr>
            <a:r>
              <a:rPr lang="zh-CN" altLang="en-US" sz="2400" dirty="0">
                <a:solidFill>
                  <a:schemeClr val="tx1"/>
                </a:solidFill>
                <a:latin typeface="Times New Roman" panose="02020603050405020304" pitchFamily="2" charset="0"/>
                <a:ea typeface="宋体" panose="02010600030101010101" pitchFamily="2" charset="-122"/>
              </a:rPr>
              <a:t>A Value has a type (e.g., integer, floating point): getType.</a:t>
            </a:r>
            <a:endParaRPr lang="zh-CN" altLang="en-US" sz="2400" dirty="0">
              <a:solidFill>
                <a:schemeClr val="tx1"/>
              </a:solidFill>
              <a:latin typeface="Times New Roman" panose="02020603050405020304" pitchFamily="2" charset="0"/>
              <a:ea typeface="宋体" panose="02010600030101010101" pitchFamily="2" charset="-122"/>
            </a:endParaRPr>
          </a:p>
          <a:p>
            <a:pPr marL="800100" lvl="1" indent="-342900">
              <a:lnSpc>
                <a:spcPct val="100000"/>
              </a:lnSpc>
              <a:spcAft>
                <a:spcPts val="1415"/>
              </a:spcAft>
              <a:buFont typeface="Wingdings" panose="05000000000000000000" charset="0"/>
              <a:buChar char=""/>
            </a:pPr>
            <a:r>
              <a:rPr lang="zh-CN" altLang="en-US" sz="2400" dirty="0">
                <a:solidFill>
                  <a:schemeClr val="tx1"/>
                </a:solidFill>
                <a:latin typeface="Times New Roman" panose="02020603050405020304" pitchFamily="2" charset="0"/>
                <a:ea typeface="宋体" panose="02010600030101010101" pitchFamily="2" charset="-122"/>
              </a:rPr>
              <a:t>such as Constants, Arguments. Even Instructions and Functions are Values</a:t>
            </a:r>
            <a:endParaRPr lang="zh-CN" altLang="en-US" sz="2400" dirty="0">
              <a:solidFill>
                <a:schemeClr val="tx1"/>
              </a:solidFill>
              <a:latin typeface="Times New Roman" panose="02020603050405020304" pitchFamily="2" charset="0"/>
              <a:ea typeface="宋体" panose="02010600030101010101" pitchFamily="2" charset="-122"/>
            </a:endParaRPr>
          </a:p>
          <a:p>
            <a:pPr marL="342900" indent="-342900">
              <a:lnSpc>
                <a:spcPct val="100000"/>
              </a:lnSpc>
              <a:spcAft>
                <a:spcPts val="1415"/>
              </a:spcAft>
              <a:buFont typeface="Wingdings" panose="05000000000000000000" charset="0"/>
              <a:buChar char=""/>
            </a:pPr>
            <a:r>
              <a:rPr lang="zh-CN" altLang="en-US" sz="2400" dirty="0">
                <a:solidFill>
                  <a:schemeClr val="tx1"/>
                </a:solidFill>
                <a:latin typeface="Times New Roman" panose="02020603050405020304" pitchFamily="2" charset="0"/>
                <a:ea typeface="宋体" panose="02010600030101010101" pitchFamily="2" charset="-122"/>
              </a:rPr>
              <a:t>A Value might or might not have a name: hasName, getName.</a:t>
            </a:r>
            <a:endParaRPr lang="zh-CN" altLang="en-US" sz="2400" dirty="0">
              <a:solidFill>
                <a:schemeClr val="tx1"/>
              </a:solidFill>
              <a:latin typeface="Times New Roman" panose="02020603050405020304" pitchFamily="2" charset="0"/>
              <a:ea typeface="宋体" panose="02010600030101010101" pitchFamily="2" charset="-122"/>
            </a:endParaRPr>
          </a:p>
          <a:p>
            <a:pPr marL="342900" indent="-342900">
              <a:lnSpc>
                <a:spcPct val="100000"/>
              </a:lnSpc>
              <a:spcAft>
                <a:spcPts val="1415"/>
              </a:spcAft>
              <a:buFont typeface="Wingdings" panose="05000000000000000000" charset="0"/>
              <a:buChar char=""/>
            </a:pPr>
            <a:r>
              <a:rPr lang="en-US" altLang="zh-CN" sz="2400" dirty="0">
                <a:solidFill>
                  <a:schemeClr val="tx1"/>
                </a:solidFill>
                <a:latin typeface="Times New Roman" panose="02020603050405020304" pitchFamily="2" charset="0"/>
                <a:ea typeface="宋体" panose="02010600030101010101" pitchFamily="2" charset="-122"/>
              </a:rPr>
              <a:t>A</a:t>
            </a:r>
            <a:r>
              <a:rPr lang="zh-CN" altLang="en-US" sz="2400" dirty="0">
                <a:solidFill>
                  <a:schemeClr val="tx1"/>
                </a:solidFill>
                <a:latin typeface="Times New Roman" panose="02020603050405020304" pitchFamily="2" charset="0"/>
                <a:ea typeface="宋体" panose="02010600030101010101" pitchFamily="2" charset="-122"/>
              </a:rPr>
              <a:t> </a:t>
            </a:r>
            <a:r>
              <a:rPr lang="en-US" altLang="zh-CN" sz="2400" dirty="0">
                <a:solidFill>
                  <a:schemeClr val="tx1"/>
                </a:solidFill>
                <a:latin typeface="Times New Roman" panose="02020603050405020304" pitchFamily="2" charset="0"/>
                <a:ea typeface="宋体" panose="02010600030101010101" pitchFamily="2" charset="-122"/>
              </a:rPr>
              <a:t> v</a:t>
            </a:r>
            <a:r>
              <a:rPr lang="zh-CN" altLang="en-US" sz="2400" dirty="0">
                <a:solidFill>
                  <a:schemeClr val="tx1"/>
                </a:solidFill>
                <a:latin typeface="Times New Roman" panose="02020603050405020304" pitchFamily="2" charset="0"/>
                <a:ea typeface="宋体" panose="02010600030101010101" pitchFamily="2" charset="-122"/>
              </a:rPr>
              <a:t>alue has a list of Users that are using itself.</a:t>
            </a:r>
            <a:endParaRPr lang="zh-CN" altLang="en-US" sz="2400" dirty="0">
              <a:solidFill>
                <a:schemeClr val="tx1"/>
              </a:solidFill>
              <a:latin typeface="Times New Roman" panose="02020603050405020304" pitchFamily="2" charset="0"/>
              <a:ea typeface="宋体" panose="02010600030101010101" pitchFamily="2" charset="-122"/>
            </a:endParaRPr>
          </a:p>
          <a:p>
            <a:pPr>
              <a:lnSpc>
                <a:spcPct val="100000"/>
              </a:lnSpc>
              <a:spcAft>
                <a:spcPts val="1415"/>
              </a:spcAft>
              <a:buFont typeface="Wingdings" panose="05000000000000000000" charset="0"/>
            </a:pPr>
            <a:endParaRPr lang="zh-CN" altLang="en-US" sz="2400" dirty="0">
              <a:solidFill>
                <a:schemeClr val="tx1"/>
              </a:solidFill>
              <a:latin typeface="Times New Roman" panose="02020603050405020304" pitchFamily="2"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xfrm>
            <a:off x="503238" y="301625"/>
            <a:ext cx="8988425" cy="920750"/>
          </a:xfrm>
        </p:spPr>
        <p:txBody>
          <a:bodyPr wrap="square" lIns="0" tIns="0" rIns="0" bIns="0" anchor="ctr" anchorCtr="0"/>
          <a:p>
            <a:pPr eaLnBrk="1" hangingPunct="1"/>
            <a:r>
              <a:rPr lang="en-US" altLang="zh-CN"/>
              <a:t>LLVM Value</a:t>
            </a:r>
            <a:endParaRPr lang="en-US" altLang="zh-CN"/>
          </a:p>
        </p:txBody>
      </p:sp>
      <p:sp>
        <p:nvSpPr>
          <p:cNvPr id="13314"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3315"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3316"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13317" name="文本框 99"/>
          <p:cNvSpPr txBox="1"/>
          <p:nvPr/>
        </p:nvSpPr>
        <p:spPr>
          <a:xfrm>
            <a:off x="358775" y="1169988"/>
            <a:ext cx="8101013" cy="12371387"/>
          </a:xfrm>
          <a:prstGeom prst="rect">
            <a:avLst/>
          </a:prstGeom>
          <a:noFill/>
          <a:ln w="9525">
            <a:noFill/>
          </a:ln>
        </p:spPr>
        <p:txBody>
          <a:bodyPr wrap="square" anchor="t" anchorCtr="0">
            <a:spAutoFit/>
          </a:bodyPr>
          <a:p>
            <a:pPr>
              <a:lnSpc>
                <a:spcPct val="100000"/>
              </a:lnSpc>
            </a:pPr>
            <a:r>
              <a:rPr lang="en-US" altLang="en-US" sz="1400" b="1">
                <a:solidFill>
                  <a:schemeClr val="tx1"/>
                </a:solidFill>
                <a:latin typeface="宋体" panose="02010600030101010101" pitchFamily="2" charset="-122"/>
                <a:ea typeface="宋体" panose="02010600030101010101" pitchFamily="2" charset="-122"/>
              </a:rPr>
              <a:t>#define NumUserOperandsBits 27</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 </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typedef struct _Value Value;</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struct _Value{</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Type *VTy;</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struct _Use *use_list;</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rgbClr val="BFBFBF"/>
                </a:solidFill>
                <a:latin typeface="宋体" panose="02010600030101010101" pitchFamily="2" charset="-122"/>
                <a:ea typeface="宋体" panose="02010600030101010101" pitchFamily="2" charset="-122"/>
              </a:rPr>
              <a:t>///////Subclass identifier (for isa/dyn_cast)</a:t>
            </a: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const unsigned char SubclassID; </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char HasValueHandle : 1;</a:t>
            </a:r>
            <a:r>
              <a:rPr lang="en-US" altLang="en-US" sz="1400" b="1">
                <a:solidFill>
                  <a:srgbClr val="BFBFBF"/>
                </a:solidFill>
                <a:latin typeface="宋体" panose="02010600030101010101" pitchFamily="2" charset="-122"/>
                <a:ea typeface="宋体" panose="02010600030101010101" pitchFamily="2" charset="-122"/>
              </a:rPr>
              <a:t> // Has a ValueHandle pointing to this?</a:t>
            </a: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char SubclassOptionalData : 7;</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rgbClr val="BFBFBF"/>
                </a:solidFill>
                <a:latin typeface="宋体" panose="02010600030101010101" pitchFamily="2" charset="-122"/>
                <a:ea typeface="宋体" panose="02010600030101010101" pitchFamily="2" charset="-122"/>
              </a:rPr>
              <a:t>/// Hold arbitrary subclass data.</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short SubclassData;</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 </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rgbClr val="BFBFBF"/>
                </a:solidFill>
                <a:latin typeface="宋体" panose="02010600030101010101" pitchFamily="2" charset="-122"/>
                <a:ea typeface="宋体" panose="02010600030101010101" pitchFamily="2" charset="-122"/>
              </a:rPr>
              <a:t>/// The number of operands in the subclass.</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NumUserOperands : NumUserOperandsBits;</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 </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rgbClr val="BFBFBF"/>
                </a:solidFill>
                <a:latin typeface="宋体" panose="02010600030101010101" pitchFamily="2" charset="-122"/>
                <a:ea typeface="宋体" panose="02010600030101010101" pitchFamily="2" charset="-122"/>
              </a:rPr>
              <a:t>// Use the same type as the bitfield above so that MSVC will pack them.</a:t>
            </a: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IsUsedByMD : 1;</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HasName : 1;</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HasMetadata : 1;</a:t>
            </a:r>
            <a:r>
              <a:rPr lang="en-US" altLang="en-US" sz="1400" b="1">
                <a:solidFill>
                  <a:srgbClr val="BFBFBF"/>
                </a:solidFill>
                <a:latin typeface="宋体" panose="02010600030101010101" pitchFamily="2" charset="-122"/>
                <a:ea typeface="宋体" panose="02010600030101010101" pitchFamily="2" charset="-122"/>
              </a:rPr>
              <a:t> // Has metadata attached to this?</a:t>
            </a:r>
            <a:endParaRPr lang="en-US" altLang="en-US" sz="1400" b="1">
              <a:solidFill>
                <a:srgbClr val="BFBFBF"/>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HasHungOffUses : 1;</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unsigned HasDescriptor : 1;</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 </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400" b="1">
                <a:solidFill>
                  <a:schemeClr val="tx1"/>
                </a:solidFill>
                <a:latin typeface="宋体" panose="02010600030101010101" pitchFamily="2" charset="-122"/>
                <a:ea typeface="宋体" panose="02010600030101010101" pitchFamily="2" charset="-122"/>
              </a:rPr>
              <a:t> </a:t>
            </a:r>
            <a:endParaRPr lang="en-US" altLang="en-US" sz="1400" b="1">
              <a:solidFill>
                <a:schemeClr val="tx1"/>
              </a:solidFill>
              <a:latin typeface="宋体" panose="02010600030101010101" pitchFamily="2" charset="-122"/>
              <a:ea typeface="宋体" panose="02010600030101010101" pitchFamily="2" charset="-122"/>
            </a:endParaRPr>
          </a:p>
          <a:p>
            <a:pPr>
              <a:lnSpc>
                <a:spcPct val="100000"/>
              </a:lnSpc>
            </a:pPr>
            <a:endParaRPr lang="en-US" altLang="en-US" sz="1400" b="1">
              <a:solidFill>
                <a:schemeClr val="tx1"/>
              </a:solidFill>
              <a:latin typeface="宋体" panose="02010600030101010101" pitchFamily="2" charset="-122"/>
              <a:ea typeface="宋体" panose="02010600030101010101" pitchFamily="2"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xfrm>
            <a:off x="503238" y="301625"/>
            <a:ext cx="8988425" cy="920750"/>
          </a:xfrm>
        </p:spPr>
        <p:txBody>
          <a:bodyPr wrap="square" lIns="0" tIns="0" rIns="0" bIns="0" anchor="ctr" anchorCtr="0"/>
          <a:p>
            <a:pPr eaLnBrk="1" hangingPunct="1"/>
            <a:r>
              <a:rPr lang="en-US" altLang="zh-CN"/>
              <a:t>LLVM Value</a:t>
            </a:r>
            <a:endParaRPr lang="en-US" altLang="zh-CN"/>
          </a:p>
        </p:txBody>
      </p:sp>
      <p:sp>
        <p:nvSpPr>
          <p:cNvPr id="14338"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4339"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4340"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14341" name="文本框 99"/>
          <p:cNvSpPr txBox="1"/>
          <p:nvPr/>
        </p:nvSpPr>
        <p:spPr>
          <a:xfrm>
            <a:off x="358775" y="1436688"/>
            <a:ext cx="8101013" cy="4706937"/>
          </a:xfrm>
          <a:prstGeom prst="rect">
            <a:avLst/>
          </a:prstGeom>
          <a:noFill/>
          <a:ln w="9525">
            <a:noFill/>
          </a:ln>
        </p:spPr>
        <p:txBody>
          <a:bodyPr wrap="square" anchor="t" anchorCtr="0">
            <a:spAutoFit/>
          </a:bodyPr>
          <a:p>
            <a:pPr>
              <a:lnSpc>
                <a:spcPct val="100000"/>
              </a:lnSpc>
            </a:pPr>
            <a:r>
              <a:rPr lang="en-US" altLang="en-US" sz="1400" b="1">
                <a:solidFill>
                  <a:srgbClr val="7F7F7F"/>
                </a:solidFill>
                <a:latin typeface="宋体" panose="02010600030101010101" pitchFamily="2" charset="-122"/>
                <a:ea typeface="宋体" panose="02010600030101010101" pitchFamily="2" charset="-122"/>
              </a:rPr>
              <a:t>/// A Use represents the edge between a Value definition and its users.</a:t>
            </a:r>
            <a:endParaRPr lang="en-US" altLang="en-US" sz="1400" b="1">
              <a:solidFill>
                <a:srgbClr val="7F7F7F"/>
              </a:solidFill>
              <a:latin typeface="宋体" panose="02010600030101010101" pitchFamily="2" charset="-122"/>
              <a:ea typeface="宋体" panose="02010600030101010101" pitchFamily="2" charset="-122"/>
            </a:endParaRPr>
          </a:p>
          <a:p>
            <a:pPr>
              <a:lnSpc>
                <a:spcPct val="100000"/>
              </a:lnSpc>
            </a:pPr>
            <a:r>
              <a:rPr lang="en-US" altLang="en-US" sz="1400" b="1">
                <a:solidFill>
                  <a:srgbClr val="7F7F7F"/>
                </a:solidFill>
                <a:latin typeface="宋体" panose="02010600030101010101" pitchFamily="2" charset="-122"/>
                <a:ea typeface="宋体" panose="02010600030101010101" pitchFamily="2" charset="-122"/>
              </a:rPr>
              <a:t>///</a:t>
            </a:r>
            <a:endParaRPr lang="en-US" altLang="en-US" sz="1400" b="1">
              <a:solidFill>
                <a:srgbClr val="7F7F7F"/>
              </a:solidFill>
              <a:latin typeface="宋体" panose="02010600030101010101" pitchFamily="2" charset="-122"/>
              <a:ea typeface="宋体" panose="02010600030101010101" pitchFamily="2" charset="-122"/>
            </a:endParaRPr>
          </a:p>
          <a:p>
            <a:pPr>
              <a:lnSpc>
                <a:spcPct val="100000"/>
              </a:lnSpc>
            </a:pPr>
            <a:r>
              <a:rPr lang="en-US" altLang="en-US" sz="1400" b="1">
                <a:solidFill>
                  <a:srgbClr val="7F7F7F"/>
                </a:solidFill>
                <a:latin typeface="宋体" panose="02010600030101010101" pitchFamily="2" charset="-122"/>
                <a:ea typeface="宋体" panose="02010600030101010101" pitchFamily="2" charset="-122"/>
              </a:rPr>
              <a:t>/// This is notionally a two-dimensional linked list. It supports traversing</a:t>
            </a:r>
            <a:endParaRPr lang="en-US" altLang="en-US" sz="1400" b="1">
              <a:solidFill>
                <a:srgbClr val="7F7F7F"/>
              </a:solidFill>
              <a:latin typeface="宋体" panose="02010600030101010101" pitchFamily="2" charset="-122"/>
              <a:ea typeface="宋体" panose="02010600030101010101" pitchFamily="2" charset="-122"/>
            </a:endParaRPr>
          </a:p>
          <a:p>
            <a:pPr>
              <a:lnSpc>
                <a:spcPct val="100000"/>
              </a:lnSpc>
            </a:pPr>
            <a:r>
              <a:rPr lang="en-US" altLang="en-US" sz="1400" b="1">
                <a:solidFill>
                  <a:srgbClr val="7F7F7F"/>
                </a:solidFill>
                <a:latin typeface="宋体" panose="02010600030101010101" pitchFamily="2" charset="-122"/>
                <a:ea typeface="宋体" panose="02010600030101010101" pitchFamily="2" charset="-122"/>
              </a:rPr>
              <a:t>/// all of the uses for a particular value definition. It also supports jumping</a:t>
            </a:r>
            <a:endParaRPr lang="en-US" altLang="en-US" sz="1400" b="1">
              <a:solidFill>
                <a:srgbClr val="7F7F7F"/>
              </a:solidFill>
              <a:latin typeface="宋体" panose="02010600030101010101" pitchFamily="2" charset="-122"/>
              <a:ea typeface="宋体" panose="02010600030101010101" pitchFamily="2" charset="-122"/>
            </a:endParaRPr>
          </a:p>
          <a:p>
            <a:pPr>
              <a:lnSpc>
                <a:spcPct val="100000"/>
              </a:lnSpc>
            </a:pPr>
            <a:r>
              <a:rPr lang="en-US" altLang="en-US" sz="1400" b="1">
                <a:solidFill>
                  <a:srgbClr val="7F7F7F"/>
                </a:solidFill>
                <a:latin typeface="宋体" panose="02010600030101010101" pitchFamily="2" charset="-122"/>
                <a:ea typeface="宋体" panose="02010600030101010101" pitchFamily="2" charset="-122"/>
              </a:rPr>
              <a:t>/// directly to the used value when we arrive from the User's operands, and</a:t>
            </a:r>
            <a:endParaRPr lang="en-US" altLang="en-US" sz="1400" b="1">
              <a:solidFill>
                <a:srgbClr val="7F7F7F"/>
              </a:solidFill>
              <a:latin typeface="宋体" panose="02010600030101010101" pitchFamily="2" charset="-122"/>
              <a:ea typeface="宋体" panose="02010600030101010101" pitchFamily="2" charset="-122"/>
            </a:endParaRPr>
          </a:p>
          <a:p>
            <a:pPr>
              <a:lnSpc>
                <a:spcPct val="100000"/>
              </a:lnSpc>
            </a:pPr>
            <a:r>
              <a:rPr lang="en-US" altLang="en-US" sz="1400" b="1">
                <a:solidFill>
                  <a:srgbClr val="7F7F7F"/>
                </a:solidFill>
                <a:latin typeface="宋体" panose="02010600030101010101" pitchFamily="2" charset="-122"/>
                <a:ea typeface="宋体" panose="02010600030101010101" pitchFamily="2" charset="-122"/>
              </a:rPr>
              <a:t>/// jumping directly to the User when we arrive from the Value's uses.</a:t>
            </a:r>
            <a:endParaRPr lang="en-US" altLang="en-US" sz="1400" b="1">
              <a:solidFill>
                <a:srgbClr val="7F7F7F"/>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struct _Value;</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struct _User;</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typedef struct _Use Use;</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struct _Use{</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  </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   struct _Value *Val;</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   struct _Use *Next;</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   struct _Use **Prev;</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   struct _User *Parent;</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  </a:t>
            </a:r>
            <a:endParaRPr lang="en-US" altLang="en-US" sz="1800" b="1">
              <a:solidFill>
                <a:schemeClr val="tx1"/>
              </a:solidFill>
              <a:latin typeface="宋体" panose="02010600030101010101" pitchFamily="2" charset="-122"/>
              <a:ea typeface="宋体" panose="02010600030101010101" pitchFamily="2" charset="-122"/>
            </a:endParaRPr>
          </a:p>
          <a:p>
            <a:pPr>
              <a:lnSpc>
                <a:spcPct val="100000"/>
              </a:lnSpc>
            </a:pPr>
            <a:r>
              <a:rPr lang="en-US" altLang="en-US" sz="1800" b="1">
                <a:solidFill>
                  <a:schemeClr val="tx1"/>
                </a:solidFill>
                <a:latin typeface="宋体" panose="02010600030101010101" pitchFamily="2" charset="-122"/>
                <a:ea typeface="宋体" panose="02010600030101010101" pitchFamily="2" charset="-122"/>
              </a:rPr>
              <a:t>};</a:t>
            </a:r>
            <a:endParaRPr lang="en-US" altLang="en-US" sz="1800" b="1">
              <a:solidFill>
                <a:schemeClr val="tx1"/>
              </a:solidFill>
              <a:latin typeface="宋体" panose="02010600030101010101" pitchFamily="2" charset="-122"/>
              <a:ea typeface="宋体" panose="02010600030101010101" pitchFamily="2" charset="-122"/>
            </a:endParaRPr>
          </a:p>
        </p:txBody>
      </p:sp>
      <p:sp>
        <p:nvSpPr>
          <p:cNvPr id="14342" name="文本框 2"/>
          <p:cNvSpPr txBox="1"/>
          <p:nvPr/>
        </p:nvSpPr>
        <p:spPr>
          <a:xfrm>
            <a:off x="5130800" y="2978150"/>
            <a:ext cx="4267200" cy="1635125"/>
          </a:xfrm>
          <a:prstGeom prst="rect">
            <a:avLst/>
          </a:prstGeom>
          <a:noFill/>
          <a:ln w="9525">
            <a:noFill/>
          </a:ln>
        </p:spPr>
        <p:txBody>
          <a:bodyPr wrap="square" anchor="t" anchorCtr="0">
            <a:spAutoFit/>
          </a:bodyPr>
          <a:p>
            <a:r>
              <a:rPr lang="zh-CN" altLang="en-US" b="1">
                <a:latin typeface="宋体" panose="02010600030101010101" pitchFamily="2" charset="-122"/>
                <a:ea typeface="宋体" panose="02010600030101010101" pitchFamily="2" charset="-122"/>
              </a:rPr>
              <a:t>typedef struct _User User;</a:t>
            </a:r>
            <a:endParaRPr lang="zh-CN" altLang="en-US" b="1">
              <a:latin typeface="宋体" panose="02010600030101010101" pitchFamily="2" charset="-122"/>
              <a:ea typeface="宋体" panose="02010600030101010101" pitchFamily="2" charset="-122"/>
            </a:endParaRPr>
          </a:p>
          <a:p>
            <a:endParaRPr lang="zh-CN" altLang="en-US" b="1">
              <a:latin typeface="宋体" panose="02010600030101010101" pitchFamily="2" charset="-122"/>
              <a:ea typeface="宋体" panose="02010600030101010101" pitchFamily="2" charset="-122"/>
            </a:endParaRPr>
          </a:p>
          <a:p>
            <a:r>
              <a:rPr lang="zh-CN" altLang="en-US" b="1">
                <a:latin typeface="宋体" panose="02010600030101010101" pitchFamily="2" charset="-122"/>
                <a:ea typeface="宋体" panose="02010600030101010101" pitchFamily="2" charset="-122"/>
              </a:rPr>
              <a:t>struct _User{</a:t>
            </a:r>
            <a:endParaRPr lang="zh-CN" altLang="en-US" b="1">
              <a:latin typeface="宋体" panose="02010600030101010101" pitchFamily="2" charset="-122"/>
              <a:ea typeface="宋体" panose="02010600030101010101" pitchFamily="2" charset="-122"/>
            </a:endParaRPr>
          </a:p>
          <a:p>
            <a:r>
              <a:rPr lang="zh-CN" altLang="en-US" b="1">
                <a:latin typeface="宋体" panose="02010600030101010101" pitchFamily="2" charset="-122"/>
                <a:ea typeface="宋体" panose="02010600030101010101" pitchFamily="2" charset="-122"/>
              </a:rPr>
              <a:t>    </a:t>
            </a:r>
            <a:r>
              <a:rPr lang="zh-CN" altLang="en-US" b="1">
                <a:solidFill>
                  <a:srgbClr val="7F7F7F"/>
                </a:solidFill>
                <a:latin typeface="宋体" panose="02010600030101010101" pitchFamily="2" charset="-122"/>
                <a:ea typeface="宋体" panose="02010600030101010101" pitchFamily="2" charset="-122"/>
              </a:rPr>
              <a:t>// user 继承 value</a:t>
            </a:r>
            <a:endParaRPr lang="zh-CN" altLang="en-US" b="1">
              <a:solidFill>
                <a:srgbClr val="7F7F7F"/>
              </a:solidFill>
              <a:latin typeface="宋体" panose="02010600030101010101" pitchFamily="2" charset="-122"/>
              <a:ea typeface="宋体" panose="02010600030101010101" pitchFamily="2" charset="-122"/>
            </a:endParaRPr>
          </a:p>
          <a:p>
            <a:r>
              <a:rPr lang="zh-CN" altLang="en-US" b="1">
                <a:latin typeface="宋体" panose="02010600030101010101" pitchFamily="2" charset="-122"/>
                <a:ea typeface="宋体" panose="02010600030101010101" pitchFamily="2" charset="-122"/>
              </a:rPr>
              <a:t>    </a:t>
            </a:r>
            <a:r>
              <a:rPr lang="en-US" altLang="en-US" b="1">
                <a:solidFill>
                  <a:schemeClr val="tx1"/>
                </a:solidFill>
                <a:latin typeface="宋体" panose="02010600030101010101" pitchFamily="2" charset="-122"/>
                <a:ea typeface="宋体" panose="02010600030101010101" pitchFamily="2" charset="-122"/>
              </a:rPr>
              <a:t>struct _Value </a:t>
            </a:r>
            <a:r>
              <a:rPr lang="zh-CN" altLang="en-US" b="1">
                <a:latin typeface="宋体" panose="02010600030101010101" pitchFamily="2" charset="-122"/>
                <a:ea typeface="宋体" panose="02010600030101010101" pitchFamily="2" charset="-122"/>
              </a:rPr>
              <a:t>value;</a:t>
            </a:r>
            <a:endParaRPr lang="zh-CN" altLang="en-US" b="1">
              <a:latin typeface="宋体" panose="02010600030101010101" pitchFamily="2" charset="-122"/>
              <a:ea typeface="宋体" panose="02010600030101010101" pitchFamily="2" charset="-122"/>
            </a:endParaRPr>
          </a:p>
          <a:p>
            <a:r>
              <a:rPr lang="zh-CN" altLang="en-US" b="1">
                <a:latin typeface="宋体" panose="02010600030101010101" pitchFamily="2" charset="-122"/>
                <a:ea typeface="宋体" panose="02010600030101010101" pitchFamily="2" charset="-122"/>
              </a:rPr>
              <a:t>};</a:t>
            </a:r>
            <a:endParaRPr lang="zh-CN" altLang="en-US" b="1">
              <a:latin typeface="宋体" panose="02010600030101010101" pitchFamily="2" charset="-122"/>
              <a:ea typeface="宋体" panose="02010600030101010101" pitchFamily="2" charset="-122"/>
            </a:endParaRPr>
          </a:p>
        </p:txBody>
      </p:sp>
      <p:sp>
        <p:nvSpPr>
          <p:cNvPr id="14343" name="文本框 3"/>
          <p:cNvSpPr txBox="1"/>
          <p:nvPr/>
        </p:nvSpPr>
        <p:spPr>
          <a:xfrm>
            <a:off x="5130800" y="4994275"/>
            <a:ext cx="4332288" cy="349250"/>
          </a:xfrm>
          <a:prstGeom prst="rect">
            <a:avLst/>
          </a:prstGeom>
          <a:noFill/>
          <a:ln w="9525">
            <a:noFill/>
          </a:ln>
        </p:spPr>
        <p:txBody>
          <a:bodyPr wrap="square" anchor="t" anchorCtr="0">
            <a:spAutoFit/>
          </a:bodyPr>
          <a:p>
            <a:r>
              <a:rPr lang="zh-CN" altLang="en-US" b="1">
                <a:latin typeface="宋体" panose="02010600030101010101" pitchFamily="2" charset="-122"/>
                <a:ea typeface="宋体" panose="02010600030101010101" pitchFamily="2" charset="-122"/>
              </a:rPr>
              <a:t>class Instruction : public User</a:t>
            </a:r>
            <a:endParaRPr lang="zh-CN" altLang="en-US" b="1">
              <a:latin typeface="宋体" panose="02010600030101010101" pitchFamily="2" charset="-122"/>
              <a:ea typeface="宋体" panose="02010600030101010101"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en-US" altLang="zh-CN"/>
              <a:t>LLVM User-Use-Value Relationship</a:t>
            </a:r>
            <a:endParaRPr lang="en-US" altLang="zh-CN"/>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en-US" altLang="zh-CN" sz="2400" b="1" dirty="0">
                <a:solidFill>
                  <a:schemeClr val="accent2"/>
                </a:solidFill>
                <a:latin typeface="宋体" panose="02010600030101010101" pitchFamily="2" charset="-122"/>
                <a:ea typeface="宋体" panose="02010600030101010101" pitchFamily="2" charset="-122"/>
              </a:rPr>
              <a:t>LLVM</a:t>
            </a:r>
            <a:endParaRPr lang="en-US" altLang="zh-CN"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指令</a:t>
            </a:r>
            <a:r>
              <a:rPr lang="zh-CN" altLang="zh-CN" sz="2400" b="1" dirty="0">
                <a:solidFill>
                  <a:schemeClr val="accent2"/>
                </a:solidFill>
                <a:latin typeface="宋体" panose="02010600030101010101" pitchFamily="2" charset="-122"/>
                <a:ea typeface="宋体" panose="02010600030101010101" pitchFamily="2" charset="-122"/>
              </a:rPr>
              <a:t> Instruction </a:t>
            </a:r>
            <a:r>
              <a:rPr lang="zh-CN" altLang="x-none" sz="2400" b="1" dirty="0">
                <a:solidFill>
                  <a:schemeClr val="accent2"/>
                </a:solidFill>
                <a:latin typeface="宋体" panose="02010600030101010101" pitchFamily="2" charset="-122"/>
                <a:ea typeface="宋体" panose="02010600030101010101" pitchFamily="2" charset="-122"/>
              </a:rPr>
              <a:t>是</a:t>
            </a:r>
            <a:r>
              <a:rPr lang="zh-CN" altLang="zh-CN" sz="2400" b="1" dirty="0">
                <a:solidFill>
                  <a:schemeClr val="accent2"/>
                </a:solidFill>
                <a:latin typeface="宋体" panose="02010600030101010101" pitchFamily="2" charset="-122"/>
                <a:ea typeface="宋体" panose="02010600030101010101" pitchFamily="2" charset="-122"/>
              </a:rPr>
              <a:t>用户</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   has a list of values it is using</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rgbClr val="000000"/>
                </a:solidFill>
                <a:latin typeface="楷体_GB2312" panose="02010609030101010101" pitchFamily="1" charset="-122"/>
                <a:ea typeface="楷体_GB2312" panose="02010609030101010101" pitchFamily="1" charset="-122"/>
              </a:rPr>
              <a:t>   </a:t>
            </a:r>
            <a:r>
              <a:rPr lang="zh-CN" altLang="en-US" sz="2400" b="1" dirty="0">
                <a:solidFill>
                  <a:schemeClr val="accent2"/>
                </a:solidFill>
                <a:latin typeface="宋体" panose="02010600030101010101" pitchFamily="2" charset="-122"/>
                <a:ea typeface="宋体" panose="02010600030101010101" pitchFamily="2" charset="-122"/>
              </a:rPr>
              <a:t>values are known as the Operands</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 </a:t>
            </a:r>
            <a:r>
              <a:rPr lang="en-US" altLang="zh-CN" sz="2400" b="1" dirty="0">
                <a:solidFill>
                  <a:schemeClr val="accent2"/>
                </a:solidFill>
                <a:latin typeface="宋体" panose="02010600030101010101" pitchFamily="2" charset="-122"/>
                <a:ea typeface="宋体" panose="02010600030101010101" pitchFamily="2" charset="-122"/>
              </a:rPr>
              <a:t>  </a:t>
            </a:r>
            <a:r>
              <a:rPr lang="zh-CN" altLang="en-US" sz="2400" b="1" dirty="0">
                <a:solidFill>
                  <a:schemeClr val="accent2"/>
                </a:solidFill>
                <a:latin typeface="宋体" panose="02010600030101010101" pitchFamily="2" charset="-122"/>
                <a:ea typeface="宋体" panose="02010600030101010101" pitchFamily="2" charset="-122"/>
              </a:rPr>
              <a:t>用户（指令）</a:t>
            </a:r>
            <a:r>
              <a:rPr lang="zh-CN" altLang="en-US" sz="2400" b="1" dirty="0">
                <a:solidFill>
                  <a:schemeClr val="accent2"/>
                </a:solidFill>
                <a:latin typeface="宋体" panose="02010600030101010101" pitchFamily="2" charset="-122"/>
                <a:ea typeface="宋体" panose="02010600030101010101" pitchFamily="2" charset="-122"/>
                <a:sym typeface="方正书宋_GBK" charset="-122"/>
              </a:rPr>
              <a:t>要</a:t>
            </a:r>
            <a:r>
              <a:rPr lang="zh-CN" altLang="en-US" sz="2400" b="1" dirty="0">
                <a:solidFill>
                  <a:schemeClr val="accent2"/>
                </a:solidFill>
                <a:latin typeface="宋体" panose="02010600030101010101" pitchFamily="2" charset="-122"/>
                <a:ea typeface="宋体" panose="02010600030101010101" pitchFamily="2" charset="-122"/>
              </a:rPr>
              <a:t>使用对应的操作数</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指令</a:t>
            </a:r>
            <a:r>
              <a:rPr lang="zh-CN" altLang="zh-CN" sz="2400" b="1" dirty="0">
                <a:solidFill>
                  <a:schemeClr val="accent2"/>
                </a:solidFill>
                <a:latin typeface="宋体" panose="02010600030101010101" pitchFamily="2" charset="-122"/>
                <a:ea typeface="宋体" panose="02010600030101010101" pitchFamily="2" charset="-122"/>
              </a:rPr>
              <a:t> Instruction </a:t>
            </a:r>
            <a:r>
              <a:rPr lang="zh-CN" altLang="x-none" sz="2400" b="1" dirty="0">
                <a:solidFill>
                  <a:schemeClr val="accent2"/>
                </a:solidFill>
                <a:latin typeface="宋体" panose="02010600030101010101" pitchFamily="2" charset="-122"/>
                <a:ea typeface="宋体" panose="02010600030101010101" pitchFamily="2" charset="-122"/>
              </a:rPr>
              <a:t>被使用</a:t>
            </a:r>
            <a:r>
              <a:rPr lang="zh-CN" altLang="en-US" sz="2400" b="1" dirty="0">
                <a:solidFill>
                  <a:schemeClr val="accent2"/>
                </a:solidFill>
                <a:latin typeface="宋体" panose="02010600030101010101" pitchFamily="2" charset="-122"/>
                <a:ea typeface="宋体" panose="02010600030101010101" pitchFamily="2" charset="-122"/>
              </a:rPr>
              <a:t>（</a:t>
            </a:r>
            <a:r>
              <a:rPr lang="zh-CN" altLang="zh-CN" sz="2400" b="1" dirty="0">
                <a:solidFill>
                  <a:schemeClr val="accent2"/>
                </a:solidFill>
                <a:latin typeface="宋体" panose="02010600030101010101" pitchFamily="2" charset="-122"/>
                <a:ea typeface="宋体" panose="02010600030101010101" pitchFamily="2" charset="-122"/>
              </a:rPr>
              <a:t>an </a:t>
            </a:r>
            <a:r>
              <a:rPr lang="zh-CN" altLang="en-US" sz="2400" b="1" dirty="0">
                <a:solidFill>
                  <a:schemeClr val="accent2"/>
                </a:solidFill>
                <a:latin typeface="宋体" panose="02010600030101010101" pitchFamily="2" charset="-122"/>
                <a:ea typeface="宋体" panose="02010600030101010101" pitchFamily="2" charset="-122"/>
              </a:rPr>
              <a:t>Usee)</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zh-CN" sz="2400" b="1">
              <a:solidFill>
                <a:srgbClr val="000000"/>
              </a:solidFill>
              <a:latin typeface="宋体" panose="02010600030101010101" pitchFamily="2" charset="-122"/>
              <a:ea typeface="宋体" panose="02010600030101010101" pitchFamily="2" charset="-122"/>
            </a:endParaRPr>
          </a:p>
          <a:p>
            <a:pPr>
              <a:lnSpc>
                <a:spcPct val="80000"/>
              </a:lnSpc>
              <a:spcAft>
                <a:spcPts val="1415"/>
              </a:spcAft>
            </a:pPr>
            <a:r>
              <a:rPr lang="en-GB" sz="2400" b="1" i="1">
                <a:solidFill>
                  <a:schemeClr val="accent2"/>
                </a:solidFill>
                <a:latin typeface="宋体" panose="02010600030101010101" pitchFamily="2" charset="-122"/>
                <a:ea typeface="宋体" panose="02010600030101010101" pitchFamily="2" charset="-122"/>
              </a:rPr>
              <a:t>%2</a:t>
            </a:r>
            <a:r>
              <a:rPr lang="en-GB" sz="2400" b="1">
                <a:solidFill>
                  <a:srgbClr val="000000"/>
                </a:solidFill>
                <a:latin typeface="宋体" panose="02010600030101010101" pitchFamily="2" charset="-122"/>
                <a:ea typeface="宋体" panose="02010600030101010101" pitchFamily="2" charset="-122"/>
              </a:rPr>
              <a:t> is the Value representation of instruction </a:t>
            </a:r>
            <a:r>
              <a:rPr lang="en-GB" sz="2400" b="1" i="1">
                <a:solidFill>
                  <a:schemeClr val="accent2"/>
                </a:solidFill>
                <a:latin typeface="宋体" panose="02010600030101010101" pitchFamily="2" charset="-122"/>
                <a:ea typeface="宋体" panose="02010600030101010101" pitchFamily="2" charset="-122"/>
              </a:rPr>
              <a:t>add %1, 0</a:t>
            </a:r>
            <a:r>
              <a:rPr lang="en-GB" sz="2400" b="1">
                <a:solidFill>
                  <a:srgbClr val="000000"/>
                </a:solidFill>
                <a:latin typeface="宋体" panose="02010600030101010101" pitchFamily="2" charset="-122"/>
                <a:ea typeface="宋体" panose="02010600030101010101" pitchFamily="2" charset="-122"/>
              </a:rPr>
              <a:t>.</a:t>
            </a:r>
            <a:endParaRPr lang="en-GB" sz="2400" b="1">
              <a:solidFill>
                <a:srgbClr val="000000"/>
              </a:solidFill>
              <a:latin typeface="宋体" panose="02010600030101010101" pitchFamily="2" charset="-122"/>
              <a:ea typeface="宋体" panose="02010600030101010101" pitchFamily="2" charset="-122"/>
            </a:endParaRPr>
          </a:p>
          <a:p>
            <a:pPr>
              <a:lnSpc>
                <a:spcPct val="80000"/>
              </a:lnSpc>
              <a:spcAft>
                <a:spcPts val="1415"/>
              </a:spcAft>
            </a:pPr>
            <a:r>
              <a:rPr lang="zh-CN" altLang="x-none" sz="2400" b="1">
                <a:solidFill>
                  <a:srgbClr val="000000"/>
                </a:solidFill>
                <a:latin typeface="宋体" panose="02010600030101010101" pitchFamily="2" charset="-122"/>
                <a:ea typeface="宋体" panose="02010600030101010101" pitchFamily="2" charset="-122"/>
              </a:rPr>
              <a:t>使用</a:t>
            </a:r>
            <a:r>
              <a:rPr lang="en-US" altLang="zh-CN" sz="2400" b="1">
                <a:solidFill>
                  <a:srgbClr val="000000"/>
                </a:solidFill>
                <a:latin typeface="宋体" panose="02010600030101010101" pitchFamily="2" charset="-122"/>
                <a:ea typeface="宋体" panose="02010600030101010101" pitchFamily="2" charset="-122"/>
              </a:rPr>
              <a:t> </a:t>
            </a:r>
            <a:r>
              <a:rPr lang="zh-CN" altLang="en-US" sz="2400" b="1">
                <a:solidFill>
                  <a:srgbClr val="000000"/>
                </a:solidFill>
                <a:latin typeface="宋体" panose="02010600030101010101" pitchFamily="2" charset="-122"/>
                <a:ea typeface="宋体" panose="02010600030101010101" pitchFamily="2" charset="-122"/>
              </a:rPr>
              <a:t>Value </a:t>
            </a:r>
            <a:r>
              <a:rPr lang="en-GB" sz="2400" b="1" i="1">
                <a:solidFill>
                  <a:schemeClr val="accent2"/>
                </a:solidFill>
                <a:latin typeface="宋体" panose="02010600030101010101" pitchFamily="2" charset="-122"/>
                <a:ea typeface="宋体" panose="02010600030101010101" pitchFamily="2" charset="-122"/>
                <a:sym typeface="方正书宋_GBK" charset="-122"/>
              </a:rPr>
              <a:t>%2</a:t>
            </a:r>
            <a:r>
              <a:rPr lang="en-GB" sz="2400" b="1">
                <a:solidFill>
                  <a:srgbClr val="000000"/>
                </a:solidFill>
                <a:latin typeface="宋体" panose="02010600030101010101" pitchFamily="2" charset="-122"/>
                <a:ea typeface="宋体" panose="02010600030101010101" pitchFamily="2" charset="-122"/>
                <a:sym typeface="方正书宋_GBK" charset="-122"/>
              </a:rPr>
              <a:t> </a:t>
            </a:r>
            <a:r>
              <a:rPr lang="zh-CN" altLang="zh-CN" sz="2400" b="1">
                <a:solidFill>
                  <a:srgbClr val="000000"/>
                </a:solidFill>
                <a:latin typeface="宋体" panose="02010600030101010101" pitchFamily="2" charset="-122"/>
                <a:ea typeface="宋体" panose="02010600030101010101" pitchFamily="2" charset="-122"/>
                <a:sym typeface="方正书宋_GBK" charset="-122"/>
              </a:rPr>
              <a:t> </a:t>
            </a:r>
            <a:r>
              <a:rPr lang="zh-CN" altLang="x-none" sz="2400" b="1">
                <a:solidFill>
                  <a:srgbClr val="000000"/>
                </a:solidFill>
                <a:latin typeface="宋体" panose="02010600030101010101" pitchFamily="2" charset="-122"/>
                <a:ea typeface="宋体" panose="02010600030101010101" pitchFamily="2" charset="-122"/>
                <a:sym typeface="方正书宋_GBK" charset="-122"/>
              </a:rPr>
              <a:t>相关于使用指令</a:t>
            </a:r>
            <a:r>
              <a:rPr lang="en-US" altLang="zh-CN" sz="2400" b="1">
                <a:solidFill>
                  <a:srgbClr val="000000"/>
                </a:solidFill>
                <a:latin typeface="宋体" panose="02010600030101010101" pitchFamily="2" charset="-122"/>
                <a:ea typeface="宋体" panose="02010600030101010101" pitchFamily="2" charset="-122"/>
                <a:sym typeface="方正书宋_GBK" charset="-122"/>
              </a:rPr>
              <a:t> </a:t>
            </a:r>
            <a:r>
              <a:rPr lang="en-GB" sz="2400" b="1" i="1">
                <a:solidFill>
                  <a:schemeClr val="accent2"/>
                </a:solidFill>
                <a:latin typeface="宋体" panose="02010600030101010101" pitchFamily="2" charset="-122"/>
                <a:ea typeface="宋体" panose="02010600030101010101" pitchFamily="2" charset="-122"/>
                <a:sym typeface="方正书宋_GBK" charset="-122"/>
              </a:rPr>
              <a:t>add %1, 0</a:t>
            </a:r>
            <a:endParaRPr lang="en-US" altLang="zh-CN" sz="2400" b="1">
              <a:solidFill>
                <a:srgbClr val="000000"/>
              </a:solidFill>
              <a:latin typeface="宋体" panose="02010600030101010101" pitchFamily="2" charset="-122"/>
              <a:ea typeface="宋体" panose="02010600030101010101" pitchFamily="2" charset="-122"/>
              <a:sym typeface="方正书宋_GBK" charset="-122"/>
            </a:endParaRPr>
          </a:p>
        </p:txBody>
      </p:sp>
      <p:sp>
        <p:nvSpPr>
          <p:cNvPr id="15366" name="文本框 3"/>
          <p:cNvSpPr txBox="1"/>
          <p:nvPr/>
        </p:nvSpPr>
        <p:spPr>
          <a:xfrm>
            <a:off x="1655763" y="1314450"/>
            <a:ext cx="8202612" cy="552450"/>
          </a:xfrm>
          <a:prstGeom prst="rect">
            <a:avLst/>
          </a:prstGeom>
          <a:noFill/>
          <a:ln w="9525">
            <a:noFill/>
          </a:ln>
        </p:spPr>
        <p:txBody>
          <a:bodyPr wrap="square" anchor="t" anchorCtr="0">
            <a:spAutoFit/>
          </a:bodyPr>
          <a:p>
            <a:pPr>
              <a:lnSpc>
                <a:spcPct val="150000"/>
              </a:lnSpc>
            </a:pPr>
            <a:r>
              <a:rPr lang="zh-CN" altLang="en-US" sz="2000" b="1">
                <a:latin typeface="宋体" panose="02010600030101010101" pitchFamily="2" charset="-122"/>
                <a:ea typeface="宋体" panose="02010600030101010101" pitchFamily="2" charset="-122"/>
                <a:sym typeface="方正书宋_GBK" charset="-122"/>
              </a:rPr>
              <a:t>class Instruction : public User</a:t>
            </a:r>
            <a:endParaRPr lang="en-GB" sz="2000" b="1" dirty="0">
              <a:solidFill>
                <a:schemeClr val="tx1"/>
              </a:solidFill>
              <a:latin typeface="宋体" panose="02010600030101010101" pitchFamily="2" charset="-122"/>
              <a:ea typeface="宋体" panose="02010600030101010101" pitchFamily="2" charset="-122"/>
              <a:sym typeface="方正书宋_GBK" charset="-122"/>
            </a:endParaRPr>
          </a:p>
        </p:txBody>
      </p:sp>
      <p:sp>
        <p:nvSpPr>
          <p:cNvPr id="15367" name="文本框 5"/>
          <p:cNvSpPr txBox="1"/>
          <p:nvPr/>
        </p:nvSpPr>
        <p:spPr>
          <a:xfrm>
            <a:off x="6642100" y="4768850"/>
            <a:ext cx="2540000" cy="349250"/>
          </a:xfrm>
          <a:prstGeom prst="rect">
            <a:avLst/>
          </a:prstGeom>
          <a:noFill/>
          <a:ln w="9525">
            <a:noFill/>
          </a:ln>
        </p:spPr>
        <p:txBody>
          <a:bodyPr wrap="square" anchor="t" anchorCtr="0">
            <a:spAutoFit/>
          </a:bodyPr>
          <a:p>
            <a:r>
              <a:rPr lang="zh-CN" altLang="en-US">
                <a:latin typeface="宋体" panose="02010600030101010101" pitchFamily="2" charset="-122"/>
                <a:ea typeface="宋体" panose="02010600030101010101" pitchFamily="2" charset="-122"/>
              </a:rPr>
              <a:t>%2 = add %1, 0</a:t>
            </a:r>
            <a:endParaRPr lang="zh-CN" altLang="en-US">
              <a:latin typeface="宋体" panose="02010600030101010101" pitchFamily="2" charset="-122"/>
              <a:ea typeface="宋体" panose="02010600030101010101" pitchFamily="2" charset="-122"/>
            </a:endParaRPr>
          </a:p>
        </p:txBody>
      </p:sp>
      <p:sp>
        <p:nvSpPr>
          <p:cNvPr id="2" name="文本框 5"/>
          <p:cNvSpPr txBox="1"/>
          <p:nvPr/>
        </p:nvSpPr>
        <p:spPr>
          <a:xfrm>
            <a:off x="5760085" y="4231005"/>
            <a:ext cx="4010660" cy="347980"/>
          </a:xfrm>
          <a:prstGeom prst="rect">
            <a:avLst/>
          </a:prstGeom>
          <a:noFill/>
          <a:ln w="9525">
            <a:noFill/>
          </a:ln>
        </p:spPr>
        <p:txBody>
          <a:bodyPr wrap="square" anchor="t" anchorCtr="0">
            <a:spAutoFit/>
          </a:bodyPr>
          <a:p>
            <a:r>
              <a:rPr lang="zh-CN" altLang="zh-CN" b="1" dirty="0">
                <a:solidFill>
                  <a:srgbClr val="FF0000"/>
                </a:solidFill>
                <a:latin typeface="宋体" panose="02010600030101010101" pitchFamily="2" charset="-122"/>
                <a:ea typeface="宋体" panose="02010600030101010101" pitchFamily="2" charset="-122"/>
                <a:sym typeface="+mn-ea"/>
              </a:rPr>
              <a:t>Instruction 即是</a:t>
            </a:r>
            <a:r>
              <a:rPr lang="x-none" altLang="zh-CN" b="1" dirty="0">
                <a:solidFill>
                  <a:srgbClr val="FF0000"/>
                </a:solidFill>
                <a:latin typeface="宋体" panose="02010600030101010101" pitchFamily="2" charset="-122"/>
                <a:ea typeface="宋体" panose="02010600030101010101" pitchFamily="2" charset="-122"/>
                <a:sym typeface="+mn-ea"/>
              </a:rPr>
              <a:t>User</a:t>
            </a:r>
            <a:r>
              <a:rPr lang="zh-CN" altLang="zh-CN" b="1" dirty="0">
                <a:solidFill>
                  <a:srgbClr val="FF0000"/>
                </a:solidFill>
                <a:latin typeface="宋体" panose="02010600030101010101" pitchFamily="2" charset="-122"/>
                <a:ea typeface="宋体" panose="02010600030101010101" pitchFamily="2" charset="-122"/>
                <a:sym typeface="+mn-ea"/>
              </a:rPr>
              <a:t>，也是</a:t>
            </a:r>
            <a:r>
              <a:rPr lang="en-US" altLang="zh-CN" b="1" dirty="0">
                <a:solidFill>
                  <a:srgbClr val="FF0000"/>
                </a:solidFill>
                <a:latin typeface="宋体" panose="02010600030101010101" pitchFamily="2" charset="-122"/>
                <a:ea typeface="宋体" panose="02010600030101010101" pitchFamily="2" charset="-122"/>
                <a:sym typeface="+mn-ea"/>
              </a:rPr>
              <a:t> </a:t>
            </a:r>
            <a:r>
              <a:rPr lang="x-none" altLang="en-US" b="1" dirty="0">
                <a:solidFill>
                  <a:srgbClr val="FF0000"/>
                </a:solidFill>
                <a:latin typeface="宋体" panose="02010600030101010101" pitchFamily="2" charset="-122"/>
                <a:ea typeface="宋体" panose="02010600030101010101" pitchFamily="2" charset="-122"/>
                <a:sym typeface="+mn-ea"/>
              </a:rPr>
              <a:t>Value</a:t>
            </a:r>
            <a:endParaRPr lang="x-none" altLang="en-US" b="1" dirty="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2">
                                            <p:txEl>
                                              <p:pRg st="7" end="7"/>
                                            </p:txEl>
                                          </p:spTgt>
                                        </p:tgtEl>
                                        <p:attrNameLst>
                                          <p:attrName>style.visibility</p:attrName>
                                        </p:attrNameLst>
                                      </p:cBhvr>
                                      <p:to>
                                        <p:strVal val="visible"/>
                                      </p:to>
                                    </p:set>
                                    <p:animEffect transition="in" filter="blinds(horizontal)">
                                      <p:cBhvr>
                                        <p:cTn id="7" dur="500"/>
                                        <p:tgtEl>
                                          <p:spTgt spid="5122">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7"/>
                                        </p:tgtEl>
                                        <p:attrNameLst>
                                          <p:attrName>style.visibility</p:attrName>
                                        </p:attrNameLst>
                                      </p:cBhvr>
                                      <p:to>
                                        <p:strVal val="visible"/>
                                      </p:to>
                                    </p:set>
                                    <p:animEffect transition="in" filter="blinds(horizontal)">
                                      <p:cBhvr>
                                        <p:cTn id="12" dur="500"/>
                                        <p:tgtEl>
                                          <p:spTgt spid="153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2">
                                            <p:txEl>
                                              <p:pRg st="9" end="9"/>
                                            </p:txEl>
                                          </p:spTgt>
                                        </p:tgtEl>
                                        <p:attrNameLst>
                                          <p:attrName>style.visibility</p:attrName>
                                        </p:attrNameLst>
                                      </p:cBhvr>
                                      <p:to>
                                        <p:strVal val="visible"/>
                                      </p:to>
                                    </p:set>
                                    <p:animEffect transition="in" filter="blinds(horizontal)">
                                      <p:cBhvr>
                                        <p:cTn id="17" dur="500"/>
                                        <p:tgtEl>
                                          <p:spTgt spid="5122">
                                            <p:txEl>
                                              <p:pRg st="9" end="9"/>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122">
                                            <p:txEl>
                                              <p:pRg st="10" end="10"/>
                                            </p:txEl>
                                          </p:spTgt>
                                        </p:tgtEl>
                                        <p:attrNameLst>
                                          <p:attrName>style.visibility</p:attrName>
                                        </p:attrNameLst>
                                      </p:cBhvr>
                                      <p:to>
                                        <p:strVal val="visible"/>
                                      </p:to>
                                    </p:set>
                                    <p:animEffect transition="in" filter="blinds(horizontal)">
                                      <p:cBhvr>
                                        <p:cTn id="20" dur="500"/>
                                        <p:tgtEl>
                                          <p:spTgt spid="5122">
                                            <p:txEl>
                                              <p:pRg st="10" end="1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36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xfrm>
            <a:off x="503238" y="301625"/>
            <a:ext cx="8988425" cy="920750"/>
          </a:xfrm>
        </p:spPr>
        <p:txBody>
          <a:bodyPr wrap="square" lIns="0" tIns="0" rIns="0" bIns="0" anchor="ctr" anchorCtr="0"/>
          <a:p>
            <a:pPr eaLnBrk="1" hangingPunct="1"/>
            <a:r>
              <a:rPr lang="en-US" altLang="zh-CN"/>
              <a:t>def-use &amp; use-def chains</a:t>
            </a:r>
            <a:endParaRPr lang="en-US" altLang="zh-CN"/>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DEF-USE</a:t>
            </a:r>
            <a:endParaRPr lang="en-US" altLang="zh-CN"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zh-CN" sz="2400" b="1" dirty="0">
                <a:solidFill>
                  <a:schemeClr val="accent2"/>
                </a:solidFill>
                <a:latin typeface="宋体" panose="02010600030101010101" pitchFamily="2" charset="-122"/>
                <a:ea typeface="宋体" panose="02010600030101010101" pitchFamily="2" charset="-122"/>
              </a:rPr>
              <a:t>    </a:t>
            </a:r>
            <a:r>
              <a:rPr lang="zh-CN" altLang="en-US" sz="2400" b="1" dirty="0">
                <a:solidFill>
                  <a:schemeClr val="accent2"/>
                </a:solidFill>
                <a:latin typeface="宋体" panose="02010600030101010101" pitchFamily="2" charset="-122"/>
                <a:ea typeface="宋体" panose="02010600030101010101" pitchFamily="2" charset="-122"/>
              </a:rPr>
              <a:t>有一个</a:t>
            </a:r>
            <a:r>
              <a:rPr lang="x-none" altLang="zh-CN" sz="2400" b="1" dirty="0">
                <a:solidFill>
                  <a:schemeClr val="accent2"/>
                </a:solidFill>
                <a:latin typeface="宋体" panose="02010600030101010101" pitchFamily="2" charset="-122"/>
                <a:ea typeface="宋体" panose="02010600030101010101" pitchFamily="2" charset="-122"/>
              </a:rPr>
              <a:t> value,</a:t>
            </a:r>
            <a:r>
              <a:rPr lang="zh-CN" altLang="x-none" sz="2400" b="1" dirty="0">
                <a:solidFill>
                  <a:schemeClr val="accent2"/>
                </a:solidFill>
                <a:latin typeface="宋体" panose="02010600030101010101" pitchFamily="2" charset="-122"/>
                <a:ea typeface="宋体" panose="02010600030101010101" pitchFamily="2" charset="-122"/>
              </a:rPr>
              <a:t>想得到所有使用该</a:t>
            </a:r>
            <a:r>
              <a:rPr lang="en-US" altLang="zh-CN" sz="2400" b="1" dirty="0">
                <a:solidFill>
                  <a:schemeClr val="accent2"/>
                </a:solidFill>
                <a:latin typeface="宋体" panose="02010600030101010101" pitchFamily="2" charset="-122"/>
                <a:ea typeface="宋体" panose="02010600030101010101" pitchFamily="2" charset="-122"/>
              </a:rPr>
              <a:t> </a:t>
            </a:r>
            <a:r>
              <a:rPr lang="x-none" altLang="en-US" sz="2400" b="1" dirty="0">
                <a:solidFill>
                  <a:schemeClr val="accent2"/>
                </a:solidFill>
                <a:latin typeface="宋体" panose="02010600030101010101" pitchFamily="2" charset="-122"/>
                <a:ea typeface="宋体" panose="02010600030101010101" pitchFamily="2" charset="-122"/>
              </a:rPr>
              <a:t>value </a:t>
            </a:r>
            <a:r>
              <a:rPr lang="zh-CN" altLang="x-none" sz="2400" b="1" dirty="0">
                <a:solidFill>
                  <a:schemeClr val="accent2"/>
                </a:solidFill>
                <a:latin typeface="宋体" panose="02010600030101010101" pitchFamily="2" charset="-122"/>
                <a:ea typeface="宋体" panose="02010600030101010101" pitchFamily="2" charset="-122"/>
              </a:rPr>
              <a:t>的</a:t>
            </a:r>
            <a:r>
              <a:rPr lang="en-US" altLang="zh-CN" sz="2400" b="1" dirty="0">
                <a:solidFill>
                  <a:schemeClr val="accent2"/>
                </a:solidFill>
                <a:latin typeface="宋体" panose="02010600030101010101" pitchFamily="2" charset="-122"/>
                <a:ea typeface="宋体" panose="02010600030101010101" pitchFamily="2" charset="-122"/>
              </a:rPr>
              <a:t> user</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en-US" altLang="zh-CN" sz="2400" b="1">
              <a:solidFill>
                <a:srgbClr val="000000"/>
              </a:solidFill>
              <a:latin typeface="宋体" panose="02010600030101010101" pitchFamily="2" charset="-122"/>
              <a:ea typeface="宋体" panose="02010600030101010101" pitchFamily="2" charset="-122"/>
              <a:sym typeface="方正书宋_GBK" charset="-122"/>
            </a:endParaRPr>
          </a:p>
        </p:txBody>
      </p:sp>
      <p:sp>
        <p:nvSpPr>
          <p:cNvPr id="2" name="文本框 1"/>
          <p:cNvSpPr txBox="1"/>
          <p:nvPr/>
        </p:nvSpPr>
        <p:spPr>
          <a:xfrm>
            <a:off x="269875" y="2606040"/>
            <a:ext cx="9638030" cy="3969385"/>
          </a:xfrm>
          <a:prstGeom prst="rect">
            <a:avLst/>
          </a:prstGeom>
          <a:noFill/>
        </p:spPr>
        <p:txBody>
          <a:bodyPr wrap="square" rtlCol="0" anchor="t">
            <a:spAutoFit/>
          </a:bodyPr>
          <a:p>
            <a:pPr>
              <a:lnSpc>
                <a:spcPct val="150000"/>
              </a:lnSpc>
            </a:pPr>
            <a:r>
              <a:rPr lang="zh-CN" altLang="en-US" sz="2400" b="1">
                <a:latin typeface="宋体" panose="02010600030101010101" pitchFamily="2" charset="-122"/>
                <a:ea typeface="宋体" panose="02010600030101010101" pitchFamily="2" charset="-122"/>
              </a:rPr>
              <a:t>Function* F = ...;</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sym typeface="+mn-ea"/>
              </a:rPr>
              <a:t>Value::use_iterator i = F-&gt;use_begin()</a:t>
            </a:r>
            <a:r>
              <a:rPr lang="x-none" altLang="zh-CN" sz="2400" b="1">
                <a:latin typeface="宋体" panose="02010600030101010101" pitchFamily="2" charset="-122"/>
                <a:ea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for (</a:t>
            </a:r>
            <a:r>
              <a:rPr lang="zh-CN" altLang="en-US" sz="2400" b="1">
                <a:latin typeface="宋体" panose="02010600030101010101" pitchFamily="2" charset="-122"/>
                <a:ea typeface="宋体" panose="02010600030101010101" pitchFamily="2" charset="-122"/>
                <a:sym typeface="+mn-ea"/>
              </a:rPr>
              <a:t>Value::use_iterator</a:t>
            </a:r>
            <a:r>
              <a:rPr lang="x-none" altLang="zh-CN" sz="2400" b="1">
                <a:latin typeface="宋体" panose="02010600030101010101" pitchFamily="2" charset="-122"/>
                <a:ea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rPr>
              <a:t>e = F-&gt;use_end(); i != e; ++i)</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  if (Instruction *Inst = dyn_cast&lt;Instruction&gt;(*i)) {</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    std::cerr &lt;&lt; "F is used in instruction:\n";</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    std::cerr &lt;&lt; *Inst &lt;&lt; "\n";</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  }</a:t>
            </a:r>
            <a:endParaRPr lang="zh-CN" altLang="en-US" sz="2400" b="1">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en-US" altLang="zh-CN"/>
              <a:t>def-use &amp; use-def chains</a:t>
            </a:r>
            <a:endParaRPr lang="en-US" altLang="zh-CN"/>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USE-DEF</a:t>
            </a:r>
            <a:endParaRPr lang="en-US" altLang="zh-CN"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zh-CN" sz="2400" b="1" dirty="0">
                <a:solidFill>
                  <a:schemeClr val="accent2"/>
                </a:solidFill>
                <a:latin typeface="宋体" panose="02010600030101010101" pitchFamily="2" charset="-122"/>
                <a:ea typeface="宋体" panose="02010600030101010101" pitchFamily="2" charset="-122"/>
              </a:rPr>
              <a:t>    </a:t>
            </a:r>
            <a:r>
              <a:rPr lang="zh-CN" altLang="en-US" sz="2400" b="1" dirty="0">
                <a:solidFill>
                  <a:schemeClr val="accent2"/>
                </a:solidFill>
                <a:latin typeface="宋体" panose="02010600030101010101" pitchFamily="2" charset="-122"/>
                <a:ea typeface="宋体" panose="02010600030101010101" pitchFamily="2" charset="-122"/>
              </a:rPr>
              <a:t>有一个</a:t>
            </a:r>
            <a:r>
              <a:rPr lang="x-none" altLang="zh-CN" sz="2400" b="1" dirty="0">
                <a:solidFill>
                  <a:schemeClr val="accent2"/>
                </a:solidFill>
                <a:latin typeface="宋体" panose="02010600030101010101" pitchFamily="2" charset="-122"/>
                <a:ea typeface="宋体" panose="02010600030101010101" pitchFamily="2" charset="-122"/>
              </a:rPr>
              <a:t> user,</a:t>
            </a:r>
            <a:r>
              <a:rPr lang="zh-CN" altLang="x-none" sz="2400" b="1" dirty="0">
                <a:solidFill>
                  <a:schemeClr val="accent2"/>
                </a:solidFill>
                <a:latin typeface="宋体" panose="02010600030101010101" pitchFamily="2" charset="-122"/>
                <a:ea typeface="宋体" panose="02010600030101010101" pitchFamily="2" charset="-122"/>
              </a:rPr>
              <a:t>想得到该</a:t>
            </a:r>
            <a:r>
              <a:rPr lang="en-US" altLang="zh-CN" sz="2400" b="1" dirty="0">
                <a:solidFill>
                  <a:schemeClr val="accent2"/>
                </a:solidFill>
                <a:latin typeface="宋体" panose="02010600030101010101" pitchFamily="2" charset="-122"/>
                <a:ea typeface="宋体" panose="02010600030101010101" pitchFamily="2" charset="-122"/>
              </a:rPr>
              <a:t> </a:t>
            </a:r>
            <a:r>
              <a:rPr lang="x-none" altLang="en-US" sz="2400" b="1" dirty="0">
                <a:solidFill>
                  <a:schemeClr val="accent2"/>
                </a:solidFill>
                <a:latin typeface="宋体" panose="02010600030101010101" pitchFamily="2" charset="-122"/>
                <a:ea typeface="宋体" panose="02010600030101010101" pitchFamily="2" charset="-122"/>
              </a:rPr>
              <a:t>user </a:t>
            </a:r>
            <a:r>
              <a:rPr lang="zh-CN" altLang="x-none" sz="2400" b="1" dirty="0">
                <a:solidFill>
                  <a:schemeClr val="accent2"/>
                </a:solidFill>
                <a:latin typeface="宋体" panose="02010600030101010101" pitchFamily="2" charset="-122"/>
                <a:ea typeface="宋体" panose="02010600030101010101" pitchFamily="2" charset="-122"/>
              </a:rPr>
              <a:t>都使用了哪些</a:t>
            </a:r>
            <a:r>
              <a:rPr lang="en-US" altLang="zh-CN" sz="2400" b="1" dirty="0">
                <a:solidFill>
                  <a:schemeClr val="accent2"/>
                </a:solidFill>
                <a:latin typeface="宋体" panose="02010600030101010101" pitchFamily="2" charset="-122"/>
                <a:ea typeface="宋体" panose="02010600030101010101" pitchFamily="2" charset="-122"/>
              </a:rPr>
              <a:t> </a:t>
            </a:r>
            <a:r>
              <a:rPr lang="x-none" altLang="en-US" sz="2400" b="1" dirty="0">
                <a:solidFill>
                  <a:schemeClr val="accent2"/>
                </a:solidFill>
                <a:latin typeface="宋体" panose="02010600030101010101" pitchFamily="2" charset="-122"/>
                <a:ea typeface="宋体" panose="02010600030101010101" pitchFamily="2" charset="-122"/>
              </a:rPr>
              <a:t>value</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en-US" altLang="zh-CN" sz="2400" b="1">
              <a:solidFill>
                <a:srgbClr val="000000"/>
              </a:solidFill>
              <a:latin typeface="宋体" panose="02010600030101010101" pitchFamily="2" charset="-122"/>
              <a:ea typeface="宋体" panose="02010600030101010101" pitchFamily="2" charset="-122"/>
              <a:sym typeface="方正书宋_GBK" charset="-122"/>
            </a:endParaRPr>
          </a:p>
        </p:txBody>
      </p:sp>
      <p:sp>
        <p:nvSpPr>
          <p:cNvPr id="2" name="文本框 1"/>
          <p:cNvSpPr txBox="1"/>
          <p:nvPr/>
        </p:nvSpPr>
        <p:spPr>
          <a:xfrm>
            <a:off x="269875" y="2606040"/>
            <a:ext cx="9638030" cy="3415030"/>
          </a:xfrm>
          <a:prstGeom prst="rect">
            <a:avLst/>
          </a:prstGeom>
          <a:noFill/>
        </p:spPr>
        <p:txBody>
          <a:bodyPr wrap="square" rtlCol="0" anchor="t">
            <a:spAutoFit/>
          </a:bodyPr>
          <a:p>
            <a:pPr>
              <a:lnSpc>
                <a:spcPct val="150000"/>
              </a:lnSpc>
            </a:pPr>
            <a:r>
              <a:rPr lang="zh-CN" altLang="en-US" sz="2400" b="1">
                <a:latin typeface="宋体" panose="02010600030101010101" pitchFamily="2" charset="-122"/>
                <a:ea typeface="宋体" panose="02010600030101010101" pitchFamily="2" charset="-122"/>
              </a:rPr>
              <a:t>Instruction* pi = ...;</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sym typeface="+mn-ea"/>
              </a:rPr>
              <a:t>User::op_iterator i = pi-&gt;op_begin()</a:t>
            </a:r>
            <a:r>
              <a:rPr lang="x-none" altLang="zh-CN" sz="2400" b="1">
                <a:latin typeface="宋体" panose="02010600030101010101" pitchFamily="2" charset="-122"/>
                <a:ea typeface="宋体" panose="02010600030101010101" pitchFamily="2" charset="-122"/>
                <a:sym typeface="+mn-ea"/>
              </a:rPr>
              <a:t>;</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for (</a:t>
            </a:r>
            <a:r>
              <a:rPr lang="zh-CN" altLang="en-US" sz="2400" b="1">
                <a:latin typeface="宋体" panose="02010600030101010101" pitchFamily="2" charset="-122"/>
                <a:ea typeface="宋体" panose="02010600030101010101" pitchFamily="2" charset="-122"/>
                <a:sym typeface="+mn-ea"/>
              </a:rPr>
              <a:t>User::op_iterator</a:t>
            </a:r>
            <a:r>
              <a:rPr lang="x-none" altLang="zh-CN" sz="2400" b="1">
                <a:latin typeface="宋体" panose="02010600030101010101" pitchFamily="2" charset="-122"/>
                <a:ea typeface="宋体" panose="02010600030101010101" pitchFamily="2" charset="-122"/>
                <a:sym typeface="+mn-ea"/>
              </a:rPr>
              <a:t> </a:t>
            </a:r>
            <a:r>
              <a:rPr lang="zh-CN" altLang="en-US" sz="2400" b="1">
                <a:latin typeface="宋体" panose="02010600030101010101" pitchFamily="2" charset="-122"/>
                <a:ea typeface="宋体" panose="02010600030101010101" pitchFamily="2" charset="-122"/>
              </a:rPr>
              <a:t>e = pi-&gt;op_end(); i != e; ++i) {</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  Value* v = *i;</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  // ...</a:t>
            </a:r>
            <a:endParaRPr lang="zh-CN" altLang="en-US" sz="2400" b="1">
              <a:latin typeface="宋体" panose="02010600030101010101" pitchFamily="2" charset="-122"/>
              <a:ea typeface="宋体" panose="02010600030101010101" pitchFamily="2" charset="-122"/>
            </a:endParaRPr>
          </a:p>
          <a:p>
            <a:pPr>
              <a:lnSpc>
                <a:spcPct val="150000"/>
              </a:lnSpc>
            </a:pPr>
            <a:r>
              <a:rPr lang="zh-CN" altLang="en-US" sz="2400" b="1">
                <a:latin typeface="宋体" panose="02010600030101010101" pitchFamily="2" charset="-122"/>
                <a:ea typeface="宋体" panose="02010600030101010101" pitchFamily="2" charset="-122"/>
              </a:rPr>
              <a:t>}</a:t>
            </a:r>
            <a:endParaRPr lang="zh-CN" altLang="en-US" sz="2400" b="1">
              <a:latin typeface="宋体" panose="02010600030101010101" pitchFamily="2" charset="-122"/>
              <a:ea typeface="宋体" panose="02010600030101010101" pitchFamily="2" charset="-122"/>
            </a:endParaRPr>
          </a:p>
        </p:txBody>
      </p:sp>
      <p:sp>
        <p:nvSpPr>
          <p:cNvPr id="3" name="文本框 2"/>
          <p:cNvSpPr txBox="1"/>
          <p:nvPr/>
        </p:nvSpPr>
        <p:spPr>
          <a:xfrm>
            <a:off x="3510280" y="5219700"/>
            <a:ext cx="5711825" cy="1014730"/>
          </a:xfrm>
          <a:prstGeom prst="rect">
            <a:avLst/>
          </a:prstGeom>
          <a:noFill/>
        </p:spPr>
        <p:txBody>
          <a:bodyPr wrap="square" rtlCol="0" anchor="t">
            <a:spAutoFit/>
          </a:bodyPr>
          <a:p>
            <a:pPr>
              <a:lnSpc>
                <a:spcPct val="150000"/>
              </a:lnSpc>
            </a:pPr>
            <a:r>
              <a:rPr lang="zh-CN" altLang="en-US" sz="2000">
                <a:latin typeface="Times New Roman" panose="02020603050405020304" pitchFamily="2" charset="0"/>
                <a:cs typeface="Times New Roman" panose="02020603050405020304" pitchFamily="2" charset="0"/>
              </a:rPr>
              <a:t>the operands of the particular Instruction</a:t>
            </a:r>
            <a:endParaRPr lang="zh-CN" altLang="en-US" sz="2000">
              <a:latin typeface="Times New Roman" panose="02020603050405020304" pitchFamily="2" charset="0"/>
              <a:cs typeface="Times New Roman" panose="02020603050405020304" pitchFamily="2" charset="0"/>
            </a:endParaRPr>
          </a:p>
          <a:p>
            <a:pPr>
              <a:lnSpc>
                <a:spcPct val="150000"/>
              </a:lnSpc>
            </a:pPr>
            <a:r>
              <a:rPr lang="zh-CN" altLang="en-US" sz="2000">
                <a:latin typeface="Times New Roman" panose="02020603050405020304" pitchFamily="2" charset="0"/>
                <a:cs typeface="Times New Roman" panose="02020603050405020304" pitchFamily="2" charset="0"/>
              </a:rPr>
              <a:t>the values that a particular instruction uses</a:t>
            </a:r>
            <a:endParaRPr lang="zh-CN" altLang="en-US" sz="2000">
              <a:latin typeface="Times New Roman" panose="02020603050405020304" pitchFamily="2" charset="0"/>
              <a:cs typeface="Times New Roman" panose="02020603050405020304"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zh-CN" altLang="x-none"/>
              <a:t>基本操作</a:t>
            </a:r>
            <a:endParaRPr lang="zh-CN" altLang="x-none"/>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555" y="1513205"/>
            <a:ext cx="9220200" cy="5236845"/>
          </a:xfrm>
          <a:prstGeom prst="rect">
            <a:avLst/>
          </a:prstGeom>
          <a:noFill/>
          <a:ln w="9525">
            <a:noFill/>
          </a:ln>
        </p:spPr>
        <p:txBody>
          <a:bodyPr wrap="square" lIns="0" tIns="22680" rIns="0" bIns="0" anchor="t" anchorCtr="0"/>
          <a:p>
            <a:pPr>
              <a:lnSpc>
                <a:spcPct val="80000"/>
              </a:lnSpc>
              <a:spcAft>
                <a:spcPts val="1415"/>
              </a:spcAft>
            </a:pPr>
            <a:r>
              <a:rPr lang="zh-CN" altLang="x-none" sz="2400" b="1" dirty="0">
                <a:solidFill>
                  <a:schemeClr val="accent2"/>
                </a:solidFill>
                <a:latin typeface="宋体" panose="02010600030101010101" pitchFamily="2" charset="-122"/>
                <a:ea typeface="宋体" panose="02010600030101010101" pitchFamily="2" charset="-122"/>
              </a:rPr>
              <a:t>创建</a:t>
            </a:r>
            <a:r>
              <a:rPr lang="en-US" altLang="zh-CN" sz="2400" b="1" dirty="0">
                <a:solidFill>
                  <a:schemeClr val="accent2"/>
                </a:solidFill>
                <a:latin typeface="宋体" panose="02010600030101010101" pitchFamily="2" charset="-122"/>
                <a:ea typeface="宋体" panose="02010600030101010101" pitchFamily="2" charset="-122"/>
              </a:rPr>
              <a:t>/</a:t>
            </a:r>
            <a:r>
              <a:rPr lang="zh-CN" altLang="en-US" sz="2400" b="1" dirty="0">
                <a:solidFill>
                  <a:schemeClr val="accent2"/>
                </a:solidFill>
                <a:latin typeface="宋体" panose="02010600030101010101" pitchFamily="2" charset="-122"/>
                <a:ea typeface="宋体" panose="02010600030101010101" pitchFamily="2" charset="-122"/>
              </a:rPr>
              <a:t>插入新的指令</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AllocaInst* ai = new AllocaInst(Type::IntTy);</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AllocaInst* pa = new AllocaInst(Type::IntTy, 0, "indexLoc");</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BasicBlock *pb = ...;</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Instruction *pi = ...;</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Instruction *newInst = new Instruction(...);</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sym typeface="+mn-ea"/>
              </a:rPr>
              <a:t>// Inserts newInst before pi in pb</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pb-&gt;getInstList().insert(pi, newInst); </a:t>
            </a:r>
            <a:endParaRPr lang="x-none" altLang="en-US" sz="2400" b="1" dirty="0">
              <a:solidFill>
                <a:schemeClr val="accent2"/>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zh-CN" altLang="x-none"/>
              <a:t>基本操作</a:t>
            </a:r>
            <a:endParaRPr lang="zh-CN" altLang="x-none"/>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555" y="1513205"/>
            <a:ext cx="9220200" cy="5236845"/>
          </a:xfrm>
          <a:prstGeom prst="rect">
            <a:avLst/>
          </a:prstGeom>
          <a:noFill/>
          <a:ln w="9525">
            <a:noFill/>
          </a:ln>
        </p:spPr>
        <p:txBody>
          <a:bodyPr wrap="square" lIns="0" tIns="22680" rIns="0" bIns="0" anchor="t" anchorCtr="0"/>
          <a:p>
            <a:pPr>
              <a:lnSpc>
                <a:spcPct val="80000"/>
              </a:lnSpc>
              <a:spcAft>
                <a:spcPts val="1415"/>
              </a:spcAft>
            </a:pPr>
            <a:r>
              <a:rPr lang="zh-CN" altLang="x-none" sz="2400" b="1" dirty="0">
                <a:solidFill>
                  <a:schemeClr val="accent2"/>
                </a:solidFill>
                <a:latin typeface="宋体" panose="02010600030101010101" pitchFamily="2" charset="-122"/>
                <a:ea typeface="宋体" panose="02010600030101010101" pitchFamily="2" charset="-122"/>
              </a:rPr>
              <a:t>创建</a:t>
            </a:r>
            <a:r>
              <a:rPr lang="en-US" altLang="zh-CN" sz="2400" b="1" dirty="0">
                <a:solidFill>
                  <a:schemeClr val="accent2"/>
                </a:solidFill>
                <a:latin typeface="宋体" panose="02010600030101010101" pitchFamily="2" charset="-122"/>
                <a:ea typeface="宋体" panose="02010600030101010101" pitchFamily="2" charset="-122"/>
              </a:rPr>
              <a:t>/</a:t>
            </a:r>
            <a:r>
              <a:rPr lang="zh-CN" altLang="en-US" sz="2400" b="1" dirty="0">
                <a:solidFill>
                  <a:schemeClr val="accent2"/>
                </a:solidFill>
                <a:latin typeface="宋体" panose="02010600030101010101" pitchFamily="2" charset="-122"/>
                <a:ea typeface="宋体" panose="02010600030101010101" pitchFamily="2" charset="-122"/>
              </a:rPr>
              <a:t>插入新的指令</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BasicBlock *pb = ...;</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Instruction *newInst = new Instruction(...);</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sym typeface="+mn-ea"/>
              </a:rPr>
              <a:t>// Appends newInst to pb</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pb-&gt;getInstList().push_back(newInst);</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x-none" sz="2400" b="1" dirty="0">
                <a:solidFill>
                  <a:schemeClr val="accent2"/>
                </a:solidFill>
                <a:latin typeface="宋体" panose="02010600030101010101" pitchFamily="2" charset="-122"/>
                <a:ea typeface="宋体" panose="02010600030101010101" pitchFamily="2" charset="-122"/>
              </a:rPr>
              <a:t>或</a:t>
            </a:r>
            <a:endParaRPr lang="zh-CN" altLang="x-none"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BasicBlock *pb = ...;</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Instruction *newInst = new Instruction(..., pb); </a:t>
            </a:r>
            <a:endParaRPr lang="x-none" altLang="en-US" sz="2400" b="1" dirty="0">
              <a:solidFill>
                <a:schemeClr val="accent2"/>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a:spLocks noGrp="1"/>
          </p:cNvSpPr>
          <p:nvPr>
            <p:ph type="body"/>
          </p:nvPr>
        </p:nvSpPr>
        <p:spPr>
          <a:xfrm>
            <a:off x="503238" y="1512888"/>
            <a:ext cx="9069387" cy="5237162"/>
          </a:xfrm>
        </p:spPr>
        <p:txBody>
          <a:bodyPr wrap="square" lIns="0" tIns="22680" rIns="0" bIns="0" anchor="t" anchorCtr="0"/>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查看指令手册</a:t>
            </a: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    LLVMRef.mht</a:t>
            </a: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用clang学习</a:t>
            </a: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    编写简单的 C语言程序 test.c </a:t>
            </a: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    用 clang -emit-llvm -S ./test.c </a:t>
            </a: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       生成该文件对应的llvm指令</a:t>
            </a:r>
            <a:endParaRPr lang="zh-CN" altLang="en-US" sz="2400" b="1" dirty="0">
              <a:latin typeface="楷体_GB2312" panose="02010609030101010101" pitchFamily="1" charset="-122"/>
              <a:ea typeface="楷体_GB2312" panose="02010609030101010101" pitchFamily="1" charset="-122"/>
              <a:sym typeface="+mn-ea"/>
            </a:endParaRPr>
          </a:p>
          <a:p>
            <a:pPr marL="0" indent="0" eaLnBrk="1" hangingPunct="1">
              <a:lnSpc>
                <a:spcPct val="80000"/>
              </a:lnSpc>
              <a:buNone/>
            </a:pPr>
            <a:endParaRPr lang="x-none" altLang="zh-CN" sz="2400" b="1" dirty="0">
              <a:latin typeface="Times New Roman" panose="02020603050405020304" pitchFamily="2" charset="0"/>
              <a:ea typeface="楷体_GB2312" panose="02010609030101010101" pitchFamily="1" charset="-122"/>
              <a:cs typeface="Times New Roman" panose="02020603050405020304" pitchFamily="2" charset="0"/>
            </a:endParaRPr>
          </a:p>
          <a:p>
            <a:pPr marL="0" indent="0" eaLnBrk="1" hangingPunct="1">
              <a:lnSpc>
                <a:spcPct val="80000"/>
              </a:lnSpc>
              <a:buNone/>
            </a:pPr>
            <a:r>
              <a:rPr lang="zh-CN" altLang="x-none" sz="2400" b="1" dirty="0">
                <a:latin typeface="Times New Roman" panose="02020603050405020304" pitchFamily="2" charset="0"/>
                <a:ea typeface="楷体_GB2312" panose="02010609030101010101" pitchFamily="1" charset="-122"/>
                <a:cs typeface="Times New Roman" panose="02020603050405020304" pitchFamily="2" charset="0"/>
              </a:rPr>
              <a:t>学习示例程序</a:t>
            </a:r>
            <a:endParaRPr lang="zh-CN" altLang="x-none" sz="2400" b="1" dirty="0">
              <a:latin typeface="Times New Roman" panose="02020603050405020304" pitchFamily="2" charset="0"/>
              <a:ea typeface="楷体_GB2312" panose="02010609030101010101" pitchFamily="1" charset="-122"/>
              <a:cs typeface="Times New Roman" panose="02020603050405020304" pitchFamily="2" charset="0"/>
            </a:endParaRPr>
          </a:p>
          <a:p>
            <a:pPr marL="0" indent="0" eaLnBrk="1" hangingPunct="1">
              <a:lnSpc>
                <a:spcPct val="80000"/>
              </a:lnSpc>
              <a:buNone/>
            </a:pPr>
            <a:r>
              <a:rPr lang="en-US" altLang="zh-CN" sz="2400" b="1" dirty="0">
                <a:latin typeface="Times New Roman" panose="02020603050405020304" pitchFamily="2" charset="0"/>
                <a:ea typeface="楷体_GB2312" panose="02010609030101010101" pitchFamily="1" charset="-122"/>
                <a:cs typeface="Times New Roman" panose="02020603050405020304" pitchFamily="2" charset="0"/>
              </a:rPr>
              <a:t>        </a:t>
            </a:r>
            <a:r>
              <a:rPr lang="zh-CN" altLang="en-US" sz="2400" b="1" dirty="0">
                <a:latin typeface="Times New Roman" panose="02020603050405020304" pitchFamily="2" charset="0"/>
                <a:ea typeface="楷体_GB2312" panose="02010609030101010101" pitchFamily="1" charset="-122"/>
                <a:cs typeface="Times New Roman" panose="02020603050405020304" pitchFamily="2" charset="0"/>
              </a:rPr>
              <a:t>理解代码生成过程</a:t>
            </a:r>
            <a:endParaRPr lang="zh-CN" altLang="en-US" sz="2400" b="1" dirty="0">
              <a:latin typeface="Times New Roman" panose="02020603050405020304" pitchFamily="2" charset="0"/>
              <a:ea typeface="楷体_GB2312" panose="02010609030101010101" pitchFamily="1" charset="-122"/>
              <a:cs typeface="Times New Roman" panose="02020603050405020304" pitchFamily="2" charset="0"/>
            </a:endParaRPr>
          </a:p>
        </p:txBody>
      </p:sp>
      <p:sp>
        <p:nvSpPr>
          <p:cNvPr id="19458" name="Rectangle 2"/>
          <p:cNvSpPr>
            <a:spLocks noGrp="1"/>
          </p:cNvSpPr>
          <p:nvPr>
            <p:ph type="title"/>
          </p:nvPr>
        </p:nvSpPr>
        <p:spPr/>
        <p:txBody>
          <a:bodyPr wrap="square" lIns="0" tIns="0" rIns="0" bIns="0" anchor="ctr" anchorCtr="0"/>
          <a:p>
            <a:pPr eaLnBrk="1" hangingPunct="1"/>
            <a:r>
              <a:rPr lang="zh-CN" altLang="x-none"/>
              <a:t>实验任务</a:t>
            </a:r>
            <a:endParaRPr lang="zh-CN" altLang="x-none"/>
          </a:p>
        </p:txBody>
      </p:sp>
      <p:sp>
        <p:nvSpPr>
          <p:cNvPr id="19459"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9460"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9461"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2" name="文本框 1"/>
          <p:cNvSpPr txBox="1"/>
          <p:nvPr/>
        </p:nvSpPr>
        <p:spPr>
          <a:xfrm>
            <a:off x="3870325" y="314325"/>
            <a:ext cx="4868545" cy="727075"/>
          </a:xfrm>
          <a:prstGeom prst="rect">
            <a:avLst/>
          </a:prstGeom>
          <a:noFill/>
        </p:spPr>
        <p:txBody>
          <a:bodyPr wrap="square" rtlCol="0" anchor="t">
            <a:spAutoFit/>
          </a:bodyPr>
          <a:p>
            <a:pPr marL="0" indent="0" eaLnBrk="1" hangingPunct="1">
              <a:lnSpc>
                <a:spcPct val="115000"/>
              </a:lnSpc>
              <a:buNone/>
            </a:pPr>
            <a:r>
              <a:rPr lang="en-US" altLang="zh-CN" b="1">
                <a:solidFill>
                  <a:srgbClr val="FF3300"/>
                </a:solidFill>
                <a:latin typeface="楷体_GB2312" panose="02010609030101010101" pitchFamily="1" charset="-122"/>
                <a:ea typeface="楷体_GB2312" panose="02010609030101010101" pitchFamily="1" charset="-122"/>
                <a:sym typeface="+mn-ea"/>
              </a:rPr>
              <a:t>//</a:t>
            </a:r>
            <a:r>
              <a:rPr lang="zh-CN" altLang="en-US" b="1">
                <a:solidFill>
                  <a:srgbClr val="FF3300"/>
                </a:solidFill>
                <a:latin typeface="楷体_GB2312" panose="02010609030101010101" pitchFamily="1" charset="-122"/>
                <a:ea typeface="楷体_GB2312" panose="02010609030101010101" pitchFamily="1" charset="-122"/>
                <a:sym typeface="+mn-ea"/>
              </a:rPr>
              <a:t>clang 生成中间代码</a:t>
            </a:r>
            <a:endParaRPr lang="zh-CN" altLang="x-none" b="1">
              <a:solidFill>
                <a:srgbClr val="FF3300"/>
              </a:solidFill>
              <a:latin typeface="楷体_GB2312" panose="02010609030101010101" pitchFamily="1" charset="-122"/>
              <a:ea typeface="楷体_GB2312" panose="02010609030101010101" pitchFamily="1" charset="-122"/>
            </a:endParaRPr>
          </a:p>
          <a:p>
            <a:pPr marL="0" indent="0" eaLnBrk="1" hangingPunct="1">
              <a:lnSpc>
                <a:spcPct val="115000"/>
              </a:lnSpc>
              <a:buNone/>
            </a:pPr>
            <a:r>
              <a:rPr lang="zh-CN" b="1">
                <a:solidFill>
                  <a:srgbClr val="FF3300"/>
                </a:solidFill>
                <a:latin typeface="楷体_GB2312" panose="02010609030101010101" pitchFamily="1" charset="-122"/>
                <a:ea typeface="楷体_GB2312" panose="02010609030101010101" pitchFamily="1" charset="-122"/>
                <a:sym typeface="+mn-ea"/>
              </a:rPr>
              <a:t>clang -S -emit-llvm ./</a:t>
            </a:r>
            <a:r>
              <a:rPr lang="x-none" altLang="zh-CN" b="1">
                <a:solidFill>
                  <a:srgbClr val="FF3300"/>
                </a:solidFill>
                <a:latin typeface="楷体_GB2312" panose="02010609030101010101" pitchFamily="1" charset="-122"/>
                <a:ea typeface="楷体_GB2312" panose="02010609030101010101" pitchFamily="1" charset="-122"/>
                <a:sym typeface="+mn-ea"/>
              </a:rPr>
              <a:t>your_file_name</a:t>
            </a:r>
            <a:r>
              <a:rPr lang="zh-CN" b="1">
                <a:solidFill>
                  <a:srgbClr val="FF3300"/>
                </a:solidFill>
                <a:latin typeface="楷体_GB2312" panose="02010609030101010101" pitchFamily="1" charset="-122"/>
                <a:ea typeface="楷体_GB2312" panose="02010609030101010101" pitchFamily="1" charset="-122"/>
                <a:sym typeface="+mn-ea"/>
              </a:rPr>
              <a:t>.c</a:t>
            </a:r>
            <a:endParaRPr lang="zh-CN" alt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zh-CN" altLang="x-none"/>
              <a:t>基本操作</a:t>
            </a:r>
            <a:endParaRPr lang="zh-CN" altLang="x-none"/>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555" y="1513205"/>
            <a:ext cx="9220200" cy="5236845"/>
          </a:xfrm>
          <a:prstGeom prst="rect">
            <a:avLst/>
          </a:prstGeom>
          <a:noFill/>
          <a:ln w="9525">
            <a:noFill/>
          </a:ln>
        </p:spPr>
        <p:txBody>
          <a:bodyPr wrap="square" lIns="0" tIns="22680" rIns="0" bIns="0" anchor="t" anchorCtr="0"/>
          <a:p>
            <a:pPr>
              <a:lnSpc>
                <a:spcPct val="80000"/>
              </a:lnSpc>
              <a:spcAft>
                <a:spcPts val="1415"/>
              </a:spcAft>
            </a:pPr>
            <a:r>
              <a:rPr lang="zh-CN" altLang="x-none" sz="2400" b="1" dirty="0">
                <a:solidFill>
                  <a:schemeClr val="accent2"/>
                </a:solidFill>
                <a:latin typeface="宋体" panose="02010600030101010101" pitchFamily="2" charset="-122"/>
                <a:ea typeface="宋体" panose="02010600030101010101" pitchFamily="2" charset="-122"/>
              </a:rPr>
              <a:t>创建</a:t>
            </a:r>
            <a:r>
              <a:rPr lang="en-US" altLang="zh-CN" sz="2400" b="1" dirty="0">
                <a:solidFill>
                  <a:schemeClr val="accent2"/>
                </a:solidFill>
                <a:latin typeface="宋体" panose="02010600030101010101" pitchFamily="2" charset="-122"/>
                <a:ea typeface="宋体" panose="02010600030101010101" pitchFamily="2" charset="-122"/>
              </a:rPr>
              <a:t>/</a:t>
            </a:r>
            <a:r>
              <a:rPr lang="zh-CN" altLang="en-US" sz="2400" b="1" dirty="0">
                <a:solidFill>
                  <a:schemeClr val="accent2"/>
                </a:solidFill>
                <a:latin typeface="宋体" panose="02010600030101010101" pitchFamily="2" charset="-122"/>
                <a:ea typeface="宋体" panose="02010600030101010101" pitchFamily="2" charset="-122"/>
              </a:rPr>
              <a:t>插入新的指令</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Instruction *pi = ...;</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Instruction *newInst = new Instruction(...);</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en-US" altLang="x-none" sz="2400" b="1" i="1" dirty="0">
                <a:solidFill>
                  <a:schemeClr val="bg1">
                    <a:lumMod val="65000"/>
                  </a:schemeClr>
                </a:solidFill>
                <a:latin typeface="宋体" panose="02010600030101010101" pitchFamily="2" charset="-122"/>
                <a:ea typeface="宋体" panose="02010600030101010101" pitchFamily="2" charset="-122"/>
              </a:rPr>
              <a:t>// </a:t>
            </a:r>
            <a:r>
              <a:rPr lang="en-US" altLang="zh-CN" sz="2400" b="1" i="1" dirty="0">
                <a:solidFill>
                  <a:schemeClr val="bg1">
                    <a:lumMod val="65000"/>
                  </a:schemeClr>
                </a:solidFill>
                <a:latin typeface="宋体" panose="02010600030101010101" pitchFamily="2" charset="-122"/>
                <a:ea typeface="宋体" panose="02010600030101010101" pitchFamily="2" charset="-122"/>
              </a:rPr>
              <a:t>pi</a:t>
            </a:r>
            <a:r>
              <a:rPr lang="zh-CN" altLang="en-US" sz="2400" b="1" i="1" dirty="0">
                <a:solidFill>
                  <a:schemeClr val="bg1">
                    <a:lumMod val="65000"/>
                  </a:schemeClr>
                </a:solidFill>
                <a:latin typeface="宋体" panose="02010600030101010101" pitchFamily="2" charset="-122"/>
                <a:ea typeface="宋体" panose="02010600030101010101" pitchFamily="2" charset="-122"/>
              </a:rPr>
              <a:t>在某个块中，插入时可不用给出块指针</a:t>
            </a:r>
            <a:endParaRPr lang="x-none"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x-none" altLang="en-US" sz="2400" b="1" dirty="0">
                <a:solidFill>
                  <a:schemeClr val="accent2"/>
                </a:solidFill>
                <a:latin typeface="宋体" panose="02010600030101010101" pitchFamily="2" charset="-122"/>
                <a:ea typeface="宋体" panose="02010600030101010101" pitchFamily="2" charset="-122"/>
              </a:rPr>
              <a:t>pi-&gt;getParent()-&gt;getInstList().insert(pi, newInst); </a:t>
            </a:r>
            <a:endParaRPr lang="x-none" altLang="en-US" sz="2400" b="1" dirty="0">
              <a:solidFill>
                <a:schemeClr val="accent2"/>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zh-CN" altLang="x-none"/>
              <a:t>替换删除操作</a:t>
            </a:r>
            <a:endParaRPr lang="zh-CN" altLang="x-none"/>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555" y="1513205"/>
            <a:ext cx="9220200" cy="5236845"/>
          </a:xfrm>
          <a:prstGeom prst="rect">
            <a:avLst/>
          </a:prstGeom>
          <a:noFill/>
          <a:ln w="9525">
            <a:noFill/>
          </a:ln>
        </p:spPr>
        <p:txBody>
          <a:bodyPr wrap="square" lIns="0" tIns="22680" rIns="0" bIns="0" anchor="t" anchorCtr="0"/>
          <a:p>
            <a:pPr>
              <a:lnSpc>
                <a:spcPct val="80000"/>
              </a:lnSpc>
              <a:spcAft>
                <a:spcPts val="1415"/>
              </a:spcAft>
            </a:pPr>
            <a:r>
              <a:rPr sz="2400" b="1" dirty="0">
                <a:solidFill>
                  <a:schemeClr val="accent2"/>
                </a:solidFill>
                <a:latin typeface="宋体" panose="02010600030101010101" pitchFamily="2" charset="-122"/>
                <a:ea typeface="宋体" panose="02010600030101010101" pitchFamily="2" charset="-122"/>
              </a:rPr>
              <a:t>eraseFromParent</a:t>
            </a:r>
            <a:r>
              <a:rPr lang="en-US" sz="2400" b="1" dirty="0">
                <a:solidFill>
                  <a:schemeClr val="accent2"/>
                </a:solidFill>
                <a:latin typeface="宋体" panose="02010600030101010101" pitchFamily="2" charset="-122"/>
                <a:ea typeface="宋体" panose="02010600030101010101" pitchFamily="2" charset="-122"/>
              </a:rPr>
              <a:t>   </a:t>
            </a:r>
            <a:r>
              <a:rPr lang="zh-CN" sz="2400" b="1" dirty="0">
                <a:solidFill>
                  <a:schemeClr val="accent2"/>
                </a:solidFill>
                <a:latin typeface="宋体" panose="02010600030101010101" pitchFamily="2" charset="-122"/>
                <a:ea typeface="宋体" panose="02010600030101010101" pitchFamily="2" charset="-122"/>
              </a:rPr>
              <a:t>从链表中删除</a:t>
            </a:r>
            <a:endParaRPr lang="zh-CN"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en-US" sz="2000" b="1" dirty="0">
                <a:solidFill>
                  <a:schemeClr val="tx1"/>
                </a:solidFill>
                <a:latin typeface="宋体" panose="02010600030101010101" pitchFamily="2" charset="-122"/>
                <a:ea typeface="宋体" panose="02010600030101010101" pitchFamily="2" charset="-122"/>
              </a:rPr>
              <a:t>		</a:t>
            </a:r>
            <a:r>
              <a:rPr sz="2000" b="1" dirty="0">
                <a:solidFill>
                  <a:schemeClr val="tx1"/>
                </a:solidFill>
                <a:latin typeface="宋体" panose="02010600030101010101" pitchFamily="2" charset="-122"/>
                <a:ea typeface="宋体" panose="02010600030101010101" pitchFamily="2" charset="-122"/>
              </a:rPr>
              <a:t>Instruction *I = .. ;</a:t>
            </a:r>
            <a:endParaRPr sz="2000" b="1" dirty="0">
              <a:solidFill>
                <a:schemeClr val="tx1"/>
              </a:solidFill>
              <a:latin typeface="宋体" panose="02010600030101010101" pitchFamily="2" charset="-122"/>
              <a:ea typeface="宋体" panose="02010600030101010101" pitchFamily="2" charset="-122"/>
            </a:endParaRPr>
          </a:p>
          <a:p>
            <a:pPr>
              <a:lnSpc>
                <a:spcPct val="80000"/>
              </a:lnSpc>
              <a:spcAft>
                <a:spcPts val="1415"/>
              </a:spcAft>
            </a:pPr>
            <a:r>
              <a:rPr lang="en-US" sz="2000" b="1" dirty="0">
                <a:solidFill>
                  <a:schemeClr val="tx1"/>
                </a:solidFill>
                <a:latin typeface="宋体" panose="02010600030101010101" pitchFamily="2" charset="-122"/>
                <a:ea typeface="宋体" panose="02010600030101010101" pitchFamily="2" charset="-122"/>
              </a:rPr>
              <a:t>		</a:t>
            </a:r>
            <a:r>
              <a:rPr sz="2000" b="1" dirty="0">
                <a:solidFill>
                  <a:schemeClr val="tx1"/>
                </a:solidFill>
                <a:latin typeface="宋体" panose="02010600030101010101" pitchFamily="2" charset="-122"/>
                <a:ea typeface="宋体" panose="02010600030101010101" pitchFamily="2" charset="-122"/>
              </a:rPr>
              <a:t>I-&gt;eraseFromParent();</a:t>
            </a:r>
            <a:endParaRPr sz="2000" b="1" dirty="0">
              <a:solidFill>
                <a:schemeClr val="tx1"/>
              </a:solidFill>
              <a:latin typeface="宋体" panose="02010600030101010101" pitchFamily="2" charset="-122"/>
              <a:ea typeface="宋体" panose="02010600030101010101" pitchFamily="2" charset="-122"/>
            </a:endParaRPr>
          </a:p>
          <a:p>
            <a:pPr>
              <a:lnSpc>
                <a:spcPct val="80000"/>
              </a:lnSpc>
              <a:spcAft>
                <a:spcPts val="1415"/>
              </a:spcAft>
            </a:pPr>
            <a:endParaRPr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sz="2400" b="1" dirty="0">
                <a:solidFill>
                  <a:schemeClr val="accent2"/>
                </a:solidFill>
                <a:latin typeface="宋体" panose="02010600030101010101" pitchFamily="2" charset="-122"/>
                <a:ea typeface="宋体" panose="02010600030101010101" pitchFamily="2" charset="-122"/>
              </a:rPr>
              <a:t>ReplaceInstWithValue</a:t>
            </a:r>
            <a:endParaRPr sz="2400" b="1" dirty="0">
              <a:solidFill>
                <a:schemeClr val="accent2"/>
              </a:solidFill>
              <a:latin typeface="宋体" panose="02010600030101010101" pitchFamily="2" charset="-122"/>
              <a:ea typeface="宋体" panose="02010600030101010101" pitchFamily="2" charset="-122"/>
            </a:endParaRPr>
          </a:p>
          <a:p>
            <a:pPr lvl="1">
              <a:lnSpc>
                <a:spcPct val="80000"/>
              </a:lnSpc>
              <a:spcAft>
                <a:spcPts val="1415"/>
              </a:spcAft>
            </a:pPr>
            <a:r>
              <a:rPr lang="x-none" altLang="en-US" sz="2000" b="1" dirty="0">
                <a:solidFill>
                  <a:schemeClr val="tx1"/>
                </a:solidFill>
                <a:latin typeface="宋体" panose="02010600030101010101" pitchFamily="2" charset="-122"/>
                <a:ea typeface="宋体" panose="02010600030101010101" pitchFamily="2" charset="-122"/>
              </a:rPr>
              <a:t>replaces all uses (within a basic block) of a given instruction with a value, and then removes the original instruction. </a:t>
            </a:r>
            <a:endParaRPr lang="x-none" altLang="en-US" sz="2000" b="1" dirty="0">
              <a:solidFill>
                <a:schemeClr val="tx1"/>
              </a:solidFill>
              <a:latin typeface="宋体" panose="02010600030101010101" pitchFamily="2" charset="-122"/>
              <a:ea typeface="宋体" panose="02010600030101010101" pitchFamily="2" charset="-122"/>
            </a:endParaRPr>
          </a:p>
          <a:p>
            <a:pPr algn="l">
              <a:lnSpc>
                <a:spcPct val="80000"/>
              </a:lnSpc>
              <a:spcAft>
                <a:spcPts val="1415"/>
              </a:spcAft>
              <a:buClrTx/>
              <a:buSzTx/>
            </a:pPr>
            <a:endParaRPr sz="2400" b="1" dirty="0">
              <a:solidFill>
                <a:schemeClr val="accent2"/>
              </a:solidFill>
              <a:latin typeface="宋体" panose="02010600030101010101" pitchFamily="2" charset="-122"/>
              <a:ea typeface="宋体" panose="02010600030101010101" pitchFamily="2" charset="-122"/>
            </a:endParaRPr>
          </a:p>
          <a:p>
            <a:pPr algn="l">
              <a:lnSpc>
                <a:spcPct val="80000"/>
              </a:lnSpc>
              <a:spcAft>
                <a:spcPts val="1415"/>
              </a:spcAft>
              <a:buClrTx/>
              <a:buSzTx/>
            </a:pPr>
            <a:r>
              <a:rPr sz="2400" b="1" dirty="0">
                <a:solidFill>
                  <a:schemeClr val="accent2"/>
                </a:solidFill>
                <a:latin typeface="宋体" panose="02010600030101010101" pitchFamily="2" charset="-122"/>
                <a:ea typeface="宋体" panose="02010600030101010101" pitchFamily="2" charset="-122"/>
              </a:rPr>
              <a:t>ReplaceInstWithInst</a:t>
            </a:r>
            <a:endParaRPr sz="2400" b="1" dirty="0">
              <a:solidFill>
                <a:schemeClr val="accent2"/>
              </a:solidFill>
              <a:latin typeface="宋体" panose="02010600030101010101" pitchFamily="2" charset="-122"/>
              <a:ea typeface="宋体" panose="02010600030101010101" pitchFamily="2" charset="-122"/>
            </a:endParaRPr>
          </a:p>
          <a:p>
            <a:pPr algn="l">
              <a:lnSpc>
                <a:spcPct val="80000"/>
              </a:lnSpc>
              <a:spcAft>
                <a:spcPts val="1415"/>
              </a:spcAft>
              <a:buClrTx/>
              <a:buSzTx/>
            </a:pPr>
            <a:r>
              <a:rPr lang="en-US" sz="2400" b="1" dirty="0">
                <a:solidFill>
                  <a:schemeClr val="accent2"/>
                </a:solidFill>
                <a:latin typeface="宋体" panose="02010600030101010101" pitchFamily="2" charset="-122"/>
                <a:ea typeface="宋体" panose="02010600030101010101" pitchFamily="2" charset="-122"/>
              </a:rPr>
              <a:t>	</a:t>
            </a:r>
            <a:r>
              <a:rPr lang="en-US" sz="2000" b="1" dirty="0">
                <a:solidFill>
                  <a:schemeClr val="tx1"/>
                </a:solidFill>
                <a:latin typeface="宋体" panose="02010600030101010101" pitchFamily="2" charset="-122"/>
                <a:ea typeface="宋体" panose="02010600030101010101" pitchFamily="2" charset="-122"/>
              </a:rPr>
              <a:t>replaces a particular instruction with another instruction, inserting the new instruction into the basic block at the location where the old instruction was, and replacing any uses of the old instruction with the new instruction.</a:t>
            </a:r>
            <a:endParaRPr lang="en-US" sz="2000" b="1" dirty="0">
              <a:solidFill>
                <a:schemeClr val="tx1"/>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idx="4294967295"/>
          </p:nvPr>
        </p:nvSpPr>
        <p:spPr>
          <a:xfrm>
            <a:off x="503238" y="301625"/>
            <a:ext cx="8988425" cy="920750"/>
          </a:xfrm>
        </p:spPr>
        <p:txBody>
          <a:bodyPr wrap="square" lIns="0" tIns="0" rIns="0" bIns="0" anchor="ctr" anchorCtr="0"/>
          <a:p>
            <a:pPr eaLnBrk="1" hangingPunct="1"/>
            <a:r>
              <a:rPr lang="zh-CN" altLang="x-none"/>
              <a:t>替换删除操作</a:t>
            </a:r>
            <a:endParaRPr lang="zh-CN" altLang="x-none"/>
          </a:p>
        </p:txBody>
      </p:sp>
      <p:sp>
        <p:nvSpPr>
          <p:cNvPr id="15362"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5363"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5364"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555" y="1513205"/>
            <a:ext cx="9220200" cy="5236845"/>
          </a:xfrm>
          <a:prstGeom prst="rect">
            <a:avLst/>
          </a:prstGeom>
          <a:noFill/>
          <a:ln w="9525">
            <a:noFill/>
          </a:ln>
        </p:spPr>
        <p:txBody>
          <a:bodyPr wrap="square" lIns="0" tIns="22680" rIns="0" bIns="0" anchor="t" anchorCtr="0"/>
          <a:p>
            <a:pPr>
              <a:lnSpc>
                <a:spcPct val="80000"/>
              </a:lnSpc>
              <a:spcAft>
                <a:spcPts val="1415"/>
              </a:spcAft>
            </a:pPr>
            <a:r>
              <a:rPr sz="2400" b="1" dirty="0">
                <a:solidFill>
                  <a:schemeClr val="accent2"/>
                </a:solidFill>
                <a:latin typeface="宋体" panose="02010600030101010101" pitchFamily="2" charset="-122"/>
                <a:ea typeface="宋体" panose="02010600030101010101" pitchFamily="2" charset="-122"/>
              </a:rPr>
              <a:t>Replacing multiple uses of Users and Values</a:t>
            </a:r>
            <a:endParaRPr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sz="2400" b="1" dirty="0">
              <a:solidFill>
                <a:schemeClr val="accent2"/>
              </a:solidFill>
              <a:latin typeface="宋体" panose="02010600030101010101" pitchFamily="2" charset="-122"/>
              <a:ea typeface="宋体" panose="02010600030101010101" pitchFamily="2" charset="-122"/>
              <a:sym typeface="+mn-ea"/>
            </a:endParaRPr>
          </a:p>
          <a:p>
            <a:pPr>
              <a:lnSpc>
                <a:spcPct val="80000"/>
              </a:lnSpc>
              <a:spcAft>
                <a:spcPts val="1415"/>
              </a:spcAft>
            </a:pPr>
            <a:r>
              <a:rPr sz="2400" b="1" dirty="0">
                <a:solidFill>
                  <a:schemeClr val="accent2"/>
                </a:solidFill>
                <a:latin typeface="宋体" panose="02010600030101010101" pitchFamily="2" charset="-122"/>
                <a:ea typeface="宋体" panose="02010600030101010101" pitchFamily="2" charset="-122"/>
                <a:sym typeface="+mn-ea"/>
              </a:rPr>
              <a:t>to change more than one use at a time</a:t>
            </a:r>
            <a:endParaRPr sz="2400" b="1" dirty="0">
              <a:solidFill>
                <a:schemeClr val="accent2"/>
              </a:solidFill>
              <a:latin typeface="宋体" panose="02010600030101010101" pitchFamily="2" charset="-122"/>
              <a:ea typeface="宋体" panose="02010600030101010101" pitchFamily="2" charset="-122"/>
            </a:endParaRPr>
          </a:p>
          <a:p>
            <a:pPr lvl="1">
              <a:lnSpc>
                <a:spcPct val="80000"/>
              </a:lnSpc>
              <a:spcAft>
                <a:spcPts val="1415"/>
              </a:spcAft>
            </a:pPr>
            <a:r>
              <a:rPr sz="2400" b="1" dirty="0">
                <a:solidFill>
                  <a:schemeClr val="accent2"/>
                </a:solidFill>
                <a:latin typeface="宋体" panose="02010600030101010101" pitchFamily="2" charset="-122"/>
                <a:ea typeface="宋体" panose="02010600030101010101" pitchFamily="2" charset="-122"/>
              </a:rPr>
              <a:t>Value::replaceAllUsesWith </a:t>
            </a:r>
            <a:endParaRPr sz="2400" b="1" dirty="0">
              <a:solidFill>
                <a:schemeClr val="accent2"/>
              </a:solidFill>
              <a:latin typeface="宋体" panose="02010600030101010101" pitchFamily="2" charset="-122"/>
              <a:ea typeface="宋体" panose="02010600030101010101" pitchFamily="2" charset="-122"/>
            </a:endParaRPr>
          </a:p>
          <a:p>
            <a:pPr lvl="1">
              <a:lnSpc>
                <a:spcPct val="80000"/>
              </a:lnSpc>
              <a:spcAft>
                <a:spcPts val="1415"/>
              </a:spcAft>
            </a:pPr>
            <a:r>
              <a:rPr sz="2400" b="1" dirty="0">
                <a:solidFill>
                  <a:schemeClr val="accent2"/>
                </a:solidFill>
                <a:latin typeface="宋体" panose="02010600030101010101" pitchFamily="2" charset="-122"/>
                <a:ea typeface="宋体" panose="02010600030101010101" pitchFamily="2" charset="-122"/>
              </a:rPr>
              <a:t>User::replaceUsesOfWith</a:t>
            </a:r>
            <a:endParaRPr sz="2400" b="1" dirty="0">
              <a:solidFill>
                <a:schemeClr val="accent2"/>
              </a:solidFill>
              <a:latin typeface="宋体" panose="02010600030101010101" pitchFamily="2" charset="-122"/>
              <a:ea typeface="宋体" panose="02010600030101010101" pitchFamily="2" charset="-122"/>
            </a:endParaRPr>
          </a:p>
          <a:p>
            <a:pPr lvl="1">
              <a:lnSpc>
                <a:spcPct val="80000"/>
              </a:lnSpc>
              <a:spcAft>
                <a:spcPts val="1415"/>
              </a:spcAft>
            </a:pPr>
            <a:endParaRPr sz="2400" b="1" dirty="0">
              <a:solidFill>
                <a:schemeClr val="accent2"/>
              </a:solidFill>
              <a:latin typeface="宋体" panose="02010600030101010101" pitchFamily="2" charset="-122"/>
              <a:ea typeface="宋体" panose="02010600030101010101" pitchFamily="2" charset="-122"/>
            </a:endParaRPr>
          </a:p>
          <a:p>
            <a:pPr lvl="1">
              <a:lnSpc>
                <a:spcPct val="80000"/>
              </a:lnSpc>
              <a:spcAft>
                <a:spcPts val="1415"/>
              </a:spcAft>
            </a:pPr>
            <a:endParaRPr sz="2400" b="1" dirty="0">
              <a:solidFill>
                <a:schemeClr val="accent2"/>
              </a:solidFill>
              <a:latin typeface="宋体" panose="02010600030101010101" pitchFamily="2" charset="-122"/>
              <a:ea typeface="宋体" panose="02010600030101010101" pitchFamily="2" charset="-122"/>
            </a:endParaRPr>
          </a:p>
          <a:p>
            <a:pPr lvl="0">
              <a:lnSpc>
                <a:spcPct val="80000"/>
              </a:lnSpc>
              <a:spcAft>
                <a:spcPts val="1415"/>
              </a:spcAft>
            </a:pPr>
            <a:r>
              <a:rPr sz="2800" b="1" dirty="0">
                <a:solidFill>
                  <a:srgbClr val="C00000"/>
                </a:solidFill>
                <a:latin typeface="宋体" panose="02010600030101010101" pitchFamily="2" charset="-122"/>
                <a:ea typeface="宋体" panose="02010600030101010101" pitchFamily="2" charset="-122"/>
              </a:rPr>
              <a:t>https://www.llvm.org/docs/ProgrammersManual.html</a:t>
            </a:r>
            <a:endParaRPr sz="2800" b="1" dirty="0">
              <a:solidFill>
                <a:srgbClr val="C00000"/>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a:spLocks noGrp="1"/>
          </p:cNvSpPr>
          <p:nvPr>
            <p:ph type="body"/>
          </p:nvPr>
        </p:nvSpPr>
        <p:spPr>
          <a:xfrm>
            <a:off x="503238" y="1512888"/>
            <a:ext cx="9069387" cy="5237162"/>
          </a:xfrm>
        </p:spPr>
        <p:txBody>
          <a:bodyPr wrap="square" lIns="0" tIns="22680" rIns="0" bIns="0" anchor="t" anchorCtr="0"/>
          <a:p>
            <a:pPr marL="0" indent="0" eaLnBrk="1" hangingPunct="1">
              <a:lnSpc>
                <a:spcPct val="80000"/>
              </a:lnSpc>
              <a:buNone/>
            </a:pPr>
            <a:r>
              <a:rPr lang="zh-CN" altLang="en-US" sz="2400" b="1" dirty="0">
                <a:latin typeface="宋体" panose="02010600030101010101" pitchFamily="2" charset="-122"/>
                <a:ea typeface="宋体" panose="02010600030101010101" pitchFamily="2" charset="-122"/>
              </a:rPr>
              <a:t>基础数据结构搭建</a:t>
            </a:r>
            <a:endParaRPr lang="zh-CN" altLang="en-US" sz="2400" b="1" dirty="0">
              <a:latin typeface="宋体" panose="02010600030101010101" pitchFamily="2" charset="-122"/>
              <a:ea typeface="宋体" panose="02010600030101010101" pitchFamily="2" charset="-122"/>
            </a:endParaRPr>
          </a:p>
          <a:p>
            <a:pPr marL="0" indent="0" eaLnBrk="1" hangingPunct="1">
              <a:lnSpc>
                <a:spcPct val="80000"/>
              </a:lnSpc>
              <a:buNone/>
            </a:pP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x-none" altLang="zh-CN" sz="2400" b="1" dirty="0">
                <a:latin typeface="Times New Roman" panose="02020603050405020304" pitchFamily="2" charset="0"/>
                <a:ea typeface="楷体_GB2312" panose="02010609030101010101" pitchFamily="1" charset="-122"/>
                <a:cs typeface="Times New Roman" panose="02020603050405020304" pitchFamily="2" charset="0"/>
              </a:rPr>
              <a:t>Value, User, Use, Instruction, BasicBlock, Function, Module</a:t>
            </a:r>
            <a:endParaRPr lang="x-none" altLang="zh-CN" sz="2400" b="1" dirty="0">
              <a:latin typeface="Times New Roman" panose="02020603050405020304" pitchFamily="2" charset="0"/>
              <a:ea typeface="楷体_GB2312" panose="02010609030101010101" pitchFamily="1" charset="-122"/>
              <a:cs typeface="Times New Roman" panose="02020603050405020304" pitchFamily="2" charset="0"/>
            </a:endParaRPr>
          </a:p>
        </p:txBody>
      </p:sp>
      <p:sp>
        <p:nvSpPr>
          <p:cNvPr id="19458" name="Rectangle 2"/>
          <p:cNvSpPr>
            <a:spLocks noGrp="1"/>
          </p:cNvSpPr>
          <p:nvPr>
            <p:ph type="title"/>
          </p:nvPr>
        </p:nvSpPr>
        <p:spPr/>
        <p:txBody>
          <a:bodyPr wrap="square" lIns="0" tIns="0" rIns="0" bIns="0" anchor="ctr" anchorCtr="0"/>
          <a:p>
            <a:pPr eaLnBrk="1" hangingPunct="1"/>
            <a:r>
              <a:rPr lang="zh-CN" altLang="x-none"/>
              <a:t>实验任务（可选）</a:t>
            </a:r>
            <a:endParaRPr lang="zh-CN" altLang="x-none"/>
          </a:p>
        </p:txBody>
      </p:sp>
      <p:sp>
        <p:nvSpPr>
          <p:cNvPr id="19459"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9460"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9461"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Footer Placeholder 2"/>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22530" name="Rectangle 2"/>
          <p:cNvSpPr/>
          <p:nvPr/>
        </p:nvSpPr>
        <p:spPr>
          <a:xfrm>
            <a:off x="0" y="0"/>
            <a:ext cx="10080625" cy="7559675"/>
          </a:xfrm>
          <a:prstGeom prst="rect">
            <a:avLst/>
          </a:prstGeom>
          <a:solidFill>
            <a:srgbClr val="000000"/>
          </a:solidFill>
          <a:ln w="9525" cap="flat" cmpd="sng">
            <a:solidFill>
              <a:srgbClr val="FFFFFF"/>
            </a:solidFill>
            <a:prstDash val="solid"/>
            <a:miter/>
            <a:headEnd type="none" w="med" len="med"/>
            <a:tailEnd type="none" w="med" len="med"/>
          </a:ln>
        </p:spPr>
        <p:txBody>
          <a:bodyPr wrap="none" lIns="90000" tIns="67932" rIns="90000" bIns="45000" anchor="ctr" anchorCtr="0"/>
          <a:p>
            <a:pPr algn="ctr" defTabSz="44958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en-US" sz="2600" dirty="0">
                <a:solidFill>
                  <a:srgbClr val="E6E6E6"/>
                </a:solidFill>
                <a:latin typeface="Arial" panose="020B0604020202020204" pitchFamily="34" charset="0"/>
                <a:ea typeface="宋体" panose="02010600030101010101" pitchFamily="2" charset="-122"/>
              </a:rPr>
              <a:t>THE END</a:t>
            </a:r>
            <a:endParaRPr lang="en-GB" altLang="en-US" sz="2600" dirty="0">
              <a:solidFill>
                <a:srgbClr val="E6E6E6"/>
              </a:solidFill>
              <a:latin typeface="Arial" panose="020B0604020202020204" pitchFamily="34" charset="0"/>
              <a:ea typeface="宋体" panose="02010600030101010101" pitchFamily="2" charset="-122"/>
            </a:endParaRPr>
          </a:p>
          <a:p>
            <a:pPr algn="ctr" defTabSz="44958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endParaRPr lang="en-GB" altLang="en-US" sz="2600" dirty="0">
              <a:solidFill>
                <a:srgbClr val="E6E6E6"/>
              </a:solidFill>
              <a:latin typeface="Arial" panose="020B0604020202020204" pitchFamily="34" charset="0"/>
              <a:ea typeface="宋体" panose="02010600030101010101" pitchFamily="2" charset="-122"/>
            </a:endParaRPr>
          </a:p>
          <a:p>
            <a:pPr algn="ctr" defTabSz="449580" hangingPunc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pPr>
            <a:r>
              <a:rPr lang="en-GB" altLang="en-US" sz="2600" dirty="0">
                <a:solidFill>
                  <a:srgbClr val="E6E6E6"/>
                </a:solidFill>
                <a:latin typeface="Arial" panose="020B0604020202020204" pitchFamily="34" charset="0"/>
                <a:ea typeface="宋体" panose="02010600030101010101" pitchFamily="2" charset="-122"/>
              </a:rPr>
              <a:t>QUESTIONS</a:t>
            </a:r>
            <a:endParaRPr lang="en-GB" altLang="en-US" sz="2600" dirty="0">
              <a:solidFill>
                <a:srgbClr val="E6E6E6"/>
              </a:solidFill>
              <a:latin typeface="Arial" panose="020B0604020202020204" pitchFamily="34" charset="0"/>
              <a:ea typeface="宋体" panose="02010600030101010101" pitchFamily="2" charset="-122"/>
            </a:endParaRPr>
          </a:p>
        </p:txBody>
      </p:sp>
      <p:sp>
        <p:nvSpPr>
          <p:cNvPr id="22531" name="Slide Number Placeholder 5"/>
          <p:cNvSpPr txBox="1">
            <a:spLocks noGrp="1"/>
          </p:cNvSpPr>
          <p:nvPr/>
        </p:nvSpPr>
        <p:spPr>
          <a:xfrm>
            <a:off x="7227888" y="6886575"/>
            <a:ext cx="2346325" cy="519113"/>
          </a:xfrm>
          <a:prstGeom prst="rect">
            <a:avLst/>
          </a:prstGeom>
          <a:noFill/>
          <a:ln w="9525">
            <a:noFill/>
          </a:ln>
        </p:spPr>
        <p:txBody>
          <a:bodyPr lIns="0" tIns="0" rIns="0" bIns="0" anchor="t" anchorCtr="0"/>
          <a:p>
            <a:pPr algn="r" hangingPunct="0">
              <a:lnSpc>
                <a:spcPct val="116000"/>
              </a:lnSpc>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22532" name="Date Placeholder 5"/>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3"/>
          <p:cNvSpPr>
            <a:spLocks noGrp="1"/>
          </p:cNvSpPr>
          <p:nvPr>
            <p:ph type="body"/>
          </p:nvPr>
        </p:nvSpPr>
        <p:spPr>
          <a:xfrm>
            <a:off x="503238" y="1512888"/>
            <a:ext cx="9069387" cy="5237162"/>
          </a:xfrm>
        </p:spPr>
        <p:txBody>
          <a:bodyPr wrap="square" lIns="0" tIns="22680" rIns="0" bIns="0" anchor="t" anchorCtr="0"/>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在实验</a:t>
            </a:r>
            <a:r>
              <a:rPr lang="en-US" altLang="zh-CN" sz="2400" b="1" dirty="0">
                <a:latin typeface="楷体_GB2312" panose="02010609030101010101" pitchFamily="1" charset="-122"/>
                <a:ea typeface="楷体_GB2312" panose="02010609030101010101" pitchFamily="1" charset="-122"/>
                <a:sym typeface="+mn-ea"/>
              </a:rPr>
              <a:t>3</a:t>
            </a:r>
            <a:r>
              <a:rPr lang="zh-CN" altLang="en-US" sz="2400" b="1" dirty="0">
                <a:latin typeface="楷体_GB2312" panose="02010609030101010101" pitchFamily="1" charset="-122"/>
                <a:ea typeface="楷体_GB2312" panose="02010609030101010101" pitchFamily="1" charset="-122"/>
                <a:sym typeface="+mn-ea"/>
              </a:rPr>
              <a:t>及示例程序的</a:t>
            </a:r>
            <a:r>
              <a:rPr lang="zh-CN" altLang="en-US" sz="2400" b="1" dirty="0">
                <a:latin typeface="楷体_GB2312" panose="02010609030101010101" pitchFamily="1" charset="-122"/>
                <a:ea typeface="楷体_GB2312" panose="02010609030101010101" pitchFamily="1" charset="-122"/>
                <a:sym typeface="+mn-ea"/>
              </a:rPr>
              <a:t>基础上</a:t>
            </a:r>
            <a:endParaRPr lang="zh-CN" altLang="en-US" sz="2400" b="1" dirty="0">
              <a:latin typeface="楷体_GB2312" panose="02010609030101010101" pitchFamily="1" charset="-122"/>
              <a:ea typeface="楷体_GB2312" panose="02010609030101010101" pitchFamily="1" charset="-122"/>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完成</a:t>
            </a:r>
            <a:endParaRPr lang="zh-CN" altLang="en-US" sz="2400" b="1" dirty="0">
              <a:latin typeface="楷体_GB2312" panose="02010609030101010101" pitchFamily="1" charset="-122"/>
              <a:ea typeface="楷体_GB2312" panose="02010609030101010101" pitchFamily="1" charset="-122"/>
              <a:sym typeface="+mn-ea"/>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 </a:t>
            </a:r>
            <a:r>
              <a:rPr lang="en-US" altLang="zh-CN" sz="2400" b="1" dirty="0">
                <a:latin typeface="楷体_GB2312" panose="02010609030101010101" pitchFamily="1" charset="-122"/>
                <a:ea typeface="楷体_GB2312" panose="02010609030101010101" pitchFamily="1" charset="-122"/>
                <a:sym typeface="+mn-ea"/>
              </a:rPr>
              <a:t>   </a:t>
            </a:r>
            <a:r>
              <a:rPr lang="zh-CN" altLang="en-US" sz="2400" b="1" dirty="0">
                <a:latin typeface="楷体_GB2312" panose="02010609030101010101" pitchFamily="1" charset="-122"/>
                <a:ea typeface="楷体_GB2312" panose="02010609030101010101" pitchFamily="1" charset="-122"/>
                <a:sym typeface="+mn-ea"/>
              </a:rPr>
              <a:t>算术表达式、逻辑表达式</a:t>
            </a:r>
            <a:endParaRPr lang="zh-CN" altLang="en-US" sz="2400" b="1" dirty="0">
              <a:latin typeface="楷体_GB2312" panose="02010609030101010101" pitchFamily="1" charset="-122"/>
              <a:ea typeface="楷体_GB2312" panose="02010609030101010101" pitchFamily="1" charset="-122"/>
              <a:sym typeface="+mn-ea"/>
            </a:endParaRPr>
          </a:p>
          <a:p>
            <a:pPr marL="0" indent="0" eaLnBrk="1" hangingPunct="1">
              <a:lnSpc>
                <a:spcPct val="80000"/>
              </a:lnSpc>
              <a:buNone/>
            </a:pPr>
            <a:r>
              <a:rPr lang="zh-CN" altLang="en-US" sz="2400" b="1" dirty="0">
                <a:latin typeface="楷体_GB2312" panose="02010609030101010101" pitchFamily="1" charset="-122"/>
                <a:ea typeface="楷体_GB2312" panose="02010609030101010101" pitchFamily="1" charset="-122"/>
                <a:sym typeface="+mn-ea"/>
              </a:rPr>
              <a:t> </a:t>
            </a:r>
            <a:r>
              <a:rPr lang="en-US" altLang="zh-CN" sz="2400" b="1" dirty="0">
                <a:latin typeface="楷体_GB2312" panose="02010609030101010101" pitchFamily="1" charset="-122"/>
                <a:ea typeface="楷体_GB2312" panose="02010609030101010101" pitchFamily="1" charset="-122"/>
                <a:sym typeface="+mn-ea"/>
              </a:rPr>
              <a:t>   </a:t>
            </a:r>
            <a:r>
              <a:rPr lang="zh-CN" altLang="en-US" sz="2400" b="1" dirty="0">
                <a:latin typeface="楷体_GB2312" panose="02010609030101010101" pitchFamily="1" charset="-122"/>
                <a:ea typeface="楷体_GB2312" panose="02010609030101010101" pitchFamily="1" charset="-122"/>
                <a:sym typeface="+mn-ea"/>
              </a:rPr>
              <a:t>赋值语句、条件语句、循环语句</a:t>
            </a:r>
            <a:endParaRPr lang="zh-CN" altLang="en-US" sz="2400" b="1" dirty="0">
              <a:latin typeface="楷体_GB2312" panose="02010609030101010101" pitchFamily="1" charset="-122"/>
              <a:ea typeface="楷体_GB2312" panose="02010609030101010101" pitchFamily="1" charset="-122"/>
              <a:sym typeface="+mn-ea"/>
            </a:endParaRPr>
          </a:p>
          <a:p>
            <a:pPr marL="0" indent="0" eaLnBrk="1" hangingPunct="1">
              <a:lnSpc>
                <a:spcPct val="80000"/>
              </a:lnSpc>
              <a:buNone/>
            </a:pPr>
            <a:r>
              <a:rPr lang="en-US" altLang="x-none" sz="2400" b="1" dirty="0">
                <a:latin typeface="Times New Roman" panose="02020603050405020304" pitchFamily="2" charset="0"/>
                <a:ea typeface="楷体_GB2312" panose="02010609030101010101" pitchFamily="1" charset="-122"/>
                <a:cs typeface="Times New Roman" panose="02020603050405020304" pitchFamily="2" charset="0"/>
              </a:rPr>
              <a:t> </a:t>
            </a:r>
            <a:r>
              <a:rPr lang="zh-CN" altLang="en-US" sz="2400" b="1" dirty="0">
                <a:latin typeface="Times New Roman" panose="02020603050405020304" pitchFamily="2" charset="0"/>
                <a:ea typeface="楷体_GB2312" panose="02010609030101010101" pitchFamily="1" charset="-122"/>
                <a:cs typeface="Times New Roman" panose="02020603050405020304" pitchFamily="2" charset="0"/>
              </a:rPr>
              <a:t>对应的代码生成，函数命名分别为：</a:t>
            </a:r>
            <a:endParaRPr lang="zh-CN" altLang="en-US" sz="2400" b="1" dirty="0">
              <a:latin typeface="Times New Roman" panose="02020603050405020304" pitchFamily="2" charset="0"/>
              <a:ea typeface="楷体_GB2312" panose="02010609030101010101" pitchFamily="1" charset="-122"/>
              <a:cs typeface="Times New Roman" panose="02020603050405020304" pitchFamily="2" charset="0"/>
            </a:endParaRPr>
          </a:p>
          <a:p>
            <a:pPr marL="0" indent="0" eaLnBrk="1" hangingPunct="1">
              <a:lnSpc>
                <a:spcPct val="80000"/>
              </a:lnSpc>
              <a:buNone/>
            </a:pPr>
            <a:r>
              <a:rPr lang="en-US" altLang="zh-CN" sz="2400" b="1" dirty="0">
                <a:latin typeface="Times New Roman" panose="02020603050405020304" pitchFamily="2" charset="0"/>
                <a:ea typeface="楷体_GB2312" panose="02010609030101010101" pitchFamily="1" charset="-122"/>
                <a:cs typeface="Times New Roman" panose="02020603050405020304" pitchFamily="2" charset="0"/>
              </a:rPr>
              <a:t>         </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rPr>
              <a:t>gen</a:t>
            </a:r>
            <a:r>
              <a:rPr lang="en-US" altLang="x-none" sz="2400" b="1" dirty="0">
                <a:latin typeface="Times New Roman" panose="02020603050405020304" pitchFamily="2" charset="0"/>
                <a:ea typeface="楷体_GB2312" panose="02010609030101010101" pitchFamily="1" charset="-122"/>
                <a:cs typeface="Times New Roman" panose="02020603050405020304" pitchFamily="2" charset="0"/>
              </a:rPr>
              <a:t>A</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rPr>
              <a:t>rithmeticExpr, genLogicExpr</a:t>
            </a:r>
            <a:endParaRPr lang="x-none" altLang="en-US" sz="2400" b="1" dirty="0">
              <a:latin typeface="Times New Roman" panose="02020603050405020304" pitchFamily="2" charset="0"/>
              <a:ea typeface="楷体_GB2312" panose="02010609030101010101" pitchFamily="1" charset="-122"/>
              <a:cs typeface="Times New Roman" panose="02020603050405020304" pitchFamily="2" charset="0"/>
            </a:endParaRPr>
          </a:p>
          <a:p>
            <a:pPr marL="0" indent="0" eaLnBrk="1" hangingPunct="1">
              <a:lnSpc>
                <a:spcPct val="80000"/>
              </a:lnSpc>
              <a:buNone/>
            </a:pP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rPr>
              <a:t>         </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rPr>
              <a:t>gen</a:t>
            </a:r>
            <a:r>
              <a:rPr lang="x-none" sz="2400" b="1" dirty="0">
                <a:latin typeface="Times New Roman" panose="02020603050405020304" pitchFamily="2" charset="0"/>
                <a:ea typeface="楷体_GB2312" panose="02010609030101010101" pitchFamily="1" charset="-122"/>
                <a:cs typeface="Times New Roman" panose="02020603050405020304" pitchFamily="2" charset="0"/>
                <a:sym typeface="+mn-ea"/>
              </a:rPr>
              <a:t>Assign</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rPr>
              <a:t>Stmt</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rPr>
              <a:t>, genIfStmt, genWhileStmt</a:t>
            </a:r>
            <a:endParaRPr lang="x-none" altLang="en-US" sz="2400" b="1" dirty="0">
              <a:latin typeface="Times New Roman" panose="02020603050405020304" pitchFamily="2" charset="0"/>
              <a:ea typeface="楷体_GB2312" panose="02010609030101010101" pitchFamily="1" charset="-122"/>
              <a:cs typeface="Times New Roman" panose="02020603050405020304" pitchFamily="2" charset="0"/>
            </a:endParaRPr>
          </a:p>
          <a:p>
            <a:pPr marL="0" indent="0" eaLnBrk="1" hangingPunct="1">
              <a:lnSpc>
                <a:spcPct val="80000"/>
              </a:lnSpc>
              <a:buNone/>
            </a:pP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rPr>
              <a:t> </a:t>
            </a:r>
            <a:r>
              <a:rPr lang="zh-CN" altLang="x-none" sz="2400" b="1" dirty="0">
                <a:latin typeface="Times New Roman" panose="02020603050405020304" pitchFamily="2" charset="0"/>
                <a:ea typeface="楷体_GB2312" panose="02010609030101010101" pitchFamily="1" charset="-122"/>
                <a:cs typeface="Times New Roman" panose="02020603050405020304" pitchFamily="2" charset="0"/>
              </a:rPr>
              <a:t>函数参数都为：</a:t>
            </a:r>
            <a:r>
              <a:rPr lang="en-US" altLang="zh-CN" sz="2400" b="1" dirty="0">
                <a:latin typeface="Times New Roman" panose="02020603050405020304" pitchFamily="2" charset="0"/>
                <a:ea typeface="楷体_GB2312" panose="02010609030101010101" pitchFamily="1" charset="-122"/>
                <a:cs typeface="Times New Roman" panose="02020603050405020304" pitchFamily="2" charset="0"/>
              </a:rPr>
              <a:t> </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rPr>
              <a:t>(</a:t>
            </a: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rPr>
              <a:t>past node,   char* result)</a:t>
            </a:r>
            <a:endParaRPr lang="x-none"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endParaRPr>
          </a:p>
          <a:p>
            <a:pPr marL="0" indent="0" eaLnBrk="1" hangingPunct="1">
              <a:lnSpc>
                <a:spcPct val="80000"/>
              </a:lnSpc>
              <a:buNone/>
            </a:pPr>
            <a:r>
              <a:rPr lang="x-none"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rPr>
              <a:t>         node</a:t>
            </a:r>
            <a:r>
              <a:rPr lang="zh-CN" altLang="x-none" sz="2400" b="1" dirty="0">
                <a:latin typeface="Times New Roman" panose="02020603050405020304" pitchFamily="2" charset="0"/>
                <a:ea typeface="楷体_GB2312" panose="02010609030101010101" pitchFamily="1" charset="-122"/>
                <a:cs typeface="Times New Roman" panose="02020603050405020304" pitchFamily="2" charset="0"/>
                <a:sym typeface="+mn-ea"/>
              </a:rPr>
              <a:t>为相关类型的结点，</a:t>
            </a:r>
            <a:endParaRPr lang="zh-CN" altLang="x-none" sz="2400" b="1" dirty="0">
              <a:latin typeface="Times New Roman" panose="02020603050405020304" pitchFamily="2" charset="0"/>
              <a:ea typeface="楷体_GB2312" panose="02010609030101010101" pitchFamily="1" charset="-122"/>
              <a:cs typeface="Times New Roman" panose="02020603050405020304" pitchFamily="2" charset="0"/>
              <a:sym typeface="+mn-ea"/>
            </a:endParaRPr>
          </a:p>
          <a:p>
            <a:pPr marL="0" indent="0" eaLnBrk="1" hangingPunct="1">
              <a:lnSpc>
                <a:spcPct val="80000"/>
              </a:lnSpc>
              <a:buNone/>
            </a:pPr>
            <a:r>
              <a:rPr lang="zh-CN" altLang="x-none" sz="2400" b="1" dirty="0">
                <a:latin typeface="Times New Roman" panose="02020603050405020304" pitchFamily="2" charset="0"/>
                <a:ea typeface="楷体_GB2312" panose="02010609030101010101" pitchFamily="1" charset="-122"/>
                <a:cs typeface="Times New Roman" panose="02020603050405020304" pitchFamily="2" charset="0"/>
                <a:sym typeface="+mn-ea"/>
              </a:rPr>
              <a:t> </a:t>
            </a:r>
            <a:r>
              <a:rPr lang="en-US" altLang="zh-CN" sz="2400" b="1" dirty="0">
                <a:latin typeface="Times New Roman" panose="02020603050405020304" pitchFamily="2" charset="0"/>
                <a:ea typeface="楷体_GB2312" panose="02010609030101010101" pitchFamily="1" charset="-122"/>
                <a:cs typeface="Times New Roman" panose="02020603050405020304" pitchFamily="2" charset="0"/>
                <a:sym typeface="+mn-ea"/>
              </a:rPr>
              <a:t>        </a:t>
            </a:r>
            <a:r>
              <a:rPr lang="x-none" altLang="zh-CN" sz="2400" b="1" dirty="0">
                <a:latin typeface="Times New Roman" panose="02020603050405020304" pitchFamily="2" charset="0"/>
                <a:ea typeface="楷体_GB2312" panose="02010609030101010101" pitchFamily="1" charset="-122"/>
                <a:cs typeface="Times New Roman" panose="02020603050405020304" pitchFamily="2" charset="0"/>
                <a:sym typeface="+mn-ea"/>
              </a:rPr>
              <a:t>result </a:t>
            </a:r>
            <a:r>
              <a:rPr lang="zh-CN" altLang="x-none" sz="2400" b="1" dirty="0">
                <a:latin typeface="Times New Roman" panose="02020603050405020304" pitchFamily="2" charset="0"/>
                <a:ea typeface="楷体_GB2312" panose="02010609030101010101" pitchFamily="1" charset="-122"/>
                <a:cs typeface="Times New Roman" panose="02020603050405020304" pitchFamily="2" charset="0"/>
                <a:sym typeface="+mn-ea"/>
              </a:rPr>
              <a:t>为用来保存三地址代码</a:t>
            </a:r>
            <a:r>
              <a:rPr lang="en-US" altLang="zh-CN" sz="2400" b="1" dirty="0">
                <a:latin typeface="Times New Roman" panose="02020603050405020304" pitchFamily="2" charset="0"/>
                <a:ea typeface="楷体_GB2312" panose="02010609030101010101" pitchFamily="1" charset="-122"/>
                <a:cs typeface="Times New Roman" panose="02020603050405020304" pitchFamily="2" charset="0"/>
                <a:sym typeface="+mn-ea"/>
              </a:rPr>
              <a:t>/LLVM</a:t>
            </a:r>
            <a:r>
              <a:rPr lang="zh-CN" altLang="en-US" sz="2400" b="1" dirty="0">
                <a:latin typeface="Times New Roman" panose="02020603050405020304" pitchFamily="2" charset="0"/>
                <a:ea typeface="楷体_GB2312" panose="02010609030101010101" pitchFamily="1" charset="-122"/>
                <a:cs typeface="Times New Roman" panose="02020603050405020304" pitchFamily="2" charset="0"/>
                <a:sym typeface="+mn-ea"/>
              </a:rPr>
              <a:t>虚拟指令的存储空间</a:t>
            </a:r>
            <a:endParaRPr lang="en-US" altLang="zh-CN" sz="2400" b="1" dirty="0">
              <a:latin typeface="Times New Roman" panose="02020603050405020304" pitchFamily="2" charset="0"/>
              <a:ea typeface="楷体_GB2312" panose="02010609030101010101" pitchFamily="1" charset="-122"/>
              <a:cs typeface="Times New Roman" panose="02020603050405020304" pitchFamily="2" charset="0"/>
            </a:endParaRPr>
          </a:p>
          <a:p>
            <a:pPr marL="0" indent="0" eaLnBrk="1" hangingPunct="1">
              <a:lnSpc>
                <a:spcPct val="80000"/>
              </a:lnSpc>
              <a:buNone/>
            </a:pPr>
            <a:r>
              <a:rPr lang="en-US" altLang="zh-CN" sz="2400" b="1" dirty="0">
                <a:latin typeface="Times New Roman" panose="02020603050405020304" pitchFamily="2" charset="0"/>
                <a:ea typeface="楷体_GB2312" panose="02010609030101010101" pitchFamily="1" charset="-122"/>
                <a:cs typeface="Times New Roman" panose="02020603050405020304" pitchFamily="2" charset="0"/>
              </a:rPr>
              <a:t>         </a:t>
            </a:r>
            <a:r>
              <a:rPr lang="zh-CN" altLang="en-US" sz="2400" b="1" dirty="0">
                <a:latin typeface="Times New Roman" panose="02020603050405020304" pitchFamily="2" charset="0"/>
                <a:ea typeface="楷体_GB2312" panose="02010609030101010101" pitchFamily="1" charset="-122"/>
                <a:cs typeface="Times New Roman" panose="02020603050405020304" pitchFamily="2" charset="0"/>
              </a:rPr>
              <a:t>每行只放一条指令</a:t>
            </a:r>
            <a:endParaRPr lang="zh-CN" altLang="en-US" sz="2400" b="1" dirty="0">
              <a:latin typeface="Times New Roman" panose="02020603050405020304" pitchFamily="2" charset="0"/>
              <a:ea typeface="楷体_GB2312" panose="02010609030101010101" pitchFamily="1" charset="-122"/>
              <a:cs typeface="Times New Roman" panose="02020603050405020304" pitchFamily="2" charset="0"/>
            </a:endParaRPr>
          </a:p>
        </p:txBody>
      </p:sp>
      <p:sp>
        <p:nvSpPr>
          <p:cNvPr id="19458" name="Rectangle 2"/>
          <p:cNvSpPr>
            <a:spLocks noGrp="1"/>
          </p:cNvSpPr>
          <p:nvPr>
            <p:ph type="title"/>
          </p:nvPr>
        </p:nvSpPr>
        <p:spPr/>
        <p:txBody>
          <a:bodyPr wrap="square" lIns="0" tIns="0" rIns="0" bIns="0" anchor="ctr" anchorCtr="0"/>
          <a:p>
            <a:pPr eaLnBrk="1" hangingPunct="1"/>
            <a:r>
              <a:rPr lang="zh-CN" altLang="x-none"/>
              <a:t>实验任务</a:t>
            </a:r>
            <a:endParaRPr lang="zh-CN" altLang="x-none"/>
          </a:p>
        </p:txBody>
      </p:sp>
      <p:sp>
        <p:nvSpPr>
          <p:cNvPr id="19459"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19460"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19461"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idx="4294967295"/>
          </p:nvPr>
        </p:nvSpPr>
        <p:spPr/>
        <p:txBody>
          <a:bodyPr wrap="square" lIns="0" tIns="0" rIns="0" bIns="0" anchor="ctr" anchorCtr="0"/>
          <a:p>
            <a:pPr eaLnBrk="1" hangingPunct="1"/>
            <a:r>
              <a:rPr lang="zh-CN" altLang="en-US"/>
              <a:t>实验安排要求</a:t>
            </a:r>
            <a:endParaRPr lang="zh-CN" altLang="en-US"/>
          </a:p>
        </p:txBody>
      </p:sp>
      <p:sp>
        <p:nvSpPr>
          <p:cNvPr id="9218" name="Rectangle 3"/>
          <p:cNvSpPr>
            <a:spLocks noGrp="1"/>
          </p:cNvSpPr>
          <p:nvPr>
            <p:ph type="body" idx="4294967295"/>
          </p:nvPr>
        </p:nvSpPr>
        <p:spPr>
          <a:xfrm>
            <a:off x="504825" y="1513205"/>
            <a:ext cx="9398000" cy="5014595"/>
          </a:xfrm>
        </p:spPr>
        <p:txBody>
          <a:bodyPr wrap="square" lIns="0" tIns="22680" rIns="0" bIns="0" anchor="t" anchorCtr="0"/>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rPr>
              <a:t>尽量通过全部测试用例</a:t>
            </a:r>
            <a:endParaRPr lang="zh-CN" altLang="en-US" sz="2800" b="1">
              <a:latin typeface="楷体_GB2312" panose="02010609030101010101" pitchFamily="1" charset="-122"/>
              <a:ea typeface="楷体_GB2312" panose="02010609030101010101" pitchFamily="1" charset="-122"/>
            </a:endParaRPr>
          </a:p>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rPr>
              <a:t> </a:t>
            </a:r>
            <a:r>
              <a:rPr lang="en-US" altLang="zh-CN" sz="2800" b="1">
                <a:latin typeface="楷体_GB2312" panose="02010609030101010101" pitchFamily="1" charset="-122"/>
                <a:ea typeface="楷体_GB2312" panose="02010609030101010101" pitchFamily="1" charset="-122"/>
              </a:rPr>
              <a:t>   </a:t>
            </a:r>
            <a:r>
              <a:rPr lang="zh-CN" altLang="en-US" sz="2800" b="1">
                <a:latin typeface="楷体_GB2312" panose="02010609030101010101" pitchFamily="1" charset="-122"/>
                <a:ea typeface="楷体_GB2312" panose="02010609030101010101" pitchFamily="1" charset="-122"/>
              </a:rPr>
              <a:t>需完整总结</a:t>
            </a:r>
            <a:r>
              <a:rPr lang="zh-CN" altLang="en-US" sz="2800" b="1">
                <a:latin typeface="楷体_GB2312" panose="02010609030101010101" pitchFamily="1" charset="-122"/>
                <a:ea typeface="楷体_GB2312" panose="02010609030101010101" pitchFamily="1" charset="-122"/>
                <a:sym typeface="+mn-ea"/>
              </a:rPr>
              <a:t>从词法分析到代码生成各步骤的</a:t>
            </a:r>
            <a:endParaRPr lang="zh-CN" altLang="en-US" sz="2800" b="1">
              <a:latin typeface="楷体_GB2312" panose="02010609030101010101" pitchFamily="1" charset="-122"/>
              <a:ea typeface="楷体_GB2312" panose="02010609030101010101" pitchFamily="1" charset="-122"/>
              <a:sym typeface="+mn-ea"/>
            </a:endParaRPr>
          </a:p>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sym typeface="+mn-ea"/>
              </a:rPr>
              <a:t> </a:t>
            </a:r>
            <a:r>
              <a:rPr lang="en-US" altLang="zh-CN" sz="2800" b="1">
                <a:latin typeface="楷体_GB2312" panose="02010609030101010101" pitchFamily="1" charset="-122"/>
                <a:ea typeface="楷体_GB2312" panose="02010609030101010101" pitchFamily="1" charset="-122"/>
                <a:sym typeface="+mn-ea"/>
              </a:rPr>
              <a:t>   </a:t>
            </a:r>
            <a:r>
              <a:rPr lang="zh-CN" altLang="en-US" sz="2800" b="1">
                <a:solidFill>
                  <a:srgbClr val="FF0000"/>
                </a:solidFill>
                <a:latin typeface="楷体_GB2312" panose="02010609030101010101" pitchFamily="1" charset="-122"/>
                <a:ea typeface="楷体_GB2312" panose="02010609030101010101" pitchFamily="1" charset="-122"/>
                <a:sym typeface="+mn-ea"/>
              </a:rPr>
              <a:t>技术要点</a:t>
            </a:r>
            <a:r>
              <a:rPr lang="zh-CN" altLang="en-US" sz="2800" b="1">
                <a:latin typeface="楷体_GB2312" panose="02010609030101010101" pitchFamily="1" charset="-122"/>
                <a:ea typeface="楷体_GB2312" panose="02010609030101010101" pitchFamily="1" charset="-122"/>
                <a:sym typeface="+mn-ea"/>
              </a:rPr>
              <a:t>及</a:t>
            </a:r>
            <a:r>
              <a:rPr lang="zh-CN" altLang="en-US" sz="2800" b="1">
                <a:solidFill>
                  <a:srgbClr val="FF0000"/>
                </a:solidFill>
                <a:latin typeface="楷体_GB2312" panose="02010609030101010101" pitchFamily="1" charset="-122"/>
                <a:ea typeface="楷体_GB2312" panose="02010609030101010101" pitchFamily="1" charset="-122"/>
                <a:sym typeface="+mn-ea"/>
              </a:rPr>
              <a:t>相关设计</a:t>
            </a:r>
            <a:r>
              <a:rPr lang="zh-CN" altLang="en-US" sz="2800" b="1">
                <a:latin typeface="楷体_GB2312" panose="02010609030101010101" pitchFamily="1" charset="-122"/>
                <a:ea typeface="楷体_GB2312" panose="02010609030101010101" pitchFamily="1" charset="-122"/>
                <a:sym typeface="+mn-ea"/>
              </a:rPr>
              <a:t>，并体现在</a:t>
            </a:r>
            <a:r>
              <a:rPr lang="zh-CN" altLang="en-US" sz="2800" b="1">
                <a:solidFill>
                  <a:srgbClr val="FF0000"/>
                </a:solidFill>
                <a:latin typeface="楷体_GB2312" panose="02010609030101010101" pitchFamily="1" charset="-122"/>
                <a:ea typeface="楷体_GB2312" panose="02010609030101010101" pitchFamily="1" charset="-122"/>
                <a:sym typeface="+mn-ea"/>
              </a:rPr>
              <a:t>实验报告中</a:t>
            </a:r>
            <a:endParaRPr lang="zh-CN" altLang="en-US" sz="2800" b="1">
              <a:latin typeface="楷体_GB2312" panose="02010609030101010101" pitchFamily="1" charset="-122"/>
              <a:ea typeface="楷体_GB2312" panose="02010609030101010101" pitchFamily="1" charset="-122"/>
            </a:endParaRPr>
          </a:p>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rPr>
              <a:t>提交方式 </a:t>
            </a:r>
            <a:endParaRPr lang="zh-CN" altLang="en-US" sz="2800" b="1">
              <a:latin typeface="楷体_GB2312" panose="02010609030101010101" pitchFamily="1" charset="-122"/>
              <a:ea typeface="楷体_GB2312" panose="02010609030101010101" pitchFamily="1" charset="-122"/>
            </a:endParaRPr>
          </a:p>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sym typeface="+mn-ea"/>
              </a:rPr>
              <a:t>  </a:t>
            </a:r>
            <a:r>
              <a:rPr lang="zh-CN" altLang="zh-CN" sz="2800" b="1">
                <a:latin typeface="楷体_GB2312" panose="02010609030101010101" pitchFamily="1" charset="-122"/>
                <a:ea typeface="楷体_GB2312" panose="02010609030101010101" pitchFamily="1" charset="-122"/>
                <a:sym typeface="+mn-ea"/>
              </a:rPr>
              <a:t>icoding </a:t>
            </a:r>
            <a:r>
              <a:rPr lang="zh-CN" altLang="x-none" sz="2800" b="1">
                <a:latin typeface="楷体_GB2312" panose="02010609030101010101" pitchFamily="1" charset="-122"/>
                <a:ea typeface="楷体_GB2312" panose="02010609030101010101" pitchFamily="1" charset="-122"/>
                <a:sym typeface="+mn-ea"/>
              </a:rPr>
              <a:t>平台提交，包括实验</a:t>
            </a:r>
            <a:r>
              <a:rPr lang="en-US" altLang="zh-CN" sz="2800" b="1">
                <a:latin typeface="楷体_GB2312" panose="02010609030101010101" pitchFamily="1" charset="-122"/>
                <a:ea typeface="楷体_GB2312" panose="02010609030101010101" pitchFamily="1" charset="-122"/>
                <a:sym typeface="+mn-ea"/>
              </a:rPr>
              <a:t>4</a:t>
            </a:r>
            <a:r>
              <a:rPr lang="zh-CN" altLang="en-US" sz="2800" b="1">
                <a:latin typeface="楷体_GB2312" panose="02010609030101010101" pitchFamily="1" charset="-122"/>
                <a:ea typeface="楷体_GB2312" panose="02010609030101010101" pitchFamily="1" charset="-122"/>
                <a:sym typeface="+mn-ea"/>
              </a:rPr>
              <a:t>全部代码及实验报告</a:t>
            </a:r>
            <a:endParaRPr lang="zh-CN" altLang="zh-CN" sz="2800" b="1">
              <a:latin typeface="楷体_GB2312" panose="02010609030101010101" pitchFamily="1" charset="-122"/>
              <a:ea typeface="楷体_GB2312" panose="02010609030101010101" pitchFamily="1" charset="-122"/>
            </a:endParaRPr>
          </a:p>
          <a:p>
            <a:pPr marL="0" indent="0" eaLnBrk="1" hangingPunct="1">
              <a:lnSpc>
                <a:spcPct val="115000"/>
              </a:lnSpc>
              <a:buNone/>
            </a:pPr>
            <a:r>
              <a:rPr lang="zh-CN" altLang="en-US" sz="2800" b="1">
                <a:latin typeface="楷体_GB2312" panose="02010609030101010101" pitchFamily="1" charset="-122"/>
                <a:ea typeface="楷体_GB2312" panose="02010609030101010101" pitchFamily="1" charset="-122"/>
                <a:sym typeface="+mn-ea"/>
              </a:rPr>
              <a:t>提交截止日期</a:t>
            </a:r>
            <a:endParaRPr lang="zh-CN" altLang="en-US" sz="2800" b="1">
              <a:latin typeface="楷体_GB2312" panose="02010609030101010101" pitchFamily="1" charset="-122"/>
              <a:ea typeface="楷体_GB2312" panose="02010609030101010101" pitchFamily="1" charset="-122"/>
            </a:endParaRPr>
          </a:p>
          <a:p>
            <a:pPr marL="0" indent="0" eaLnBrk="1" hangingPunct="1">
              <a:lnSpc>
                <a:spcPct val="115000"/>
              </a:lnSpc>
              <a:buNone/>
            </a:pPr>
            <a:r>
              <a:rPr lang="en-US" altLang="zh-CN" sz="2800" b="1">
                <a:solidFill>
                  <a:srgbClr val="FF3300"/>
                </a:solidFill>
                <a:latin typeface="楷体_GB2312" panose="02010609030101010101" pitchFamily="1" charset="-122"/>
                <a:ea typeface="楷体_GB2312" panose="02010609030101010101" pitchFamily="1" charset="-122"/>
                <a:sym typeface="+mn-ea"/>
              </a:rPr>
              <a:t>  </a:t>
            </a:r>
            <a:r>
              <a:rPr lang="zh-CN" altLang="en-US" sz="2800" b="1">
                <a:solidFill>
                  <a:srgbClr val="FF3300"/>
                </a:solidFill>
                <a:latin typeface="楷体_GB2312" panose="02010609030101010101" pitchFamily="1" charset="-122"/>
                <a:ea typeface="楷体_GB2312" panose="02010609030101010101" pitchFamily="1" charset="-122"/>
                <a:sym typeface="+mn-ea"/>
              </a:rPr>
              <a:t>全年级统一，以</a:t>
            </a:r>
            <a:r>
              <a:rPr lang="zh-CN" altLang="zh-CN" sz="2800" b="1">
                <a:solidFill>
                  <a:srgbClr val="FF3300"/>
                </a:solidFill>
                <a:latin typeface="楷体_GB2312" panose="02010609030101010101" pitchFamily="1" charset="-122"/>
                <a:ea typeface="楷体_GB2312" panose="02010609030101010101" pitchFamily="1" charset="-122"/>
                <a:sym typeface="+mn-ea"/>
              </a:rPr>
              <a:t>icoding</a:t>
            </a:r>
            <a:r>
              <a:rPr lang="zh-CN" altLang="x-none" sz="2800" b="1">
                <a:solidFill>
                  <a:srgbClr val="FF3300"/>
                </a:solidFill>
                <a:latin typeface="楷体_GB2312" panose="02010609030101010101" pitchFamily="1" charset="-122"/>
                <a:ea typeface="楷体_GB2312" panose="02010609030101010101" pitchFamily="1" charset="-122"/>
                <a:sym typeface="+mn-ea"/>
              </a:rPr>
              <a:t>平台为准</a:t>
            </a:r>
            <a:endParaRPr lang="zh-CN" altLang="x-none" sz="2800" b="1">
              <a:solidFill>
                <a:srgbClr val="FF3300"/>
              </a:solidFill>
              <a:latin typeface="楷体_GB2312" panose="02010609030101010101" pitchFamily="1" charset="-122"/>
              <a:ea typeface="楷体_GB2312" panose="02010609030101010101" pitchFamily="1" charset="-122"/>
            </a:endParaRPr>
          </a:p>
          <a:p>
            <a:pPr marL="0" indent="0" eaLnBrk="1" hangingPunct="1">
              <a:lnSpc>
                <a:spcPct val="115000"/>
              </a:lnSpc>
              <a:buNone/>
            </a:pPr>
            <a:endParaRPr lang="zh-CN" sz="2800" b="1">
              <a:solidFill>
                <a:srgbClr val="FF3300"/>
              </a:solidFill>
              <a:latin typeface="楷体_GB2312" panose="02010609030101010101" pitchFamily="1" charset="-122"/>
              <a:ea typeface="楷体_GB2312" panose="02010609030101010101" pitchFamily="1" charset="-122"/>
              <a:sym typeface="+mn-ea"/>
            </a:endParaRPr>
          </a:p>
        </p:txBody>
      </p:sp>
      <p:sp>
        <p:nvSpPr>
          <p:cNvPr id="9219"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9220"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9221"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p:txBody>
          <a:bodyPr wrap="square" lIns="0" tIns="0" rIns="0" bIns="0" anchor="ctr" anchorCtr="0"/>
          <a:p>
            <a:pPr eaLnBrk="1" hangingPunct="1"/>
            <a:r>
              <a:rPr lang="x-none" altLang="zh-CN"/>
              <a:t>LLVM</a:t>
            </a:r>
            <a:r>
              <a:rPr lang="zh-CN" altLang="x-none"/>
              <a:t>源码阅读导引</a:t>
            </a:r>
            <a:endParaRPr lang="x-none" altLang="zh-CN"/>
          </a:p>
        </p:txBody>
      </p:sp>
      <p:sp>
        <p:nvSpPr>
          <p:cNvPr id="6146"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6147"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6148"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9218" name="Rectangle 3"/>
          <p:cNvSpPr>
            <a:spLocks noGrp="1"/>
          </p:cNvSpPr>
          <p:nvPr/>
        </p:nvSpPr>
        <p:spPr>
          <a:xfrm>
            <a:off x="504825" y="1513205"/>
            <a:ext cx="9398000" cy="5014595"/>
          </a:xfrm>
          <a:prstGeom prst="rect">
            <a:avLst/>
          </a:prstGeom>
          <a:noFill/>
          <a:ln w="9525">
            <a:noFill/>
          </a:ln>
        </p:spPr>
        <p:txBody>
          <a:bodyPr wrap="square" lIns="0" tIns="22680" rIns="0" bIns="0" anchor="t" anchorCtr="0"/>
          <a:lstStyle>
            <a:lvl1pPr marL="342900" lvl="0" indent="-342900" algn="l" defTabSz="449580" eaLnBrk="0" fontAlgn="base" latinLnBrk="0" hangingPunct="0">
              <a:lnSpc>
                <a:spcPct val="95000"/>
              </a:lnSpc>
              <a:spcBef>
                <a:spcPct val="0"/>
              </a:spcBef>
              <a:spcAft>
                <a:spcPts val="1415"/>
              </a:spcAft>
              <a:buSzPct val="100000"/>
              <a:buFont typeface="Times New Roman" panose="02020603050405020304" pitchFamily="2" charset="0"/>
              <a:buChar char="•"/>
              <a:defRPr sz="3600" b="0" i="0" u="none" kern="1200" baseline="0">
                <a:solidFill>
                  <a:srgbClr val="000000"/>
                </a:solidFill>
                <a:latin typeface="+mn-lt"/>
                <a:ea typeface="+mn-ea"/>
                <a:cs typeface="+mn-cs"/>
              </a:defRPr>
            </a:lvl1pPr>
            <a:lvl2pPr marL="742950" lvl="1" indent="-285750" algn="l" defTabSz="449580" eaLnBrk="0" fontAlgn="base" latinLnBrk="0" hangingPunct="0">
              <a:lnSpc>
                <a:spcPct val="95000"/>
              </a:lnSpc>
              <a:spcBef>
                <a:spcPct val="0"/>
              </a:spcBef>
              <a:spcAft>
                <a:spcPts val="1140"/>
              </a:spcAft>
              <a:buSzPct val="100000"/>
              <a:buFont typeface="Times New Roman" panose="02020603050405020304" pitchFamily="2" charset="0"/>
              <a:buChar char="–"/>
              <a:defRPr sz="2800" b="0" i="0" u="none" kern="1200" baseline="0">
                <a:solidFill>
                  <a:srgbClr val="000000"/>
                </a:solidFill>
                <a:latin typeface="+mn-lt"/>
                <a:ea typeface="+mn-ea"/>
                <a:cs typeface="+mn-cs"/>
              </a:defRPr>
            </a:lvl2pPr>
            <a:lvl3pPr marL="1143000" lvl="2" indent="-228600" algn="l" defTabSz="449580" eaLnBrk="0" fontAlgn="base" latinLnBrk="0" hangingPunct="0">
              <a:lnSpc>
                <a:spcPct val="95000"/>
              </a:lnSpc>
              <a:spcBef>
                <a:spcPct val="0"/>
              </a:spcBef>
              <a:spcAft>
                <a:spcPts val="850"/>
              </a:spcAft>
              <a:buSzPct val="100000"/>
              <a:buFont typeface="Times New Roman" panose="02020603050405020304" pitchFamily="2" charset="0"/>
              <a:buChar char="•"/>
              <a:defRPr sz="2400" b="0" i="0" u="none" kern="1200" baseline="0">
                <a:solidFill>
                  <a:srgbClr val="000000"/>
                </a:solidFill>
                <a:latin typeface="+mn-lt"/>
                <a:ea typeface="+mn-ea"/>
                <a:cs typeface="+mn-cs"/>
              </a:defRPr>
            </a:lvl3pPr>
            <a:lvl4pPr marL="1600200" lvl="3" indent="-228600" algn="l" defTabSz="449580" eaLnBrk="0" fontAlgn="base" latinLnBrk="0" hangingPunct="0">
              <a:lnSpc>
                <a:spcPct val="95000"/>
              </a:lnSpc>
              <a:spcBef>
                <a:spcPct val="0"/>
              </a:spcBef>
              <a:spcAft>
                <a:spcPts val="575"/>
              </a:spcAft>
              <a:buSzPct val="100000"/>
              <a:buFont typeface="Times New Roman" panose="02020603050405020304" pitchFamily="2" charset="0"/>
              <a:buChar char="–"/>
              <a:defRPr sz="2000" b="0" i="0" u="none" kern="1200" baseline="0">
                <a:solidFill>
                  <a:srgbClr val="000000"/>
                </a:solidFill>
                <a:latin typeface="+mn-lt"/>
                <a:ea typeface="+mn-ea"/>
                <a:cs typeface="+mn-cs"/>
              </a:defRPr>
            </a:lvl4pPr>
            <a:lvl5pPr marL="2057400" lvl="4" indent="-2286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5pPr>
            <a:lvl6pPr marL="2514600" lvl="5"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6pPr>
            <a:lvl7pPr marL="2971800" lvl="6"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7pPr>
            <a:lvl8pPr marL="3429000" lvl="7"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8pPr>
            <a:lvl9pPr marL="3886200" lvl="8" indent="-51206400" algn="l" defTabSz="449580" eaLnBrk="0" fontAlgn="base" latinLnBrk="0" hangingPunct="0">
              <a:lnSpc>
                <a:spcPct val="95000"/>
              </a:lnSpc>
              <a:spcBef>
                <a:spcPct val="0"/>
              </a:spcBef>
              <a:spcAft>
                <a:spcPts val="290"/>
              </a:spcAft>
              <a:buSzPct val="100000"/>
              <a:buFont typeface="Times New Roman" panose="02020603050405020304" pitchFamily="2" charset="0"/>
              <a:buChar char="»"/>
              <a:defRPr sz="1400" b="0" i="0" u="none" kern="1200" baseline="0">
                <a:solidFill>
                  <a:srgbClr val="000000"/>
                </a:solidFill>
                <a:latin typeface="+mn-lt"/>
                <a:ea typeface="+mn-ea"/>
                <a:cs typeface="+mn-cs"/>
              </a:defRPr>
            </a:lvl9pPr>
          </a:lstStyle>
          <a:p>
            <a:pPr marL="0" indent="0" eaLnBrk="1" hangingPunct="1">
              <a:lnSpc>
                <a:spcPct val="115000"/>
              </a:lnSpc>
              <a:buNone/>
            </a:pPr>
            <a:r>
              <a:rPr lang="zh-CN" sz="2800" b="1">
                <a:solidFill>
                  <a:schemeClr val="tx1"/>
                </a:solidFill>
                <a:latin typeface="楷体_GB2312" panose="02010609030101010101" pitchFamily="1" charset="-122"/>
                <a:ea typeface="楷体_GB2312" panose="02010609030101010101" pitchFamily="1" charset="-122"/>
                <a:sym typeface="+mn-ea"/>
              </a:rPr>
              <a:t>官方资料</a:t>
            </a:r>
            <a:endParaRPr lang="zh-CN" sz="2800" b="1">
              <a:solidFill>
                <a:schemeClr val="tx1"/>
              </a:solidFill>
              <a:latin typeface="楷体_GB2312" panose="02010609030101010101" pitchFamily="1" charset="-122"/>
              <a:ea typeface="楷体_GB2312" panose="02010609030101010101" pitchFamily="1" charset="-122"/>
              <a:sym typeface="+mn-ea"/>
            </a:endParaRPr>
          </a:p>
          <a:p>
            <a:pPr marL="0" indent="0" eaLnBrk="1" hangingPunct="1">
              <a:lnSpc>
                <a:spcPct val="115000"/>
              </a:lnSpc>
              <a:buNone/>
            </a:pPr>
            <a:r>
              <a:rPr lang="en-US" altLang="zh-CN" sz="2800" b="1">
                <a:solidFill>
                  <a:schemeClr val="tx1"/>
                </a:solidFill>
                <a:latin typeface="楷体_GB2312" panose="02010609030101010101" pitchFamily="1" charset="-122"/>
                <a:ea typeface="楷体_GB2312" panose="02010609030101010101" pitchFamily="1" charset="-122"/>
                <a:sym typeface="+mn-ea"/>
              </a:rPr>
              <a:t>    </a:t>
            </a:r>
            <a:r>
              <a:rPr lang="zh-CN" sz="2800" b="1">
                <a:solidFill>
                  <a:schemeClr val="tx1"/>
                </a:solidFill>
                <a:latin typeface="楷体_GB2312" panose="02010609030101010101" pitchFamily="1" charset="-122"/>
                <a:ea typeface="楷体_GB2312" panose="02010609030101010101" pitchFamily="1" charset="-122"/>
                <a:sym typeface="+mn-ea"/>
              </a:rPr>
              <a:t>https://llvm.org/docs/ProgrammersManual.html</a:t>
            </a:r>
            <a:endParaRPr lang="zh-CN" sz="2800" b="1">
              <a:solidFill>
                <a:schemeClr val="tx1"/>
              </a:solidFill>
              <a:latin typeface="楷体_GB2312" panose="02010609030101010101" pitchFamily="1" charset="-122"/>
              <a:ea typeface="楷体_GB2312" panose="02010609030101010101" pitchFamily="1" charset="-122"/>
              <a:sym typeface="+mn-ea"/>
            </a:endParaRPr>
          </a:p>
          <a:p>
            <a:pPr marL="0" indent="0" eaLnBrk="1" hangingPunct="1">
              <a:lnSpc>
                <a:spcPct val="115000"/>
              </a:lnSpc>
              <a:buNone/>
            </a:pPr>
            <a:r>
              <a:rPr lang="zh-CN" sz="2800" b="1">
                <a:solidFill>
                  <a:schemeClr val="tx1"/>
                </a:solidFill>
                <a:latin typeface="楷体_GB2312" panose="02010609030101010101" pitchFamily="1" charset="-122"/>
                <a:ea typeface="楷体_GB2312" panose="02010609030101010101" pitchFamily="1" charset="-122"/>
                <a:sym typeface="+mn-ea"/>
              </a:rPr>
              <a:t>版本选择：</a:t>
            </a:r>
            <a:endParaRPr lang="zh-CN" sz="2800" b="1">
              <a:solidFill>
                <a:schemeClr val="tx1"/>
              </a:solidFill>
              <a:latin typeface="楷体_GB2312" panose="02010609030101010101" pitchFamily="1" charset="-122"/>
              <a:ea typeface="楷体_GB2312" panose="02010609030101010101" pitchFamily="1" charset="-122"/>
              <a:sym typeface="+mn-ea"/>
            </a:endParaRPr>
          </a:p>
          <a:p>
            <a:pPr marL="0" indent="0" eaLnBrk="1" hangingPunct="1">
              <a:lnSpc>
                <a:spcPct val="115000"/>
              </a:lnSpc>
              <a:buNone/>
            </a:pPr>
            <a:r>
              <a:rPr lang="en-US" altLang="x-none" sz="2800" b="1">
                <a:solidFill>
                  <a:schemeClr val="tx1"/>
                </a:solidFill>
                <a:latin typeface="楷体_GB2312" panose="02010609030101010101" pitchFamily="1" charset="-122"/>
                <a:ea typeface="楷体_GB2312" panose="02010609030101010101" pitchFamily="1" charset="-122"/>
                <a:sym typeface="+mn-ea"/>
              </a:rPr>
              <a:t>    </a:t>
            </a:r>
            <a:r>
              <a:rPr lang="x-none" altLang="zh-CN" sz="2800" b="1">
                <a:solidFill>
                  <a:schemeClr val="tx1"/>
                </a:solidFill>
                <a:latin typeface="楷体_GB2312" panose="02010609030101010101" pitchFamily="1" charset="-122"/>
                <a:ea typeface="楷体_GB2312" panose="02010609030101010101" pitchFamily="1" charset="-122"/>
                <a:sym typeface="+mn-ea"/>
              </a:rPr>
              <a:t>llvm 3.9.0 </a:t>
            </a:r>
            <a:r>
              <a:rPr lang="zh-CN" altLang="x-none" sz="2800" b="1">
                <a:solidFill>
                  <a:schemeClr val="tx1"/>
                </a:solidFill>
                <a:latin typeface="楷体_GB2312" panose="02010609030101010101" pitchFamily="1" charset="-122"/>
                <a:ea typeface="楷体_GB2312" panose="02010609030101010101" pitchFamily="1" charset="-122"/>
                <a:sym typeface="+mn-ea"/>
              </a:rPr>
              <a:t>有以下</a:t>
            </a:r>
            <a:endParaRPr lang="zh-CN" altLang="x-none" sz="2800" b="1">
              <a:solidFill>
                <a:schemeClr val="tx1"/>
              </a:solidFill>
              <a:latin typeface="楷体_GB2312" panose="02010609030101010101" pitchFamily="1" charset="-122"/>
              <a:ea typeface="楷体_GB2312" panose="02010609030101010101" pitchFamily="1" charset="-122"/>
              <a:sym typeface="+mn-ea"/>
            </a:endParaRPr>
          </a:p>
          <a:p>
            <a:pPr marL="0" indent="0" eaLnBrk="1" hangingPunct="1">
              <a:lnSpc>
                <a:spcPct val="115000"/>
              </a:lnSpc>
              <a:buNone/>
            </a:pPr>
            <a:r>
              <a:rPr lang="zh-CN" altLang="x-none" sz="2800" b="1">
                <a:solidFill>
                  <a:schemeClr val="tx1"/>
                </a:solidFill>
                <a:latin typeface="楷体_GB2312" panose="02010609030101010101" pitchFamily="1" charset="-122"/>
                <a:ea typeface="楷体_GB2312" panose="02010609030101010101" pitchFamily="1" charset="-122"/>
                <a:sym typeface="+mn-ea"/>
              </a:rPr>
              <a:t>源码编译后，建议调试</a:t>
            </a:r>
            <a:r>
              <a:rPr lang="en-US" altLang="zh-CN" sz="2800" b="1">
                <a:solidFill>
                  <a:schemeClr val="tx1"/>
                </a:solidFill>
                <a:latin typeface="楷体_GB2312" panose="02010609030101010101" pitchFamily="1" charset="-122"/>
                <a:ea typeface="楷体_GB2312" panose="02010609030101010101" pitchFamily="1" charset="-122"/>
                <a:sym typeface="+mn-ea"/>
              </a:rPr>
              <a:t> opt </a:t>
            </a:r>
            <a:r>
              <a:rPr lang="zh-CN" altLang="en-US" sz="2800" b="1">
                <a:solidFill>
                  <a:schemeClr val="tx1"/>
                </a:solidFill>
                <a:latin typeface="楷体_GB2312" panose="02010609030101010101" pitchFamily="1" charset="-122"/>
                <a:ea typeface="楷体_GB2312" panose="02010609030101010101" pitchFamily="1" charset="-122"/>
                <a:sym typeface="+mn-ea"/>
              </a:rPr>
              <a:t>程序</a:t>
            </a:r>
            <a:endParaRPr lang="zh-CN" altLang="en-US" sz="2800" b="1">
              <a:solidFill>
                <a:schemeClr val="tx1"/>
              </a:solidFill>
              <a:latin typeface="楷体_GB2312" panose="02010609030101010101" pitchFamily="1" charset="-122"/>
              <a:ea typeface="楷体_GB2312" panose="02010609030101010101" pitchFamily="1" charset="-122"/>
              <a:sym typeface="+mn-ea"/>
            </a:endParaRPr>
          </a:p>
          <a:p>
            <a:pPr marL="0" indent="0" eaLnBrk="1" hangingPunct="1">
              <a:lnSpc>
                <a:spcPct val="115000"/>
              </a:lnSpc>
              <a:buNone/>
            </a:pPr>
            <a:r>
              <a:rPr lang="en-US" altLang="zh-CN" sz="2800" b="1">
                <a:solidFill>
                  <a:schemeClr val="tx1"/>
                </a:solidFill>
                <a:latin typeface="楷体_GB2312" panose="02010609030101010101" pitchFamily="1" charset="-122"/>
                <a:ea typeface="楷体_GB2312" panose="02010609030101010101" pitchFamily="1" charset="-122"/>
                <a:sym typeface="+mn-ea"/>
              </a:rPr>
              <a:t>    </a:t>
            </a:r>
            <a:r>
              <a:rPr lang="zh-CN" altLang="en-US" sz="2800" b="1">
                <a:solidFill>
                  <a:schemeClr val="tx1"/>
                </a:solidFill>
                <a:latin typeface="楷体_GB2312" panose="02010609030101010101" pitchFamily="1" charset="-122"/>
                <a:ea typeface="楷体_GB2312" panose="02010609030101010101" pitchFamily="1" charset="-122"/>
                <a:sym typeface="+mn-ea"/>
              </a:rPr>
              <a:t>观察</a:t>
            </a:r>
            <a:r>
              <a:rPr lang="x-none" altLang="zh-CN" sz="2800" b="1">
                <a:solidFill>
                  <a:schemeClr val="tx1"/>
                </a:solidFill>
                <a:latin typeface="楷体_GB2312" panose="02010609030101010101" pitchFamily="1" charset="-122"/>
                <a:ea typeface="楷体_GB2312" panose="02010609030101010101" pitchFamily="1" charset="-122"/>
                <a:sym typeface="+mn-ea"/>
              </a:rPr>
              <a:t>opt</a:t>
            </a:r>
            <a:r>
              <a:rPr lang="zh-CN" altLang="x-none" sz="2800" b="1">
                <a:solidFill>
                  <a:schemeClr val="tx1"/>
                </a:solidFill>
                <a:latin typeface="楷体_GB2312" panose="02010609030101010101" pitchFamily="1" charset="-122"/>
                <a:ea typeface="楷体_GB2312" panose="02010609030101010101" pitchFamily="1" charset="-122"/>
                <a:sym typeface="+mn-ea"/>
              </a:rPr>
              <a:t>程序如何读取</a:t>
            </a:r>
            <a:r>
              <a:rPr lang="en-US" altLang="zh-CN" sz="2800" b="1">
                <a:solidFill>
                  <a:schemeClr val="tx1"/>
                </a:solidFill>
                <a:latin typeface="楷体_GB2312" panose="02010609030101010101" pitchFamily="1" charset="-122"/>
                <a:ea typeface="楷体_GB2312" panose="02010609030101010101" pitchFamily="1" charset="-122"/>
                <a:sym typeface="+mn-ea"/>
              </a:rPr>
              <a:t> </a:t>
            </a:r>
            <a:r>
              <a:rPr lang="x-none" altLang="en-US" sz="2800" b="1">
                <a:solidFill>
                  <a:schemeClr val="tx1"/>
                </a:solidFill>
                <a:latin typeface="楷体_GB2312" panose="02010609030101010101" pitchFamily="1" charset="-122"/>
                <a:ea typeface="楷体_GB2312" panose="02010609030101010101" pitchFamily="1" charset="-122"/>
                <a:sym typeface="+mn-ea"/>
              </a:rPr>
              <a:t>.ll</a:t>
            </a:r>
            <a:r>
              <a:rPr lang="en-US" altLang="x-none" sz="2800" b="1">
                <a:solidFill>
                  <a:schemeClr val="tx1"/>
                </a:solidFill>
                <a:latin typeface="楷体_GB2312" panose="02010609030101010101" pitchFamily="1" charset="-122"/>
                <a:ea typeface="楷体_GB2312" panose="02010609030101010101" pitchFamily="1" charset="-122"/>
                <a:sym typeface="+mn-ea"/>
              </a:rPr>
              <a:t> </a:t>
            </a:r>
            <a:r>
              <a:rPr lang="zh-CN" altLang="x-none" sz="2800" b="1">
                <a:solidFill>
                  <a:schemeClr val="tx1"/>
                </a:solidFill>
                <a:latin typeface="楷体_GB2312" panose="02010609030101010101" pitchFamily="1" charset="-122"/>
                <a:ea typeface="楷体_GB2312" panose="02010609030101010101" pitchFamily="1" charset="-122"/>
                <a:sym typeface="+mn-ea"/>
              </a:rPr>
              <a:t>文件并解析各条指令的</a:t>
            </a:r>
            <a:endParaRPr lang="zh-CN" altLang="x-none" sz="2800" b="1">
              <a:solidFill>
                <a:schemeClr val="tx1"/>
              </a:solidFill>
              <a:latin typeface="楷体_GB2312" panose="02010609030101010101" pitchFamily="1" charset="-122"/>
              <a:ea typeface="楷体_GB2312" panose="02010609030101010101" pitchFamily="1" charset="-122"/>
              <a:sym typeface="+mn-ea"/>
            </a:endParaRPr>
          </a:p>
          <a:p>
            <a:pPr marL="0" indent="0" eaLnBrk="1" hangingPunct="1">
              <a:lnSpc>
                <a:spcPct val="115000"/>
              </a:lnSpc>
              <a:buNone/>
            </a:pPr>
            <a:r>
              <a:rPr lang="en-US" altLang="zh-CN" sz="2800" b="1">
                <a:solidFill>
                  <a:schemeClr val="tx1"/>
                </a:solidFill>
                <a:latin typeface="楷体_GB2312" panose="02010609030101010101" pitchFamily="1" charset="-122"/>
                <a:ea typeface="楷体_GB2312" panose="02010609030101010101" pitchFamily="1" charset="-122"/>
                <a:sym typeface="+mn-ea"/>
              </a:rPr>
              <a:t>    </a:t>
            </a:r>
            <a:r>
              <a:rPr lang="zh-CN" altLang="en-US" sz="2800" b="1">
                <a:solidFill>
                  <a:schemeClr val="tx1"/>
                </a:solidFill>
                <a:latin typeface="楷体_GB2312" panose="02010609030101010101" pitchFamily="1" charset="-122"/>
                <a:ea typeface="楷体_GB2312" panose="02010609030101010101" pitchFamily="1" charset="-122"/>
                <a:sym typeface="+mn-ea"/>
              </a:rPr>
              <a:t>学习</a:t>
            </a:r>
            <a:r>
              <a:rPr lang="x-none" altLang="zh-CN" sz="2800" b="1">
                <a:solidFill>
                  <a:schemeClr val="tx1"/>
                </a:solidFill>
                <a:latin typeface="楷体_GB2312" panose="02010609030101010101" pitchFamily="1" charset="-122"/>
                <a:ea typeface="楷体_GB2312" panose="02010609030101010101" pitchFamily="1" charset="-122"/>
                <a:sym typeface="+mn-ea"/>
              </a:rPr>
              <a:t>llvm</a:t>
            </a:r>
            <a:r>
              <a:rPr lang="zh-CN" altLang="x-none" sz="2800" b="1">
                <a:solidFill>
                  <a:schemeClr val="tx1"/>
                </a:solidFill>
                <a:latin typeface="楷体_GB2312" panose="02010609030101010101" pitchFamily="1" charset="-122"/>
                <a:ea typeface="楷体_GB2312" panose="02010609030101010101" pitchFamily="1" charset="-122"/>
                <a:sym typeface="+mn-ea"/>
              </a:rPr>
              <a:t>指令中的相关数据结构</a:t>
            </a:r>
            <a:endParaRPr lang="zh-CN" altLang="x-none" sz="2800" b="1">
              <a:solidFill>
                <a:schemeClr val="tx1"/>
              </a:solidFill>
              <a:latin typeface="楷体_GB2312" panose="02010609030101010101" pitchFamily="1" charset="-122"/>
              <a:ea typeface="楷体_GB2312" panose="02010609030101010101" pitchFamily="1" charset="-122"/>
              <a:sym typeface="+mn-ea"/>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p:txBody>
          <a:bodyPr wrap="square" lIns="0" tIns="0" rIns="0" bIns="0" anchor="ctr" anchorCtr="0"/>
          <a:p>
            <a:pPr eaLnBrk="1" hangingPunct="1"/>
            <a:r>
              <a:rPr lang="zh-CN" altLang="en-US"/>
              <a:t>代码的中间表示</a:t>
            </a:r>
            <a:endParaRPr lang="zh-CN" altLang="zh-CN"/>
          </a:p>
        </p:txBody>
      </p:sp>
      <p:sp>
        <p:nvSpPr>
          <p:cNvPr id="6146"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6147"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6148"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graphicFrame>
        <p:nvGraphicFramePr>
          <p:cNvPr id="6149" name="表格 6148"/>
          <p:cNvGraphicFramePr/>
          <p:nvPr/>
        </p:nvGraphicFramePr>
        <p:xfrm>
          <a:off x="565150" y="1439863"/>
          <a:ext cx="8950325" cy="4602163"/>
        </p:xfrm>
        <a:graphic>
          <a:graphicData uri="http://schemas.openxmlformats.org/drawingml/2006/table">
            <a:tbl>
              <a:tblPr/>
              <a:tblGrid>
                <a:gridCol w="2984500"/>
                <a:gridCol w="2438400"/>
                <a:gridCol w="3527425"/>
              </a:tblGrid>
              <a:tr h="771525">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a:lnSpc>
                          <a:spcPct val="80000"/>
                        </a:lnSpc>
                        <a:buNone/>
                      </a:pPr>
                      <a:r>
                        <a:rPr lang="zh-CN" altLang="en-US" sz="2800" b="1" dirty="0">
                          <a:solidFill>
                            <a:schemeClr val="tx1"/>
                          </a:solidFill>
                          <a:latin typeface="Arial" panose="020B0604020202020204" pitchFamily="34" charset="0"/>
                          <a:cs typeface="方正书宋_GBK" charset="0"/>
                        </a:rPr>
                        <a:t>程序</a:t>
                      </a:r>
                      <a:r>
                        <a:rPr lang="en-US" altLang="zh-CN" sz="2800" b="1" dirty="0">
                          <a:solidFill>
                            <a:schemeClr val="tx1"/>
                          </a:solidFill>
                          <a:latin typeface="Arial" panose="020B0604020202020204" pitchFamily="34" charset="0"/>
                          <a:cs typeface="方正书宋_GBK" charset="0"/>
                        </a:rPr>
                        <a:t>                 </a:t>
                      </a:r>
                      <a:endParaRPr lang="en-US" altLang="zh-CN" sz="2800" b="1" dirty="0">
                        <a:solidFill>
                          <a:schemeClr val="tx1"/>
                        </a:solidFill>
                        <a:latin typeface="Arial" panose="020B0604020202020204" pitchFamily="34" charset="0"/>
                        <a:ea typeface="方正书宋_GBK" charset="0"/>
                      </a:endParaRPr>
                    </a:p>
                  </a:txBody>
                  <a:tcPr anchor="ctr" anchorCtr="0">
                    <a:lnL w="12700" cap="flat" cmpd="sng">
                      <a:solidFill>
                        <a:srgbClr val="AAE2CA"/>
                      </a:solidFill>
                      <a:prstDash val="solid"/>
                      <a:headEnd type="none" w="med" len="med"/>
                      <a:tailEnd type="none" w="med" len="med"/>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AAE2CA"/>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b="1">
                          <a:solidFill>
                            <a:schemeClr val="tx1"/>
                          </a:solidFill>
                          <a:latin typeface="Arial" panose="020B0604020202020204" pitchFamily="34" charset="0"/>
                          <a:cs typeface="方正书宋_GBK" charset="0"/>
                        </a:rPr>
                        <a:t>中间代码表示</a:t>
                      </a:r>
                      <a:endParaRPr lang="zh-CN" altLang="en-US" sz="2800" b="1">
                        <a:solidFill>
                          <a:schemeClr val="tx1"/>
                        </a:solidFill>
                        <a:latin typeface="Arial" panose="020B0604020202020204" pitchFamily="34" charset="0"/>
                        <a:ea typeface="方正书宋_GBK" charset="0"/>
                      </a:endParaRPr>
                    </a:p>
                  </a:txBody>
                  <a:tcPr anchor="ctr" anchorCtr="0">
                    <a:lnL cap="flat">
                      <a:noFill/>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AAE2CA"/>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x-none" sz="2800" b="1">
                          <a:solidFill>
                            <a:schemeClr val="tx1"/>
                          </a:solidFill>
                          <a:latin typeface="Arial" panose="020B0604020202020204" pitchFamily="34" charset="0"/>
                          <a:cs typeface="方正书宋_GBK" charset="0"/>
                        </a:rPr>
                        <a:t>数据结构</a:t>
                      </a:r>
                      <a:endParaRPr lang="zh-CN" altLang="x-none" sz="2800" b="1">
                        <a:solidFill>
                          <a:schemeClr val="tx1"/>
                        </a:solidFill>
                        <a:latin typeface="Arial" panose="020B0604020202020204" pitchFamily="34" charset="0"/>
                        <a:ea typeface="方正书宋_GBK" charset="0"/>
                      </a:endParaRPr>
                    </a:p>
                  </a:txBody>
                  <a:tcPr anchor="ctr" anchorCtr="0">
                    <a:lnL cap="flat">
                      <a:noFill/>
                    </a:lnL>
                    <a:lnR w="12700" cap="flat" cmpd="sng">
                      <a:solidFill>
                        <a:srgbClr val="AAE2CA"/>
                      </a:solidFill>
                      <a:prstDash val="solid"/>
                      <a:headEnd type="none" w="med" len="med"/>
                      <a:tailEnd type="none" w="med" len="med"/>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AAE2CA"/>
                    </a:solidFill>
                  </a:tcPr>
                </a:tc>
              </a:tr>
              <a:tr h="1068388">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a:lnSpc>
                          <a:spcPct val="80000"/>
                        </a:lnSpc>
                        <a:buNone/>
                      </a:pPr>
                      <a:r>
                        <a:rPr lang="zh-CN" altLang="en-US" sz="2800" dirty="0">
                          <a:solidFill>
                            <a:srgbClr val="000000"/>
                          </a:solidFill>
                          <a:latin typeface="Arial" panose="020B0604020202020204" pitchFamily="34" charset="0"/>
                          <a:cs typeface="方正书宋_GBK" charset="0"/>
                        </a:rPr>
                        <a:t>源文件（多个）</a:t>
                      </a:r>
                      <a:endParaRPr lang="zh-CN" altLang="en-US" sz="2800" dirty="0">
                        <a:solidFill>
                          <a:srgbClr val="000000"/>
                        </a:solidFill>
                        <a:latin typeface="Arial" panose="020B0604020202020204" pitchFamily="34" charset="0"/>
                        <a:ea typeface="方正书宋_GBK" charset="0"/>
                      </a:endParaRPr>
                    </a:p>
                  </a:txBody>
                  <a:tcPr anchor="ctr" anchorCtr="0">
                    <a:lnL w="12700" cap="flat" cmpd="sng">
                      <a:solidFill>
                        <a:srgbClr val="AAE2CA"/>
                      </a:solidFill>
                      <a:prstDash val="solid"/>
                      <a:headEnd type="none" w="med" len="med"/>
                      <a:tailEnd type="none" w="med" len="med"/>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1FAF6"/>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en-US" altLang="zh-CN" sz="2800">
                          <a:solidFill>
                            <a:srgbClr val="000000"/>
                          </a:solidFill>
                          <a:latin typeface="Times New Roman" panose="02020603050405020304" pitchFamily="2" charset="0"/>
                        </a:rPr>
                        <a:t>M</a:t>
                      </a:r>
                      <a:r>
                        <a:rPr lang="zh-CN" altLang="zh-CN" sz="2800">
                          <a:solidFill>
                            <a:srgbClr val="000000"/>
                          </a:solidFill>
                          <a:latin typeface="Times New Roman" panose="02020603050405020304" pitchFamily="2" charset="0"/>
                          <a:cs typeface="方正书宋_GBK" charset="0"/>
                        </a:rPr>
                        <a:t>odule</a:t>
                      </a:r>
                      <a:endParaRPr lang="en-US" altLang="zh-CN" sz="2800">
                        <a:solidFill>
                          <a:srgbClr val="000000"/>
                        </a:solidFill>
                        <a:latin typeface="Times New Roman" panose="02020603050405020304" pitchFamily="2" charset="0"/>
                      </a:endParaRPr>
                    </a:p>
                  </a:txBody>
                  <a:tcPr anchor="ctr" anchorCtr="0">
                    <a:lnL cap="flat">
                      <a:noFill/>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1FAF6"/>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rPr>
                        <a:t>list of Functions + Global Variables</a:t>
                      </a:r>
                      <a:endParaRPr lang="zh-CN" altLang="en-US" sz="2800">
                        <a:solidFill>
                          <a:srgbClr val="000000"/>
                        </a:solidFill>
                        <a:latin typeface="Times New Roman" panose="02020603050405020304" pitchFamily="2" charset="0"/>
                      </a:endParaRPr>
                    </a:p>
                  </a:txBody>
                  <a:tcPr anchor="ctr" anchorCtr="0">
                    <a:lnL cap="flat">
                      <a:noFill/>
                    </a:lnL>
                    <a:lnR w="12700" cap="flat" cmpd="sng">
                      <a:solidFill>
                        <a:srgbClr val="AAE2CA"/>
                      </a:solidFill>
                      <a:prstDash val="solid"/>
                      <a:headEnd type="none" w="med" len="med"/>
                      <a:tailEnd type="none" w="med" len="med"/>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1FAF6"/>
                    </a:solidFill>
                  </a:tcPr>
                </a:tc>
              </a:tr>
              <a:tr h="1033462">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a:lnSpc>
                          <a:spcPct val="80000"/>
                        </a:lnSpc>
                        <a:buNone/>
                      </a:pPr>
                      <a:r>
                        <a:rPr lang="zh-CN" altLang="en-US" sz="2800" dirty="0">
                          <a:solidFill>
                            <a:srgbClr val="000000"/>
                          </a:solidFill>
                          <a:latin typeface="Arial" panose="020B0604020202020204" pitchFamily="34" charset="0"/>
                          <a:cs typeface="方正书宋_GBK" charset="0"/>
                        </a:rPr>
                        <a:t>函数</a:t>
                      </a:r>
                      <a:endParaRPr lang="zh-CN" altLang="en-US" sz="2800" dirty="0">
                        <a:solidFill>
                          <a:srgbClr val="000000"/>
                        </a:solidFill>
                        <a:latin typeface="Arial" panose="020B0604020202020204" pitchFamily="34" charset="0"/>
                        <a:ea typeface="方正书宋_GBK" charset="0"/>
                      </a:endParaRPr>
                    </a:p>
                  </a:txBody>
                  <a:tcPr anchor="ctr" anchorCtr="0">
                    <a:lnL w="12700" cap="flat" cmpd="sng">
                      <a:solidFill>
                        <a:srgbClr val="AAE2CA"/>
                      </a:solidFill>
                      <a:prstDash val="solid"/>
                      <a:headEnd type="none" w="med" len="med"/>
                      <a:tailEnd type="none" w="med" len="med"/>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FFFFF"/>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cs typeface="方正书宋_GBK" charset="0"/>
                        </a:rPr>
                        <a:t>Function</a:t>
                      </a:r>
                      <a:endParaRPr lang="zh-CN" altLang="en-US" sz="2800">
                        <a:solidFill>
                          <a:srgbClr val="000000"/>
                        </a:solidFill>
                        <a:latin typeface="Times New Roman" panose="02020603050405020304" pitchFamily="2" charset="0"/>
                        <a:ea typeface="方正书宋_GBK" charset="0"/>
                      </a:endParaRPr>
                    </a:p>
                  </a:txBody>
                  <a:tcPr anchor="ctr" anchorCtr="0">
                    <a:lnL cap="flat">
                      <a:noFill/>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FFFFF"/>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cs typeface="方正书宋_GBK" charset="0"/>
                        </a:rPr>
                        <a:t>list of BasicBlocks + Arguments</a:t>
                      </a:r>
                      <a:endParaRPr lang="zh-CN" altLang="en-US" sz="2800">
                        <a:solidFill>
                          <a:srgbClr val="000000"/>
                        </a:solidFill>
                        <a:latin typeface="Times New Roman" panose="02020603050405020304" pitchFamily="2" charset="0"/>
                        <a:ea typeface="方正书宋_GBK" charset="0"/>
                      </a:endParaRPr>
                    </a:p>
                  </a:txBody>
                  <a:tcPr anchor="ctr" anchorCtr="0">
                    <a:lnL cap="flat">
                      <a:noFill/>
                    </a:lnL>
                    <a:lnR w="12700" cap="flat" cmpd="sng">
                      <a:solidFill>
                        <a:srgbClr val="AAE2CA"/>
                      </a:solidFill>
                      <a:prstDash val="solid"/>
                      <a:headEnd type="none" w="med" len="med"/>
                      <a:tailEnd type="none" w="med" len="med"/>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FFFFF"/>
                    </a:solidFill>
                  </a:tcPr>
                </a:tc>
              </a:tr>
              <a:tr h="844550">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a:lnSpc>
                          <a:spcPct val="80000"/>
                        </a:lnSpc>
                        <a:buNone/>
                      </a:pPr>
                      <a:r>
                        <a:rPr lang="zh-CN" altLang="en-US" sz="2800" dirty="0">
                          <a:solidFill>
                            <a:srgbClr val="000000"/>
                          </a:solidFill>
                          <a:latin typeface="Arial" panose="020B0604020202020204" pitchFamily="34" charset="0"/>
                          <a:cs typeface="方正书宋_GBK" charset="0"/>
                        </a:rPr>
                        <a:t>基本块</a:t>
                      </a:r>
                      <a:r>
                        <a:rPr lang="en-US" altLang="zh-CN" sz="2800" dirty="0">
                          <a:solidFill>
                            <a:srgbClr val="000000"/>
                          </a:solidFill>
                          <a:latin typeface="Arial" panose="020B0604020202020204" pitchFamily="34" charset="0"/>
                          <a:cs typeface="方正书宋_GBK" charset="0"/>
                        </a:rPr>
                        <a:t>/</a:t>
                      </a:r>
                      <a:r>
                        <a:rPr lang="zh-CN" altLang="en-US" sz="2800" dirty="0">
                          <a:solidFill>
                            <a:srgbClr val="000000"/>
                          </a:solidFill>
                          <a:latin typeface="Arial" panose="020B0604020202020204" pitchFamily="34" charset="0"/>
                          <a:cs typeface="方正书宋_GBK" charset="0"/>
                        </a:rPr>
                        <a:t>复合语句</a:t>
                      </a:r>
                      <a:endParaRPr lang="zh-CN" altLang="en-US" sz="2800" dirty="0">
                        <a:solidFill>
                          <a:srgbClr val="000000"/>
                        </a:solidFill>
                        <a:latin typeface="Arial" panose="020B0604020202020204" pitchFamily="34" charset="0"/>
                        <a:ea typeface="方正书宋_GBK" charset="0"/>
                      </a:endParaRPr>
                    </a:p>
                  </a:txBody>
                  <a:tcPr anchor="ctr" anchorCtr="0">
                    <a:lnL w="12700" cap="flat" cmpd="sng">
                      <a:solidFill>
                        <a:srgbClr val="AAE2CA"/>
                      </a:solidFill>
                      <a:prstDash val="solid"/>
                      <a:headEnd type="none" w="med" len="med"/>
                      <a:tailEnd type="none" w="med" len="med"/>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1FAF6"/>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cs typeface="方正书宋_GBK" charset="0"/>
                        </a:rPr>
                        <a:t>BasicBlocks </a:t>
                      </a:r>
                      <a:endParaRPr lang="zh-CN" altLang="en-US" sz="2800">
                        <a:solidFill>
                          <a:srgbClr val="000000"/>
                        </a:solidFill>
                        <a:latin typeface="Times New Roman" panose="02020603050405020304" pitchFamily="2" charset="0"/>
                        <a:ea typeface="方正书宋_GBK" charset="0"/>
                      </a:endParaRPr>
                    </a:p>
                  </a:txBody>
                  <a:tcPr anchor="ctr" anchorCtr="0">
                    <a:lnL cap="flat">
                      <a:noFill/>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1FAF6"/>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cs typeface="方正书宋_GBK" charset="0"/>
                        </a:rPr>
                        <a:t>list of Instructions</a:t>
                      </a:r>
                      <a:endParaRPr lang="zh-CN" altLang="en-US" sz="2800">
                        <a:solidFill>
                          <a:srgbClr val="000000"/>
                        </a:solidFill>
                        <a:latin typeface="Times New Roman" panose="02020603050405020304" pitchFamily="2" charset="0"/>
                        <a:ea typeface="方正书宋_GBK" charset="0"/>
                      </a:endParaRPr>
                    </a:p>
                  </a:txBody>
                  <a:tcPr anchor="ctr" anchorCtr="0">
                    <a:lnL cap="flat">
                      <a:noFill/>
                    </a:lnL>
                    <a:lnR w="12700" cap="flat" cmpd="sng">
                      <a:solidFill>
                        <a:srgbClr val="AAE2CA"/>
                      </a:solidFill>
                      <a:prstDash val="solid"/>
                      <a:headEnd type="none" w="med" len="med"/>
                      <a:tailEnd type="none" w="med" len="med"/>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1FAF6"/>
                    </a:solidFill>
                  </a:tcPr>
                </a:tc>
              </a:tr>
              <a:tr h="884238">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a:lnSpc>
                          <a:spcPct val="80000"/>
                        </a:lnSpc>
                        <a:buNone/>
                      </a:pPr>
                      <a:r>
                        <a:rPr lang="zh-CN" altLang="en-US" sz="2800" dirty="0">
                          <a:solidFill>
                            <a:srgbClr val="000000"/>
                          </a:solidFill>
                          <a:latin typeface="Arial" panose="020B0604020202020204" pitchFamily="34" charset="0"/>
                          <a:cs typeface="方正书宋_GBK" charset="0"/>
                        </a:rPr>
                        <a:t>语句</a:t>
                      </a:r>
                      <a:endParaRPr lang="zh-CN" altLang="en-US" sz="2800" dirty="0">
                        <a:solidFill>
                          <a:srgbClr val="000000"/>
                        </a:solidFill>
                        <a:latin typeface="Arial" panose="020B0604020202020204" pitchFamily="34" charset="0"/>
                        <a:ea typeface="方正书宋_GBK" charset="0"/>
                      </a:endParaRPr>
                    </a:p>
                  </a:txBody>
                  <a:tcPr anchor="ctr" anchorCtr="0">
                    <a:lnL w="12700" cap="flat" cmpd="sng">
                      <a:solidFill>
                        <a:srgbClr val="AAE2CA"/>
                      </a:solidFill>
                      <a:prstDash val="solid"/>
                      <a:headEnd type="none" w="med" len="med"/>
                      <a:tailEnd type="none" w="med" len="med"/>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FFFFF"/>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cs typeface="方正书宋_GBK" charset="0"/>
                        </a:rPr>
                        <a:t>Instruction</a:t>
                      </a:r>
                      <a:endParaRPr lang="zh-CN" altLang="en-US" sz="2800">
                        <a:solidFill>
                          <a:srgbClr val="000000"/>
                        </a:solidFill>
                        <a:latin typeface="Times New Roman" panose="02020603050405020304" pitchFamily="2" charset="0"/>
                        <a:ea typeface="方正书宋_GBK" charset="0"/>
                      </a:endParaRPr>
                    </a:p>
                  </a:txBody>
                  <a:tcPr anchor="ctr" anchorCtr="0">
                    <a:lnL cap="flat">
                      <a:noFill/>
                    </a:lnL>
                    <a:lnR cap="flat">
                      <a:noFill/>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FFFFF"/>
                    </a:solidFill>
                  </a:tcPr>
                </a:tc>
                <a:tc>
                  <a:txBody>
                    <a:bodyP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Droid Sans Fallback" panose="020B050200000000000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Droid Sans Fallback" panose="020B0502000000000001" charset="-122"/>
                          <a:cs typeface="+mn-cs"/>
                        </a:defRPr>
                      </a:lvl5pPr>
                    </a:lstStyle>
                    <a:p>
                      <a:pPr lvl="0" eaLnBrk="0" hangingPunct="0">
                        <a:buNone/>
                      </a:pPr>
                      <a:r>
                        <a:rPr lang="zh-CN" altLang="en-US" sz="2800">
                          <a:solidFill>
                            <a:srgbClr val="000000"/>
                          </a:solidFill>
                          <a:latin typeface="Times New Roman" panose="02020603050405020304" pitchFamily="2" charset="0"/>
                          <a:cs typeface="方正书宋_GBK" charset="0"/>
                        </a:rPr>
                        <a:t>Opcode + Operands</a:t>
                      </a:r>
                      <a:endParaRPr lang="zh-CN" altLang="en-US" sz="2800">
                        <a:solidFill>
                          <a:srgbClr val="000000"/>
                        </a:solidFill>
                        <a:latin typeface="Times New Roman" panose="02020603050405020304" pitchFamily="2" charset="0"/>
                        <a:ea typeface="方正书宋_GBK" charset="0"/>
                      </a:endParaRPr>
                    </a:p>
                  </a:txBody>
                  <a:tcPr anchor="ctr" anchorCtr="0">
                    <a:lnL cap="flat">
                      <a:noFill/>
                    </a:lnL>
                    <a:lnR w="12700" cap="flat" cmpd="sng">
                      <a:solidFill>
                        <a:srgbClr val="AAE2CA"/>
                      </a:solidFill>
                      <a:prstDash val="solid"/>
                      <a:headEnd type="none" w="med" len="med"/>
                      <a:tailEnd type="none" w="med" len="med"/>
                    </a:lnR>
                    <a:lnT w="12700" cap="flat" cmpd="sng">
                      <a:solidFill>
                        <a:srgbClr val="AAE2CA"/>
                      </a:solidFill>
                      <a:prstDash val="solid"/>
                      <a:headEnd type="none" w="med" len="med"/>
                      <a:tailEnd type="none" w="med" len="med"/>
                    </a:lnT>
                    <a:lnB w="12700" cap="flat" cmpd="sng">
                      <a:solidFill>
                        <a:srgbClr val="AAE2CA"/>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p:txBody>
          <a:bodyPr wrap="square" lIns="0" tIns="0" rIns="0" bIns="0" anchor="ctr" anchorCtr="0"/>
          <a:p>
            <a:pPr eaLnBrk="1" hangingPunct="1"/>
            <a:r>
              <a:rPr lang="zh-CN" altLang="en-US"/>
              <a:t>代码的中间表示</a:t>
            </a:r>
            <a:endParaRPr lang="zh-CN" altLang="zh-CN"/>
          </a:p>
        </p:txBody>
      </p:sp>
      <p:sp>
        <p:nvSpPr>
          <p:cNvPr id="7170"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7171"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7172"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期望的使用方式</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rgbClr val="000000"/>
                </a:solidFill>
                <a:latin typeface="楷体_GB2312" panose="02010609030101010101" pitchFamily="1" charset="-122"/>
                <a:ea typeface="楷体_GB2312" panose="02010609030101010101" pitchFamily="1" charset="-122"/>
              </a:rPr>
              <a:t>     </a:t>
            </a:r>
            <a:endParaRPr lang="zh-CN" altLang="en-US" sz="2400" b="1" dirty="0">
              <a:solidFill>
                <a:srgbClr val="000000"/>
              </a:solidFill>
              <a:latin typeface="楷体_GB2312" panose="02010609030101010101" pitchFamily="1" charset="-122"/>
              <a:ea typeface="楷体_GB2312" panose="02010609030101010101" pitchFamily="1" charset="-122"/>
            </a:endParaRPr>
          </a:p>
        </p:txBody>
      </p:sp>
      <p:sp>
        <p:nvSpPr>
          <p:cNvPr id="7174" name="文本框 3"/>
          <p:cNvSpPr txBox="1"/>
          <p:nvPr/>
        </p:nvSpPr>
        <p:spPr>
          <a:xfrm>
            <a:off x="900113" y="1758950"/>
            <a:ext cx="7027862" cy="2398713"/>
          </a:xfrm>
          <a:prstGeom prst="rect">
            <a:avLst/>
          </a:prstGeom>
          <a:noFill/>
          <a:ln w="9525">
            <a:noFill/>
          </a:ln>
        </p:spPr>
        <p:txBody>
          <a:bodyPr wrap="square" anchor="t" anchorCtr="0">
            <a:spAutoFit/>
          </a:bodyPr>
          <a:p>
            <a:pPr>
              <a:lnSpc>
                <a:spcPct val="150000"/>
              </a:lnSpc>
            </a:pPr>
            <a:r>
              <a:rPr lang="zh-CN" altLang="en-US" sz="2000" b="1" dirty="0">
                <a:solidFill>
                  <a:schemeClr val="tx1"/>
                </a:solidFill>
                <a:latin typeface="宋体" panose="02010600030101010101" pitchFamily="2" charset="-122"/>
                <a:ea typeface="宋体" panose="02010600030101010101" pitchFamily="2" charset="-122"/>
              </a:rPr>
              <a:t>Module &amp;M =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en-US" sz="2000" b="1" dirty="0">
                <a:solidFill>
                  <a:schemeClr val="tx1"/>
                </a:solidFill>
                <a:latin typeface="宋体" panose="02010600030101010101" pitchFamily="2" charset="-122"/>
                <a:ea typeface="宋体" panose="02010600030101010101" pitchFamily="2" charset="-122"/>
              </a:rPr>
              <a:t>for (auto iter = M.begin(); iter != M.end(); ++iter){</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rPr>
              <a:t>    </a:t>
            </a:r>
            <a:r>
              <a:rPr lang="zh-CN" altLang="en-US" sz="2000" b="1" dirty="0">
                <a:solidFill>
                  <a:schemeClr val="tx1"/>
                </a:solidFill>
                <a:latin typeface="宋体" panose="02010600030101010101" pitchFamily="2" charset="-122"/>
                <a:ea typeface="宋体" panose="02010600030101010101" pitchFamily="2" charset="-122"/>
              </a:rPr>
              <a:t>Function &amp;</a:t>
            </a:r>
            <a:r>
              <a:rPr lang="zh-CN" altLang="zh-CN" sz="2000" b="1" dirty="0">
                <a:solidFill>
                  <a:schemeClr val="tx1"/>
                </a:solidFill>
                <a:latin typeface="宋体" panose="02010600030101010101" pitchFamily="2" charset="-122"/>
                <a:ea typeface="宋体" panose="02010600030101010101" pitchFamily="2" charset="-122"/>
              </a:rPr>
              <a:t>func</a:t>
            </a:r>
            <a:r>
              <a:rPr lang="zh-CN" altLang="en-US" sz="2000" b="1" dirty="0">
                <a:solidFill>
                  <a:schemeClr val="tx1"/>
                </a:solidFill>
                <a:latin typeface="宋体" panose="02010600030101010101" pitchFamily="2" charset="-122"/>
                <a:ea typeface="宋体" panose="02010600030101010101" pitchFamily="2" charset="-122"/>
              </a:rPr>
              <a:t> = *iter;</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rPr>
              <a:t>    </a:t>
            </a:r>
            <a:r>
              <a:rPr lang="zh-CN" altLang="en-US" sz="2000" b="1" dirty="0">
                <a:solidFill>
                  <a:schemeClr val="tx1"/>
                </a:solidFill>
                <a:latin typeface="宋体" panose="02010600030101010101" pitchFamily="2" charset="-122"/>
                <a:ea typeface="宋体" panose="02010600030101010101" pitchFamily="2" charset="-122"/>
              </a:rPr>
              <a:t>// 对函数的处理</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en-US" sz="2000" b="1" dirty="0">
                <a:solidFill>
                  <a:schemeClr val="tx1"/>
                </a:solidFill>
                <a:latin typeface="宋体" panose="02010600030101010101" pitchFamily="2" charset="-122"/>
                <a:ea typeface="宋体" panose="02010600030101010101" pitchFamily="2" charset="-122"/>
              </a:rPr>
              <a:t>}</a:t>
            </a:r>
            <a:endParaRPr lang="zh-CN" altLang="en-US" sz="2000" b="1" dirty="0">
              <a:solidFill>
                <a:schemeClr val="tx1"/>
              </a:solidFill>
              <a:latin typeface="宋体" panose="02010600030101010101" pitchFamily="2" charset="-122"/>
              <a:ea typeface="宋体" panose="02010600030101010101" pitchFamily="2" charset="-122"/>
            </a:endParaRPr>
          </a:p>
        </p:txBody>
      </p:sp>
      <p:sp>
        <p:nvSpPr>
          <p:cNvPr id="7175" name="文本框 4"/>
          <p:cNvSpPr txBox="1"/>
          <p:nvPr/>
        </p:nvSpPr>
        <p:spPr>
          <a:xfrm>
            <a:off x="900113" y="4362450"/>
            <a:ext cx="8647112" cy="2400300"/>
          </a:xfrm>
          <a:prstGeom prst="rect">
            <a:avLst/>
          </a:prstGeom>
          <a:noFill/>
          <a:ln w="9525">
            <a:noFill/>
          </a:ln>
        </p:spPr>
        <p:txBody>
          <a:bodyPr wrap="square" anchor="t" anchorCtr="0">
            <a:spAutoFit/>
          </a:bodyPr>
          <a:p>
            <a:pPr>
              <a:lnSpc>
                <a:spcPct val="150000"/>
              </a:lnSpc>
            </a:pPr>
            <a:r>
              <a:rPr lang="zh-CN" altLang="en-US" sz="2000" b="1" dirty="0">
                <a:solidFill>
                  <a:schemeClr val="tx1"/>
                </a:solidFill>
                <a:latin typeface="宋体" panose="02010600030101010101" pitchFamily="2" charset="-122"/>
                <a:ea typeface="宋体" panose="02010600030101010101" pitchFamily="2" charset="-122"/>
                <a:sym typeface="方正书宋_GBK" charset="-122"/>
              </a:rPr>
              <a:t>Module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*M</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for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Module</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 = M; 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NULL</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 = iter.next()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Function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*func</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get_functions(</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对函数的处理</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sym typeface="方正书宋_GBK" charset="-122"/>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p:txBody>
          <a:bodyPr wrap="square" lIns="0" tIns="0" rIns="0" bIns="0" anchor="ctr" anchorCtr="0"/>
          <a:p>
            <a:pPr eaLnBrk="1" hangingPunct="1"/>
            <a:r>
              <a:rPr lang="zh-CN" altLang="en-US"/>
              <a:t>代码的中间表示</a:t>
            </a:r>
            <a:endParaRPr lang="zh-CN" altLang="zh-CN"/>
          </a:p>
        </p:txBody>
      </p:sp>
      <p:sp>
        <p:nvSpPr>
          <p:cNvPr id="8194"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8195"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8196"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期望的使用方式</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rgbClr val="000000"/>
                </a:solidFill>
                <a:latin typeface="楷体_GB2312" panose="02010609030101010101" pitchFamily="1" charset="-122"/>
                <a:ea typeface="楷体_GB2312" panose="02010609030101010101" pitchFamily="1" charset="-122"/>
              </a:rPr>
              <a:t>     </a:t>
            </a:r>
            <a:endParaRPr lang="zh-CN" altLang="en-US" sz="2400" b="1" dirty="0">
              <a:solidFill>
                <a:srgbClr val="000000"/>
              </a:solidFill>
              <a:latin typeface="楷体_GB2312" panose="02010609030101010101" pitchFamily="1" charset="-122"/>
              <a:ea typeface="楷体_GB2312" panose="02010609030101010101" pitchFamily="1" charset="-122"/>
            </a:endParaRPr>
          </a:p>
        </p:txBody>
      </p:sp>
      <p:sp>
        <p:nvSpPr>
          <p:cNvPr id="8198" name="文本框 3"/>
          <p:cNvSpPr txBox="1"/>
          <p:nvPr/>
        </p:nvSpPr>
        <p:spPr>
          <a:xfrm>
            <a:off x="900113" y="1758950"/>
            <a:ext cx="8202612" cy="2398713"/>
          </a:xfrm>
          <a:prstGeom prst="rect">
            <a:avLst/>
          </a:prstGeom>
          <a:noFill/>
          <a:ln w="9525">
            <a:noFill/>
          </a:ln>
        </p:spPr>
        <p:txBody>
          <a:bodyPr wrap="square" anchor="t" anchorCtr="0">
            <a:spAutoFit/>
          </a:bodyPr>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Function</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for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Function</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NULL</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 = iter.next()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BBlock</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*block</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get_blocks(</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对基本块的处理</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sym typeface="方正书宋_GBK" charset="-122"/>
            </a:endParaRPr>
          </a:p>
        </p:txBody>
      </p:sp>
      <p:sp>
        <p:nvSpPr>
          <p:cNvPr id="8199" name="文本框 4"/>
          <p:cNvSpPr txBox="1"/>
          <p:nvPr/>
        </p:nvSpPr>
        <p:spPr>
          <a:xfrm>
            <a:off x="900113" y="4362450"/>
            <a:ext cx="8647112" cy="2400300"/>
          </a:xfrm>
          <a:prstGeom prst="rect">
            <a:avLst/>
          </a:prstGeom>
          <a:noFill/>
          <a:ln w="9525">
            <a:noFill/>
          </a:ln>
        </p:spPr>
        <p:txBody>
          <a:bodyPr wrap="square" anchor="t" anchorCtr="0">
            <a:spAutoFit/>
          </a:bodyPr>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BBlock</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*B</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for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Module</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B</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NULL</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 = iter.next()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Instruction</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*inst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get_instructions(</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对指令（三地址代码</a:t>
            </a:r>
            <a:r>
              <a:rPr lang="en-US" altLang="zh-CN" sz="2000" b="1" dirty="0">
                <a:solidFill>
                  <a:schemeClr val="tx1"/>
                </a:solidFill>
                <a:latin typeface="宋体" panose="02010600030101010101" pitchFamily="2" charset="-122"/>
                <a:ea typeface="宋体" panose="02010600030101010101" pitchFamily="2" charset="-122"/>
                <a:sym typeface="方正书宋_GBK" charset="-122"/>
              </a:rPr>
              <a:t>/LLVM</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指令等）的处理</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sym typeface="方正书宋_GBK" charset="-122"/>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p:txBody>
          <a:bodyPr wrap="square" lIns="0" tIns="0" rIns="0" bIns="0" anchor="ctr" anchorCtr="0"/>
          <a:p>
            <a:pPr eaLnBrk="1" hangingPunct="1"/>
            <a:r>
              <a:rPr lang="zh-CN" altLang="en-US"/>
              <a:t>代码的中间表示</a:t>
            </a:r>
            <a:endParaRPr lang="zh-CN" altLang="zh-CN"/>
          </a:p>
        </p:txBody>
      </p:sp>
      <p:sp>
        <p:nvSpPr>
          <p:cNvPr id="9218" name="Footer Placeholder 5"/>
          <p:cNvSpPr txBox="1">
            <a:spLocks noGrp="1"/>
          </p:cNvSpPr>
          <p:nvPr/>
        </p:nvSpPr>
        <p:spPr>
          <a:xfrm>
            <a:off x="3448050" y="6886575"/>
            <a:ext cx="3194050" cy="519113"/>
          </a:xfrm>
          <a:prstGeom prst="rect">
            <a:avLst/>
          </a:prstGeom>
          <a:noFill/>
          <a:ln w="9525">
            <a:noFill/>
          </a:ln>
        </p:spPr>
        <p:txBody>
          <a:bodyPr lIns="0" tIns="0" rIns="0" bIns="0" anchor="t" anchorCtr="0"/>
          <a:p>
            <a:pPr algn="ctr" defTabSz="449580" hangingPunct="0">
              <a:lnSpc>
                <a:spcPct val="116000"/>
              </a:lnSpc>
              <a:tabLst>
                <a:tab pos="723900" algn="l"/>
                <a:tab pos="1447800" algn="l"/>
                <a:tab pos="2171700" algn="l"/>
                <a:tab pos="2895600" algn="l"/>
              </a:tabLst>
            </a:pPr>
            <a:r>
              <a:rPr lang="en-GB" altLang="en-US" sz="1000" dirty="0">
                <a:latin typeface="Comic Sans MS" panose="030F0702030302020204" pitchFamily="2" charset="0"/>
                <a:ea typeface="宋体" panose="02010600030101010101" pitchFamily="2" charset="-122"/>
              </a:rPr>
              <a:t>Zhou, Erqiang</a:t>
            </a:r>
            <a:endParaRPr lang="en-GB" altLang="en-US" sz="1000" dirty="0">
              <a:latin typeface="Comic Sans MS" panose="030F0702030302020204" pitchFamily="2" charset="0"/>
              <a:ea typeface="宋体" panose="02010600030101010101" pitchFamily="2" charset="-122"/>
            </a:endParaRPr>
          </a:p>
        </p:txBody>
      </p:sp>
      <p:sp>
        <p:nvSpPr>
          <p:cNvPr id="9219" name="Slide Number Placeholder 6"/>
          <p:cNvSpPr txBox="1">
            <a:spLocks noGrp="1"/>
          </p:cNvSpPr>
          <p:nvPr/>
        </p:nvSpPr>
        <p:spPr>
          <a:xfrm>
            <a:off x="7227888" y="6886575"/>
            <a:ext cx="2346325" cy="519113"/>
          </a:xfrm>
          <a:prstGeom prst="rect">
            <a:avLst/>
          </a:prstGeom>
          <a:noFill/>
          <a:ln w="9525">
            <a:noFill/>
          </a:ln>
        </p:spPr>
        <p:txBody>
          <a:bodyPr lIns="0" tIns="0" rIns="0" bIns="0" anchor="t" anchorCtr="0"/>
          <a:p>
            <a:pPr algn="r" defTabSz="449580" hangingPunct="0">
              <a:lnSpc>
                <a:spcPct val="116000"/>
              </a:lnSpc>
              <a:tabLst>
                <a:tab pos="723900" algn="l"/>
                <a:tab pos="1447800" algn="l"/>
                <a:tab pos="2171700" algn="l"/>
              </a:tabLst>
            </a:pPr>
            <a:fld id="{9A0DB2DC-4C9A-4742-B13C-FB6460FD3503}" type="slidenum">
              <a:rPr lang="en-GB" altLang="en-US" sz="1200" dirty="0">
                <a:latin typeface="Comic Sans MS" panose="030F0702030302020204" pitchFamily="2" charset="0"/>
                <a:ea typeface="宋体" panose="02010600030101010101" pitchFamily="2" charset="-122"/>
              </a:rPr>
            </a:fld>
            <a:endParaRPr lang="en-GB" altLang="en-US" sz="1200" dirty="0">
              <a:latin typeface="Comic Sans MS" panose="030F0702030302020204" pitchFamily="2" charset="0"/>
              <a:ea typeface="宋体" panose="02010600030101010101" pitchFamily="2" charset="-122"/>
            </a:endParaRPr>
          </a:p>
        </p:txBody>
      </p:sp>
      <p:sp>
        <p:nvSpPr>
          <p:cNvPr id="9220" name="Date Placeholder 6"/>
          <p:cNvSpPr txBox="1">
            <a:spLocks noGrp="1"/>
          </p:cNvSpPr>
          <p:nvPr/>
        </p:nvSpPr>
        <p:spPr>
          <a:xfrm>
            <a:off x="144463" y="6886575"/>
            <a:ext cx="3094037" cy="519113"/>
          </a:xfrm>
          <a:prstGeom prst="rect">
            <a:avLst/>
          </a:prstGeom>
          <a:noFill/>
          <a:ln w="9525">
            <a:noFill/>
          </a:ln>
        </p:spPr>
        <p:txBody>
          <a:bodyPr lIns="0" tIns="0" rIns="0" bIns="0" anchor="t" anchorCtr="0"/>
          <a:p>
            <a:pPr hangingPunct="0">
              <a:lnSpc>
                <a:spcPct val="116000"/>
              </a:lnSpc>
            </a:pPr>
            <a:r>
              <a:rPr lang="en-US" altLang="zh-CN" sz="1000" dirty="0">
                <a:latin typeface="Comic Sans MS" panose="030F0702030302020204" pitchFamily="2" charset="0"/>
                <a:ea typeface="宋体" panose="02010600030101010101" pitchFamily="2" charset="-122"/>
              </a:rPr>
              <a:t>School of Information and Software Engineering</a:t>
            </a:r>
            <a:endParaRPr lang="en-GB" altLang="en-US" sz="1000" dirty="0">
              <a:latin typeface="Comic Sans MS" panose="030F0702030302020204" pitchFamily="2" charset="0"/>
              <a:ea typeface="宋体" panose="02010600030101010101" pitchFamily="2" charset="-122"/>
            </a:endParaRPr>
          </a:p>
        </p:txBody>
      </p:sp>
      <p:sp>
        <p:nvSpPr>
          <p:cNvPr id="5122" name="Rectangle 3"/>
          <p:cNvSpPr>
            <a:spLocks noGrp="1"/>
          </p:cNvSpPr>
          <p:nvPr/>
        </p:nvSpPr>
        <p:spPr>
          <a:xfrm>
            <a:off x="503238" y="1512888"/>
            <a:ext cx="9069387" cy="5237162"/>
          </a:xfrm>
          <a:prstGeom prst="rect">
            <a:avLst/>
          </a:prstGeom>
          <a:noFill/>
          <a:ln w="9525">
            <a:noFill/>
          </a:ln>
        </p:spPr>
        <p:txBody>
          <a:bodyPr wrap="square" lIns="0" tIns="22680" rIns="0" bIns="0" anchor="t" anchorCtr="0"/>
          <a:p>
            <a:pPr>
              <a:lnSpc>
                <a:spcPct val="80000"/>
              </a:lnSpc>
              <a:spcAft>
                <a:spcPts val="1415"/>
              </a:spcAft>
            </a:pPr>
            <a:r>
              <a:rPr lang="zh-CN" altLang="en-US" sz="2400" b="1" dirty="0">
                <a:solidFill>
                  <a:schemeClr val="accent2"/>
                </a:solidFill>
                <a:latin typeface="宋体" panose="02010600030101010101" pitchFamily="2" charset="-122"/>
                <a:ea typeface="宋体" panose="02010600030101010101" pitchFamily="2" charset="-122"/>
              </a:rPr>
              <a:t>期望的使用方式</a:t>
            </a: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endParaRPr lang="zh-CN" altLang="en-US" sz="2400" b="1" dirty="0">
              <a:solidFill>
                <a:schemeClr val="accent2"/>
              </a:solidFill>
              <a:latin typeface="宋体" panose="02010600030101010101" pitchFamily="2" charset="-122"/>
              <a:ea typeface="宋体" panose="02010600030101010101" pitchFamily="2" charset="-122"/>
            </a:endParaRPr>
          </a:p>
          <a:p>
            <a:pPr>
              <a:lnSpc>
                <a:spcPct val="80000"/>
              </a:lnSpc>
              <a:spcAft>
                <a:spcPts val="1415"/>
              </a:spcAft>
            </a:pPr>
            <a:r>
              <a:rPr lang="zh-CN" altLang="en-US" sz="2400" b="1" dirty="0">
                <a:solidFill>
                  <a:srgbClr val="000000"/>
                </a:solidFill>
                <a:latin typeface="楷体_GB2312" panose="02010609030101010101" pitchFamily="1" charset="-122"/>
                <a:ea typeface="楷体_GB2312" panose="02010609030101010101" pitchFamily="1" charset="-122"/>
              </a:rPr>
              <a:t>     </a:t>
            </a:r>
            <a:endParaRPr lang="zh-CN" altLang="en-US" sz="2400" b="1" dirty="0">
              <a:solidFill>
                <a:srgbClr val="000000"/>
              </a:solidFill>
              <a:latin typeface="楷体_GB2312" panose="02010609030101010101" pitchFamily="1" charset="-122"/>
              <a:ea typeface="楷体_GB2312" panose="02010609030101010101" pitchFamily="1" charset="-122"/>
            </a:endParaRPr>
          </a:p>
        </p:txBody>
      </p:sp>
      <p:sp>
        <p:nvSpPr>
          <p:cNvPr id="9222" name="文本框 3"/>
          <p:cNvSpPr txBox="1"/>
          <p:nvPr/>
        </p:nvSpPr>
        <p:spPr>
          <a:xfrm>
            <a:off x="900113" y="1758950"/>
            <a:ext cx="8202612" cy="2398713"/>
          </a:xfrm>
          <a:prstGeom prst="rect">
            <a:avLst/>
          </a:prstGeom>
          <a:noFill/>
          <a:ln w="9525">
            <a:noFill/>
          </a:ln>
        </p:spPr>
        <p:txBody>
          <a:bodyPr wrap="square" anchor="t" anchorCtr="0">
            <a:spAutoFit/>
          </a:bodyPr>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Instruction</a:t>
            </a: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en-US" altLang="zh-CN" sz="2000" b="1" dirty="0">
                <a:solidFill>
                  <a:schemeClr val="tx1"/>
                </a:solidFill>
                <a:latin typeface="宋体" panose="02010600030101010101" pitchFamily="2" charset="-122"/>
                <a:ea typeface="宋体" panose="02010600030101010101" pitchFamily="2" charset="-122"/>
                <a:sym typeface="方正书宋_GBK" charset="-122"/>
              </a:rPr>
              <a:t>I</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zh-CN" sz="2000" b="1" dirty="0">
                <a:solidFill>
                  <a:schemeClr val="tx1"/>
                </a:solidFill>
                <a:latin typeface="宋体" panose="02010600030101010101" pitchFamily="2" charset="-122"/>
                <a:ea typeface="宋体" panose="02010600030101010101" pitchFamily="2" charset="-122"/>
                <a:sym typeface="方正书宋_GBK" charset="-122"/>
              </a:rPr>
              <a:t>for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Operand</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iter</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NULL</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 = iter.next()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Operand</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*operand</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 </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get_operands(</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iter</a:t>
            </a:r>
            <a:r>
              <a:rPr lang="zh-CN" altLang="zh-CN" sz="2000" b="1" dirty="0">
                <a:solidFill>
                  <a:schemeClr val="tx1"/>
                </a:solidFill>
                <a:latin typeface="宋体" panose="02010600030101010101" pitchFamily="2" charset="-122"/>
                <a:ea typeface="宋体" panose="02010600030101010101" pitchFamily="2" charset="-122"/>
                <a:sym typeface="方正书宋_GBK" charset="-122"/>
              </a:rPr>
              <a:t>)</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en-US" altLang="zh-CN" sz="2000" b="1" dirty="0">
                <a:solidFill>
                  <a:schemeClr val="tx1"/>
                </a:solidFill>
                <a:latin typeface="宋体" panose="02010600030101010101" pitchFamily="2" charset="-122"/>
                <a:ea typeface="宋体" panose="02010600030101010101" pitchFamily="2" charset="-122"/>
                <a:sym typeface="方正书宋_GBK" charset="-122"/>
              </a:rPr>
              <a:t>    </a:t>
            </a:r>
            <a:r>
              <a:rPr lang="zh-CN" altLang="en-US" sz="2000" b="1" dirty="0">
                <a:solidFill>
                  <a:schemeClr val="tx1"/>
                </a:solidFill>
                <a:latin typeface="宋体" panose="02010600030101010101" pitchFamily="2" charset="-122"/>
                <a:ea typeface="宋体" panose="02010600030101010101" pitchFamily="2" charset="-122"/>
                <a:sym typeface="方正书宋_GBK" charset="-122"/>
              </a:rPr>
              <a:t>// 对指令操作数的访问</a:t>
            </a:r>
            <a:endParaRPr lang="zh-CN" altLang="en-US" sz="2000" b="1" dirty="0">
              <a:solidFill>
                <a:schemeClr val="tx1"/>
              </a:solidFill>
              <a:latin typeface="宋体" panose="02010600030101010101" pitchFamily="2" charset="-122"/>
              <a:ea typeface="宋体" panose="02010600030101010101" pitchFamily="2" charset="-122"/>
            </a:endParaRPr>
          </a:p>
          <a:p>
            <a:pPr>
              <a:lnSpc>
                <a:spcPct val="150000"/>
              </a:lnSpc>
            </a:pPr>
            <a:r>
              <a:rPr lang="zh-CN" altLang="en-US" sz="2000" b="1" dirty="0">
                <a:solidFill>
                  <a:schemeClr val="tx1"/>
                </a:solidFill>
                <a:latin typeface="宋体" panose="02010600030101010101" pitchFamily="2" charset="-122"/>
                <a:ea typeface="宋体" panose="02010600030101010101" pitchFamily="2" charset="-122"/>
                <a:sym typeface="方正书宋_GBK" charset="-122"/>
              </a:rPr>
              <a:t>}</a:t>
            </a:r>
            <a:endParaRPr lang="zh-CN" altLang="en-US" sz="2000" b="1" dirty="0">
              <a:solidFill>
                <a:schemeClr val="tx1"/>
              </a:solidFill>
              <a:latin typeface="宋体" panose="02010600030101010101" pitchFamily="2" charset="-122"/>
              <a:ea typeface="宋体" panose="02010600030101010101" pitchFamily="2" charset="-122"/>
              <a:sym typeface="方正书宋_GBK" charset="-122"/>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方正书宋_GBK"/>
        <a:cs typeface=""/>
      </a:majorFont>
      <a:minorFont>
        <a:latin typeface="Arial"/>
        <a:ea typeface="方正书宋_GBK"/>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8105</Words>
  <Application>WPS 演示</Application>
  <PresentationFormat>Custom</PresentationFormat>
  <Paragraphs>496</Paragraphs>
  <Slides>24</Slides>
  <Notes>0</Notes>
  <HiddenSlides>0</HiddenSlides>
  <MMClips>0</MMClips>
  <ScaleCrop>false</ScaleCrop>
  <HeadingPairs>
    <vt:vector size="6" baseType="variant">
      <vt:variant>
        <vt:lpstr>已用的字体</vt:lpstr>
      </vt:variant>
      <vt:variant>
        <vt:i4>15</vt:i4>
      </vt:variant>
      <vt:variant>
        <vt:lpstr>主题</vt:lpstr>
      </vt:variant>
      <vt:variant>
        <vt:i4>4</vt:i4>
      </vt:variant>
      <vt:variant>
        <vt:lpstr>幻灯片标题</vt:lpstr>
      </vt:variant>
      <vt:variant>
        <vt:i4>24</vt:i4>
      </vt:variant>
    </vt:vector>
  </HeadingPairs>
  <TitlesOfParts>
    <vt:vector size="43" baseType="lpstr">
      <vt:lpstr>Arial</vt:lpstr>
      <vt:lpstr>宋体</vt:lpstr>
      <vt:lpstr>Wingdings</vt:lpstr>
      <vt:lpstr>Times New Roman</vt:lpstr>
      <vt:lpstr>Droid Sans Fallback</vt:lpstr>
      <vt:lpstr>Comic Sans MS</vt:lpstr>
      <vt:lpstr>DejaVu Sans</vt:lpstr>
      <vt:lpstr>微软雅黑</vt:lpstr>
      <vt:lpstr>楷体_GB2312</vt:lpstr>
      <vt:lpstr>方正书宋_GBK</vt:lpstr>
      <vt:lpstr>新宋体</vt:lpstr>
      <vt:lpstr>方正书宋_GBK</vt:lpstr>
      <vt:lpstr>Wingdings</vt:lpstr>
      <vt:lpstr>Arial Unicode MS</vt:lpstr>
      <vt:lpstr>Calibri</vt:lpstr>
      <vt:lpstr>Office Theme</vt:lpstr>
      <vt:lpstr>1_Office Theme</vt:lpstr>
      <vt:lpstr>2_Office Theme</vt:lpstr>
      <vt:lpstr>3_Office Theme</vt:lpstr>
      <vt:lpstr>编译技术实验 代码生成</vt:lpstr>
      <vt:lpstr>实验任务</vt:lpstr>
      <vt:lpstr>实验任务</vt:lpstr>
      <vt:lpstr>实验安排要求</vt:lpstr>
      <vt:lpstr>代码的中间表示</vt:lpstr>
      <vt:lpstr>代码的中间表示</vt:lpstr>
      <vt:lpstr>代码的中间表示</vt:lpstr>
      <vt:lpstr>代码的中间表示</vt:lpstr>
      <vt:lpstr>代码的中间表示</vt:lpstr>
      <vt:lpstr>LLVM User-Use-Value Relationship</vt:lpstr>
      <vt:lpstr>LLVM Value</vt:lpstr>
      <vt:lpstr>LLVM Value</vt:lpstr>
      <vt:lpstr>LLVM Value</vt:lpstr>
      <vt:lpstr>LLVM Value</vt:lpstr>
      <vt:lpstr>LLVM User-Use-Value Relationship</vt:lpstr>
      <vt:lpstr>def-use &amp; use-def chains</vt:lpstr>
      <vt:lpstr>def-use &amp; use-def chains</vt:lpstr>
      <vt:lpstr>基本操作</vt:lpstr>
      <vt:lpstr>基本操作</vt:lpstr>
      <vt:lpstr>基本操作</vt:lpstr>
      <vt:lpstr>替换删除操作</vt:lpstr>
      <vt:lpstr>替换删除操作</vt:lpstr>
      <vt:lpstr>实验任务（可选）</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Rounded Rectangles Template</dc:title>
  <dc:creator>erqiang </dc:creator>
  <dc:subject>Template</dc:subject>
  <cp:lastModifiedBy>erqiang</cp:lastModifiedBy>
  <cp:revision>382</cp:revision>
  <dcterms:created xsi:type="dcterms:W3CDTF">2023-11-22T00:26:23Z</dcterms:created>
  <dcterms:modified xsi:type="dcterms:W3CDTF">2023-11-22T00:26:23Z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2052-11.1.0.10702</vt:lpwstr>
  </property>
</Properties>
</file>