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48" r:id="rId2"/>
    <p:sldMasterId id="2147483659" r:id="rId3"/>
    <p:sldMasterId id="2147483669" r:id="rId4"/>
  </p:sldMasterIdLst>
  <p:notesMasterIdLst>
    <p:notesMasterId r:id="rId23"/>
  </p:notesMasterIdLst>
  <p:sldIdLst>
    <p:sldId id="714" r:id="rId5"/>
    <p:sldId id="710" r:id="rId6"/>
    <p:sldId id="718" r:id="rId7"/>
    <p:sldId id="717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15" r:id="rId20"/>
    <p:sldId id="731" r:id="rId21"/>
    <p:sldId id="732" r:id="rId22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4"/>
            <p14:sldId id="710"/>
            <p14:sldId id="718"/>
            <p14:sldId id="717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15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83B"/>
    <a:srgbClr val="5070D8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1" autoAdjust="0"/>
    <p:restoredTop sz="90909" autoAdjust="0"/>
  </p:normalViewPr>
  <p:slideViewPr>
    <p:cSldViewPr>
      <p:cViewPr>
        <p:scale>
          <a:sx n="150" d="100"/>
          <a:sy n="150" d="100"/>
        </p:scale>
        <p:origin x="-2004" y="21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5/16/2025</a:t>
            </a:fld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9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247774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99C950-0CDD-A035-08FD-C97C2EA2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4AAB63-BA0D-1EFC-E588-07C01114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BC10CF-4DF4-AB0D-7ECE-A28A5589B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F270B-CF5E-9E77-5076-42112E76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64A62F6-9C8C-4AF8-2097-9E4778C64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DDF1D8-13EC-9DA1-34E9-C1C120DC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2496"/>
            <a:ext cx="8229600" cy="2953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7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editor/debugg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200" b="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err="1">
                <a:solidFill>
                  <a:srgbClr val="BF5700"/>
                </a:solidFill>
              </a:rPr>
              <a:t>VSCode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</a:rPr>
              <a:t>Debugger Setup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2C9BB8A-93BF-26CA-0EBB-BEAC479D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"/>
            <a:ext cx="8686800" cy="4705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7D4DE1-7199-A3E7-F6DC-7339C94624F4}"/>
              </a:ext>
            </a:extLst>
          </p:cNvPr>
          <p:cNvSpPr/>
          <p:nvPr/>
        </p:nvSpPr>
        <p:spPr>
          <a:xfrm>
            <a:off x="2615003" y="2571750"/>
            <a:ext cx="228600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50A0D-8CE2-6C05-9C26-5CD44A561CC8}"/>
              </a:ext>
            </a:extLst>
          </p:cNvPr>
          <p:cNvSpPr txBox="1"/>
          <p:nvPr/>
        </p:nvSpPr>
        <p:spPr>
          <a:xfrm>
            <a:off x="3224603" y="2232451"/>
            <a:ext cx="4378122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Left click to the left of 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line of code to set a breakpoint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F37698-9402-C5E4-A637-EC60B254B9FC}"/>
              </a:ext>
            </a:extLst>
          </p:cNvPr>
          <p:cNvCxnSpPr>
            <a:endCxn id="15" idx="3"/>
          </p:cNvCxnSpPr>
          <p:nvPr/>
        </p:nvCxnSpPr>
        <p:spPr>
          <a:xfrm flipH="1">
            <a:off x="2843603" y="2647950"/>
            <a:ext cx="381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AA13E8-34AC-4FF3-88EE-819B7F70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0" y="438150"/>
            <a:ext cx="8695160" cy="47053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9C65D0-2131-C41B-8BCC-B87E2D92083C}"/>
              </a:ext>
            </a:extLst>
          </p:cNvPr>
          <p:cNvSpPr/>
          <p:nvPr/>
        </p:nvSpPr>
        <p:spPr>
          <a:xfrm>
            <a:off x="1371600" y="625049"/>
            <a:ext cx="228600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2EC87-B628-70F9-730D-4CBA3506451E}"/>
              </a:ext>
            </a:extLst>
          </p:cNvPr>
          <p:cNvSpPr txBox="1"/>
          <p:nvPr/>
        </p:nvSpPr>
        <p:spPr>
          <a:xfrm>
            <a:off x="1981200" y="285750"/>
            <a:ext cx="5351145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Left click the green arrow or press F5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to start the debugger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54CA8C-09B7-7505-39E5-8DA24E3463ED}"/>
              </a:ext>
            </a:extLst>
          </p:cNvPr>
          <p:cNvCxnSpPr>
            <a:endCxn id="13" idx="3"/>
          </p:cNvCxnSpPr>
          <p:nvPr/>
        </p:nvCxnSpPr>
        <p:spPr>
          <a:xfrm flipH="1">
            <a:off x="1600200" y="701249"/>
            <a:ext cx="381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14C2021-7C16-C932-F1A6-0BC167C8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3" y="438150"/>
            <a:ext cx="8678454" cy="47053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F6EE1F2-2DFC-25DF-8898-D4CF1D71E275}"/>
              </a:ext>
            </a:extLst>
          </p:cNvPr>
          <p:cNvSpPr/>
          <p:nvPr/>
        </p:nvSpPr>
        <p:spPr>
          <a:xfrm>
            <a:off x="457200" y="742950"/>
            <a:ext cx="2133600" cy="17525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2C6D26-7487-779C-FB69-400306B7CD83}"/>
              </a:ext>
            </a:extLst>
          </p:cNvPr>
          <p:cNvSpPr txBox="1"/>
          <p:nvPr/>
        </p:nvSpPr>
        <p:spPr>
          <a:xfrm>
            <a:off x="2971800" y="1388416"/>
            <a:ext cx="254390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Variables Display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6FF94-E126-7E6D-4C10-3ACCF658A625}"/>
              </a:ext>
            </a:extLst>
          </p:cNvPr>
          <p:cNvCxnSpPr>
            <a:cxnSpLocks/>
            <a:stCxn id="29" idx="1"/>
            <a:endCxn id="25" idx="3"/>
          </p:cNvCxnSpPr>
          <p:nvPr/>
        </p:nvCxnSpPr>
        <p:spPr>
          <a:xfrm flipH="1">
            <a:off x="2590800" y="1619249"/>
            <a:ext cx="38100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DB3C28C1-92F1-1487-E1A5-DC829C12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73" y="438150"/>
            <a:ext cx="8678454" cy="47053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672985F-38FF-8097-78A6-D20D2B6F09C3}"/>
              </a:ext>
            </a:extLst>
          </p:cNvPr>
          <p:cNvSpPr/>
          <p:nvPr/>
        </p:nvSpPr>
        <p:spPr>
          <a:xfrm>
            <a:off x="4191000" y="590551"/>
            <a:ext cx="838200" cy="1523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C8E8A3-51A8-F90E-AE72-B35540C6B575}"/>
              </a:ext>
            </a:extLst>
          </p:cNvPr>
          <p:cNvSpPr txBox="1"/>
          <p:nvPr/>
        </p:nvSpPr>
        <p:spPr>
          <a:xfrm>
            <a:off x="3543300" y="971550"/>
            <a:ext cx="2133600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Debugger Controls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B36360-1C0B-BFD4-DE90-20BBE05A0E86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4610100" y="742950"/>
            <a:ext cx="0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7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13D514-06BB-C427-354D-4A5C3C63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72" y="425550"/>
            <a:ext cx="8681456" cy="47065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8C3281-D1B8-062A-7060-517923124523}"/>
              </a:ext>
            </a:extLst>
          </p:cNvPr>
          <p:cNvSpPr/>
          <p:nvPr/>
        </p:nvSpPr>
        <p:spPr>
          <a:xfrm>
            <a:off x="2590800" y="3221685"/>
            <a:ext cx="152400" cy="1882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0D347-EDEF-7872-C65F-1AC684D707BC}"/>
              </a:ext>
            </a:extLst>
          </p:cNvPr>
          <p:cNvSpPr txBox="1"/>
          <p:nvPr/>
        </p:nvSpPr>
        <p:spPr>
          <a:xfrm>
            <a:off x="3048000" y="2900319"/>
            <a:ext cx="2543902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Open the Debug Console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8A5C39-7A8C-FA5B-DC14-48C122536F33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743200" y="3315818"/>
            <a:ext cx="304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0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1CA1B4-EA2F-B275-6FA2-7AFC7984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5" y="419100"/>
            <a:ext cx="8713590" cy="472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26CA95-5D4E-299C-0A59-ABD428585D85}"/>
              </a:ext>
            </a:extLst>
          </p:cNvPr>
          <p:cNvSpPr/>
          <p:nvPr/>
        </p:nvSpPr>
        <p:spPr>
          <a:xfrm>
            <a:off x="2590800" y="4933950"/>
            <a:ext cx="2286000" cy="1120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BE2BE-E450-33E5-EAAC-64F2F6303898}"/>
              </a:ext>
            </a:extLst>
          </p:cNvPr>
          <p:cNvSpPr txBox="1"/>
          <p:nvPr/>
        </p:nvSpPr>
        <p:spPr>
          <a:xfrm>
            <a:off x="1650024" y="2226737"/>
            <a:ext cx="4167551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Type “x” into the Debug Console Prompt press enter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1F428A-F0F5-0A09-CDC0-9B933F977B1B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733800" y="3057734"/>
            <a:ext cx="0" cy="18762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9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6AF48-60FB-00E9-8852-79696890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6720"/>
            <a:ext cx="8686800" cy="4705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50FD2A-EF3E-D740-73C0-4533C0A3C864}"/>
              </a:ext>
            </a:extLst>
          </p:cNvPr>
          <p:cNvSpPr/>
          <p:nvPr/>
        </p:nvSpPr>
        <p:spPr>
          <a:xfrm>
            <a:off x="2617176" y="3409950"/>
            <a:ext cx="2286000" cy="3046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94DD3-CBD1-F12D-7E52-4C1F4181BC3D}"/>
              </a:ext>
            </a:extLst>
          </p:cNvPr>
          <p:cNvSpPr txBox="1"/>
          <p:nvPr/>
        </p:nvSpPr>
        <p:spPr>
          <a:xfrm>
            <a:off x="1676400" y="1740753"/>
            <a:ext cx="4167551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“x” variable is printed to the console.  Compare this to the Variables window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26CE04-B02F-769E-93BB-2EC954FB7B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60176" y="2941082"/>
            <a:ext cx="0" cy="468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C71953-8463-97F5-7802-6C2D311CBE7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362200" y="1200150"/>
            <a:ext cx="1397976" cy="5406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399DD-73E3-83A0-D3A8-1828397509DD}"/>
              </a:ext>
            </a:extLst>
          </p:cNvPr>
          <p:cNvSpPr/>
          <p:nvPr/>
        </p:nvSpPr>
        <p:spPr>
          <a:xfrm>
            <a:off x="457200" y="1123949"/>
            <a:ext cx="1905000" cy="1524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AD128C-8F52-01D1-D9E9-317A3E7B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9101"/>
            <a:ext cx="8686800" cy="47143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50FD2A-EF3E-D740-73C0-4533C0A3C864}"/>
              </a:ext>
            </a:extLst>
          </p:cNvPr>
          <p:cNvSpPr/>
          <p:nvPr/>
        </p:nvSpPr>
        <p:spPr>
          <a:xfrm>
            <a:off x="2617175" y="3181350"/>
            <a:ext cx="2286000" cy="18515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94DD3-CBD1-F12D-7E52-4C1F4181BC3D}"/>
              </a:ext>
            </a:extLst>
          </p:cNvPr>
          <p:cNvSpPr txBox="1"/>
          <p:nvPr/>
        </p:nvSpPr>
        <p:spPr>
          <a:xfrm>
            <a:off x="1676398" y="1828621"/>
            <a:ext cx="4167551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Debug Console acts like a notebook.  Experiment with different torch functions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26CE04-B02F-769E-93BB-2EC954FB7BE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60174" y="3028950"/>
            <a:ext cx="1" cy="1524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0A1-62E7-E83A-6DB5-BA57A624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64E9-CE77-8398-3C10-0E0E1F8C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https://code.visualstudio.com/docs/editor/debugging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2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90733D-571F-354B-9453-FD1EBE4A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6" y="436293"/>
            <a:ext cx="8673548" cy="47072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82BD03-845A-A487-5BB7-EB7F91EC992E}"/>
              </a:ext>
            </a:extLst>
          </p:cNvPr>
          <p:cNvSpPr/>
          <p:nvPr/>
        </p:nvSpPr>
        <p:spPr>
          <a:xfrm>
            <a:off x="228600" y="1504950"/>
            <a:ext cx="228600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97131-B52B-9A30-F6E2-E72BA509B862}"/>
              </a:ext>
            </a:extLst>
          </p:cNvPr>
          <p:cNvSpPr txBox="1"/>
          <p:nvPr/>
        </p:nvSpPr>
        <p:spPr>
          <a:xfrm>
            <a:off x="813997" y="1352550"/>
            <a:ext cx="3830279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Open the “Extensions” Tab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F6D6A-C4CC-8C4B-F59F-E93C09F2C987}"/>
              </a:ext>
            </a:extLst>
          </p:cNvPr>
          <p:cNvCxnSpPr>
            <a:endCxn id="10" idx="3"/>
          </p:cNvCxnSpPr>
          <p:nvPr/>
        </p:nvCxnSpPr>
        <p:spPr>
          <a:xfrm flipH="1">
            <a:off x="457200" y="1581150"/>
            <a:ext cx="381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05BF7E-01EA-AEC9-CBE0-EA07BE88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01439"/>
            <a:ext cx="8763000" cy="47420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BA572D-1356-0081-DF1B-FC70C0375ED3}"/>
              </a:ext>
            </a:extLst>
          </p:cNvPr>
          <p:cNvSpPr/>
          <p:nvPr/>
        </p:nvSpPr>
        <p:spPr>
          <a:xfrm>
            <a:off x="381000" y="3562350"/>
            <a:ext cx="2234003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EBA87-41B7-8C53-5990-30D61BCF3D9F}"/>
              </a:ext>
            </a:extLst>
          </p:cNvPr>
          <p:cNvSpPr txBox="1"/>
          <p:nvPr/>
        </p:nvSpPr>
        <p:spPr>
          <a:xfrm>
            <a:off x="2996003" y="3114585"/>
            <a:ext cx="3618683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 “Python Debugger” if you don’t already have 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DE2127-1C60-47D2-7086-42F6885425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615003" y="3714750"/>
            <a:ext cx="381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24FC64-3664-1A89-2255-FADC4624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7" y="417064"/>
            <a:ext cx="8717345" cy="47264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48D93C-B05B-A762-34C9-045C77F05F44}"/>
              </a:ext>
            </a:extLst>
          </p:cNvPr>
          <p:cNvSpPr/>
          <p:nvPr/>
        </p:nvSpPr>
        <p:spPr>
          <a:xfrm>
            <a:off x="215520" y="1276350"/>
            <a:ext cx="228600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B09A47-D729-E33E-D792-C3A50AC1BABC}"/>
              </a:ext>
            </a:extLst>
          </p:cNvPr>
          <p:cNvSpPr txBox="1"/>
          <p:nvPr/>
        </p:nvSpPr>
        <p:spPr>
          <a:xfrm>
            <a:off x="800917" y="1123950"/>
            <a:ext cx="4482702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Open the “Run and Debug” Tab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73039-BB8B-7DA8-A750-788ACDE9213C}"/>
              </a:ext>
            </a:extLst>
          </p:cNvPr>
          <p:cNvCxnSpPr>
            <a:endCxn id="11" idx="3"/>
          </p:cNvCxnSpPr>
          <p:nvPr/>
        </p:nvCxnSpPr>
        <p:spPr>
          <a:xfrm flipH="1">
            <a:off x="444120" y="1352550"/>
            <a:ext cx="381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0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C69169-44E2-C8A7-ED5F-19E5EE2C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415052"/>
            <a:ext cx="8763000" cy="47466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A79BB2A-DE7A-9D18-0ED3-9FDECA114010}"/>
              </a:ext>
            </a:extLst>
          </p:cNvPr>
          <p:cNvSpPr/>
          <p:nvPr/>
        </p:nvSpPr>
        <p:spPr>
          <a:xfrm>
            <a:off x="1219200" y="971550"/>
            <a:ext cx="762000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420F9-6ACA-F7B4-09A9-30E38287B383}"/>
              </a:ext>
            </a:extLst>
          </p:cNvPr>
          <p:cNvSpPr txBox="1"/>
          <p:nvPr/>
        </p:nvSpPr>
        <p:spPr>
          <a:xfrm>
            <a:off x="2514600" y="632251"/>
            <a:ext cx="3466398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Left Click: “Create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launch.json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file”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06D9DD-26F0-4F59-6226-A27E0056C1FD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1981200" y="1047750"/>
            <a:ext cx="5334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49B7B76-3FCC-65FF-7783-B7B1DA29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38150"/>
            <a:ext cx="8915400" cy="483247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505E862-DDDB-FCD9-74BE-52B13E034145}"/>
              </a:ext>
            </a:extLst>
          </p:cNvPr>
          <p:cNvSpPr/>
          <p:nvPr/>
        </p:nvSpPr>
        <p:spPr>
          <a:xfrm>
            <a:off x="3124200" y="628650"/>
            <a:ext cx="2819400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3A315-BA31-1BF6-49C1-455DD6A99547}"/>
              </a:ext>
            </a:extLst>
          </p:cNvPr>
          <p:cNvSpPr txBox="1"/>
          <p:nvPr/>
        </p:nvSpPr>
        <p:spPr>
          <a:xfrm>
            <a:off x="2800701" y="1276350"/>
            <a:ext cx="3466398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Left Click on “Python Debugger”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1DD1C2-0196-4FF2-B86F-D4A32C5A3F85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4533900" y="781050"/>
            <a:ext cx="0" cy="495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B07F425-059B-DD6B-4359-AA366308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88500"/>
            <a:ext cx="8763000" cy="47511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C607BB0-98D2-E438-E92C-43935682035E}"/>
              </a:ext>
            </a:extLst>
          </p:cNvPr>
          <p:cNvSpPr/>
          <p:nvPr/>
        </p:nvSpPr>
        <p:spPr>
          <a:xfrm>
            <a:off x="3162300" y="857250"/>
            <a:ext cx="2819400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B9A80E-47AD-83DC-EF19-A8430B48FB76}"/>
              </a:ext>
            </a:extLst>
          </p:cNvPr>
          <p:cNvSpPr txBox="1"/>
          <p:nvPr/>
        </p:nvSpPr>
        <p:spPr>
          <a:xfrm>
            <a:off x="2838801" y="1504950"/>
            <a:ext cx="3466398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Left Click on: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“Module …”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4E682-BB71-F898-C4E3-5B864EA1BD4A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4572000" y="1009650"/>
            <a:ext cx="0" cy="4953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3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C3EF31-57C7-31A5-8424-516D0AC1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29101"/>
            <a:ext cx="8686800" cy="47143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7CAC50-9079-DD9F-EC74-73C6770A36C5}"/>
              </a:ext>
            </a:extLst>
          </p:cNvPr>
          <p:cNvSpPr/>
          <p:nvPr/>
        </p:nvSpPr>
        <p:spPr>
          <a:xfrm>
            <a:off x="3162300" y="590550"/>
            <a:ext cx="2819400" cy="152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6A6D5-9F75-D745-384E-7277F3380ACE}"/>
              </a:ext>
            </a:extLst>
          </p:cNvPr>
          <p:cNvSpPr txBox="1"/>
          <p:nvPr/>
        </p:nvSpPr>
        <p:spPr>
          <a:xfrm>
            <a:off x="2838801" y="1200150"/>
            <a:ext cx="3466398" cy="15696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 the text box type: “grader”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Press Enter on the keyboard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8A35E5-F78E-BFDF-0486-D270B059B7D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572000" y="742950"/>
            <a:ext cx="0" cy="457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7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47C252-E6B0-BE33-BA73-8E636321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45" y="438150"/>
            <a:ext cx="8678455" cy="4705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C1B3E4-4474-DF85-F840-E84698C1C258}"/>
              </a:ext>
            </a:extLst>
          </p:cNvPr>
          <p:cNvSpPr/>
          <p:nvPr/>
        </p:nvSpPr>
        <p:spPr>
          <a:xfrm>
            <a:off x="3124200" y="971550"/>
            <a:ext cx="2857500" cy="990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D19D7-FAA6-356D-2D9E-DBC3C1392469}"/>
              </a:ext>
            </a:extLst>
          </p:cNvPr>
          <p:cNvSpPr txBox="1"/>
          <p:nvPr/>
        </p:nvSpPr>
        <p:spPr>
          <a:xfrm>
            <a:off x="2266950" y="2190750"/>
            <a:ext cx="4572000" cy="156966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Add a comma to the end of: “module”: “grader”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Add a new line with: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”: [“homework”, “-v”]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80FBCC-15C0-90CA-3447-6E77807F70D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552950" y="1962150"/>
            <a:ext cx="0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53445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Dark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Light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6287</TotalTime>
  <Words>189</Words>
  <Application>Microsoft Office PowerPoint</Application>
  <PresentationFormat>On-screen Show (16:9)</PresentationFormat>
  <Paragraphs>28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16-9 Cover</vt:lpstr>
      <vt:lpstr>16-9 Dark Background</vt:lpstr>
      <vt:lpstr>16-9 Light Background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Kyle Zins</cp:lastModifiedBy>
  <cp:revision>415</cp:revision>
  <cp:lastPrinted>2011-01-24T02:49:42Z</cp:lastPrinted>
  <dcterms:created xsi:type="dcterms:W3CDTF">2011-06-30T15:04:08Z</dcterms:created>
  <dcterms:modified xsi:type="dcterms:W3CDTF">2025-05-16T17:43:45Z</dcterms:modified>
  <cp:category/>
</cp:coreProperties>
</file>