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0" r:id="rId2"/>
  </p:sldMasterIdLst>
  <p:notesMasterIdLst>
    <p:notesMasterId r:id="rId26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1" r:id="rId17"/>
    <p:sldId id="270" r:id="rId18"/>
    <p:sldId id="272" r:id="rId19"/>
    <p:sldId id="273" r:id="rId20"/>
    <p:sldId id="274" r:id="rId21"/>
    <p:sldId id="275" r:id="rId22"/>
    <p:sldId id="277" r:id="rId23"/>
    <p:sldId id="276" r:id="rId24"/>
    <p:sldId id="278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2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898" y="5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0429058-8DA8-48CD-99C7-9318DE39BA8D}" type="datetimeFigureOut">
              <a:rPr lang="en-US" smtClean="0"/>
              <a:t>2025-08-14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CFDDB9E-0234-4B28-9A7B-A36678D4BD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865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resentationgo.com/" TargetMode="External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2EE3B55F-F677-4B63-B959-080FA3852B7E}"/>
              </a:ext>
            </a:extLst>
          </p:cNvPr>
          <p:cNvSpPr/>
          <p:nvPr/>
        </p:nvSpPr>
        <p:spPr>
          <a:xfrm>
            <a:off x="0" y="0"/>
            <a:ext cx="10058400" cy="6858000"/>
          </a:xfrm>
          <a:custGeom>
            <a:avLst/>
            <a:gdLst>
              <a:gd name="connsiteX0" fmla="*/ 8494919 w 10058400"/>
              <a:gd name="connsiteY0" fmla="*/ 0 h 6858000"/>
              <a:gd name="connsiteX1" fmla="*/ 9660112 w 10058400"/>
              <a:gd name="connsiteY1" fmla="*/ 0 h 6858000"/>
              <a:gd name="connsiteX2" fmla="*/ 7355681 w 10058400"/>
              <a:gd name="connsiteY2" fmla="*/ 2424112 h 6858000"/>
              <a:gd name="connsiteX3" fmla="*/ 7362167 w 10058400"/>
              <a:gd name="connsiteY3" fmla="*/ 2410312 h 6858000"/>
              <a:gd name="connsiteX4" fmla="*/ 7338441 w 10058400"/>
              <a:gd name="connsiteY4" fmla="*/ 2435201 h 6858000"/>
              <a:gd name="connsiteX5" fmla="*/ 10058400 w 10058400"/>
              <a:gd name="connsiteY5" fmla="*/ 6041366 h 6858000"/>
              <a:gd name="connsiteX6" fmla="*/ 9573175 w 10058400"/>
              <a:gd name="connsiteY6" fmla="*/ 6858000 h 6858000"/>
              <a:gd name="connsiteX7" fmla="*/ 0 w 10058400"/>
              <a:gd name="connsiteY7" fmla="*/ 6858000 h 6858000"/>
              <a:gd name="connsiteX8" fmla="*/ 0 w 10058400"/>
              <a:gd name="connsiteY8" fmla="*/ 1 h 6858000"/>
              <a:gd name="connsiteX9" fmla="*/ 8494919 w 10058400"/>
              <a:gd name="connsiteY9" fmla="*/ 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058400" h="6858000">
                <a:moveTo>
                  <a:pt x="8494919" y="0"/>
                </a:moveTo>
                <a:lnTo>
                  <a:pt x="9660112" y="0"/>
                </a:lnTo>
                <a:lnTo>
                  <a:pt x="7355681" y="2424112"/>
                </a:lnTo>
                <a:lnTo>
                  <a:pt x="7362167" y="2410312"/>
                </a:lnTo>
                <a:lnTo>
                  <a:pt x="7338441" y="2435201"/>
                </a:lnTo>
                <a:lnTo>
                  <a:pt x="10058400" y="6041366"/>
                </a:lnTo>
                <a:lnTo>
                  <a:pt x="9573175" y="6858000"/>
                </a:lnTo>
                <a:lnTo>
                  <a:pt x="0" y="6858000"/>
                </a:lnTo>
                <a:lnTo>
                  <a:pt x="0" y="1"/>
                </a:lnTo>
                <a:lnTo>
                  <a:pt x="8494919" y="1"/>
                </a:lnTo>
                <a:close/>
              </a:path>
            </a:pathLst>
          </a:custGeom>
          <a:gradFill flip="none" rotWithShape="1">
            <a:gsLst>
              <a:gs pos="0">
                <a:schemeClr val="accent2">
                  <a:lumMod val="67000"/>
                </a:schemeClr>
              </a:gs>
              <a:gs pos="48000">
                <a:schemeClr val="accent2">
                  <a:lumMod val="97000"/>
                  <a:lumOff val="3000"/>
                </a:schemeClr>
              </a:gs>
              <a:gs pos="100000">
                <a:schemeClr val="accent2">
                  <a:lumMod val="60000"/>
                  <a:lumOff val="40000"/>
                </a:schemeClr>
              </a:gs>
            </a:gsLst>
            <a:lin ang="0" scaled="0"/>
            <a:tileRect/>
          </a:gradFill>
          <a:ln w="12700">
            <a:miter lim="400000"/>
          </a:ln>
        </p:spPr>
        <p:txBody>
          <a:bodyPr wrap="square" lIns="38100" tIns="38100" rIns="38100" bIns="38100" anchor="ctr">
            <a:noAutofit/>
          </a:bodyPr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" name="Shape">
            <a:extLst>
              <a:ext uri="{FF2B5EF4-FFF2-40B4-BE49-F238E27FC236}">
                <a16:creationId xmlns:a16="http://schemas.microsoft.com/office/drawing/2014/main" id="{5E674812-0E69-C74D-9C92-612EC5A8FB02}"/>
              </a:ext>
            </a:extLst>
          </p:cNvPr>
          <p:cNvSpPr/>
          <p:nvPr/>
        </p:nvSpPr>
        <p:spPr>
          <a:xfrm>
            <a:off x="1143000" y="0"/>
            <a:ext cx="9611360" cy="68694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469" y="12299"/>
                </a:moveTo>
                <a:cubicBezTo>
                  <a:pt x="21446" y="12299"/>
                  <a:pt x="21426" y="12307"/>
                  <a:pt x="21409" y="12319"/>
                </a:cubicBezTo>
                <a:lnTo>
                  <a:pt x="18546" y="6210"/>
                </a:lnTo>
                <a:cubicBezTo>
                  <a:pt x="18575" y="6174"/>
                  <a:pt x="18595" y="6126"/>
                  <a:pt x="18595" y="6066"/>
                </a:cubicBezTo>
                <a:cubicBezTo>
                  <a:pt x="18595" y="5978"/>
                  <a:pt x="18552" y="5910"/>
                  <a:pt x="18495" y="5886"/>
                </a:cubicBezTo>
                <a:lnTo>
                  <a:pt x="19125" y="72"/>
                </a:lnTo>
                <a:lnTo>
                  <a:pt x="19111" y="68"/>
                </a:lnTo>
                <a:lnTo>
                  <a:pt x="19100" y="56"/>
                </a:lnTo>
                <a:lnTo>
                  <a:pt x="14005" y="7547"/>
                </a:lnTo>
                <a:cubicBezTo>
                  <a:pt x="13985" y="7527"/>
                  <a:pt x="13962" y="7511"/>
                  <a:pt x="13937" y="7511"/>
                </a:cubicBezTo>
                <a:lnTo>
                  <a:pt x="13791" y="40"/>
                </a:lnTo>
                <a:lnTo>
                  <a:pt x="13791" y="0"/>
                </a:lnTo>
                <a:lnTo>
                  <a:pt x="9313" y="4680"/>
                </a:lnTo>
                <a:cubicBezTo>
                  <a:pt x="9290" y="4644"/>
                  <a:pt x="9256" y="4620"/>
                  <a:pt x="9216" y="4620"/>
                </a:cubicBezTo>
                <a:cubicBezTo>
                  <a:pt x="9196" y="4620"/>
                  <a:pt x="9176" y="4628"/>
                  <a:pt x="9159" y="4640"/>
                </a:cubicBezTo>
                <a:lnTo>
                  <a:pt x="7135" y="32"/>
                </a:lnTo>
                <a:lnTo>
                  <a:pt x="7110" y="52"/>
                </a:lnTo>
                <a:lnTo>
                  <a:pt x="9136" y="4660"/>
                </a:lnTo>
                <a:cubicBezTo>
                  <a:pt x="9105" y="4692"/>
                  <a:pt x="9085" y="4748"/>
                  <a:pt x="9085" y="4808"/>
                </a:cubicBezTo>
                <a:cubicBezTo>
                  <a:pt x="9085" y="4816"/>
                  <a:pt x="9085" y="4824"/>
                  <a:pt x="9088" y="4832"/>
                </a:cubicBezTo>
                <a:lnTo>
                  <a:pt x="4995" y="6246"/>
                </a:lnTo>
                <a:cubicBezTo>
                  <a:pt x="4992" y="6150"/>
                  <a:pt x="4935" y="6070"/>
                  <a:pt x="4866" y="6070"/>
                </a:cubicBezTo>
                <a:lnTo>
                  <a:pt x="4504" y="36"/>
                </a:lnTo>
                <a:lnTo>
                  <a:pt x="4475" y="40"/>
                </a:lnTo>
                <a:lnTo>
                  <a:pt x="4838" y="6074"/>
                </a:lnTo>
                <a:cubicBezTo>
                  <a:pt x="4778" y="6090"/>
                  <a:pt x="4729" y="6166"/>
                  <a:pt x="4729" y="6258"/>
                </a:cubicBezTo>
                <a:cubicBezTo>
                  <a:pt x="4729" y="6282"/>
                  <a:pt x="4732" y="6305"/>
                  <a:pt x="4741" y="6329"/>
                </a:cubicBezTo>
                <a:lnTo>
                  <a:pt x="2440" y="6956"/>
                </a:lnTo>
                <a:cubicBezTo>
                  <a:pt x="2429" y="6904"/>
                  <a:pt x="2403" y="6865"/>
                  <a:pt x="2369" y="6841"/>
                </a:cubicBezTo>
                <a:lnTo>
                  <a:pt x="3919" y="40"/>
                </a:lnTo>
                <a:lnTo>
                  <a:pt x="3890" y="28"/>
                </a:lnTo>
                <a:lnTo>
                  <a:pt x="2340" y="6829"/>
                </a:lnTo>
                <a:cubicBezTo>
                  <a:pt x="2332" y="6825"/>
                  <a:pt x="2323" y="6825"/>
                  <a:pt x="2315" y="6825"/>
                </a:cubicBezTo>
                <a:cubicBezTo>
                  <a:pt x="2300" y="6825"/>
                  <a:pt x="2286" y="6829"/>
                  <a:pt x="2272" y="6837"/>
                </a:cubicBezTo>
                <a:lnTo>
                  <a:pt x="26" y="16"/>
                </a:lnTo>
                <a:lnTo>
                  <a:pt x="0" y="32"/>
                </a:lnTo>
                <a:lnTo>
                  <a:pt x="2246" y="6853"/>
                </a:lnTo>
                <a:cubicBezTo>
                  <a:pt x="2206" y="6885"/>
                  <a:pt x="2181" y="6944"/>
                  <a:pt x="2181" y="7012"/>
                </a:cubicBezTo>
                <a:cubicBezTo>
                  <a:pt x="2181" y="7116"/>
                  <a:pt x="2240" y="7196"/>
                  <a:pt x="2312" y="7196"/>
                </a:cubicBezTo>
                <a:cubicBezTo>
                  <a:pt x="2383" y="7196"/>
                  <a:pt x="2443" y="7112"/>
                  <a:pt x="2443" y="7012"/>
                </a:cubicBezTo>
                <a:cubicBezTo>
                  <a:pt x="2443" y="7008"/>
                  <a:pt x="2443" y="7000"/>
                  <a:pt x="2443" y="6996"/>
                </a:cubicBezTo>
                <a:lnTo>
                  <a:pt x="4752" y="6361"/>
                </a:lnTo>
                <a:cubicBezTo>
                  <a:pt x="4775" y="6409"/>
                  <a:pt x="4815" y="6437"/>
                  <a:pt x="4861" y="6437"/>
                </a:cubicBezTo>
                <a:cubicBezTo>
                  <a:pt x="4872" y="6437"/>
                  <a:pt x="4883" y="6433"/>
                  <a:pt x="4892" y="6429"/>
                </a:cubicBezTo>
                <a:lnTo>
                  <a:pt x="7178" y="12655"/>
                </a:lnTo>
                <a:cubicBezTo>
                  <a:pt x="7144" y="12687"/>
                  <a:pt x="7124" y="12743"/>
                  <a:pt x="7124" y="12803"/>
                </a:cubicBezTo>
                <a:cubicBezTo>
                  <a:pt x="7124" y="12906"/>
                  <a:pt x="7184" y="12986"/>
                  <a:pt x="7255" y="12986"/>
                </a:cubicBezTo>
                <a:cubicBezTo>
                  <a:pt x="7329" y="12986"/>
                  <a:pt x="7386" y="12902"/>
                  <a:pt x="7386" y="12803"/>
                </a:cubicBezTo>
                <a:lnTo>
                  <a:pt x="11003" y="12311"/>
                </a:lnTo>
                <a:cubicBezTo>
                  <a:pt x="11008" y="12403"/>
                  <a:pt x="11065" y="12479"/>
                  <a:pt x="11134" y="12479"/>
                </a:cubicBezTo>
                <a:cubicBezTo>
                  <a:pt x="11145" y="12479"/>
                  <a:pt x="11157" y="12475"/>
                  <a:pt x="11165" y="12475"/>
                </a:cubicBezTo>
                <a:lnTo>
                  <a:pt x="13303" y="21588"/>
                </a:lnTo>
                <a:lnTo>
                  <a:pt x="13332" y="21576"/>
                </a:lnTo>
                <a:lnTo>
                  <a:pt x="11197" y="12463"/>
                </a:lnTo>
                <a:cubicBezTo>
                  <a:pt x="11220" y="12447"/>
                  <a:pt x="11240" y="12419"/>
                  <a:pt x="11254" y="12387"/>
                </a:cubicBezTo>
                <a:lnTo>
                  <a:pt x="19908" y="18944"/>
                </a:lnTo>
                <a:cubicBezTo>
                  <a:pt x="19905" y="18960"/>
                  <a:pt x="19902" y="18980"/>
                  <a:pt x="19902" y="19000"/>
                </a:cubicBezTo>
                <a:cubicBezTo>
                  <a:pt x="19902" y="19032"/>
                  <a:pt x="19908" y="19060"/>
                  <a:pt x="19919" y="19088"/>
                </a:cubicBezTo>
                <a:lnTo>
                  <a:pt x="16742" y="21564"/>
                </a:lnTo>
                <a:lnTo>
                  <a:pt x="16757" y="21600"/>
                </a:lnTo>
                <a:lnTo>
                  <a:pt x="19933" y="19120"/>
                </a:lnTo>
                <a:cubicBezTo>
                  <a:pt x="19942" y="19132"/>
                  <a:pt x="19950" y="19144"/>
                  <a:pt x="19959" y="19156"/>
                </a:cubicBezTo>
                <a:lnTo>
                  <a:pt x="18931" y="21572"/>
                </a:lnTo>
                <a:lnTo>
                  <a:pt x="18957" y="21592"/>
                </a:lnTo>
                <a:lnTo>
                  <a:pt x="19985" y="19172"/>
                </a:lnTo>
                <a:cubicBezTo>
                  <a:pt x="19999" y="19180"/>
                  <a:pt x="20016" y="19184"/>
                  <a:pt x="20033" y="19184"/>
                </a:cubicBezTo>
                <a:lnTo>
                  <a:pt x="20033" y="19184"/>
                </a:lnTo>
                <a:lnTo>
                  <a:pt x="20047" y="19188"/>
                </a:lnTo>
                <a:lnTo>
                  <a:pt x="20050" y="19180"/>
                </a:lnTo>
                <a:cubicBezTo>
                  <a:pt x="20116" y="19168"/>
                  <a:pt x="20167" y="19092"/>
                  <a:pt x="20167" y="18996"/>
                </a:cubicBezTo>
                <a:cubicBezTo>
                  <a:pt x="20167" y="18940"/>
                  <a:pt x="20147" y="18889"/>
                  <a:pt x="20119" y="18857"/>
                </a:cubicBezTo>
                <a:lnTo>
                  <a:pt x="21446" y="12663"/>
                </a:lnTo>
                <a:cubicBezTo>
                  <a:pt x="21454" y="12667"/>
                  <a:pt x="21463" y="12667"/>
                  <a:pt x="21469" y="12667"/>
                </a:cubicBezTo>
                <a:cubicBezTo>
                  <a:pt x="21543" y="12667"/>
                  <a:pt x="21600" y="12583"/>
                  <a:pt x="21600" y="12483"/>
                </a:cubicBezTo>
                <a:cubicBezTo>
                  <a:pt x="21600" y="12383"/>
                  <a:pt x="21540" y="12299"/>
                  <a:pt x="21469" y="12299"/>
                </a:cubicBezTo>
                <a:close/>
                <a:moveTo>
                  <a:pt x="21383" y="12339"/>
                </a:moveTo>
                <a:cubicBezTo>
                  <a:pt x="21372" y="12351"/>
                  <a:pt x="21360" y="12367"/>
                  <a:pt x="21355" y="12387"/>
                </a:cubicBezTo>
                <a:lnTo>
                  <a:pt x="14048" y="7751"/>
                </a:lnTo>
                <a:cubicBezTo>
                  <a:pt x="14054" y="7731"/>
                  <a:pt x="14057" y="7715"/>
                  <a:pt x="14057" y="7695"/>
                </a:cubicBezTo>
                <a:cubicBezTo>
                  <a:pt x="14057" y="7687"/>
                  <a:pt x="14057" y="7679"/>
                  <a:pt x="14054" y="7667"/>
                </a:cubicBezTo>
                <a:lnTo>
                  <a:pt x="18338" y="6130"/>
                </a:lnTo>
                <a:cubicBezTo>
                  <a:pt x="18358" y="6202"/>
                  <a:pt x="18403" y="6250"/>
                  <a:pt x="18460" y="6250"/>
                </a:cubicBezTo>
                <a:cubicBezTo>
                  <a:pt x="18483" y="6250"/>
                  <a:pt x="18503" y="6242"/>
                  <a:pt x="18520" y="6230"/>
                </a:cubicBezTo>
                <a:lnTo>
                  <a:pt x="21383" y="12339"/>
                </a:lnTo>
                <a:close/>
                <a:moveTo>
                  <a:pt x="11137" y="12112"/>
                </a:moveTo>
                <a:cubicBezTo>
                  <a:pt x="11068" y="12112"/>
                  <a:pt x="11014" y="12184"/>
                  <a:pt x="11005" y="12276"/>
                </a:cubicBezTo>
                <a:lnTo>
                  <a:pt x="7386" y="12767"/>
                </a:lnTo>
                <a:cubicBezTo>
                  <a:pt x="7378" y="12707"/>
                  <a:pt x="7347" y="12655"/>
                  <a:pt x="7307" y="12635"/>
                </a:cubicBezTo>
                <a:lnTo>
                  <a:pt x="9187" y="4988"/>
                </a:lnTo>
                <a:cubicBezTo>
                  <a:pt x="9196" y="4992"/>
                  <a:pt x="9207" y="4992"/>
                  <a:pt x="9216" y="4992"/>
                </a:cubicBezTo>
                <a:cubicBezTo>
                  <a:pt x="9264" y="4992"/>
                  <a:pt x="9307" y="4956"/>
                  <a:pt x="9330" y="4900"/>
                </a:cubicBezTo>
                <a:lnTo>
                  <a:pt x="13797" y="7639"/>
                </a:lnTo>
                <a:cubicBezTo>
                  <a:pt x="13794" y="7655"/>
                  <a:pt x="13791" y="7675"/>
                  <a:pt x="13791" y="7695"/>
                </a:cubicBezTo>
                <a:cubicBezTo>
                  <a:pt x="13791" y="7743"/>
                  <a:pt x="13805" y="7791"/>
                  <a:pt x="13828" y="7823"/>
                </a:cubicBezTo>
                <a:lnTo>
                  <a:pt x="11205" y="12140"/>
                </a:lnTo>
                <a:cubicBezTo>
                  <a:pt x="11182" y="12124"/>
                  <a:pt x="11162" y="12112"/>
                  <a:pt x="11137" y="12112"/>
                </a:cubicBezTo>
                <a:close/>
                <a:moveTo>
                  <a:pt x="18460" y="5878"/>
                </a:moveTo>
                <a:cubicBezTo>
                  <a:pt x="18386" y="5878"/>
                  <a:pt x="18329" y="5962"/>
                  <a:pt x="18329" y="6062"/>
                </a:cubicBezTo>
                <a:cubicBezTo>
                  <a:pt x="18329" y="6070"/>
                  <a:pt x="18329" y="6078"/>
                  <a:pt x="18332" y="6090"/>
                </a:cubicBezTo>
                <a:lnTo>
                  <a:pt x="14048" y="7627"/>
                </a:lnTo>
                <a:cubicBezTo>
                  <a:pt x="14042" y="7607"/>
                  <a:pt x="14034" y="7587"/>
                  <a:pt x="14025" y="7571"/>
                </a:cubicBezTo>
                <a:lnTo>
                  <a:pt x="19091" y="128"/>
                </a:lnTo>
                <a:lnTo>
                  <a:pt x="18466" y="5878"/>
                </a:lnTo>
                <a:cubicBezTo>
                  <a:pt x="18466" y="5878"/>
                  <a:pt x="18463" y="5878"/>
                  <a:pt x="18460" y="5878"/>
                </a:cubicBezTo>
                <a:close/>
                <a:moveTo>
                  <a:pt x="13763" y="80"/>
                </a:moveTo>
                <a:lnTo>
                  <a:pt x="13905" y="7511"/>
                </a:lnTo>
                <a:cubicBezTo>
                  <a:pt x="13862" y="7519"/>
                  <a:pt x="13828" y="7555"/>
                  <a:pt x="13808" y="7603"/>
                </a:cubicBezTo>
                <a:lnTo>
                  <a:pt x="9342" y="4864"/>
                </a:lnTo>
                <a:cubicBezTo>
                  <a:pt x="9344" y="4848"/>
                  <a:pt x="9347" y="4828"/>
                  <a:pt x="9347" y="4808"/>
                </a:cubicBezTo>
                <a:cubicBezTo>
                  <a:pt x="9347" y="4772"/>
                  <a:pt x="9339" y="4740"/>
                  <a:pt x="9327" y="4712"/>
                </a:cubicBezTo>
                <a:lnTo>
                  <a:pt x="13763" y="80"/>
                </a:lnTo>
                <a:close/>
                <a:moveTo>
                  <a:pt x="4921" y="6413"/>
                </a:moveTo>
                <a:cubicBezTo>
                  <a:pt x="4958" y="6389"/>
                  <a:pt x="4983" y="6341"/>
                  <a:pt x="4992" y="6282"/>
                </a:cubicBezTo>
                <a:lnTo>
                  <a:pt x="9093" y="4868"/>
                </a:lnTo>
                <a:cubicBezTo>
                  <a:pt x="9105" y="4916"/>
                  <a:pt x="9130" y="4952"/>
                  <a:pt x="9162" y="4972"/>
                </a:cubicBezTo>
                <a:lnTo>
                  <a:pt x="7281" y="12623"/>
                </a:lnTo>
                <a:cubicBezTo>
                  <a:pt x="7272" y="12623"/>
                  <a:pt x="7267" y="12619"/>
                  <a:pt x="7258" y="12619"/>
                </a:cubicBezTo>
                <a:cubicBezTo>
                  <a:pt x="7238" y="12619"/>
                  <a:pt x="7221" y="12623"/>
                  <a:pt x="7204" y="12635"/>
                </a:cubicBezTo>
                <a:lnTo>
                  <a:pt x="4921" y="6413"/>
                </a:lnTo>
                <a:close/>
                <a:moveTo>
                  <a:pt x="11262" y="12351"/>
                </a:moveTo>
                <a:cubicBezTo>
                  <a:pt x="11265" y="12335"/>
                  <a:pt x="11268" y="12315"/>
                  <a:pt x="11268" y="12299"/>
                </a:cubicBezTo>
                <a:cubicBezTo>
                  <a:pt x="11268" y="12244"/>
                  <a:pt x="11251" y="12196"/>
                  <a:pt x="11225" y="12164"/>
                </a:cubicBezTo>
                <a:lnTo>
                  <a:pt x="13848" y="7851"/>
                </a:lnTo>
                <a:cubicBezTo>
                  <a:pt x="13868" y="7871"/>
                  <a:pt x="13894" y="7883"/>
                  <a:pt x="13922" y="7883"/>
                </a:cubicBezTo>
                <a:cubicBezTo>
                  <a:pt x="13948" y="7883"/>
                  <a:pt x="13971" y="7871"/>
                  <a:pt x="13991" y="7855"/>
                </a:cubicBezTo>
                <a:lnTo>
                  <a:pt x="19936" y="18877"/>
                </a:lnTo>
                <a:cubicBezTo>
                  <a:pt x="19927" y="18889"/>
                  <a:pt x="19922" y="18900"/>
                  <a:pt x="19919" y="18912"/>
                </a:cubicBezTo>
                <a:lnTo>
                  <a:pt x="11262" y="12351"/>
                </a:lnTo>
                <a:close/>
                <a:moveTo>
                  <a:pt x="20093" y="18837"/>
                </a:moveTo>
                <a:cubicBezTo>
                  <a:pt x="20076" y="18825"/>
                  <a:pt x="20056" y="18817"/>
                  <a:pt x="20033" y="18817"/>
                </a:cubicBezTo>
                <a:cubicBezTo>
                  <a:pt x="20005" y="18817"/>
                  <a:pt x="19979" y="18829"/>
                  <a:pt x="19959" y="18849"/>
                </a:cubicBezTo>
                <a:lnTo>
                  <a:pt x="14014" y="7831"/>
                </a:lnTo>
                <a:cubicBezTo>
                  <a:pt x="14022" y="7819"/>
                  <a:pt x="14031" y="7807"/>
                  <a:pt x="14037" y="7791"/>
                </a:cubicBezTo>
                <a:lnTo>
                  <a:pt x="21343" y="12427"/>
                </a:lnTo>
                <a:cubicBezTo>
                  <a:pt x="21337" y="12447"/>
                  <a:pt x="21335" y="12463"/>
                  <a:pt x="21335" y="12483"/>
                </a:cubicBezTo>
                <a:cubicBezTo>
                  <a:pt x="21335" y="12559"/>
                  <a:pt x="21369" y="12627"/>
                  <a:pt x="21414" y="12655"/>
                </a:cubicBezTo>
                <a:lnTo>
                  <a:pt x="20093" y="18837"/>
                </a:lnTo>
                <a:close/>
              </a:path>
            </a:pathLst>
          </a:custGeom>
          <a:solidFill>
            <a:schemeClr val="bg1"/>
          </a:solidFill>
          <a:ln w="12700">
            <a:miter lim="400000"/>
          </a:ln>
        </p:spPr>
        <p:txBody>
          <a:bodyPr lIns="38100" tIns="38100" rIns="38100" bIns="38100" anchor="ctr"/>
          <a:lstStyle/>
          <a:p>
            <a:pPr>
              <a:defRPr sz="30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A2A6FDFB-46FD-4D32-A054-BC9C55F6A0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345833"/>
            <a:ext cx="5473390" cy="1537680"/>
          </a:xfrm>
        </p:spPr>
        <p:txBody>
          <a:bodyPr anchor="b"/>
          <a:lstStyle>
            <a:lvl1pPr algn="l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Subtitle 2">
            <a:extLst>
              <a:ext uri="{FF2B5EF4-FFF2-40B4-BE49-F238E27FC236}">
                <a16:creationId xmlns:a16="http://schemas.microsoft.com/office/drawing/2014/main" id="{C1F0D0AA-12EA-49AC-BF55-4B2556467E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6020038"/>
            <a:ext cx="5473390" cy="520687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accent6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8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8412EBE-5362-2049-A08A-B24554FD2ED3}"/>
              </a:ext>
            </a:extLst>
          </p:cNvPr>
          <p:cNvGrpSpPr/>
          <p:nvPr/>
        </p:nvGrpSpPr>
        <p:grpSpPr>
          <a:xfrm>
            <a:off x="8899064" y="-32658"/>
            <a:ext cx="3314708" cy="3865880"/>
            <a:chOff x="26934885" y="2924628"/>
            <a:chExt cx="3314708" cy="386588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B6043D0F-358C-804B-9735-EE9713DD3312}"/>
                </a:ext>
              </a:extLst>
            </p:cNvPr>
            <p:cNvSpPr/>
            <p:nvPr/>
          </p:nvSpPr>
          <p:spPr>
            <a:xfrm>
              <a:off x="26936700" y="2959099"/>
              <a:ext cx="3291841" cy="24853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6033" y="9525"/>
                  </a:lnTo>
                  <a:lnTo>
                    <a:pt x="13358" y="7583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61C1F00E-2C82-C744-A1F0-419D122C6224}"/>
                </a:ext>
              </a:extLst>
            </p:cNvPr>
            <p:cNvSpPr/>
            <p:nvPr/>
          </p:nvSpPr>
          <p:spPr>
            <a:xfrm>
              <a:off x="26934885" y="2924628"/>
              <a:ext cx="3314708" cy="386588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430" y="11304"/>
                  </a:moveTo>
                  <a:lnTo>
                    <a:pt x="21600" y="14064"/>
                  </a:lnTo>
                  <a:lnTo>
                    <a:pt x="13498" y="5145"/>
                  </a:lnTo>
                  <a:cubicBezTo>
                    <a:pt x="13531" y="5102"/>
                    <a:pt x="13548" y="5045"/>
                    <a:pt x="13556" y="4988"/>
                  </a:cubicBezTo>
                  <a:lnTo>
                    <a:pt x="21484" y="4329"/>
                  </a:lnTo>
                  <a:lnTo>
                    <a:pt x="21476" y="4258"/>
                  </a:lnTo>
                  <a:lnTo>
                    <a:pt x="13548" y="4917"/>
                  </a:lnTo>
                  <a:cubicBezTo>
                    <a:pt x="13531" y="4839"/>
                    <a:pt x="13481" y="4768"/>
                    <a:pt x="13415" y="4726"/>
                  </a:cubicBezTo>
                  <a:lnTo>
                    <a:pt x="14905" y="43"/>
                  </a:lnTo>
                  <a:lnTo>
                    <a:pt x="14822" y="21"/>
                  </a:lnTo>
                  <a:lnTo>
                    <a:pt x="13332" y="4683"/>
                  </a:lnTo>
                  <a:cubicBezTo>
                    <a:pt x="13283" y="4662"/>
                    <a:pt x="13225" y="4648"/>
                    <a:pt x="13159" y="4648"/>
                  </a:cubicBezTo>
                  <a:cubicBezTo>
                    <a:pt x="13059" y="4648"/>
                    <a:pt x="12968" y="4683"/>
                    <a:pt x="12902" y="4733"/>
                  </a:cubicBezTo>
                  <a:lnTo>
                    <a:pt x="3964" y="0"/>
                  </a:lnTo>
                  <a:lnTo>
                    <a:pt x="3923" y="64"/>
                  </a:lnTo>
                  <a:lnTo>
                    <a:pt x="12852" y="4790"/>
                  </a:lnTo>
                  <a:cubicBezTo>
                    <a:pt x="12811" y="4847"/>
                    <a:pt x="12786" y="4910"/>
                    <a:pt x="12786" y="4981"/>
                  </a:cubicBezTo>
                  <a:cubicBezTo>
                    <a:pt x="12786" y="4996"/>
                    <a:pt x="12786" y="5017"/>
                    <a:pt x="12794" y="5031"/>
                  </a:cubicBezTo>
                  <a:lnTo>
                    <a:pt x="6290" y="6145"/>
                  </a:lnTo>
                  <a:cubicBezTo>
                    <a:pt x="6223" y="6046"/>
                    <a:pt x="6099" y="5982"/>
                    <a:pt x="5959" y="5982"/>
                  </a:cubicBezTo>
                  <a:cubicBezTo>
                    <a:pt x="5917" y="5982"/>
                    <a:pt x="5884" y="5989"/>
                    <a:pt x="5843" y="5996"/>
                  </a:cubicBezTo>
                  <a:lnTo>
                    <a:pt x="66" y="85"/>
                  </a:lnTo>
                  <a:lnTo>
                    <a:pt x="0" y="128"/>
                  </a:lnTo>
                  <a:lnTo>
                    <a:pt x="5760" y="6024"/>
                  </a:lnTo>
                  <a:cubicBezTo>
                    <a:pt x="5644" y="6081"/>
                    <a:pt x="5570" y="6188"/>
                    <a:pt x="5570" y="6308"/>
                  </a:cubicBezTo>
                  <a:cubicBezTo>
                    <a:pt x="5570" y="6493"/>
                    <a:pt x="5743" y="6635"/>
                    <a:pt x="5950" y="6635"/>
                  </a:cubicBezTo>
                  <a:cubicBezTo>
                    <a:pt x="6157" y="6635"/>
                    <a:pt x="6331" y="6486"/>
                    <a:pt x="6331" y="6308"/>
                  </a:cubicBezTo>
                  <a:cubicBezTo>
                    <a:pt x="6331" y="6273"/>
                    <a:pt x="6323" y="6244"/>
                    <a:pt x="6314" y="6209"/>
                  </a:cubicBezTo>
                  <a:lnTo>
                    <a:pt x="12811" y="5095"/>
                  </a:lnTo>
                  <a:cubicBezTo>
                    <a:pt x="12869" y="5216"/>
                    <a:pt x="13001" y="5308"/>
                    <a:pt x="13167" y="5308"/>
                  </a:cubicBezTo>
                  <a:cubicBezTo>
                    <a:pt x="13175" y="5308"/>
                    <a:pt x="13175" y="5308"/>
                    <a:pt x="13183" y="5308"/>
                  </a:cubicBezTo>
                  <a:lnTo>
                    <a:pt x="12099" y="10835"/>
                  </a:lnTo>
                  <a:cubicBezTo>
                    <a:pt x="12091" y="10835"/>
                    <a:pt x="12083" y="10835"/>
                    <a:pt x="12074" y="10835"/>
                  </a:cubicBezTo>
                  <a:cubicBezTo>
                    <a:pt x="11859" y="10835"/>
                    <a:pt x="11694" y="10984"/>
                    <a:pt x="11694" y="11162"/>
                  </a:cubicBezTo>
                  <a:cubicBezTo>
                    <a:pt x="11694" y="11339"/>
                    <a:pt x="11868" y="11488"/>
                    <a:pt x="12074" y="11488"/>
                  </a:cubicBezTo>
                  <a:cubicBezTo>
                    <a:pt x="12149" y="11488"/>
                    <a:pt x="12215" y="11467"/>
                    <a:pt x="12273" y="11439"/>
                  </a:cubicBezTo>
                  <a:lnTo>
                    <a:pt x="21443" y="21600"/>
                  </a:lnTo>
                  <a:lnTo>
                    <a:pt x="21509" y="21557"/>
                  </a:lnTo>
                  <a:lnTo>
                    <a:pt x="12348" y="11396"/>
                  </a:lnTo>
                  <a:cubicBezTo>
                    <a:pt x="12389" y="11375"/>
                    <a:pt x="12414" y="11339"/>
                    <a:pt x="12430" y="11304"/>
                  </a:cubicBezTo>
                  <a:close/>
                  <a:moveTo>
                    <a:pt x="13283" y="5294"/>
                  </a:moveTo>
                  <a:cubicBezTo>
                    <a:pt x="13349" y="5279"/>
                    <a:pt x="13407" y="5244"/>
                    <a:pt x="13457" y="5208"/>
                  </a:cubicBezTo>
                  <a:lnTo>
                    <a:pt x="21368" y="13922"/>
                  </a:lnTo>
                  <a:lnTo>
                    <a:pt x="12463" y="11240"/>
                  </a:lnTo>
                  <a:cubicBezTo>
                    <a:pt x="12472" y="11219"/>
                    <a:pt x="12472" y="11190"/>
                    <a:pt x="12472" y="11162"/>
                  </a:cubicBezTo>
                  <a:cubicBezTo>
                    <a:pt x="12472" y="11013"/>
                    <a:pt x="12356" y="10885"/>
                    <a:pt x="12190" y="10850"/>
                  </a:cubicBezTo>
                  <a:lnTo>
                    <a:pt x="13283" y="52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489DC5E6-DDCD-4B67-B47F-0BD6C54B83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68C53B7-7FCD-400A-9752-7BFFD8BB3D7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E7BA68-4763-4751-9CF3-6869A9AE4B1C}" type="datetimeFigureOut">
              <a:rPr lang="en-US" smtClean="0"/>
              <a:t>2025-08-14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10C428BE-FED7-45A5-9425-7445C51F3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18FDE52B-46E4-490F-8D9A-1A96457A3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98806C-293F-4078-B7C0-58F0E23B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60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CA471F5-3F14-B648-B369-D8901E197537}"/>
              </a:ext>
            </a:extLst>
          </p:cNvPr>
          <p:cNvGrpSpPr/>
          <p:nvPr/>
        </p:nvGrpSpPr>
        <p:grpSpPr>
          <a:xfrm>
            <a:off x="0" y="4132301"/>
            <a:ext cx="4939197" cy="2736850"/>
            <a:chOff x="34785299" y="7099300"/>
            <a:chExt cx="4939197" cy="2736850"/>
          </a:xfrm>
        </p:grpSpPr>
        <p:sp>
          <p:nvSpPr>
            <p:cNvPr id="11" name="Shape">
              <a:extLst>
                <a:ext uri="{FF2B5EF4-FFF2-40B4-BE49-F238E27FC236}">
                  <a16:creationId xmlns:a16="http://schemas.microsoft.com/office/drawing/2014/main" id="{CEED2B57-4341-D94D-9EED-92ED0E41382A}"/>
                </a:ext>
              </a:extLst>
            </p:cNvPr>
            <p:cNvSpPr/>
            <p:nvPr/>
          </p:nvSpPr>
          <p:spPr>
            <a:xfrm>
              <a:off x="34785300" y="7340600"/>
              <a:ext cx="4196083" cy="24866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5374" y="10568"/>
                  </a:lnTo>
                  <a:lnTo>
                    <a:pt x="15337" y="7766"/>
                  </a:lnTo>
                  <a:lnTo>
                    <a:pt x="21600" y="21600"/>
                  </a:lnTo>
                  <a:lnTo>
                    <a:pt x="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Shape">
              <a:extLst>
                <a:ext uri="{FF2B5EF4-FFF2-40B4-BE49-F238E27FC236}">
                  <a16:creationId xmlns:a16="http://schemas.microsoft.com/office/drawing/2014/main" id="{AD0E9ECD-26A0-8045-A393-278562037248}"/>
                </a:ext>
              </a:extLst>
            </p:cNvPr>
            <p:cNvSpPr/>
            <p:nvPr/>
          </p:nvSpPr>
          <p:spPr>
            <a:xfrm>
              <a:off x="34785299" y="7099300"/>
              <a:ext cx="4939197" cy="273685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0" h="21600" extrusionOk="0">
                  <a:moveTo>
                    <a:pt x="21345" y="16398"/>
                  </a:moveTo>
                  <a:cubicBezTo>
                    <a:pt x="21256" y="16398"/>
                    <a:pt x="21178" y="16478"/>
                    <a:pt x="21134" y="16598"/>
                  </a:cubicBezTo>
                  <a:lnTo>
                    <a:pt x="13295" y="9071"/>
                  </a:lnTo>
                  <a:cubicBezTo>
                    <a:pt x="13306" y="9021"/>
                    <a:pt x="13312" y="8961"/>
                    <a:pt x="13312" y="8901"/>
                  </a:cubicBezTo>
                  <a:cubicBezTo>
                    <a:pt x="13312" y="8640"/>
                    <a:pt x="13195" y="8440"/>
                    <a:pt x="13057" y="8440"/>
                  </a:cubicBezTo>
                  <a:cubicBezTo>
                    <a:pt x="12918" y="8440"/>
                    <a:pt x="12801" y="8650"/>
                    <a:pt x="12801" y="8901"/>
                  </a:cubicBezTo>
                  <a:cubicBezTo>
                    <a:pt x="12801" y="8911"/>
                    <a:pt x="12801" y="8921"/>
                    <a:pt x="12801" y="8921"/>
                  </a:cubicBezTo>
                  <a:lnTo>
                    <a:pt x="4846" y="11246"/>
                  </a:lnTo>
                  <a:cubicBezTo>
                    <a:pt x="4819" y="11066"/>
                    <a:pt x="4735" y="10925"/>
                    <a:pt x="4624" y="10905"/>
                  </a:cubicBezTo>
                  <a:lnTo>
                    <a:pt x="4624" y="4029"/>
                  </a:lnTo>
                  <a:cubicBezTo>
                    <a:pt x="4752" y="3999"/>
                    <a:pt x="4852" y="3809"/>
                    <a:pt x="4852" y="3568"/>
                  </a:cubicBezTo>
                  <a:cubicBezTo>
                    <a:pt x="4852" y="3308"/>
                    <a:pt x="4735" y="3107"/>
                    <a:pt x="4596" y="3107"/>
                  </a:cubicBezTo>
                  <a:cubicBezTo>
                    <a:pt x="4485" y="3107"/>
                    <a:pt x="4397" y="3227"/>
                    <a:pt x="4358" y="3398"/>
                  </a:cubicBezTo>
                  <a:lnTo>
                    <a:pt x="39" y="0"/>
                  </a:lnTo>
                  <a:lnTo>
                    <a:pt x="17" y="90"/>
                  </a:lnTo>
                  <a:lnTo>
                    <a:pt x="4341" y="3498"/>
                  </a:lnTo>
                  <a:cubicBezTo>
                    <a:pt x="4341" y="3518"/>
                    <a:pt x="4336" y="3548"/>
                    <a:pt x="4336" y="3568"/>
                  </a:cubicBezTo>
                  <a:cubicBezTo>
                    <a:pt x="4336" y="3809"/>
                    <a:pt x="4435" y="3999"/>
                    <a:pt x="4563" y="4029"/>
                  </a:cubicBezTo>
                  <a:lnTo>
                    <a:pt x="4563" y="10905"/>
                  </a:lnTo>
                  <a:cubicBezTo>
                    <a:pt x="4519" y="10915"/>
                    <a:pt x="4480" y="10935"/>
                    <a:pt x="4447" y="10985"/>
                  </a:cubicBezTo>
                  <a:lnTo>
                    <a:pt x="44" y="1784"/>
                  </a:lnTo>
                  <a:lnTo>
                    <a:pt x="0" y="1854"/>
                  </a:lnTo>
                  <a:lnTo>
                    <a:pt x="4402" y="11056"/>
                  </a:lnTo>
                  <a:cubicBezTo>
                    <a:pt x="4358" y="11136"/>
                    <a:pt x="4330" y="11246"/>
                    <a:pt x="4330" y="11376"/>
                  </a:cubicBezTo>
                  <a:cubicBezTo>
                    <a:pt x="4330" y="11386"/>
                    <a:pt x="4330" y="11396"/>
                    <a:pt x="4330" y="11396"/>
                  </a:cubicBezTo>
                  <a:lnTo>
                    <a:pt x="17" y="12639"/>
                  </a:lnTo>
                  <a:lnTo>
                    <a:pt x="28" y="12739"/>
                  </a:lnTo>
                  <a:lnTo>
                    <a:pt x="4341" y="11497"/>
                  </a:lnTo>
                  <a:cubicBezTo>
                    <a:pt x="4358" y="11617"/>
                    <a:pt x="4402" y="11717"/>
                    <a:pt x="4463" y="11777"/>
                  </a:cubicBezTo>
                  <a:lnTo>
                    <a:pt x="2215" y="21400"/>
                  </a:lnTo>
                  <a:lnTo>
                    <a:pt x="2265" y="21440"/>
                  </a:lnTo>
                  <a:lnTo>
                    <a:pt x="4513" y="11817"/>
                  </a:lnTo>
                  <a:cubicBezTo>
                    <a:pt x="4535" y="11827"/>
                    <a:pt x="4563" y="11837"/>
                    <a:pt x="4585" y="11837"/>
                  </a:cubicBezTo>
                  <a:cubicBezTo>
                    <a:pt x="4663" y="11837"/>
                    <a:pt x="4730" y="11777"/>
                    <a:pt x="4780" y="11677"/>
                  </a:cubicBezTo>
                  <a:lnTo>
                    <a:pt x="8410" y="16238"/>
                  </a:lnTo>
                  <a:cubicBezTo>
                    <a:pt x="8399" y="16288"/>
                    <a:pt x="8393" y="16338"/>
                    <a:pt x="8393" y="16398"/>
                  </a:cubicBezTo>
                  <a:cubicBezTo>
                    <a:pt x="8393" y="16458"/>
                    <a:pt x="8399" y="16518"/>
                    <a:pt x="8410" y="16568"/>
                  </a:cubicBezTo>
                  <a:lnTo>
                    <a:pt x="4824" y="21379"/>
                  </a:lnTo>
                  <a:lnTo>
                    <a:pt x="4857" y="21460"/>
                  </a:lnTo>
                  <a:lnTo>
                    <a:pt x="8438" y="16659"/>
                  </a:lnTo>
                  <a:cubicBezTo>
                    <a:pt x="8482" y="16779"/>
                    <a:pt x="8560" y="16869"/>
                    <a:pt x="8654" y="16869"/>
                  </a:cubicBezTo>
                  <a:cubicBezTo>
                    <a:pt x="8654" y="16869"/>
                    <a:pt x="8660" y="16869"/>
                    <a:pt x="8660" y="16869"/>
                  </a:cubicBezTo>
                  <a:lnTo>
                    <a:pt x="9704" y="21600"/>
                  </a:lnTo>
                  <a:lnTo>
                    <a:pt x="9754" y="21560"/>
                  </a:lnTo>
                  <a:lnTo>
                    <a:pt x="8715" y="16849"/>
                  </a:lnTo>
                  <a:cubicBezTo>
                    <a:pt x="8826" y="16799"/>
                    <a:pt x="8910" y="16618"/>
                    <a:pt x="8910" y="16398"/>
                  </a:cubicBezTo>
                  <a:cubicBezTo>
                    <a:pt x="8910" y="16268"/>
                    <a:pt x="8876" y="16147"/>
                    <a:pt x="8826" y="16057"/>
                  </a:cubicBezTo>
                  <a:lnTo>
                    <a:pt x="12873" y="9251"/>
                  </a:lnTo>
                  <a:cubicBezTo>
                    <a:pt x="12918" y="9322"/>
                    <a:pt x="12979" y="9362"/>
                    <a:pt x="13040" y="9362"/>
                  </a:cubicBezTo>
                  <a:cubicBezTo>
                    <a:pt x="13045" y="9362"/>
                    <a:pt x="13051" y="9362"/>
                    <a:pt x="13051" y="9362"/>
                  </a:cubicBezTo>
                  <a:lnTo>
                    <a:pt x="14128" y="21420"/>
                  </a:lnTo>
                  <a:lnTo>
                    <a:pt x="14183" y="21400"/>
                  </a:lnTo>
                  <a:lnTo>
                    <a:pt x="13107" y="9342"/>
                  </a:lnTo>
                  <a:cubicBezTo>
                    <a:pt x="13129" y="9332"/>
                    <a:pt x="13151" y="9312"/>
                    <a:pt x="13173" y="9291"/>
                  </a:cubicBezTo>
                  <a:lnTo>
                    <a:pt x="18336" y="21470"/>
                  </a:lnTo>
                  <a:lnTo>
                    <a:pt x="18380" y="21410"/>
                  </a:lnTo>
                  <a:lnTo>
                    <a:pt x="13218" y="9231"/>
                  </a:lnTo>
                  <a:cubicBezTo>
                    <a:pt x="13229" y="9211"/>
                    <a:pt x="13245" y="9181"/>
                    <a:pt x="13251" y="9161"/>
                  </a:cubicBezTo>
                  <a:lnTo>
                    <a:pt x="21089" y="16689"/>
                  </a:lnTo>
                  <a:cubicBezTo>
                    <a:pt x="21078" y="16739"/>
                    <a:pt x="21073" y="16799"/>
                    <a:pt x="21073" y="16859"/>
                  </a:cubicBezTo>
                  <a:cubicBezTo>
                    <a:pt x="21073" y="16989"/>
                    <a:pt x="21106" y="17110"/>
                    <a:pt x="21156" y="17200"/>
                  </a:cubicBezTo>
                  <a:lnTo>
                    <a:pt x="19413" y="21390"/>
                  </a:lnTo>
                  <a:lnTo>
                    <a:pt x="19457" y="21450"/>
                  </a:lnTo>
                  <a:lnTo>
                    <a:pt x="21200" y="17260"/>
                  </a:lnTo>
                  <a:cubicBezTo>
                    <a:pt x="21239" y="17300"/>
                    <a:pt x="21284" y="17330"/>
                    <a:pt x="21333" y="17330"/>
                  </a:cubicBezTo>
                  <a:cubicBezTo>
                    <a:pt x="21478" y="17330"/>
                    <a:pt x="21589" y="17120"/>
                    <a:pt x="21589" y="16869"/>
                  </a:cubicBezTo>
                  <a:cubicBezTo>
                    <a:pt x="21600" y="16608"/>
                    <a:pt x="21483" y="16398"/>
                    <a:pt x="21345" y="16398"/>
                  </a:cubicBezTo>
                  <a:close/>
                  <a:moveTo>
                    <a:pt x="8660" y="15937"/>
                  </a:moveTo>
                  <a:cubicBezTo>
                    <a:pt x="8571" y="15937"/>
                    <a:pt x="8488" y="16027"/>
                    <a:pt x="8444" y="16157"/>
                  </a:cubicBezTo>
                  <a:lnTo>
                    <a:pt x="4819" y="11607"/>
                  </a:lnTo>
                  <a:cubicBezTo>
                    <a:pt x="4841" y="11537"/>
                    <a:pt x="4852" y="11467"/>
                    <a:pt x="4852" y="11386"/>
                  </a:cubicBezTo>
                  <a:cubicBezTo>
                    <a:pt x="4852" y="11376"/>
                    <a:pt x="4852" y="11366"/>
                    <a:pt x="4852" y="11366"/>
                  </a:cubicBezTo>
                  <a:lnTo>
                    <a:pt x="12807" y="9041"/>
                  </a:lnTo>
                  <a:cubicBezTo>
                    <a:pt x="12818" y="9101"/>
                    <a:pt x="12829" y="9151"/>
                    <a:pt x="12851" y="9191"/>
                  </a:cubicBezTo>
                  <a:lnTo>
                    <a:pt x="8793" y="16007"/>
                  </a:lnTo>
                  <a:cubicBezTo>
                    <a:pt x="8754" y="15957"/>
                    <a:pt x="8710" y="15937"/>
                    <a:pt x="8660" y="15937"/>
                  </a:cubicBez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08888851-8419-4D40-B1E3-9D279F24C7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9CCD0F33-6122-4DA2-AA9D-CA48CEFB92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26634" y="1825625"/>
            <a:ext cx="10127166" cy="335969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9" name="Date Placeholder 3">
            <a:extLst>
              <a:ext uri="{FF2B5EF4-FFF2-40B4-BE49-F238E27FC236}">
                <a16:creationId xmlns:a16="http://schemas.microsoft.com/office/drawing/2014/main" id="{7A8A3FA1-377F-4383-B7E8-14D9409AF64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939197" y="6356350"/>
            <a:ext cx="1228490" cy="365125"/>
          </a:xfrm>
        </p:spPr>
        <p:txBody>
          <a:bodyPr/>
          <a:lstStyle/>
          <a:p>
            <a:fld id="{A1E7BA68-4763-4751-9CF3-6869A9AE4B1C}" type="datetimeFigureOut">
              <a:rPr lang="en-US" smtClean="0"/>
              <a:t>2025-08-14</a:t>
            </a:fld>
            <a:endParaRPr lang="en-US"/>
          </a:p>
        </p:txBody>
      </p:sp>
      <p:sp>
        <p:nvSpPr>
          <p:cNvPr id="20" name="Footer Placeholder 4">
            <a:extLst>
              <a:ext uri="{FF2B5EF4-FFF2-40B4-BE49-F238E27FC236}">
                <a16:creationId xmlns:a16="http://schemas.microsoft.com/office/drawing/2014/main" id="{566F5CF8-699B-4A09-9AD0-718B0175E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00438" y="6356350"/>
            <a:ext cx="359175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7C55771C-35B2-4842-A572-EEE14A727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024946" y="6356350"/>
            <a:ext cx="1328854" cy="365125"/>
          </a:xfrm>
        </p:spPr>
        <p:txBody>
          <a:bodyPr/>
          <a:lstStyle/>
          <a:p>
            <a:fld id="{DF98806C-293F-4078-B7C0-58F0E23B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439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897D5E5-9875-1044-8ADB-E45AF0BAC480}"/>
              </a:ext>
            </a:extLst>
          </p:cNvPr>
          <p:cNvGrpSpPr/>
          <p:nvPr/>
        </p:nvGrpSpPr>
        <p:grpSpPr>
          <a:xfrm>
            <a:off x="0" y="-30484"/>
            <a:ext cx="12204701" cy="6888484"/>
            <a:chOff x="53733699" y="2933699"/>
            <a:chExt cx="12204701" cy="6888484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0B2CEBE3-7795-2F4A-8A1F-D92E770D1E80}"/>
                </a:ext>
              </a:extLst>
            </p:cNvPr>
            <p:cNvSpPr/>
            <p:nvPr/>
          </p:nvSpPr>
          <p:spPr>
            <a:xfrm>
              <a:off x="53733699" y="2959099"/>
              <a:ext cx="12204701" cy="685800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3372"/>
                  </a:moveTo>
                  <a:lnTo>
                    <a:pt x="3402" y="8768"/>
                  </a:lnTo>
                  <a:lnTo>
                    <a:pt x="10460" y="6068"/>
                  </a:lnTo>
                  <a:lnTo>
                    <a:pt x="15671" y="14512"/>
                  </a:lnTo>
                  <a:lnTo>
                    <a:pt x="17980" y="13768"/>
                  </a:lnTo>
                  <a:lnTo>
                    <a:pt x="21600" y="2160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C3FBDB45-E5DF-C146-9A36-E9520F00BBC6}"/>
                </a:ext>
              </a:extLst>
            </p:cNvPr>
            <p:cNvSpPr/>
            <p:nvPr/>
          </p:nvSpPr>
          <p:spPr>
            <a:xfrm>
              <a:off x="53733699" y="2933699"/>
              <a:ext cx="12200894" cy="688848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973" y="13978"/>
                  </a:moveTo>
                  <a:cubicBezTo>
                    <a:pt x="17994" y="13978"/>
                    <a:pt x="18014" y="13966"/>
                    <a:pt x="18030" y="13946"/>
                  </a:cubicBezTo>
                  <a:lnTo>
                    <a:pt x="21582" y="21600"/>
                  </a:lnTo>
                  <a:lnTo>
                    <a:pt x="21600" y="21576"/>
                  </a:lnTo>
                  <a:lnTo>
                    <a:pt x="18048" y="13922"/>
                  </a:lnTo>
                  <a:cubicBezTo>
                    <a:pt x="18066" y="13890"/>
                    <a:pt x="18077" y="13842"/>
                    <a:pt x="18077" y="13795"/>
                  </a:cubicBezTo>
                  <a:cubicBezTo>
                    <a:pt x="18077" y="13755"/>
                    <a:pt x="18070" y="13719"/>
                    <a:pt x="18059" y="13691"/>
                  </a:cubicBezTo>
                  <a:lnTo>
                    <a:pt x="21600" y="8263"/>
                  </a:lnTo>
                  <a:lnTo>
                    <a:pt x="21584" y="8231"/>
                  </a:lnTo>
                  <a:lnTo>
                    <a:pt x="18043" y="13655"/>
                  </a:lnTo>
                  <a:cubicBezTo>
                    <a:pt x="18025" y="13623"/>
                    <a:pt x="18000" y="13604"/>
                    <a:pt x="17971" y="13604"/>
                  </a:cubicBezTo>
                  <a:cubicBezTo>
                    <a:pt x="17962" y="13604"/>
                    <a:pt x="17953" y="13608"/>
                    <a:pt x="17946" y="13612"/>
                  </a:cubicBezTo>
                  <a:lnTo>
                    <a:pt x="16930" y="8785"/>
                  </a:lnTo>
                  <a:cubicBezTo>
                    <a:pt x="16964" y="8753"/>
                    <a:pt x="16989" y="8693"/>
                    <a:pt x="16989" y="8622"/>
                  </a:cubicBezTo>
                  <a:cubicBezTo>
                    <a:pt x="16989" y="8618"/>
                    <a:pt x="16989" y="8614"/>
                    <a:pt x="16989" y="8606"/>
                  </a:cubicBezTo>
                  <a:lnTo>
                    <a:pt x="21593" y="7065"/>
                  </a:lnTo>
                  <a:lnTo>
                    <a:pt x="21589" y="7025"/>
                  </a:lnTo>
                  <a:lnTo>
                    <a:pt x="16984" y="8566"/>
                  </a:lnTo>
                  <a:cubicBezTo>
                    <a:pt x="16975" y="8510"/>
                    <a:pt x="16950" y="8462"/>
                    <a:pt x="16917" y="8446"/>
                  </a:cubicBezTo>
                  <a:lnTo>
                    <a:pt x="17933" y="88"/>
                  </a:lnTo>
                  <a:lnTo>
                    <a:pt x="17910" y="80"/>
                  </a:lnTo>
                  <a:lnTo>
                    <a:pt x="16896" y="8438"/>
                  </a:lnTo>
                  <a:cubicBezTo>
                    <a:pt x="16892" y="8438"/>
                    <a:pt x="16890" y="8438"/>
                    <a:pt x="16885" y="8438"/>
                  </a:cubicBezTo>
                  <a:cubicBezTo>
                    <a:pt x="16863" y="8438"/>
                    <a:pt x="16842" y="8450"/>
                    <a:pt x="16827" y="8470"/>
                  </a:cubicBezTo>
                  <a:lnTo>
                    <a:pt x="12741" y="0"/>
                  </a:lnTo>
                  <a:lnTo>
                    <a:pt x="12723" y="24"/>
                  </a:lnTo>
                  <a:lnTo>
                    <a:pt x="16809" y="8494"/>
                  </a:lnTo>
                  <a:cubicBezTo>
                    <a:pt x="16791" y="8526"/>
                    <a:pt x="16780" y="8570"/>
                    <a:pt x="16780" y="8622"/>
                  </a:cubicBezTo>
                  <a:cubicBezTo>
                    <a:pt x="16780" y="8693"/>
                    <a:pt x="16804" y="8757"/>
                    <a:pt x="16838" y="8785"/>
                  </a:cubicBezTo>
                  <a:lnTo>
                    <a:pt x="15689" y="14348"/>
                  </a:lnTo>
                  <a:cubicBezTo>
                    <a:pt x="15680" y="14344"/>
                    <a:pt x="15673" y="14344"/>
                    <a:pt x="15664" y="14344"/>
                  </a:cubicBezTo>
                  <a:cubicBezTo>
                    <a:pt x="15653" y="14344"/>
                    <a:pt x="15642" y="14348"/>
                    <a:pt x="15631" y="14356"/>
                  </a:cubicBezTo>
                  <a:lnTo>
                    <a:pt x="11950" y="76"/>
                  </a:lnTo>
                  <a:lnTo>
                    <a:pt x="11939" y="36"/>
                  </a:lnTo>
                  <a:lnTo>
                    <a:pt x="10489" y="5950"/>
                  </a:lnTo>
                  <a:cubicBezTo>
                    <a:pt x="10480" y="5946"/>
                    <a:pt x="10468" y="5942"/>
                    <a:pt x="10457" y="5942"/>
                  </a:cubicBezTo>
                  <a:cubicBezTo>
                    <a:pt x="10410" y="5942"/>
                    <a:pt x="10372" y="5997"/>
                    <a:pt x="10358" y="6069"/>
                  </a:cubicBezTo>
                  <a:lnTo>
                    <a:pt x="5475" y="4321"/>
                  </a:lnTo>
                  <a:cubicBezTo>
                    <a:pt x="5473" y="4293"/>
                    <a:pt x="5466" y="4265"/>
                    <a:pt x="5457" y="4245"/>
                  </a:cubicBezTo>
                  <a:lnTo>
                    <a:pt x="10037" y="104"/>
                  </a:lnTo>
                  <a:lnTo>
                    <a:pt x="10025" y="68"/>
                  </a:lnTo>
                  <a:lnTo>
                    <a:pt x="5441" y="4217"/>
                  </a:lnTo>
                  <a:cubicBezTo>
                    <a:pt x="5423" y="4189"/>
                    <a:pt x="5398" y="4173"/>
                    <a:pt x="5374" y="4173"/>
                  </a:cubicBezTo>
                  <a:cubicBezTo>
                    <a:pt x="5340" y="4173"/>
                    <a:pt x="5313" y="4201"/>
                    <a:pt x="5293" y="4241"/>
                  </a:cubicBezTo>
                  <a:lnTo>
                    <a:pt x="11" y="1075"/>
                  </a:lnTo>
                  <a:lnTo>
                    <a:pt x="5" y="1111"/>
                  </a:lnTo>
                  <a:lnTo>
                    <a:pt x="5279" y="4273"/>
                  </a:lnTo>
                  <a:cubicBezTo>
                    <a:pt x="5272" y="4297"/>
                    <a:pt x="5268" y="4325"/>
                    <a:pt x="5268" y="4357"/>
                  </a:cubicBezTo>
                  <a:cubicBezTo>
                    <a:pt x="5268" y="4396"/>
                    <a:pt x="5275" y="4432"/>
                    <a:pt x="5286" y="4460"/>
                  </a:cubicBezTo>
                  <a:lnTo>
                    <a:pt x="3460" y="8658"/>
                  </a:lnTo>
                  <a:cubicBezTo>
                    <a:pt x="3444" y="8642"/>
                    <a:pt x="3427" y="8630"/>
                    <a:pt x="3406" y="8630"/>
                  </a:cubicBezTo>
                  <a:cubicBezTo>
                    <a:pt x="3379" y="8630"/>
                    <a:pt x="3355" y="8650"/>
                    <a:pt x="3337" y="8677"/>
                  </a:cubicBezTo>
                  <a:lnTo>
                    <a:pt x="16" y="3429"/>
                  </a:lnTo>
                  <a:lnTo>
                    <a:pt x="0" y="3457"/>
                  </a:lnTo>
                  <a:lnTo>
                    <a:pt x="3321" y="8705"/>
                  </a:lnTo>
                  <a:cubicBezTo>
                    <a:pt x="3310" y="8737"/>
                    <a:pt x="3301" y="8773"/>
                    <a:pt x="3301" y="8813"/>
                  </a:cubicBezTo>
                  <a:cubicBezTo>
                    <a:pt x="3301" y="8916"/>
                    <a:pt x="3348" y="8996"/>
                    <a:pt x="3404" y="8996"/>
                  </a:cubicBezTo>
                  <a:cubicBezTo>
                    <a:pt x="3456" y="8996"/>
                    <a:pt x="3498" y="8932"/>
                    <a:pt x="3507" y="8845"/>
                  </a:cubicBezTo>
                  <a:lnTo>
                    <a:pt x="11327" y="9940"/>
                  </a:lnTo>
                  <a:cubicBezTo>
                    <a:pt x="11332" y="10035"/>
                    <a:pt x="11377" y="10111"/>
                    <a:pt x="11431" y="10111"/>
                  </a:cubicBezTo>
                  <a:cubicBezTo>
                    <a:pt x="11440" y="10111"/>
                    <a:pt x="11446" y="10107"/>
                    <a:pt x="11455" y="10107"/>
                  </a:cubicBezTo>
                  <a:lnTo>
                    <a:pt x="11714" y="12349"/>
                  </a:lnTo>
                  <a:cubicBezTo>
                    <a:pt x="11678" y="12377"/>
                    <a:pt x="11651" y="12441"/>
                    <a:pt x="11651" y="12516"/>
                  </a:cubicBezTo>
                  <a:cubicBezTo>
                    <a:pt x="11651" y="12620"/>
                    <a:pt x="11698" y="12700"/>
                    <a:pt x="11754" y="12700"/>
                  </a:cubicBezTo>
                  <a:cubicBezTo>
                    <a:pt x="11797" y="12700"/>
                    <a:pt x="11833" y="12656"/>
                    <a:pt x="11849" y="12588"/>
                  </a:cubicBezTo>
                  <a:lnTo>
                    <a:pt x="15561" y="14500"/>
                  </a:lnTo>
                  <a:cubicBezTo>
                    <a:pt x="15561" y="14512"/>
                    <a:pt x="15559" y="14519"/>
                    <a:pt x="15559" y="14531"/>
                  </a:cubicBezTo>
                  <a:cubicBezTo>
                    <a:pt x="15559" y="14635"/>
                    <a:pt x="15606" y="14715"/>
                    <a:pt x="15662" y="14715"/>
                  </a:cubicBezTo>
                  <a:cubicBezTo>
                    <a:pt x="15682" y="14715"/>
                    <a:pt x="15700" y="14703"/>
                    <a:pt x="15716" y="14687"/>
                  </a:cubicBezTo>
                  <a:lnTo>
                    <a:pt x="17434" y="18585"/>
                  </a:lnTo>
                  <a:cubicBezTo>
                    <a:pt x="17414" y="18617"/>
                    <a:pt x="17402" y="18665"/>
                    <a:pt x="17402" y="18717"/>
                  </a:cubicBezTo>
                  <a:cubicBezTo>
                    <a:pt x="17402" y="18820"/>
                    <a:pt x="17450" y="18900"/>
                    <a:pt x="17506" y="18900"/>
                  </a:cubicBezTo>
                  <a:cubicBezTo>
                    <a:pt x="17544" y="18900"/>
                    <a:pt x="17578" y="18864"/>
                    <a:pt x="17596" y="18808"/>
                  </a:cubicBezTo>
                  <a:lnTo>
                    <a:pt x="21011" y="21600"/>
                  </a:lnTo>
                  <a:lnTo>
                    <a:pt x="21020" y="21564"/>
                  </a:lnTo>
                  <a:lnTo>
                    <a:pt x="17609" y="18781"/>
                  </a:lnTo>
                  <a:cubicBezTo>
                    <a:pt x="17614" y="18761"/>
                    <a:pt x="17616" y="18741"/>
                    <a:pt x="17616" y="18721"/>
                  </a:cubicBezTo>
                  <a:cubicBezTo>
                    <a:pt x="17616" y="18637"/>
                    <a:pt x="17584" y="18565"/>
                    <a:pt x="17539" y="18542"/>
                  </a:cubicBezTo>
                  <a:lnTo>
                    <a:pt x="17967" y="13974"/>
                  </a:lnTo>
                  <a:cubicBezTo>
                    <a:pt x="17969" y="13978"/>
                    <a:pt x="17971" y="13978"/>
                    <a:pt x="17973" y="13978"/>
                  </a:cubicBezTo>
                  <a:close/>
                  <a:moveTo>
                    <a:pt x="16860" y="8801"/>
                  </a:moveTo>
                  <a:cubicBezTo>
                    <a:pt x="16869" y="8805"/>
                    <a:pt x="16876" y="8805"/>
                    <a:pt x="16885" y="8805"/>
                  </a:cubicBezTo>
                  <a:cubicBezTo>
                    <a:pt x="16894" y="8805"/>
                    <a:pt x="16903" y="8801"/>
                    <a:pt x="16910" y="8797"/>
                  </a:cubicBezTo>
                  <a:lnTo>
                    <a:pt x="17926" y="13623"/>
                  </a:lnTo>
                  <a:cubicBezTo>
                    <a:pt x="17892" y="13655"/>
                    <a:pt x="17868" y="13715"/>
                    <a:pt x="17868" y="13787"/>
                  </a:cubicBezTo>
                  <a:cubicBezTo>
                    <a:pt x="17868" y="13791"/>
                    <a:pt x="17868" y="13795"/>
                    <a:pt x="17868" y="13799"/>
                  </a:cubicBezTo>
                  <a:lnTo>
                    <a:pt x="15763" y="14472"/>
                  </a:lnTo>
                  <a:cubicBezTo>
                    <a:pt x="15754" y="14424"/>
                    <a:pt x="15736" y="14380"/>
                    <a:pt x="15709" y="14360"/>
                  </a:cubicBezTo>
                  <a:lnTo>
                    <a:pt x="16860" y="8801"/>
                  </a:lnTo>
                  <a:close/>
                  <a:moveTo>
                    <a:pt x="3510" y="8793"/>
                  </a:moveTo>
                  <a:lnTo>
                    <a:pt x="10360" y="6185"/>
                  </a:lnTo>
                  <a:cubicBezTo>
                    <a:pt x="10374" y="6256"/>
                    <a:pt x="10412" y="6312"/>
                    <a:pt x="10459" y="6312"/>
                  </a:cubicBezTo>
                  <a:cubicBezTo>
                    <a:pt x="10471" y="6312"/>
                    <a:pt x="10482" y="6308"/>
                    <a:pt x="10493" y="6300"/>
                  </a:cubicBezTo>
                  <a:lnTo>
                    <a:pt x="11390" y="9757"/>
                  </a:lnTo>
                  <a:cubicBezTo>
                    <a:pt x="11359" y="9781"/>
                    <a:pt x="11334" y="9836"/>
                    <a:pt x="11329" y="9900"/>
                  </a:cubicBezTo>
                  <a:lnTo>
                    <a:pt x="3512" y="8805"/>
                  </a:lnTo>
                  <a:cubicBezTo>
                    <a:pt x="3510" y="8801"/>
                    <a:pt x="3510" y="8797"/>
                    <a:pt x="3510" y="8793"/>
                  </a:cubicBezTo>
                  <a:close/>
                  <a:moveTo>
                    <a:pt x="11431" y="9741"/>
                  </a:moveTo>
                  <a:cubicBezTo>
                    <a:pt x="11424" y="9741"/>
                    <a:pt x="11417" y="9741"/>
                    <a:pt x="11410" y="9745"/>
                  </a:cubicBezTo>
                  <a:lnTo>
                    <a:pt x="10513" y="6284"/>
                  </a:lnTo>
                  <a:cubicBezTo>
                    <a:pt x="10518" y="6280"/>
                    <a:pt x="10525" y="6272"/>
                    <a:pt x="10529" y="6264"/>
                  </a:cubicBezTo>
                  <a:lnTo>
                    <a:pt x="15570" y="14404"/>
                  </a:lnTo>
                  <a:lnTo>
                    <a:pt x="11527" y="10000"/>
                  </a:lnTo>
                  <a:cubicBezTo>
                    <a:pt x="11532" y="9976"/>
                    <a:pt x="11536" y="9952"/>
                    <a:pt x="11536" y="9928"/>
                  </a:cubicBezTo>
                  <a:cubicBezTo>
                    <a:pt x="11534" y="9824"/>
                    <a:pt x="11489" y="9741"/>
                    <a:pt x="11431" y="9741"/>
                  </a:cubicBezTo>
                  <a:close/>
                  <a:moveTo>
                    <a:pt x="11941" y="131"/>
                  </a:moveTo>
                  <a:lnTo>
                    <a:pt x="15613" y="14372"/>
                  </a:lnTo>
                  <a:cubicBezTo>
                    <a:pt x="15608" y="14376"/>
                    <a:pt x="15601" y="14384"/>
                    <a:pt x="15597" y="14392"/>
                  </a:cubicBezTo>
                  <a:lnTo>
                    <a:pt x="10543" y="6236"/>
                  </a:lnTo>
                  <a:cubicBezTo>
                    <a:pt x="10556" y="6204"/>
                    <a:pt x="10563" y="6169"/>
                    <a:pt x="10563" y="6129"/>
                  </a:cubicBezTo>
                  <a:cubicBezTo>
                    <a:pt x="10563" y="6061"/>
                    <a:pt x="10540" y="6001"/>
                    <a:pt x="10509" y="5969"/>
                  </a:cubicBezTo>
                  <a:lnTo>
                    <a:pt x="11941" y="131"/>
                  </a:lnTo>
                  <a:close/>
                  <a:moveTo>
                    <a:pt x="5302" y="4488"/>
                  </a:moveTo>
                  <a:cubicBezTo>
                    <a:pt x="5320" y="4520"/>
                    <a:pt x="5344" y="4540"/>
                    <a:pt x="5374" y="4540"/>
                  </a:cubicBezTo>
                  <a:cubicBezTo>
                    <a:pt x="5430" y="4540"/>
                    <a:pt x="5475" y="4460"/>
                    <a:pt x="5477" y="4365"/>
                  </a:cubicBezTo>
                  <a:lnTo>
                    <a:pt x="10356" y="6113"/>
                  </a:lnTo>
                  <a:cubicBezTo>
                    <a:pt x="10356" y="6117"/>
                    <a:pt x="10356" y="6125"/>
                    <a:pt x="10356" y="6129"/>
                  </a:cubicBezTo>
                  <a:cubicBezTo>
                    <a:pt x="10356" y="6137"/>
                    <a:pt x="10356" y="6141"/>
                    <a:pt x="10356" y="6149"/>
                  </a:cubicBezTo>
                  <a:lnTo>
                    <a:pt x="3505" y="8757"/>
                  </a:lnTo>
                  <a:cubicBezTo>
                    <a:pt x="3501" y="8729"/>
                    <a:pt x="3492" y="8701"/>
                    <a:pt x="3478" y="8681"/>
                  </a:cubicBezTo>
                  <a:lnTo>
                    <a:pt x="5302" y="4488"/>
                  </a:lnTo>
                  <a:close/>
                  <a:moveTo>
                    <a:pt x="11858" y="12552"/>
                  </a:moveTo>
                  <a:cubicBezTo>
                    <a:pt x="11860" y="12540"/>
                    <a:pt x="11860" y="12528"/>
                    <a:pt x="11860" y="12516"/>
                  </a:cubicBezTo>
                  <a:cubicBezTo>
                    <a:pt x="11860" y="12413"/>
                    <a:pt x="11813" y="12333"/>
                    <a:pt x="11757" y="12333"/>
                  </a:cubicBezTo>
                  <a:cubicBezTo>
                    <a:pt x="11750" y="12333"/>
                    <a:pt x="11743" y="12333"/>
                    <a:pt x="11736" y="12337"/>
                  </a:cubicBezTo>
                  <a:lnTo>
                    <a:pt x="11478" y="10095"/>
                  </a:lnTo>
                  <a:cubicBezTo>
                    <a:pt x="11494" y="10083"/>
                    <a:pt x="11507" y="10063"/>
                    <a:pt x="11516" y="10035"/>
                  </a:cubicBezTo>
                  <a:lnTo>
                    <a:pt x="15572" y="14456"/>
                  </a:lnTo>
                  <a:cubicBezTo>
                    <a:pt x="15572" y="14460"/>
                    <a:pt x="15570" y="14460"/>
                    <a:pt x="15570" y="14464"/>
                  </a:cubicBezTo>
                  <a:lnTo>
                    <a:pt x="11858" y="12552"/>
                  </a:lnTo>
                  <a:close/>
                  <a:moveTo>
                    <a:pt x="17517" y="18538"/>
                  </a:moveTo>
                  <a:cubicBezTo>
                    <a:pt x="17515" y="18538"/>
                    <a:pt x="17512" y="18538"/>
                    <a:pt x="17510" y="18538"/>
                  </a:cubicBezTo>
                  <a:cubicBezTo>
                    <a:pt x="17490" y="18538"/>
                    <a:pt x="17472" y="18550"/>
                    <a:pt x="17456" y="18565"/>
                  </a:cubicBezTo>
                  <a:lnTo>
                    <a:pt x="15739" y="14667"/>
                  </a:lnTo>
                  <a:cubicBezTo>
                    <a:pt x="15759" y="14635"/>
                    <a:pt x="15770" y="14587"/>
                    <a:pt x="15770" y="14535"/>
                  </a:cubicBezTo>
                  <a:cubicBezTo>
                    <a:pt x="15770" y="14531"/>
                    <a:pt x="15770" y="14527"/>
                    <a:pt x="15770" y="14523"/>
                  </a:cubicBezTo>
                  <a:lnTo>
                    <a:pt x="17874" y="13850"/>
                  </a:lnTo>
                  <a:cubicBezTo>
                    <a:pt x="17886" y="13910"/>
                    <a:pt x="17913" y="13958"/>
                    <a:pt x="17946" y="13974"/>
                  </a:cubicBezTo>
                  <a:lnTo>
                    <a:pt x="17517" y="18538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C7E228BF-1CA5-4856-ADE1-3CF4E8475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237981"/>
            <a:ext cx="5446287" cy="1796973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75560DB-B208-41C1-AC26-ACACF8AE7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5061942"/>
            <a:ext cx="7712075" cy="996911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8CD13F7-FE5E-4564-955B-78635E1D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E7BA68-4763-4751-9CF3-6869A9AE4B1C}" type="datetimeFigureOut">
              <a:rPr lang="en-US" smtClean="0"/>
              <a:t>2025-08-14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DFEC6B85-2D6C-4E54-AFB1-FC9C8C5BCC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C0A08B1B-1C08-468B-84FB-AF1608C8E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1960756" cy="365125"/>
          </a:xfrm>
        </p:spPr>
        <p:txBody>
          <a:bodyPr/>
          <a:lstStyle/>
          <a:p>
            <a:fld id="{DF98806C-293F-4078-B7C0-58F0E23B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800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2D06E142-4235-644A-AFBD-E2B642B0337B}"/>
              </a:ext>
            </a:extLst>
          </p:cNvPr>
          <p:cNvGrpSpPr/>
          <p:nvPr/>
        </p:nvGrpSpPr>
        <p:grpSpPr>
          <a:xfrm>
            <a:off x="5223512" y="-33453"/>
            <a:ext cx="6968488" cy="6904154"/>
            <a:chOff x="77152499" y="2912947"/>
            <a:chExt cx="6968488" cy="6904154"/>
          </a:xfrm>
        </p:grpSpPr>
        <p:sp>
          <p:nvSpPr>
            <p:cNvPr id="16" name="Shape">
              <a:extLst>
                <a:ext uri="{FF2B5EF4-FFF2-40B4-BE49-F238E27FC236}">
                  <a16:creationId xmlns:a16="http://schemas.microsoft.com/office/drawing/2014/main" id="{307D4355-01FB-5D42-B2B3-2257C08B6DBF}"/>
                </a:ext>
              </a:extLst>
            </p:cNvPr>
            <p:cNvSpPr/>
            <p:nvPr/>
          </p:nvSpPr>
          <p:spPr>
            <a:xfrm>
              <a:off x="77495399" y="2946400"/>
              <a:ext cx="6621780" cy="687070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4532" y="21600"/>
                  </a:moveTo>
                  <a:lnTo>
                    <a:pt x="10199" y="13768"/>
                  </a:lnTo>
                  <a:lnTo>
                    <a:pt x="5241" y="9312"/>
                  </a:lnTo>
                  <a:lnTo>
                    <a:pt x="7366" y="6968"/>
                  </a:lnTo>
                  <a:lnTo>
                    <a:pt x="0" y="0"/>
                  </a:lnTo>
                  <a:lnTo>
                    <a:pt x="21600" y="0"/>
                  </a:lnTo>
                  <a:lnTo>
                    <a:pt x="21600" y="2160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1080000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">
              <a:extLst>
                <a:ext uri="{FF2B5EF4-FFF2-40B4-BE49-F238E27FC236}">
                  <a16:creationId xmlns:a16="http://schemas.microsoft.com/office/drawing/2014/main" id="{0FF48B89-D7B6-A840-8468-025F33214D68}"/>
                </a:ext>
              </a:extLst>
            </p:cNvPr>
            <p:cNvSpPr/>
            <p:nvPr/>
          </p:nvSpPr>
          <p:spPr>
            <a:xfrm>
              <a:off x="77152499" y="2912947"/>
              <a:ext cx="6968488" cy="6904154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7892" y="16968"/>
                  </a:moveTo>
                  <a:cubicBezTo>
                    <a:pt x="17892" y="16865"/>
                    <a:pt x="17809" y="16785"/>
                    <a:pt x="17711" y="16785"/>
                  </a:cubicBezTo>
                  <a:cubicBezTo>
                    <a:pt x="17711" y="16785"/>
                    <a:pt x="17707" y="16785"/>
                    <a:pt x="17707" y="16785"/>
                  </a:cubicBezTo>
                  <a:lnTo>
                    <a:pt x="16746" y="8211"/>
                  </a:lnTo>
                  <a:cubicBezTo>
                    <a:pt x="16762" y="8207"/>
                    <a:pt x="16782" y="8199"/>
                    <a:pt x="16793" y="8191"/>
                  </a:cubicBezTo>
                  <a:lnTo>
                    <a:pt x="21569" y="13497"/>
                  </a:lnTo>
                  <a:lnTo>
                    <a:pt x="21596" y="13469"/>
                  </a:lnTo>
                  <a:lnTo>
                    <a:pt x="16829" y="8167"/>
                  </a:lnTo>
                  <a:cubicBezTo>
                    <a:pt x="16868" y="8131"/>
                    <a:pt x="16892" y="8084"/>
                    <a:pt x="16892" y="8028"/>
                  </a:cubicBezTo>
                  <a:cubicBezTo>
                    <a:pt x="16892" y="7980"/>
                    <a:pt x="16872" y="7936"/>
                    <a:pt x="16845" y="7904"/>
                  </a:cubicBezTo>
                  <a:lnTo>
                    <a:pt x="21596" y="873"/>
                  </a:lnTo>
                  <a:lnTo>
                    <a:pt x="21565" y="849"/>
                  </a:lnTo>
                  <a:lnTo>
                    <a:pt x="16813" y="7876"/>
                  </a:lnTo>
                  <a:cubicBezTo>
                    <a:pt x="16782" y="7856"/>
                    <a:pt x="16746" y="7844"/>
                    <a:pt x="16707" y="7844"/>
                  </a:cubicBezTo>
                  <a:cubicBezTo>
                    <a:pt x="16644" y="7844"/>
                    <a:pt x="16589" y="7876"/>
                    <a:pt x="16557" y="7924"/>
                  </a:cubicBezTo>
                  <a:lnTo>
                    <a:pt x="11672" y="4006"/>
                  </a:lnTo>
                  <a:cubicBezTo>
                    <a:pt x="11688" y="3978"/>
                    <a:pt x="11696" y="3950"/>
                    <a:pt x="11696" y="3918"/>
                  </a:cubicBezTo>
                  <a:cubicBezTo>
                    <a:pt x="11696" y="3890"/>
                    <a:pt x="11688" y="3866"/>
                    <a:pt x="11680" y="3842"/>
                  </a:cubicBezTo>
                  <a:lnTo>
                    <a:pt x="19333" y="88"/>
                  </a:lnTo>
                  <a:lnTo>
                    <a:pt x="19317" y="52"/>
                  </a:lnTo>
                  <a:lnTo>
                    <a:pt x="11664" y="3811"/>
                  </a:lnTo>
                  <a:cubicBezTo>
                    <a:pt x="11633" y="3767"/>
                    <a:pt x="11577" y="3735"/>
                    <a:pt x="11518" y="3735"/>
                  </a:cubicBezTo>
                  <a:cubicBezTo>
                    <a:pt x="11495" y="3735"/>
                    <a:pt x="11471" y="3739"/>
                    <a:pt x="11448" y="3751"/>
                  </a:cubicBezTo>
                  <a:lnTo>
                    <a:pt x="9188" y="0"/>
                  </a:lnTo>
                  <a:lnTo>
                    <a:pt x="9153" y="20"/>
                  </a:lnTo>
                  <a:lnTo>
                    <a:pt x="11412" y="3771"/>
                  </a:lnTo>
                  <a:cubicBezTo>
                    <a:pt x="11365" y="3803"/>
                    <a:pt x="11333" y="3858"/>
                    <a:pt x="11333" y="3922"/>
                  </a:cubicBezTo>
                  <a:cubicBezTo>
                    <a:pt x="11333" y="3958"/>
                    <a:pt x="11345" y="3990"/>
                    <a:pt x="11361" y="4018"/>
                  </a:cubicBezTo>
                  <a:lnTo>
                    <a:pt x="8176" y="6880"/>
                  </a:lnTo>
                  <a:cubicBezTo>
                    <a:pt x="8145" y="6852"/>
                    <a:pt x="8109" y="6836"/>
                    <a:pt x="8066" y="6832"/>
                  </a:cubicBezTo>
                  <a:lnTo>
                    <a:pt x="7728" y="48"/>
                  </a:lnTo>
                  <a:lnTo>
                    <a:pt x="7688" y="48"/>
                  </a:lnTo>
                  <a:lnTo>
                    <a:pt x="8027" y="6832"/>
                  </a:lnTo>
                  <a:cubicBezTo>
                    <a:pt x="7995" y="6836"/>
                    <a:pt x="7964" y="6852"/>
                    <a:pt x="7940" y="6872"/>
                  </a:cubicBezTo>
                  <a:lnTo>
                    <a:pt x="1067" y="56"/>
                  </a:lnTo>
                  <a:lnTo>
                    <a:pt x="1039" y="84"/>
                  </a:lnTo>
                  <a:lnTo>
                    <a:pt x="7913" y="6900"/>
                  </a:lnTo>
                  <a:cubicBezTo>
                    <a:pt x="7889" y="6932"/>
                    <a:pt x="7873" y="6971"/>
                    <a:pt x="7873" y="7015"/>
                  </a:cubicBezTo>
                  <a:cubicBezTo>
                    <a:pt x="7873" y="7019"/>
                    <a:pt x="7873" y="7023"/>
                    <a:pt x="7873" y="7027"/>
                  </a:cubicBezTo>
                  <a:lnTo>
                    <a:pt x="3197" y="7864"/>
                  </a:lnTo>
                  <a:cubicBezTo>
                    <a:pt x="3173" y="7789"/>
                    <a:pt x="3106" y="7733"/>
                    <a:pt x="3023" y="7733"/>
                  </a:cubicBezTo>
                  <a:cubicBezTo>
                    <a:pt x="3004" y="7733"/>
                    <a:pt x="2984" y="7737"/>
                    <a:pt x="2968" y="7741"/>
                  </a:cubicBezTo>
                  <a:lnTo>
                    <a:pt x="35" y="60"/>
                  </a:lnTo>
                  <a:lnTo>
                    <a:pt x="0" y="76"/>
                  </a:lnTo>
                  <a:lnTo>
                    <a:pt x="2937" y="7753"/>
                  </a:lnTo>
                  <a:cubicBezTo>
                    <a:pt x="2882" y="7785"/>
                    <a:pt x="2846" y="7844"/>
                    <a:pt x="2846" y="7912"/>
                  </a:cubicBezTo>
                  <a:cubicBezTo>
                    <a:pt x="2846" y="8004"/>
                    <a:pt x="2913" y="8080"/>
                    <a:pt x="3000" y="8096"/>
                  </a:cubicBezTo>
                  <a:lnTo>
                    <a:pt x="3000" y="11113"/>
                  </a:lnTo>
                  <a:cubicBezTo>
                    <a:pt x="2909" y="11125"/>
                    <a:pt x="2838" y="11201"/>
                    <a:pt x="2838" y="11296"/>
                  </a:cubicBezTo>
                  <a:cubicBezTo>
                    <a:pt x="2838" y="11400"/>
                    <a:pt x="2921" y="11480"/>
                    <a:pt x="3019" y="11480"/>
                  </a:cubicBezTo>
                  <a:cubicBezTo>
                    <a:pt x="3071" y="11480"/>
                    <a:pt x="3114" y="11460"/>
                    <a:pt x="3145" y="11428"/>
                  </a:cubicBezTo>
                  <a:lnTo>
                    <a:pt x="5204" y="13652"/>
                  </a:lnTo>
                  <a:cubicBezTo>
                    <a:pt x="5169" y="13684"/>
                    <a:pt x="5145" y="13736"/>
                    <a:pt x="5145" y="13787"/>
                  </a:cubicBezTo>
                  <a:cubicBezTo>
                    <a:pt x="5145" y="13847"/>
                    <a:pt x="5177" y="13903"/>
                    <a:pt x="5220" y="13939"/>
                  </a:cubicBezTo>
                  <a:lnTo>
                    <a:pt x="3661" y="17283"/>
                  </a:lnTo>
                  <a:cubicBezTo>
                    <a:pt x="3641" y="17275"/>
                    <a:pt x="3622" y="17271"/>
                    <a:pt x="3602" y="17271"/>
                  </a:cubicBezTo>
                  <a:cubicBezTo>
                    <a:pt x="3500" y="17271"/>
                    <a:pt x="3421" y="17355"/>
                    <a:pt x="3421" y="17455"/>
                  </a:cubicBezTo>
                  <a:cubicBezTo>
                    <a:pt x="3421" y="17554"/>
                    <a:pt x="3504" y="17638"/>
                    <a:pt x="3602" y="17638"/>
                  </a:cubicBezTo>
                  <a:cubicBezTo>
                    <a:pt x="3622" y="17638"/>
                    <a:pt x="3637" y="17634"/>
                    <a:pt x="3657" y="17630"/>
                  </a:cubicBezTo>
                  <a:lnTo>
                    <a:pt x="5350" y="21596"/>
                  </a:lnTo>
                  <a:lnTo>
                    <a:pt x="5369" y="21588"/>
                  </a:lnTo>
                  <a:lnTo>
                    <a:pt x="5385" y="21600"/>
                  </a:lnTo>
                  <a:lnTo>
                    <a:pt x="10668" y="13947"/>
                  </a:lnTo>
                  <a:cubicBezTo>
                    <a:pt x="10696" y="13963"/>
                    <a:pt x="10723" y="13971"/>
                    <a:pt x="10755" y="13971"/>
                  </a:cubicBezTo>
                  <a:cubicBezTo>
                    <a:pt x="10759" y="13971"/>
                    <a:pt x="10767" y="13971"/>
                    <a:pt x="10770" y="13971"/>
                  </a:cubicBezTo>
                  <a:lnTo>
                    <a:pt x="12235" y="21584"/>
                  </a:lnTo>
                  <a:lnTo>
                    <a:pt x="12274" y="21576"/>
                  </a:lnTo>
                  <a:lnTo>
                    <a:pt x="10810" y="13963"/>
                  </a:lnTo>
                  <a:cubicBezTo>
                    <a:pt x="10853" y="13951"/>
                    <a:pt x="10889" y="13919"/>
                    <a:pt x="10912" y="13879"/>
                  </a:cubicBezTo>
                  <a:lnTo>
                    <a:pt x="17541" y="16924"/>
                  </a:lnTo>
                  <a:cubicBezTo>
                    <a:pt x="17537" y="16936"/>
                    <a:pt x="17537" y="16952"/>
                    <a:pt x="17537" y="16964"/>
                  </a:cubicBezTo>
                  <a:cubicBezTo>
                    <a:pt x="17537" y="17028"/>
                    <a:pt x="17573" y="17088"/>
                    <a:pt x="17620" y="17120"/>
                  </a:cubicBezTo>
                  <a:lnTo>
                    <a:pt x="15116" y="21572"/>
                  </a:lnTo>
                  <a:lnTo>
                    <a:pt x="15152" y="21592"/>
                  </a:lnTo>
                  <a:lnTo>
                    <a:pt x="17648" y="17144"/>
                  </a:lnTo>
                  <a:cubicBezTo>
                    <a:pt x="17667" y="17152"/>
                    <a:pt x="17687" y="17156"/>
                    <a:pt x="17711" y="17156"/>
                  </a:cubicBezTo>
                  <a:cubicBezTo>
                    <a:pt x="17785" y="17156"/>
                    <a:pt x="17852" y="17108"/>
                    <a:pt x="17880" y="17040"/>
                  </a:cubicBezTo>
                  <a:lnTo>
                    <a:pt x="21592" y="17706"/>
                  </a:lnTo>
                  <a:lnTo>
                    <a:pt x="21600" y="17666"/>
                  </a:lnTo>
                  <a:lnTo>
                    <a:pt x="17892" y="17000"/>
                  </a:lnTo>
                  <a:cubicBezTo>
                    <a:pt x="17892" y="16992"/>
                    <a:pt x="17892" y="16980"/>
                    <a:pt x="17892" y="16968"/>
                  </a:cubicBezTo>
                  <a:close/>
                  <a:moveTo>
                    <a:pt x="5499" y="13736"/>
                  </a:moveTo>
                  <a:cubicBezTo>
                    <a:pt x="5480" y="13672"/>
                    <a:pt x="5432" y="13624"/>
                    <a:pt x="5369" y="13608"/>
                  </a:cubicBezTo>
                  <a:lnTo>
                    <a:pt x="6027" y="9522"/>
                  </a:lnTo>
                  <a:cubicBezTo>
                    <a:pt x="6031" y="9522"/>
                    <a:pt x="6031" y="9522"/>
                    <a:pt x="6035" y="9522"/>
                  </a:cubicBezTo>
                  <a:cubicBezTo>
                    <a:pt x="6078" y="9522"/>
                    <a:pt x="6117" y="9507"/>
                    <a:pt x="6149" y="9483"/>
                  </a:cubicBezTo>
                  <a:lnTo>
                    <a:pt x="10601" y="13680"/>
                  </a:lnTo>
                  <a:cubicBezTo>
                    <a:pt x="10582" y="13704"/>
                    <a:pt x="10570" y="13736"/>
                    <a:pt x="10566" y="13768"/>
                  </a:cubicBezTo>
                  <a:lnTo>
                    <a:pt x="5499" y="13736"/>
                  </a:lnTo>
                  <a:close/>
                  <a:moveTo>
                    <a:pt x="3141" y="11161"/>
                  </a:moveTo>
                  <a:cubicBezTo>
                    <a:pt x="3114" y="11133"/>
                    <a:pt x="3078" y="11117"/>
                    <a:pt x="3035" y="11113"/>
                  </a:cubicBezTo>
                  <a:lnTo>
                    <a:pt x="3035" y="8096"/>
                  </a:lnTo>
                  <a:cubicBezTo>
                    <a:pt x="3094" y="8092"/>
                    <a:pt x="3145" y="8060"/>
                    <a:pt x="3177" y="8012"/>
                  </a:cubicBezTo>
                  <a:lnTo>
                    <a:pt x="5858" y="9287"/>
                  </a:lnTo>
                  <a:cubicBezTo>
                    <a:pt x="5854" y="9303"/>
                    <a:pt x="5850" y="9323"/>
                    <a:pt x="5850" y="9339"/>
                  </a:cubicBezTo>
                  <a:cubicBezTo>
                    <a:pt x="5850" y="9371"/>
                    <a:pt x="5858" y="9399"/>
                    <a:pt x="5873" y="9427"/>
                  </a:cubicBezTo>
                  <a:lnTo>
                    <a:pt x="3141" y="11161"/>
                  </a:lnTo>
                  <a:close/>
                  <a:moveTo>
                    <a:pt x="7952" y="7163"/>
                  </a:moveTo>
                  <a:cubicBezTo>
                    <a:pt x="7983" y="7183"/>
                    <a:pt x="8019" y="7195"/>
                    <a:pt x="8058" y="7195"/>
                  </a:cubicBezTo>
                  <a:cubicBezTo>
                    <a:pt x="8074" y="7195"/>
                    <a:pt x="8094" y="7191"/>
                    <a:pt x="8109" y="7187"/>
                  </a:cubicBezTo>
                  <a:lnTo>
                    <a:pt x="10668" y="13624"/>
                  </a:lnTo>
                  <a:cubicBezTo>
                    <a:pt x="10656" y="13632"/>
                    <a:pt x="10645" y="13640"/>
                    <a:pt x="10637" y="13648"/>
                  </a:cubicBezTo>
                  <a:lnTo>
                    <a:pt x="6176" y="9455"/>
                  </a:lnTo>
                  <a:cubicBezTo>
                    <a:pt x="6200" y="9423"/>
                    <a:pt x="6216" y="9383"/>
                    <a:pt x="6216" y="9339"/>
                  </a:cubicBezTo>
                  <a:cubicBezTo>
                    <a:pt x="6216" y="9291"/>
                    <a:pt x="6200" y="9251"/>
                    <a:pt x="6173" y="9220"/>
                  </a:cubicBezTo>
                  <a:lnTo>
                    <a:pt x="7952" y="7163"/>
                  </a:lnTo>
                  <a:close/>
                  <a:moveTo>
                    <a:pt x="10865" y="13648"/>
                  </a:moveTo>
                  <a:cubicBezTo>
                    <a:pt x="10833" y="13620"/>
                    <a:pt x="10794" y="13604"/>
                    <a:pt x="10747" y="13604"/>
                  </a:cubicBezTo>
                  <a:cubicBezTo>
                    <a:pt x="10731" y="13604"/>
                    <a:pt x="10711" y="13608"/>
                    <a:pt x="10696" y="13612"/>
                  </a:cubicBezTo>
                  <a:lnTo>
                    <a:pt x="8137" y="7175"/>
                  </a:lnTo>
                  <a:cubicBezTo>
                    <a:pt x="8184" y="7151"/>
                    <a:pt x="8216" y="7107"/>
                    <a:pt x="8227" y="7055"/>
                  </a:cubicBezTo>
                  <a:lnTo>
                    <a:pt x="16526" y="8068"/>
                  </a:lnTo>
                  <a:cubicBezTo>
                    <a:pt x="16534" y="8103"/>
                    <a:pt x="16553" y="8139"/>
                    <a:pt x="16577" y="8163"/>
                  </a:cubicBezTo>
                  <a:lnTo>
                    <a:pt x="10865" y="13648"/>
                  </a:lnTo>
                  <a:close/>
                  <a:moveTo>
                    <a:pt x="11518" y="4102"/>
                  </a:moveTo>
                  <a:cubicBezTo>
                    <a:pt x="11574" y="4102"/>
                    <a:pt x="11625" y="4078"/>
                    <a:pt x="11656" y="4038"/>
                  </a:cubicBezTo>
                  <a:lnTo>
                    <a:pt x="16542" y="7960"/>
                  </a:lnTo>
                  <a:cubicBezTo>
                    <a:pt x="16534" y="7980"/>
                    <a:pt x="16530" y="8004"/>
                    <a:pt x="16530" y="8028"/>
                  </a:cubicBezTo>
                  <a:lnTo>
                    <a:pt x="8239" y="7015"/>
                  </a:lnTo>
                  <a:cubicBezTo>
                    <a:pt x="8239" y="7015"/>
                    <a:pt x="8239" y="7015"/>
                    <a:pt x="8239" y="7011"/>
                  </a:cubicBezTo>
                  <a:cubicBezTo>
                    <a:pt x="8239" y="6971"/>
                    <a:pt x="8227" y="6936"/>
                    <a:pt x="8204" y="6904"/>
                  </a:cubicBezTo>
                  <a:lnTo>
                    <a:pt x="11385" y="4046"/>
                  </a:lnTo>
                  <a:cubicBezTo>
                    <a:pt x="11420" y="4082"/>
                    <a:pt x="11467" y="4102"/>
                    <a:pt x="11518" y="4102"/>
                  </a:cubicBezTo>
                  <a:close/>
                  <a:moveTo>
                    <a:pt x="7881" y="7063"/>
                  </a:moveTo>
                  <a:cubicBezTo>
                    <a:pt x="7889" y="7091"/>
                    <a:pt x="7905" y="7115"/>
                    <a:pt x="7920" y="7135"/>
                  </a:cubicBezTo>
                  <a:lnTo>
                    <a:pt x="6141" y="9192"/>
                  </a:lnTo>
                  <a:cubicBezTo>
                    <a:pt x="6110" y="9168"/>
                    <a:pt x="6074" y="9156"/>
                    <a:pt x="6031" y="9156"/>
                  </a:cubicBezTo>
                  <a:cubicBezTo>
                    <a:pt x="5964" y="9156"/>
                    <a:pt x="5901" y="9196"/>
                    <a:pt x="5873" y="9251"/>
                  </a:cubicBezTo>
                  <a:lnTo>
                    <a:pt x="3193" y="7976"/>
                  </a:lnTo>
                  <a:cubicBezTo>
                    <a:pt x="3200" y="7956"/>
                    <a:pt x="3204" y="7936"/>
                    <a:pt x="3204" y="7912"/>
                  </a:cubicBezTo>
                  <a:cubicBezTo>
                    <a:pt x="3204" y="7908"/>
                    <a:pt x="3204" y="7904"/>
                    <a:pt x="3204" y="7900"/>
                  </a:cubicBezTo>
                  <a:lnTo>
                    <a:pt x="7881" y="7063"/>
                  </a:lnTo>
                  <a:close/>
                  <a:moveTo>
                    <a:pt x="3169" y="11400"/>
                  </a:moveTo>
                  <a:cubicBezTo>
                    <a:pt x="3189" y="11372"/>
                    <a:pt x="3200" y="11336"/>
                    <a:pt x="3200" y="11296"/>
                  </a:cubicBezTo>
                  <a:cubicBezTo>
                    <a:pt x="3200" y="11256"/>
                    <a:pt x="3189" y="11221"/>
                    <a:pt x="3169" y="11193"/>
                  </a:cubicBezTo>
                  <a:lnTo>
                    <a:pt x="5897" y="9463"/>
                  </a:lnTo>
                  <a:cubicBezTo>
                    <a:pt x="5921" y="9491"/>
                    <a:pt x="5952" y="9511"/>
                    <a:pt x="5988" y="9522"/>
                  </a:cubicBezTo>
                  <a:lnTo>
                    <a:pt x="5330" y="13608"/>
                  </a:lnTo>
                  <a:cubicBezTo>
                    <a:pt x="5330" y="13608"/>
                    <a:pt x="5326" y="13608"/>
                    <a:pt x="5326" y="13608"/>
                  </a:cubicBezTo>
                  <a:cubicBezTo>
                    <a:pt x="5295" y="13608"/>
                    <a:pt x="5263" y="13616"/>
                    <a:pt x="5236" y="13632"/>
                  </a:cubicBezTo>
                  <a:lnTo>
                    <a:pt x="3169" y="11400"/>
                  </a:lnTo>
                  <a:close/>
                  <a:moveTo>
                    <a:pt x="5251" y="13959"/>
                  </a:moveTo>
                  <a:cubicBezTo>
                    <a:pt x="5275" y="13967"/>
                    <a:pt x="5299" y="13975"/>
                    <a:pt x="5322" y="13975"/>
                  </a:cubicBezTo>
                  <a:cubicBezTo>
                    <a:pt x="5425" y="13975"/>
                    <a:pt x="5503" y="13891"/>
                    <a:pt x="5503" y="13791"/>
                  </a:cubicBezTo>
                  <a:cubicBezTo>
                    <a:pt x="5503" y="13787"/>
                    <a:pt x="5503" y="13784"/>
                    <a:pt x="5503" y="13780"/>
                  </a:cubicBezTo>
                  <a:lnTo>
                    <a:pt x="10566" y="13811"/>
                  </a:lnTo>
                  <a:cubicBezTo>
                    <a:pt x="10566" y="13827"/>
                    <a:pt x="10570" y="13843"/>
                    <a:pt x="10578" y="13859"/>
                  </a:cubicBezTo>
                  <a:lnTo>
                    <a:pt x="3752" y="17359"/>
                  </a:lnTo>
                  <a:cubicBezTo>
                    <a:pt x="3736" y="17335"/>
                    <a:pt x="3716" y="17315"/>
                    <a:pt x="3693" y="17303"/>
                  </a:cubicBezTo>
                  <a:lnTo>
                    <a:pt x="5251" y="13959"/>
                  </a:lnTo>
                  <a:close/>
                  <a:moveTo>
                    <a:pt x="5366" y="21552"/>
                  </a:moveTo>
                  <a:lnTo>
                    <a:pt x="3689" y="17618"/>
                  </a:lnTo>
                  <a:cubicBezTo>
                    <a:pt x="3744" y="17586"/>
                    <a:pt x="3783" y="17526"/>
                    <a:pt x="3783" y="17459"/>
                  </a:cubicBezTo>
                  <a:cubicBezTo>
                    <a:pt x="3783" y="17435"/>
                    <a:pt x="3779" y="17415"/>
                    <a:pt x="3771" y="17395"/>
                  </a:cubicBezTo>
                  <a:lnTo>
                    <a:pt x="10597" y="13895"/>
                  </a:lnTo>
                  <a:cubicBezTo>
                    <a:pt x="10605" y="13911"/>
                    <a:pt x="10617" y="13923"/>
                    <a:pt x="10629" y="13935"/>
                  </a:cubicBezTo>
                  <a:lnTo>
                    <a:pt x="5366" y="21552"/>
                  </a:lnTo>
                  <a:close/>
                  <a:moveTo>
                    <a:pt x="10920" y="13847"/>
                  </a:moveTo>
                  <a:cubicBezTo>
                    <a:pt x="10928" y="13827"/>
                    <a:pt x="10932" y="13811"/>
                    <a:pt x="10932" y="13791"/>
                  </a:cubicBezTo>
                  <a:cubicBezTo>
                    <a:pt x="10932" y="13748"/>
                    <a:pt x="10916" y="13712"/>
                    <a:pt x="10893" y="13680"/>
                  </a:cubicBezTo>
                  <a:lnTo>
                    <a:pt x="16616" y="8191"/>
                  </a:lnTo>
                  <a:cubicBezTo>
                    <a:pt x="16644" y="8207"/>
                    <a:pt x="16675" y="8219"/>
                    <a:pt x="16707" y="8219"/>
                  </a:cubicBezTo>
                  <a:lnTo>
                    <a:pt x="17667" y="16793"/>
                  </a:lnTo>
                  <a:cubicBezTo>
                    <a:pt x="17612" y="16805"/>
                    <a:pt x="17569" y="16845"/>
                    <a:pt x="17545" y="16893"/>
                  </a:cubicBezTo>
                  <a:lnTo>
                    <a:pt x="10920" y="13847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74985E82-8BBB-4140-ADE7-3211B76C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5078296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BE5281E8-502B-4754-B5F5-7C62E1101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5078296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A67E5779-2729-4DED-A8C2-41F4FEE4767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280532" cy="365125"/>
          </a:xfrm>
        </p:spPr>
        <p:txBody>
          <a:bodyPr/>
          <a:lstStyle/>
          <a:p>
            <a:fld id="{A1E7BA68-4763-4751-9CF3-6869A9AE4B1C}" type="datetimeFigureOut">
              <a:rPr lang="en-US" smtClean="0"/>
              <a:t>2025-08-14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FBD21987-FA22-47F7-B702-8D9638C10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266950" y="6356350"/>
            <a:ext cx="295656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A03F40A7-0F3F-41D6-9058-1BE8DB270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340505" y="6356350"/>
            <a:ext cx="1283319" cy="365125"/>
          </a:xfrm>
        </p:spPr>
        <p:txBody>
          <a:bodyPr/>
          <a:lstStyle/>
          <a:p>
            <a:fld id="{DF98806C-293F-4078-B7C0-58F0E23BA2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89455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296C824E-3776-6845-B897-453AD42DF641}"/>
              </a:ext>
            </a:extLst>
          </p:cNvPr>
          <p:cNvGrpSpPr/>
          <p:nvPr/>
        </p:nvGrpSpPr>
        <p:grpSpPr>
          <a:xfrm>
            <a:off x="0" y="0"/>
            <a:ext cx="10005065" cy="3708400"/>
            <a:chOff x="90449399" y="2959099"/>
            <a:chExt cx="10005065" cy="3708400"/>
          </a:xfrm>
        </p:grpSpPr>
        <p:sp>
          <p:nvSpPr>
            <p:cNvPr id="20" name="Shape">
              <a:extLst>
                <a:ext uri="{FF2B5EF4-FFF2-40B4-BE49-F238E27FC236}">
                  <a16:creationId xmlns:a16="http://schemas.microsoft.com/office/drawing/2014/main" id="{4640D85F-B90A-E14F-A32D-E09DC9F431E2}"/>
                </a:ext>
              </a:extLst>
            </p:cNvPr>
            <p:cNvSpPr/>
            <p:nvPr/>
          </p:nvSpPr>
          <p:spPr>
            <a:xfrm>
              <a:off x="90450949" y="2959100"/>
              <a:ext cx="9669779" cy="30314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2578"/>
                  </a:moveTo>
                  <a:lnTo>
                    <a:pt x="4967" y="21600"/>
                  </a:lnTo>
                  <a:lnTo>
                    <a:pt x="12894" y="12578"/>
                  </a:lnTo>
                  <a:lnTo>
                    <a:pt x="14948" y="14352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gradFill flip="none" rotWithShape="1">
              <a:gsLst>
                <a:gs pos="0">
                  <a:schemeClr val="accent2">
                    <a:lumMod val="67000"/>
                  </a:schemeClr>
                </a:gs>
                <a:gs pos="48000">
                  <a:schemeClr val="accent2">
                    <a:lumMod val="97000"/>
                    <a:lumOff val="3000"/>
                  </a:schemeClr>
                </a:gs>
                <a:gs pos="100000">
                  <a:schemeClr val="accent2">
                    <a:lumMod val="60000"/>
                    <a:lumOff val="40000"/>
                  </a:schemeClr>
                </a:gs>
              </a:gsLst>
              <a:lin ang="0" scaled="0"/>
              <a:tileRect/>
            </a:gra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1" name="Shape">
              <a:extLst>
                <a:ext uri="{FF2B5EF4-FFF2-40B4-BE49-F238E27FC236}">
                  <a16:creationId xmlns:a16="http://schemas.microsoft.com/office/drawing/2014/main" id="{0AFCCA67-7469-7F40-9E4D-DD1A67BDF5AF}"/>
                </a:ext>
              </a:extLst>
            </p:cNvPr>
            <p:cNvSpPr/>
            <p:nvPr/>
          </p:nvSpPr>
          <p:spPr>
            <a:xfrm>
              <a:off x="90449399" y="2959099"/>
              <a:ext cx="10005065" cy="370840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52"/>
                  </a:moveTo>
                  <a:lnTo>
                    <a:pt x="21578" y="0"/>
                  </a:lnTo>
                  <a:lnTo>
                    <a:pt x="14855" y="20979"/>
                  </a:lnTo>
                  <a:cubicBezTo>
                    <a:pt x="14836" y="20942"/>
                    <a:pt x="14811" y="20919"/>
                    <a:pt x="14784" y="20919"/>
                  </a:cubicBezTo>
                  <a:lnTo>
                    <a:pt x="14485" y="12095"/>
                  </a:lnTo>
                  <a:cubicBezTo>
                    <a:pt x="14551" y="12080"/>
                    <a:pt x="14600" y="11932"/>
                    <a:pt x="14600" y="11754"/>
                  </a:cubicBezTo>
                  <a:cubicBezTo>
                    <a:pt x="14600" y="11688"/>
                    <a:pt x="14592" y="11628"/>
                    <a:pt x="14581" y="11577"/>
                  </a:cubicBezTo>
                  <a:lnTo>
                    <a:pt x="20898" y="59"/>
                  </a:lnTo>
                  <a:lnTo>
                    <a:pt x="20882" y="0"/>
                  </a:lnTo>
                  <a:lnTo>
                    <a:pt x="14565" y="11525"/>
                  </a:lnTo>
                  <a:cubicBezTo>
                    <a:pt x="14554" y="11495"/>
                    <a:pt x="14543" y="11473"/>
                    <a:pt x="14529" y="11458"/>
                  </a:cubicBezTo>
                  <a:lnTo>
                    <a:pt x="16561" y="52"/>
                  </a:lnTo>
                  <a:lnTo>
                    <a:pt x="16536" y="22"/>
                  </a:lnTo>
                  <a:lnTo>
                    <a:pt x="14501" y="11436"/>
                  </a:lnTo>
                  <a:cubicBezTo>
                    <a:pt x="14490" y="11429"/>
                    <a:pt x="14482" y="11421"/>
                    <a:pt x="14471" y="11421"/>
                  </a:cubicBezTo>
                  <a:cubicBezTo>
                    <a:pt x="14416" y="11421"/>
                    <a:pt x="14370" y="11518"/>
                    <a:pt x="14351" y="11651"/>
                  </a:cubicBezTo>
                  <a:lnTo>
                    <a:pt x="12579" y="10356"/>
                  </a:lnTo>
                  <a:cubicBezTo>
                    <a:pt x="12579" y="10341"/>
                    <a:pt x="12582" y="10327"/>
                    <a:pt x="12582" y="10304"/>
                  </a:cubicBezTo>
                  <a:cubicBezTo>
                    <a:pt x="12582" y="10112"/>
                    <a:pt x="12525" y="9964"/>
                    <a:pt x="12456" y="9964"/>
                  </a:cubicBezTo>
                  <a:cubicBezTo>
                    <a:pt x="12418" y="9964"/>
                    <a:pt x="12382" y="10016"/>
                    <a:pt x="12360" y="10090"/>
                  </a:cubicBezTo>
                  <a:lnTo>
                    <a:pt x="9333" y="5274"/>
                  </a:lnTo>
                  <a:cubicBezTo>
                    <a:pt x="9341" y="5230"/>
                    <a:pt x="9347" y="5171"/>
                    <a:pt x="9347" y="5119"/>
                  </a:cubicBezTo>
                  <a:cubicBezTo>
                    <a:pt x="9347" y="5082"/>
                    <a:pt x="9344" y="5052"/>
                    <a:pt x="9341" y="5023"/>
                  </a:cubicBezTo>
                  <a:lnTo>
                    <a:pt x="14194" y="74"/>
                  </a:lnTo>
                  <a:lnTo>
                    <a:pt x="14183" y="7"/>
                  </a:lnTo>
                  <a:lnTo>
                    <a:pt x="9328" y="4956"/>
                  </a:lnTo>
                  <a:cubicBezTo>
                    <a:pt x="9306" y="4853"/>
                    <a:pt x="9265" y="4779"/>
                    <a:pt x="9218" y="4779"/>
                  </a:cubicBezTo>
                  <a:cubicBezTo>
                    <a:pt x="9171" y="4779"/>
                    <a:pt x="9130" y="4845"/>
                    <a:pt x="9108" y="4949"/>
                  </a:cubicBezTo>
                  <a:lnTo>
                    <a:pt x="5407" y="7"/>
                  </a:lnTo>
                  <a:lnTo>
                    <a:pt x="5396" y="74"/>
                  </a:lnTo>
                  <a:lnTo>
                    <a:pt x="9100" y="5015"/>
                  </a:lnTo>
                  <a:cubicBezTo>
                    <a:pt x="9097" y="5045"/>
                    <a:pt x="9095" y="5082"/>
                    <a:pt x="9095" y="5119"/>
                  </a:cubicBezTo>
                  <a:cubicBezTo>
                    <a:pt x="9095" y="5193"/>
                    <a:pt x="9103" y="5267"/>
                    <a:pt x="9119" y="5319"/>
                  </a:cubicBezTo>
                  <a:lnTo>
                    <a:pt x="4891" y="17421"/>
                  </a:lnTo>
                  <a:cubicBezTo>
                    <a:pt x="4869" y="17376"/>
                    <a:pt x="4845" y="17347"/>
                    <a:pt x="4815" y="17347"/>
                  </a:cubicBezTo>
                  <a:cubicBezTo>
                    <a:pt x="4798" y="17347"/>
                    <a:pt x="4784" y="17354"/>
                    <a:pt x="4771" y="17369"/>
                  </a:cubicBezTo>
                  <a:lnTo>
                    <a:pt x="1557" y="15"/>
                  </a:lnTo>
                  <a:lnTo>
                    <a:pt x="1533" y="44"/>
                  </a:lnTo>
                  <a:lnTo>
                    <a:pt x="4746" y="17398"/>
                  </a:lnTo>
                  <a:cubicBezTo>
                    <a:pt x="4732" y="17421"/>
                    <a:pt x="4721" y="17450"/>
                    <a:pt x="4713" y="17487"/>
                  </a:cubicBezTo>
                  <a:lnTo>
                    <a:pt x="22" y="10282"/>
                  </a:lnTo>
                  <a:lnTo>
                    <a:pt x="8" y="10349"/>
                  </a:lnTo>
                  <a:lnTo>
                    <a:pt x="4699" y="17554"/>
                  </a:lnTo>
                  <a:cubicBezTo>
                    <a:pt x="4694" y="17598"/>
                    <a:pt x="4688" y="17642"/>
                    <a:pt x="4688" y="17687"/>
                  </a:cubicBezTo>
                  <a:cubicBezTo>
                    <a:pt x="4688" y="17694"/>
                    <a:pt x="4688" y="17702"/>
                    <a:pt x="4688" y="17709"/>
                  </a:cubicBezTo>
                  <a:lnTo>
                    <a:pt x="2177" y="18922"/>
                  </a:lnTo>
                  <a:cubicBezTo>
                    <a:pt x="2163" y="18774"/>
                    <a:pt x="2114" y="18663"/>
                    <a:pt x="2054" y="18663"/>
                  </a:cubicBezTo>
                  <a:cubicBezTo>
                    <a:pt x="2034" y="18663"/>
                    <a:pt x="2015" y="18678"/>
                    <a:pt x="1996" y="18700"/>
                  </a:cubicBezTo>
                  <a:lnTo>
                    <a:pt x="22" y="12642"/>
                  </a:lnTo>
                  <a:lnTo>
                    <a:pt x="0" y="12694"/>
                  </a:lnTo>
                  <a:lnTo>
                    <a:pt x="1971" y="18745"/>
                  </a:lnTo>
                  <a:cubicBezTo>
                    <a:pt x="1941" y="18811"/>
                    <a:pt x="1925" y="18900"/>
                    <a:pt x="1925" y="19011"/>
                  </a:cubicBezTo>
                  <a:cubicBezTo>
                    <a:pt x="1925" y="19203"/>
                    <a:pt x="1982" y="19351"/>
                    <a:pt x="2051" y="19351"/>
                  </a:cubicBezTo>
                  <a:cubicBezTo>
                    <a:pt x="2119" y="19351"/>
                    <a:pt x="2177" y="19196"/>
                    <a:pt x="2177" y="19011"/>
                  </a:cubicBezTo>
                  <a:cubicBezTo>
                    <a:pt x="2177" y="19004"/>
                    <a:pt x="2177" y="19004"/>
                    <a:pt x="2177" y="18996"/>
                  </a:cubicBezTo>
                  <a:lnTo>
                    <a:pt x="4688" y="17783"/>
                  </a:lnTo>
                  <a:cubicBezTo>
                    <a:pt x="4705" y="17924"/>
                    <a:pt x="4752" y="18027"/>
                    <a:pt x="4809" y="18027"/>
                  </a:cubicBezTo>
                  <a:cubicBezTo>
                    <a:pt x="4869" y="18027"/>
                    <a:pt x="4919" y="17916"/>
                    <a:pt x="4933" y="17768"/>
                  </a:cubicBezTo>
                  <a:lnTo>
                    <a:pt x="14649" y="21252"/>
                  </a:lnTo>
                  <a:cubicBezTo>
                    <a:pt x="14649" y="21252"/>
                    <a:pt x="14649" y="21260"/>
                    <a:pt x="14649" y="21260"/>
                  </a:cubicBezTo>
                  <a:cubicBezTo>
                    <a:pt x="14649" y="21452"/>
                    <a:pt x="14707" y="21600"/>
                    <a:pt x="14776" y="21600"/>
                  </a:cubicBezTo>
                  <a:cubicBezTo>
                    <a:pt x="14844" y="21600"/>
                    <a:pt x="14902" y="21445"/>
                    <a:pt x="14902" y="21260"/>
                  </a:cubicBezTo>
                  <a:cubicBezTo>
                    <a:pt x="14902" y="21171"/>
                    <a:pt x="14888" y="21090"/>
                    <a:pt x="14866" y="21023"/>
                  </a:cubicBezTo>
                  <a:lnTo>
                    <a:pt x="21600" y="52"/>
                  </a:lnTo>
                  <a:close/>
                  <a:moveTo>
                    <a:pt x="14351" y="11717"/>
                  </a:moveTo>
                  <a:cubicBezTo>
                    <a:pt x="14351" y="11732"/>
                    <a:pt x="14348" y="11747"/>
                    <a:pt x="14348" y="11762"/>
                  </a:cubicBezTo>
                  <a:cubicBezTo>
                    <a:pt x="14348" y="11939"/>
                    <a:pt x="14397" y="12080"/>
                    <a:pt x="14460" y="12102"/>
                  </a:cubicBezTo>
                  <a:lnTo>
                    <a:pt x="14759" y="20934"/>
                  </a:lnTo>
                  <a:cubicBezTo>
                    <a:pt x="14751" y="20942"/>
                    <a:pt x="14743" y="20949"/>
                    <a:pt x="14735" y="20956"/>
                  </a:cubicBezTo>
                  <a:lnTo>
                    <a:pt x="12547" y="10563"/>
                  </a:lnTo>
                  <a:cubicBezTo>
                    <a:pt x="12560" y="10526"/>
                    <a:pt x="12571" y="10482"/>
                    <a:pt x="12579" y="10430"/>
                  </a:cubicBezTo>
                  <a:lnTo>
                    <a:pt x="14351" y="11717"/>
                  </a:lnTo>
                  <a:close/>
                  <a:moveTo>
                    <a:pt x="12346" y="10149"/>
                  </a:moveTo>
                  <a:cubicBezTo>
                    <a:pt x="12338" y="10193"/>
                    <a:pt x="12333" y="10253"/>
                    <a:pt x="12333" y="10304"/>
                  </a:cubicBezTo>
                  <a:cubicBezTo>
                    <a:pt x="12333" y="10341"/>
                    <a:pt x="12335" y="10378"/>
                    <a:pt x="12338" y="10408"/>
                  </a:cubicBezTo>
                  <a:lnTo>
                    <a:pt x="4930" y="17539"/>
                  </a:lnTo>
                  <a:cubicBezTo>
                    <a:pt x="4924" y="17509"/>
                    <a:pt x="4919" y="17487"/>
                    <a:pt x="4913" y="17465"/>
                  </a:cubicBezTo>
                  <a:lnTo>
                    <a:pt x="9141" y="5363"/>
                  </a:lnTo>
                  <a:cubicBezTo>
                    <a:pt x="9163" y="5415"/>
                    <a:pt x="9193" y="5452"/>
                    <a:pt x="9226" y="5452"/>
                  </a:cubicBezTo>
                  <a:cubicBezTo>
                    <a:pt x="9265" y="5452"/>
                    <a:pt x="9300" y="5400"/>
                    <a:pt x="9322" y="5326"/>
                  </a:cubicBezTo>
                  <a:lnTo>
                    <a:pt x="12346" y="10149"/>
                  </a:lnTo>
                  <a:close/>
                  <a:moveTo>
                    <a:pt x="4943" y="17694"/>
                  </a:moveTo>
                  <a:cubicBezTo>
                    <a:pt x="4943" y="17694"/>
                    <a:pt x="4943" y="17687"/>
                    <a:pt x="4943" y="17687"/>
                  </a:cubicBezTo>
                  <a:cubicBezTo>
                    <a:pt x="4943" y="17657"/>
                    <a:pt x="4941" y="17635"/>
                    <a:pt x="4941" y="17605"/>
                  </a:cubicBezTo>
                  <a:lnTo>
                    <a:pt x="12352" y="10475"/>
                  </a:lnTo>
                  <a:cubicBezTo>
                    <a:pt x="12374" y="10578"/>
                    <a:pt x="12415" y="10645"/>
                    <a:pt x="12462" y="10645"/>
                  </a:cubicBezTo>
                  <a:cubicBezTo>
                    <a:pt x="12486" y="10645"/>
                    <a:pt x="12508" y="10630"/>
                    <a:pt x="12525" y="10593"/>
                  </a:cubicBezTo>
                  <a:lnTo>
                    <a:pt x="14710" y="20979"/>
                  </a:lnTo>
                  <a:cubicBezTo>
                    <a:pt x="14685" y="21023"/>
                    <a:pt x="14669" y="21097"/>
                    <a:pt x="14660" y="21178"/>
                  </a:cubicBezTo>
                  <a:lnTo>
                    <a:pt x="4943" y="17694"/>
                  </a:lnTo>
                  <a:close/>
                </a:path>
              </a:pathLst>
            </a:custGeom>
            <a:solidFill>
              <a:schemeClr val="bg1"/>
            </a:solidFill>
            <a:ln w="12700">
              <a:miter lim="400000"/>
            </a:ln>
          </p:spPr>
          <p:txBody>
            <a:bodyPr lIns="38100" tIns="38100" rIns="38100" bIns="38100" anchor="ctr"/>
            <a:lstStyle/>
            <a:p>
              <a:pPr>
                <a:defRPr sz="30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1907DC5D-4F3E-4A99-A621-6F93F3226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670689"/>
            <a:ext cx="10515600" cy="117344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9DA8F992-7750-4566-AB4F-B2E8F3794C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871122"/>
            <a:ext cx="10515600" cy="854075"/>
          </a:xfrm>
        </p:spPr>
        <p:txBody>
          <a:bodyPr/>
          <a:lstStyle>
            <a:lvl1pPr marL="0" indent="0">
              <a:buNone/>
              <a:defRPr sz="2400">
                <a:solidFill>
                  <a:schemeClr val="accent6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0FEC4993-EF72-4ADC-8D11-1EB7C940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1E7BA68-4763-4751-9CF3-6869A9AE4B1C}" type="datetimeFigureOut">
              <a:rPr lang="en-US" smtClean="0"/>
              <a:t>2025-08-14</a:t>
            </a:fld>
            <a:endParaRPr lang="en-US"/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B145FAD1-5607-4570-9675-FE2648149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265FB8DD-A34F-4C06-9929-1E68FACD4D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DF98806C-293F-4078-B7C0-58F0E23BA27C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Picture Placeholder 15">
            <a:extLst>
              <a:ext uri="{FF2B5EF4-FFF2-40B4-BE49-F238E27FC236}">
                <a16:creationId xmlns:a16="http://schemas.microsoft.com/office/drawing/2014/main" id="{33CC49E4-6647-47F5-895A-9CFC416CE1C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408784" y="652440"/>
            <a:ext cx="1333500" cy="1333500"/>
          </a:xfrm>
          <a:prstGeom prst="ellipse">
            <a:avLst/>
          </a:prstGeom>
          <a:solidFill>
            <a:schemeClr val="accent6"/>
          </a:solidFill>
        </p:spPr>
        <p:txBody>
          <a:bodyPr>
            <a:normAutofit/>
          </a:bodyPr>
          <a:lstStyle>
            <a:lvl1pPr>
              <a:defRPr sz="1400"/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6" name="Text Placeholder 17">
            <a:extLst>
              <a:ext uri="{FF2B5EF4-FFF2-40B4-BE49-F238E27FC236}">
                <a16:creationId xmlns:a16="http://schemas.microsoft.com/office/drawing/2014/main" id="{A537F86F-E8D6-44FF-939F-7EB5A46935EE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0224634" y="2049440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7" name="Text Placeholder 17">
            <a:extLst>
              <a:ext uri="{FF2B5EF4-FFF2-40B4-BE49-F238E27FC236}">
                <a16:creationId xmlns:a16="http://schemas.microsoft.com/office/drawing/2014/main" id="{17C97F11-0CC0-4E01-8422-61438304329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0224634" y="2279367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Mobile / email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22609FE-C556-4394-9CD9-CACD20BC7261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224634" y="2509293"/>
            <a:ext cx="1701800" cy="228600"/>
          </a:xfrm>
        </p:spPr>
        <p:txBody>
          <a:bodyPr anchor="ctr">
            <a:noAutofit/>
          </a:bodyPr>
          <a:lstStyle>
            <a:lvl1pPr marL="0" indent="0" algn="ctr">
              <a:buNone/>
              <a:defRPr sz="1200"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</a:lstStyle>
          <a:p>
            <a:pPr lvl="0"/>
            <a:r>
              <a:rPr lang="en-US" dirty="0"/>
              <a:t>Company</a:t>
            </a:r>
          </a:p>
        </p:txBody>
      </p:sp>
    </p:spTree>
    <p:extLst>
      <p:ext uri="{BB962C8B-B14F-4D97-AF65-F5344CB8AC3E}">
        <p14:creationId xmlns:p14="http://schemas.microsoft.com/office/powerpoint/2010/main" val="457829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or and Typograp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0D08B00A-9A13-4AB1-A72D-2F499BA2E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8" name="Text Placeholder 2">
            <a:extLst>
              <a:ext uri="{FF2B5EF4-FFF2-40B4-BE49-F238E27FC236}">
                <a16:creationId xmlns:a16="http://schemas.microsoft.com/office/drawing/2014/main" id="{BB3FC47E-3339-49A8-AEF2-ECC3BF151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38199" y="3709150"/>
            <a:ext cx="10515600" cy="1325880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4400" dirty="0">
                <a:latin typeface="+mj-lt"/>
                <a:ea typeface="+mj-ea"/>
                <a:cs typeface="+mj-cs"/>
              </a:defRPr>
            </a:lvl1pPr>
          </a:lstStyle>
          <a:p>
            <a:pPr marL="228600" lvl="0" indent="-228600">
              <a:spcBef>
                <a:spcPct val="0"/>
              </a:spcBef>
            </a:pPr>
            <a:r>
              <a:rPr lang="en-US"/>
              <a:t>Click to edit Master text styles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829D5438-3BC8-4817-9C86-A9AAA6047492}"/>
              </a:ext>
            </a:extLst>
          </p:cNvPr>
          <p:cNvSpPr txBox="1"/>
          <p:nvPr/>
        </p:nvSpPr>
        <p:spPr>
          <a:xfrm>
            <a:off x="467720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</a:rPr>
              <a:t>Aa</a:t>
            </a:r>
          </a:p>
        </p:txBody>
      </p:sp>
      <p:sp>
        <p:nvSpPr>
          <p:cNvPr id="90" name="Text Placeholder 7">
            <a:extLst>
              <a:ext uri="{FF2B5EF4-FFF2-40B4-BE49-F238E27FC236}">
                <a16:creationId xmlns:a16="http://schemas.microsoft.com/office/drawing/2014/main" id="{676EAA04-3941-4EEF-875A-DA2DBBB0CA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467720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/>
            </a:lvl1pPr>
          </a:lstStyle>
          <a:p>
            <a:pPr lvl="0"/>
            <a:r>
              <a:rPr lang="en-US" dirty="0"/>
              <a:t>Font name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59DB07F4-2F4D-4904-9DDA-6D453F791811}"/>
              </a:ext>
            </a:extLst>
          </p:cNvPr>
          <p:cNvSpPr txBox="1"/>
          <p:nvPr/>
        </p:nvSpPr>
        <p:spPr>
          <a:xfrm>
            <a:off x="7664716" y="4033186"/>
            <a:ext cx="2435282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6600" dirty="0">
                <a:solidFill>
                  <a:schemeClr val="bg1"/>
                </a:solidFill>
                <a:latin typeface="+mj-lt"/>
              </a:rPr>
              <a:t>Aa</a:t>
            </a:r>
          </a:p>
        </p:txBody>
      </p:sp>
      <p:sp>
        <p:nvSpPr>
          <p:cNvPr id="92" name="Text Placeholder 7">
            <a:extLst>
              <a:ext uri="{FF2B5EF4-FFF2-40B4-BE49-F238E27FC236}">
                <a16:creationId xmlns:a16="http://schemas.microsoft.com/office/drawing/2014/main" id="{72303254-B5A5-44B0-8D71-FB4149C10B7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664716" y="6124726"/>
            <a:ext cx="2394180" cy="564999"/>
          </a:xfrm>
        </p:spPr>
        <p:txBody>
          <a:bodyPr anchor="ctr"/>
          <a:lstStyle>
            <a:lvl1pPr marL="0" indent="0" algn="ctr">
              <a:buNone/>
              <a:defRPr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lvl="0"/>
            <a:r>
              <a:rPr lang="en-US" dirty="0"/>
              <a:t>Font name</a:t>
            </a:r>
          </a:p>
        </p:txBody>
      </p: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57B53A9-2FCC-4EEB-B1BE-68B074085004}"/>
              </a:ext>
            </a:extLst>
          </p:cNvPr>
          <p:cNvGrpSpPr/>
          <p:nvPr/>
        </p:nvGrpSpPr>
        <p:grpSpPr>
          <a:xfrm>
            <a:off x="838199" y="1830763"/>
            <a:ext cx="10515602" cy="1741127"/>
            <a:chOff x="838198" y="7053492"/>
            <a:chExt cx="10515602" cy="1741127"/>
          </a:xfrm>
        </p:grpSpPr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2AFDF83B-C1B1-4504-8FCB-7B319E29D50F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741127"/>
            </a:xfrm>
            <a:prstGeom prst="rect">
              <a:avLst/>
            </a:prstGeom>
            <a:solidFill>
              <a:schemeClr val="bg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0370C633-CF41-40E6-9F4B-495A81E33B61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551307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5" name="Rectangle 74">
              <a:extLst>
                <a:ext uri="{FF2B5EF4-FFF2-40B4-BE49-F238E27FC236}">
                  <a16:creationId xmlns:a16="http://schemas.microsoft.com/office/drawing/2014/main" id="{8D18534A-769A-49DC-A0ED-C91DCC008415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361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C430B28E-0105-44A2-B50D-406D9712C399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117166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A32BF6A0-E450-4EE3-8AB6-9EC81EA06976}"/>
                </a:ext>
              </a:extLst>
            </p:cNvPr>
            <p:cNvSpPr/>
            <p:nvPr userDrawn="1"/>
          </p:nvSpPr>
          <p:spPr>
            <a:xfrm>
              <a:off x="838198" y="7053492"/>
              <a:ext cx="894312" cy="981846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82AD7414-8C2A-4321-8C0D-C1A1E3272F3E}"/>
                </a:ext>
              </a:extLst>
            </p:cNvPr>
            <p:cNvSpPr/>
            <p:nvPr userDrawn="1"/>
          </p:nvSpPr>
          <p:spPr>
            <a:xfrm>
              <a:off x="838199" y="7053492"/>
              <a:ext cx="894312" cy="78825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3529827B-EFB5-45A7-A649-BAF44F0C614C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741127"/>
            </a:xfrm>
            <a:prstGeom prst="rect">
              <a:avLst/>
            </a:prstGeom>
            <a:solidFill>
              <a:schemeClr val="tx1">
                <a:lumMod val="95000"/>
                <a:lumOff val="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6DCB4DDC-A68E-4AE7-BC82-53E331500BE2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551307"/>
            </a:xfrm>
            <a:prstGeom prst="rect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37434FDF-85B5-43F1-A4AF-629DB41D03CB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361486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28E81494-0781-403B-8408-0816ED3A2752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1171666"/>
            </a:xfrm>
            <a:prstGeom prst="rect">
              <a:avLst/>
            </a:pr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3" name="Rectangle 82">
              <a:extLst>
                <a:ext uri="{FF2B5EF4-FFF2-40B4-BE49-F238E27FC236}">
                  <a16:creationId xmlns:a16="http://schemas.microsoft.com/office/drawing/2014/main" id="{3A92995F-C02F-4354-90AA-5967C8856E2F}"/>
                </a:ext>
              </a:extLst>
            </p:cNvPr>
            <p:cNvSpPr/>
            <p:nvPr userDrawn="1"/>
          </p:nvSpPr>
          <p:spPr>
            <a:xfrm>
              <a:off x="1907230" y="7053492"/>
              <a:ext cx="894312" cy="981846"/>
            </a:xfrm>
            <a:prstGeom prst="rect">
              <a:avLst/>
            </a:prstGeom>
            <a:solidFill>
              <a:schemeClr val="tx1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3DD52944-1547-4359-ABD7-E8A34A36566F}"/>
                </a:ext>
              </a:extLst>
            </p:cNvPr>
            <p:cNvSpPr/>
            <p:nvPr userDrawn="1"/>
          </p:nvSpPr>
          <p:spPr>
            <a:xfrm>
              <a:off x="1907231" y="7053492"/>
              <a:ext cx="894312" cy="788259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5" name="Rectangle 84">
              <a:extLst>
                <a:ext uri="{FF2B5EF4-FFF2-40B4-BE49-F238E27FC236}">
                  <a16:creationId xmlns:a16="http://schemas.microsoft.com/office/drawing/2014/main" id="{16188BA5-1D96-4427-A2F9-658E52C1B99F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741127"/>
            </a:xfrm>
            <a:prstGeom prst="rect">
              <a:avLst/>
            </a:prstGeom>
            <a:solidFill>
              <a:schemeClr val="bg2">
                <a:lumMod val="1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52386153-F872-4524-A97B-80DF164DE967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551307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F01C278B-A155-4495-839B-4DBECFBA5BE8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361486"/>
            </a:xfrm>
            <a:prstGeom prst="rect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8D9CFE7F-25F5-4E71-BB1C-6A72527D6164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1171666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7BAABE09-E740-4998-B976-6EE64FDE9B23}"/>
                </a:ext>
              </a:extLst>
            </p:cNvPr>
            <p:cNvSpPr/>
            <p:nvPr userDrawn="1"/>
          </p:nvSpPr>
          <p:spPr>
            <a:xfrm>
              <a:off x="2976262" y="7053492"/>
              <a:ext cx="894312" cy="981846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id="{5C39B515-60FD-427E-9B60-12571F2D2D68}"/>
                </a:ext>
              </a:extLst>
            </p:cNvPr>
            <p:cNvSpPr/>
            <p:nvPr userDrawn="1"/>
          </p:nvSpPr>
          <p:spPr>
            <a:xfrm>
              <a:off x="2976263" y="7053492"/>
              <a:ext cx="894312" cy="788259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28344DA5-9721-4833-A7B5-360566C9EC61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741127"/>
            </a:xfrm>
            <a:prstGeom prst="rect">
              <a:avLst/>
            </a:prstGeom>
            <a:solidFill>
              <a:schemeClr val="tx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3F4DC3F4-577C-443A-A03E-D3D0AF1D0903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551307"/>
            </a:xfrm>
            <a:prstGeom prst="rect">
              <a:avLst/>
            </a:prstGeom>
            <a:solidFill>
              <a:schemeClr val="tx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C5E1425D-A285-4FD9-86CA-CF4557216B1F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361486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C3C2B44B-E237-449C-8841-3A8E1F728889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1171666"/>
            </a:xfrm>
            <a:prstGeom prst="rect">
              <a:avLst/>
            </a:prstGeom>
            <a:solidFill>
              <a:schemeClr val="tx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B8DE1B51-6738-48A4-AA32-18DD9CDB49B7}"/>
                </a:ext>
              </a:extLst>
            </p:cNvPr>
            <p:cNvSpPr/>
            <p:nvPr userDrawn="1"/>
          </p:nvSpPr>
          <p:spPr>
            <a:xfrm>
              <a:off x="4045294" y="7053492"/>
              <a:ext cx="894312" cy="981846"/>
            </a:xfrm>
            <a:prstGeom prst="rect">
              <a:avLst/>
            </a:prstGeom>
            <a:solidFill>
              <a:schemeClr val="tx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1" name="Rectangle 100">
              <a:extLst>
                <a:ext uri="{FF2B5EF4-FFF2-40B4-BE49-F238E27FC236}">
                  <a16:creationId xmlns:a16="http://schemas.microsoft.com/office/drawing/2014/main" id="{4162FE84-3EBF-4AEA-9343-DA23B3CD86F0}"/>
                </a:ext>
              </a:extLst>
            </p:cNvPr>
            <p:cNvSpPr/>
            <p:nvPr userDrawn="1"/>
          </p:nvSpPr>
          <p:spPr>
            <a:xfrm>
              <a:off x="4045295" y="7053492"/>
              <a:ext cx="894312" cy="788259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627B1FDD-9A07-4B4F-ACB1-39020A7A4DA6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741127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3" name="Rectangle 102">
              <a:extLst>
                <a:ext uri="{FF2B5EF4-FFF2-40B4-BE49-F238E27FC236}">
                  <a16:creationId xmlns:a16="http://schemas.microsoft.com/office/drawing/2014/main" id="{469E91EA-1EEB-4D50-B9FA-CF5F74CF7BAC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551307"/>
            </a:xfrm>
            <a:prstGeom prst="rect">
              <a:avLst/>
            </a:prstGeom>
            <a:solidFill>
              <a:schemeClr val="accent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F171DA2-6ECD-4C7A-A550-25158C9BF7E2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361486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5F2CD253-8041-4D56-A568-92EDDCD065D7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1171666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BF5AF759-A40D-46BF-96A2-0A94AE1DC273}"/>
                </a:ext>
              </a:extLst>
            </p:cNvPr>
            <p:cNvSpPr/>
            <p:nvPr userDrawn="1"/>
          </p:nvSpPr>
          <p:spPr>
            <a:xfrm>
              <a:off x="5114326" y="7053492"/>
              <a:ext cx="894312" cy="981846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33410CE9-DADA-47D4-87C9-F7E9CE945610}"/>
                </a:ext>
              </a:extLst>
            </p:cNvPr>
            <p:cNvSpPr/>
            <p:nvPr userDrawn="1"/>
          </p:nvSpPr>
          <p:spPr>
            <a:xfrm>
              <a:off x="5114327" y="7053492"/>
              <a:ext cx="894312" cy="78825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BFD94A44-4528-4272-A497-9F6FB7F145BC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741127"/>
            </a:xfrm>
            <a:prstGeom prst="rect">
              <a:avLst/>
            </a:prstGeom>
            <a:solidFill>
              <a:schemeClr val="accent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09" name="Rectangle 108">
              <a:extLst>
                <a:ext uri="{FF2B5EF4-FFF2-40B4-BE49-F238E27FC236}">
                  <a16:creationId xmlns:a16="http://schemas.microsoft.com/office/drawing/2014/main" id="{7AE5A1AA-7364-4E45-8DCC-0B13B0AA571B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551307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94D889F3-8572-46F2-AF09-3B0E57D01F02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361486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1" name="Rectangle 110">
              <a:extLst>
                <a:ext uri="{FF2B5EF4-FFF2-40B4-BE49-F238E27FC236}">
                  <a16:creationId xmlns:a16="http://schemas.microsoft.com/office/drawing/2014/main" id="{5C64E109-0A71-404D-96B3-C76C68983168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1171666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C900B9BD-D223-49A0-A1C0-BED3E2269193}"/>
                </a:ext>
              </a:extLst>
            </p:cNvPr>
            <p:cNvSpPr/>
            <p:nvPr userDrawn="1"/>
          </p:nvSpPr>
          <p:spPr>
            <a:xfrm>
              <a:off x="6183358" y="7053492"/>
              <a:ext cx="894312" cy="981846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58B4A859-F7A2-428D-AE66-6C3AD541FF29}"/>
                </a:ext>
              </a:extLst>
            </p:cNvPr>
            <p:cNvSpPr/>
            <p:nvPr userDrawn="1"/>
          </p:nvSpPr>
          <p:spPr>
            <a:xfrm>
              <a:off x="6183359" y="7053492"/>
              <a:ext cx="894312" cy="78825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4" name="Rectangle 113">
              <a:extLst>
                <a:ext uri="{FF2B5EF4-FFF2-40B4-BE49-F238E27FC236}">
                  <a16:creationId xmlns:a16="http://schemas.microsoft.com/office/drawing/2014/main" id="{1D45C187-2453-4200-BFD3-189F977F8E01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741127"/>
            </a:xfrm>
            <a:prstGeom prst="rect">
              <a:avLst/>
            </a:prstGeom>
            <a:solidFill>
              <a:schemeClr val="accent3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758DF387-C9B8-418E-A57E-9A58DCF6CA80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551307"/>
            </a:xfrm>
            <a:prstGeom prst="rect">
              <a:avLst/>
            </a:prstGeom>
            <a:solidFill>
              <a:schemeClr val="accent3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F2B1E10D-BB77-4C8C-A683-15C3A24B3CE4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361486"/>
            </a:xfrm>
            <a:prstGeom prst="rect">
              <a:avLst/>
            </a:prstGeom>
            <a:solidFill>
              <a:schemeClr val="accent3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25166D53-62A5-401B-9255-158AA0FC9301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1171666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8" name="Rectangle 117">
              <a:extLst>
                <a:ext uri="{FF2B5EF4-FFF2-40B4-BE49-F238E27FC236}">
                  <a16:creationId xmlns:a16="http://schemas.microsoft.com/office/drawing/2014/main" id="{40ECD46E-F4A3-4F43-B21F-BB4869BFD288}"/>
                </a:ext>
              </a:extLst>
            </p:cNvPr>
            <p:cNvSpPr/>
            <p:nvPr userDrawn="1"/>
          </p:nvSpPr>
          <p:spPr>
            <a:xfrm>
              <a:off x="7252390" y="7053492"/>
              <a:ext cx="894312" cy="98184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8E8FF1C8-60F0-4D3F-92FA-69330A16E9AD}"/>
                </a:ext>
              </a:extLst>
            </p:cNvPr>
            <p:cNvSpPr/>
            <p:nvPr userDrawn="1"/>
          </p:nvSpPr>
          <p:spPr>
            <a:xfrm>
              <a:off x="7252391" y="7053492"/>
              <a:ext cx="894312" cy="78825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EB4D0EDF-06E9-4216-A4D8-3ECE517EDA50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741127"/>
            </a:xfrm>
            <a:prstGeom prst="rect">
              <a:avLst/>
            </a:prstGeom>
            <a:solidFill>
              <a:schemeClr val="accent4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91B65BF1-20E7-4C90-A11D-5B6A89090FCA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551307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DA7AEBF3-805D-4633-99FB-E02CCFAD14F8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361486"/>
            </a:xfrm>
            <a:prstGeom prst="rect">
              <a:avLst/>
            </a:pr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B3925DF2-0A9C-41FD-A18C-9F2CA9E345E0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117166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 defTabSz="685800">
                <a:defRPr/>
              </a:pPr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0DFA8AB7-4820-4A5F-85A4-1648035D08D7}"/>
                </a:ext>
              </a:extLst>
            </p:cNvPr>
            <p:cNvSpPr/>
            <p:nvPr userDrawn="1"/>
          </p:nvSpPr>
          <p:spPr>
            <a:xfrm>
              <a:off x="8321422" y="7053492"/>
              <a:ext cx="894312" cy="981846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0673F1B-75B9-41D7-9078-B2E99C9DF4F7}"/>
                </a:ext>
              </a:extLst>
            </p:cNvPr>
            <p:cNvSpPr/>
            <p:nvPr userDrawn="1"/>
          </p:nvSpPr>
          <p:spPr>
            <a:xfrm>
              <a:off x="8321423" y="7053492"/>
              <a:ext cx="894312" cy="78825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73C989E-594D-48B8-9D95-61776CAF65FB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741127"/>
            </a:xfrm>
            <a:prstGeom prst="rect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948C8203-408B-4B24-883E-262FE60B468C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551307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D36038EE-5B8C-42E3-8907-7519077B9DDC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361486"/>
            </a:xfrm>
            <a:prstGeom prst="rect">
              <a:avLst/>
            </a:prstGeom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29" name="Rectangle 128">
              <a:extLst>
                <a:ext uri="{FF2B5EF4-FFF2-40B4-BE49-F238E27FC236}">
                  <a16:creationId xmlns:a16="http://schemas.microsoft.com/office/drawing/2014/main" id="{49CB1573-A741-477C-95C2-C3B892A1119D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1171666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9385E62F-0910-4ECC-B00D-2E4BAAAB6F4A}"/>
                </a:ext>
              </a:extLst>
            </p:cNvPr>
            <p:cNvSpPr/>
            <p:nvPr userDrawn="1"/>
          </p:nvSpPr>
          <p:spPr>
            <a:xfrm>
              <a:off x="9390454" y="7053492"/>
              <a:ext cx="894312" cy="98184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9DBE75CF-5121-4F9E-A13D-D1EE19C088B5}"/>
                </a:ext>
              </a:extLst>
            </p:cNvPr>
            <p:cNvSpPr/>
            <p:nvPr userDrawn="1"/>
          </p:nvSpPr>
          <p:spPr>
            <a:xfrm>
              <a:off x="9390455" y="7053492"/>
              <a:ext cx="894312" cy="788259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F5B9435-B530-4BAF-87E9-98E3295E4E30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741127"/>
            </a:xfrm>
            <a:prstGeom prst="rect">
              <a:avLst/>
            </a:prstGeom>
            <a:solidFill>
              <a:schemeClr val="accent6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D4D6653C-02EA-4B84-ADDB-BC5AF9ECBDCA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551307"/>
            </a:xfrm>
            <a:prstGeom prst="rect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1FDFB7AF-9E25-4EAA-AA06-A5DB865407F0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361486"/>
            </a:xfrm>
            <a:prstGeom prst="rect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3CFA358-2874-4FFA-AABA-CD53780ED24B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1171666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DB887FEC-A0B4-4A9D-A837-801B65028BD5}"/>
                </a:ext>
              </a:extLst>
            </p:cNvPr>
            <p:cNvSpPr/>
            <p:nvPr userDrawn="1"/>
          </p:nvSpPr>
          <p:spPr>
            <a:xfrm>
              <a:off x="10459487" y="7053492"/>
              <a:ext cx="894312" cy="981846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CF5F0AC2-8EA6-4596-B8E1-8A4FE852FD89}"/>
                </a:ext>
              </a:extLst>
            </p:cNvPr>
            <p:cNvSpPr/>
            <p:nvPr userDrawn="1"/>
          </p:nvSpPr>
          <p:spPr>
            <a:xfrm>
              <a:off x="10459488" y="7053492"/>
              <a:ext cx="894312" cy="788259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 defTabSz="685800"/>
              <a:endParaRPr lang="en-US" sz="1350">
                <a:solidFill>
                  <a:srgbClr val="FFFFFF"/>
                </a:solidFill>
                <a:latin typeface="Calibri" panose="020F0502020204030204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2852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12042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signed by PresentationGo">
    <p:bg>
      <p:bgPr>
        <a:gradFill>
          <a:gsLst>
            <a:gs pos="0">
              <a:srgbClr val="323A45"/>
            </a:gs>
            <a:gs pos="35000">
              <a:srgbClr val="323A45"/>
            </a:gs>
            <a:gs pos="100000">
              <a:srgbClr val="1C2026"/>
            </a:gs>
          </a:gsLst>
          <a:path path="circle">
            <a:fillToRect l="50000" t="-80000" r="50000" b="18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0" y="3152956"/>
            <a:ext cx="12192000" cy="55209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www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A5CD00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PresentationGO</a:t>
            </a: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.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com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Rectangle 5">
            <a:hlinkClick r:id="rId2"/>
          </p:cNvPr>
          <p:cNvSpPr/>
          <p:nvPr userDrawn="1"/>
        </p:nvSpPr>
        <p:spPr>
          <a:xfrm>
            <a:off x="2731912" y="3071723"/>
            <a:ext cx="6728177" cy="71455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extBox 1"/>
          <p:cNvSpPr txBox="1"/>
          <p:nvPr userDrawn="1"/>
        </p:nvSpPr>
        <p:spPr>
          <a:xfrm>
            <a:off x="4123473" y="5982900"/>
            <a:ext cx="3945053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1800" dirty="0">
                <a:solidFill>
                  <a:srgbClr val="A5CD00"/>
                </a:solidFill>
              </a:rPr>
              <a:t>T</a:t>
            </a:r>
            <a:r>
              <a:rPr lang="en-US" sz="1800" baseline="0" dirty="0">
                <a:solidFill>
                  <a:srgbClr val="A5CD00"/>
                </a:solidFill>
              </a:rPr>
              <a:t>he free PowerPoint and Google Slides template library</a:t>
            </a:r>
            <a:endParaRPr lang="en-US" sz="1800" dirty="0">
              <a:solidFill>
                <a:srgbClr val="A5CD00"/>
              </a:solidFill>
            </a:endParaRPr>
          </a:p>
        </p:txBody>
      </p:sp>
      <p:grpSp>
        <p:nvGrpSpPr>
          <p:cNvPr id="8" name="Group 7"/>
          <p:cNvGrpSpPr/>
          <p:nvPr userDrawn="1"/>
        </p:nvGrpSpPr>
        <p:grpSpPr>
          <a:xfrm>
            <a:off x="4983933" y="2633133"/>
            <a:ext cx="2224135" cy="369332"/>
            <a:chOff x="3459936" y="2633133"/>
            <a:chExt cx="2224135" cy="369332"/>
          </a:xfrm>
        </p:grpSpPr>
        <p:sp>
          <p:nvSpPr>
            <p:cNvPr id="9" name="TextBox 8"/>
            <p:cNvSpPr txBox="1"/>
            <p:nvPr userDrawn="1"/>
          </p:nvSpPr>
          <p:spPr>
            <a:xfrm>
              <a:off x="3459936" y="2633133"/>
              <a:ext cx="2224135" cy="36933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>
                  <a:solidFill>
                    <a:schemeClr val="bg1"/>
                  </a:solidFill>
                  <a:effectLst/>
                </a:rPr>
                <a:t>Designed</a:t>
              </a:r>
              <a:r>
                <a:rPr lang="en-US" baseline="0">
                  <a:solidFill>
                    <a:schemeClr val="bg1"/>
                  </a:solidFill>
                  <a:effectLst/>
                </a:rPr>
                <a:t> with         by</a:t>
              </a:r>
              <a:endParaRPr lang="en-US" dirty="0">
                <a:solidFill>
                  <a:schemeClr val="bg1"/>
                </a:solidFill>
                <a:effectLst/>
              </a:endParaRPr>
            </a:p>
          </p:txBody>
        </p:sp>
        <p:sp>
          <p:nvSpPr>
            <p:cNvPr id="10" name="Freeform 290"/>
            <p:cNvSpPr/>
            <p:nvPr userDrawn="1"/>
          </p:nvSpPr>
          <p:spPr>
            <a:xfrm>
              <a:off x="4977441" y="2705803"/>
              <a:ext cx="261456" cy="223991"/>
            </a:xfrm>
            <a:custGeom>
              <a:avLst/>
              <a:gdLst/>
              <a:ahLst/>
              <a:cxnLst/>
              <a:rect l="l" t="t" r="r" b="b"/>
              <a:pathLst>
                <a:path w="504825" h="432707">
                  <a:moveTo>
                    <a:pt x="134658" y="0"/>
                  </a:moveTo>
                  <a:cubicBezTo>
                    <a:pt x="146301" y="0"/>
                    <a:pt x="158180" y="2019"/>
                    <a:pt x="170294" y="6057"/>
                  </a:cubicBezTo>
                  <a:cubicBezTo>
                    <a:pt x="182407" y="10095"/>
                    <a:pt x="193676" y="15541"/>
                    <a:pt x="204099" y="22396"/>
                  </a:cubicBezTo>
                  <a:cubicBezTo>
                    <a:pt x="214522" y="29251"/>
                    <a:pt x="223490" y="35683"/>
                    <a:pt x="231002" y="41693"/>
                  </a:cubicBezTo>
                  <a:cubicBezTo>
                    <a:pt x="238514" y="47703"/>
                    <a:pt x="245652" y="54088"/>
                    <a:pt x="252412" y="60849"/>
                  </a:cubicBezTo>
                  <a:cubicBezTo>
                    <a:pt x="259174" y="54088"/>
                    <a:pt x="266310" y="47703"/>
                    <a:pt x="273823" y="41693"/>
                  </a:cubicBezTo>
                  <a:cubicBezTo>
                    <a:pt x="281334" y="35683"/>
                    <a:pt x="290303" y="29251"/>
                    <a:pt x="300726" y="22396"/>
                  </a:cubicBezTo>
                  <a:cubicBezTo>
                    <a:pt x="311149" y="15541"/>
                    <a:pt x="322417" y="10095"/>
                    <a:pt x="334531" y="6057"/>
                  </a:cubicBezTo>
                  <a:cubicBezTo>
                    <a:pt x="346645" y="2019"/>
                    <a:pt x="358524" y="0"/>
                    <a:pt x="370167" y="0"/>
                  </a:cubicBezTo>
                  <a:cubicBezTo>
                    <a:pt x="412236" y="0"/>
                    <a:pt x="445197" y="11644"/>
                    <a:pt x="469048" y="34932"/>
                  </a:cubicBezTo>
                  <a:cubicBezTo>
                    <a:pt x="492899" y="58220"/>
                    <a:pt x="504825" y="90523"/>
                    <a:pt x="504825" y="131840"/>
                  </a:cubicBezTo>
                  <a:cubicBezTo>
                    <a:pt x="504825" y="173346"/>
                    <a:pt x="483321" y="215602"/>
                    <a:pt x="440313" y="258610"/>
                  </a:cubicBezTo>
                  <a:lnTo>
                    <a:pt x="264807" y="427636"/>
                  </a:lnTo>
                  <a:cubicBezTo>
                    <a:pt x="261427" y="431017"/>
                    <a:pt x="257295" y="432707"/>
                    <a:pt x="252412" y="432707"/>
                  </a:cubicBezTo>
                  <a:cubicBezTo>
                    <a:pt x="247529" y="432707"/>
                    <a:pt x="243398" y="431017"/>
                    <a:pt x="240018" y="427636"/>
                  </a:cubicBezTo>
                  <a:lnTo>
                    <a:pt x="64230" y="258047"/>
                  </a:lnTo>
                  <a:cubicBezTo>
                    <a:pt x="62351" y="256544"/>
                    <a:pt x="59770" y="254103"/>
                    <a:pt x="56482" y="250722"/>
                  </a:cubicBezTo>
                  <a:cubicBezTo>
                    <a:pt x="53196" y="247342"/>
                    <a:pt x="47984" y="241191"/>
                    <a:pt x="40848" y="232270"/>
                  </a:cubicBezTo>
                  <a:cubicBezTo>
                    <a:pt x="33712" y="223349"/>
                    <a:pt x="27326" y="214194"/>
                    <a:pt x="21692" y="204803"/>
                  </a:cubicBezTo>
                  <a:cubicBezTo>
                    <a:pt x="16057" y="195413"/>
                    <a:pt x="11035" y="184051"/>
                    <a:pt x="6620" y="170717"/>
                  </a:cubicBezTo>
                  <a:cubicBezTo>
                    <a:pt x="2207" y="157382"/>
                    <a:pt x="0" y="144423"/>
                    <a:pt x="0" y="131840"/>
                  </a:cubicBezTo>
                  <a:cubicBezTo>
                    <a:pt x="0" y="90523"/>
                    <a:pt x="11926" y="58220"/>
                    <a:pt x="35777" y="34932"/>
                  </a:cubicBezTo>
                  <a:cubicBezTo>
                    <a:pt x="59629" y="11644"/>
                    <a:pt x="92588" y="0"/>
                    <a:pt x="134658" y="0"/>
                  </a:cubicBezTo>
                  <a:close/>
                </a:path>
              </a:pathLst>
            </a:custGeom>
            <a:solidFill>
              <a:srgbClr val="D9002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35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2576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hyperlink" Target="http://www.presentationgo.com/" TargetMode="Externa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>
          <a:gsLst>
            <a:gs pos="0">
              <a:schemeClr val="bg2">
                <a:lumMod val="25000"/>
              </a:schemeClr>
            </a:gs>
            <a:gs pos="100000">
              <a:schemeClr val="accent6">
                <a:lumMod val="5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6C7F94-AC2B-4ABA-8168-9102B651E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99E8B4-649E-4A8B-B6EE-CC6C44EF5A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4133B5-720F-4407-9AAB-3B5E07088D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A1E7BA68-4763-4751-9CF3-6869A9AE4B1C}" type="datetimeFigureOut">
              <a:rPr lang="en-US" smtClean="0"/>
              <a:t>2025-08-14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91AE36-FE6A-4E21-B178-40F00D0FF5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154408-120E-4EFA-AC50-C50B6469D2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>
                    <a:lumMod val="75000"/>
                  </a:schemeClr>
                </a:solidFill>
              </a:defRPr>
            </a:lvl1pPr>
          </a:lstStyle>
          <a:p>
            <a:fld id="{DF98806C-293F-4078-B7C0-58F0E23BA27C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793780E-9A94-4D66-9FC2-734AC5AEF5F1}"/>
              </a:ext>
            </a:extLst>
          </p:cNvPr>
          <p:cNvSpPr/>
          <p:nvPr/>
        </p:nvSpPr>
        <p:spPr>
          <a:xfrm>
            <a:off x="-12701" y="7007226"/>
            <a:ext cx="166103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0" i="0" dirty="0">
                <a:solidFill>
                  <a:schemeClr val="accent1"/>
                </a:solidFill>
                <a:effectLst/>
                <a:latin typeface="Open Sans" panose="020B0606030504020204" pitchFamily="34" charset="0"/>
              </a:rPr>
              <a:t>© </a:t>
            </a:r>
            <a:r>
              <a:rPr lang="en-US" sz="1100" b="0" i="0" u="none" strike="noStrike" dirty="0">
                <a:solidFill>
                  <a:schemeClr val="accent1"/>
                </a:solidFill>
                <a:effectLst/>
                <a:latin typeface="Open Sans" panose="020B0606030504020204" pitchFamily="34" charset="0"/>
                <a:hlinkClick r:id="rId10" tooltip="PresentationGo!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presentationgo.com</a:t>
            </a:r>
            <a:endParaRPr lang="en-US" sz="1100" dirty="0">
              <a:solidFill>
                <a:schemeClr val="accent1"/>
              </a:solidFill>
              <a:latin typeface="Calibri" panose="020F0502020204030204" pitchFamily="34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432F9B4-C534-44E7-8E53-6B3CF87C8383}"/>
              </a:ext>
            </a:extLst>
          </p:cNvPr>
          <p:cNvGrpSpPr/>
          <p:nvPr/>
        </p:nvGrpSpPr>
        <p:grpSpPr>
          <a:xfrm>
            <a:off x="-1654908" y="-16654"/>
            <a:ext cx="1569183" cy="612144"/>
            <a:chOff x="-2096383" y="21447"/>
            <a:chExt cx="1569183" cy="61214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6BD643E-9383-4DCE-97E0-18B6179C2E33}"/>
                </a:ext>
              </a:extLst>
            </p:cNvPr>
            <p:cNvSpPr txBox="1"/>
            <p:nvPr userDrawn="1"/>
          </p:nvSpPr>
          <p:spPr>
            <a:xfrm>
              <a:off x="-2096383" y="21447"/>
              <a:ext cx="36580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By: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C47BF03-421F-44AE-8D61-516BA442BCFD}"/>
                </a:ext>
              </a:extLst>
            </p:cNvPr>
            <p:cNvSpPr txBox="1"/>
            <p:nvPr userDrawn="1"/>
          </p:nvSpPr>
          <p:spPr>
            <a:xfrm>
              <a:off x="-1002010" y="387370"/>
              <a:ext cx="47481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Open Sans" panose="020B0606030504020204" pitchFamily="34" charset="0"/>
                  <a:ea typeface="Open Sans" panose="020B0606030504020204" pitchFamily="34" charset="0"/>
                  <a:cs typeface="Open Sans" panose="020B0606030504020204" pitchFamily="34" charset="0"/>
                </a:rPr>
                <a:t>.com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A25AF704-0297-4965-ABDA-DCACCBDEC43E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1"/>
            <a:stretch>
              <a:fillRect/>
            </a:stretch>
          </p:blipFill>
          <p:spPr>
            <a:xfrm>
              <a:off x="-2018604" y="234547"/>
              <a:ext cx="1405251" cy="18594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78242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spcAft>
          <a:spcPts val="1200"/>
        </a:spcAft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spcAft>
          <a:spcPts val="1200"/>
        </a:spcAft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23A4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Date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Your Footer Here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6EDDA2-A385-4D53-9944-861446547D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8420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osmosis.org/learn/ECG_rate_and_rhythm" TargetMode="Externa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abs/2409.05891" TargetMode="Externa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medium.com/@a.keshavarz/image-denoising-using-autoencoders-improved-version-5f8a90019971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783D8E-E947-878D-5F84-B0A9E5205C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4053839"/>
            <a:ext cx="6477000" cy="1642861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184262"/>
                </a:solidFill>
                <a:latin typeface="Aptos Narrow" panose="020B0004020202020204" pitchFamily="34" charset="0"/>
                <a:cs typeface="Arial" panose="020B0604020202020204" pitchFamily="34" charset="0"/>
              </a:rPr>
              <a:t>Data Science 2025 Final Project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9B6FFCBC-282C-E659-1309-74445ECEF6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696700"/>
            <a:ext cx="5473390" cy="995331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184262"/>
                </a:solidFill>
                <a:latin typeface="Aptos Narrow" panose="020B0004020202020204" pitchFamily="34" charset="0"/>
              </a:rPr>
              <a:t>Kiarash Gheisari Pour – EE SUT</a:t>
            </a:r>
            <a:br>
              <a:rPr lang="en-US" dirty="0">
                <a:solidFill>
                  <a:srgbClr val="184262"/>
                </a:solidFill>
                <a:latin typeface="Aptos Narrow" panose="020B0004020202020204" pitchFamily="34" charset="0"/>
              </a:rPr>
            </a:br>
            <a:r>
              <a:rPr lang="en-US" dirty="0">
                <a:latin typeface="Aptos Narrow" panose="020B0004020202020204" pitchFamily="34" charset="0"/>
              </a:rPr>
              <a:t>St. ID : 402102302</a:t>
            </a:r>
          </a:p>
        </p:txBody>
      </p:sp>
    </p:spTree>
    <p:extLst>
      <p:ext uri="{BB962C8B-B14F-4D97-AF65-F5344CB8AC3E}">
        <p14:creationId xmlns:p14="http://schemas.microsoft.com/office/powerpoint/2010/main" val="12202051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FC2E43B-AF36-7330-6F39-D553689C5F19}"/>
              </a:ext>
            </a:extLst>
          </p:cNvPr>
          <p:cNvSpPr txBox="1"/>
          <p:nvPr/>
        </p:nvSpPr>
        <p:spPr>
          <a:xfrm>
            <a:off x="684729" y="828773"/>
            <a:ext cx="445057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Metrics to Evaluate Model Performance </a:t>
            </a:r>
          </a:p>
          <a:p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A - Signal-to-Noise Ratio (SNR) Improvement</a:t>
            </a:r>
          </a:p>
          <a:p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Our first test to evaluate our model's performance is to calculate the SNR improvement.</a:t>
            </a:r>
          </a:p>
          <a:p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b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B - Heart Rate Estimation Accuracy</a:t>
            </a:r>
          </a:p>
          <a:p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We use the Matched Filter Hilbert Transform (MFHT) algorithm to estimate the HR of the subject</a:t>
            </a:r>
            <a:br>
              <a:rPr lang="en-US" dirty="0"/>
            </a:br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endParaRPr lang="en-US" b="1" dirty="0">
              <a:solidFill>
                <a:schemeClr val="bg1"/>
              </a:solidFill>
            </a:endParaRPr>
          </a:p>
          <a:p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96968D-FBC9-C35E-BDA2-4FB04649E57C}"/>
              </a:ext>
            </a:extLst>
          </p:cNvPr>
          <p:cNvSpPr txBox="1"/>
          <p:nvPr/>
        </p:nvSpPr>
        <p:spPr>
          <a:xfrm>
            <a:off x="5982264" y="2182886"/>
            <a:ext cx="5463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SNR = 10 × log₁₀( ∑[x(n)²] / ∑[(x(n) – x̃(n))²] )     </a:t>
            </a:r>
            <a:r>
              <a:rPr lang="pt-BR" sz="1400" b="1" dirty="0">
                <a:solidFill>
                  <a:schemeClr val="bg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(1)</a:t>
            </a:r>
            <a:endParaRPr lang="en-US" b="1" dirty="0">
              <a:solidFill>
                <a:schemeClr val="bg1"/>
              </a:solidFill>
              <a:latin typeface="Cambria Math" panose="02040503050406030204" pitchFamily="18" charset="0"/>
              <a:ea typeface="Cambria Math" panose="02040503050406030204" pitchFamily="18" charset="0"/>
            </a:endParaRPr>
          </a:p>
        </p:txBody>
      </p:sp>
      <p:pic>
        <p:nvPicPr>
          <p:cNvPr id="15" name="Picture 14">
            <a:hlinkClick r:id="rId2"/>
            <a:extLst>
              <a:ext uri="{FF2B5EF4-FFF2-40B4-BE49-F238E27FC236}">
                <a16:creationId xmlns:a16="http://schemas.microsoft.com/office/drawing/2014/main" id="{B087548E-1604-46C5-BCE1-398FC4E5FBA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245"/>
          <a:stretch>
            <a:fillRect/>
          </a:stretch>
        </p:blipFill>
        <p:spPr>
          <a:xfrm>
            <a:off x="6039131" y="3783428"/>
            <a:ext cx="5349515" cy="201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371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9F2B820-FE7B-B383-81D7-9EFF23FCF860}"/>
              </a:ext>
            </a:extLst>
          </p:cNvPr>
          <p:cNvSpPr txBox="1"/>
          <p:nvPr/>
        </p:nvSpPr>
        <p:spPr>
          <a:xfrm>
            <a:off x="3237271" y="2521059"/>
            <a:ext cx="5717458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ptos Narrow" panose="020B0004020202020204" pitchFamily="34" charset="0"/>
              </a:rPr>
              <a:t>Before moving on to measurements let’s see a couple of visual examples of how our model is doing in the time domain.</a:t>
            </a:r>
          </a:p>
        </p:txBody>
      </p:sp>
    </p:spTree>
    <p:extLst>
      <p:ext uri="{BB962C8B-B14F-4D97-AF65-F5344CB8AC3E}">
        <p14:creationId xmlns:p14="http://schemas.microsoft.com/office/powerpoint/2010/main" val="27602240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8AF7FB2-20B9-B910-392B-43C048367E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178" y="308632"/>
            <a:ext cx="6031783" cy="301958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9D3FC1-F167-876E-1BD6-56FA52E21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1339" y="3529781"/>
            <a:ext cx="5892483" cy="30195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2378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A73F3-4F6E-DC93-5061-6A2D93E68F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680349A-7EE8-1C3F-BFBA-A2EC2BE3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348" y="3529782"/>
            <a:ext cx="5892483" cy="30195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9CF4C1-181C-58F9-2EE2-ABBE6AEB5C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347" y="308630"/>
            <a:ext cx="6031782" cy="2994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941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83D892A-7B71-83DC-ED91-50788F1ACCA4}"/>
              </a:ext>
            </a:extLst>
          </p:cNvPr>
          <p:cNvSpPr txBox="1"/>
          <p:nvPr/>
        </p:nvSpPr>
        <p:spPr>
          <a:xfrm>
            <a:off x="642909" y="2951946"/>
            <a:ext cx="1090619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ptos Narrow" panose="020B0004020202020204" pitchFamily="34" charset="0"/>
              </a:rPr>
              <a:t>So far, these patients have had very steady heart rates.</a:t>
            </a:r>
          </a:p>
          <a:p>
            <a:pPr algn="ctr"/>
            <a:r>
              <a:rPr lang="en-US" sz="2800" dirty="0">
                <a:solidFill>
                  <a:schemeClr val="bg1"/>
                </a:solidFill>
                <a:latin typeface="Aptos Narrow" panose="020B0004020202020204" pitchFamily="34" charset="0"/>
              </a:rPr>
              <a:t>Let’s check a patient with a little Arrhythmia or uneasiness (Motion Artifact)!</a:t>
            </a:r>
          </a:p>
        </p:txBody>
      </p:sp>
    </p:spTree>
    <p:extLst>
      <p:ext uri="{BB962C8B-B14F-4D97-AF65-F5344CB8AC3E}">
        <p14:creationId xmlns:p14="http://schemas.microsoft.com/office/powerpoint/2010/main" val="16448696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4BC35C-C53F-D51E-03F4-C29394F8B5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8C2F5F4-E259-437B-DEBF-1E292C4712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688" y="333614"/>
            <a:ext cx="6031782" cy="299460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58151C8-B674-DAB7-7D59-4C480AD66A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6256" y="3529783"/>
            <a:ext cx="6031782" cy="3019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440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84AD35-2766-026C-95F4-F067029AA2C5}"/>
              </a:ext>
            </a:extLst>
          </p:cNvPr>
          <p:cNvSpPr txBox="1"/>
          <p:nvPr/>
        </p:nvSpPr>
        <p:spPr>
          <a:xfrm>
            <a:off x="847961" y="3075057"/>
            <a:ext cx="1049607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It looks like that the model loses a bit of precision and if we look closely the model even missed a peak</a:t>
            </a: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Let's move on to more Precise measurements!</a:t>
            </a:r>
          </a:p>
        </p:txBody>
      </p:sp>
    </p:spTree>
    <p:extLst>
      <p:ext uri="{BB962C8B-B14F-4D97-AF65-F5344CB8AC3E}">
        <p14:creationId xmlns:p14="http://schemas.microsoft.com/office/powerpoint/2010/main" val="34702600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5AF17EF-565F-53DB-A6B1-ACDC344E0B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5487" y="1079858"/>
            <a:ext cx="8201025" cy="522922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E0241C0-B7E0-399B-295B-7F512B5FA988}"/>
              </a:ext>
            </a:extLst>
          </p:cNvPr>
          <p:cNvSpPr txBox="1"/>
          <p:nvPr/>
        </p:nvSpPr>
        <p:spPr>
          <a:xfrm>
            <a:off x="5043050" y="287307"/>
            <a:ext cx="21058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Aptos Narrow" panose="020B0004020202020204" pitchFamily="34" charset="0"/>
              </a:rPr>
              <a:t>SNR Box Plot</a:t>
            </a:r>
          </a:p>
        </p:txBody>
      </p:sp>
    </p:spTree>
    <p:extLst>
      <p:ext uri="{BB962C8B-B14F-4D97-AF65-F5344CB8AC3E}">
        <p14:creationId xmlns:p14="http://schemas.microsoft.com/office/powerpoint/2010/main" val="39565080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6E88DAD-A82F-32CE-47A0-9A836D324B66}"/>
              </a:ext>
            </a:extLst>
          </p:cNvPr>
          <p:cNvSpPr txBox="1"/>
          <p:nvPr/>
        </p:nvSpPr>
        <p:spPr>
          <a:xfrm>
            <a:off x="3052916" y="305068"/>
            <a:ext cx="6086168" cy="62478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Aptos Narrow" panose="020B0004020202020204" pitchFamily="34" charset="0"/>
              </a:rPr>
              <a:t>Heart rate estimation , The MFHT algorithm :</a:t>
            </a:r>
          </a:p>
          <a:p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1. Signal Preprocessing</a:t>
            </a: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ECG signal x(t)x(t)x(t) is bandpass filtered (5−20Hz)</a:t>
            </a: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Removes baseline drift &amp; high-frequency noise.</a:t>
            </a:r>
          </a:p>
          <a:p>
            <a:endParaRPr lang="en-US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2. Matched Filtering</a:t>
            </a: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A QRS template h(t) is used (learned or designed).</a:t>
            </a: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Peaks of y(t) occur when x(t) resembles the QRS complex.</a:t>
            </a:r>
          </a:p>
          <a:p>
            <a:endParaRPr lang="en-US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000" b="1" dirty="0">
                <a:solidFill>
                  <a:schemeClr val="bg1"/>
                </a:solidFill>
                <a:latin typeface="Aptos Narrow" panose="020B0004020202020204" pitchFamily="34" charset="0"/>
              </a:rPr>
              <a:t>3. Hilbert Transform &amp; Envelope</a:t>
            </a: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Construct analytic signal:</a:t>
            </a: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z(t)=y(t)+j H{y(t)}</a:t>
            </a: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where H{⋅} is the Hilbert transform.</a:t>
            </a: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Envelope is magnitude:    e(t)=∣z(t)∣</a:t>
            </a: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e(t) produces a smooth positive waveform with peaks aligned to QRS events.</a:t>
            </a:r>
          </a:p>
          <a:p>
            <a:endParaRPr lang="en-US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After that it’s just a peak detection to estimate the HR.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1954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FA88500-6DCA-30C1-8C22-376993753E49}"/>
              </a:ext>
            </a:extLst>
          </p:cNvPr>
          <p:cNvSpPr txBox="1"/>
          <p:nvPr/>
        </p:nvSpPr>
        <p:spPr>
          <a:xfrm>
            <a:off x="2966777" y="167148"/>
            <a:ext cx="62584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chemeClr val="bg1"/>
                </a:solidFill>
                <a:latin typeface="Aptos Narrow" panose="020B0004020202020204" pitchFamily="34" charset="0"/>
              </a:rPr>
              <a:t>Scatter plot of Reference HR/Estimated HR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0FE08A-2490-A865-0445-7E2F91F584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26450" y="690368"/>
            <a:ext cx="5939098" cy="6024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8619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17D16A-B390-8A56-8905-BF97E89536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In-ear ECG Signal </a:t>
            </a:r>
            <a:r>
              <a:rPr lang="en-US" b="1" dirty="0">
                <a:latin typeface="Aptos Narrow" panose="020B0004020202020204" pitchFamily="34" charset="0"/>
                <a:cs typeface="Arial" panose="020B0604020202020204" pitchFamily="34" charset="0"/>
              </a:rPr>
              <a:t>Enhancement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476B9-6FC5-2747-2EDA-9E754A4ACD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A Deep </a:t>
            </a:r>
            <a:r>
              <a:rPr lang="en-US" dirty="0">
                <a:solidFill>
                  <a:schemeClr val="bg1"/>
                </a:solidFill>
                <a:latin typeface="Arial Narrow" panose="020B0606020202030204" pitchFamily="34" charset="0"/>
              </a:rPr>
              <a:t>Learning</a:t>
            </a: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 Approach with Denoising Convolutional Autoencoders</a:t>
            </a:r>
          </a:p>
        </p:txBody>
      </p:sp>
    </p:spTree>
    <p:extLst>
      <p:ext uri="{BB962C8B-B14F-4D97-AF65-F5344CB8AC3E}">
        <p14:creationId xmlns:p14="http://schemas.microsoft.com/office/powerpoint/2010/main" val="1006692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1A9A7D5-973C-57B9-C57B-A459C9227AAA}"/>
              </a:ext>
            </a:extLst>
          </p:cNvPr>
          <p:cNvSpPr txBox="1"/>
          <p:nvPr/>
        </p:nvSpPr>
        <p:spPr>
          <a:xfrm>
            <a:off x="2077556" y="751344"/>
            <a:ext cx="8036888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Core Achievement</a:t>
            </a:r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The </a:t>
            </a:r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denoising convolutional autoencoder (DCAE)</a:t>
            </a: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 successfully enhances in-ear ECG signals to match the quality of clinical Lead I ECG, overcoming challenges like low amplitude and EEG noise.</a:t>
            </a:r>
          </a:p>
          <a:p>
            <a:pPr lvl="1"/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Performance Highlights</a:t>
            </a:r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SNR Boost</a:t>
            </a: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: Median improvement of about </a:t>
            </a:r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+10 </a:t>
            </a:r>
            <a:r>
              <a:rPr lang="en-US" b="1" dirty="0" err="1">
                <a:solidFill>
                  <a:schemeClr val="bg1"/>
                </a:solidFill>
                <a:latin typeface="Aptos Narrow" panose="020B0004020202020204" pitchFamily="34" charset="0"/>
              </a:rPr>
              <a:t>dB</a:t>
            </a:r>
            <a:r>
              <a:rPr lang="en-US" dirty="0" err="1">
                <a:solidFill>
                  <a:schemeClr val="bg1"/>
                </a:solidFill>
                <a:latin typeface="Aptos Narrow" panose="020B0004020202020204" pitchFamily="34" charset="0"/>
              </a:rPr>
              <a:t>.</a:t>
            </a:r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lvl="1"/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Heart Rate Accuracy</a:t>
            </a: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: Reduced MAE by </a:t>
            </a:r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75%</a:t>
            </a: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 .</a:t>
            </a:r>
          </a:p>
          <a:p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Clinical Value</a:t>
            </a:r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Preserves </a:t>
            </a:r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P-QRS-T morphology to a good extent</a:t>
            </a: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 (critical for diagnosing arrhythmias/ischemia).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Handles </a:t>
            </a:r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abnormal rhythms</a:t>
            </a: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 (e.g., PVCs), proving robustness beyond healthy cases.</a:t>
            </a:r>
          </a:p>
          <a:p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Future Vision</a:t>
            </a:r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pPr lvl="1"/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Enables </a:t>
            </a:r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continuous, unobtrusive monitoring</a:t>
            </a: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 via hearables.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Next steps: </a:t>
            </a:r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Real-time deployment</a:t>
            </a: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 and </a:t>
            </a:r>
            <a:r>
              <a:rPr lang="en-US" b="1" dirty="0">
                <a:solidFill>
                  <a:schemeClr val="bg1"/>
                </a:solidFill>
                <a:latin typeface="Aptos Narrow" panose="020B0004020202020204" pitchFamily="34" charset="0"/>
              </a:rPr>
              <a:t>clinical validation</a:t>
            </a: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 for early heart disease detection.</a:t>
            </a:r>
          </a:p>
          <a:p>
            <a:br>
              <a:rPr lang="en-US" dirty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7828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EFF90C4-3856-A753-E9FC-3E56283C6A3A}"/>
              </a:ext>
            </a:extLst>
          </p:cNvPr>
          <p:cNvSpPr txBox="1"/>
          <p:nvPr/>
        </p:nvSpPr>
        <p:spPr>
          <a:xfrm>
            <a:off x="3613355" y="993058"/>
            <a:ext cx="49652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Room for Improvement :</a:t>
            </a:r>
          </a:p>
          <a:p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I think Using more novel Preprocessing techniques if they have low computational Complexity could lead to a very good improvement.</a:t>
            </a:r>
          </a:p>
          <a:p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And if we gather more data and make our network bigger as long as we are cautious of overfitting better results could follow.</a:t>
            </a:r>
          </a:p>
          <a:p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Another thing to consider would be if we are looking to find irregularities in patients HR , an oversampling of the samples with irregularities would be a nice idea</a:t>
            </a:r>
          </a:p>
        </p:txBody>
      </p:sp>
    </p:spTree>
    <p:extLst>
      <p:ext uri="{BB962C8B-B14F-4D97-AF65-F5344CB8AC3E}">
        <p14:creationId xmlns:p14="http://schemas.microsoft.com/office/powerpoint/2010/main" val="743572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70063A1-1421-2CAD-2280-9201244E39CB}"/>
              </a:ext>
            </a:extLst>
          </p:cNvPr>
          <p:cNvSpPr txBox="1"/>
          <p:nvPr/>
        </p:nvSpPr>
        <p:spPr>
          <a:xfrm>
            <a:off x="1199535" y="1061884"/>
            <a:ext cx="8278761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All pictures used in this presentation are Hyperlinked to their Source</a:t>
            </a:r>
          </a:p>
          <a:p>
            <a:endParaRPr lang="en-US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The link to the Original paper : </a:t>
            </a:r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  <a:hlinkClick r:id="rId2"/>
              </a:rPr>
              <a:t>https://arxiv.org/abs/2409.05891</a:t>
            </a:r>
            <a:endParaRPr lang="en-US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00844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6FF7D-EADB-C631-0A82-32F903FD9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258592"/>
            <a:ext cx="10515600" cy="1173445"/>
          </a:xfrm>
        </p:spPr>
        <p:txBody>
          <a:bodyPr/>
          <a:lstStyle/>
          <a:p>
            <a:pPr algn="ctr"/>
            <a:r>
              <a:rPr lang="en-US" dirty="0"/>
              <a:t>Thank you for your attention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175127-5E83-6C10-A720-9793E8E780C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Kiarash Gheisari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9D745D-96C7-9232-5F62-AA59F98D580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0117394" y="2307980"/>
            <a:ext cx="1907363" cy="202939"/>
          </a:xfrm>
        </p:spPr>
        <p:txBody>
          <a:bodyPr/>
          <a:lstStyle/>
          <a:p>
            <a:r>
              <a:rPr lang="en-US" dirty="0"/>
              <a:t>kia.gheysari85@sharif.edu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24001CDC-FB66-71D9-03CB-D263EFF03EB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0224634" y="2551432"/>
            <a:ext cx="1701800" cy="228600"/>
          </a:xfrm>
        </p:spPr>
        <p:txBody>
          <a:bodyPr/>
          <a:lstStyle/>
          <a:p>
            <a:r>
              <a:rPr lang="en-US" dirty="0"/>
              <a:t>EE SUT</a:t>
            </a:r>
          </a:p>
        </p:txBody>
      </p:sp>
    </p:spTree>
    <p:extLst>
      <p:ext uri="{BB962C8B-B14F-4D97-AF65-F5344CB8AC3E}">
        <p14:creationId xmlns:p14="http://schemas.microsoft.com/office/powerpoint/2010/main" val="37624519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4DE1BA-03B9-921D-6460-AD0338B2171E}"/>
              </a:ext>
            </a:extLst>
          </p:cNvPr>
          <p:cNvSpPr txBox="1"/>
          <p:nvPr/>
        </p:nvSpPr>
        <p:spPr>
          <a:xfrm>
            <a:off x="436880" y="1508546"/>
            <a:ext cx="5466080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ptos Narrow" panose="020B0004020202020204" pitchFamily="34" charset="0"/>
              </a:rPr>
              <a:t>Project Goal &amp; Explanation : </a:t>
            </a:r>
          </a:p>
          <a:p>
            <a:endParaRPr lang="en-US" sz="28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</a:rPr>
              <a:t> The goal of this project is to reproduce the paper by Occhipinti et al. (arXiv:2409.05891v1)</a:t>
            </a:r>
            <a:endParaRPr lang="en-US" sz="2400" dirty="0">
              <a:latin typeface="Aptos Narrow" panose="020B0004020202020204" pitchFamily="34" charset="0"/>
            </a:endParaRPr>
          </a:p>
          <a:p>
            <a:endParaRPr lang="en-US" sz="24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</a:rPr>
              <a:t>The aim of this paper is to Denoise the ECG signals sampled in the ear of subject using </a:t>
            </a:r>
            <a:b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</a:rPr>
            </a:br>
            <a:r>
              <a:rPr lang="en-US" sz="2400" dirty="0">
                <a:solidFill>
                  <a:schemeClr val="bg1"/>
                </a:solidFill>
                <a:latin typeface="Aptos Narrow" panose="020B0004020202020204" pitchFamily="34" charset="0"/>
              </a:rPr>
              <a:t>a denoising convolutional Auto Encoder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6EE0C1-E9B4-EEA5-BA7C-B6FDBE26B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986" y="2055861"/>
            <a:ext cx="4572001" cy="27462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7233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B5E4A0E-D6FF-5251-DCAE-FB78AED5081E}"/>
              </a:ext>
            </a:extLst>
          </p:cNvPr>
          <p:cNvSpPr txBox="1"/>
          <p:nvPr/>
        </p:nvSpPr>
        <p:spPr>
          <a:xfrm>
            <a:off x="512432" y="701040"/>
            <a:ext cx="6065520" cy="43704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Problem Explanation : </a:t>
            </a: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In-ear ECG amplitude is about 100x smaller than chest ECG, making it highly susceptible to contamination.</a:t>
            </a: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 </a:t>
            </a: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Main noise sources: </a:t>
            </a: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Physiological: EEG (brain signals with 1/f spectrum, e.g., alpha waves at ~10 Hz), EOG (eye movements), EMG (muscle activity).</a:t>
            </a: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Artifacts: Jaw/head movements, eye blinks—overlapping frequencies obscure P, QRS, T waves.</a:t>
            </a:r>
          </a:p>
          <a:p>
            <a:endParaRPr lang="en-US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Result: Low SNR (often negative, e.g., median -1.62 dB), resembling EEG more than ECG (see PSD comparison).</a:t>
            </a:r>
          </a:p>
          <a:p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B7EF169-1B30-7287-3F50-D51A566C61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36080" y="1134093"/>
            <a:ext cx="4943488" cy="3504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717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A6C98F-C30F-3924-D4E9-ABFF6800FE56}"/>
              </a:ext>
            </a:extLst>
          </p:cNvPr>
          <p:cNvSpPr txBox="1"/>
          <p:nvPr/>
        </p:nvSpPr>
        <p:spPr>
          <a:xfrm>
            <a:off x="206478" y="151179"/>
            <a:ext cx="5555226" cy="65556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Our Approach to solving the problem is to </a:t>
            </a:r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train a deep learning model to map noisy in-ear ECG signals to clean Lead I ECG, preserving clinically relevant waveforms.</a:t>
            </a:r>
          </a:p>
          <a:p>
            <a:endParaRPr lang="en-US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The model that we are going to be using is a DCAE (Denoising Convolutional AutoEncoders) </a:t>
            </a:r>
          </a:p>
          <a:p>
            <a:endParaRPr lang="en-US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What we hope to achieve with this model is the following :</a:t>
            </a:r>
          </a:p>
          <a:p>
            <a:endParaRPr lang="en-US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For the model to Learn to separate ECG from noise without rigid frequency assumptions (unlike traditional filters)</a:t>
            </a:r>
            <a:endParaRPr lang="en-US" sz="24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endParaRPr lang="en-US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Encoder captures P-QRS-T features while discarding noise patterns.</a:t>
            </a:r>
          </a:p>
          <a:p>
            <a:endParaRPr lang="en-US" sz="2000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sz="2000" dirty="0">
                <a:solidFill>
                  <a:schemeClr val="bg1"/>
                </a:solidFill>
                <a:latin typeface="Aptos Narrow" panose="020B0004020202020204" pitchFamily="34" charset="0"/>
              </a:rPr>
              <a:t>To put it short we hope that the DAE learn the manifold of clean ECG signals, projecting noisy inputs back to this space.</a:t>
            </a:r>
            <a:endParaRPr lang="en-US" sz="2400" dirty="0">
              <a:solidFill>
                <a:schemeClr val="bg1"/>
              </a:solidFill>
              <a:latin typeface="Aptos Narrow" panose="020B0004020202020204" pitchFamily="34" charset="0"/>
            </a:endParaRPr>
          </a:p>
        </p:txBody>
      </p:sp>
      <p:pic>
        <p:nvPicPr>
          <p:cNvPr id="1026" name="Picture 2" descr="Image Denoising Using Autoencoders (Improved version) | by Alireza  Keshavarz | Medium">
            <a:hlinkClick r:id="rId2"/>
            <a:extLst>
              <a:ext uri="{FF2B5EF4-FFF2-40B4-BE49-F238E27FC236}">
                <a16:creationId xmlns:a16="http://schemas.microsoft.com/office/drawing/2014/main" id="{35BAEF0A-B623-0C3D-B6CA-92627BBC2DB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065"/>
          <a:stretch>
            <a:fillRect/>
          </a:stretch>
        </p:blipFill>
        <p:spPr bwMode="auto">
          <a:xfrm>
            <a:off x="5955069" y="2211532"/>
            <a:ext cx="6030453" cy="2434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5363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3B23E6-3500-4CDF-580E-2F669BB51B74}"/>
              </a:ext>
            </a:extLst>
          </p:cNvPr>
          <p:cNvSpPr txBox="1"/>
          <p:nvPr/>
        </p:nvSpPr>
        <p:spPr>
          <a:xfrm>
            <a:off x="334297" y="566678"/>
            <a:ext cx="608616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Noise modelling and data augmentation : </a:t>
            </a:r>
          </a:p>
          <a:p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The data that we’re going to be using in this project is the PTB-XL that Consists of 21,799 Lead I ECG records (Sampled at 100 Hz) unfortunately the author of the paper was reached but they didn’t share the in-ear sampled data , but for our purposes the Lead I ECG records will do just fine.</a:t>
            </a:r>
          </a:p>
          <a:p>
            <a:endParaRPr lang="en-US" dirty="0">
              <a:solidFill>
                <a:schemeClr val="bg1"/>
              </a:solidFill>
              <a:latin typeface="Aptos Narrow" panose="020B0004020202020204" pitchFamily="34" charset="0"/>
            </a:endParaRPr>
          </a:p>
          <a:p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As it turns out a great model of the noise that we’ll try to model is pink noise as its shown in the figure.</a:t>
            </a:r>
            <a:br>
              <a:rPr lang="en-US" dirty="0"/>
            </a:b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075CEA-D706-3A42-80F4-A9AEC344D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3420" y="2623061"/>
            <a:ext cx="5201546" cy="37728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6313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9F1A50-9637-F6B5-A05A-2E57C9E688FB}"/>
                  </a:ext>
                </a:extLst>
              </p:cNvPr>
              <p:cNvSpPr txBox="1"/>
              <p:nvPr/>
            </p:nvSpPr>
            <p:spPr>
              <a:xfrm>
                <a:off x="240496" y="556846"/>
                <a:ext cx="5975752" cy="397031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bg1"/>
                    </a:solidFill>
                    <a:latin typeface="Aptos Narrow" panose="020B0004020202020204" pitchFamily="34" charset="0"/>
                  </a:rPr>
                  <a:t>Pink noise modeling :</a:t>
                </a:r>
              </a:p>
              <a:p>
                <a:endParaRPr lang="en-US" dirty="0">
                  <a:solidFill>
                    <a:schemeClr val="bg1"/>
                  </a:solidFill>
                  <a:latin typeface="Aptos Narrow" panose="020B0004020202020204" pitchFamily="34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Aptos Narrow" panose="020B0004020202020204" pitchFamily="34" charset="0"/>
                  </a:rPr>
                  <a:t>As it was calculated in the paper the SNR (eq. 1)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Aptos Narrow" panose="020B0004020202020204" pitchFamily="34" charset="0"/>
                  </a:rPr>
                  <a:t>of</a:t>
                </a:r>
                <a:r>
                  <a:rPr lang="en-US" dirty="0"/>
                  <a:t> </a:t>
                </a:r>
                <a:r>
                  <a:rPr lang="en-US" dirty="0">
                    <a:solidFill>
                      <a:schemeClr val="bg1"/>
                    </a:solidFill>
                    <a:latin typeface="Aptos Narrow" panose="020B0004020202020204" pitchFamily="34" charset="0"/>
                  </a:rPr>
                  <a:t>the noisy ECG signals  would fall within a similar distribution to the normal distribution with :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µ</m:t>
                        </m:r>
                      </m:e>
                      <m:sub>
                        <m:r>
                          <a:rPr lang="en-US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𝑆𝑁𝑅</m:t>
                        </m:r>
                      </m:sub>
                    </m:sSub>
                    <m:r>
                      <a:rPr lang="en-US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-1.62,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σ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𝑆𝑁𝑅</m:t>
                        </m:r>
                      </m:sub>
                    </m:sSub>
                    <m:r>
                      <a:rPr lang="en-US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= 1.71</a:t>
                </a:r>
                <a:r>
                  <a:rPr lang="en-US" i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dB </a:t>
                </a:r>
                <a:r>
                  <a:rPr lang="en-US" dirty="0">
                    <a:solidFill>
                      <a:schemeClr val="bg1"/>
                    </a:solidFill>
                    <a:latin typeface="Aptos Narrow" panose="020B0004020202020204" pitchFamily="34" charset="0"/>
                  </a:rPr>
                  <a:t>) </a:t>
                </a:r>
              </a:p>
              <a:p>
                <a:endParaRPr lang="en-US" dirty="0">
                  <a:solidFill>
                    <a:schemeClr val="bg1"/>
                  </a:solidFill>
                  <a:latin typeface="Aptos Narrow" panose="020B0004020202020204" pitchFamily="34" charset="0"/>
                </a:endParaRPr>
              </a:p>
              <a:p>
                <a:pPr algn="ctr"/>
                <a:r>
                  <a:rPr lang="pt-BR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SNR = 10 × log₁₀( ∑[x(n)²] / ∑[(x(n) – x̃(n))²] )     </a:t>
                </a:r>
                <a:r>
                  <a:rPr lang="pt-BR" sz="1400" b="1" dirty="0">
                    <a:solidFill>
                      <a:schemeClr val="bg1"/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(1)</a:t>
                </a:r>
                <a:endParaRPr lang="en-US" b="1" dirty="0">
                  <a:solidFill>
                    <a:schemeClr val="bg1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dirty="0">
                  <a:solidFill>
                    <a:schemeClr val="bg1"/>
                  </a:solidFill>
                  <a:latin typeface="Aptos Narrow" panose="020B0004020202020204" pitchFamily="34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Aptos Narrow" panose="020B0004020202020204" pitchFamily="34" charset="0"/>
                  </a:rPr>
                  <a:t>So, to model the noise in the signal , a SNR was sampled from the normal distribution above and it was added to our original signal.</a:t>
                </a:r>
              </a:p>
              <a:p>
                <a:endParaRPr lang="en-US" dirty="0">
                  <a:solidFill>
                    <a:schemeClr val="bg1"/>
                  </a:solidFill>
                  <a:latin typeface="Aptos Narrow" panose="020B0004020202020204" pitchFamily="34" charset="0"/>
                </a:endParaRPr>
              </a:p>
              <a:p>
                <a:r>
                  <a:rPr lang="en-US" dirty="0">
                    <a:solidFill>
                      <a:schemeClr val="bg1"/>
                    </a:solidFill>
                    <a:latin typeface="Aptos Narrow" panose="020B0004020202020204" pitchFamily="34" charset="0"/>
                  </a:rPr>
                  <a:t>Also, the noise and the signal itself were filtered to limit their bandwidth to 40 Hz.</a:t>
                </a: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B9F1A50-9637-F6B5-A05A-2E57C9E688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496" y="556846"/>
                <a:ext cx="5975752" cy="3970318"/>
              </a:xfrm>
              <a:prstGeom prst="rect">
                <a:avLst/>
              </a:prstGeom>
              <a:blipFill>
                <a:blip r:embed="rId2"/>
                <a:stretch>
                  <a:fillRect l="-815" t="-613" b="-15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7C5BE1D8-522A-AE88-5996-A12D1F1E8E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471" y="2770069"/>
            <a:ext cx="5373723" cy="34968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4077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7CEE10-8B7D-D57C-E8B9-AAB8C4D93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529" y="2214073"/>
            <a:ext cx="4998013" cy="37696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1EA8C12-F980-AEC1-5414-0B82680580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4220" y="2214072"/>
            <a:ext cx="4998014" cy="376962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596495-9D76-A917-67BF-9F17A5C2AC6F}"/>
              </a:ext>
            </a:extLst>
          </p:cNvPr>
          <p:cNvSpPr txBox="1"/>
          <p:nvPr/>
        </p:nvSpPr>
        <p:spPr>
          <a:xfrm>
            <a:off x="3194404" y="581916"/>
            <a:ext cx="580319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Aptos Narrow" panose="020B0004020202020204" pitchFamily="34" charset="0"/>
              </a:rPr>
              <a:t>An Example of a clean/noisy Signal</a:t>
            </a:r>
          </a:p>
        </p:txBody>
      </p:sp>
    </p:spTree>
    <p:extLst>
      <p:ext uri="{BB962C8B-B14F-4D97-AF65-F5344CB8AC3E}">
        <p14:creationId xmlns:p14="http://schemas.microsoft.com/office/powerpoint/2010/main" val="11301516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58EB225-6112-B04F-1F9D-FA1EFE928173}"/>
              </a:ext>
            </a:extLst>
          </p:cNvPr>
          <p:cNvSpPr txBox="1"/>
          <p:nvPr/>
        </p:nvSpPr>
        <p:spPr>
          <a:xfrm>
            <a:off x="1376516" y="953729"/>
            <a:ext cx="977863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We now use the Pytorch library to implement the neural network architecture as shown in the figure below</a:t>
            </a:r>
          </a:p>
          <a:p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And we train it under the MSE loss function for 25 epochs , which seemed to be a good amount and the </a:t>
            </a:r>
            <a:b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loss was getting pretty Stable after 25 epochs.</a:t>
            </a:r>
            <a:b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</a:br>
            <a:r>
              <a:rPr lang="en-US" dirty="0">
                <a:solidFill>
                  <a:schemeClr val="bg1"/>
                </a:solidFill>
                <a:latin typeface="Aptos Narrow" panose="020B0004020202020204" pitchFamily="34" charset="0"/>
              </a:rPr>
              <a:t> 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C84EFA-ADC5-1637-4615-73E4C6F3F8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7476" y="2035277"/>
            <a:ext cx="7597047" cy="374778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C6274F3-0D8A-251A-3C4A-04CADCE621E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936"/>
          <a:stretch>
            <a:fillRect/>
          </a:stretch>
        </p:blipFill>
        <p:spPr>
          <a:xfrm>
            <a:off x="3638549" y="5904271"/>
            <a:ext cx="4914900" cy="713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643910"/>
      </p:ext>
    </p:extLst>
  </p:cSld>
  <p:clrMapOvr>
    <a:masterClrMapping/>
  </p:clrMapOvr>
</p:sld>
</file>

<file path=ppt/theme/theme1.xml><?xml version="1.0" encoding="utf-8"?>
<a:theme xmlns:a="http://schemas.openxmlformats.org/drawingml/2006/main" name="PresentationGO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50_T_PGO_SCIENCE-TECH-16x9.pptx" id="{B63CB653-DC8D-4BF4-8BB8-5D06F1655225}" vid="{2A8EEE49-C50B-43D0-8723-3B146796D46B}"/>
    </a:ext>
  </a:extLst>
</a:theme>
</file>

<file path=ppt/theme/theme2.xml><?xml version="1.0" encoding="utf-8"?>
<a:theme xmlns:a="http://schemas.openxmlformats.org/drawingml/2006/main" name="Designed by PresentationGO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150_T_PGO_SCIENCE-TECH-16x9.pptx" id="{B63CB653-DC8D-4BF4-8BB8-5D06F1655225}" vid="{8546C495-7DFA-4F24-ABCC-25185D86239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0150_T_PGO_SCIENCE-TECH-16x9</Template>
  <TotalTime>3244</TotalTime>
  <Words>1138</Words>
  <Application>Microsoft Office PowerPoint</Application>
  <PresentationFormat>Widescreen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2" baseType="lpstr">
      <vt:lpstr>Aptos Narrow</vt:lpstr>
      <vt:lpstr>Arial</vt:lpstr>
      <vt:lpstr>Arial Narrow</vt:lpstr>
      <vt:lpstr>Calibri</vt:lpstr>
      <vt:lpstr>Calibri Light</vt:lpstr>
      <vt:lpstr>Cambria Math</vt:lpstr>
      <vt:lpstr>Open Sans</vt:lpstr>
      <vt:lpstr>PresentationGO</vt:lpstr>
      <vt:lpstr>Designed by PresentationGO</vt:lpstr>
      <vt:lpstr>Data Science 2025 Final Project </vt:lpstr>
      <vt:lpstr>In-ear ECG Signal Enhancement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 for your attention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Kiarash Qeysari Pour</dc:creator>
  <cp:lastModifiedBy>Kiarash Qeysari Pour</cp:lastModifiedBy>
  <cp:revision>3</cp:revision>
  <dcterms:created xsi:type="dcterms:W3CDTF">2025-08-14T13:25:36Z</dcterms:created>
  <dcterms:modified xsi:type="dcterms:W3CDTF">2025-08-16T19:30:01Z</dcterms:modified>
</cp:coreProperties>
</file>