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94" r:id="rId4"/>
    <p:sldId id="295" r:id="rId5"/>
    <p:sldId id="328" r:id="rId6"/>
    <p:sldId id="296" r:id="rId7"/>
    <p:sldId id="297" r:id="rId8"/>
    <p:sldId id="298" r:id="rId9"/>
    <p:sldId id="299" r:id="rId10"/>
    <p:sldId id="300" r:id="rId11"/>
    <p:sldId id="30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329" r:id="rId24"/>
    <p:sldId id="330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1A90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2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9E77-0D18-4E43-851F-BEFAE70776C5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25D8-D2C3-4BD8-90F9-239C4EAB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2613891" y="1366981"/>
            <a:ext cx="7204364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225-WEEK3-1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3833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" y="2221992"/>
            <a:ext cx="12086464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28016" y="1028343"/>
            <a:ext cx="1189634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PS E:\347\347-WEEK2-NODE&gt; </a:t>
            </a:r>
            <a:r>
              <a:rPr lang="en-US" sz="2000" dirty="0" err="1" smtClean="0">
                <a:solidFill>
                  <a:srgbClr val="0000FF"/>
                </a:solidFill>
              </a:rPr>
              <a:t>docker</a:t>
            </a:r>
            <a:r>
              <a:rPr lang="en-US" sz="2000" dirty="0" smtClean="0">
                <a:solidFill>
                  <a:srgbClr val="0000FF"/>
                </a:solidFill>
              </a:rPr>
              <a:t> images</a:t>
            </a:r>
          </a:p>
          <a:p>
            <a:r>
              <a:rPr lang="en-US" sz="2000" dirty="0" smtClean="0"/>
              <a:t>REPOSITORY   TAG       IMAGE ID       CREATED       SIZE </a:t>
            </a:r>
          </a:p>
          <a:p>
            <a:r>
              <a:rPr lang="en-US" sz="2000" dirty="0" smtClean="0"/>
              <a:t>&lt;none&gt;       &lt;none&gt;    5309610a413a   8 hours ago   1.1GB</a:t>
            </a:r>
          </a:p>
          <a:p>
            <a:r>
              <a:rPr lang="en-US" sz="2000" dirty="0" smtClean="0"/>
              <a:t>PS E:\347\347-WEEK2-NODE&gt; </a:t>
            </a:r>
            <a:r>
              <a:rPr lang="en-US" sz="2000" dirty="0" err="1" smtClean="0">
                <a:solidFill>
                  <a:srgbClr val="0000FF"/>
                </a:solidFill>
              </a:rPr>
              <a:t>docker</a:t>
            </a:r>
            <a:r>
              <a:rPr lang="en-US" sz="2000" dirty="0" smtClean="0">
                <a:solidFill>
                  <a:srgbClr val="0000FF"/>
                </a:solidFill>
              </a:rPr>
              <a:t> run -p 3000:80 -d --</a:t>
            </a:r>
            <a:r>
              <a:rPr lang="en-US" sz="2000" dirty="0" err="1" smtClean="0">
                <a:solidFill>
                  <a:srgbClr val="0000FF"/>
                </a:solidFill>
              </a:rPr>
              <a:t>rm</a:t>
            </a:r>
            <a:r>
              <a:rPr lang="en-US" sz="2000" dirty="0" smtClean="0">
                <a:solidFill>
                  <a:srgbClr val="0000FF"/>
                </a:solidFill>
              </a:rPr>
              <a:t>  5309610a413a</a:t>
            </a:r>
          </a:p>
          <a:p>
            <a:r>
              <a:rPr lang="en-US" sz="2000" dirty="0" smtClean="0"/>
              <a:t>814f613608d72cdb3b4ed2f0a58224e3415854b00362eb0472c80d507ce40675</a:t>
            </a:r>
          </a:p>
          <a:p>
            <a:r>
              <a:rPr lang="en-US" sz="2000" dirty="0" smtClean="0"/>
              <a:t>PS E:\347\347-WEEK2-NODE&gt; </a:t>
            </a:r>
            <a:r>
              <a:rPr lang="en-US" sz="2000" dirty="0" err="1" smtClean="0">
                <a:solidFill>
                  <a:srgbClr val="0000FF"/>
                </a:solidFill>
              </a:rPr>
              <a:t>docker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ps</a:t>
            </a:r>
            <a:r>
              <a:rPr lang="en-US" sz="2000" dirty="0" smtClean="0">
                <a:solidFill>
                  <a:srgbClr val="0000FF"/>
                </a:solidFill>
              </a:rPr>
              <a:t>         </a:t>
            </a:r>
          </a:p>
          <a:p>
            <a:r>
              <a:rPr lang="en-US" sz="2000" dirty="0" smtClean="0"/>
              <a:t>CONTAINER ID   IMAGE          COMMAND                  CREATED       STATUS       PORTS                  NAMES</a:t>
            </a:r>
          </a:p>
          <a:p>
            <a:r>
              <a:rPr lang="en-US" sz="2000" dirty="0" smtClean="0"/>
              <a:t>814f613608d7   5309610a413a   "</a:t>
            </a:r>
            <a:r>
              <a:rPr lang="en-US" sz="2000" dirty="0" err="1" smtClean="0"/>
              <a:t>docker-entrypoint.s</a:t>
            </a:r>
            <a:r>
              <a:rPr lang="en-US" sz="2000" dirty="0" smtClean="0"/>
              <a:t>…"   2 hours ago   Up 2 hours   0.0.0.0:3000-&gt;80/</a:t>
            </a:r>
            <a:r>
              <a:rPr lang="en-US" sz="2000" dirty="0" err="1" smtClean="0"/>
              <a:t>tcp</a:t>
            </a:r>
            <a:r>
              <a:rPr lang="en-US" sz="2000" dirty="0" smtClean="0"/>
              <a:t>   </a:t>
            </a:r>
            <a:r>
              <a:rPr lang="en-US" sz="2000" dirty="0" err="1" smtClean="0"/>
              <a:t>ecstatic_stonebraker</a:t>
            </a:r>
            <a:endParaRPr lang="en-US" sz="2000" dirty="0" smtClean="0"/>
          </a:p>
          <a:p>
            <a:r>
              <a:rPr lang="en-US" sz="2000" dirty="0" smtClean="0"/>
              <a:t>PS E:\347\347-WEEK2-NODE&gt; </a:t>
            </a:r>
            <a:r>
              <a:rPr lang="en-US" sz="2000" dirty="0" err="1" smtClean="0">
                <a:solidFill>
                  <a:srgbClr val="0000FF"/>
                </a:solidFill>
              </a:rPr>
              <a:t>docker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cp</a:t>
            </a:r>
            <a:r>
              <a:rPr lang="en-US" sz="2000" dirty="0" smtClean="0">
                <a:solidFill>
                  <a:srgbClr val="0000FF"/>
                </a:solidFill>
              </a:rPr>
              <a:t> dummy/. </a:t>
            </a:r>
            <a:r>
              <a:rPr lang="en-US" sz="2000" dirty="0" err="1" smtClean="0">
                <a:solidFill>
                  <a:srgbClr val="0000FF"/>
                </a:solidFill>
              </a:rPr>
              <a:t>ecstatic_stonebraker</a:t>
            </a:r>
            <a:r>
              <a:rPr lang="en-US" sz="2000" dirty="0" smtClean="0">
                <a:solidFill>
                  <a:srgbClr val="0000FF"/>
                </a:solidFill>
              </a:rPr>
              <a:t>:/test</a:t>
            </a:r>
          </a:p>
          <a:p>
            <a:r>
              <a:rPr lang="en-US" sz="2000" dirty="0" smtClean="0"/>
              <a:t>Successfully copied 2.56kB to </a:t>
            </a:r>
            <a:r>
              <a:rPr lang="en-US" sz="2000" dirty="0" err="1" smtClean="0"/>
              <a:t>ecstatic_stonebraker</a:t>
            </a:r>
            <a:r>
              <a:rPr lang="en-US" sz="2000" dirty="0" smtClean="0"/>
              <a:t>:/test</a:t>
            </a:r>
          </a:p>
          <a:p>
            <a:r>
              <a:rPr lang="en-US" sz="2000" dirty="0" smtClean="0"/>
              <a:t>PS E:\347\347-WEEK2-NODE&gt;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41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420624" y="320040"/>
            <a:ext cx="5802807" cy="46166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36. Naming &amp; Tagging Containers and Images</a:t>
            </a:r>
            <a:endParaRPr lang="en-US" sz="2400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705"/>
            <a:ext cx="12134800" cy="1780935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0" y="3155752"/>
            <a:ext cx="1213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PS E:\347\347-WEEK2-NODE&gt; </a:t>
            </a:r>
            <a:r>
              <a:rPr lang="en-US" b="1" dirty="0" err="1" smtClean="0">
                <a:solidFill>
                  <a:srgbClr val="0000FF"/>
                </a:solidFill>
              </a:rPr>
              <a:t>docker</a:t>
            </a:r>
            <a:r>
              <a:rPr lang="en-US" b="1" dirty="0" smtClean="0">
                <a:solidFill>
                  <a:srgbClr val="0000FF"/>
                </a:solidFill>
              </a:rPr>
              <a:t> images</a:t>
            </a:r>
          </a:p>
          <a:p>
            <a:r>
              <a:rPr lang="en-US" dirty="0" smtClean="0"/>
              <a:t>REPOSITORY   TAG       IMAGE ID       CREATED        SIZE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&lt;none&gt;       &lt;none&gt;    </a:t>
            </a:r>
            <a:r>
              <a:rPr lang="en-US" dirty="0" smtClean="0"/>
              <a:t>5309610a413a   11 hours ago   1.1GB</a:t>
            </a:r>
          </a:p>
          <a:p>
            <a:r>
              <a:rPr lang="en-US" dirty="0" smtClean="0"/>
              <a:t>PS E:\347\347-WEEK2-NODE&gt; </a:t>
            </a:r>
            <a:r>
              <a:rPr lang="en-US" b="1" dirty="0" err="1" smtClean="0">
                <a:solidFill>
                  <a:srgbClr val="0000FF"/>
                </a:solidFill>
              </a:rPr>
              <a:t>docker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ps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CONTAINER ID   IMAGE          COMMAND                  CREATED       STATUS       PORTS                  NAMES</a:t>
            </a:r>
          </a:p>
          <a:p>
            <a:r>
              <a:rPr lang="en-US" dirty="0" smtClean="0"/>
              <a:t>814f613608d7   5309610a413a   "</a:t>
            </a:r>
            <a:r>
              <a:rPr lang="en-US" dirty="0" err="1" smtClean="0"/>
              <a:t>docker-entrypoint.s</a:t>
            </a:r>
            <a:r>
              <a:rPr lang="en-US" dirty="0" smtClean="0"/>
              <a:t>…"   3 hours ago   Up 3 hours   0.0.0.0:3000-&gt;80/</a:t>
            </a:r>
            <a:r>
              <a:rPr lang="en-US" dirty="0" err="1" smtClean="0"/>
              <a:t>tcp</a:t>
            </a:r>
            <a:r>
              <a:rPr lang="en-US" dirty="0" smtClean="0"/>
              <a:t>   </a:t>
            </a:r>
            <a:r>
              <a:rPr lang="en-US" dirty="0" err="1" smtClean="0"/>
              <a:t>ecstatic_stonebraker</a:t>
            </a:r>
            <a:endParaRPr lang="en-US" dirty="0" smtClean="0"/>
          </a:p>
          <a:p>
            <a:r>
              <a:rPr lang="en-US" dirty="0" smtClean="0"/>
              <a:t>PS E:\347\347-WEEK2-NODE&gt; </a:t>
            </a:r>
            <a:r>
              <a:rPr lang="en-US" b="1" dirty="0" err="1" smtClean="0">
                <a:solidFill>
                  <a:srgbClr val="0000FF"/>
                </a:solidFill>
              </a:rPr>
              <a:t>docker</a:t>
            </a:r>
            <a:r>
              <a:rPr lang="en-US" b="1" dirty="0" smtClean="0">
                <a:solidFill>
                  <a:srgbClr val="0000FF"/>
                </a:solidFill>
              </a:rPr>
              <a:t> stop </a:t>
            </a:r>
            <a:r>
              <a:rPr lang="en-US" b="1" dirty="0" err="1" smtClean="0">
                <a:solidFill>
                  <a:srgbClr val="0000FF"/>
                </a:solidFill>
              </a:rPr>
              <a:t>ecstatic_stonebraker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err="1" smtClean="0"/>
              <a:t>ecstatic_stonebraker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0" y="1481328"/>
            <a:ext cx="12094586" cy="1199537"/>
          </a:xfrm>
          <a:prstGeom prst="rect">
            <a:avLst/>
          </a:prstGeom>
        </p:spPr>
      </p:pic>
      <p:cxnSp>
        <p:nvCxnSpPr>
          <p:cNvPr id="4" name="ลูกศรเชื่อมต่อแบบตรง 3"/>
          <p:cNvCxnSpPr/>
          <p:nvPr/>
        </p:nvCxnSpPr>
        <p:spPr>
          <a:xfrm flipV="1">
            <a:off x="11457432" y="2680865"/>
            <a:ext cx="64008" cy="7024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สี่เหลี่ยมผืนผ้า 4"/>
          <p:cNvSpPr/>
          <p:nvPr/>
        </p:nvSpPr>
        <p:spPr>
          <a:xfrm>
            <a:off x="144658" y="3471363"/>
            <a:ext cx="12000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PS E:\347\347-WEEK2-NODE&gt; </a:t>
            </a:r>
            <a:r>
              <a:rPr lang="en-US" b="1" dirty="0" err="1" smtClean="0">
                <a:solidFill>
                  <a:srgbClr val="0000FF"/>
                </a:solidFill>
              </a:rPr>
              <a:t>docker</a:t>
            </a:r>
            <a:r>
              <a:rPr lang="en-US" b="1" dirty="0" smtClean="0">
                <a:solidFill>
                  <a:srgbClr val="0000FF"/>
                </a:solidFill>
              </a:rPr>
              <a:t> run -p 3000:80 -d --</a:t>
            </a:r>
            <a:r>
              <a:rPr lang="en-US" b="1" dirty="0" err="1" smtClean="0">
                <a:solidFill>
                  <a:srgbClr val="0000FF"/>
                </a:solidFill>
              </a:rPr>
              <a:t>rm</a:t>
            </a:r>
            <a:r>
              <a:rPr lang="en-US" b="1" dirty="0" smtClean="0">
                <a:solidFill>
                  <a:srgbClr val="0000FF"/>
                </a:solidFill>
              </a:rPr>
              <a:t> --name </a:t>
            </a:r>
            <a:r>
              <a:rPr lang="en-US" b="1" dirty="0" err="1" smtClean="0">
                <a:solidFill>
                  <a:srgbClr val="0000FF"/>
                </a:solidFill>
              </a:rPr>
              <a:t>goalsapp</a:t>
            </a:r>
            <a:r>
              <a:rPr lang="en-US" b="1" dirty="0" smtClean="0">
                <a:solidFill>
                  <a:srgbClr val="0000FF"/>
                </a:solidFill>
              </a:rPr>
              <a:t> 5309610a413a</a:t>
            </a:r>
          </a:p>
          <a:p>
            <a:r>
              <a:rPr lang="en-US" dirty="0" smtClean="0"/>
              <a:t>fea92f8cf2545ee79da1a56b8a6531f32d1309087de775ab8275fe6dd9273fd1</a:t>
            </a:r>
          </a:p>
          <a:p>
            <a:r>
              <a:rPr lang="en-US" dirty="0" smtClean="0"/>
              <a:t>PS E:\347\347-WEEK2-NODE&gt; </a:t>
            </a:r>
            <a:r>
              <a:rPr lang="en-US" b="1" dirty="0" err="1" smtClean="0">
                <a:solidFill>
                  <a:srgbClr val="0000FF"/>
                </a:solidFill>
              </a:rPr>
              <a:t>docker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ps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CONTAINER ID   IMAGE          COMMAND                  CREATED          STATUS          PORTS                  NAMES   </a:t>
            </a:r>
          </a:p>
          <a:p>
            <a:r>
              <a:rPr lang="en-US" dirty="0" smtClean="0"/>
              <a:t>fea92f8cf254   5309610a413a   "</a:t>
            </a:r>
            <a:r>
              <a:rPr lang="en-US" dirty="0" err="1" smtClean="0"/>
              <a:t>docker-entrypoint.s</a:t>
            </a:r>
            <a:r>
              <a:rPr lang="en-US" dirty="0" smtClean="0"/>
              <a:t>…"   29 seconds ago   Up 27 seconds   0.0.0.0:3000-&gt;80/</a:t>
            </a:r>
            <a:r>
              <a:rPr lang="en-US" dirty="0" err="1" smtClean="0"/>
              <a:t>tcp</a:t>
            </a:r>
            <a:r>
              <a:rPr lang="en-US" dirty="0" smtClean="0"/>
              <a:t>   </a:t>
            </a:r>
            <a:r>
              <a:rPr lang="en-US" dirty="0" err="1" smtClean="0"/>
              <a:t>goalsapp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27328" y="181094"/>
            <a:ext cx="3326232" cy="40011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000" dirty="0" smtClean="0"/>
              <a:t>37. Sharing Images - Overview</a:t>
            </a:r>
            <a:endParaRPr lang="en-US" sz="2000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98" y="663174"/>
            <a:ext cx="8785438" cy="60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97" y="1453896"/>
            <a:ext cx="11751749" cy="3931920"/>
          </a:xfrm>
          <a:prstGeom prst="rect">
            <a:avLst/>
          </a:prstGeom>
        </p:spPr>
      </p:pic>
      <p:sp>
        <p:nvSpPr>
          <p:cNvPr id="3" name="กล่องข้อความ 2"/>
          <p:cNvSpPr txBox="1"/>
          <p:nvPr/>
        </p:nvSpPr>
        <p:spPr>
          <a:xfrm>
            <a:off x="2642616" y="996696"/>
            <a:ext cx="540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don’t have to install </a:t>
            </a:r>
            <a:r>
              <a:rPr lang="en-US" dirty="0" err="1" smtClean="0"/>
              <a:t>nodejs</a:t>
            </a:r>
            <a:r>
              <a:rPr lang="en-US" dirty="0" smtClean="0"/>
              <a:t> in the production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2487168" y="258484"/>
            <a:ext cx="266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Share images</a:t>
            </a:r>
            <a:endParaRPr lang="en-US" sz="3600" dirty="0"/>
          </a:p>
        </p:txBody>
      </p:sp>
      <p:cxnSp>
        <p:nvCxnSpPr>
          <p:cNvPr id="5" name="ลูกศรเชื่อมต่อแบบตรง 4"/>
          <p:cNvCxnSpPr/>
          <p:nvPr/>
        </p:nvCxnSpPr>
        <p:spPr>
          <a:xfrm>
            <a:off x="3755533" y="904815"/>
            <a:ext cx="1399032" cy="51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กล่องข้อความ 5"/>
          <p:cNvSpPr txBox="1"/>
          <p:nvPr/>
        </p:nvSpPr>
        <p:spPr>
          <a:xfrm>
            <a:off x="4455049" y="1423130"/>
            <a:ext cx="2947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Developer team </a:t>
            </a:r>
          </a:p>
          <a:p>
            <a:r>
              <a:rPr lang="en-US" sz="3200" dirty="0" smtClean="0"/>
              <a:t>members</a:t>
            </a:r>
          </a:p>
          <a:p>
            <a:endParaRPr lang="en-US" sz="3200" dirty="0"/>
          </a:p>
        </p:txBody>
      </p:sp>
      <p:cxnSp>
        <p:nvCxnSpPr>
          <p:cNvPr id="12" name="ลูกศรเชื่อมต่อแบบตรง 11"/>
          <p:cNvCxnSpPr/>
          <p:nvPr/>
        </p:nvCxnSpPr>
        <p:spPr>
          <a:xfrm flipH="1">
            <a:off x="2578608" y="904815"/>
            <a:ext cx="704088" cy="140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กล่องข้อความ 12"/>
          <p:cNvSpPr txBox="1"/>
          <p:nvPr/>
        </p:nvSpPr>
        <p:spPr>
          <a:xfrm>
            <a:off x="1243584" y="2207960"/>
            <a:ext cx="3652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Server </a:t>
            </a:r>
          </a:p>
          <a:p>
            <a:r>
              <a:rPr lang="en-US" sz="3600" dirty="0" smtClean="0"/>
              <a:t>we want to deploy</a:t>
            </a:r>
            <a:endParaRPr lang="en-US" sz="3600" dirty="0"/>
          </a:p>
        </p:txBody>
      </p:sp>
      <p:pic>
        <p:nvPicPr>
          <p:cNvPr id="15" name="รูปภาพ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08" y="3616577"/>
            <a:ext cx="7827910" cy="20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1581912" y="457200"/>
            <a:ext cx="372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 methods how to share</a:t>
            </a:r>
            <a:endParaRPr lang="en-US" sz="2800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7" y="1190094"/>
            <a:ext cx="11663377" cy="51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5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372178" y="235958"/>
            <a:ext cx="4657021" cy="461665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38. Pushing Images to </a:t>
            </a:r>
            <a:r>
              <a:rPr lang="en-US" sz="2400" dirty="0" err="1" smtClean="0"/>
              <a:t>DockerHub</a:t>
            </a:r>
            <a:endParaRPr lang="en-US" sz="2400" dirty="0"/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 rotWithShape="1">
          <a:blip r:embed="rId2"/>
          <a:srcRect l="46151" t="1" r="5159" b="64762"/>
          <a:stretch/>
        </p:blipFill>
        <p:spPr>
          <a:xfrm>
            <a:off x="0" y="1567544"/>
            <a:ext cx="10580914" cy="28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40" y="1431442"/>
            <a:ext cx="7081446" cy="4918291"/>
          </a:xfrm>
          <a:prstGeom prst="rect">
            <a:avLst/>
          </a:prstGeom>
        </p:spPr>
      </p:pic>
      <p:sp>
        <p:nvSpPr>
          <p:cNvPr id="3" name="สี่เหลี่ยมผืนผ้า 2"/>
          <p:cNvSpPr/>
          <p:nvPr/>
        </p:nvSpPr>
        <p:spPr>
          <a:xfrm>
            <a:off x="1808797" y="662001"/>
            <a:ext cx="7778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 smtClean="0">
                <a:solidFill>
                  <a:srgbClr val="FF0000"/>
                </a:solidFill>
              </a:rPr>
              <a:t>https://www.docker.com/pricing</a:t>
            </a:r>
            <a:r>
              <a:rPr lang="en-US" sz="3200" i="1" dirty="0" smtClean="0">
                <a:solidFill>
                  <a:srgbClr val="FF0000"/>
                </a:solidFill>
              </a:rPr>
              <a:t>/</a:t>
            </a:r>
            <a:endParaRPr 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5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512064" y="246888"/>
            <a:ext cx="6726936" cy="584775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/>
          <a:p>
            <a:r>
              <a:rPr lang="en-US" sz="3200" dirty="0" smtClean="0"/>
              <a:t>32. Deleting Images &amp; Containers</a:t>
            </a:r>
            <a:endParaRPr lang="en-US" sz="3200" dirty="0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277092" y="637309"/>
            <a:ext cx="111624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4800" dirty="0" smtClean="0"/>
              <a:t>Remove </a:t>
            </a:r>
            <a:r>
              <a:rPr lang="en-US" sz="4800" dirty="0" err="1" smtClean="0"/>
              <a:t>containesr</a:t>
            </a:r>
            <a:r>
              <a:rPr lang="en-US" sz="4800" dirty="0" smtClean="0"/>
              <a:t> 			</a:t>
            </a:r>
            <a:r>
              <a:rPr lang="en-US" sz="4800" dirty="0" err="1" smtClean="0">
                <a:solidFill>
                  <a:srgbClr val="0000FF"/>
                </a:solidFill>
              </a:rPr>
              <a:t>docker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rm</a:t>
            </a:r>
            <a:endParaRPr lang="en-US" sz="4800" dirty="0" smtClean="0">
              <a:solidFill>
                <a:srgbClr val="0000FF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4800" dirty="0" smtClean="0"/>
              <a:t>Remove images </a:t>
            </a:r>
            <a:r>
              <a:rPr lang="en-US" sz="4800" dirty="0" smtClean="0">
                <a:solidFill>
                  <a:srgbClr val="0000FF"/>
                </a:solidFill>
              </a:rPr>
              <a:t>				</a:t>
            </a:r>
            <a:r>
              <a:rPr lang="en-US" sz="4800" dirty="0" err="1" smtClean="0">
                <a:solidFill>
                  <a:srgbClr val="0000FF"/>
                </a:solidFill>
              </a:rPr>
              <a:t>docker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</a:rPr>
              <a:t>rmi</a:t>
            </a:r>
            <a:endParaRPr lang="en-US" sz="4800" dirty="0" smtClean="0">
              <a:solidFill>
                <a:srgbClr val="0000FF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4800" dirty="0" smtClean="0"/>
              <a:t>Images can be removed only they are not in used by container</a:t>
            </a:r>
            <a:r>
              <a:rPr lang="en-US" sz="4800" dirty="0"/>
              <a:t> </a:t>
            </a:r>
            <a:r>
              <a:rPr lang="en-US" sz="4800" dirty="0" smtClean="0"/>
              <a:t>even the container </a:t>
            </a:r>
            <a:r>
              <a:rPr lang="en-US" sz="4800" dirty="0" err="1" smtClean="0"/>
              <a:t>si</a:t>
            </a:r>
            <a:r>
              <a:rPr lang="en-US" sz="4800" dirty="0" smtClean="0"/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21899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338211" y="140414"/>
            <a:ext cx="330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Sign-in to Docker hub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2"/>
          <a:srcRect l="7426" t="17203" r="6563" b="38830"/>
          <a:stretch/>
        </p:blipFill>
        <p:spPr>
          <a:xfrm>
            <a:off x="1488440" y="782274"/>
            <a:ext cx="4948068" cy="114710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สี่เหลี่ยมผืนผ้า 4"/>
          <p:cNvSpPr/>
          <p:nvPr/>
        </p:nvSpPr>
        <p:spPr>
          <a:xfrm>
            <a:off x="7010941" y="1006053"/>
            <a:ext cx="22910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10301225-2023-trial-1</a:t>
            </a:r>
          </a:p>
          <a:p>
            <a:r>
              <a:rPr lang="en-US" dirty="0" smtClean="0"/>
              <a:t>Public</a:t>
            </a:r>
          </a:p>
          <a:p>
            <a:endParaRPr lang="en-US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115" y="956054"/>
            <a:ext cx="1324020" cy="1023327"/>
          </a:xfrm>
          <a:prstGeom prst="rect">
            <a:avLst/>
          </a:prstGeom>
        </p:spPr>
      </p:pic>
      <p:pic>
        <p:nvPicPr>
          <p:cNvPr id="8" name="รูปภาพ 7"/>
          <p:cNvPicPr>
            <a:picLocks noChangeAspect="1"/>
          </p:cNvPicPr>
          <p:nvPr/>
        </p:nvPicPr>
        <p:blipFill rotWithShape="1">
          <a:blip r:embed="rId4"/>
          <a:srcRect t="39813"/>
          <a:stretch/>
        </p:blipFill>
        <p:spPr>
          <a:xfrm>
            <a:off x="1991548" y="2743200"/>
            <a:ext cx="9001439" cy="13695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รูปภาพ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707" y="4484131"/>
            <a:ext cx="6539744" cy="19594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503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38794" y="2101334"/>
            <a:ext cx="114153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10301225-2023-trial-1-</a:t>
            </a:r>
            <a:r>
              <a:rPr lang="en-US" sz="8000" dirty="0" smtClean="0">
                <a:solidFill>
                  <a:srgbClr val="FF0000"/>
                </a:solidFill>
              </a:rPr>
              <a:t>745</a:t>
            </a:r>
          </a:p>
        </p:txBody>
      </p:sp>
    </p:spTree>
    <p:extLst>
      <p:ext uri="{BB962C8B-B14F-4D97-AF65-F5344CB8AC3E}">
        <p14:creationId xmlns:p14="http://schemas.microsoft.com/office/powerpoint/2010/main" val="30695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01600" y="312847"/>
            <a:ext cx="12242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docker</a:t>
            </a:r>
            <a:r>
              <a:rPr lang="en-US" sz="4000" dirty="0" smtClean="0">
                <a:solidFill>
                  <a:srgbClr val="FF0000"/>
                </a:solidFill>
              </a:rPr>
              <a:t> build -t </a:t>
            </a:r>
            <a:r>
              <a:rPr lang="en-US" sz="4000" dirty="0" err="1" smtClean="0">
                <a:solidFill>
                  <a:srgbClr val="FF0000"/>
                </a:solidFill>
              </a:rPr>
              <a:t>montarabeach</a:t>
            </a:r>
            <a:r>
              <a:rPr lang="en-US" sz="4000" dirty="0" smtClean="0">
                <a:solidFill>
                  <a:srgbClr val="FF0000"/>
                </a:solidFill>
              </a:rPr>
              <a:t>/10301225-2023-trial-1:1.0 .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221"/>
            <a:ext cx="12052684" cy="3927532"/>
          </a:xfrm>
          <a:prstGeom prst="rect">
            <a:avLst/>
          </a:prstGeom>
        </p:spPr>
      </p:pic>
      <p:sp>
        <p:nvSpPr>
          <p:cNvPr id="7" name="สี่เหลี่ยมผืนผ้า 6"/>
          <p:cNvSpPr/>
          <p:nvPr/>
        </p:nvSpPr>
        <p:spPr>
          <a:xfrm>
            <a:off x="101600" y="1352034"/>
            <a:ext cx="11635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>
                <a:solidFill>
                  <a:srgbClr val="41A907"/>
                </a:solidFill>
              </a:rPr>
              <a:t>docker</a:t>
            </a:r>
            <a:r>
              <a:rPr lang="en-US" sz="4000" dirty="0" smtClean="0">
                <a:solidFill>
                  <a:srgbClr val="41A907"/>
                </a:solidFill>
              </a:rPr>
              <a:t> push </a:t>
            </a:r>
            <a:r>
              <a:rPr lang="en-US" sz="4000" dirty="0" err="1" smtClean="0">
                <a:solidFill>
                  <a:srgbClr val="41A907"/>
                </a:solidFill>
              </a:rPr>
              <a:t>montarabeach</a:t>
            </a:r>
            <a:r>
              <a:rPr lang="en-US" sz="4000" dirty="0" smtClean="0">
                <a:solidFill>
                  <a:srgbClr val="41A907"/>
                </a:solidFill>
              </a:rPr>
              <a:t>/10301225-2023-trial-1:1.0 </a:t>
            </a:r>
            <a:endParaRPr lang="en-US" sz="4000" dirty="0">
              <a:solidFill>
                <a:srgbClr val="41A9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653106" y="2088634"/>
            <a:ext cx="36955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err="1" smtClean="0"/>
              <a:t>docker</a:t>
            </a:r>
            <a:r>
              <a:rPr lang="en-US" sz="5400" b="1" dirty="0" smtClean="0"/>
              <a:t> login</a:t>
            </a:r>
            <a:endParaRPr lang="en-US" sz="5400" b="1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1155700" y="711200"/>
            <a:ext cx="2873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you cannot push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04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196350" y="475734"/>
            <a:ext cx="7239739" cy="707886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4000" dirty="0" smtClean="0"/>
              <a:t>39. Pulling &amp; Using Shared Images</a:t>
            </a:r>
            <a:endParaRPr lang="en-US" sz="4000" dirty="0"/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2"/>
          <a:srcRect r="41022"/>
          <a:stretch/>
        </p:blipFill>
        <p:spPr>
          <a:xfrm>
            <a:off x="0" y="1625600"/>
            <a:ext cx="12039172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48456" y="285234"/>
            <a:ext cx="11484426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4000" b="1" dirty="0" err="1" smtClean="0"/>
              <a:t>docker</a:t>
            </a:r>
            <a:r>
              <a:rPr lang="en-US" sz="4000" b="1" dirty="0" smtClean="0"/>
              <a:t> pull </a:t>
            </a:r>
            <a:r>
              <a:rPr lang="en-US" sz="4000" b="1" dirty="0" err="1" smtClean="0"/>
              <a:t>montarabeach</a:t>
            </a:r>
            <a:r>
              <a:rPr lang="en-US" sz="4000" b="1" dirty="0" smtClean="0"/>
              <a:t>/10301225-2023-trial-1:1.0</a:t>
            </a:r>
            <a:endParaRPr lang="en-US" sz="4000" b="1" dirty="0"/>
          </a:p>
        </p:txBody>
      </p: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7" y="1304628"/>
            <a:ext cx="10255238" cy="50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6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 rotWithShape="1">
          <a:blip r:embed="rId2"/>
          <a:srcRect r="23077"/>
          <a:stretch/>
        </p:blipFill>
        <p:spPr>
          <a:xfrm>
            <a:off x="0" y="1016000"/>
            <a:ext cx="12002610" cy="1841500"/>
          </a:xfrm>
          <a:prstGeom prst="rect">
            <a:avLst/>
          </a:prstGeom>
        </p:spPr>
      </p:pic>
      <p:sp>
        <p:nvSpPr>
          <p:cNvPr id="3" name="กล่องข้อความ 2"/>
          <p:cNvSpPr txBox="1"/>
          <p:nvPr/>
        </p:nvSpPr>
        <p:spPr>
          <a:xfrm>
            <a:off x="2997200" y="4470400"/>
            <a:ext cx="6720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Every one can pull  &lt;----  public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56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482600" y="3105835"/>
            <a:ext cx="1129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err="1" smtClean="0"/>
              <a:t>docker</a:t>
            </a:r>
            <a:r>
              <a:rPr lang="en-US" sz="4800" dirty="0" smtClean="0"/>
              <a:t> run -p 3000:80 –d </a:t>
            </a:r>
            <a:r>
              <a:rPr lang="en-US" sz="4800" dirty="0" err="1" smtClean="0"/>
              <a:t>montarabeach</a:t>
            </a:r>
            <a:r>
              <a:rPr lang="en-US" sz="4800" dirty="0" smtClean="0"/>
              <a:t>/10301225-2023-trial-1:1.0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866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19456" y="230832"/>
            <a:ext cx="6186630" cy="46166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33. Removing Stopped Containers Automatically</a:t>
            </a:r>
            <a:endParaRPr lang="en-US" sz="2400" dirty="0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819275" y="461665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--</a:t>
            </a:r>
            <a:r>
              <a:rPr lang="en-US" sz="3600" b="1" dirty="0" err="1" smtClean="0">
                <a:solidFill>
                  <a:srgbClr val="FF0000"/>
                </a:solidFill>
              </a:rPr>
              <a:t>rm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16" y="1107996"/>
            <a:ext cx="8013806" cy="55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9" y="277090"/>
            <a:ext cx="9851737" cy="3043625"/>
          </a:xfrm>
          <a:prstGeom prst="rect">
            <a:avLst/>
          </a:prstGeom>
        </p:spPr>
      </p:pic>
      <p:pic>
        <p:nvPicPr>
          <p:cNvPr id="4" name="รูปภาพ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787" y="3453891"/>
            <a:ext cx="4379941" cy="240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7" y="118071"/>
            <a:ext cx="11836917" cy="2981546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8" y="4513948"/>
            <a:ext cx="10343424" cy="945019"/>
          </a:xfrm>
          <a:prstGeom prst="rect">
            <a:avLst/>
          </a:prstGeom>
        </p:spPr>
      </p:pic>
      <p:sp>
        <p:nvSpPr>
          <p:cNvPr id="6" name="กล่องข้อความ 5"/>
          <p:cNvSpPr txBox="1"/>
          <p:nvPr/>
        </p:nvSpPr>
        <p:spPr>
          <a:xfrm>
            <a:off x="1664208" y="3178340"/>
            <a:ext cx="407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When </a:t>
            </a:r>
            <a:r>
              <a:rPr lang="en-US" sz="2400" dirty="0" err="1" smtClean="0">
                <a:solidFill>
                  <a:srgbClr val="FF0000"/>
                </a:solidFill>
              </a:rPr>
              <a:t>docker</a:t>
            </a:r>
            <a:r>
              <a:rPr lang="en-US" sz="2400" dirty="0" smtClean="0">
                <a:solidFill>
                  <a:srgbClr val="FF0000"/>
                </a:solidFill>
              </a:rPr>
              <a:t> run with –</a:t>
            </a:r>
            <a:r>
              <a:rPr lang="en-US" sz="2400" dirty="0" err="1" smtClean="0">
                <a:solidFill>
                  <a:srgbClr val="FF0000"/>
                </a:solidFill>
              </a:rPr>
              <a:t>rm</a:t>
            </a:r>
            <a:r>
              <a:rPr lang="en-US" sz="2400" dirty="0" smtClean="0">
                <a:solidFill>
                  <a:srgbClr val="FF0000"/>
                </a:solidFill>
              </a:rPr>
              <a:t> flag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2249424" y="3786509"/>
            <a:ext cx="689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stopping container will automatically delete container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12295" y="465221"/>
            <a:ext cx="11806989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E:\347\347-WEEK2-NODE&gt;</a:t>
            </a:r>
            <a:r>
              <a:rPr lang="en-US" sz="2400" dirty="0" smtClean="0">
                <a:solidFill>
                  <a:srgbClr val="0000FF"/>
                </a:solidFill>
              </a:rPr>
              <a:t>docker images</a:t>
            </a:r>
          </a:p>
          <a:p>
            <a:r>
              <a:rPr lang="en-US" sz="2400" dirty="0" smtClean="0"/>
              <a:t>REPOSITORY   TAG       IMAGE ID       CREATED       SIZE</a:t>
            </a:r>
          </a:p>
          <a:p>
            <a:r>
              <a:rPr lang="en-US" sz="2400" dirty="0" smtClean="0"/>
              <a:t>&lt;none&gt;       &lt;none&gt;    5309610a413a   7 hours ago   1.1GB</a:t>
            </a:r>
          </a:p>
          <a:p>
            <a:endParaRPr lang="en-US" sz="2400" dirty="0" smtClean="0"/>
          </a:p>
          <a:p>
            <a:r>
              <a:rPr lang="en-US" sz="2400" dirty="0" smtClean="0"/>
              <a:t>E:\347\347-WEEK2-NODE&gt;</a:t>
            </a:r>
            <a:r>
              <a:rPr lang="en-US" sz="2400" dirty="0" smtClean="0">
                <a:solidFill>
                  <a:srgbClr val="0000FF"/>
                </a:solidFill>
              </a:rPr>
              <a:t>docker </a:t>
            </a:r>
            <a:r>
              <a:rPr lang="en-US" sz="2400" dirty="0" err="1" smtClean="0">
                <a:solidFill>
                  <a:srgbClr val="0000FF"/>
                </a:solidFill>
              </a:rPr>
              <a:t>ps</a:t>
            </a:r>
            <a:r>
              <a:rPr lang="en-US" sz="2400" dirty="0" smtClean="0">
                <a:solidFill>
                  <a:srgbClr val="0000FF"/>
                </a:solidFill>
              </a:rPr>
              <a:t> -a</a:t>
            </a:r>
          </a:p>
          <a:p>
            <a:r>
              <a:rPr lang="en-US" sz="2400" dirty="0" smtClean="0"/>
              <a:t>CONTAINER ID   IMAGE          COMMAND                  CREATED       STATUS       PORTS                  NAMES</a:t>
            </a:r>
          </a:p>
          <a:p>
            <a:r>
              <a:rPr lang="en-US" sz="2400" dirty="0" smtClean="0"/>
              <a:t>37ea51bc623f   5309610a413a   "</a:t>
            </a:r>
            <a:r>
              <a:rPr lang="en-US" sz="2400" dirty="0" err="1" smtClean="0"/>
              <a:t>docker-entrypoint.s</a:t>
            </a:r>
            <a:r>
              <a:rPr lang="en-US" sz="2400" dirty="0" smtClean="0"/>
              <a:t>…"   4 hours ago   Up 4 hours   0.0.0.0:3000-&gt;80/</a:t>
            </a:r>
            <a:r>
              <a:rPr lang="en-US" sz="2400" dirty="0" err="1" smtClean="0"/>
              <a:t>tcp</a:t>
            </a:r>
            <a:r>
              <a:rPr lang="en-US" sz="2400" dirty="0" smtClean="0"/>
              <a:t>   </a:t>
            </a:r>
            <a:r>
              <a:rPr lang="en-US" sz="2400" dirty="0" err="1" smtClean="0"/>
              <a:t>angry_agnesi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E:\347\347-WEEK2-NODE&gt;</a:t>
            </a:r>
            <a:r>
              <a:rPr lang="en-US" sz="2400" dirty="0" smtClean="0">
                <a:solidFill>
                  <a:srgbClr val="0000FF"/>
                </a:solidFill>
              </a:rPr>
              <a:t>docker stop  </a:t>
            </a:r>
            <a:r>
              <a:rPr lang="en-US" sz="2400" dirty="0" err="1" smtClean="0">
                <a:solidFill>
                  <a:srgbClr val="0000FF"/>
                </a:solidFill>
              </a:rPr>
              <a:t>angry_agnesi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err="1" smtClean="0"/>
              <a:t>angry_agnesi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7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274320" y="162127"/>
            <a:ext cx="6233438" cy="461665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34. A Look Behind the Scenes: Inspecting Images</a:t>
            </a:r>
            <a:endParaRPr lang="en-US" sz="2400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74320" y="623792"/>
            <a:ext cx="109910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PS E:\347\347-WEEK2-NODE&gt; </a:t>
            </a:r>
            <a:r>
              <a:rPr lang="en-US" sz="2800" dirty="0" err="1" smtClean="0">
                <a:solidFill>
                  <a:srgbClr val="0000FF"/>
                </a:solidFill>
              </a:rPr>
              <a:t>docker</a:t>
            </a:r>
            <a:r>
              <a:rPr lang="en-US" sz="2800" dirty="0" smtClean="0">
                <a:solidFill>
                  <a:srgbClr val="0000FF"/>
                </a:solidFill>
              </a:rPr>
              <a:t> images</a:t>
            </a:r>
          </a:p>
          <a:p>
            <a:r>
              <a:rPr lang="en-US" sz="2800" dirty="0" smtClean="0"/>
              <a:t>REPOSITORY   TAG       IMAGE ID       CREATED       SIZE </a:t>
            </a:r>
          </a:p>
          <a:p>
            <a:r>
              <a:rPr lang="en-US" sz="2800" dirty="0" smtClean="0"/>
              <a:t>&lt;none&gt;       &lt;none&gt;    5309610a413a   8 hours ago   1.1GB</a:t>
            </a:r>
          </a:p>
          <a:p>
            <a:r>
              <a:rPr lang="en-US" sz="2800" dirty="0" smtClean="0"/>
              <a:t>PS E:\347\347-WEEK2-NODE&gt; </a:t>
            </a:r>
            <a:r>
              <a:rPr lang="en-US" sz="2800" dirty="0" err="1" smtClean="0">
                <a:solidFill>
                  <a:srgbClr val="0000FF"/>
                </a:solidFill>
              </a:rPr>
              <a:t>docker</a:t>
            </a:r>
            <a:r>
              <a:rPr lang="en-US" sz="2800" dirty="0" smtClean="0">
                <a:solidFill>
                  <a:srgbClr val="0000FF"/>
                </a:solidFill>
              </a:rPr>
              <a:t> image inspect 5309610a413a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83753" y="217670"/>
            <a:ext cx="6252417" cy="523220"/>
          </a:xfrm>
          <a:prstGeom prst="rect">
            <a:avLst/>
          </a:prstGeom>
          <a:solidFill>
            <a:srgbClr val="00FF00"/>
          </a:solidFill>
        </p:spPr>
        <p:txBody>
          <a:bodyPr wrap="none">
            <a:spAutoFit/>
          </a:bodyPr>
          <a:lstStyle/>
          <a:p>
            <a:r>
              <a:rPr lang="en-US" sz="2800" dirty="0" smtClean="0"/>
              <a:t>35. Copying Files Into &amp; From A Container</a:t>
            </a:r>
            <a:endParaRPr lang="en-US" sz="2800" dirty="0"/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923544" y="886968"/>
            <a:ext cx="40567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Create folder “</a:t>
            </a:r>
            <a:r>
              <a:rPr lang="en-US" sz="3200" dirty="0" smtClean="0">
                <a:solidFill>
                  <a:srgbClr val="0000FF"/>
                </a:solidFill>
              </a:rPr>
              <a:t>dummy</a:t>
            </a:r>
            <a:r>
              <a:rPr lang="en-US" sz="3200" dirty="0" smtClean="0"/>
              <a:t>”</a:t>
            </a:r>
          </a:p>
          <a:p>
            <a:r>
              <a:rPr lang="en-US" sz="3200" dirty="0" smtClean="0"/>
              <a:t>Create file “</a:t>
            </a:r>
            <a:r>
              <a:rPr lang="en-US" sz="3200" dirty="0" smtClean="0">
                <a:solidFill>
                  <a:srgbClr val="0000FF"/>
                </a:solidFill>
              </a:rPr>
              <a:t>test.txt</a:t>
            </a:r>
            <a:r>
              <a:rPr lang="en-US" sz="3200" dirty="0" smtClean="0"/>
              <a:t>” </a:t>
            </a:r>
            <a:endParaRPr lang="en-US" sz="3200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96" y="886968"/>
            <a:ext cx="7140284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387096" y="0"/>
            <a:ext cx="78002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Check whether the </a:t>
            </a:r>
            <a:r>
              <a:rPr lang="en-US" sz="3600" dirty="0" err="1" smtClean="0"/>
              <a:t>containner</a:t>
            </a:r>
            <a:r>
              <a:rPr lang="en-US" sz="3600" dirty="0" smtClean="0"/>
              <a:t> is running</a:t>
            </a:r>
          </a:p>
          <a:p>
            <a:r>
              <a:rPr lang="en-US" sz="3600" dirty="0" smtClean="0"/>
              <a:t>If not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87096" y="4178130"/>
            <a:ext cx="118049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PS E:\347\347-WEEK2-NODE&gt; </a:t>
            </a:r>
            <a:r>
              <a:rPr lang="en-US" sz="2800" dirty="0" err="1" smtClean="0">
                <a:solidFill>
                  <a:srgbClr val="0000FF"/>
                </a:solidFill>
              </a:rPr>
              <a:t>docker</a:t>
            </a:r>
            <a:r>
              <a:rPr lang="en-US" sz="2800" dirty="0" smtClean="0">
                <a:solidFill>
                  <a:srgbClr val="0000FF"/>
                </a:solidFill>
              </a:rPr>
              <a:t> images</a:t>
            </a:r>
          </a:p>
          <a:p>
            <a:r>
              <a:rPr lang="en-US" sz="2800" dirty="0" smtClean="0"/>
              <a:t>REPOSITORY   TAG       IMAGE ID       CREATED       SIZE </a:t>
            </a:r>
          </a:p>
          <a:p>
            <a:r>
              <a:rPr lang="en-US" sz="2800" dirty="0" smtClean="0"/>
              <a:t>&lt;none&gt;       &lt;none&gt;    5309610a413a   8 hours ago   1.1GB</a:t>
            </a:r>
          </a:p>
          <a:p>
            <a:r>
              <a:rPr lang="en-US" sz="2800" dirty="0" smtClean="0"/>
              <a:t>PS E:\347\347-WEEK2-NODE&gt; </a:t>
            </a:r>
            <a:r>
              <a:rPr lang="en-US" sz="2800" dirty="0" err="1" smtClean="0">
                <a:solidFill>
                  <a:srgbClr val="0000FF"/>
                </a:solidFill>
              </a:rPr>
              <a:t>docker</a:t>
            </a:r>
            <a:r>
              <a:rPr lang="en-US" sz="2800" dirty="0" smtClean="0">
                <a:solidFill>
                  <a:srgbClr val="0000FF"/>
                </a:solidFill>
              </a:rPr>
              <a:t> run -p 3000:80 -d --</a:t>
            </a:r>
            <a:r>
              <a:rPr lang="en-US" sz="2800" dirty="0" err="1" smtClean="0">
                <a:solidFill>
                  <a:srgbClr val="0000FF"/>
                </a:solidFill>
              </a:rPr>
              <a:t>rm</a:t>
            </a:r>
            <a:r>
              <a:rPr lang="en-US" sz="2800" dirty="0" smtClean="0">
                <a:solidFill>
                  <a:srgbClr val="0000FF"/>
                </a:solidFill>
              </a:rPr>
              <a:t>  5309610a413a</a:t>
            </a:r>
          </a:p>
          <a:p>
            <a:r>
              <a:rPr lang="en-US" sz="2000" dirty="0" smtClean="0"/>
              <a:t>814f613608d72cdb3b4ed2f0a58224e3415854b00362eb0472c80d507ce40675</a:t>
            </a:r>
            <a:endParaRPr lang="en-US" sz="2000" dirty="0"/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15" y="1563624"/>
            <a:ext cx="11722355" cy="20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497</Words>
  <Application>Microsoft Office PowerPoint</Application>
  <PresentationFormat>แบบจอกว้าง</PresentationFormat>
  <Paragraphs>81</Paragraphs>
  <Slides>27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27</vt:i4>
      </vt:variant>
    </vt:vector>
  </HeadingPairs>
  <TitlesOfParts>
    <vt:vector size="34" baseType="lpstr">
      <vt:lpstr>Angsana New</vt:lpstr>
      <vt:lpstr>Arial</vt:lpstr>
      <vt:lpstr>Calibri</vt:lpstr>
      <vt:lpstr>Calibri Light</vt:lpstr>
      <vt:lpstr>Cordia New</vt:lpstr>
      <vt:lpstr>Wingdings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Alongkot Gongmanee</dc:creator>
  <cp:lastModifiedBy>Alongkot Gongmanee</cp:lastModifiedBy>
  <cp:revision>46</cp:revision>
  <dcterms:created xsi:type="dcterms:W3CDTF">2023-07-24T02:51:11Z</dcterms:created>
  <dcterms:modified xsi:type="dcterms:W3CDTF">2023-07-25T04:29:46Z</dcterms:modified>
</cp:coreProperties>
</file>