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gWE49l0fhdqycGXoLfqf6YaR4C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138" y="0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46188" y="1279525"/>
            <a:ext cx="4606925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246188" y="1279525"/>
            <a:ext cx="4606925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1246188" y="1279525"/>
            <a:ext cx="4606925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48722869f_0_16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3248722869f_0_16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15b376131_0_15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3215b376131_0_15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fe698834f_26_0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31fe698834f_26_0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1246188" y="1279525"/>
            <a:ext cx="4606925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246188" y="1279525"/>
            <a:ext cx="4606925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246188" y="1279525"/>
            <a:ext cx="4606925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246188" y="1279525"/>
            <a:ext cx="4606925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15b376131_0_0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3215b376131_0_0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15b376131_0_5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3215b376131_0_5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48722869f_0_0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3248722869f_0_0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48722869f_0_10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3248722869f_0_10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48722869f_0_5:notes"/>
          <p:cNvSpPr txBox="1"/>
          <p:nvPr>
            <p:ph idx="1" type="body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3248722869f_0_5:notes"/>
          <p:cNvSpPr/>
          <p:nvPr>
            <p:ph idx="2" type="sldImg"/>
          </p:nvPr>
        </p:nvSpPr>
        <p:spPr>
          <a:xfrm>
            <a:off x="1246188" y="1279525"/>
            <a:ext cx="46068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5" name="Google Shape;15;p7"/>
          <p:cNvSpPr txBox="1"/>
          <p:nvPr/>
        </p:nvSpPr>
        <p:spPr>
          <a:xfrm>
            <a:off x="3109087" y="6642100"/>
            <a:ext cx="2954338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fr-FR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Confidential - Not for Public Consumption or Distribution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fr-FR"/>
              <a:t>Projet Cloud S5</a:t>
            </a:r>
            <a:br>
              <a:rPr lang="fr-FR"/>
            </a:br>
            <a:r>
              <a:rPr lang="fr-FR"/>
              <a:t>Travail en groupe de 4.</a:t>
            </a:r>
            <a:br>
              <a:rPr lang="fr-FR"/>
            </a:b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fr-FR"/>
              <a:t>Promotion 16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1475656" y="5085184"/>
            <a:ext cx="4058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>
                <a:highlight>
                  <a:srgbClr val="F9CB9C"/>
                </a:highlight>
              </a:rPr>
              <a:t>Données V3</a:t>
            </a:r>
            <a:endParaRPr>
              <a:highlight>
                <a:srgbClr val="F9CB9C"/>
              </a:highlight>
            </a:endParaRPr>
          </a:p>
        </p:txBody>
      </p:sp>
      <p:sp>
        <p:nvSpPr>
          <p:cNvPr id="146" name="Google Shape;146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FR"/>
              <a:t>Mettre des données sur les 3 derniers jours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Char char="–"/>
            </a:pPr>
            <a:r>
              <a:rPr lang="fr-FR"/>
              <a:t>mettre des achats et ventes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Char char="–"/>
            </a:pPr>
            <a:r>
              <a:rPr lang="fr-FR"/>
              <a:t>mettre au moins 10 users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Préparer les login pour les utilisateurs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48722869f_0_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Données</a:t>
            </a:r>
            <a:endParaRPr/>
          </a:p>
        </p:txBody>
      </p:sp>
      <p:sp>
        <p:nvSpPr>
          <p:cNvPr id="152" name="Google Shape;152;g3248722869f_0_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FR"/>
              <a:t>Mettre des données réalistes 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Char char="–"/>
            </a:pPr>
            <a:r>
              <a:rPr lang="fr-FR"/>
              <a:t>au moins 10 cryptomonnaies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15b376131_0_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Notes</a:t>
            </a:r>
            <a:endParaRPr/>
          </a:p>
        </p:txBody>
      </p:sp>
      <p:sp>
        <p:nvSpPr>
          <p:cNvPr id="158" name="Google Shape;158;g3215b376131_0_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FR"/>
              <a:t>Fonctionnalités</a:t>
            </a:r>
            <a:endParaRPr/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Design soigné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FR"/>
              <a:t>Code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fr-FR"/>
              <a:t>Dans github ou gitlab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FR"/>
              <a:t>Documentation technique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FR"/>
              <a:t>Aléa possible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fe698834f_26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livrables</a:t>
            </a:r>
            <a:endParaRPr/>
          </a:p>
        </p:txBody>
      </p:sp>
      <p:sp>
        <p:nvSpPr>
          <p:cNvPr id="164" name="Google Shape;164;g31fe698834f_26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FR"/>
              <a:t>Zip contenant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fr-FR"/>
              <a:t>les codes sources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fr-FR"/>
              <a:t>instructions pour lancer les applications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fr-FR"/>
              <a:t>collection postman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pour tester les API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Todo list avec affectation membre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fr-FR"/>
              <a:t>Contenu Documentation Technique </a:t>
            </a:r>
            <a:br>
              <a:rPr lang="fr-FR"/>
            </a:br>
            <a:endParaRPr/>
          </a:p>
        </p:txBody>
      </p:sp>
      <p:sp>
        <p:nvSpPr>
          <p:cNvPr id="170" name="Google Shape;170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FR"/>
              <a:t>Projet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fr-FR"/>
              <a:t>Mettre le MCD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fr-FR"/>
              <a:t>Présenter les scénarios d’utilisations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FR"/>
              <a:t>Liste des membres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fr-FR"/>
              <a:t>Nom et prénoms et NumETU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Objectifs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766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Mettre en place un projet de fournisseur d’identité sur un des plateformes suivantes (docker) :</a:t>
            </a:r>
            <a:endParaRPr/>
          </a:p>
          <a:p>
            <a:pPr indent="-272415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fr-FR"/>
              <a:t>Php mvc ( pas de codeiginiter 3x)</a:t>
            </a:r>
            <a:endParaRPr/>
          </a:p>
          <a:p>
            <a:pPr indent="-272415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fr-FR"/>
              <a:t>Java</a:t>
            </a:r>
            <a:endParaRPr/>
          </a:p>
          <a:p>
            <a:pPr indent="-272415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fr-FR"/>
              <a:t>.Net</a:t>
            </a:r>
            <a:endParaRPr/>
          </a:p>
          <a:p>
            <a:pPr indent="-213676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ct val="64285"/>
              <a:buChar char="–"/>
            </a:pPr>
            <a:r>
              <a:rPr lang="fr-FR"/>
              <a:t>NodeJs</a:t>
            </a:r>
            <a:endParaRPr/>
          </a:p>
          <a:p>
            <a:pPr indent="-32766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API REST seulement (pas d’interface)</a:t>
            </a:r>
            <a:endParaRPr/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Thème</a:t>
            </a:r>
            <a:endParaRPr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FR"/>
              <a:t>Ci-dessous les fonctionnalités minimales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fr-FR"/>
              <a:t>Inscription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fr-FR"/>
              <a:t>Validation email en ligne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fr-FR"/>
              <a:t>Authentification multifacteur, avec confirmation PIN ( valable 90secondes ) sur email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fr-FR"/>
              <a:t>Gestion du compte pour l’utilisateur ( modification des infos users, sauf email )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Thème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FR"/>
              <a:t>Ci-dessous les fonctionnalités minimales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fr-FR"/>
              <a:t>Durée de vie des sessions (parametrable)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fr-FR"/>
              <a:t>Hashing sécurisé des mots de passes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fr-FR"/>
              <a:t>Limite des nombres ( parametrable, par défaut 3 ) de tentatives de connexion ( erreur mot de passe ou erreur PIN )  pour un compte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reinitialisation du nb de tentative via email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Après login succès , nb de remet à zéro</a:t>
            </a:r>
            <a:r>
              <a:rPr lang="fr-FR">
                <a:highlight>
                  <a:srgbClr val="FFFF00"/>
                </a:highlight>
              </a:rPr>
              <a:t> </a:t>
            </a:r>
            <a:endParaRPr>
              <a:highlight>
                <a:srgbClr val="FFFF00"/>
              </a:highlight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fr-FR"/>
              <a:t>Documentation API via Swagger</a:t>
            </a:r>
            <a:endParaRPr/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15b376131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Thème V2</a:t>
            </a:r>
            <a:endParaRPr/>
          </a:p>
        </p:txBody>
      </p:sp>
      <p:sp>
        <p:nvSpPr>
          <p:cNvPr id="115" name="Google Shape;115;g3215b376131_0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2766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Plateforme web simplifié d’achat et de vente de cryptomonnaie</a:t>
            </a:r>
            <a:endParaRPr/>
          </a:p>
          <a:p>
            <a:pPr indent="-334326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fr-FR"/>
              <a:t>inscription et connexion, profil (en utilisant le fournisseur d’identité)</a:t>
            </a:r>
            <a:endParaRPr/>
          </a:p>
          <a:p>
            <a:pPr indent="-334326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fr-FR"/>
              <a:t>gestion de portefeuille de cryptomonnaie</a:t>
            </a:r>
            <a:endParaRPr/>
          </a:p>
          <a:p>
            <a:pPr indent="-334326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fr-FR"/>
              <a:t>gestion de fond (depot /retrait) pour permettre l’achat de cryptomonnaie , avec validation par email</a:t>
            </a:r>
            <a:endParaRPr/>
          </a:p>
          <a:p>
            <a:pPr indent="-334326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fr-FR"/>
              <a:t>la vente de cryptomonnaie se transforme en fond</a:t>
            </a:r>
            <a:endParaRPr/>
          </a:p>
          <a:p>
            <a:pPr indent="-334326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fr-FR"/>
              <a:t>page contenant les cours en temps réel (mise à jour tous les 10secondes)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15b376131_0_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Thème V2</a:t>
            </a:r>
            <a:endParaRPr/>
          </a:p>
        </p:txBody>
      </p:sp>
      <p:sp>
        <p:nvSpPr>
          <p:cNvPr id="121" name="Google Shape;121;g3215b376131_0_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FR"/>
              <a:t>Plateforme web simplifié d’achat et de vente de cryptomonnaie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fr-FR"/>
              <a:t>page d’évolution graphique d’un cryptomonnaie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fr-FR"/>
              <a:t>achat et vente de cryptomonnaie 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fr-FR"/>
              <a:t>page pour voir la liste des achats et ventes de tous les utilisateurs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A vous de créer un module qui va générer aléatoirement le cours des cryptomonnaies  tous les 10 secondes (rester cohérent)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48722869f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>
                <a:highlight>
                  <a:srgbClr val="F6B26B"/>
                </a:highlight>
              </a:rPr>
              <a:t>Thème V3 - aléa - 1</a:t>
            </a:r>
            <a:endParaRPr>
              <a:highlight>
                <a:srgbClr val="F6B26B"/>
              </a:highlight>
            </a:endParaRPr>
          </a:p>
        </p:txBody>
      </p:sp>
      <p:sp>
        <p:nvSpPr>
          <p:cNvPr id="127" name="Google Shape;127;g3248722869f_0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Créer une page qui permet de faire des analyses.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fr-FR"/>
              <a:t>zone de liste “type analyse”: 1er quartile, max, min, moyenne, ecart-type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fr-FR"/>
              <a:t>case à cocher</a:t>
            </a:r>
            <a:r>
              <a:rPr lang="fr-FR"/>
              <a:t> “</a:t>
            </a:r>
            <a:r>
              <a:rPr lang="fr-FR"/>
              <a:t>crypto” : Tous, crypto1, …, crypto10 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fr-FR"/>
              <a:t>Date et heure min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fr-FR"/>
              <a:t>Date et heure max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fr-FR"/>
              <a:t>Bouton valider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48722869f_0_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>
                <a:highlight>
                  <a:srgbClr val="F6B26B"/>
                </a:highlight>
              </a:rPr>
              <a:t>Thème V3 - aléa - 2</a:t>
            </a:r>
            <a:endParaRPr>
              <a:highlight>
                <a:srgbClr val="F6B26B"/>
              </a:highlight>
            </a:endParaRPr>
          </a:p>
        </p:txBody>
      </p:sp>
      <p:sp>
        <p:nvSpPr>
          <p:cNvPr id="133" name="Google Shape;133;g3248722869f_0_1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fr-FR"/>
              <a:t>Créer une page qui permet de modifier les valeurs en % du commission d’achat et de commission de vente</a:t>
            </a:r>
            <a:endParaRPr/>
          </a:p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fr-FR"/>
              <a:t>Créer une page pour analyser les commissions</a:t>
            </a:r>
            <a:endParaRPr/>
          </a:p>
          <a:p>
            <a:pPr indent="-33432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fr-FR"/>
              <a:t>zone de liste “type analyse”: Somme, Moyenne</a:t>
            </a:r>
            <a:endParaRPr/>
          </a:p>
          <a:p>
            <a:pPr indent="-33432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fr-FR"/>
              <a:t>zone de liste “crypto” : Tous, crypto1, …, crypto10 </a:t>
            </a:r>
            <a:endParaRPr/>
          </a:p>
          <a:p>
            <a:pPr indent="-33432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fr-FR"/>
              <a:t>Date et heure min</a:t>
            </a:r>
            <a:endParaRPr/>
          </a:p>
          <a:p>
            <a:pPr indent="-33432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fr-FR"/>
              <a:t>Date et heure max</a:t>
            </a:r>
            <a:endParaRPr/>
          </a:p>
          <a:p>
            <a:pPr indent="-33432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fr-FR"/>
              <a:t>Bouton valider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625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48722869f_0_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>
                <a:highlight>
                  <a:srgbClr val="F6B26B"/>
                </a:highlight>
              </a:rPr>
              <a:t>Thème V3 - aléa - 3</a:t>
            </a:r>
            <a:endParaRPr>
              <a:highlight>
                <a:srgbClr val="F6B26B"/>
              </a:highlight>
            </a:endParaRPr>
          </a:p>
        </p:txBody>
      </p:sp>
      <p:sp>
        <p:nvSpPr>
          <p:cNvPr id="139" name="Google Shape;139;g3248722869f_0_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Créer un tableau comme ceci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fr-FR"/>
              <a:t>Filtre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/>
              <a:t>Date et heure max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0" name="Google Shape;140;g3248722869f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600" y="3169799"/>
            <a:ext cx="7223999" cy="168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Bureau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2014-01-28T06:33:23Z</dcterms:created>
  <dc:creator>rojo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19d756-792e-42a1-bcad-4cb9051ddd2d_Enabled">
    <vt:lpwstr>true</vt:lpwstr>
  </property>
  <property fmtid="{D5CDD505-2E9C-101B-9397-08002B2CF9AE}" pid="3" name="MSIP_Label_8e19d756-792e-42a1-bcad-4cb9051ddd2d_SetDate">
    <vt:lpwstr>2024-12-17T06:06:24Z</vt:lpwstr>
  </property>
  <property fmtid="{D5CDD505-2E9C-101B-9397-08002B2CF9AE}" pid="4" name="MSIP_Label_8e19d756-792e-42a1-bcad-4cb9051ddd2d_Method">
    <vt:lpwstr>Standard</vt:lpwstr>
  </property>
  <property fmtid="{D5CDD505-2E9C-101B-9397-08002B2CF9AE}" pid="5" name="MSIP_Label_8e19d756-792e-42a1-bcad-4cb9051ddd2d_Name">
    <vt:lpwstr>Confidential</vt:lpwstr>
  </property>
  <property fmtid="{D5CDD505-2E9C-101B-9397-08002B2CF9AE}" pid="6" name="MSIP_Label_8e19d756-792e-42a1-bcad-4cb9051ddd2d_SiteId">
    <vt:lpwstr>41eb501a-f671-4ce0-a5bf-b64168c3705f</vt:lpwstr>
  </property>
  <property fmtid="{D5CDD505-2E9C-101B-9397-08002B2CF9AE}" pid="7" name="MSIP_Label_8e19d756-792e-42a1-bcad-4cb9051ddd2d_ActionId">
    <vt:lpwstr>cac5f9fe-6d26-4f36-a306-957b63f03b1f</vt:lpwstr>
  </property>
  <property fmtid="{D5CDD505-2E9C-101B-9397-08002B2CF9AE}" pid="8" name="MSIP_Label_8e19d756-792e-42a1-bcad-4cb9051ddd2d_ContentBits">
    <vt:lpwstr>2</vt:lpwstr>
  </property>
  <property fmtid="{D5CDD505-2E9C-101B-9397-08002B2CF9AE}" pid="9" name="ClassificationContentMarkingFooterLocations">
    <vt:lpwstr>Thème Office:8</vt:lpwstr>
  </property>
  <property fmtid="{D5CDD505-2E9C-101B-9397-08002B2CF9AE}" pid="10" name="ClassificationContentMarkingFooterText">
    <vt:lpwstr>Confidential - Not for Public Consumption or Distribution</vt:lpwstr>
  </property>
</Properties>
</file>