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9144000" cy="6858000"/>
  <p:notesSz cx="7099300" cy="10234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237209-C564-44D0-A438-19661A6563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562EB3D-9904-4C76-BA15-BEB350C96F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BD0DE66-247B-40D9-9F60-EDB76A31C0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3309887-14FB-4F36-BF7D-302333520B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8A8B470-0D1B-4022-A619-6F78040D07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7D1B143-66E9-4E66-8382-A143FC6289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3BC94E-7F9E-482C-8F5D-114D183C78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D377EC-DF60-463C-BB82-CA0BC34755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8CF150C-6E7D-4570-BA9D-98D21CE6AB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40D1053-FAF6-48F6-ACC3-E0FD1E6831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A4E72E4-C045-4E1B-AB02-F9F7EBE483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51867C7-FB0E-4C82-A425-AAB4DDC0C5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8C28CF2-49C6-4F32-A4CF-8A11D36426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AE5C04A-EA5F-43EB-8960-6FA5997347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5;p7"/>
          <p:cNvSpPr/>
          <p:nvPr/>
        </p:nvSpPr>
        <p:spPr>
          <a:xfrm>
            <a:off x="3108960" y="6642000"/>
            <a:ext cx="295380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fr-FR" sz="44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D9613A-DE22-4C0B-AD21-7E9EB88B63DD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5;p7"/>
          <p:cNvSpPr/>
          <p:nvPr/>
        </p:nvSpPr>
        <p:spPr>
          <a:xfrm>
            <a:off x="3108960" y="6642000"/>
            <a:ext cx="295380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EFE099-28E9-4CF3-9FC3-0719CC78C76F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15;p7"/>
          <p:cNvSpPr/>
          <p:nvPr/>
        </p:nvSpPr>
        <p:spPr>
          <a:xfrm>
            <a:off x="3108960" y="6642000"/>
            <a:ext cx="295380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94A866-21CB-4F19-90C2-25713CA56A33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;p7"/>
          <p:cNvSpPr/>
          <p:nvPr/>
        </p:nvSpPr>
        <p:spPr>
          <a:xfrm>
            <a:off x="3108960" y="6642000"/>
            <a:ext cx="295380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>
              <a:buNone/>
            </a:pPr>
            <a:r>
              <a:rPr b="0" lang="fr-FR" sz="44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 rot="5400000">
            <a:off x="2309400" y="-251640"/>
            <a:ext cx="4525560" cy="822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2A0FDE-F853-45C7-9919-4E2868E227FA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5;p7"/>
          <p:cNvSpPr/>
          <p:nvPr/>
        </p:nvSpPr>
        <p:spPr>
          <a:xfrm>
            <a:off x="3108960" y="6642000"/>
            <a:ext cx="295380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 rot="5400000">
            <a:off x="4732560" y="2171520"/>
            <a:ext cx="5851080" cy="205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fr-FR" sz="44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 rot="5400000">
            <a:off x="541800" y="190080"/>
            <a:ext cx="5851080" cy="601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681ED9-843B-4D9A-9035-7DFF9B03012E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5;p7"/>
          <p:cNvSpPr/>
          <p:nvPr/>
        </p:nvSpPr>
        <p:spPr>
          <a:xfrm>
            <a:off x="3108960" y="6642000"/>
            <a:ext cx="295380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>
              <a:buNone/>
            </a:pPr>
            <a:r>
              <a:rPr b="0" lang="fr-FR" sz="44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569EE1-8618-4EF4-B22F-43F514DDCEAC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5;p7"/>
          <p:cNvSpPr/>
          <p:nvPr/>
        </p:nvSpPr>
        <p:spPr>
          <a:xfrm>
            <a:off x="3108960" y="6642000"/>
            <a:ext cx="295380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buNone/>
            </a:pPr>
            <a:r>
              <a:rPr b="0" lang="fr-FR" sz="40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6389CF-5623-48DE-AB27-BC1C8E508139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5;p7"/>
          <p:cNvSpPr/>
          <p:nvPr/>
        </p:nvSpPr>
        <p:spPr>
          <a:xfrm>
            <a:off x="3108960" y="6642000"/>
            <a:ext cx="295380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>
              <a:buNone/>
            </a:pPr>
            <a:r>
              <a:rPr b="0" lang="fr-FR" sz="44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08F5E7-C8DC-445A-95C8-44CEF8710536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5;p7"/>
          <p:cNvSpPr/>
          <p:nvPr/>
        </p:nvSpPr>
        <p:spPr>
          <a:xfrm>
            <a:off x="3108960" y="6642000"/>
            <a:ext cx="295380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>
              <a:buNone/>
            </a:pPr>
            <a:r>
              <a:rPr b="0" lang="fr-FR" sz="44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CA73CA-54D1-497F-AD67-CFDDA5C94A46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15;p7"/>
          <p:cNvSpPr/>
          <p:nvPr/>
        </p:nvSpPr>
        <p:spPr>
          <a:xfrm>
            <a:off x="3108960" y="6642000"/>
            <a:ext cx="295380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>
              <a:buNone/>
            </a:pPr>
            <a:r>
              <a:rPr b="0" lang="fr-FR" sz="44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453BA5-6F52-42D1-88E7-15086FA4E1D6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5;p7"/>
          <p:cNvSpPr/>
          <p:nvPr/>
        </p:nvSpPr>
        <p:spPr>
          <a:xfrm>
            <a:off x="3108960" y="6642000"/>
            <a:ext cx="295380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80D6EE-943A-4A6D-A493-F72B73492330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75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Projet Cloud S5</a:t>
            </a:r>
            <a:br>
              <a:rPr sz="4400"/>
            </a:b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Travail en groupe de 4.</a:t>
            </a:r>
            <a:br>
              <a:rPr sz="4400"/>
            </a:b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Promotion 16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Google Shape;91;p1"/>
          <p:cNvSpPr/>
          <p:nvPr/>
        </p:nvSpPr>
        <p:spPr>
          <a:xfrm>
            <a:off x="1475640" y="5085360"/>
            <a:ext cx="4053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v2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highlight>
                  <a:srgbClr val="f9cb9c"/>
                </a:highlight>
                <a:uFillTx/>
                <a:latin typeface="Calibri"/>
                <a:ea typeface="Calibri"/>
              </a:rPr>
              <a:t>Données V3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Mettre des données sur les 3 derniers jours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mettre des achats et ventes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mettre au moins 10 users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Préparer les login pour les utilisateurs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1396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Données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Mettre des données réalistes 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au moins 10 cryptomonnaies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1396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Notes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Fonctionnalités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254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Design soigné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Code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Dans github ou gitlab 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Documentation technique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Aléa possible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1396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livrables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Zip contenant 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les codes sources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instructions pour lancer les applications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collection postman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pour tester les API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Todo list avec affectation membre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50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Contenu Documentation Technique </a:t>
            </a:r>
            <a:br>
              <a:rPr sz="4400"/>
            </a:b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Projet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Mettre le MCD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Présenter les scénarios d’utilisations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Liste des membres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Nom et prénoms et NumETU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1396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Objectifs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27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Mettre en place un projet de fournisseur d’identité sur un des plateformes suivantes (docker) :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725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Php mvc ( pas de codeiginiter 3x)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725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Java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725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.Net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13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NodeJs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276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API REST seulement (pas d’interface)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3040" indent="-1080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Thème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Ci-dessous les fonctionnalités minimales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Inscription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Validation email en ligne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Authentification multifacteur, avec confirmation PIN ( valable 90secondes ) sur email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Gestion du compte pour l’utilisateur ( modification des infos users, sauf email )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Thème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Ci-dessous les fonctionnalités minimales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Durée de vie des sessions (parametrable)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Hashing sécurisé des mots de passes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Limite des nombres ( parametrable, par défaut 3 ) de tentatives de connexion ( erreur mot de passe ou erreur PIN )  pour un compte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reinitialisation du nb de tentative via email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Après login succès , nb de remet à zéro</a:t>
            </a:r>
            <a:r>
              <a:rPr b="0" lang="fr-FR" sz="240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Calibri"/>
                <a:ea typeface="Calibri"/>
              </a:rPr>
              <a:t> 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Documentation API via Swagger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3040" indent="-1080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Thème V2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27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Plateforme web simplifié d’achat et de vente de cryptomonnaie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inscription et connexion, profil (en utilisant le fournisseur d’identité)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gestion de portefeuille de cryptomonnaie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gestion de fond (depot /retrait) pour permettre l’achat de cryptomonnaie , avec validation par email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la vente de cryptomonnaie se transforme en fond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page contenant les cours en temps réel (mise à jour tous les 10secondes)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Thème V2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Plateforme web simplifié d’achat et de vente de cryptomonnaie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page d’évolution graphique d’un cryptomonnaie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achat et vente de cryptomonnaie 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page pour voir la liste des achats et ventes de tous les utilisateurs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 vous de créer un module qui va générer aléatoirement le cours des cryptomonnaies  tous les 10 secondes (rester cohérent)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highlight>
                  <a:srgbClr val="f6b26b"/>
                </a:highlight>
                <a:uFillTx/>
                <a:latin typeface="Calibri"/>
                <a:ea typeface="Calibri"/>
              </a:rPr>
              <a:t>Thème V3 - aléa - 1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Créer une page qui permet de faire des analyses.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zone de liste “type analyse”: 1er quartile, max, min, moyenne, ecart-type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case à cocher “crypto” : Tous, crypto1, …, crypto10 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Date et heure min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Date et heure max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Bouton valider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highlight>
                  <a:srgbClr val="f6b26b"/>
                </a:highlight>
                <a:uFillTx/>
                <a:latin typeface="Calibri"/>
                <a:ea typeface="Calibri"/>
              </a:rPr>
              <a:t>Thème V3 - aléa - 2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57200" indent="-334440">
              <a:lnSpc>
                <a:spcPct val="100000"/>
              </a:lnSpc>
              <a:buClr>
                <a:srgbClr val="000000"/>
              </a:buClr>
              <a:buSzPct val="56000"/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Créer une page qui permet de modifier les valeurs en % du commission d’achat et de commission de vente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4440">
              <a:lnSpc>
                <a:spcPct val="100000"/>
              </a:lnSpc>
              <a:buClr>
                <a:srgbClr val="000000"/>
              </a:buClr>
              <a:buSzPct val="56000"/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Créer une page pour analyser les commissions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zone de liste “type analyse”: Somme, Moyenne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zone de liste “crypto” : Tous, crypto1, …, crypto10 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Date et heure min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Date et heure max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Bouton valider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highlight>
                  <a:srgbClr val="f6b26b"/>
                </a:highlight>
                <a:uFillTx/>
                <a:latin typeface="Calibri"/>
                <a:ea typeface="Calibri"/>
              </a:rPr>
              <a:t>Thème V3 - aléa - 3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Créer un tableau comme ceci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Filtre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3716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Date et heure max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8" name="Google Shape;140;g3248722869f_0_5" descr=""/>
          <p:cNvPicPr/>
          <p:nvPr/>
        </p:nvPicPr>
        <p:blipFill>
          <a:blip r:embed="rId1"/>
          <a:stretch/>
        </p:blipFill>
        <p:spPr>
          <a:xfrm>
            <a:off x="789480" y="3169800"/>
            <a:ext cx="7223760" cy="1685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Application>LibreOffice/24.8.4.2$Windows_X86_64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2014-01-28T06:33:23Z</dcterms:created>
  <dc:creator>rojo</dc:creator>
  <dc:description/>
  <dc:language>fr-FR</dc:language>
  <cp:lastModifiedBy/>
  <dcterms:modified xsi:type="dcterms:W3CDTF">2025-02-01T22:57:40Z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Confidential - Not for Public Consumption or Distribution</vt:lpwstr>
  </property>
  <property fmtid="{D5CDD505-2E9C-101B-9397-08002B2CF9AE}" pid="4" name="MSIP_Label_8e19d756-792e-42a1-bcad-4cb9051ddd2d_ActionId">
    <vt:lpwstr>cac5f9fe-6d26-4f36-a306-957b63f03b1f</vt:lpwstr>
  </property>
  <property fmtid="{D5CDD505-2E9C-101B-9397-08002B2CF9AE}" pid="5" name="MSIP_Label_8e19d756-792e-42a1-bcad-4cb9051ddd2d_ContentBits">
    <vt:lpwstr>2</vt:lpwstr>
  </property>
  <property fmtid="{D5CDD505-2E9C-101B-9397-08002B2CF9AE}" pid="6" name="MSIP_Label_8e19d756-792e-42a1-bcad-4cb9051ddd2d_Enabled">
    <vt:lpwstr>true</vt:lpwstr>
  </property>
  <property fmtid="{D5CDD505-2E9C-101B-9397-08002B2CF9AE}" pid="7" name="MSIP_Label_8e19d756-792e-42a1-bcad-4cb9051ddd2d_Method">
    <vt:lpwstr>Standard</vt:lpwstr>
  </property>
  <property fmtid="{D5CDD505-2E9C-101B-9397-08002B2CF9AE}" pid="8" name="MSIP_Label_8e19d756-792e-42a1-bcad-4cb9051ddd2d_Name">
    <vt:lpwstr>Confidential</vt:lpwstr>
  </property>
  <property fmtid="{D5CDD505-2E9C-101B-9397-08002B2CF9AE}" pid="9" name="MSIP_Label_8e19d756-792e-42a1-bcad-4cb9051ddd2d_SetDate">
    <vt:lpwstr>2024-12-17T06:06:24Z</vt:lpwstr>
  </property>
  <property fmtid="{D5CDD505-2E9C-101B-9397-08002B2CF9AE}" pid="10" name="MSIP_Label_8e19d756-792e-42a1-bcad-4cb9051ddd2d_SiteId">
    <vt:lpwstr>41eb501a-f671-4ce0-a5bf-b64168c3705f</vt:lpwstr>
  </property>
</Properties>
</file>