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www.flaticon.com/kr" TargetMode="External"/><Relationship Id="rId3" Type="http://schemas.openxmlformats.org/officeDocument/2006/relationships/hyperlink" Target="https://kr.freepik.com/" TargetMode="External"/><Relationship Id="rId4" Type="http://schemas.openxmlformats.org/officeDocument/2006/relationships/hyperlink" Target="https://slidesgo.com/ko/" TargetMode="External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-912240" y="-920160"/>
            <a:ext cx="10978200" cy="6982560"/>
            <a:chOff x="-912240" y="-920160"/>
            <a:chExt cx="10978200" cy="6982560"/>
          </a:xfrm>
        </p:grpSpPr>
        <p:grpSp>
          <p:nvGrpSpPr>
            <p:cNvPr id="1" name="Google Shape;10;p2"/>
            <p:cNvGrpSpPr/>
            <p:nvPr/>
          </p:nvGrpSpPr>
          <p:grpSpPr>
            <a:xfrm>
              <a:off x="7767360" y="-920160"/>
              <a:ext cx="2298600" cy="2509920"/>
              <a:chOff x="7767360" y="-920160"/>
              <a:chExt cx="2298600" cy="2509920"/>
            </a:xfrm>
          </p:grpSpPr>
          <p:sp>
            <p:nvSpPr>
              <p:cNvPr id="2" name="Google Shape;11;p2"/>
              <p:cNvSpPr/>
              <p:nvPr/>
            </p:nvSpPr>
            <p:spPr>
              <a:xfrm rot="16200000">
                <a:off x="7660800" y="107280"/>
                <a:ext cx="1588680" cy="1375920"/>
              </a:xfrm>
              <a:custGeom>
                <a:avLst/>
                <a:gdLst>
                  <a:gd name="textAreaLeft" fmla="*/ 0 w 1588680"/>
                  <a:gd name="textAreaRight" fmla="*/ 158976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" name="Google Shape;12;p2"/>
              <p:cNvSpPr/>
              <p:nvPr/>
            </p:nvSpPr>
            <p:spPr>
              <a:xfrm>
                <a:off x="8234280" y="-92016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" name="Google Shape;13;p2"/>
            <p:cNvGrpSpPr/>
            <p:nvPr/>
          </p:nvGrpSpPr>
          <p:grpSpPr>
            <a:xfrm>
              <a:off x="-912240" y="4231080"/>
              <a:ext cx="2225160" cy="1831320"/>
              <a:chOff x="-912240" y="4231080"/>
              <a:chExt cx="2225160" cy="1831320"/>
            </a:xfrm>
          </p:grpSpPr>
          <p:sp>
            <p:nvSpPr>
              <p:cNvPr id="5" name="Google Shape;14;p2"/>
              <p:cNvSpPr/>
              <p:nvPr/>
            </p:nvSpPr>
            <p:spPr>
              <a:xfrm>
                <a:off x="213480" y="424692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" name="Google Shape;15;p2"/>
              <p:cNvSpPr/>
              <p:nvPr/>
            </p:nvSpPr>
            <p:spPr>
              <a:xfrm>
                <a:off x="-912240" y="4231080"/>
                <a:ext cx="1831320" cy="1831320"/>
              </a:xfrm>
              <a:custGeom>
                <a:avLst/>
                <a:gdLst>
                  <a:gd name="textAreaLeft" fmla="*/ 0 w 1831320"/>
                  <a:gd name="textAreaRight" fmla="*/ 183240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7" name="Google Shape;16;p2"/>
            <p:cNvGrpSpPr/>
            <p:nvPr/>
          </p:nvGrpSpPr>
          <p:grpSpPr>
            <a:xfrm>
              <a:off x="7980480" y="3658680"/>
              <a:ext cx="1162440" cy="944280"/>
              <a:chOff x="7980480" y="3658680"/>
              <a:chExt cx="1162440" cy="944280"/>
            </a:xfrm>
          </p:grpSpPr>
          <p:sp>
            <p:nvSpPr>
              <p:cNvPr id="8" name="Google Shape;17;p2"/>
              <p:cNvSpPr/>
              <p:nvPr/>
            </p:nvSpPr>
            <p:spPr>
              <a:xfrm>
                <a:off x="7980480" y="36586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" name="Google Shape;18;p2"/>
              <p:cNvSpPr/>
              <p:nvPr/>
            </p:nvSpPr>
            <p:spPr>
              <a:xfrm>
                <a:off x="7980480" y="38041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" name="Google Shape;19;p2"/>
              <p:cNvSpPr/>
              <p:nvPr/>
            </p:nvSpPr>
            <p:spPr>
              <a:xfrm>
                <a:off x="7980480" y="39495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>
                <a:off x="7980480" y="40950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" name="Google Shape;21;p2"/>
              <p:cNvSpPr/>
              <p:nvPr/>
            </p:nvSpPr>
            <p:spPr>
              <a:xfrm>
                <a:off x="7980480" y="424044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3" name="Google Shape;22;p2"/>
              <p:cNvSpPr/>
              <p:nvPr/>
            </p:nvSpPr>
            <p:spPr>
              <a:xfrm>
                <a:off x="7980480" y="43858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>
                <a:off x="7980480" y="45313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213480" y="215640"/>
              <a:ext cx="1250640" cy="341640"/>
              <a:chOff x="213480" y="215640"/>
              <a:chExt cx="1250640" cy="341640"/>
            </a:xfrm>
          </p:grpSpPr>
          <p:sp>
            <p:nvSpPr>
              <p:cNvPr id="16" name="Google Shape;25;p2"/>
              <p:cNvSpPr/>
              <p:nvPr/>
            </p:nvSpPr>
            <p:spPr>
              <a:xfrm>
                <a:off x="213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>
                <a:off x="213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>
                <a:off x="213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>
                <a:off x="365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>
                <a:off x="365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>
                <a:off x="365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>
                <a:off x="5169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>
                <a:off x="5169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" name="Google Shape;33;p2"/>
              <p:cNvSpPr/>
              <p:nvPr/>
            </p:nvSpPr>
            <p:spPr>
              <a:xfrm>
                <a:off x="5169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" name="Google Shape;34;p2"/>
              <p:cNvSpPr/>
              <p:nvPr/>
            </p:nvSpPr>
            <p:spPr>
              <a:xfrm>
                <a:off x="6688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" name="Google Shape;35;p2"/>
              <p:cNvSpPr/>
              <p:nvPr/>
            </p:nvSpPr>
            <p:spPr>
              <a:xfrm>
                <a:off x="6688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>
                <a:off x="6688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>
                <a:off x="82044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" name="Google Shape;38;p2"/>
              <p:cNvSpPr/>
              <p:nvPr/>
            </p:nvSpPr>
            <p:spPr>
              <a:xfrm>
                <a:off x="8204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8204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9723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9723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9723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112392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11239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6" name="Google Shape;45;p2"/>
              <p:cNvSpPr/>
              <p:nvPr/>
            </p:nvSpPr>
            <p:spPr>
              <a:xfrm>
                <a:off x="11239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" name="Google Shape;46;p2"/>
              <p:cNvSpPr/>
              <p:nvPr/>
            </p:nvSpPr>
            <p:spPr>
              <a:xfrm>
                <a:off x="1275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" name="Google Shape;47;p2"/>
              <p:cNvSpPr/>
              <p:nvPr/>
            </p:nvSpPr>
            <p:spPr>
              <a:xfrm>
                <a:off x="1275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1275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1427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" name="Google Shape;50;p2"/>
              <p:cNvSpPr/>
              <p:nvPr/>
            </p:nvSpPr>
            <p:spPr>
              <a:xfrm>
                <a:off x="1427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" name="Google Shape;51;p2"/>
              <p:cNvSpPr/>
              <p:nvPr/>
            </p:nvSpPr>
            <p:spPr>
              <a:xfrm>
                <a:off x="1427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80;p20"/>
          <p:cNvGrpSpPr/>
          <p:nvPr/>
        </p:nvGrpSpPr>
        <p:grpSpPr>
          <a:xfrm>
            <a:off x="-957240" y="-969480"/>
            <a:ext cx="10793520" cy="6955920"/>
            <a:chOff x="-957240" y="-969480"/>
            <a:chExt cx="10793520" cy="6955920"/>
          </a:xfrm>
        </p:grpSpPr>
        <p:grpSp>
          <p:nvGrpSpPr>
            <p:cNvPr id="100" name="Google Shape;381;p20"/>
            <p:cNvGrpSpPr/>
            <p:nvPr/>
          </p:nvGrpSpPr>
          <p:grpSpPr>
            <a:xfrm>
              <a:off x="-957240" y="-969480"/>
              <a:ext cx="2298600" cy="2509920"/>
              <a:chOff x="-957240" y="-969480"/>
              <a:chExt cx="2298600" cy="2509920"/>
            </a:xfrm>
          </p:grpSpPr>
          <p:sp>
            <p:nvSpPr>
              <p:cNvPr id="101" name="Google Shape;382;p20"/>
              <p:cNvSpPr/>
              <p:nvPr/>
            </p:nvSpPr>
            <p:spPr>
              <a:xfrm flipH="1" rot="5400000">
                <a:off x="-140760" y="57960"/>
                <a:ext cx="1588680" cy="1375920"/>
              </a:xfrm>
              <a:custGeom>
                <a:avLst/>
                <a:gdLst>
                  <a:gd name="textAreaLeft" fmla="*/ -720 w 1588680"/>
                  <a:gd name="textAreaRight" fmla="*/ 158904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2" name="Google Shape;383;p20"/>
              <p:cNvSpPr/>
              <p:nvPr/>
            </p:nvSpPr>
            <p:spPr>
              <a:xfrm flipH="1">
                <a:off x="-957240" y="-969480"/>
                <a:ext cx="1831680" cy="1831680"/>
              </a:xfrm>
              <a:custGeom>
                <a:avLst/>
                <a:gdLst>
                  <a:gd name="textAreaLeft" fmla="*/ -720 w 1831680"/>
                  <a:gd name="textAreaRight" fmla="*/ 183204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03" name="Google Shape;384;p20"/>
            <p:cNvGrpSpPr/>
            <p:nvPr/>
          </p:nvGrpSpPr>
          <p:grpSpPr>
            <a:xfrm>
              <a:off x="7611480" y="4155120"/>
              <a:ext cx="2224800" cy="1831320"/>
              <a:chOff x="7611480" y="4155120"/>
              <a:chExt cx="2224800" cy="1831320"/>
            </a:xfrm>
          </p:grpSpPr>
          <p:sp>
            <p:nvSpPr>
              <p:cNvPr id="104" name="Google Shape;385;p20"/>
              <p:cNvSpPr/>
              <p:nvPr/>
            </p:nvSpPr>
            <p:spPr>
              <a:xfrm flipH="1">
                <a:off x="7611480" y="4170600"/>
                <a:ext cx="1099440" cy="713520"/>
              </a:xfrm>
              <a:custGeom>
                <a:avLst/>
                <a:gdLst>
                  <a:gd name="textAreaLeft" fmla="*/ 720 w 1099440"/>
                  <a:gd name="textAreaRight" fmla="*/ 110124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5" name="Google Shape;386;p20"/>
              <p:cNvSpPr/>
              <p:nvPr/>
            </p:nvSpPr>
            <p:spPr>
              <a:xfrm flipH="1">
                <a:off x="8004600" y="4155120"/>
                <a:ext cx="1831320" cy="1831320"/>
              </a:xfrm>
              <a:custGeom>
                <a:avLst/>
                <a:gdLst>
                  <a:gd name="textAreaLeft" fmla="*/ -720 w 1831320"/>
                  <a:gd name="textAreaRight" fmla="*/ 183168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06" name="Google Shape;387;p20"/>
            <p:cNvGrpSpPr/>
            <p:nvPr/>
          </p:nvGrpSpPr>
          <p:grpSpPr>
            <a:xfrm>
              <a:off x="138600" y="4003560"/>
              <a:ext cx="1162440" cy="944280"/>
              <a:chOff x="138600" y="4003560"/>
              <a:chExt cx="1162440" cy="944280"/>
            </a:xfrm>
          </p:grpSpPr>
          <p:sp>
            <p:nvSpPr>
              <p:cNvPr id="107" name="Google Shape;388;p20"/>
              <p:cNvSpPr/>
              <p:nvPr/>
            </p:nvSpPr>
            <p:spPr>
              <a:xfrm flipH="1">
                <a:off x="138240" y="400356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8" name="Google Shape;389;p20"/>
              <p:cNvSpPr/>
              <p:nvPr/>
            </p:nvSpPr>
            <p:spPr>
              <a:xfrm flipH="1">
                <a:off x="138240" y="414900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9" name="Google Shape;390;p20"/>
              <p:cNvSpPr/>
              <p:nvPr/>
            </p:nvSpPr>
            <p:spPr>
              <a:xfrm flipH="1">
                <a:off x="138240" y="429444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0" name="Google Shape;391;p20"/>
              <p:cNvSpPr/>
              <p:nvPr/>
            </p:nvSpPr>
            <p:spPr>
              <a:xfrm flipH="1">
                <a:off x="138240" y="443988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1" name="Google Shape;392;p20"/>
              <p:cNvSpPr/>
              <p:nvPr/>
            </p:nvSpPr>
            <p:spPr>
              <a:xfrm flipH="1">
                <a:off x="138240" y="458532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2" name="Google Shape;393;p20"/>
              <p:cNvSpPr/>
              <p:nvPr/>
            </p:nvSpPr>
            <p:spPr>
              <a:xfrm flipH="1">
                <a:off x="138240" y="473076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3" name="Google Shape;394;p20"/>
              <p:cNvSpPr/>
              <p:nvPr/>
            </p:nvSpPr>
            <p:spPr>
              <a:xfrm flipH="1">
                <a:off x="138240" y="487620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14" name="Google Shape;395;p20"/>
            <p:cNvGrpSpPr/>
            <p:nvPr/>
          </p:nvGrpSpPr>
          <p:grpSpPr>
            <a:xfrm>
              <a:off x="7800120" y="368280"/>
              <a:ext cx="1250640" cy="341280"/>
              <a:chOff x="7800120" y="368280"/>
              <a:chExt cx="1250640" cy="341280"/>
            </a:xfrm>
          </p:grpSpPr>
          <p:sp>
            <p:nvSpPr>
              <p:cNvPr id="115" name="Google Shape;396;p20"/>
              <p:cNvSpPr/>
              <p:nvPr/>
            </p:nvSpPr>
            <p:spPr>
              <a:xfrm flipH="1">
                <a:off x="90140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16" name="Google Shape;397;p20"/>
              <p:cNvSpPr/>
              <p:nvPr/>
            </p:nvSpPr>
            <p:spPr>
              <a:xfrm flipH="1">
                <a:off x="90140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17" name="Google Shape;398;p20"/>
              <p:cNvSpPr/>
              <p:nvPr/>
            </p:nvSpPr>
            <p:spPr>
              <a:xfrm flipH="1">
                <a:off x="90140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18" name="Google Shape;399;p20"/>
              <p:cNvSpPr/>
              <p:nvPr/>
            </p:nvSpPr>
            <p:spPr>
              <a:xfrm flipH="1">
                <a:off x="88621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19" name="Google Shape;400;p20"/>
              <p:cNvSpPr/>
              <p:nvPr/>
            </p:nvSpPr>
            <p:spPr>
              <a:xfrm flipH="1">
                <a:off x="88621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0" name="Google Shape;401;p20"/>
              <p:cNvSpPr/>
              <p:nvPr/>
            </p:nvSpPr>
            <p:spPr>
              <a:xfrm flipH="1">
                <a:off x="88621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1" name="Google Shape;402;p20"/>
              <p:cNvSpPr/>
              <p:nvPr/>
            </p:nvSpPr>
            <p:spPr>
              <a:xfrm flipH="1">
                <a:off x="87105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2" name="Google Shape;403;p20"/>
              <p:cNvSpPr/>
              <p:nvPr/>
            </p:nvSpPr>
            <p:spPr>
              <a:xfrm flipH="1">
                <a:off x="87105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3" name="Google Shape;404;p20"/>
              <p:cNvSpPr/>
              <p:nvPr/>
            </p:nvSpPr>
            <p:spPr>
              <a:xfrm flipH="1">
                <a:off x="87105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4" name="Google Shape;405;p20"/>
              <p:cNvSpPr/>
              <p:nvPr/>
            </p:nvSpPr>
            <p:spPr>
              <a:xfrm flipH="1">
                <a:off x="85590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5" name="Google Shape;406;p20"/>
              <p:cNvSpPr/>
              <p:nvPr/>
            </p:nvSpPr>
            <p:spPr>
              <a:xfrm flipH="1">
                <a:off x="85590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6" name="Google Shape;407;p20"/>
              <p:cNvSpPr/>
              <p:nvPr/>
            </p:nvSpPr>
            <p:spPr>
              <a:xfrm flipH="1">
                <a:off x="85590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7" name="Google Shape;408;p20"/>
              <p:cNvSpPr/>
              <p:nvPr/>
            </p:nvSpPr>
            <p:spPr>
              <a:xfrm flipH="1">
                <a:off x="84070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8" name="Google Shape;409;p20"/>
              <p:cNvSpPr/>
              <p:nvPr/>
            </p:nvSpPr>
            <p:spPr>
              <a:xfrm flipH="1">
                <a:off x="84070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9" name="Google Shape;410;p20"/>
              <p:cNvSpPr/>
              <p:nvPr/>
            </p:nvSpPr>
            <p:spPr>
              <a:xfrm flipH="1">
                <a:off x="84070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0" name="Google Shape;411;p20"/>
              <p:cNvSpPr/>
              <p:nvPr/>
            </p:nvSpPr>
            <p:spPr>
              <a:xfrm flipH="1">
                <a:off x="82555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1" name="Google Shape;412;p20"/>
              <p:cNvSpPr/>
              <p:nvPr/>
            </p:nvSpPr>
            <p:spPr>
              <a:xfrm flipH="1">
                <a:off x="82555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2" name="Google Shape;413;p20"/>
              <p:cNvSpPr/>
              <p:nvPr/>
            </p:nvSpPr>
            <p:spPr>
              <a:xfrm flipH="1">
                <a:off x="82555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3" name="Google Shape;414;p20"/>
              <p:cNvSpPr/>
              <p:nvPr/>
            </p:nvSpPr>
            <p:spPr>
              <a:xfrm flipH="1">
                <a:off x="81036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4" name="Google Shape;415;p20"/>
              <p:cNvSpPr/>
              <p:nvPr/>
            </p:nvSpPr>
            <p:spPr>
              <a:xfrm flipH="1">
                <a:off x="81036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5" name="Google Shape;416;p20"/>
              <p:cNvSpPr/>
              <p:nvPr/>
            </p:nvSpPr>
            <p:spPr>
              <a:xfrm flipH="1">
                <a:off x="81036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6" name="Google Shape;417;p20"/>
              <p:cNvSpPr/>
              <p:nvPr/>
            </p:nvSpPr>
            <p:spPr>
              <a:xfrm flipH="1">
                <a:off x="79520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7" name="Google Shape;418;p20"/>
              <p:cNvSpPr/>
              <p:nvPr/>
            </p:nvSpPr>
            <p:spPr>
              <a:xfrm flipH="1">
                <a:off x="79520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8" name="Google Shape;419;p20"/>
              <p:cNvSpPr/>
              <p:nvPr/>
            </p:nvSpPr>
            <p:spPr>
              <a:xfrm flipH="1">
                <a:off x="79520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9" name="Google Shape;420;p20"/>
              <p:cNvSpPr/>
              <p:nvPr/>
            </p:nvSpPr>
            <p:spPr>
              <a:xfrm flipH="1">
                <a:off x="78001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0" name="Google Shape;421;p20"/>
              <p:cNvSpPr/>
              <p:nvPr/>
            </p:nvSpPr>
            <p:spPr>
              <a:xfrm flipH="1">
                <a:off x="78001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1" name="Google Shape;422;p20"/>
              <p:cNvSpPr/>
              <p:nvPr/>
            </p:nvSpPr>
            <p:spPr>
              <a:xfrm flipH="1">
                <a:off x="78001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142" name="Google Shape;423;p20"/>
          <p:cNvSpPr/>
          <p:nvPr/>
        </p:nvSpPr>
        <p:spPr>
          <a:xfrm flipH="1" rot="5400000">
            <a:off x="-140760" y="57960"/>
            <a:ext cx="1588680" cy="1375920"/>
          </a:xfrm>
          <a:custGeom>
            <a:avLst/>
            <a:gdLst>
              <a:gd name="textAreaLeft" fmla="*/ -720 w 1588680"/>
              <a:gd name="textAreaRight" fmla="*/ 1589040 w 1588680"/>
              <a:gd name="textAreaTop" fmla="*/ 0 h 1375920"/>
              <a:gd name="textAreaBottom" fmla="*/ 1377000 h 1375920"/>
            </a:gdLst>
            <a:ahLst/>
            <a:rect l="textAreaLeft" t="textAreaTop" r="textAreaRight" b="textAreaBottom"/>
            <a:pathLst>
              <a:path w="824864" h="714375">
                <a:moveTo>
                  <a:pt x="0" y="714375"/>
                </a:moveTo>
                <a:lnTo>
                  <a:pt x="412433" y="0"/>
                </a:lnTo>
                <a:lnTo>
                  <a:pt x="824865" y="714375"/>
                </a:lnTo>
                <a:lnTo>
                  <a:pt x="0" y="714375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" name="Google Shape;424;p20"/>
          <p:cNvSpPr/>
          <p:nvPr/>
        </p:nvSpPr>
        <p:spPr>
          <a:xfrm flipH="1">
            <a:off x="-957240" y="-969480"/>
            <a:ext cx="1831680" cy="1831680"/>
          </a:xfrm>
          <a:custGeom>
            <a:avLst/>
            <a:gdLst>
              <a:gd name="textAreaLeft" fmla="*/ -720 w 1831680"/>
              <a:gd name="textAreaRight" fmla="*/ 1832040 w 1831680"/>
              <a:gd name="textAreaTop" fmla="*/ 0 h 1831680"/>
              <a:gd name="textAreaBottom" fmla="*/ 1832760 h 1831680"/>
            </a:gdLst>
            <a:ahLst/>
            <a:rect l="textAreaLeft" t="textAreaTop" r="textAreaRight" b="textAreaBottom"/>
            <a:pathLst>
              <a:path w="1238250" h="1238250">
                <a:moveTo>
                  <a:pt x="1238250" y="619125"/>
                </a:moveTo>
                <a:cubicBezTo>
                  <a:pt x="1238250" y="961058"/>
                  <a:pt x="961058" y="1238250"/>
                  <a:pt x="619125" y="1238250"/>
                </a:cubicBezTo>
                <a:cubicBezTo>
                  <a:pt x="277192" y="1238250"/>
                  <a:pt x="0" y="961058"/>
                  <a:pt x="0" y="619125"/>
                </a:cubicBezTo>
                <a:cubicBezTo>
                  <a:pt x="0" y="277192"/>
                  <a:pt x="277192" y="0"/>
                  <a:pt x="619125" y="0"/>
                </a:cubicBezTo>
                <a:cubicBezTo>
                  <a:pt x="961058" y="0"/>
                  <a:pt x="1238250" y="277192"/>
                  <a:pt x="1238250" y="619125"/>
                </a:cubicBezTo>
                <a:close/>
              </a:path>
            </a:pathLst>
          </a:custGeom>
          <a:noFill/>
          <a:ln w="28575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4" name="Google Shape;425;p20"/>
          <p:cNvSpPr/>
          <p:nvPr/>
        </p:nvSpPr>
        <p:spPr>
          <a:xfrm flipH="1">
            <a:off x="7611480" y="4170600"/>
            <a:ext cx="1099440" cy="713520"/>
          </a:xfrm>
          <a:custGeom>
            <a:avLst/>
            <a:gdLst>
              <a:gd name="textAreaLeft" fmla="*/ 720 w 1099440"/>
              <a:gd name="textAreaRight" fmla="*/ 1101240 w 1099440"/>
              <a:gd name="textAreaTop" fmla="*/ 0 h 713520"/>
              <a:gd name="textAreaBottom" fmla="*/ 714600 h 713520"/>
            </a:gdLst>
            <a:ahLst/>
            <a:rect l="textAreaLeft" t="textAreaTop" r="textAreaRight" b="textAreaBottom"/>
            <a:pathLst>
              <a:path w="535495" h="347662">
                <a:moveTo>
                  <a:pt x="0" y="0"/>
                </a:moveTo>
                <a:lnTo>
                  <a:pt x="535496" y="0"/>
                </a:lnTo>
                <a:lnTo>
                  <a:pt x="535496" y="347663"/>
                </a:lnTo>
                <a:lnTo>
                  <a:pt x="0" y="34766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5" name="Google Shape;426;p20"/>
          <p:cNvSpPr/>
          <p:nvPr/>
        </p:nvSpPr>
        <p:spPr>
          <a:xfrm flipH="1">
            <a:off x="8004600" y="4155120"/>
            <a:ext cx="1831320" cy="1831320"/>
          </a:xfrm>
          <a:custGeom>
            <a:avLst/>
            <a:gdLst>
              <a:gd name="textAreaLeft" fmla="*/ -720 w 1831320"/>
              <a:gd name="textAreaRight" fmla="*/ 1831680 w 1831320"/>
              <a:gd name="textAreaTop" fmla="*/ 0 h 1831320"/>
              <a:gd name="textAreaBottom" fmla="*/ 1832400 h 1831320"/>
            </a:gdLst>
            <a:ahLst/>
            <a:rect l="textAreaLeft" t="textAreaTop" r="textAreaRight" b="textAreaBottom"/>
            <a:pathLst>
              <a:path w="523874" h="523875">
                <a:moveTo>
                  <a:pt x="523875" y="261937"/>
                </a:moveTo>
                <a:cubicBezTo>
                  <a:pt x="523875" y="406602"/>
                  <a:pt x="406602" y="523875"/>
                  <a:pt x="261937" y="523875"/>
                </a:cubicBezTo>
                <a:cubicBezTo>
                  <a:pt x="117273" y="523875"/>
                  <a:pt x="0" y="406602"/>
                  <a:pt x="0" y="261937"/>
                </a:cubicBezTo>
                <a:cubicBezTo>
                  <a:pt x="0" y="117273"/>
                  <a:pt x="117273" y="0"/>
                  <a:pt x="261937" y="0"/>
                </a:cubicBezTo>
                <a:cubicBezTo>
                  <a:pt x="406602" y="0"/>
                  <a:pt x="523875" y="117273"/>
                  <a:pt x="523875" y="261937"/>
                </a:cubicBezTo>
                <a:close/>
              </a:path>
            </a:pathLst>
          </a:custGeom>
          <a:noFill/>
          <a:ln w="28575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6" name="Google Shape;427;p20"/>
          <p:cNvSpPr/>
          <p:nvPr/>
        </p:nvSpPr>
        <p:spPr>
          <a:xfrm flipH="1">
            <a:off x="138240" y="400356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9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7" name="Google Shape;428;p20"/>
          <p:cNvSpPr/>
          <p:nvPr/>
        </p:nvSpPr>
        <p:spPr>
          <a:xfrm flipH="1">
            <a:off x="138240" y="414900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8" name="Google Shape;429;p20"/>
          <p:cNvSpPr/>
          <p:nvPr/>
        </p:nvSpPr>
        <p:spPr>
          <a:xfrm flipH="1">
            <a:off x="138240" y="429444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9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9" name="Google Shape;430;p20"/>
          <p:cNvSpPr/>
          <p:nvPr/>
        </p:nvSpPr>
        <p:spPr>
          <a:xfrm flipH="1">
            <a:off x="138240" y="443988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0" name="Google Shape;431;p20"/>
          <p:cNvSpPr/>
          <p:nvPr/>
        </p:nvSpPr>
        <p:spPr>
          <a:xfrm flipH="1">
            <a:off x="138240" y="458532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1" name="Google Shape;432;p20"/>
          <p:cNvSpPr/>
          <p:nvPr/>
        </p:nvSpPr>
        <p:spPr>
          <a:xfrm flipH="1">
            <a:off x="138240" y="473076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2" name="Google Shape;433;p20"/>
          <p:cNvSpPr/>
          <p:nvPr/>
        </p:nvSpPr>
        <p:spPr>
          <a:xfrm flipH="1">
            <a:off x="138240" y="4876200"/>
            <a:ext cx="1162440" cy="71640"/>
          </a:xfrm>
          <a:custGeom>
            <a:avLst/>
            <a:gdLst>
              <a:gd name="textAreaLeft" fmla="*/ -720 w 1162440"/>
              <a:gd name="textAreaRight" fmla="*/ 1162800 w 1162440"/>
              <a:gd name="textAreaTop" fmla="*/ 0 h 71640"/>
              <a:gd name="textAreaBottom" fmla="*/ 72720 h 7164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3" name="Google Shape;434;p20"/>
          <p:cNvSpPr/>
          <p:nvPr/>
        </p:nvSpPr>
        <p:spPr>
          <a:xfrm flipH="1">
            <a:off x="901404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4" name="Google Shape;435;p20"/>
          <p:cNvSpPr/>
          <p:nvPr/>
        </p:nvSpPr>
        <p:spPr>
          <a:xfrm flipH="1">
            <a:off x="901404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5" name="Google Shape;436;p20"/>
          <p:cNvSpPr/>
          <p:nvPr/>
        </p:nvSpPr>
        <p:spPr>
          <a:xfrm flipH="1">
            <a:off x="901404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6" name="Google Shape;437;p20"/>
          <p:cNvSpPr/>
          <p:nvPr/>
        </p:nvSpPr>
        <p:spPr>
          <a:xfrm flipH="1">
            <a:off x="886212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7" name="Google Shape;438;p20"/>
          <p:cNvSpPr/>
          <p:nvPr/>
        </p:nvSpPr>
        <p:spPr>
          <a:xfrm flipH="1">
            <a:off x="886212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8" name="Google Shape;439;p20"/>
          <p:cNvSpPr/>
          <p:nvPr/>
        </p:nvSpPr>
        <p:spPr>
          <a:xfrm flipH="1">
            <a:off x="886212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59" name="Google Shape;440;p20"/>
          <p:cNvSpPr/>
          <p:nvPr/>
        </p:nvSpPr>
        <p:spPr>
          <a:xfrm flipH="1">
            <a:off x="871056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0" name="Google Shape;441;p20"/>
          <p:cNvSpPr/>
          <p:nvPr/>
        </p:nvSpPr>
        <p:spPr>
          <a:xfrm flipH="1">
            <a:off x="871056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1" name="Google Shape;442;p20"/>
          <p:cNvSpPr/>
          <p:nvPr/>
        </p:nvSpPr>
        <p:spPr>
          <a:xfrm flipH="1">
            <a:off x="871056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2" name="Google Shape;443;p20"/>
          <p:cNvSpPr/>
          <p:nvPr/>
        </p:nvSpPr>
        <p:spPr>
          <a:xfrm flipH="1">
            <a:off x="855900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3" name="Google Shape;444;p20"/>
          <p:cNvSpPr/>
          <p:nvPr/>
        </p:nvSpPr>
        <p:spPr>
          <a:xfrm flipH="1">
            <a:off x="855900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4" name="Google Shape;445;p20"/>
          <p:cNvSpPr/>
          <p:nvPr/>
        </p:nvSpPr>
        <p:spPr>
          <a:xfrm flipH="1">
            <a:off x="855900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5" name="Google Shape;446;p20"/>
          <p:cNvSpPr/>
          <p:nvPr/>
        </p:nvSpPr>
        <p:spPr>
          <a:xfrm flipH="1">
            <a:off x="840708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6" name="Google Shape;447;p20"/>
          <p:cNvSpPr/>
          <p:nvPr/>
        </p:nvSpPr>
        <p:spPr>
          <a:xfrm flipH="1">
            <a:off x="840708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7" name="Google Shape;448;p20"/>
          <p:cNvSpPr/>
          <p:nvPr/>
        </p:nvSpPr>
        <p:spPr>
          <a:xfrm flipH="1">
            <a:off x="840708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8" name="Google Shape;449;p20"/>
          <p:cNvSpPr/>
          <p:nvPr/>
        </p:nvSpPr>
        <p:spPr>
          <a:xfrm flipH="1">
            <a:off x="825552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9" name="Google Shape;450;p20"/>
          <p:cNvSpPr/>
          <p:nvPr/>
        </p:nvSpPr>
        <p:spPr>
          <a:xfrm flipH="1">
            <a:off x="825552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0" name="Google Shape;451;p20"/>
          <p:cNvSpPr/>
          <p:nvPr/>
        </p:nvSpPr>
        <p:spPr>
          <a:xfrm flipH="1">
            <a:off x="825552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1" name="Google Shape;452;p20"/>
          <p:cNvSpPr/>
          <p:nvPr/>
        </p:nvSpPr>
        <p:spPr>
          <a:xfrm flipH="1">
            <a:off x="810360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2" name="Google Shape;453;p20"/>
          <p:cNvSpPr/>
          <p:nvPr/>
        </p:nvSpPr>
        <p:spPr>
          <a:xfrm flipH="1">
            <a:off x="810360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3" name="Google Shape;454;p20"/>
          <p:cNvSpPr/>
          <p:nvPr/>
        </p:nvSpPr>
        <p:spPr>
          <a:xfrm flipH="1">
            <a:off x="810360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4" name="Google Shape;455;p20"/>
          <p:cNvSpPr/>
          <p:nvPr/>
        </p:nvSpPr>
        <p:spPr>
          <a:xfrm flipH="1">
            <a:off x="795204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5" name="Google Shape;456;p20"/>
          <p:cNvSpPr/>
          <p:nvPr/>
        </p:nvSpPr>
        <p:spPr>
          <a:xfrm flipH="1">
            <a:off x="795204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6" name="Google Shape;457;p20"/>
          <p:cNvSpPr/>
          <p:nvPr/>
        </p:nvSpPr>
        <p:spPr>
          <a:xfrm flipH="1">
            <a:off x="795204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7" name="Google Shape;458;p20"/>
          <p:cNvSpPr/>
          <p:nvPr/>
        </p:nvSpPr>
        <p:spPr>
          <a:xfrm flipH="1">
            <a:off x="7800120" y="36828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8" name="Google Shape;459;p20"/>
          <p:cNvSpPr/>
          <p:nvPr/>
        </p:nvSpPr>
        <p:spPr>
          <a:xfrm flipH="1">
            <a:off x="7800120" y="52056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9" name="Google Shape;460;p20"/>
          <p:cNvSpPr/>
          <p:nvPr/>
        </p:nvSpPr>
        <p:spPr>
          <a:xfrm flipH="1">
            <a:off x="7800120" y="672840"/>
            <a:ext cx="36720" cy="36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" bIns="12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0" name="Google Shape;463;p20"/>
          <p:cNvSpPr/>
          <p:nvPr/>
        </p:nvSpPr>
        <p:spPr>
          <a:xfrm>
            <a:off x="2382480" y="3720960"/>
            <a:ext cx="4378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크레딧</a:t>
            </a:r>
            <a:r>
              <a:rPr b="1" lang="en" sz="1000" spc="-1" strike="noStrike">
                <a:solidFill>
                  <a:schemeClr val="dk1"/>
                </a:solidFill>
                <a:latin typeface="Inter"/>
                <a:ea typeface="Inter"/>
              </a:rPr>
              <a:t>:</a:t>
            </a:r>
            <a:r>
              <a:rPr b="0" lang="en" sz="1000" spc="-1" strike="noStrike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이 프레젠테이션 템플릿은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2"/>
              </a:rPr>
              <a:t>Flaticon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의 아이콘과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3"/>
              </a:rPr>
              <a:t>Freepik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의 인포그래픽 및 이미지를 포함하여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4"/>
              </a:rPr>
              <a:t>Slidesgo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에서 만들었습니다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465;p21"/>
          <p:cNvGrpSpPr/>
          <p:nvPr/>
        </p:nvGrpSpPr>
        <p:grpSpPr>
          <a:xfrm>
            <a:off x="-957240" y="-969480"/>
            <a:ext cx="10793520" cy="6955920"/>
            <a:chOff x="-957240" y="-969480"/>
            <a:chExt cx="10793520" cy="6955920"/>
          </a:xfrm>
        </p:grpSpPr>
        <p:grpSp>
          <p:nvGrpSpPr>
            <p:cNvPr id="182" name="Google Shape;466;p21"/>
            <p:cNvGrpSpPr/>
            <p:nvPr/>
          </p:nvGrpSpPr>
          <p:grpSpPr>
            <a:xfrm>
              <a:off x="-957240" y="-969480"/>
              <a:ext cx="2298600" cy="2509920"/>
              <a:chOff x="-957240" y="-969480"/>
              <a:chExt cx="2298600" cy="2509920"/>
            </a:xfrm>
          </p:grpSpPr>
          <p:sp>
            <p:nvSpPr>
              <p:cNvPr id="183" name="Google Shape;467;p21"/>
              <p:cNvSpPr/>
              <p:nvPr/>
            </p:nvSpPr>
            <p:spPr>
              <a:xfrm flipH="1" rot="5400000">
                <a:off x="-140760" y="57960"/>
                <a:ext cx="1588680" cy="1375920"/>
              </a:xfrm>
              <a:custGeom>
                <a:avLst/>
                <a:gdLst>
                  <a:gd name="textAreaLeft" fmla="*/ -720 w 1588680"/>
                  <a:gd name="textAreaRight" fmla="*/ 158904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84" name="Google Shape;468;p21"/>
              <p:cNvSpPr/>
              <p:nvPr/>
            </p:nvSpPr>
            <p:spPr>
              <a:xfrm flipH="1">
                <a:off x="-957240" y="-969480"/>
                <a:ext cx="1831680" cy="1831680"/>
              </a:xfrm>
              <a:custGeom>
                <a:avLst/>
                <a:gdLst>
                  <a:gd name="textAreaLeft" fmla="*/ -720 w 1831680"/>
                  <a:gd name="textAreaRight" fmla="*/ 183204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85" name="Google Shape;469;p21"/>
            <p:cNvGrpSpPr/>
            <p:nvPr/>
          </p:nvGrpSpPr>
          <p:grpSpPr>
            <a:xfrm>
              <a:off x="7611480" y="4155120"/>
              <a:ext cx="2224800" cy="1831320"/>
              <a:chOff x="7611480" y="4155120"/>
              <a:chExt cx="2224800" cy="1831320"/>
            </a:xfrm>
          </p:grpSpPr>
          <p:sp>
            <p:nvSpPr>
              <p:cNvPr id="186" name="Google Shape;470;p21"/>
              <p:cNvSpPr/>
              <p:nvPr/>
            </p:nvSpPr>
            <p:spPr>
              <a:xfrm flipH="1">
                <a:off x="7611480" y="4170600"/>
                <a:ext cx="1099440" cy="713520"/>
              </a:xfrm>
              <a:custGeom>
                <a:avLst/>
                <a:gdLst>
                  <a:gd name="textAreaLeft" fmla="*/ 720 w 1099440"/>
                  <a:gd name="textAreaRight" fmla="*/ 110124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87" name="Google Shape;471;p21"/>
              <p:cNvSpPr/>
              <p:nvPr/>
            </p:nvSpPr>
            <p:spPr>
              <a:xfrm flipH="1">
                <a:off x="8004600" y="4155120"/>
                <a:ext cx="1831320" cy="1831320"/>
              </a:xfrm>
              <a:custGeom>
                <a:avLst/>
                <a:gdLst>
                  <a:gd name="textAreaLeft" fmla="*/ -720 w 1831320"/>
                  <a:gd name="textAreaRight" fmla="*/ 183168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88" name="Google Shape;472;p21"/>
            <p:cNvGrpSpPr/>
            <p:nvPr/>
          </p:nvGrpSpPr>
          <p:grpSpPr>
            <a:xfrm>
              <a:off x="138600" y="4003560"/>
              <a:ext cx="1162440" cy="944280"/>
              <a:chOff x="138600" y="4003560"/>
              <a:chExt cx="1162440" cy="944280"/>
            </a:xfrm>
          </p:grpSpPr>
          <p:sp>
            <p:nvSpPr>
              <p:cNvPr id="189" name="Google Shape;473;p21"/>
              <p:cNvSpPr/>
              <p:nvPr/>
            </p:nvSpPr>
            <p:spPr>
              <a:xfrm flipH="1">
                <a:off x="138240" y="400356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0" name="Google Shape;474;p21"/>
              <p:cNvSpPr/>
              <p:nvPr/>
            </p:nvSpPr>
            <p:spPr>
              <a:xfrm flipH="1">
                <a:off x="138240" y="414900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1" name="Google Shape;475;p21"/>
              <p:cNvSpPr/>
              <p:nvPr/>
            </p:nvSpPr>
            <p:spPr>
              <a:xfrm flipH="1">
                <a:off x="138240" y="429444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2" name="Google Shape;476;p21"/>
              <p:cNvSpPr/>
              <p:nvPr/>
            </p:nvSpPr>
            <p:spPr>
              <a:xfrm flipH="1">
                <a:off x="138240" y="443988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3" name="Google Shape;477;p21"/>
              <p:cNvSpPr/>
              <p:nvPr/>
            </p:nvSpPr>
            <p:spPr>
              <a:xfrm flipH="1">
                <a:off x="138240" y="458532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4" name="Google Shape;478;p21"/>
              <p:cNvSpPr/>
              <p:nvPr/>
            </p:nvSpPr>
            <p:spPr>
              <a:xfrm flipH="1">
                <a:off x="138240" y="473076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5" name="Google Shape;479;p21"/>
              <p:cNvSpPr/>
              <p:nvPr/>
            </p:nvSpPr>
            <p:spPr>
              <a:xfrm flipH="1">
                <a:off x="138240" y="487620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96" name="Google Shape;480;p21"/>
            <p:cNvGrpSpPr/>
            <p:nvPr/>
          </p:nvGrpSpPr>
          <p:grpSpPr>
            <a:xfrm>
              <a:off x="7800120" y="368280"/>
              <a:ext cx="1250640" cy="341280"/>
              <a:chOff x="7800120" y="368280"/>
              <a:chExt cx="1250640" cy="341280"/>
            </a:xfrm>
          </p:grpSpPr>
          <p:sp>
            <p:nvSpPr>
              <p:cNvPr id="197" name="Google Shape;481;p21"/>
              <p:cNvSpPr/>
              <p:nvPr/>
            </p:nvSpPr>
            <p:spPr>
              <a:xfrm flipH="1">
                <a:off x="90140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98" name="Google Shape;482;p21"/>
              <p:cNvSpPr/>
              <p:nvPr/>
            </p:nvSpPr>
            <p:spPr>
              <a:xfrm flipH="1">
                <a:off x="90140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99" name="Google Shape;483;p21"/>
              <p:cNvSpPr/>
              <p:nvPr/>
            </p:nvSpPr>
            <p:spPr>
              <a:xfrm flipH="1">
                <a:off x="90140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0" name="Google Shape;484;p21"/>
              <p:cNvSpPr/>
              <p:nvPr/>
            </p:nvSpPr>
            <p:spPr>
              <a:xfrm flipH="1">
                <a:off x="88621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1" name="Google Shape;485;p21"/>
              <p:cNvSpPr/>
              <p:nvPr/>
            </p:nvSpPr>
            <p:spPr>
              <a:xfrm flipH="1">
                <a:off x="88621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2" name="Google Shape;486;p21"/>
              <p:cNvSpPr/>
              <p:nvPr/>
            </p:nvSpPr>
            <p:spPr>
              <a:xfrm flipH="1">
                <a:off x="88621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3" name="Google Shape;487;p21"/>
              <p:cNvSpPr/>
              <p:nvPr/>
            </p:nvSpPr>
            <p:spPr>
              <a:xfrm flipH="1">
                <a:off x="87105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4" name="Google Shape;488;p21"/>
              <p:cNvSpPr/>
              <p:nvPr/>
            </p:nvSpPr>
            <p:spPr>
              <a:xfrm flipH="1">
                <a:off x="87105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5" name="Google Shape;489;p21"/>
              <p:cNvSpPr/>
              <p:nvPr/>
            </p:nvSpPr>
            <p:spPr>
              <a:xfrm flipH="1">
                <a:off x="87105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6" name="Google Shape;490;p21"/>
              <p:cNvSpPr/>
              <p:nvPr/>
            </p:nvSpPr>
            <p:spPr>
              <a:xfrm flipH="1">
                <a:off x="85590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7" name="Google Shape;491;p21"/>
              <p:cNvSpPr/>
              <p:nvPr/>
            </p:nvSpPr>
            <p:spPr>
              <a:xfrm flipH="1">
                <a:off x="85590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8" name="Google Shape;492;p21"/>
              <p:cNvSpPr/>
              <p:nvPr/>
            </p:nvSpPr>
            <p:spPr>
              <a:xfrm flipH="1">
                <a:off x="85590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9" name="Google Shape;493;p21"/>
              <p:cNvSpPr/>
              <p:nvPr/>
            </p:nvSpPr>
            <p:spPr>
              <a:xfrm flipH="1">
                <a:off x="84070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0" name="Google Shape;494;p21"/>
              <p:cNvSpPr/>
              <p:nvPr/>
            </p:nvSpPr>
            <p:spPr>
              <a:xfrm flipH="1">
                <a:off x="84070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1" name="Google Shape;495;p21"/>
              <p:cNvSpPr/>
              <p:nvPr/>
            </p:nvSpPr>
            <p:spPr>
              <a:xfrm flipH="1">
                <a:off x="84070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2" name="Google Shape;496;p21"/>
              <p:cNvSpPr/>
              <p:nvPr/>
            </p:nvSpPr>
            <p:spPr>
              <a:xfrm flipH="1">
                <a:off x="82555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3" name="Google Shape;497;p21"/>
              <p:cNvSpPr/>
              <p:nvPr/>
            </p:nvSpPr>
            <p:spPr>
              <a:xfrm flipH="1">
                <a:off x="82555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4" name="Google Shape;498;p21"/>
              <p:cNvSpPr/>
              <p:nvPr/>
            </p:nvSpPr>
            <p:spPr>
              <a:xfrm flipH="1">
                <a:off x="82555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5" name="Google Shape;499;p21"/>
              <p:cNvSpPr/>
              <p:nvPr/>
            </p:nvSpPr>
            <p:spPr>
              <a:xfrm flipH="1">
                <a:off x="81036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6" name="Google Shape;500;p21"/>
              <p:cNvSpPr/>
              <p:nvPr/>
            </p:nvSpPr>
            <p:spPr>
              <a:xfrm flipH="1">
                <a:off x="81036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7" name="Google Shape;501;p21"/>
              <p:cNvSpPr/>
              <p:nvPr/>
            </p:nvSpPr>
            <p:spPr>
              <a:xfrm flipH="1">
                <a:off x="81036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8" name="Google Shape;502;p21"/>
              <p:cNvSpPr/>
              <p:nvPr/>
            </p:nvSpPr>
            <p:spPr>
              <a:xfrm flipH="1">
                <a:off x="79520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9" name="Google Shape;503;p21"/>
              <p:cNvSpPr/>
              <p:nvPr/>
            </p:nvSpPr>
            <p:spPr>
              <a:xfrm flipH="1">
                <a:off x="79520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0" name="Google Shape;504;p21"/>
              <p:cNvSpPr/>
              <p:nvPr/>
            </p:nvSpPr>
            <p:spPr>
              <a:xfrm flipH="1">
                <a:off x="79520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1" name="Google Shape;505;p21"/>
              <p:cNvSpPr/>
              <p:nvPr/>
            </p:nvSpPr>
            <p:spPr>
              <a:xfrm flipH="1">
                <a:off x="78001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2" name="Google Shape;506;p21"/>
              <p:cNvSpPr/>
              <p:nvPr/>
            </p:nvSpPr>
            <p:spPr>
              <a:xfrm flipH="1">
                <a:off x="78001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3" name="Google Shape;507;p21"/>
              <p:cNvSpPr/>
              <p:nvPr/>
            </p:nvSpPr>
            <p:spPr>
              <a:xfrm flipH="1">
                <a:off x="78001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55;p3"/>
          <p:cNvSpPr/>
          <p:nvPr/>
        </p:nvSpPr>
        <p:spPr>
          <a:xfrm>
            <a:off x="7886880" y="4047120"/>
            <a:ext cx="1831320" cy="1831320"/>
          </a:xfrm>
          <a:custGeom>
            <a:avLst/>
            <a:gdLst>
              <a:gd name="textAreaLeft" fmla="*/ 0 w 1831320"/>
              <a:gd name="textAreaRight" fmla="*/ 1832400 w 1831320"/>
              <a:gd name="textAreaTop" fmla="*/ 0 h 1831320"/>
              <a:gd name="textAreaBottom" fmla="*/ 1832400 h 1831320"/>
            </a:gdLst>
            <a:ahLst/>
            <a:rect l="textAreaLeft" t="textAreaTop" r="textAreaRight" b="textAreaBottom"/>
            <a:pathLst>
              <a:path w="438150" h="438150">
                <a:moveTo>
                  <a:pt x="438150" y="219075"/>
                </a:moveTo>
                <a:cubicBezTo>
                  <a:pt x="438150" y="340067"/>
                  <a:pt x="340067" y="438150"/>
                  <a:pt x="219075" y="438150"/>
                </a:cubicBezTo>
                <a:cubicBezTo>
                  <a:pt x="98083" y="438150"/>
                  <a:pt x="0" y="340067"/>
                  <a:pt x="0" y="219075"/>
                </a:cubicBezTo>
                <a:cubicBezTo>
                  <a:pt x="0" y="98083"/>
                  <a:pt x="98083" y="0"/>
                  <a:pt x="219075" y="0"/>
                </a:cubicBezTo>
                <a:cubicBezTo>
                  <a:pt x="340067" y="0"/>
                  <a:pt x="438150" y="98083"/>
                  <a:pt x="438150" y="219075"/>
                </a:cubicBezTo>
                <a:close/>
              </a:path>
            </a:pathLst>
          </a:custGeom>
          <a:noFill/>
          <a:ln w="2905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509;p22"/>
          <p:cNvGrpSpPr/>
          <p:nvPr/>
        </p:nvGrpSpPr>
        <p:grpSpPr>
          <a:xfrm>
            <a:off x="-912240" y="-920160"/>
            <a:ext cx="10978200" cy="6982560"/>
            <a:chOff x="-912240" y="-920160"/>
            <a:chExt cx="10978200" cy="6982560"/>
          </a:xfrm>
        </p:grpSpPr>
        <p:grpSp>
          <p:nvGrpSpPr>
            <p:cNvPr id="228" name="Google Shape;510;p22"/>
            <p:cNvGrpSpPr/>
            <p:nvPr/>
          </p:nvGrpSpPr>
          <p:grpSpPr>
            <a:xfrm>
              <a:off x="7767360" y="-920160"/>
              <a:ext cx="2298600" cy="2509920"/>
              <a:chOff x="7767360" y="-920160"/>
              <a:chExt cx="2298600" cy="2509920"/>
            </a:xfrm>
          </p:grpSpPr>
          <p:sp>
            <p:nvSpPr>
              <p:cNvPr id="229" name="Google Shape;511;p22"/>
              <p:cNvSpPr/>
              <p:nvPr/>
            </p:nvSpPr>
            <p:spPr>
              <a:xfrm rot="16200000">
                <a:off x="7660800" y="107280"/>
                <a:ext cx="1588680" cy="1375920"/>
              </a:xfrm>
              <a:custGeom>
                <a:avLst/>
                <a:gdLst>
                  <a:gd name="textAreaLeft" fmla="*/ 0 w 1588680"/>
                  <a:gd name="textAreaRight" fmla="*/ 158976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0" name="Google Shape;512;p22"/>
              <p:cNvSpPr/>
              <p:nvPr/>
            </p:nvSpPr>
            <p:spPr>
              <a:xfrm>
                <a:off x="8234280" y="-92016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31" name="Google Shape;513;p22"/>
            <p:cNvGrpSpPr/>
            <p:nvPr/>
          </p:nvGrpSpPr>
          <p:grpSpPr>
            <a:xfrm>
              <a:off x="-912240" y="4231080"/>
              <a:ext cx="2225160" cy="1831320"/>
              <a:chOff x="-912240" y="4231080"/>
              <a:chExt cx="2225160" cy="1831320"/>
            </a:xfrm>
          </p:grpSpPr>
          <p:sp>
            <p:nvSpPr>
              <p:cNvPr id="232" name="Google Shape;514;p22"/>
              <p:cNvSpPr/>
              <p:nvPr/>
            </p:nvSpPr>
            <p:spPr>
              <a:xfrm>
                <a:off x="213480" y="424692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3" name="Google Shape;515;p22"/>
              <p:cNvSpPr/>
              <p:nvPr/>
            </p:nvSpPr>
            <p:spPr>
              <a:xfrm>
                <a:off x="-912240" y="4231080"/>
                <a:ext cx="1831320" cy="1831320"/>
              </a:xfrm>
              <a:custGeom>
                <a:avLst/>
                <a:gdLst>
                  <a:gd name="textAreaLeft" fmla="*/ 0 w 1831320"/>
                  <a:gd name="textAreaRight" fmla="*/ 183240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34" name="Google Shape;516;p22"/>
            <p:cNvGrpSpPr/>
            <p:nvPr/>
          </p:nvGrpSpPr>
          <p:grpSpPr>
            <a:xfrm>
              <a:off x="7980480" y="3658680"/>
              <a:ext cx="1162440" cy="944280"/>
              <a:chOff x="7980480" y="3658680"/>
              <a:chExt cx="1162440" cy="944280"/>
            </a:xfrm>
          </p:grpSpPr>
          <p:sp>
            <p:nvSpPr>
              <p:cNvPr id="235" name="Google Shape;517;p22"/>
              <p:cNvSpPr/>
              <p:nvPr/>
            </p:nvSpPr>
            <p:spPr>
              <a:xfrm>
                <a:off x="7980480" y="36586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6" name="Google Shape;518;p22"/>
              <p:cNvSpPr/>
              <p:nvPr/>
            </p:nvSpPr>
            <p:spPr>
              <a:xfrm>
                <a:off x="7980480" y="38041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7" name="Google Shape;519;p22"/>
              <p:cNvSpPr/>
              <p:nvPr/>
            </p:nvSpPr>
            <p:spPr>
              <a:xfrm>
                <a:off x="7980480" y="39495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8" name="Google Shape;520;p22"/>
              <p:cNvSpPr/>
              <p:nvPr/>
            </p:nvSpPr>
            <p:spPr>
              <a:xfrm>
                <a:off x="7980480" y="40950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39" name="Google Shape;521;p22"/>
              <p:cNvSpPr/>
              <p:nvPr/>
            </p:nvSpPr>
            <p:spPr>
              <a:xfrm>
                <a:off x="7980480" y="424044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40" name="Google Shape;522;p22"/>
              <p:cNvSpPr/>
              <p:nvPr/>
            </p:nvSpPr>
            <p:spPr>
              <a:xfrm>
                <a:off x="7980480" y="43858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41" name="Google Shape;523;p22"/>
              <p:cNvSpPr/>
              <p:nvPr/>
            </p:nvSpPr>
            <p:spPr>
              <a:xfrm>
                <a:off x="7980480" y="45313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42" name="Google Shape;524;p22"/>
            <p:cNvGrpSpPr/>
            <p:nvPr/>
          </p:nvGrpSpPr>
          <p:grpSpPr>
            <a:xfrm>
              <a:off x="213480" y="215640"/>
              <a:ext cx="1250640" cy="341640"/>
              <a:chOff x="213480" y="215640"/>
              <a:chExt cx="1250640" cy="341640"/>
            </a:xfrm>
          </p:grpSpPr>
          <p:sp>
            <p:nvSpPr>
              <p:cNvPr id="243" name="Google Shape;525;p22"/>
              <p:cNvSpPr/>
              <p:nvPr/>
            </p:nvSpPr>
            <p:spPr>
              <a:xfrm>
                <a:off x="213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4" name="Google Shape;526;p22"/>
              <p:cNvSpPr/>
              <p:nvPr/>
            </p:nvSpPr>
            <p:spPr>
              <a:xfrm>
                <a:off x="213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5" name="Google Shape;527;p22"/>
              <p:cNvSpPr/>
              <p:nvPr/>
            </p:nvSpPr>
            <p:spPr>
              <a:xfrm>
                <a:off x="213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6" name="Google Shape;528;p22"/>
              <p:cNvSpPr/>
              <p:nvPr/>
            </p:nvSpPr>
            <p:spPr>
              <a:xfrm>
                <a:off x="365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7" name="Google Shape;529;p22"/>
              <p:cNvSpPr/>
              <p:nvPr/>
            </p:nvSpPr>
            <p:spPr>
              <a:xfrm>
                <a:off x="365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8" name="Google Shape;530;p22"/>
              <p:cNvSpPr/>
              <p:nvPr/>
            </p:nvSpPr>
            <p:spPr>
              <a:xfrm>
                <a:off x="365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9" name="Google Shape;531;p22"/>
              <p:cNvSpPr/>
              <p:nvPr/>
            </p:nvSpPr>
            <p:spPr>
              <a:xfrm>
                <a:off x="5169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0" name="Google Shape;532;p22"/>
              <p:cNvSpPr/>
              <p:nvPr/>
            </p:nvSpPr>
            <p:spPr>
              <a:xfrm>
                <a:off x="5169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1" name="Google Shape;533;p22"/>
              <p:cNvSpPr/>
              <p:nvPr/>
            </p:nvSpPr>
            <p:spPr>
              <a:xfrm>
                <a:off x="5169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2" name="Google Shape;534;p22"/>
              <p:cNvSpPr/>
              <p:nvPr/>
            </p:nvSpPr>
            <p:spPr>
              <a:xfrm>
                <a:off x="6688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3" name="Google Shape;535;p22"/>
              <p:cNvSpPr/>
              <p:nvPr/>
            </p:nvSpPr>
            <p:spPr>
              <a:xfrm>
                <a:off x="6688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4" name="Google Shape;536;p22"/>
              <p:cNvSpPr/>
              <p:nvPr/>
            </p:nvSpPr>
            <p:spPr>
              <a:xfrm>
                <a:off x="6688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5" name="Google Shape;537;p22"/>
              <p:cNvSpPr/>
              <p:nvPr/>
            </p:nvSpPr>
            <p:spPr>
              <a:xfrm>
                <a:off x="82044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6" name="Google Shape;538;p22"/>
              <p:cNvSpPr/>
              <p:nvPr/>
            </p:nvSpPr>
            <p:spPr>
              <a:xfrm>
                <a:off x="8204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7" name="Google Shape;539;p22"/>
              <p:cNvSpPr/>
              <p:nvPr/>
            </p:nvSpPr>
            <p:spPr>
              <a:xfrm>
                <a:off x="8204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8" name="Google Shape;540;p22"/>
              <p:cNvSpPr/>
              <p:nvPr/>
            </p:nvSpPr>
            <p:spPr>
              <a:xfrm>
                <a:off x="9723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9" name="Google Shape;541;p22"/>
              <p:cNvSpPr/>
              <p:nvPr/>
            </p:nvSpPr>
            <p:spPr>
              <a:xfrm>
                <a:off x="9723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0" name="Google Shape;542;p22"/>
              <p:cNvSpPr/>
              <p:nvPr/>
            </p:nvSpPr>
            <p:spPr>
              <a:xfrm>
                <a:off x="9723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1" name="Google Shape;543;p22"/>
              <p:cNvSpPr/>
              <p:nvPr/>
            </p:nvSpPr>
            <p:spPr>
              <a:xfrm>
                <a:off x="112392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2" name="Google Shape;544;p22"/>
              <p:cNvSpPr/>
              <p:nvPr/>
            </p:nvSpPr>
            <p:spPr>
              <a:xfrm>
                <a:off x="11239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3" name="Google Shape;545;p22"/>
              <p:cNvSpPr/>
              <p:nvPr/>
            </p:nvSpPr>
            <p:spPr>
              <a:xfrm>
                <a:off x="11239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4" name="Google Shape;546;p22"/>
              <p:cNvSpPr/>
              <p:nvPr/>
            </p:nvSpPr>
            <p:spPr>
              <a:xfrm>
                <a:off x="1275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5" name="Google Shape;547;p22"/>
              <p:cNvSpPr/>
              <p:nvPr/>
            </p:nvSpPr>
            <p:spPr>
              <a:xfrm>
                <a:off x="1275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6" name="Google Shape;548;p22"/>
              <p:cNvSpPr/>
              <p:nvPr/>
            </p:nvSpPr>
            <p:spPr>
              <a:xfrm>
                <a:off x="1275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7" name="Google Shape;549;p22"/>
              <p:cNvSpPr/>
              <p:nvPr/>
            </p:nvSpPr>
            <p:spPr>
              <a:xfrm>
                <a:off x="1427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8" name="Google Shape;550;p22"/>
              <p:cNvSpPr/>
              <p:nvPr/>
            </p:nvSpPr>
            <p:spPr>
              <a:xfrm>
                <a:off x="1427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9" name="Google Shape;551;p22"/>
              <p:cNvSpPr/>
              <p:nvPr/>
            </p:nvSpPr>
            <p:spPr>
              <a:xfrm>
                <a:off x="1427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68;p5"/>
          <p:cNvGrpSpPr/>
          <p:nvPr/>
        </p:nvGrpSpPr>
        <p:grpSpPr>
          <a:xfrm>
            <a:off x="-928080" y="368280"/>
            <a:ext cx="9983520" cy="5691240"/>
            <a:chOff x="-928080" y="368280"/>
            <a:chExt cx="9983520" cy="5691240"/>
          </a:xfrm>
        </p:grpSpPr>
        <p:grpSp>
          <p:nvGrpSpPr>
            <p:cNvPr id="271" name="Google Shape;69;p5"/>
            <p:cNvGrpSpPr/>
            <p:nvPr/>
          </p:nvGrpSpPr>
          <p:grpSpPr>
            <a:xfrm>
              <a:off x="-928080" y="4228200"/>
              <a:ext cx="2241000" cy="1831320"/>
              <a:chOff x="-928080" y="4228200"/>
              <a:chExt cx="2241000" cy="1831320"/>
            </a:xfrm>
          </p:grpSpPr>
          <p:sp>
            <p:nvSpPr>
              <p:cNvPr id="272" name="Google Shape;70;p5"/>
              <p:cNvSpPr/>
              <p:nvPr/>
            </p:nvSpPr>
            <p:spPr>
              <a:xfrm>
                <a:off x="-928080" y="4228200"/>
                <a:ext cx="1831320" cy="1831320"/>
              </a:xfrm>
              <a:custGeom>
                <a:avLst/>
                <a:gdLst>
                  <a:gd name="textAreaLeft" fmla="*/ 0 w 1831320"/>
                  <a:gd name="textAreaRight" fmla="*/ 183240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73" name="Google Shape;71;p5"/>
              <p:cNvSpPr/>
              <p:nvPr/>
            </p:nvSpPr>
            <p:spPr>
              <a:xfrm>
                <a:off x="213480" y="424692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74" name="Google Shape;72;p5"/>
            <p:cNvGrpSpPr/>
            <p:nvPr/>
          </p:nvGrpSpPr>
          <p:grpSpPr>
            <a:xfrm>
              <a:off x="7805160" y="368280"/>
              <a:ext cx="1250280" cy="341280"/>
              <a:chOff x="7805160" y="368280"/>
              <a:chExt cx="1250280" cy="341280"/>
            </a:xfrm>
          </p:grpSpPr>
          <p:sp>
            <p:nvSpPr>
              <p:cNvPr id="275" name="Google Shape;73;p5"/>
              <p:cNvSpPr/>
              <p:nvPr/>
            </p:nvSpPr>
            <p:spPr>
              <a:xfrm>
                <a:off x="78051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6" name="Google Shape;74;p5"/>
              <p:cNvSpPr/>
              <p:nvPr/>
            </p:nvSpPr>
            <p:spPr>
              <a:xfrm>
                <a:off x="78051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7" name="Google Shape;75;p5"/>
              <p:cNvSpPr/>
              <p:nvPr/>
            </p:nvSpPr>
            <p:spPr>
              <a:xfrm>
                <a:off x="78051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8" name="Google Shape;76;p5"/>
              <p:cNvSpPr/>
              <p:nvPr/>
            </p:nvSpPr>
            <p:spPr>
              <a:xfrm>
                <a:off x="79567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9" name="Google Shape;77;p5"/>
              <p:cNvSpPr/>
              <p:nvPr/>
            </p:nvSpPr>
            <p:spPr>
              <a:xfrm>
                <a:off x="79567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0" name="Google Shape;78;p5"/>
              <p:cNvSpPr/>
              <p:nvPr/>
            </p:nvSpPr>
            <p:spPr>
              <a:xfrm>
                <a:off x="79567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1" name="Google Shape;79;p5"/>
              <p:cNvSpPr/>
              <p:nvPr/>
            </p:nvSpPr>
            <p:spPr>
              <a:xfrm>
                <a:off x="81082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2" name="Google Shape;80;p5"/>
              <p:cNvSpPr/>
              <p:nvPr/>
            </p:nvSpPr>
            <p:spPr>
              <a:xfrm>
                <a:off x="81082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3" name="Google Shape;81;p5"/>
              <p:cNvSpPr/>
              <p:nvPr/>
            </p:nvSpPr>
            <p:spPr>
              <a:xfrm>
                <a:off x="81082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4" name="Google Shape;82;p5"/>
              <p:cNvSpPr/>
              <p:nvPr/>
            </p:nvSpPr>
            <p:spPr>
              <a:xfrm>
                <a:off x="82602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5" name="Google Shape;83;p5"/>
              <p:cNvSpPr/>
              <p:nvPr/>
            </p:nvSpPr>
            <p:spPr>
              <a:xfrm>
                <a:off x="82602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6" name="Google Shape;84;p5"/>
              <p:cNvSpPr/>
              <p:nvPr/>
            </p:nvSpPr>
            <p:spPr>
              <a:xfrm>
                <a:off x="82602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7" name="Google Shape;85;p5"/>
              <p:cNvSpPr/>
              <p:nvPr/>
            </p:nvSpPr>
            <p:spPr>
              <a:xfrm>
                <a:off x="84117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8" name="Google Shape;86;p5"/>
              <p:cNvSpPr/>
              <p:nvPr/>
            </p:nvSpPr>
            <p:spPr>
              <a:xfrm>
                <a:off x="84117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9" name="Google Shape;87;p5"/>
              <p:cNvSpPr/>
              <p:nvPr/>
            </p:nvSpPr>
            <p:spPr>
              <a:xfrm>
                <a:off x="84117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0" name="Google Shape;88;p5"/>
              <p:cNvSpPr/>
              <p:nvPr/>
            </p:nvSpPr>
            <p:spPr>
              <a:xfrm>
                <a:off x="85636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1" name="Google Shape;89;p5"/>
              <p:cNvSpPr/>
              <p:nvPr/>
            </p:nvSpPr>
            <p:spPr>
              <a:xfrm>
                <a:off x="85636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2" name="Google Shape;90;p5"/>
              <p:cNvSpPr/>
              <p:nvPr/>
            </p:nvSpPr>
            <p:spPr>
              <a:xfrm>
                <a:off x="85636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3" name="Google Shape;91;p5"/>
              <p:cNvSpPr/>
              <p:nvPr/>
            </p:nvSpPr>
            <p:spPr>
              <a:xfrm>
                <a:off x="87152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4" name="Google Shape;92;p5"/>
              <p:cNvSpPr/>
              <p:nvPr/>
            </p:nvSpPr>
            <p:spPr>
              <a:xfrm>
                <a:off x="87152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5" name="Google Shape;93;p5"/>
              <p:cNvSpPr/>
              <p:nvPr/>
            </p:nvSpPr>
            <p:spPr>
              <a:xfrm>
                <a:off x="87152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6" name="Google Shape;94;p5"/>
              <p:cNvSpPr/>
              <p:nvPr/>
            </p:nvSpPr>
            <p:spPr>
              <a:xfrm>
                <a:off x="88671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7" name="Google Shape;95;p5"/>
              <p:cNvSpPr/>
              <p:nvPr/>
            </p:nvSpPr>
            <p:spPr>
              <a:xfrm>
                <a:off x="88671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8" name="Google Shape;96;p5"/>
              <p:cNvSpPr/>
              <p:nvPr/>
            </p:nvSpPr>
            <p:spPr>
              <a:xfrm>
                <a:off x="88671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9" name="Google Shape;97;p5"/>
              <p:cNvSpPr/>
              <p:nvPr/>
            </p:nvSpPr>
            <p:spPr>
              <a:xfrm>
                <a:off x="90187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0" name="Google Shape;98;p5"/>
              <p:cNvSpPr/>
              <p:nvPr/>
            </p:nvSpPr>
            <p:spPr>
              <a:xfrm>
                <a:off x="90187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1" name="Google Shape;99;p5"/>
              <p:cNvSpPr/>
              <p:nvPr/>
            </p:nvSpPr>
            <p:spPr>
              <a:xfrm>
                <a:off x="90187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106;p6"/>
          <p:cNvGrpSpPr/>
          <p:nvPr/>
        </p:nvGrpSpPr>
        <p:grpSpPr>
          <a:xfrm>
            <a:off x="-1522080" y="82080"/>
            <a:ext cx="10577520" cy="5994000"/>
            <a:chOff x="-1522080" y="82080"/>
            <a:chExt cx="10577520" cy="5994000"/>
          </a:xfrm>
        </p:grpSpPr>
        <p:grpSp>
          <p:nvGrpSpPr>
            <p:cNvPr id="309" name="Google Shape;107;p6"/>
            <p:cNvGrpSpPr/>
            <p:nvPr/>
          </p:nvGrpSpPr>
          <p:grpSpPr>
            <a:xfrm>
              <a:off x="7805160" y="82080"/>
              <a:ext cx="1250280" cy="341640"/>
              <a:chOff x="7805160" y="82080"/>
              <a:chExt cx="1250280" cy="341640"/>
            </a:xfrm>
          </p:grpSpPr>
          <p:sp>
            <p:nvSpPr>
              <p:cNvPr id="310" name="Google Shape;108;p6"/>
              <p:cNvSpPr/>
              <p:nvPr/>
            </p:nvSpPr>
            <p:spPr>
              <a:xfrm>
                <a:off x="780516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1" name="Google Shape;109;p6"/>
              <p:cNvSpPr/>
              <p:nvPr/>
            </p:nvSpPr>
            <p:spPr>
              <a:xfrm>
                <a:off x="780516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2" name="Google Shape;110;p6"/>
              <p:cNvSpPr/>
              <p:nvPr/>
            </p:nvSpPr>
            <p:spPr>
              <a:xfrm>
                <a:off x="780516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3" name="Google Shape;111;p6"/>
              <p:cNvSpPr/>
              <p:nvPr/>
            </p:nvSpPr>
            <p:spPr>
              <a:xfrm>
                <a:off x="795672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4" name="Google Shape;112;p6"/>
              <p:cNvSpPr/>
              <p:nvPr/>
            </p:nvSpPr>
            <p:spPr>
              <a:xfrm>
                <a:off x="795672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5" name="Google Shape;113;p6"/>
              <p:cNvSpPr/>
              <p:nvPr/>
            </p:nvSpPr>
            <p:spPr>
              <a:xfrm>
                <a:off x="795672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6" name="Google Shape;114;p6"/>
              <p:cNvSpPr/>
              <p:nvPr/>
            </p:nvSpPr>
            <p:spPr>
              <a:xfrm>
                <a:off x="810828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7" name="Google Shape;115;p6"/>
              <p:cNvSpPr/>
              <p:nvPr/>
            </p:nvSpPr>
            <p:spPr>
              <a:xfrm>
                <a:off x="810828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8" name="Google Shape;116;p6"/>
              <p:cNvSpPr/>
              <p:nvPr/>
            </p:nvSpPr>
            <p:spPr>
              <a:xfrm>
                <a:off x="810828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9" name="Google Shape;117;p6"/>
              <p:cNvSpPr/>
              <p:nvPr/>
            </p:nvSpPr>
            <p:spPr>
              <a:xfrm>
                <a:off x="826020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0" name="Google Shape;118;p6"/>
              <p:cNvSpPr/>
              <p:nvPr/>
            </p:nvSpPr>
            <p:spPr>
              <a:xfrm>
                <a:off x="826020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1" name="Google Shape;119;p6"/>
              <p:cNvSpPr/>
              <p:nvPr/>
            </p:nvSpPr>
            <p:spPr>
              <a:xfrm>
                <a:off x="826020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2" name="Google Shape;120;p6"/>
              <p:cNvSpPr/>
              <p:nvPr/>
            </p:nvSpPr>
            <p:spPr>
              <a:xfrm>
                <a:off x="841176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3" name="Google Shape;121;p6"/>
              <p:cNvSpPr/>
              <p:nvPr/>
            </p:nvSpPr>
            <p:spPr>
              <a:xfrm>
                <a:off x="841176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4" name="Google Shape;122;p6"/>
              <p:cNvSpPr/>
              <p:nvPr/>
            </p:nvSpPr>
            <p:spPr>
              <a:xfrm>
                <a:off x="841176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5" name="Google Shape;123;p6"/>
              <p:cNvSpPr/>
              <p:nvPr/>
            </p:nvSpPr>
            <p:spPr>
              <a:xfrm>
                <a:off x="856368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6" name="Google Shape;124;p6"/>
              <p:cNvSpPr/>
              <p:nvPr/>
            </p:nvSpPr>
            <p:spPr>
              <a:xfrm>
                <a:off x="856368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7" name="Google Shape;125;p6"/>
              <p:cNvSpPr/>
              <p:nvPr/>
            </p:nvSpPr>
            <p:spPr>
              <a:xfrm>
                <a:off x="856368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8" name="Google Shape;126;p6"/>
              <p:cNvSpPr/>
              <p:nvPr/>
            </p:nvSpPr>
            <p:spPr>
              <a:xfrm>
                <a:off x="871524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9" name="Google Shape;127;p6"/>
              <p:cNvSpPr/>
              <p:nvPr/>
            </p:nvSpPr>
            <p:spPr>
              <a:xfrm>
                <a:off x="871524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0" name="Google Shape;128;p6"/>
              <p:cNvSpPr/>
              <p:nvPr/>
            </p:nvSpPr>
            <p:spPr>
              <a:xfrm>
                <a:off x="871524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1" name="Google Shape;129;p6"/>
              <p:cNvSpPr/>
              <p:nvPr/>
            </p:nvSpPr>
            <p:spPr>
              <a:xfrm>
                <a:off x="886716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2" name="Google Shape;130;p6"/>
              <p:cNvSpPr/>
              <p:nvPr/>
            </p:nvSpPr>
            <p:spPr>
              <a:xfrm>
                <a:off x="886716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3" name="Google Shape;131;p6"/>
              <p:cNvSpPr/>
              <p:nvPr/>
            </p:nvSpPr>
            <p:spPr>
              <a:xfrm>
                <a:off x="886716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4" name="Google Shape;132;p6"/>
              <p:cNvSpPr/>
              <p:nvPr/>
            </p:nvSpPr>
            <p:spPr>
              <a:xfrm>
                <a:off x="9018720" y="820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5" name="Google Shape;133;p6"/>
              <p:cNvSpPr/>
              <p:nvPr/>
            </p:nvSpPr>
            <p:spPr>
              <a:xfrm>
                <a:off x="9018720" y="2343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6" name="Google Shape;134;p6"/>
              <p:cNvSpPr/>
              <p:nvPr/>
            </p:nvSpPr>
            <p:spPr>
              <a:xfrm>
                <a:off x="9018720" y="38700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  <p:grpSp>
          <p:nvGrpSpPr>
            <p:cNvPr id="337" name="Google Shape;135;p6"/>
            <p:cNvGrpSpPr/>
            <p:nvPr/>
          </p:nvGrpSpPr>
          <p:grpSpPr>
            <a:xfrm>
              <a:off x="-1522080" y="4244760"/>
              <a:ext cx="2241000" cy="1831320"/>
              <a:chOff x="-1522080" y="4244760"/>
              <a:chExt cx="2241000" cy="1831320"/>
            </a:xfrm>
          </p:grpSpPr>
          <p:sp>
            <p:nvSpPr>
              <p:cNvPr id="338" name="Google Shape;136;p6"/>
              <p:cNvSpPr/>
              <p:nvPr/>
            </p:nvSpPr>
            <p:spPr>
              <a:xfrm>
                <a:off x="-1522080" y="4244760"/>
                <a:ext cx="1831320" cy="1831320"/>
              </a:xfrm>
              <a:custGeom>
                <a:avLst/>
                <a:gdLst>
                  <a:gd name="textAreaLeft" fmla="*/ 0 w 1831320"/>
                  <a:gd name="textAreaRight" fmla="*/ 183240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39" name="Google Shape;137;p6"/>
              <p:cNvSpPr/>
              <p:nvPr/>
            </p:nvSpPr>
            <p:spPr>
              <a:xfrm>
                <a:off x="-380520" y="426312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140;p7"/>
          <p:cNvGrpSpPr/>
          <p:nvPr/>
        </p:nvGrpSpPr>
        <p:grpSpPr>
          <a:xfrm>
            <a:off x="-484920" y="4373280"/>
            <a:ext cx="2395080" cy="460440"/>
            <a:chOff x="-484920" y="4373280"/>
            <a:chExt cx="2395080" cy="460440"/>
          </a:xfrm>
        </p:grpSpPr>
        <p:sp>
          <p:nvSpPr>
            <p:cNvPr id="344" name="Google Shape;141;p7"/>
            <p:cNvSpPr/>
            <p:nvPr/>
          </p:nvSpPr>
          <p:spPr>
            <a:xfrm>
              <a:off x="-484920" y="4373280"/>
              <a:ext cx="2395080" cy="111600"/>
            </a:xfrm>
            <a:custGeom>
              <a:avLst/>
              <a:gdLst>
                <a:gd name="textAreaLeft" fmla="*/ 0 w 2395080"/>
                <a:gd name="textAreaRight" fmla="*/ 2396160 w 2395080"/>
                <a:gd name="textAreaTop" fmla="*/ 0 h 111600"/>
                <a:gd name="textAreaBottom" fmla="*/ 112680 h 11160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5" name="Google Shape;142;p7"/>
            <p:cNvSpPr/>
            <p:nvPr/>
          </p:nvSpPr>
          <p:spPr>
            <a:xfrm>
              <a:off x="-484920" y="4489560"/>
              <a:ext cx="2395080" cy="111600"/>
            </a:xfrm>
            <a:custGeom>
              <a:avLst/>
              <a:gdLst>
                <a:gd name="textAreaLeft" fmla="*/ 0 w 2395080"/>
                <a:gd name="textAreaRight" fmla="*/ 2396160 w 2395080"/>
                <a:gd name="textAreaTop" fmla="*/ 0 h 111600"/>
                <a:gd name="textAreaBottom" fmla="*/ 112680 h 11160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6" name="Google Shape;143;p7"/>
            <p:cNvSpPr/>
            <p:nvPr/>
          </p:nvSpPr>
          <p:spPr>
            <a:xfrm>
              <a:off x="-484920" y="4605840"/>
              <a:ext cx="2395080" cy="111600"/>
            </a:xfrm>
            <a:custGeom>
              <a:avLst/>
              <a:gdLst>
                <a:gd name="textAreaLeft" fmla="*/ 0 w 2395080"/>
                <a:gd name="textAreaRight" fmla="*/ 2396160 w 2395080"/>
                <a:gd name="textAreaTop" fmla="*/ 0 h 111600"/>
                <a:gd name="textAreaBottom" fmla="*/ 112680 h 11160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47" name="Google Shape;144;p7"/>
            <p:cNvSpPr/>
            <p:nvPr/>
          </p:nvSpPr>
          <p:spPr>
            <a:xfrm>
              <a:off x="-484920" y="4722120"/>
              <a:ext cx="2395080" cy="111600"/>
            </a:xfrm>
            <a:custGeom>
              <a:avLst/>
              <a:gdLst>
                <a:gd name="textAreaLeft" fmla="*/ 0 w 2395080"/>
                <a:gd name="textAreaRight" fmla="*/ 2396160 w 2395080"/>
                <a:gd name="textAreaTop" fmla="*/ 0 h 111600"/>
                <a:gd name="textAreaBottom" fmla="*/ 112680 h 11160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149;p8"/>
          <p:cNvGrpSpPr/>
          <p:nvPr/>
        </p:nvGrpSpPr>
        <p:grpSpPr>
          <a:xfrm>
            <a:off x="-912240" y="-920160"/>
            <a:ext cx="10978200" cy="6982560"/>
            <a:chOff x="-912240" y="-920160"/>
            <a:chExt cx="10978200" cy="6982560"/>
          </a:xfrm>
        </p:grpSpPr>
        <p:grpSp>
          <p:nvGrpSpPr>
            <p:cNvPr id="351" name="Google Shape;150;p8"/>
            <p:cNvGrpSpPr/>
            <p:nvPr/>
          </p:nvGrpSpPr>
          <p:grpSpPr>
            <a:xfrm>
              <a:off x="7767360" y="-920160"/>
              <a:ext cx="2298600" cy="2509920"/>
              <a:chOff x="7767360" y="-920160"/>
              <a:chExt cx="2298600" cy="2509920"/>
            </a:xfrm>
          </p:grpSpPr>
          <p:sp>
            <p:nvSpPr>
              <p:cNvPr id="352" name="Google Shape;151;p8"/>
              <p:cNvSpPr/>
              <p:nvPr/>
            </p:nvSpPr>
            <p:spPr>
              <a:xfrm rot="16200000">
                <a:off x="7660800" y="107280"/>
                <a:ext cx="1588680" cy="1375920"/>
              </a:xfrm>
              <a:custGeom>
                <a:avLst/>
                <a:gdLst>
                  <a:gd name="textAreaLeft" fmla="*/ 0 w 1588680"/>
                  <a:gd name="textAreaRight" fmla="*/ 158976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53" name="Google Shape;152;p8"/>
              <p:cNvSpPr/>
              <p:nvPr/>
            </p:nvSpPr>
            <p:spPr>
              <a:xfrm>
                <a:off x="8234280" y="-92016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54" name="Google Shape;153;p8"/>
            <p:cNvGrpSpPr/>
            <p:nvPr/>
          </p:nvGrpSpPr>
          <p:grpSpPr>
            <a:xfrm>
              <a:off x="-912240" y="4231080"/>
              <a:ext cx="2225160" cy="1831320"/>
              <a:chOff x="-912240" y="4231080"/>
              <a:chExt cx="2225160" cy="1831320"/>
            </a:xfrm>
          </p:grpSpPr>
          <p:sp>
            <p:nvSpPr>
              <p:cNvPr id="355" name="Google Shape;154;p8"/>
              <p:cNvSpPr/>
              <p:nvPr/>
            </p:nvSpPr>
            <p:spPr>
              <a:xfrm>
                <a:off x="213480" y="424692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56" name="Google Shape;155;p8"/>
              <p:cNvSpPr/>
              <p:nvPr/>
            </p:nvSpPr>
            <p:spPr>
              <a:xfrm>
                <a:off x="-912240" y="4231080"/>
                <a:ext cx="1831320" cy="1831320"/>
              </a:xfrm>
              <a:custGeom>
                <a:avLst/>
                <a:gdLst>
                  <a:gd name="textAreaLeft" fmla="*/ 0 w 1831320"/>
                  <a:gd name="textAreaRight" fmla="*/ 183240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57" name="Google Shape;156;p8"/>
            <p:cNvGrpSpPr/>
            <p:nvPr/>
          </p:nvGrpSpPr>
          <p:grpSpPr>
            <a:xfrm>
              <a:off x="7980480" y="3658680"/>
              <a:ext cx="1162440" cy="944280"/>
              <a:chOff x="7980480" y="3658680"/>
              <a:chExt cx="1162440" cy="944280"/>
            </a:xfrm>
          </p:grpSpPr>
          <p:sp>
            <p:nvSpPr>
              <p:cNvPr id="358" name="Google Shape;157;p8"/>
              <p:cNvSpPr/>
              <p:nvPr/>
            </p:nvSpPr>
            <p:spPr>
              <a:xfrm>
                <a:off x="7980480" y="36586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59" name="Google Shape;158;p8"/>
              <p:cNvSpPr/>
              <p:nvPr/>
            </p:nvSpPr>
            <p:spPr>
              <a:xfrm>
                <a:off x="7980480" y="38041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0" name="Google Shape;159;p8"/>
              <p:cNvSpPr/>
              <p:nvPr/>
            </p:nvSpPr>
            <p:spPr>
              <a:xfrm>
                <a:off x="7980480" y="39495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1" name="Google Shape;160;p8"/>
              <p:cNvSpPr/>
              <p:nvPr/>
            </p:nvSpPr>
            <p:spPr>
              <a:xfrm>
                <a:off x="7980480" y="40950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2" name="Google Shape;161;p8"/>
              <p:cNvSpPr/>
              <p:nvPr/>
            </p:nvSpPr>
            <p:spPr>
              <a:xfrm>
                <a:off x="7980480" y="424044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3" name="Google Shape;162;p8"/>
              <p:cNvSpPr/>
              <p:nvPr/>
            </p:nvSpPr>
            <p:spPr>
              <a:xfrm>
                <a:off x="7980480" y="43858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4" name="Google Shape;163;p8"/>
              <p:cNvSpPr/>
              <p:nvPr/>
            </p:nvSpPr>
            <p:spPr>
              <a:xfrm>
                <a:off x="7980480" y="45313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65" name="Google Shape;164;p8"/>
            <p:cNvGrpSpPr/>
            <p:nvPr/>
          </p:nvGrpSpPr>
          <p:grpSpPr>
            <a:xfrm>
              <a:off x="213480" y="215640"/>
              <a:ext cx="1250640" cy="341640"/>
              <a:chOff x="213480" y="215640"/>
              <a:chExt cx="1250640" cy="341640"/>
            </a:xfrm>
          </p:grpSpPr>
          <p:sp>
            <p:nvSpPr>
              <p:cNvPr id="366" name="Google Shape;165;p8"/>
              <p:cNvSpPr/>
              <p:nvPr/>
            </p:nvSpPr>
            <p:spPr>
              <a:xfrm>
                <a:off x="213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67" name="Google Shape;166;p8"/>
              <p:cNvSpPr/>
              <p:nvPr/>
            </p:nvSpPr>
            <p:spPr>
              <a:xfrm>
                <a:off x="213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68" name="Google Shape;167;p8"/>
              <p:cNvSpPr/>
              <p:nvPr/>
            </p:nvSpPr>
            <p:spPr>
              <a:xfrm>
                <a:off x="213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69" name="Google Shape;168;p8"/>
              <p:cNvSpPr/>
              <p:nvPr/>
            </p:nvSpPr>
            <p:spPr>
              <a:xfrm>
                <a:off x="365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0" name="Google Shape;169;p8"/>
              <p:cNvSpPr/>
              <p:nvPr/>
            </p:nvSpPr>
            <p:spPr>
              <a:xfrm>
                <a:off x="365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1" name="Google Shape;170;p8"/>
              <p:cNvSpPr/>
              <p:nvPr/>
            </p:nvSpPr>
            <p:spPr>
              <a:xfrm>
                <a:off x="365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2" name="Google Shape;171;p8"/>
              <p:cNvSpPr/>
              <p:nvPr/>
            </p:nvSpPr>
            <p:spPr>
              <a:xfrm>
                <a:off x="5169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3" name="Google Shape;172;p8"/>
              <p:cNvSpPr/>
              <p:nvPr/>
            </p:nvSpPr>
            <p:spPr>
              <a:xfrm>
                <a:off x="5169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4" name="Google Shape;173;p8"/>
              <p:cNvSpPr/>
              <p:nvPr/>
            </p:nvSpPr>
            <p:spPr>
              <a:xfrm>
                <a:off x="5169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5" name="Google Shape;174;p8"/>
              <p:cNvSpPr/>
              <p:nvPr/>
            </p:nvSpPr>
            <p:spPr>
              <a:xfrm>
                <a:off x="6688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6" name="Google Shape;175;p8"/>
              <p:cNvSpPr/>
              <p:nvPr/>
            </p:nvSpPr>
            <p:spPr>
              <a:xfrm>
                <a:off x="6688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7" name="Google Shape;176;p8"/>
              <p:cNvSpPr/>
              <p:nvPr/>
            </p:nvSpPr>
            <p:spPr>
              <a:xfrm>
                <a:off x="6688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8" name="Google Shape;177;p8"/>
              <p:cNvSpPr/>
              <p:nvPr/>
            </p:nvSpPr>
            <p:spPr>
              <a:xfrm>
                <a:off x="82044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9" name="Google Shape;178;p8"/>
              <p:cNvSpPr/>
              <p:nvPr/>
            </p:nvSpPr>
            <p:spPr>
              <a:xfrm>
                <a:off x="8204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0" name="Google Shape;179;p8"/>
              <p:cNvSpPr/>
              <p:nvPr/>
            </p:nvSpPr>
            <p:spPr>
              <a:xfrm>
                <a:off x="8204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1" name="Google Shape;180;p8"/>
              <p:cNvSpPr/>
              <p:nvPr/>
            </p:nvSpPr>
            <p:spPr>
              <a:xfrm>
                <a:off x="9723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2" name="Google Shape;181;p8"/>
              <p:cNvSpPr/>
              <p:nvPr/>
            </p:nvSpPr>
            <p:spPr>
              <a:xfrm>
                <a:off x="9723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3" name="Google Shape;182;p8"/>
              <p:cNvSpPr/>
              <p:nvPr/>
            </p:nvSpPr>
            <p:spPr>
              <a:xfrm>
                <a:off x="9723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4" name="Google Shape;183;p8"/>
              <p:cNvSpPr/>
              <p:nvPr/>
            </p:nvSpPr>
            <p:spPr>
              <a:xfrm>
                <a:off x="112392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5" name="Google Shape;184;p8"/>
              <p:cNvSpPr/>
              <p:nvPr/>
            </p:nvSpPr>
            <p:spPr>
              <a:xfrm>
                <a:off x="11239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6" name="Google Shape;185;p8"/>
              <p:cNvSpPr/>
              <p:nvPr/>
            </p:nvSpPr>
            <p:spPr>
              <a:xfrm>
                <a:off x="11239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7" name="Google Shape;186;p8"/>
              <p:cNvSpPr/>
              <p:nvPr/>
            </p:nvSpPr>
            <p:spPr>
              <a:xfrm>
                <a:off x="12754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8" name="Google Shape;187;p8"/>
              <p:cNvSpPr/>
              <p:nvPr/>
            </p:nvSpPr>
            <p:spPr>
              <a:xfrm>
                <a:off x="1275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9" name="Google Shape;188;p8"/>
              <p:cNvSpPr/>
              <p:nvPr/>
            </p:nvSpPr>
            <p:spPr>
              <a:xfrm>
                <a:off x="1275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0" name="Google Shape;189;p8"/>
              <p:cNvSpPr/>
              <p:nvPr/>
            </p:nvSpPr>
            <p:spPr>
              <a:xfrm>
                <a:off x="1427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1" name="Google Shape;190;p8"/>
              <p:cNvSpPr/>
              <p:nvPr/>
            </p:nvSpPr>
            <p:spPr>
              <a:xfrm>
                <a:off x="1427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2" name="Google Shape;191;p8"/>
              <p:cNvSpPr/>
              <p:nvPr/>
            </p:nvSpPr>
            <p:spPr>
              <a:xfrm>
                <a:off x="1427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194;p9"/>
          <p:cNvGrpSpPr/>
          <p:nvPr/>
        </p:nvGrpSpPr>
        <p:grpSpPr>
          <a:xfrm>
            <a:off x="-912960" y="-920160"/>
            <a:ext cx="10977840" cy="6982560"/>
            <a:chOff x="-912960" y="-920160"/>
            <a:chExt cx="10977840" cy="6982560"/>
          </a:xfrm>
        </p:grpSpPr>
        <p:grpSp>
          <p:nvGrpSpPr>
            <p:cNvPr id="394" name="Google Shape;195;p9"/>
            <p:cNvGrpSpPr/>
            <p:nvPr/>
          </p:nvGrpSpPr>
          <p:grpSpPr>
            <a:xfrm>
              <a:off x="-912960" y="-920160"/>
              <a:ext cx="2299680" cy="2509920"/>
              <a:chOff x="-912960" y="-920160"/>
              <a:chExt cx="2299680" cy="2509920"/>
            </a:xfrm>
          </p:grpSpPr>
          <p:sp>
            <p:nvSpPr>
              <p:cNvPr id="395" name="Google Shape;196;p9"/>
              <p:cNvSpPr/>
              <p:nvPr/>
            </p:nvSpPr>
            <p:spPr>
              <a:xfrm flipH="1" rot="5400000">
                <a:off x="-95400" y="107280"/>
                <a:ext cx="1588680" cy="1375920"/>
              </a:xfrm>
              <a:custGeom>
                <a:avLst/>
                <a:gdLst>
                  <a:gd name="textAreaLeft" fmla="*/ -720 w 1588680"/>
                  <a:gd name="textAreaRight" fmla="*/ 158904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96" name="Google Shape;197;p9"/>
              <p:cNvSpPr/>
              <p:nvPr/>
            </p:nvSpPr>
            <p:spPr>
              <a:xfrm flipH="1">
                <a:off x="-912960" y="-920160"/>
                <a:ext cx="1831680" cy="1831680"/>
              </a:xfrm>
              <a:custGeom>
                <a:avLst/>
                <a:gdLst>
                  <a:gd name="textAreaLeft" fmla="*/ 720 w 1831680"/>
                  <a:gd name="textAreaRight" fmla="*/ 183348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97" name="Google Shape;198;p9"/>
            <p:cNvGrpSpPr/>
            <p:nvPr/>
          </p:nvGrpSpPr>
          <p:grpSpPr>
            <a:xfrm>
              <a:off x="7840080" y="4231080"/>
              <a:ext cx="2224800" cy="1831320"/>
              <a:chOff x="7840080" y="4231080"/>
              <a:chExt cx="2224800" cy="1831320"/>
            </a:xfrm>
          </p:grpSpPr>
          <p:sp>
            <p:nvSpPr>
              <p:cNvPr id="398" name="Google Shape;199;p9"/>
              <p:cNvSpPr/>
              <p:nvPr/>
            </p:nvSpPr>
            <p:spPr>
              <a:xfrm flipH="1">
                <a:off x="7840080" y="4246920"/>
                <a:ext cx="1099440" cy="713520"/>
              </a:xfrm>
              <a:custGeom>
                <a:avLst/>
                <a:gdLst>
                  <a:gd name="textAreaLeft" fmla="*/ 720 w 1099440"/>
                  <a:gd name="textAreaRight" fmla="*/ 110124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99" name="Google Shape;200;p9"/>
              <p:cNvSpPr/>
              <p:nvPr/>
            </p:nvSpPr>
            <p:spPr>
              <a:xfrm flipH="1">
                <a:off x="8233200" y="4231080"/>
                <a:ext cx="1831320" cy="1831320"/>
              </a:xfrm>
              <a:custGeom>
                <a:avLst/>
                <a:gdLst>
                  <a:gd name="textAreaLeft" fmla="*/ -720 w 1831320"/>
                  <a:gd name="textAreaRight" fmla="*/ 1831680 w 1831320"/>
                  <a:gd name="textAreaTop" fmla="*/ 0 h 1831320"/>
                  <a:gd name="textAreaBottom" fmla="*/ 1832400 h 183132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00" name="Google Shape;201;p9"/>
            <p:cNvGrpSpPr/>
            <p:nvPr/>
          </p:nvGrpSpPr>
          <p:grpSpPr>
            <a:xfrm>
              <a:off x="9720" y="3658680"/>
              <a:ext cx="1162440" cy="944280"/>
              <a:chOff x="9720" y="3658680"/>
              <a:chExt cx="1162440" cy="944280"/>
            </a:xfrm>
          </p:grpSpPr>
          <p:sp>
            <p:nvSpPr>
              <p:cNvPr id="401" name="Google Shape;202;p9"/>
              <p:cNvSpPr/>
              <p:nvPr/>
            </p:nvSpPr>
            <p:spPr>
              <a:xfrm flipH="1">
                <a:off x="9360" y="365868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2" name="Google Shape;203;p9"/>
              <p:cNvSpPr/>
              <p:nvPr/>
            </p:nvSpPr>
            <p:spPr>
              <a:xfrm flipH="1">
                <a:off x="9360" y="380412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3" name="Google Shape;204;p9"/>
              <p:cNvSpPr/>
              <p:nvPr/>
            </p:nvSpPr>
            <p:spPr>
              <a:xfrm flipH="1">
                <a:off x="9360" y="394956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4" name="Google Shape;205;p9"/>
              <p:cNvSpPr/>
              <p:nvPr/>
            </p:nvSpPr>
            <p:spPr>
              <a:xfrm flipH="1">
                <a:off x="9360" y="409500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5" name="Google Shape;206;p9"/>
              <p:cNvSpPr/>
              <p:nvPr/>
            </p:nvSpPr>
            <p:spPr>
              <a:xfrm flipH="1">
                <a:off x="9360" y="424044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6" name="Google Shape;207;p9"/>
              <p:cNvSpPr/>
              <p:nvPr/>
            </p:nvSpPr>
            <p:spPr>
              <a:xfrm flipH="1">
                <a:off x="9360" y="438588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7" name="Google Shape;208;p9"/>
              <p:cNvSpPr/>
              <p:nvPr/>
            </p:nvSpPr>
            <p:spPr>
              <a:xfrm flipH="1">
                <a:off x="9360" y="4531320"/>
                <a:ext cx="1162440" cy="71640"/>
              </a:xfrm>
              <a:custGeom>
                <a:avLst/>
                <a:gdLst>
                  <a:gd name="textAreaLeft" fmla="*/ -720 w 1162440"/>
                  <a:gd name="textAreaRight" fmla="*/ 116280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08" name="Google Shape;209;p9"/>
            <p:cNvGrpSpPr/>
            <p:nvPr/>
          </p:nvGrpSpPr>
          <p:grpSpPr>
            <a:xfrm>
              <a:off x="7688880" y="215640"/>
              <a:ext cx="1250640" cy="341640"/>
              <a:chOff x="7688880" y="215640"/>
              <a:chExt cx="1250640" cy="341640"/>
            </a:xfrm>
          </p:grpSpPr>
          <p:sp>
            <p:nvSpPr>
              <p:cNvPr id="409" name="Google Shape;210;p9"/>
              <p:cNvSpPr/>
              <p:nvPr/>
            </p:nvSpPr>
            <p:spPr>
              <a:xfrm flipH="1">
                <a:off x="89028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0" name="Google Shape;211;p9"/>
              <p:cNvSpPr/>
              <p:nvPr/>
            </p:nvSpPr>
            <p:spPr>
              <a:xfrm flipH="1">
                <a:off x="89028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1" name="Google Shape;212;p9"/>
              <p:cNvSpPr/>
              <p:nvPr/>
            </p:nvSpPr>
            <p:spPr>
              <a:xfrm flipH="1">
                <a:off x="89028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2" name="Google Shape;213;p9"/>
              <p:cNvSpPr/>
              <p:nvPr/>
            </p:nvSpPr>
            <p:spPr>
              <a:xfrm flipH="1">
                <a:off x="87508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3" name="Google Shape;214;p9"/>
              <p:cNvSpPr/>
              <p:nvPr/>
            </p:nvSpPr>
            <p:spPr>
              <a:xfrm flipH="1">
                <a:off x="87508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4" name="Google Shape;215;p9"/>
              <p:cNvSpPr/>
              <p:nvPr/>
            </p:nvSpPr>
            <p:spPr>
              <a:xfrm flipH="1">
                <a:off x="87508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5" name="Google Shape;216;p9"/>
              <p:cNvSpPr/>
              <p:nvPr/>
            </p:nvSpPr>
            <p:spPr>
              <a:xfrm flipH="1">
                <a:off x="859932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6" name="Google Shape;217;p9"/>
              <p:cNvSpPr/>
              <p:nvPr/>
            </p:nvSpPr>
            <p:spPr>
              <a:xfrm flipH="1">
                <a:off x="85993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7" name="Google Shape;218;p9"/>
              <p:cNvSpPr/>
              <p:nvPr/>
            </p:nvSpPr>
            <p:spPr>
              <a:xfrm flipH="1">
                <a:off x="85993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8" name="Google Shape;219;p9"/>
              <p:cNvSpPr/>
              <p:nvPr/>
            </p:nvSpPr>
            <p:spPr>
              <a:xfrm flipH="1">
                <a:off x="84474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9" name="Google Shape;220;p9"/>
              <p:cNvSpPr/>
              <p:nvPr/>
            </p:nvSpPr>
            <p:spPr>
              <a:xfrm flipH="1">
                <a:off x="84474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0" name="Google Shape;221;p9"/>
              <p:cNvSpPr/>
              <p:nvPr/>
            </p:nvSpPr>
            <p:spPr>
              <a:xfrm flipH="1">
                <a:off x="84474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1" name="Google Shape;222;p9"/>
              <p:cNvSpPr/>
              <p:nvPr/>
            </p:nvSpPr>
            <p:spPr>
              <a:xfrm flipH="1">
                <a:off x="829584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2" name="Google Shape;223;p9"/>
              <p:cNvSpPr/>
              <p:nvPr/>
            </p:nvSpPr>
            <p:spPr>
              <a:xfrm flipH="1">
                <a:off x="82958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3" name="Google Shape;224;p9"/>
              <p:cNvSpPr/>
              <p:nvPr/>
            </p:nvSpPr>
            <p:spPr>
              <a:xfrm flipH="1">
                <a:off x="82958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4" name="Google Shape;225;p9"/>
              <p:cNvSpPr/>
              <p:nvPr/>
            </p:nvSpPr>
            <p:spPr>
              <a:xfrm flipH="1">
                <a:off x="814392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5" name="Google Shape;226;p9"/>
              <p:cNvSpPr/>
              <p:nvPr/>
            </p:nvSpPr>
            <p:spPr>
              <a:xfrm flipH="1">
                <a:off x="81439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6" name="Google Shape;227;p9"/>
              <p:cNvSpPr/>
              <p:nvPr/>
            </p:nvSpPr>
            <p:spPr>
              <a:xfrm flipH="1">
                <a:off x="81439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7" name="Google Shape;228;p9"/>
              <p:cNvSpPr/>
              <p:nvPr/>
            </p:nvSpPr>
            <p:spPr>
              <a:xfrm flipH="1">
                <a:off x="799236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8" name="Google Shape;229;p9"/>
              <p:cNvSpPr/>
              <p:nvPr/>
            </p:nvSpPr>
            <p:spPr>
              <a:xfrm flipH="1">
                <a:off x="79923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9" name="Google Shape;230;p9"/>
              <p:cNvSpPr/>
              <p:nvPr/>
            </p:nvSpPr>
            <p:spPr>
              <a:xfrm flipH="1">
                <a:off x="79923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0" name="Google Shape;231;p9"/>
              <p:cNvSpPr/>
              <p:nvPr/>
            </p:nvSpPr>
            <p:spPr>
              <a:xfrm flipH="1">
                <a:off x="784080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1" name="Google Shape;232;p9"/>
              <p:cNvSpPr/>
              <p:nvPr/>
            </p:nvSpPr>
            <p:spPr>
              <a:xfrm flipH="1">
                <a:off x="78408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2" name="Google Shape;233;p9"/>
              <p:cNvSpPr/>
              <p:nvPr/>
            </p:nvSpPr>
            <p:spPr>
              <a:xfrm flipH="1">
                <a:off x="78408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3" name="Google Shape;234;p9"/>
              <p:cNvSpPr/>
              <p:nvPr/>
            </p:nvSpPr>
            <p:spPr>
              <a:xfrm flipH="1">
                <a:off x="7688880" y="2156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4" name="Google Shape;235;p9"/>
              <p:cNvSpPr/>
              <p:nvPr/>
            </p:nvSpPr>
            <p:spPr>
              <a:xfrm flipH="1">
                <a:off x="76888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5" name="Google Shape;236;p9"/>
              <p:cNvSpPr/>
              <p:nvPr/>
            </p:nvSpPr>
            <p:spPr>
              <a:xfrm flipH="1">
                <a:off x="76888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243;p11"/>
          <p:cNvGrpSpPr/>
          <p:nvPr/>
        </p:nvGrpSpPr>
        <p:grpSpPr>
          <a:xfrm>
            <a:off x="713520" y="368280"/>
            <a:ext cx="8298000" cy="5457960"/>
            <a:chOff x="713520" y="368280"/>
            <a:chExt cx="8298000" cy="5457960"/>
          </a:xfrm>
        </p:grpSpPr>
        <p:grpSp>
          <p:nvGrpSpPr>
            <p:cNvPr id="437" name="Google Shape;244;p11"/>
            <p:cNvGrpSpPr/>
            <p:nvPr/>
          </p:nvGrpSpPr>
          <p:grpSpPr>
            <a:xfrm>
              <a:off x="7849080" y="4881960"/>
              <a:ext cx="1162440" cy="944280"/>
              <a:chOff x="7849080" y="4881960"/>
              <a:chExt cx="1162440" cy="944280"/>
            </a:xfrm>
          </p:grpSpPr>
          <p:sp>
            <p:nvSpPr>
              <p:cNvPr id="438" name="Google Shape;245;p11"/>
              <p:cNvSpPr/>
              <p:nvPr/>
            </p:nvSpPr>
            <p:spPr>
              <a:xfrm>
                <a:off x="7849080" y="48819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39" name="Google Shape;246;p11"/>
              <p:cNvSpPr/>
              <p:nvPr/>
            </p:nvSpPr>
            <p:spPr>
              <a:xfrm>
                <a:off x="7849080" y="50274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40" name="Google Shape;247;p11"/>
              <p:cNvSpPr/>
              <p:nvPr/>
            </p:nvSpPr>
            <p:spPr>
              <a:xfrm>
                <a:off x="7849080" y="517284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41" name="Google Shape;248;p11"/>
              <p:cNvSpPr/>
              <p:nvPr/>
            </p:nvSpPr>
            <p:spPr>
              <a:xfrm>
                <a:off x="7849080" y="53182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42" name="Google Shape;249;p11"/>
              <p:cNvSpPr/>
              <p:nvPr/>
            </p:nvSpPr>
            <p:spPr>
              <a:xfrm>
                <a:off x="7849080" y="54637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43" name="Google Shape;250;p11"/>
              <p:cNvSpPr/>
              <p:nvPr/>
            </p:nvSpPr>
            <p:spPr>
              <a:xfrm>
                <a:off x="7849080" y="56091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44" name="Google Shape;251;p11"/>
              <p:cNvSpPr/>
              <p:nvPr/>
            </p:nvSpPr>
            <p:spPr>
              <a:xfrm>
                <a:off x="7849080" y="57546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45" name="Google Shape;252;p11"/>
            <p:cNvGrpSpPr/>
            <p:nvPr/>
          </p:nvGrpSpPr>
          <p:grpSpPr>
            <a:xfrm>
              <a:off x="713520" y="368280"/>
              <a:ext cx="1250280" cy="341280"/>
              <a:chOff x="713520" y="368280"/>
              <a:chExt cx="1250280" cy="341280"/>
            </a:xfrm>
          </p:grpSpPr>
          <p:sp>
            <p:nvSpPr>
              <p:cNvPr id="446" name="Google Shape;253;p11"/>
              <p:cNvSpPr/>
              <p:nvPr/>
            </p:nvSpPr>
            <p:spPr>
              <a:xfrm>
                <a:off x="7135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7" name="Google Shape;254;p11"/>
              <p:cNvSpPr/>
              <p:nvPr/>
            </p:nvSpPr>
            <p:spPr>
              <a:xfrm>
                <a:off x="7135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8" name="Google Shape;255;p11"/>
              <p:cNvSpPr/>
              <p:nvPr/>
            </p:nvSpPr>
            <p:spPr>
              <a:xfrm>
                <a:off x="7135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9" name="Google Shape;256;p11"/>
              <p:cNvSpPr/>
              <p:nvPr/>
            </p:nvSpPr>
            <p:spPr>
              <a:xfrm>
                <a:off x="8650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0" name="Google Shape;257;p11"/>
              <p:cNvSpPr/>
              <p:nvPr/>
            </p:nvSpPr>
            <p:spPr>
              <a:xfrm>
                <a:off x="8650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1" name="Google Shape;258;p11"/>
              <p:cNvSpPr/>
              <p:nvPr/>
            </p:nvSpPr>
            <p:spPr>
              <a:xfrm>
                <a:off x="8650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2" name="Google Shape;259;p11"/>
              <p:cNvSpPr/>
              <p:nvPr/>
            </p:nvSpPr>
            <p:spPr>
              <a:xfrm>
                <a:off x="101700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3" name="Google Shape;260;p11"/>
              <p:cNvSpPr/>
              <p:nvPr/>
            </p:nvSpPr>
            <p:spPr>
              <a:xfrm>
                <a:off x="101700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4" name="Google Shape;261;p11"/>
              <p:cNvSpPr/>
              <p:nvPr/>
            </p:nvSpPr>
            <p:spPr>
              <a:xfrm>
                <a:off x="101700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5" name="Google Shape;262;p11"/>
              <p:cNvSpPr/>
              <p:nvPr/>
            </p:nvSpPr>
            <p:spPr>
              <a:xfrm>
                <a:off x="11685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6" name="Google Shape;263;p11"/>
              <p:cNvSpPr/>
              <p:nvPr/>
            </p:nvSpPr>
            <p:spPr>
              <a:xfrm>
                <a:off x="11685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7" name="Google Shape;264;p11"/>
              <p:cNvSpPr/>
              <p:nvPr/>
            </p:nvSpPr>
            <p:spPr>
              <a:xfrm>
                <a:off x="11685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8" name="Google Shape;265;p11"/>
              <p:cNvSpPr/>
              <p:nvPr/>
            </p:nvSpPr>
            <p:spPr>
              <a:xfrm>
                <a:off x="13204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59" name="Google Shape;266;p11"/>
              <p:cNvSpPr/>
              <p:nvPr/>
            </p:nvSpPr>
            <p:spPr>
              <a:xfrm>
                <a:off x="13204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0" name="Google Shape;267;p11"/>
              <p:cNvSpPr/>
              <p:nvPr/>
            </p:nvSpPr>
            <p:spPr>
              <a:xfrm>
                <a:off x="13204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1" name="Google Shape;268;p11"/>
              <p:cNvSpPr/>
              <p:nvPr/>
            </p:nvSpPr>
            <p:spPr>
              <a:xfrm>
                <a:off x="147204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2" name="Google Shape;269;p11"/>
              <p:cNvSpPr/>
              <p:nvPr/>
            </p:nvSpPr>
            <p:spPr>
              <a:xfrm>
                <a:off x="147204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3" name="Google Shape;270;p11"/>
              <p:cNvSpPr/>
              <p:nvPr/>
            </p:nvSpPr>
            <p:spPr>
              <a:xfrm>
                <a:off x="147204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4" name="Google Shape;271;p11"/>
              <p:cNvSpPr/>
              <p:nvPr/>
            </p:nvSpPr>
            <p:spPr>
              <a:xfrm>
                <a:off x="162396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5" name="Google Shape;272;p11"/>
              <p:cNvSpPr/>
              <p:nvPr/>
            </p:nvSpPr>
            <p:spPr>
              <a:xfrm>
                <a:off x="162396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6" name="Google Shape;273;p11"/>
              <p:cNvSpPr/>
              <p:nvPr/>
            </p:nvSpPr>
            <p:spPr>
              <a:xfrm>
                <a:off x="162396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7" name="Google Shape;274;p11"/>
              <p:cNvSpPr/>
              <p:nvPr/>
            </p:nvSpPr>
            <p:spPr>
              <a:xfrm>
                <a:off x="177552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8" name="Google Shape;275;p11"/>
              <p:cNvSpPr/>
              <p:nvPr/>
            </p:nvSpPr>
            <p:spPr>
              <a:xfrm>
                <a:off x="177552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9" name="Google Shape;276;p11"/>
              <p:cNvSpPr/>
              <p:nvPr/>
            </p:nvSpPr>
            <p:spPr>
              <a:xfrm>
                <a:off x="177552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0" name="Google Shape;277;p11"/>
              <p:cNvSpPr/>
              <p:nvPr/>
            </p:nvSpPr>
            <p:spPr>
              <a:xfrm>
                <a:off x="1927080" y="36828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1" name="Google Shape;278;p11"/>
              <p:cNvSpPr/>
              <p:nvPr/>
            </p:nvSpPr>
            <p:spPr>
              <a:xfrm>
                <a:off x="1927080" y="52056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2" name="Google Shape;279;p11"/>
              <p:cNvSpPr/>
              <p:nvPr/>
            </p:nvSpPr>
            <p:spPr>
              <a:xfrm>
                <a:off x="1927080" y="672840"/>
                <a:ext cx="36720" cy="367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284;p13"/>
          <p:cNvGrpSpPr/>
          <p:nvPr/>
        </p:nvGrpSpPr>
        <p:grpSpPr>
          <a:xfrm>
            <a:off x="-715680" y="-859680"/>
            <a:ext cx="10865160" cy="6073920"/>
            <a:chOff x="-715680" y="-859680"/>
            <a:chExt cx="10865160" cy="6073920"/>
          </a:xfrm>
        </p:grpSpPr>
        <p:grpSp>
          <p:nvGrpSpPr>
            <p:cNvPr id="48" name="Google Shape;285;p13"/>
            <p:cNvGrpSpPr/>
            <p:nvPr/>
          </p:nvGrpSpPr>
          <p:grpSpPr>
            <a:xfrm>
              <a:off x="-715680" y="3627720"/>
              <a:ext cx="3198600" cy="1586520"/>
              <a:chOff x="-715680" y="3627720"/>
              <a:chExt cx="3198600" cy="1586520"/>
            </a:xfrm>
          </p:grpSpPr>
          <p:sp>
            <p:nvSpPr>
              <p:cNvPr id="49" name="Google Shape;286;p13"/>
              <p:cNvSpPr/>
              <p:nvPr/>
            </p:nvSpPr>
            <p:spPr>
              <a:xfrm>
                <a:off x="-715680" y="3627720"/>
                <a:ext cx="1832040" cy="1586520"/>
              </a:xfrm>
              <a:custGeom>
                <a:avLst/>
                <a:gdLst>
                  <a:gd name="textAreaLeft" fmla="*/ 0 w 1832040"/>
                  <a:gd name="textAreaRight" fmla="*/ 1833120 w 1832040"/>
                  <a:gd name="textAreaTop" fmla="*/ 0 h 1586520"/>
                  <a:gd name="textAreaBottom" fmla="*/ 1587600 h 15865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grpSp>
            <p:nvGrpSpPr>
              <p:cNvPr id="50" name="Google Shape;287;p13"/>
              <p:cNvGrpSpPr/>
              <p:nvPr/>
            </p:nvGrpSpPr>
            <p:grpSpPr>
              <a:xfrm>
                <a:off x="434160" y="4487040"/>
                <a:ext cx="2048760" cy="235080"/>
                <a:chOff x="434160" y="4487040"/>
                <a:chExt cx="2048760" cy="235080"/>
              </a:xfrm>
            </p:grpSpPr>
            <p:sp>
              <p:nvSpPr>
                <p:cNvPr id="51" name="Google Shape;288;p13"/>
                <p:cNvSpPr/>
                <p:nvPr/>
              </p:nvSpPr>
              <p:spPr>
                <a:xfrm rot="16200000">
                  <a:off x="1428480" y="366768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0 h 2048760"/>
                    <a:gd name="textAreaBottom" fmla="*/ 2049840 h 204876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52" name="Google Shape;289;p13"/>
                <p:cNvSpPr/>
                <p:nvPr/>
              </p:nvSpPr>
              <p:spPr>
                <a:xfrm rot="16200000">
                  <a:off x="1428480" y="358020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0 h 2048760"/>
                    <a:gd name="textAreaBottom" fmla="*/ 2049840 h 204876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53" name="Google Shape;290;p13"/>
                <p:cNvSpPr/>
                <p:nvPr/>
              </p:nvSpPr>
              <p:spPr>
                <a:xfrm rot="16200000">
                  <a:off x="1428480" y="349236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0 h 2048760"/>
                    <a:gd name="textAreaBottom" fmla="*/ 2049840 h 2048760"/>
                  </a:gdLst>
                  <a:ahLst/>
                  <a:rect l="textAreaLeft" t="textAreaTop" r="textAreaRight" b="textAreaBottom"/>
                  <a:pathLst>
                    <a:path w="60960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</p:grpSp>
        </p:grpSp>
        <p:sp>
          <p:nvSpPr>
            <p:cNvPr id="54" name="Google Shape;291;p13"/>
            <p:cNvSpPr/>
            <p:nvPr/>
          </p:nvSpPr>
          <p:spPr>
            <a:xfrm>
              <a:off x="8318160" y="-859680"/>
              <a:ext cx="1831320" cy="1831320"/>
            </a:xfrm>
            <a:custGeom>
              <a:avLst/>
              <a:gdLst>
                <a:gd name="textAreaLeft" fmla="*/ 0 w 1831320"/>
                <a:gd name="textAreaRight" fmla="*/ 1832400 w 1831320"/>
                <a:gd name="textAreaTop" fmla="*/ 0 h 1831320"/>
                <a:gd name="textAreaBottom" fmla="*/ 1832400 h 1831320"/>
              </a:gdLst>
              <a:ahLst/>
              <a:rect l="textAreaLeft" t="textAreaTop" r="textAreaRight" b="textAreaBottom"/>
              <a:pathLst>
                <a:path w="438150" h="438150">
                  <a:moveTo>
                    <a:pt x="438150" y="219075"/>
                  </a:moveTo>
                  <a:cubicBezTo>
                    <a:pt x="438150" y="340067"/>
                    <a:pt x="340067" y="438150"/>
                    <a:pt x="219075" y="438150"/>
                  </a:cubicBezTo>
                  <a:cubicBezTo>
                    <a:pt x="98083" y="438150"/>
                    <a:pt x="0" y="340067"/>
                    <a:pt x="0" y="219075"/>
                  </a:cubicBezTo>
                  <a:cubicBezTo>
                    <a:pt x="0" y="98083"/>
                    <a:pt x="98083" y="0"/>
                    <a:pt x="219075" y="0"/>
                  </a:cubicBezTo>
                  <a:cubicBezTo>
                    <a:pt x="340067" y="0"/>
                    <a:pt x="438150" y="98083"/>
                    <a:pt x="438150" y="219075"/>
                  </a:cubicBezTo>
                  <a:close/>
                </a:path>
              </a:pathLst>
            </a:custGeom>
            <a:noFill/>
            <a:ln w="29050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306;p14"/>
          <p:cNvGrpSpPr/>
          <p:nvPr/>
        </p:nvGrpSpPr>
        <p:grpSpPr>
          <a:xfrm>
            <a:off x="-780840" y="-1392840"/>
            <a:ext cx="11183040" cy="6339240"/>
            <a:chOff x="-780840" y="-1392840"/>
            <a:chExt cx="11183040" cy="6339240"/>
          </a:xfrm>
        </p:grpSpPr>
        <p:grpSp>
          <p:nvGrpSpPr>
            <p:cNvPr id="58" name="Google Shape;307;p14"/>
            <p:cNvGrpSpPr/>
            <p:nvPr/>
          </p:nvGrpSpPr>
          <p:grpSpPr>
            <a:xfrm>
              <a:off x="8103600" y="-1392840"/>
              <a:ext cx="2298600" cy="2510640"/>
              <a:chOff x="8103600" y="-1392840"/>
              <a:chExt cx="2298600" cy="2510640"/>
            </a:xfrm>
          </p:grpSpPr>
          <p:sp>
            <p:nvSpPr>
              <p:cNvPr id="59" name="Google Shape;308;p14"/>
              <p:cNvSpPr/>
              <p:nvPr/>
            </p:nvSpPr>
            <p:spPr>
              <a:xfrm rot="16200000">
                <a:off x="7997040" y="-364320"/>
                <a:ext cx="1588680" cy="1375920"/>
              </a:xfrm>
              <a:custGeom>
                <a:avLst/>
                <a:gdLst>
                  <a:gd name="textAreaLeft" fmla="*/ 0 w 1588680"/>
                  <a:gd name="textAreaRight" fmla="*/ 1589760 w 1588680"/>
                  <a:gd name="textAreaTop" fmla="*/ 0 h 1375920"/>
                  <a:gd name="textAreaBottom" fmla="*/ 1377000 h 13759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0" name="Google Shape;309;p14"/>
              <p:cNvSpPr/>
              <p:nvPr/>
            </p:nvSpPr>
            <p:spPr>
              <a:xfrm>
                <a:off x="8570520" y="-139284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61" name="Google Shape;310;p14"/>
            <p:cNvGrpSpPr/>
            <p:nvPr/>
          </p:nvGrpSpPr>
          <p:grpSpPr>
            <a:xfrm>
              <a:off x="-780840" y="4002120"/>
              <a:ext cx="1162440" cy="944280"/>
              <a:chOff x="-780840" y="4002120"/>
              <a:chExt cx="1162440" cy="944280"/>
            </a:xfrm>
          </p:grpSpPr>
          <p:sp>
            <p:nvSpPr>
              <p:cNvPr id="62" name="Google Shape;311;p14"/>
              <p:cNvSpPr/>
              <p:nvPr/>
            </p:nvSpPr>
            <p:spPr>
              <a:xfrm>
                <a:off x="-780840" y="40021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3" name="Google Shape;312;p14"/>
              <p:cNvSpPr/>
              <p:nvPr/>
            </p:nvSpPr>
            <p:spPr>
              <a:xfrm>
                <a:off x="-780840" y="41475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4" name="Google Shape;313;p14"/>
              <p:cNvSpPr/>
              <p:nvPr/>
            </p:nvSpPr>
            <p:spPr>
              <a:xfrm>
                <a:off x="-780840" y="429300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5" name="Google Shape;314;p14"/>
              <p:cNvSpPr/>
              <p:nvPr/>
            </p:nvSpPr>
            <p:spPr>
              <a:xfrm>
                <a:off x="-780840" y="443844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6" name="Google Shape;315;p14"/>
              <p:cNvSpPr/>
              <p:nvPr/>
            </p:nvSpPr>
            <p:spPr>
              <a:xfrm>
                <a:off x="-780840" y="458388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7" name="Google Shape;316;p14"/>
              <p:cNvSpPr/>
              <p:nvPr/>
            </p:nvSpPr>
            <p:spPr>
              <a:xfrm>
                <a:off x="-780840" y="472932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8" name="Google Shape;317;p14"/>
              <p:cNvSpPr/>
              <p:nvPr/>
            </p:nvSpPr>
            <p:spPr>
              <a:xfrm>
                <a:off x="-780840" y="4874760"/>
                <a:ext cx="1162440" cy="71640"/>
              </a:xfrm>
              <a:custGeom>
                <a:avLst/>
                <a:gdLst>
                  <a:gd name="textAreaLeft" fmla="*/ 0 w 1162440"/>
                  <a:gd name="textAreaRight" fmla="*/ 1163520 w 1162440"/>
                  <a:gd name="textAreaTop" fmla="*/ 0 h 71640"/>
                  <a:gd name="textAreaBottom" fmla="*/ 72720 h 7164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320;p15"/>
          <p:cNvSpPr/>
          <p:nvPr/>
        </p:nvSpPr>
        <p:spPr>
          <a:xfrm>
            <a:off x="-775800" y="-707400"/>
            <a:ext cx="1831320" cy="1831320"/>
          </a:xfrm>
          <a:custGeom>
            <a:avLst/>
            <a:gdLst>
              <a:gd name="textAreaLeft" fmla="*/ 0 w 1831320"/>
              <a:gd name="textAreaRight" fmla="*/ 1832400 w 1831320"/>
              <a:gd name="textAreaTop" fmla="*/ 0 h 1831320"/>
              <a:gd name="textAreaBottom" fmla="*/ 1832400 h 1831320"/>
            </a:gdLst>
            <a:ahLst/>
            <a:rect l="textAreaLeft" t="textAreaTop" r="textAreaRight" b="textAreaBottom"/>
            <a:pathLst>
              <a:path w="438150" h="438150">
                <a:moveTo>
                  <a:pt x="438150" y="219075"/>
                </a:moveTo>
                <a:cubicBezTo>
                  <a:pt x="438150" y="340067"/>
                  <a:pt x="340067" y="438150"/>
                  <a:pt x="219075" y="438150"/>
                </a:cubicBezTo>
                <a:cubicBezTo>
                  <a:pt x="98083" y="438150"/>
                  <a:pt x="0" y="340067"/>
                  <a:pt x="0" y="219075"/>
                </a:cubicBezTo>
                <a:cubicBezTo>
                  <a:pt x="0" y="98083"/>
                  <a:pt x="98083" y="0"/>
                  <a:pt x="219075" y="0"/>
                </a:cubicBezTo>
                <a:cubicBezTo>
                  <a:pt x="340067" y="0"/>
                  <a:pt x="438150" y="98083"/>
                  <a:pt x="438150" y="219075"/>
                </a:cubicBezTo>
                <a:close/>
              </a:path>
            </a:pathLst>
          </a:custGeom>
          <a:noFill/>
          <a:ln w="2905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327;p17"/>
          <p:cNvGrpSpPr/>
          <p:nvPr/>
        </p:nvGrpSpPr>
        <p:grpSpPr>
          <a:xfrm>
            <a:off x="-1384200" y="0"/>
            <a:ext cx="11638440" cy="5442840"/>
            <a:chOff x="-1384200" y="0"/>
            <a:chExt cx="11638440" cy="5442840"/>
          </a:xfrm>
        </p:grpSpPr>
        <p:grpSp>
          <p:nvGrpSpPr>
            <p:cNvPr id="75" name="Google Shape;328;p17"/>
            <p:cNvGrpSpPr/>
            <p:nvPr/>
          </p:nvGrpSpPr>
          <p:grpSpPr>
            <a:xfrm>
              <a:off x="7057800" y="3856320"/>
              <a:ext cx="3196440" cy="1586520"/>
              <a:chOff x="7057800" y="3856320"/>
              <a:chExt cx="3196440" cy="1586520"/>
            </a:xfrm>
          </p:grpSpPr>
          <p:sp>
            <p:nvSpPr>
              <p:cNvPr id="76" name="Google Shape;329;p17"/>
              <p:cNvSpPr/>
              <p:nvPr/>
            </p:nvSpPr>
            <p:spPr>
              <a:xfrm flipH="1">
                <a:off x="8421840" y="3856320"/>
                <a:ext cx="1832040" cy="1586520"/>
              </a:xfrm>
              <a:custGeom>
                <a:avLst/>
                <a:gdLst>
                  <a:gd name="textAreaLeft" fmla="*/ -720 w 1832040"/>
                  <a:gd name="textAreaRight" fmla="*/ 1832400 w 1832040"/>
                  <a:gd name="textAreaTop" fmla="*/ 0 h 1586520"/>
                  <a:gd name="textAreaBottom" fmla="*/ 1587600 h 158652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grpSp>
            <p:nvGrpSpPr>
              <p:cNvPr id="77" name="Google Shape;330;p17"/>
              <p:cNvGrpSpPr/>
              <p:nvPr/>
            </p:nvGrpSpPr>
            <p:grpSpPr>
              <a:xfrm>
                <a:off x="7057800" y="4713840"/>
                <a:ext cx="2048760" cy="235080"/>
                <a:chOff x="7057800" y="4713840"/>
                <a:chExt cx="2048760" cy="235080"/>
              </a:xfrm>
            </p:grpSpPr>
            <p:sp>
              <p:nvSpPr>
                <p:cNvPr id="78" name="Google Shape;331;p17"/>
                <p:cNvSpPr/>
                <p:nvPr/>
              </p:nvSpPr>
              <p:spPr>
                <a:xfrm flipV="1" rot="16200000">
                  <a:off x="8052120" y="389448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-720 h 2048760"/>
                    <a:gd name="textAreaBottom" fmla="*/ 2049120 h 204876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79" name="Google Shape;332;p17"/>
                <p:cNvSpPr/>
                <p:nvPr/>
              </p:nvSpPr>
              <p:spPr>
                <a:xfrm flipV="1" rot="16200000">
                  <a:off x="8052120" y="380664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-720 h 2048760"/>
                    <a:gd name="textAreaBottom" fmla="*/ 2049120 h 204876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80" name="Google Shape;333;p17"/>
                <p:cNvSpPr/>
                <p:nvPr/>
              </p:nvSpPr>
              <p:spPr>
                <a:xfrm flipV="1" rot="16200000">
                  <a:off x="8052120" y="3719160"/>
                  <a:ext cx="59760" cy="2048760"/>
                </a:xfrm>
                <a:custGeom>
                  <a:avLst/>
                  <a:gdLst>
                    <a:gd name="textAreaLeft" fmla="*/ 0 w 59760"/>
                    <a:gd name="textAreaRight" fmla="*/ 60840 w 59760"/>
                    <a:gd name="textAreaTop" fmla="*/ -720 h 2048760"/>
                    <a:gd name="textAreaBottom" fmla="*/ 2049120 h 2048760"/>
                  </a:gdLst>
                  <a:ahLst/>
                  <a:rect l="textAreaLeft" t="textAreaTop" r="textAreaRight" b="textAreaBottom"/>
                  <a:pathLst>
                    <a:path w="60960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</p:grpSp>
        </p:grpSp>
        <p:grpSp>
          <p:nvGrpSpPr>
            <p:cNvPr id="81" name="Google Shape;334;p17"/>
            <p:cNvGrpSpPr/>
            <p:nvPr/>
          </p:nvGrpSpPr>
          <p:grpSpPr>
            <a:xfrm>
              <a:off x="-1384200" y="0"/>
              <a:ext cx="1833480" cy="2304720"/>
              <a:chOff x="-1384200" y="0"/>
              <a:chExt cx="1833480" cy="2304720"/>
            </a:xfrm>
          </p:grpSpPr>
          <p:sp>
            <p:nvSpPr>
              <p:cNvPr id="82" name="Google Shape;335;p17"/>
              <p:cNvSpPr/>
              <p:nvPr/>
            </p:nvSpPr>
            <p:spPr>
              <a:xfrm>
                <a:off x="-650160" y="159120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83" name="Google Shape;336;p17"/>
              <p:cNvSpPr/>
              <p:nvPr/>
            </p:nvSpPr>
            <p:spPr>
              <a:xfrm>
                <a:off x="-1384200" y="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965834" h="965834">
                    <a:moveTo>
                      <a:pt x="965835" y="482917"/>
                    </a:moveTo>
                    <a:cubicBezTo>
                      <a:pt x="965835" y="749618"/>
                      <a:pt x="749618" y="965835"/>
                      <a:pt x="482918" y="965835"/>
                    </a:cubicBezTo>
                    <a:cubicBezTo>
                      <a:pt x="216217" y="965835"/>
                      <a:pt x="0" y="749618"/>
                      <a:pt x="0" y="482917"/>
                    </a:cubicBezTo>
                    <a:cubicBezTo>
                      <a:pt x="0" y="216217"/>
                      <a:pt x="216217" y="0"/>
                      <a:pt x="482918" y="0"/>
                    </a:cubicBezTo>
                    <a:cubicBezTo>
                      <a:pt x="749618" y="0"/>
                      <a:pt x="965835" y="216217"/>
                      <a:pt x="965835" y="48291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345;p18"/>
          <p:cNvGrpSpPr/>
          <p:nvPr/>
        </p:nvGrpSpPr>
        <p:grpSpPr>
          <a:xfrm>
            <a:off x="-928080" y="343800"/>
            <a:ext cx="10310400" cy="5715720"/>
            <a:chOff x="-928080" y="343800"/>
            <a:chExt cx="10310400" cy="5715720"/>
          </a:xfrm>
        </p:grpSpPr>
        <p:sp>
          <p:nvSpPr>
            <p:cNvPr id="87" name="Google Shape;346;p18"/>
            <p:cNvSpPr/>
            <p:nvPr/>
          </p:nvSpPr>
          <p:spPr>
            <a:xfrm>
              <a:off x="8390520" y="343800"/>
              <a:ext cx="991800" cy="378720"/>
            </a:xfrm>
            <a:custGeom>
              <a:avLst/>
              <a:gdLst>
                <a:gd name="textAreaLeft" fmla="*/ 0 w 991800"/>
                <a:gd name="textAreaRight" fmla="*/ 992880 w 9918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771144" h="294894">
                  <a:moveTo>
                    <a:pt x="0" y="0"/>
                  </a:moveTo>
                  <a:lnTo>
                    <a:pt x="771144" y="0"/>
                  </a:lnTo>
                  <a:lnTo>
                    <a:pt x="771144" y="294894"/>
                  </a:lnTo>
                  <a:lnTo>
                    <a:pt x="0" y="294894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" name="Google Shape;347;p18"/>
            <p:cNvSpPr/>
            <p:nvPr/>
          </p:nvSpPr>
          <p:spPr>
            <a:xfrm>
              <a:off x="-928080" y="4228200"/>
              <a:ext cx="1831320" cy="1831320"/>
            </a:xfrm>
            <a:custGeom>
              <a:avLst/>
              <a:gdLst>
                <a:gd name="textAreaLeft" fmla="*/ 0 w 1831320"/>
                <a:gd name="textAreaRight" fmla="*/ 1832400 w 1831320"/>
                <a:gd name="textAreaTop" fmla="*/ 0 h 1831320"/>
                <a:gd name="textAreaBottom" fmla="*/ 1832400 h 1831320"/>
              </a:gdLst>
              <a:ahLst/>
              <a:rect l="textAreaLeft" t="textAreaTop" r="textAreaRight" b="textAreaBottom"/>
              <a:pathLst>
                <a:path w="523874" h="523875">
                  <a:moveTo>
                    <a:pt x="523875" y="261937"/>
                  </a:moveTo>
                  <a:cubicBezTo>
                    <a:pt x="523875" y="406602"/>
                    <a:pt x="406602" y="523875"/>
                    <a:pt x="261937" y="523875"/>
                  </a:cubicBezTo>
                  <a:cubicBezTo>
                    <a:pt x="117273" y="523875"/>
                    <a:pt x="0" y="406602"/>
                    <a:pt x="0" y="261937"/>
                  </a:cubicBezTo>
                  <a:cubicBezTo>
                    <a:pt x="0" y="117273"/>
                    <a:pt x="117273" y="0"/>
                    <a:pt x="261937" y="0"/>
                  </a:cubicBezTo>
                  <a:cubicBezTo>
                    <a:pt x="406602" y="0"/>
                    <a:pt x="523875" y="117273"/>
                    <a:pt x="523875" y="26193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358;p19"/>
          <p:cNvGrpSpPr/>
          <p:nvPr/>
        </p:nvGrpSpPr>
        <p:grpSpPr>
          <a:xfrm>
            <a:off x="-752400" y="87480"/>
            <a:ext cx="11482200" cy="5486760"/>
            <a:chOff x="-752400" y="87480"/>
            <a:chExt cx="11482200" cy="5486760"/>
          </a:xfrm>
        </p:grpSpPr>
        <p:grpSp>
          <p:nvGrpSpPr>
            <p:cNvPr id="92" name="Google Shape;359;p19"/>
            <p:cNvGrpSpPr/>
            <p:nvPr/>
          </p:nvGrpSpPr>
          <p:grpSpPr>
            <a:xfrm>
              <a:off x="8425080" y="3740400"/>
              <a:ext cx="2304720" cy="1833840"/>
              <a:chOff x="8425080" y="3740400"/>
              <a:chExt cx="2304720" cy="1833840"/>
            </a:xfrm>
          </p:grpSpPr>
          <p:sp>
            <p:nvSpPr>
              <p:cNvPr id="93" name="Google Shape;360;p19"/>
              <p:cNvSpPr/>
              <p:nvPr/>
            </p:nvSpPr>
            <p:spPr>
              <a:xfrm rot="5400000">
                <a:off x="8232120" y="4667760"/>
                <a:ext cx="1099440" cy="713520"/>
              </a:xfrm>
              <a:custGeom>
                <a:avLst/>
                <a:gdLst>
                  <a:gd name="textAreaLeft" fmla="*/ 0 w 1099440"/>
                  <a:gd name="textAreaRight" fmla="*/ 1100520 w 1099440"/>
                  <a:gd name="textAreaTop" fmla="*/ 0 h 713520"/>
                  <a:gd name="textAreaBottom" fmla="*/ 714600 h 71352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4" name="Google Shape;361;p19"/>
              <p:cNvSpPr/>
              <p:nvPr/>
            </p:nvSpPr>
            <p:spPr>
              <a:xfrm rot="5400000">
                <a:off x="8898120" y="3740400"/>
                <a:ext cx="1831680" cy="1831680"/>
              </a:xfrm>
              <a:custGeom>
                <a:avLst/>
                <a:gdLst>
                  <a:gd name="textAreaLeft" fmla="*/ 0 w 1831680"/>
                  <a:gd name="textAreaRight" fmla="*/ 1832760 w 1831680"/>
                  <a:gd name="textAreaTop" fmla="*/ 0 h 1831680"/>
                  <a:gd name="textAreaBottom" fmla="*/ 1832760 h 1831680"/>
                </a:gdLst>
                <a:ahLst/>
                <a:rect l="textAreaLeft" t="textAreaTop" r="textAreaRight" b="textAreaBottom"/>
                <a:pathLst>
                  <a:path w="965834" h="965834">
                    <a:moveTo>
                      <a:pt x="965835" y="482917"/>
                    </a:moveTo>
                    <a:cubicBezTo>
                      <a:pt x="965835" y="749618"/>
                      <a:pt x="749618" y="965835"/>
                      <a:pt x="482918" y="965835"/>
                    </a:cubicBezTo>
                    <a:cubicBezTo>
                      <a:pt x="216217" y="965835"/>
                      <a:pt x="0" y="749618"/>
                      <a:pt x="0" y="482917"/>
                    </a:cubicBezTo>
                    <a:cubicBezTo>
                      <a:pt x="0" y="216217"/>
                      <a:pt x="216217" y="0"/>
                      <a:pt x="482918" y="0"/>
                    </a:cubicBezTo>
                    <a:cubicBezTo>
                      <a:pt x="749618" y="0"/>
                      <a:pt x="965835" y="216217"/>
                      <a:pt x="965835" y="48291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95" name="Google Shape;362;p19"/>
            <p:cNvGrpSpPr/>
            <p:nvPr/>
          </p:nvGrpSpPr>
          <p:grpSpPr>
            <a:xfrm>
              <a:off x="-752400" y="87480"/>
              <a:ext cx="2048760" cy="235080"/>
              <a:chOff x="-752400" y="87480"/>
              <a:chExt cx="2048760" cy="235080"/>
            </a:xfrm>
          </p:grpSpPr>
          <p:sp>
            <p:nvSpPr>
              <p:cNvPr id="96" name="Google Shape;363;p19"/>
              <p:cNvSpPr/>
              <p:nvPr/>
            </p:nvSpPr>
            <p:spPr>
              <a:xfrm rot="16200000">
                <a:off x="241920" y="-7315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7" name="Google Shape;364;p19"/>
              <p:cNvSpPr/>
              <p:nvPr/>
            </p:nvSpPr>
            <p:spPr>
              <a:xfrm rot="16200000">
                <a:off x="241920" y="-81900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8" name="Google Shape;365;p19"/>
              <p:cNvSpPr/>
              <p:nvPr/>
            </p:nvSpPr>
            <p:spPr>
              <a:xfrm rot="16200000">
                <a:off x="241920" y="-9068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865800" y="1175400"/>
            <a:ext cx="5112000" cy="18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5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Dry fruit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865800" y="3200760"/>
            <a:ext cx="4666320" cy="461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Bahnschrift"/>
                <a:ea typeface="Inter"/>
              </a:rPr>
              <a:t>Application de vente de fruits séchés et confits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Bahnschrift"/>
                <a:ea typeface="Inter"/>
              </a:rPr>
              <a:t>Jury : Mme RABE-HARINORO Amboara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14;p30"/>
          <p:cNvGrpSpPr/>
          <p:nvPr/>
        </p:nvGrpSpPr>
        <p:grpSpPr>
          <a:xfrm>
            <a:off x="331560" y="1971720"/>
            <a:ext cx="2404800" cy="2555280"/>
            <a:chOff x="331560" y="1971720"/>
            <a:chExt cx="2404800" cy="2555280"/>
          </a:xfrm>
        </p:grpSpPr>
        <p:sp>
          <p:nvSpPr>
            <p:cNvPr id="621" name="Google Shape;615;p30"/>
            <p:cNvSpPr/>
            <p:nvPr/>
          </p:nvSpPr>
          <p:spPr>
            <a:xfrm flipH="1">
              <a:off x="331560" y="19717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2" name="Google Shape;616;p30"/>
            <p:cNvSpPr/>
            <p:nvPr/>
          </p:nvSpPr>
          <p:spPr>
            <a:xfrm flipH="1">
              <a:off x="331560" y="22723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3" name="Google Shape;617;p30"/>
            <p:cNvSpPr/>
            <p:nvPr/>
          </p:nvSpPr>
          <p:spPr>
            <a:xfrm flipH="1">
              <a:off x="331560" y="25729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4" name="Google Shape;618;p30"/>
            <p:cNvSpPr/>
            <p:nvPr/>
          </p:nvSpPr>
          <p:spPr>
            <a:xfrm flipH="1">
              <a:off x="331560" y="28738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5" name="Google Shape;619;p30"/>
            <p:cNvSpPr/>
            <p:nvPr/>
          </p:nvSpPr>
          <p:spPr>
            <a:xfrm flipH="1">
              <a:off x="331560" y="31744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6" name="Google Shape;620;p30"/>
            <p:cNvSpPr/>
            <p:nvPr/>
          </p:nvSpPr>
          <p:spPr>
            <a:xfrm flipH="1">
              <a:off x="331560" y="34754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7" name="Google Shape;621;p30"/>
            <p:cNvSpPr/>
            <p:nvPr/>
          </p:nvSpPr>
          <p:spPr>
            <a:xfrm flipH="1">
              <a:off x="331560" y="37760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8" name="Google Shape;622;p30"/>
            <p:cNvSpPr/>
            <p:nvPr/>
          </p:nvSpPr>
          <p:spPr>
            <a:xfrm flipH="1">
              <a:off x="331560" y="40766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29" name="Google Shape;623;p30"/>
            <p:cNvSpPr/>
            <p:nvPr/>
          </p:nvSpPr>
          <p:spPr>
            <a:xfrm flipH="1">
              <a:off x="331560" y="437760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352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Choix de Technologie 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1640" cy="840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03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2" name="Google Shape;627;p30"/>
          <p:cNvGrpSpPr/>
          <p:nvPr/>
        </p:nvGrpSpPr>
        <p:grpSpPr>
          <a:xfrm>
            <a:off x="3294000" y="-667800"/>
            <a:ext cx="3198600" cy="1586520"/>
            <a:chOff x="3294000" y="-667800"/>
            <a:chExt cx="3198600" cy="1586520"/>
          </a:xfrm>
        </p:grpSpPr>
        <p:sp>
          <p:nvSpPr>
            <p:cNvPr id="633" name="Google Shape;628;p30"/>
            <p:cNvSpPr/>
            <p:nvPr/>
          </p:nvSpPr>
          <p:spPr>
            <a:xfrm>
              <a:off x="3294000" y="-66780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634" name="Google Shape;629;p30"/>
            <p:cNvGrpSpPr/>
            <p:nvPr/>
          </p:nvGrpSpPr>
          <p:grpSpPr>
            <a:xfrm>
              <a:off x="4443840" y="192600"/>
              <a:ext cx="2048760" cy="234720"/>
              <a:chOff x="4443840" y="192600"/>
              <a:chExt cx="2048760" cy="234720"/>
            </a:xfrm>
          </p:grpSpPr>
          <p:sp>
            <p:nvSpPr>
              <p:cNvPr id="635" name="Google Shape;630;p30"/>
              <p:cNvSpPr/>
              <p:nvPr/>
            </p:nvSpPr>
            <p:spPr>
              <a:xfrm rot="16200000">
                <a:off x="5438160" y="-6267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36" name="Google Shape;631;p30"/>
              <p:cNvSpPr/>
              <p:nvPr/>
            </p:nvSpPr>
            <p:spPr>
              <a:xfrm rot="16200000">
                <a:off x="5438160" y="-7142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37" name="Google Shape;632;p30"/>
              <p:cNvSpPr/>
              <p:nvPr/>
            </p:nvSpPr>
            <p:spPr>
              <a:xfrm rot="16200000">
                <a:off x="5438160" y="-8017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638" name="Espace réservé pour une image  2" descr=""/>
          <p:cNvPicPr/>
          <p:nvPr/>
        </p:nvPicPr>
        <p:blipFill>
          <a:blip r:embed="rId1"/>
          <a:srcRect l="16877" t="0" r="16877" b="0"/>
          <a:stretch/>
        </p:blipFill>
        <p:spPr>
          <a:xfrm>
            <a:off x="713160" y="1168200"/>
            <a:ext cx="278604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ubTitle"/>
          </p:nvPr>
        </p:nvSpPr>
        <p:spPr>
          <a:xfrm>
            <a:off x="1234800" y="3212280"/>
            <a:ext cx="2847240" cy="37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PostgreSQL 15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Choix de Technologie 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ubTitle"/>
          </p:nvPr>
        </p:nvSpPr>
        <p:spPr>
          <a:xfrm>
            <a:off x="1234800" y="1825200"/>
            <a:ext cx="2847240" cy="10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 et Fiabilité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Simplicité et Flexibilité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Courbe d’Apprentissage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subTitle"/>
          </p:nvPr>
        </p:nvSpPr>
        <p:spPr>
          <a:xfrm>
            <a:off x="5061240" y="1825200"/>
            <a:ext cx="2847240" cy="10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Compatibilité avec l'Application Existante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Simplicité et Efficacité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5"/>
          <p:cNvSpPr>
            <a:spLocks noGrp="1"/>
          </p:cNvSpPr>
          <p:nvPr>
            <p:ph type="subTitle"/>
          </p:nvPr>
        </p:nvSpPr>
        <p:spPr>
          <a:xfrm>
            <a:off x="1234800" y="3485520"/>
            <a:ext cx="2847240" cy="10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Fonctionnalités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 et Support à Long Terme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Performance et Évolutivité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6"/>
          <p:cNvSpPr>
            <a:spLocks noGrp="1"/>
          </p:cNvSpPr>
          <p:nvPr>
            <p:ph type="subTitle"/>
          </p:nvPr>
        </p:nvSpPr>
        <p:spPr>
          <a:xfrm>
            <a:off x="5061240" y="3485520"/>
            <a:ext cx="2847240" cy="10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Familiarité et Expertise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Double Liaison des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Composants Réutilisables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7"/>
          <p:cNvSpPr>
            <a:spLocks noGrp="1"/>
          </p:cNvSpPr>
          <p:nvPr>
            <p:ph type="subTitle"/>
          </p:nvPr>
        </p:nvSpPr>
        <p:spPr>
          <a:xfrm>
            <a:off x="1234800" y="1551600"/>
            <a:ext cx="2847240" cy="37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CodeIgniter 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8"/>
          <p:cNvSpPr>
            <a:spLocks noGrp="1"/>
          </p:cNvSpPr>
          <p:nvPr>
            <p:ph type="subTitle"/>
          </p:nvPr>
        </p:nvSpPr>
        <p:spPr>
          <a:xfrm>
            <a:off x="5061240" y="1551600"/>
            <a:ext cx="2847240" cy="37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Bootstrap 3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9"/>
          <p:cNvSpPr>
            <a:spLocks noGrp="1"/>
          </p:cNvSpPr>
          <p:nvPr>
            <p:ph type="subTitle"/>
          </p:nvPr>
        </p:nvSpPr>
        <p:spPr>
          <a:xfrm>
            <a:off x="5061240" y="3212280"/>
            <a:ext cx="2847240" cy="37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AngularJS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Google Shape;720;p33"/>
          <p:cNvSpPr/>
          <p:nvPr/>
        </p:nvSpPr>
        <p:spPr>
          <a:xfrm>
            <a:off x="7478280" y="106200"/>
            <a:ext cx="1338120" cy="955440"/>
          </a:xfrm>
          <a:custGeom>
            <a:avLst/>
            <a:gdLst>
              <a:gd name="textAreaLeft" fmla="*/ 0 w 1338120"/>
              <a:gd name="textAreaRight" fmla="*/ 1339200 w 1338120"/>
              <a:gd name="textAreaTop" fmla="*/ 0 h 955440"/>
              <a:gd name="textAreaBottom" fmla="*/ 956520 h 955440"/>
            </a:gdLst>
            <a:ahLst/>
            <a:rect l="textAreaLeft" t="textAreaTop" r="textAreaRight" b="textAreaBottom"/>
            <a:pathLst>
              <a:path w="1040130" h="742950">
                <a:moveTo>
                  <a:pt x="0" y="0"/>
                </a:moveTo>
                <a:lnTo>
                  <a:pt x="1040130" y="0"/>
                </a:lnTo>
                <a:lnTo>
                  <a:pt x="1040130" y="742950"/>
                </a:lnTo>
                <a:lnTo>
                  <a:pt x="0" y="742950"/>
                </a:lnTo>
                <a:close/>
              </a:path>
            </a:pathLst>
          </a:custGeom>
          <a:noFill/>
          <a:ln w="28575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Bahnschrift"/>
              <a:ea typeface="Calibri"/>
            </a:endParaRPr>
          </a:p>
        </p:txBody>
      </p:sp>
      <p:pic>
        <p:nvPicPr>
          <p:cNvPr id="649" name="Image 1" descr=""/>
          <p:cNvPicPr/>
          <p:nvPr/>
        </p:nvPicPr>
        <p:blipFill>
          <a:blip r:embed="rId1"/>
          <a:stretch/>
        </p:blipFill>
        <p:spPr>
          <a:xfrm>
            <a:off x="2719800" y="1364400"/>
            <a:ext cx="499320" cy="499320"/>
          </a:xfrm>
          <a:prstGeom prst="rect">
            <a:avLst/>
          </a:prstGeom>
          <a:ln w="0">
            <a:noFill/>
          </a:ln>
        </p:spPr>
      </p:pic>
      <p:pic>
        <p:nvPicPr>
          <p:cNvPr id="650" name="Image 2" descr=""/>
          <p:cNvPicPr/>
          <p:nvPr/>
        </p:nvPicPr>
        <p:blipFill>
          <a:blip r:embed="rId2"/>
          <a:stretch/>
        </p:blipFill>
        <p:spPr>
          <a:xfrm>
            <a:off x="6485400" y="1413720"/>
            <a:ext cx="410040" cy="410040"/>
          </a:xfrm>
          <a:prstGeom prst="rect">
            <a:avLst/>
          </a:prstGeom>
          <a:ln w="0">
            <a:noFill/>
          </a:ln>
        </p:spPr>
      </p:pic>
      <p:pic>
        <p:nvPicPr>
          <p:cNvPr id="651" name="Image 3" descr=""/>
          <p:cNvPicPr/>
          <p:nvPr/>
        </p:nvPicPr>
        <p:blipFill>
          <a:blip r:embed="rId3"/>
          <a:stretch/>
        </p:blipFill>
        <p:spPr>
          <a:xfrm>
            <a:off x="3031200" y="321228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52" name="Image 4" descr=""/>
          <p:cNvPicPr/>
          <p:nvPr/>
        </p:nvPicPr>
        <p:blipFill>
          <a:blip r:embed="rId4"/>
          <a:stretch/>
        </p:blipFill>
        <p:spPr>
          <a:xfrm>
            <a:off x="6308280" y="3157560"/>
            <a:ext cx="381600" cy="3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14;p30"/>
          <p:cNvGrpSpPr/>
          <p:nvPr/>
        </p:nvGrpSpPr>
        <p:grpSpPr>
          <a:xfrm>
            <a:off x="331560" y="1971720"/>
            <a:ext cx="2404800" cy="2555280"/>
            <a:chOff x="331560" y="1971720"/>
            <a:chExt cx="2404800" cy="2555280"/>
          </a:xfrm>
        </p:grpSpPr>
        <p:sp>
          <p:nvSpPr>
            <p:cNvPr id="654" name="Google Shape;615;p30"/>
            <p:cNvSpPr/>
            <p:nvPr/>
          </p:nvSpPr>
          <p:spPr>
            <a:xfrm flipH="1">
              <a:off x="331560" y="19717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5" name="Google Shape;616;p30"/>
            <p:cNvSpPr/>
            <p:nvPr/>
          </p:nvSpPr>
          <p:spPr>
            <a:xfrm flipH="1">
              <a:off x="331560" y="22723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6" name="Google Shape;617;p30"/>
            <p:cNvSpPr/>
            <p:nvPr/>
          </p:nvSpPr>
          <p:spPr>
            <a:xfrm flipH="1">
              <a:off x="331560" y="25729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7" name="Google Shape;618;p30"/>
            <p:cNvSpPr/>
            <p:nvPr/>
          </p:nvSpPr>
          <p:spPr>
            <a:xfrm flipH="1">
              <a:off x="331560" y="28738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8" name="Google Shape;619;p30"/>
            <p:cNvSpPr/>
            <p:nvPr/>
          </p:nvSpPr>
          <p:spPr>
            <a:xfrm flipH="1">
              <a:off x="331560" y="31744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9" name="Google Shape;620;p30"/>
            <p:cNvSpPr/>
            <p:nvPr/>
          </p:nvSpPr>
          <p:spPr>
            <a:xfrm flipH="1">
              <a:off x="331560" y="34754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60" name="Google Shape;621;p30"/>
            <p:cNvSpPr/>
            <p:nvPr/>
          </p:nvSpPr>
          <p:spPr>
            <a:xfrm flipH="1">
              <a:off x="331560" y="37760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61" name="Google Shape;622;p30"/>
            <p:cNvSpPr/>
            <p:nvPr/>
          </p:nvSpPr>
          <p:spPr>
            <a:xfrm flipH="1">
              <a:off x="331560" y="40766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62" name="Google Shape;623;p30"/>
            <p:cNvSpPr/>
            <p:nvPr/>
          </p:nvSpPr>
          <p:spPr>
            <a:xfrm flipH="1">
              <a:off x="331560" y="437760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352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Conception &amp; Planning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1640" cy="840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04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5" name="Google Shape;627;p30"/>
          <p:cNvGrpSpPr/>
          <p:nvPr/>
        </p:nvGrpSpPr>
        <p:grpSpPr>
          <a:xfrm>
            <a:off x="3294000" y="-667800"/>
            <a:ext cx="3198600" cy="1586520"/>
            <a:chOff x="3294000" y="-667800"/>
            <a:chExt cx="3198600" cy="1586520"/>
          </a:xfrm>
        </p:grpSpPr>
        <p:sp>
          <p:nvSpPr>
            <p:cNvPr id="666" name="Google Shape;628;p30"/>
            <p:cNvSpPr/>
            <p:nvPr/>
          </p:nvSpPr>
          <p:spPr>
            <a:xfrm>
              <a:off x="3294000" y="-66780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667" name="Google Shape;629;p30"/>
            <p:cNvGrpSpPr/>
            <p:nvPr/>
          </p:nvGrpSpPr>
          <p:grpSpPr>
            <a:xfrm>
              <a:off x="4443840" y="192600"/>
              <a:ext cx="2048760" cy="234720"/>
              <a:chOff x="4443840" y="192600"/>
              <a:chExt cx="2048760" cy="234720"/>
            </a:xfrm>
          </p:grpSpPr>
          <p:sp>
            <p:nvSpPr>
              <p:cNvPr id="668" name="Google Shape;630;p30"/>
              <p:cNvSpPr/>
              <p:nvPr/>
            </p:nvSpPr>
            <p:spPr>
              <a:xfrm rot="16200000">
                <a:off x="5438160" y="-6267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69" name="Google Shape;631;p30"/>
              <p:cNvSpPr/>
              <p:nvPr/>
            </p:nvSpPr>
            <p:spPr>
              <a:xfrm rot="16200000">
                <a:off x="5438160" y="-7142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70" name="Google Shape;632;p30"/>
              <p:cNvSpPr/>
              <p:nvPr/>
            </p:nvSpPr>
            <p:spPr>
              <a:xfrm rot="16200000">
                <a:off x="5438160" y="-8017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671" name="Espace réservé pour une image  2" descr=""/>
          <p:cNvPicPr/>
          <p:nvPr/>
        </p:nvPicPr>
        <p:blipFill>
          <a:blip r:embed="rId1"/>
          <a:srcRect l="6497" t="0" r="6497" b="0"/>
          <a:stretch/>
        </p:blipFill>
        <p:spPr>
          <a:xfrm>
            <a:off x="713160" y="1168200"/>
            <a:ext cx="278604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Conception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863;p43"/>
          <p:cNvSpPr/>
          <p:nvPr/>
        </p:nvSpPr>
        <p:spPr>
          <a:xfrm>
            <a:off x="3819600" y="1058040"/>
            <a:ext cx="1342440" cy="369720"/>
          </a:xfrm>
          <a:prstGeom prst="rect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CAT_PRODUCT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Google Shape;861;p43"/>
          <p:cNvSpPr/>
          <p:nvPr/>
        </p:nvSpPr>
        <p:spPr>
          <a:xfrm>
            <a:off x="5712120" y="1058040"/>
            <a:ext cx="1342440" cy="369720"/>
          </a:xfrm>
          <a:prstGeom prst="rect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CAT_FRUIT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Google Shape;863;p43"/>
          <p:cNvSpPr/>
          <p:nvPr/>
        </p:nvSpPr>
        <p:spPr>
          <a:xfrm>
            <a:off x="7234560" y="316584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DETAIL_MOVEMENT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Google Shape;863;p43"/>
          <p:cNvSpPr/>
          <p:nvPr/>
        </p:nvSpPr>
        <p:spPr>
          <a:xfrm>
            <a:off x="7242480" y="228420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BULK_MOVEMENT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Google Shape;863;p43"/>
          <p:cNvSpPr/>
          <p:nvPr/>
        </p:nvSpPr>
        <p:spPr>
          <a:xfrm>
            <a:off x="7233840" y="183528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CHARGES_KG_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Google Shape;860;p43"/>
          <p:cNvSpPr/>
          <p:nvPr/>
        </p:nvSpPr>
        <p:spPr>
          <a:xfrm>
            <a:off x="4765320" y="2240280"/>
            <a:ext cx="1344600" cy="369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PRODUCT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Google Shape;863;p43"/>
          <p:cNvSpPr/>
          <p:nvPr/>
        </p:nvSpPr>
        <p:spPr>
          <a:xfrm>
            <a:off x="7236360" y="271620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WHOLESALE_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Google Shape;863;p43"/>
          <p:cNvSpPr/>
          <p:nvPr/>
        </p:nvSpPr>
        <p:spPr>
          <a:xfrm>
            <a:off x="7233840" y="361008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STOCK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Google Shape;863;p43"/>
          <p:cNvSpPr/>
          <p:nvPr/>
        </p:nvSpPr>
        <p:spPr>
          <a:xfrm>
            <a:off x="1949400" y="402624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PAYEMENT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Google Shape;863;p43"/>
          <p:cNvSpPr/>
          <p:nvPr/>
        </p:nvSpPr>
        <p:spPr>
          <a:xfrm>
            <a:off x="2865600" y="1982880"/>
            <a:ext cx="1342440" cy="3697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CLIENT_FAVORITE_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PRODUCTS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Google Shape;863;p43"/>
          <p:cNvSpPr/>
          <p:nvPr/>
        </p:nvSpPr>
        <p:spPr>
          <a:xfrm>
            <a:off x="4762800" y="3103920"/>
            <a:ext cx="1342440" cy="3697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PRODUCTS_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ORDERED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Google Shape;863;p43"/>
          <p:cNvSpPr/>
          <p:nvPr/>
        </p:nvSpPr>
        <p:spPr>
          <a:xfrm>
            <a:off x="2873520" y="2617200"/>
            <a:ext cx="1342440" cy="3697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CLIENT_PRODUCTS_REVIEW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5" name="Connecteur en angle 32"/>
          <p:cNvCxnSpPr>
            <a:stCxn id="678" idx="1"/>
            <a:endCxn id="682" idx="3"/>
          </p:cNvCxnSpPr>
          <p:nvPr/>
        </p:nvCxnSpPr>
        <p:spPr>
          <a:xfrm rot="10800000">
            <a:off x="4208040" y="2167200"/>
            <a:ext cx="557640" cy="257760"/>
          </a:xfrm>
          <a:prstGeom prst="bentConnector3">
            <a:avLst>
              <a:gd name="adj1" fmla="val 49870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86" name="Connecteur en angle 42"/>
          <p:cNvCxnSpPr>
            <a:stCxn id="678" idx="1"/>
            <a:endCxn id="684" idx="3"/>
          </p:cNvCxnSpPr>
          <p:nvPr/>
        </p:nvCxnSpPr>
        <p:spPr>
          <a:xfrm flipV="1" rot="10800000">
            <a:off x="4215960" y="2424600"/>
            <a:ext cx="549720" cy="377280"/>
          </a:xfrm>
          <a:prstGeom prst="bentConnector3">
            <a:avLst>
              <a:gd name="adj1" fmla="val 49868"/>
            </a:avLst>
          </a:prstGeom>
          <a:ln w="0">
            <a:solidFill>
              <a:srgbClr val="181818"/>
            </a:solidFill>
          </a:ln>
        </p:spPr>
      </p:cxnSp>
      <p:sp>
        <p:nvSpPr>
          <p:cNvPr id="687" name="Google Shape;863;p43"/>
          <p:cNvSpPr/>
          <p:nvPr/>
        </p:nvSpPr>
        <p:spPr>
          <a:xfrm>
            <a:off x="800280" y="2466000"/>
            <a:ext cx="1342440" cy="369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CLIENTS_ACCOUNT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88" name="Connecteur en angle 53"/>
          <p:cNvCxnSpPr>
            <a:stCxn id="687" idx="3"/>
            <a:endCxn id="682" idx="1"/>
          </p:cNvCxnSpPr>
          <p:nvPr/>
        </p:nvCxnSpPr>
        <p:spPr>
          <a:xfrm flipV="1">
            <a:off x="2142720" y="2167560"/>
            <a:ext cx="723240" cy="483480"/>
          </a:xfrm>
          <a:prstGeom prst="bentConnector3">
            <a:avLst>
              <a:gd name="adj1" fmla="val 50099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89" name="Connecteur en angle 55"/>
          <p:cNvCxnSpPr>
            <a:stCxn id="687" idx="3"/>
            <a:endCxn id="684" idx="1"/>
          </p:cNvCxnSpPr>
          <p:nvPr/>
        </p:nvCxnSpPr>
        <p:spPr>
          <a:xfrm>
            <a:off x="2142720" y="2650680"/>
            <a:ext cx="731160" cy="151560"/>
          </a:xfrm>
          <a:prstGeom prst="bentConnector3">
            <a:avLst>
              <a:gd name="adj1" fmla="val 50098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0" name="Connecteur en angle 73"/>
          <p:cNvCxnSpPr>
            <a:stCxn id="673" idx="2"/>
            <a:endCxn id="678" idx="0"/>
          </p:cNvCxnSpPr>
          <p:nvPr/>
        </p:nvCxnSpPr>
        <p:spPr>
          <a:xfrm flipH="1" rot="16200000">
            <a:off x="4557960" y="1360440"/>
            <a:ext cx="812880" cy="947160"/>
          </a:xfrm>
          <a:prstGeom prst="bentConnector3">
            <a:avLst>
              <a:gd name="adj1" fmla="val 50066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1" name="Connecteur en angle 75"/>
          <p:cNvCxnSpPr>
            <a:stCxn id="674" idx="2"/>
            <a:endCxn id="678" idx="0"/>
          </p:cNvCxnSpPr>
          <p:nvPr/>
        </p:nvCxnSpPr>
        <p:spPr>
          <a:xfrm rot="5400000">
            <a:off x="5503680" y="1361160"/>
            <a:ext cx="812880" cy="946080"/>
          </a:xfrm>
          <a:prstGeom prst="bentConnector3">
            <a:avLst>
              <a:gd name="adj1" fmla="val 50110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2" name="Connecteur en angle 78"/>
          <p:cNvCxnSpPr>
            <a:stCxn id="678" idx="2"/>
            <a:endCxn id="683" idx="0"/>
          </p:cNvCxnSpPr>
          <p:nvPr/>
        </p:nvCxnSpPr>
        <p:spPr>
          <a:xfrm rot="5400000">
            <a:off x="5188680" y="2855160"/>
            <a:ext cx="494280" cy="3960"/>
          </a:xfrm>
          <a:prstGeom prst="bentConnector3">
            <a:avLst>
              <a:gd name="adj1" fmla="val 50072"/>
            </a:avLst>
          </a:prstGeom>
          <a:ln w="0">
            <a:solidFill>
              <a:srgbClr val="181818"/>
            </a:solidFill>
          </a:ln>
        </p:spPr>
      </p:cxnSp>
      <p:sp>
        <p:nvSpPr>
          <p:cNvPr id="693" name="Google Shape;863;p43"/>
          <p:cNvSpPr/>
          <p:nvPr/>
        </p:nvSpPr>
        <p:spPr>
          <a:xfrm>
            <a:off x="795960" y="3092760"/>
            <a:ext cx="1342440" cy="3697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Bahnschrift"/>
                <a:ea typeface="Nanum Gothic Coding"/>
              </a:rPr>
              <a:t>CLIENT_SERVICES_REVIEW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4" name="Google Shape;863;p43"/>
          <p:cNvSpPr/>
          <p:nvPr/>
        </p:nvSpPr>
        <p:spPr>
          <a:xfrm>
            <a:off x="800280" y="1649880"/>
            <a:ext cx="1342440" cy="369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ADMINISTRATORS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5" name="Connecteur en angle 86"/>
          <p:cNvCxnSpPr>
            <a:stCxn id="678" idx="3"/>
            <a:endCxn id="677" idx="1"/>
          </p:cNvCxnSpPr>
          <p:nvPr/>
        </p:nvCxnSpPr>
        <p:spPr>
          <a:xfrm flipV="1">
            <a:off x="6109920" y="2019960"/>
            <a:ext cx="1124280" cy="405360"/>
          </a:xfrm>
          <a:prstGeom prst="bentConnector3">
            <a:avLst>
              <a:gd name="adj1" fmla="val 50064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6" name="Connecteur en angle 90"/>
          <p:cNvCxnSpPr>
            <a:stCxn id="678" idx="3"/>
            <a:endCxn id="679" idx="1"/>
          </p:cNvCxnSpPr>
          <p:nvPr/>
        </p:nvCxnSpPr>
        <p:spPr>
          <a:xfrm>
            <a:off x="6109920" y="2424960"/>
            <a:ext cx="1126800" cy="476280"/>
          </a:xfrm>
          <a:prstGeom prst="bentConnector3">
            <a:avLst>
              <a:gd name="adj1" fmla="val 50079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7" name="Connecteur en angle 92"/>
          <p:cNvCxnSpPr>
            <a:stCxn id="678" idx="3"/>
            <a:endCxn id="675" idx="1"/>
          </p:cNvCxnSpPr>
          <p:nvPr/>
        </p:nvCxnSpPr>
        <p:spPr>
          <a:xfrm>
            <a:off x="6109920" y="2424960"/>
            <a:ext cx="1125000" cy="925920"/>
          </a:xfrm>
          <a:prstGeom prst="bentConnector3">
            <a:avLst>
              <a:gd name="adj1" fmla="val 50064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698" name="Connecteur en angle 94"/>
          <p:cNvCxnSpPr>
            <a:stCxn id="678" idx="3"/>
            <a:endCxn id="680" idx="1"/>
          </p:cNvCxnSpPr>
          <p:nvPr/>
        </p:nvCxnSpPr>
        <p:spPr>
          <a:xfrm>
            <a:off x="6109920" y="2424960"/>
            <a:ext cx="1124280" cy="1370160"/>
          </a:xfrm>
          <a:prstGeom prst="bentConnector3">
            <a:avLst>
              <a:gd name="adj1" fmla="val 50064"/>
            </a:avLst>
          </a:prstGeom>
          <a:ln w="0">
            <a:solidFill>
              <a:srgbClr val="181818"/>
            </a:solidFill>
          </a:ln>
        </p:spPr>
      </p:cxnSp>
      <p:sp>
        <p:nvSpPr>
          <p:cNvPr id="699" name="Google Shape;863;p43"/>
          <p:cNvSpPr/>
          <p:nvPr/>
        </p:nvSpPr>
        <p:spPr>
          <a:xfrm>
            <a:off x="2865600" y="3312720"/>
            <a:ext cx="1342440" cy="369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ORDERS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00" name="Connecteur en angle 108"/>
          <p:cNvCxnSpPr>
            <a:stCxn id="687" idx="3"/>
            <a:endCxn id="699" idx="1"/>
          </p:cNvCxnSpPr>
          <p:nvPr/>
        </p:nvCxnSpPr>
        <p:spPr>
          <a:xfrm>
            <a:off x="2142720" y="2650680"/>
            <a:ext cx="723240" cy="847080"/>
          </a:xfrm>
          <a:prstGeom prst="bentConnector3">
            <a:avLst>
              <a:gd name="adj1" fmla="val 50099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701" name="Connecteur en angle 110"/>
          <p:cNvCxnSpPr>
            <a:stCxn id="683" idx="1"/>
            <a:endCxn id="699" idx="3"/>
          </p:cNvCxnSpPr>
          <p:nvPr/>
        </p:nvCxnSpPr>
        <p:spPr>
          <a:xfrm flipV="1" rot="10800000">
            <a:off x="4207680" y="3288600"/>
            <a:ext cx="555120" cy="209160"/>
          </a:xfrm>
          <a:prstGeom prst="bentConnector3">
            <a:avLst>
              <a:gd name="adj1" fmla="val 49837"/>
            </a:avLst>
          </a:prstGeom>
          <a:ln w="0">
            <a:solidFill>
              <a:srgbClr val="181818"/>
            </a:solidFill>
          </a:ln>
        </p:spPr>
      </p:cxnSp>
      <p:sp>
        <p:nvSpPr>
          <p:cNvPr id="702" name="Google Shape;863;p43"/>
          <p:cNvSpPr/>
          <p:nvPr/>
        </p:nvSpPr>
        <p:spPr>
          <a:xfrm>
            <a:off x="3819600" y="4026240"/>
            <a:ext cx="1342440" cy="36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DELIVERY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3" name="Connecteur en angle 112"/>
          <p:cNvCxnSpPr>
            <a:stCxn id="699" idx="2"/>
            <a:endCxn id="681" idx="0"/>
          </p:cNvCxnSpPr>
          <p:nvPr/>
        </p:nvCxnSpPr>
        <p:spPr>
          <a:xfrm rot="5400000">
            <a:off x="2906280" y="3396240"/>
            <a:ext cx="344160" cy="916560"/>
          </a:xfrm>
          <a:prstGeom prst="bentConnector3">
            <a:avLst>
              <a:gd name="adj1" fmla="val 50261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704" name="Connecteur en angle 114"/>
          <p:cNvCxnSpPr>
            <a:stCxn id="699" idx="2"/>
            <a:endCxn id="702" idx="0"/>
          </p:cNvCxnSpPr>
          <p:nvPr/>
        </p:nvCxnSpPr>
        <p:spPr>
          <a:xfrm flipH="1" rot="16200000">
            <a:off x="3841920" y="3377160"/>
            <a:ext cx="344160" cy="954360"/>
          </a:xfrm>
          <a:prstGeom prst="bentConnector3">
            <a:avLst>
              <a:gd name="adj1" fmla="val 50157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705" name="Connecteur en angle 116"/>
          <p:cNvCxnSpPr>
            <a:stCxn id="678" idx="3"/>
            <a:endCxn id="676" idx="1"/>
          </p:cNvCxnSpPr>
          <p:nvPr/>
        </p:nvCxnSpPr>
        <p:spPr>
          <a:xfrm>
            <a:off x="6109920" y="2424960"/>
            <a:ext cx="1132920" cy="44280"/>
          </a:xfrm>
          <a:prstGeom prst="bentConnector3">
            <a:avLst>
              <a:gd name="adj1" fmla="val 50063"/>
            </a:avLst>
          </a:prstGeom>
          <a:ln w="0">
            <a:solidFill>
              <a:srgbClr val="181818"/>
            </a:solidFill>
          </a:ln>
        </p:spPr>
      </p:cxnSp>
      <p:cxnSp>
        <p:nvCxnSpPr>
          <p:cNvPr id="706" name="Connecteur en angle 127"/>
          <p:cNvCxnSpPr>
            <a:stCxn id="687" idx="2"/>
            <a:endCxn id="693" idx="0"/>
          </p:cNvCxnSpPr>
          <p:nvPr/>
        </p:nvCxnSpPr>
        <p:spPr>
          <a:xfrm rot="5400000">
            <a:off x="1340640" y="2962080"/>
            <a:ext cx="257400" cy="4680"/>
          </a:xfrm>
          <a:prstGeom prst="bentConnector3">
            <a:avLst>
              <a:gd name="adj1" fmla="val 50140"/>
            </a:avLst>
          </a:prstGeom>
          <a:ln w="0">
            <a:solidFill>
              <a:srgbClr val="181818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Planning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Google Shape;788;p39"/>
          <p:cNvSpPr/>
          <p:nvPr/>
        </p:nvSpPr>
        <p:spPr>
          <a:xfrm flipH="1">
            <a:off x="71856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Login administrateurs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Login et sign up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Google Shape;789;p39"/>
          <p:cNvSpPr/>
          <p:nvPr/>
        </p:nvSpPr>
        <p:spPr>
          <a:xfrm flipH="1">
            <a:off x="2586240" y="2014920"/>
            <a:ext cx="199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CRUD catégories de produits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CRUD catégories de fruits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Google Shape;790;p39"/>
          <p:cNvSpPr/>
          <p:nvPr/>
        </p:nvSpPr>
        <p:spPr>
          <a:xfrm flipH="1">
            <a:off x="464652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 Produits finis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Google Shape;791;p39"/>
          <p:cNvSpPr/>
          <p:nvPr/>
        </p:nvSpPr>
        <p:spPr>
          <a:xfrm flipH="1">
            <a:off x="661032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Bilan de situation en production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12" name="Google Shape;792;p39"/>
          <p:cNvCxnSpPr>
            <a:stCxn id="713" idx="6"/>
            <a:endCxn id="714" idx="2"/>
          </p:cNvCxnSpPr>
          <p:nvPr/>
        </p:nvCxnSpPr>
        <p:spPr>
          <a:xfrm>
            <a:off x="1787400" y="1594800"/>
            <a:ext cx="164088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15" name="Google Shape;795;p39"/>
          <p:cNvCxnSpPr>
            <a:stCxn id="714" idx="6"/>
            <a:endCxn id="716" idx="2"/>
          </p:cNvCxnSpPr>
          <p:nvPr/>
        </p:nvCxnSpPr>
        <p:spPr>
          <a:xfrm>
            <a:off x="3751560" y="159480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17" name="Google Shape;797;p39"/>
          <p:cNvCxnSpPr>
            <a:stCxn id="716" idx="6"/>
            <a:endCxn id="718" idx="2"/>
          </p:cNvCxnSpPr>
          <p:nvPr/>
        </p:nvCxnSpPr>
        <p:spPr>
          <a:xfrm>
            <a:off x="5715360" y="159480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19" name="Google Shape;799;p39"/>
          <p:cNvCxnSpPr>
            <a:stCxn id="713" idx="4"/>
            <a:endCxn id="708" idx="0"/>
          </p:cNvCxnSpPr>
          <p:nvPr/>
        </p:nvCxnSpPr>
        <p:spPr>
          <a:xfrm flipH="1">
            <a:off x="162432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20" name="Google Shape;800;p39"/>
          <p:cNvCxnSpPr>
            <a:stCxn id="714" idx="4"/>
            <a:endCxn id="709" idx="0"/>
          </p:cNvCxnSpPr>
          <p:nvPr/>
        </p:nvCxnSpPr>
        <p:spPr>
          <a:xfrm flipH="1">
            <a:off x="3585600" y="1756440"/>
            <a:ext cx="468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21" name="Google Shape;801;p39"/>
          <p:cNvCxnSpPr>
            <a:stCxn id="716" idx="4"/>
            <a:endCxn id="710" idx="0"/>
          </p:cNvCxnSpPr>
          <p:nvPr/>
        </p:nvCxnSpPr>
        <p:spPr>
          <a:xfrm flipH="1">
            <a:off x="555228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22" name="Google Shape;802;p39"/>
          <p:cNvCxnSpPr>
            <a:stCxn id="718" idx="4"/>
            <a:endCxn id="711" idx="0"/>
          </p:cNvCxnSpPr>
          <p:nvPr/>
        </p:nvCxnSpPr>
        <p:spPr>
          <a:xfrm flipH="1">
            <a:off x="751608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23" name="Google Shape;803;p39"/>
          <p:cNvSpPr/>
          <p:nvPr/>
        </p:nvSpPr>
        <p:spPr>
          <a:xfrm flipH="1">
            <a:off x="71856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Bilan général de l’entreprise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Google Shape;804;p39"/>
          <p:cNvSpPr/>
          <p:nvPr/>
        </p:nvSpPr>
        <p:spPr>
          <a:xfrm flipH="1">
            <a:off x="268236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Recherche client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Google Shape;805;p39"/>
          <p:cNvSpPr/>
          <p:nvPr/>
        </p:nvSpPr>
        <p:spPr>
          <a:xfrm flipH="1">
            <a:off x="464652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Listes des tous clients par ordre de dernières activités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Google Shape;806;p39"/>
          <p:cNvSpPr/>
          <p:nvPr/>
        </p:nvSpPr>
        <p:spPr>
          <a:xfrm flipH="1">
            <a:off x="661032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des livraisons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7" name="Google Shape;807;p39"/>
          <p:cNvCxnSpPr>
            <a:stCxn id="728" idx="6"/>
            <a:endCxn id="729" idx="2"/>
          </p:cNvCxnSpPr>
          <p:nvPr/>
        </p:nvCxnSpPr>
        <p:spPr>
          <a:xfrm>
            <a:off x="3751560" y="386892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0" name="Google Shape;810;p39"/>
          <p:cNvCxnSpPr>
            <a:stCxn id="729" idx="6"/>
            <a:endCxn id="731" idx="2"/>
          </p:cNvCxnSpPr>
          <p:nvPr/>
        </p:nvCxnSpPr>
        <p:spPr>
          <a:xfrm>
            <a:off x="5715360" y="386892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2" name="Google Shape;812;p39"/>
          <p:cNvCxnSpPr>
            <a:stCxn id="733" idx="4"/>
            <a:endCxn id="723" idx="0"/>
          </p:cNvCxnSpPr>
          <p:nvPr/>
        </p:nvCxnSpPr>
        <p:spPr>
          <a:xfrm flipH="1">
            <a:off x="162432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4" name="Google Shape;814;p39"/>
          <p:cNvCxnSpPr>
            <a:stCxn id="728" idx="4"/>
            <a:endCxn id="724" idx="0"/>
          </p:cNvCxnSpPr>
          <p:nvPr/>
        </p:nvCxnSpPr>
        <p:spPr>
          <a:xfrm flipH="1">
            <a:off x="3588120" y="4030560"/>
            <a:ext cx="216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5" name="Google Shape;815;p39"/>
          <p:cNvCxnSpPr>
            <a:stCxn id="729" idx="4"/>
            <a:endCxn id="725" idx="0"/>
          </p:cNvCxnSpPr>
          <p:nvPr/>
        </p:nvCxnSpPr>
        <p:spPr>
          <a:xfrm flipH="1">
            <a:off x="555228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6" name="Google Shape;816;p39"/>
          <p:cNvCxnSpPr>
            <a:stCxn id="731" idx="4"/>
            <a:endCxn id="726" idx="0"/>
          </p:cNvCxnSpPr>
          <p:nvPr/>
        </p:nvCxnSpPr>
        <p:spPr>
          <a:xfrm flipH="1">
            <a:off x="751608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13" name="Google Shape;793;p39"/>
          <p:cNvSpPr/>
          <p:nvPr/>
        </p:nvSpPr>
        <p:spPr>
          <a:xfrm>
            <a:off x="1463760" y="1432800"/>
            <a:ext cx="323640" cy="323640"/>
          </a:xfrm>
          <a:prstGeom prst="ellipse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14" name="Google Shape;794;p39"/>
          <p:cNvSpPr/>
          <p:nvPr/>
        </p:nvSpPr>
        <p:spPr>
          <a:xfrm>
            <a:off x="3427920" y="1432800"/>
            <a:ext cx="323640" cy="3236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16" name="Google Shape;796;p39"/>
          <p:cNvSpPr/>
          <p:nvPr/>
        </p:nvSpPr>
        <p:spPr>
          <a:xfrm>
            <a:off x="5391720" y="1432800"/>
            <a:ext cx="323640" cy="323640"/>
          </a:xfrm>
          <a:prstGeom prst="ellipse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18" name="Google Shape;798;p39"/>
          <p:cNvSpPr/>
          <p:nvPr/>
        </p:nvSpPr>
        <p:spPr>
          <a:xfrm>
            <a:off x="7355520" y="1432800"/>
            <a:ext cx="323640" cy="3236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33" name="Google Shape;813;p39"/>
          <p:cNvSpPr/>
          <p:nvPr/>
        </p:nvSpPr>
        <p:spPr>
          <a:xfrm>
            <a:off x="1463760" y="3706920"/>
            <a:ext cx="323640" cy="32364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28" name="Google Shape;808;p39"/>
          <p:cNvSpPr/>
          <p:nvPr/>
        </p:nvSpPr>
        <p:spPr>
          <a:xfrm>
            <a:off x="3427920" y="3706920"/>
            <a:ext cx="323640" cy="3236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29" name="Google Shape;809;p39"/>
          <p:cNvSpPr/>
          <p:nvPr/>
        </p:nvSpPr>
        <p:spPr>
          <a:xfrm>
            <a:off x="5391720" y="3706920"/>
            <a:ext cx="323640" cy="32364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31" name="Google Shape;811;p39"/>
          <p:cNvSpPr/>
          <p:nvPr/>
        </p:nvSpPr>
        <p:spPr>
          <a:xfrm>
            <a:off x="7355520" y="3706920"/>
            <a:ext cx="323640" cy="3236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cxnSp>
        <p:nvCxnSpPr>
          <p:cNvPr id="737" name="Google Shape;817;p39"/>
          <p:cNvCxnSpPr>
            <a:stCxn id="733" idx="6"/>
            <a:endCxn id="728" idx="2"/>
          </p:cNvCxnSpPr>
          <p:nvPr/>
        </p:nvCxnSpPr>
        <p:spPr>
          <a:xfrm>
            <a:off x="1787400" y="3868920"/>
            <a:ext cx="164088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8" name="Google Shape;818;p39"/>
          <p:cNvCxnSpPr>
            <a:stCxn id="718" idx="6"/>
            <a:endCxn id="733" idx="2"/>
          </p:cNvCxnSpPr>
          <p:nvPr/>
        </p:nvCxnSpPr>
        <p:spPr>
          <a:xfrm flipH="1">
            <a:off x="1463760" y="1594800"/>
            <a:ext cx="6215760" cy="2274480"/>
          </a:xfrm>
          <a:prstGeom prst="bentConnector5">
            <a:avLst>
              <a:gd name="adj1" fmla="val -12209"/>
              <a:gd name="adj2" fmla="val 65157"/>
              <a:gd name="adj3" fmla="val 103822"/>
            </a:avLst>
          </a:prstGeom>
          <a:ln w="9525">
            <a:solidFill>
              <a:srgbClr val="19191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Planning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Google Shape;788;p39"/>
          <p:cNvSpPr/>
          <p:nvPr/>
        </p:nvSpPr>
        <p:spPr>
          <a:xfrm flipH="1">
            <a:off x="71856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des retours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Google Shape;789;p39"/>
          <p:cNvSpPr/>
          <p:nvPr/>
        </p:nvSpPr>
        <p:spPr>
          <a:xfrm flipH="1">
            <a:off x="268236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d’accueil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Google Shape;790;p39"/>
          <p:cNvSpPr/>
          <p:nvPr/>
        </p:nvSpPr>
        <p:spPr>
          <a:xfrm flipH="1">
            <a:off x="464652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Favoris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Google Shape;791;p39"/>
          <p:cNvSpPr/>
          <p:nvPr/>
        </p:nvSpPr>
        <p:spPr>
          <a:xfrm flipH="1">
            <a:off x="6610320" y="201492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Panier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4" name="Google Shape;792;p39"/>
          <p:cNvCxnSpPr>
            <a:stCxn id="745" idx="6"/>
            <a:endCxn id="746" idx="2"/>
          </p:cNvCxnSpPr>
          <p:nvPr/>
        </p:nvCxnSpPr>
        <p:spPr>
          <a:xfrm>
            <a:off x="1787400" y="1594800"/>
            <a:ext cx="164088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7" name="Google Shape;795;p39"/>
          <p:cNvCxnSpPr>
            <a:stCxn id="746" idx="6"/>
            <a:endCxn id="748" idx="2"/>
          </p:cNvCxnSpPr>
          <p:nvPr/>
        </p:nvCxnSpPr>
        <p:spPr>
          <a:xfrm>
            <a:off x="3751560" y="159480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9" name="Google Shape;797;p39"/>
          <p:cNvCxnSpPr>
            <a:stCxn id="748" idx="6"/>
            <a:endCxn id="750" idx="2"/>
          </p:cNvCxnSpPr>
          <p:nvPr/>
        </p:nvCxnSpPr>
        <p:spPr>
          <a:xfrm>
            <a:off x="5715360" y="159480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1" name="Google Shape;799;p39"/>
          <p:cNvCxnSpPr>
            <a:stCxn id="745" idx="4"/>
            <a:endCxn id="740" idx="0"/>
          </p:cNvCxnSpPr>
          <p:nvPr/>
        </p:nvCxnSpPr>
        <p:spPr>
          <a:xfrm flipH="1">
            <a:off x="162432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2" name="Google Shape;800;p39"/>
          <p:cNvCxnSpPr>
            <a:stCxn id="746" idx="4"/>
            <a:endCxn id="741" idx="0"/>
          </p:cNvCxnSpPr>
          <p:nvPr/>
        </p:nvCxnSpPr>
        <p:spPr>
          <a:xfrm flipH="1">
            <a:off x="3588120" y="1756440"/>
            <a:ext cx="216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3" name="Google Shape;801;p39"/>
          <p:cNvCxnSpPr>
            <a:stCxn id="748" idx="4"/>
            <a:endCxn id="742" idx="0"/>
          </p:cNvCxnSpPr>
          <p:nvPr/>
        </p:nvCxnSpPr>
        <p:spPr>
          <a:xfrm flipH="1">
            <a:off x="555228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4" name="Google Shape;802;p39"/>
          <p:cNvCxnSpPr>
            <a:stCxn id="750" idx="4"/>
            <a:endCxn id="743" idx="0"/>
          </p:cNvCxnSpPr>
          <p:nvPr/>
        </p:nvCxnSpPr>
        <p:spPr>
          <a:xfrm flipH="1">
            <a:off x="7516080" y="1756440"/>
            <a:ext cx="1800" cy="2588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55" name="Google Shape;803;p39"/>
          <p:cNvSpPr/>
          <p:nvPr/>
        </p:nvSpPr>
        <p:spPr>
          <a:xfrm flipH="1">
            <a:off x="71856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historique des achats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Google Shape;804;p39"/>
          <p:cNvSpPr/>
          <p:nvPr/>
        </p:nvSpPr>
        <p:spPr>
          <a:xfrm flipH="1">
            <a:off x="268236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Informations nécessaires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Google Shape;805;p39"/>
          <p:cNvSpPr/>
          <p:nvPr/>
        </p:nvSpPr>
        <p:spPr>
          <a:xfrm flipH="1">
            <a:off x="464652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Paiements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Commandes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Livraison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Google Shape;806;p39"/>
          <p:cNvSpPr/>
          <p:nvPr/>
        </p:nvSpPr>
        <p:spPr>
          <a:xfrm flipH="1">
            <a:off x="6610320" y="4281840"/>
            <a:ext cx="18111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Intégrations des réseaux sociaux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9" name="Google Shape;807;p39"/>
          <p:cNvCxnSpPr>
            <a:stCxn id="760" idx="6"/>
            <a:endCxn id="761" idx="2"/>
          </p:cNvCxnSpPr>
          <p:nvPr/>
        </p:nvCxnSpPr>
        <p:spPr>
          <a:xfrm>
            <a:off x="3751560" y="386892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2" name="Google Shape;810;p39"/>
          <p:cNvCxnSpPr>
            <a:stCxn id="761" idx="6"/>
            <a:endCxn id="763" idx="2"/>
          </p:cNvCxnSpPr>
          <p:nvPr/>
        </p:nvCxnSpPr>
        <p:spPr>
          <a:xfrm>
            <a:off x="5715360" y="3868920"/>
            <a:ext cx="1640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4" name="Google Shape;812;p39"/>
          <p:cNvCxnSpPr>
            <a:stCxn id="765" idx="4"/>
            <a:endCxn id="755" idx="0"/>
          </p:cNvCxnSpPr>
          <p:nvPr/>
        </p:nvCxnSpPr>
        <p:spPr>
          <a:xfrm flipH="1">
            <a:off x="162432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6" name="Google Shape;814;p39"/>
          <p:cNvCxnSpPr>
            <a:stCxn id="760" idx="4"/>
            <a:endCxn id="756" idx="0"/>
          </p:cNvCxnSpPr>
          <p:nvPr/>
        </p:nvCxnSpPr>
        <p:spPr>
          <a:xfrm flipH="1">
            <a:off x="3588120" y="4030560"/>
            <a:ext cx="216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7" name="Google Shape;815;p39"/>
          <p:cNvCxnSpPr>
            <a:stCxn id="761" idx="4"/>
            <a:endCxn id="757" idx="0"/>
          </p:cNvCxnSpPr>
          <p:nvPr/>
        </p:nvCxnSpPr>
        <p:spPr>
          <a:xfrm flipH="1">
            <a:off x="555228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8" name="Google Shape;816;p39"/>
          <p:cNvCxnSpPr>
            <a:stCxn id="763" idx="4"/>
            <a:endCxn id="758" idx="0"/>
          </p:cNvCxnSpPr>
          <p:nvPr/>
        </p:nvCxnSpPr>
        <p:spPr>
          <a:xfrm flipH="1">
            <a:off x="7516080" y="4030560"/>
            <a:ext cx="1800" cy="25164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45" name="Google Shape;793;p39"/>
          <p:cNvSpPr/>
          <p:nvPr/>
        </p:nvSpPr>
        <p:spPr>
          <a:xfrm>
            <a:off x="1463760" y="1432800"/>
            <a:ext cx="323640" cy="32364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46" name="Google Shape;794;p39"/>
          <p:cNvSpPr/>
          <p:nvPr/>
        </p:nvSpPr>
        <p:spPr>
          <a:xfrm>
            <a:off x="3427920" y="1432800"/>
            <a:ext cx="323640" cy="32364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48" name="Google Shape;796;p39"/>
          <p:cNvSpPr/>
          <p:nvPr/>
        </p:nvSpPr>
        <p:spPr>
          <a:xfrm>
            <a:off x="5391720" y="1432800"/>
            <a:ext cx="323640" cy="32364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50" name="Google Shape;798;p39"/>
          <p:cNvSpPr/>
          <p:nvPr/>
        </p:nvSpPr>
        <p:spPr>
          <a:xfrm>
            <a:off x="7355520" y="1432800"/>
            <a:ext cx="323640" cy="32364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65" name="Google Shape;813;p39"/>
          <p:cNvSpPr/>
          <p:nvPr/>
        </p:nvSpPr>
        <p:spPr>
          <a:xfrm>
            <a:off x="1463760" y="3706920"/>
            <a:ext cx="323640" cy="32364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60" name="Google Shape;808;p39"/>
          <p:cNvSpPr/>
          <p:nvPr/>
        </p:nvSpPr>
        <p:spPr>
          <a:xfrm>
            <a:off x="3427920" y="3706920"/>
            <a:ext cx="323640" cy="32364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61" name="Google Shape;809;p39"/>
          <p:cNvSpPr/>
          <p:nvPr/>
        </p:nvSpPr>
        <p:spPr>
          <a:xfrm>
            <a:off x="5391720" y="3706920"/>
            <a:ext cx="323640" cy="32364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63" name="Google Shape;811;p39"/>
          <p:cNvSpPr/>
          <p:nvPr/>
        </p:nvSpPr>
        <p:spPr>
          <a:xfrm>
            <a:off x="7355520" y="3706920"/>
            <a:ext cx="323640" cy="32364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cxnSp>
        <p:nvCxnSpPr>
          <p:cNvPr id="769" name="Google Shape;817;p39"/>
          <p:cNvCxnSpPr>
            <a:stCxn id="765" idx="6"/>
            <a:endCxn id="760" idx="2"/>
          </p:cNvCxnSpPr>
          <p:nvPr/>
        </p:nvCxnSpPr>
        <p:spPr>
          <a:xfrm>
            <a:off x="1787400" y="3868920"/>
            <a:ext cx="164088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0" name="Google Shape;818;p39"/>
          <p:cNvCxnSpPr>
            <a:stCxn id="750" idx="6"/>
            <a:endCxn id="765" idx="2"/>
          </p:cNvCxnSpPr>
          <p:nvPr/>
        </p:nvCxnSpPr>
        <p:spPr>
          <a:xfrm flipH="1">
            <a:off x="1463760" y="1594800"/>
            <a:ext cx="6215760" cy="2274480"/>
          </a:xfrm>
          <a:prstGeom prst="bentConnector5">
            <a:avLst>
              <a:gd name="adj1" fmla="val -12209"/>
              <a:gd name="adj2" fmla="val 65157"/>
              <a:gd name="adj3" fmla="val 103822"/>
            </a:avLst>
          </a:prstGeom>
          <a:ln w="9525">
            <a:solidFill>
              <a:srgbClr val="19191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614;p30"/>
          <p:cNvGrpSpPr/>
          <p:nvPr/>
        </p:nvGrpSpPr>
        <p:grpSpPr>
          <a:xfrm>
            <a:off x="331560" y="1971720"/>
            <a:ext cx="2404800" cy="2555280"/>
            <a:chOff x="331560" y="1971720"/>
            <a:chExt cx="2404800" cy="2555280"/>
          </a:xfrm>
        </p:grpSpPr>
        <p:sp>
          <p:nvSpPr>
            <p:cNvPr id="772" name="Google Shape;615;p30"/>
            <p:cNvSpPr/>
            <p:nvPr/>
          </p:nvSpPr>
          <p:spPr>
            <a:xfrm flipH="1">
              <a:off x="331560" y="19717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3" name="Google Shape;616;p30"/>
            <p:cNvSpPr/>
            <p:nvPr/>
          </p:nvSpPr>
          <p:spPr>
            <a:xfrm flipH="1">
              <a:off x="331560" y="22723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4" name="Google Shape;617;p30"/>
            <p:cNvSpPr/>
            <p:nvPr/>
          </p:nvSpPr>
          <p:spPr>
            <a:xfrm flipH="1">
              <a:off x="331560" y="25729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5" name="Google Shape;618;p30"/>
            <p:cNvSpPr/>
            <p:nvPr/>
          </p:nvSpPr>
          <p:spPr>
            <a:xfrm flipH="1">
              <a:off x="331560" y="28738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6" name="Google Shape;619;p30"/>
            <p:cNvSpPr/>
            <p:nvPr/>
          </p:nvSpPr>
          <p:spPr>
            <a:xfrm flipH="1">
              <a:off x="331560" y="31744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7" name="Google Shape;620;p30"/>
            <p:cNvSpPr/>
            <p:nvPr/>
          </p:nvSpPr>
          <p:spPr>
            <a:xfrm flipH="1">
              <a:off x="331560" y="34754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8" name="Google Shape;621;p30"/>
            <p:cNvSpPr/>
            <p:nvPr/>
          </p:nvSpPr>
          <p:spPr>
            <a:xfrm flipH="1">
              <a:off x="331560" y="37760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79" name="Google Shape;622;p30"/>
            <p:cNvSpPr/>
            <p:nvPr/>
          </p:nvSpPr>
          <p:spPr>
            <a:xfrm flipH="1">
              <a:off x="331560" y="40766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80" name="Google Shape;623;p30"/>
            <p:cNvSpPr/>
            <p:nvPr/>
          </p:nvSpPr>
          <p:spPr>
            <a:xfrm flipH="1">
              <a:off x="331560" y="437760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352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Démonstration du projet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1640" cy="840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05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3" name="Google Shape;627;p30"/>
          <p:cNvGrpSpPr/>
          <p:nvPr/>
        </p:nvGrpSpPr>
        <p:grpSpPr>
          <a:xfrm>
            <a:off x="3294000" y="-667800"/>
            <a:ext cx="3198600" cy="1586520"/>
            <a:chOff x="3294000" y="-667800"/>
            <a:chExt cx="3198600" cy="1586520"/>
          </a:xfrm>
        </p:grpSpPr>
        <p:sp>
          <p:nvSpPr>
            <p:cNvPr id="784" name="Google Shape;628;p30"/>
            <p:cNvSpPr/>
            <p:nvPr/>
          </p:nvSpPr>
          <p:spPr>
            <a:xfrm>
              <a:off x="3294000" y="-66780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785" name="Google Shape;629;p30"/>
            <p:cNvGrpSpPr/>
            <p:nvPr/>
          </p:nvGrpSpPr>
          <p:grpSpPr>
            <a:xfrm>
              <a:off x="4443840" y="192600"/>
              <a:ext cx="2048760" cy="234720"/>
              <a:chOff x="4443840" y="192600"/>
              <a:chExt cx="2048760" cy="234720"/>
            </a:xfrm>
          </p:grpSpPr>
          <p:sp>
            <p:nvSpPr>
              <p:cNvPr id="786" name="Google Shape;630;p30"/>
              <p:cNvSpPr/>
              <p:nvPr/>
            </p:nvSpPr>
            <p:spPr>
              <a:xfrm rot="16200000">
                <a:off x="5438160" y="-6267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87" name="Google Shape;631;p30"/>
              <p:cNvSpPr/>
              <p:nvPr/>
            </p:nvSpPr>
            <p:spPr>
              <a:xfrm rot="16200000">
                <a:off x="5438160" y="-7142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88" name="Google Shape;632;p30"/>
              <p:cNvSpPr/>
              <p:nvPr/>
            </p:nvSpPr>
            <p:spPr>
              <a:xfrm rot="16200000">
                <a:off x="5438160" y="-8017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789" name="Espace réservé pour une image  2" descr=""/>
          <p:cNvPicPr/>
          <p:nvPr/>
        </p:nvPicPr>
        <p:blipFill>
          <a:blip r:embed="rId1"/>
          <a:srcRect l="340" t="0" r="340" b="0"/>
          <a:stretch/>
        </p:blipFill>
        <p:spPr>
          <a:xfrm>
            <a:off x="713160" y="1168200"/>
            <a:ext cx="278604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Merci pour votre attention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Google Shape;931;p46"/>
          <p:cNvSpPr/>
          <p:nvPr/>
        </p:nvSpPr>
        <p:spPr>
          <a:xfrm rot="18900000">
            <a:off x="6680520" y="3684960"/>
            <a:ext cx="355680" cy="355680"/>
          </a:xfrm>
          <a:custGeom>
            <a:avLst/>
            <a:gdLst>
              <a:gd name="textAreaLeft" fmla="*/ 0 w 355680"/>
              <a:gd name="textAreaRight" fmla="*/ 356760 w 355680"/>
              <a:gd name="textAreaTop" fmla="*/ 0 h 355680"/>
              <a:gd name="textAreaBottom" fmla="*/ 356760 h 355680"/>
            </a:gdLst>
            <a:ahLst/>
            <a:rect l="textAreaLeft" t="textAreaTop" r="textAreaRight" b="textAreaBottom"/>
            <a:pathLst>
              <a:path w="190309" h="190309">
                <a:moveTo>
                  <a:pt x="0" y="0"/>
                </a:moveTo>
                <a:lnTo>
                  <a:pt x="190309" y="0"/>
                </a:lnTo>
                <a:lnTo>
                  <a:pt x="190309" y="190310"/>
                </a:lnTo>
                <a:lnTo>
                  <a:pt x="0" y="190310"/>
                </a:lnTo>
                <a:close/>
              </a:path>
            </a:pathLst>
          </a:custGeom>
          <a:noFill/>
          <a:ln w="3810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792" name="Google Shape;932;p46"/>
          <p:cNvGrpSpPr/>
          <p:nvPr/>
        </p:nvGrpSpPr>
        <p:grpSpPr>
          <a:xfrm>
            <a:off x="8424000" y="3610440"/>
            <a:ext cx="1692000" cy="1251000"/>
            <a:chOff x="8424000" y="3610440"/>
            <a:chExt cx="1692000" cy="1251000"/>
          </a:xfrm>
        </p:grpSpPr>
        <p:sp>
          <p:nvSpPr>
            <p:cNvPr id="793" name="Google Shape;933;p46"/>
            <p:cNvSpPr/>
            <p:nvPr/>
          </p:nvSpPr>
          <p:spPr>
            <a:xfrm>
              <a:off x="8865000" y="3610440"/>
              <a:ext cx="1251000" cy="1251000"/>
            </a:xfrm>
            <a:custGeom>
              <a:avLst/>
              <a:gdLst>
                <a:gd name="textAreaLeft" fmla="*/ 0 w 1251000"/>
                <a:gd name="textAreaRight" fmla="*/ 1252080 w 1251000"/>
                <a:gd name="textAreaTop" fmla="*/ 0 h 1251000"/>
                <a:gd name="textAreaBottom" fmla="*/ 1252080 h 1251000"/>
              </a:gdLst>
              <a:ahLst/>
              <a:rect l="textAreaLeft" t="textAreaTop" r="textAreaRight" b="textAreaBottom"/>
              <a:pathLst>
                <a:path w="668655" h="668655">
                  <a:moveTo>
                    <a:pt x="0" y="0"/>
                  </a:moveTo>
                  <a:lnTo>
                    <a:pt x="668655" y="0"/>
                  </a:lnTo>
                  <a:lnTo>
                    <a:pt x="668655" y="668655"/>
                  </a:lnTo>
                  <a:lnTo>
                    <a:pt x="0" y="668655"/>
                  </a:ln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94" name="Google Shape;934;p46"/>
            <p:cNvSpPr/>
            <p:nvPr/>
          </p:nvSpPr>
          <p:spPr>
            <a:xfrm>
              <a:off x="8424000" y="3964680"/>
              <a:ext cx="614160" cy="614160"/>
            </a:xfrm>
            <a:custGeom>
              <a:avLst/>
              <a:gdLst>
                <a:gd name="textAreaLeft" fmla="*/ 0 w 614160"/>
                <a:gd name="textAreaRight" fmla="*/ 615240 w 614160"/>
                <a:gd name="textAreaTop" fmla="*/ 0 h 614160"/>
                <a:gd name="textAreaBottom" fmla="*/ 615240 h 614160"/>
              </a:gdLst>
              <a:ahLst/>
              <a:rect l="textAreaLeft" t="textAreaTop" r="textAreaRight" b="textAreaBottom"/>
              <a:pathLst>
                <a:path w="328612" h="328612">
                  <a:moveTo>
                    <a:pt x="328613" y="164306"/>
                  </a:moveTo>
                  <a:cubicBezTo>
                    <a:pt x="328613" y="255079"/>
                    <a:pt x="255079" y="328613"/>
                    <a:pt x="164306" y="328613"/>
                  </a:cubicBezTo>
                  <a:cubicBezTo>
                    <a:pt x="73533" y="328613"/>
                    <a:pt x="0" y="255079"/>
                    <a:pt x="0" y="164306"/>
                  </a:cubicBezTo>
                  <a:cubicBezTo>
                    <a:pt x="0" y="73533"/>
                    <a:pt x="73533" y="0"/>
                    <a:pt x="164306" y="0"/>
                  </a:cubicBezTo>
                  <a:cubicBezTo>
                    <a:pt x="255079" y="0"/>
                    <a:pt x="328613" y="73533"/>
                    <a:pt x="328613" y="16430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95" name="Google Shape;935;p46"/>
          <p:cNvGrpSpPr/>
          <p:nvPr/>
        </p:nvGrpSpPr>
        <p:grpSpPr>
          <a:xfrm>
            <a:off x="4123800" y="2117160"/>
            <a:ext cx="1376640" cy="1192320"/>
            <a:chOff x="4123800" y="2117160"/>
            <a:chExt cx="1376640" cy="1192320"/>
          </a:xfrm>
        </p:grpSpPr>
        <p:sp>
          <p:nvSpPr>
            <p:cNvPr id="796" name="Google Shape;936;p46"/>
            <p:cNvSpPr/>
            <p:nvPr/>
          </p:nvSpPr>
          <p:spPr>
            <a:xfrm>
              <a:off x="4123800" y="2117160"/>
              <a:ext cx="1376640" cy="1192320"/>
            </a:xfrm>
            <a:custGeom>
              <a:avLst/>
              <a:gdLst>
                <a:gd name="textAreaLeft" fmla="*/ 0 w 1376640"/>
                <a:gd name="textAreaRight" fmla="*/ 1377720 w 1376640"/>
                <a:gd name="textAreaTop" fmla="*/ 0 h 1192320"/>
                <a:gd name="textAreaBottom" fmla="*/ 1193400 h 1192320"/>
              </a:gdLst>
              <a:ahLst/>
              <a:rect l="textAreaLeft" t="textAreaTop" r="textAreaRight" b="textAreaBottom"/>
              <a:pathLst>
                <a:path w="305180" h="264318">
                  <a:moveTo>
                    <a:pt x="0" y="264319"/>
                  </a:moveTo>
                  <a:lnTo>
                    <a:pt x="152590" y="0"/>
                  </a:lnTo>
                  <a:lnTo>
                    <a:pt x="305181" y="264319"/>
                  </a:lnTo>
                  <a:lnTo>
                    <a:pt x="0" y="26431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97" name="Google Shape;937;p46"/>
            <p:cNvSpPr/>
            <p:nvPr/>
          </p:nvSpPr>
          <p:spPr>
            <a:xfrm>
              <a:off x="5033520" y="2528280"/>
              <a:ext cx="266760" cy="266400"/>
            </a:xfrm>
            <a:custGeom>
              <a:avLst/>
              <a:gdLst>
                <a:gd name="textAreaLeft" fmla="*/ 0 w 266760"/>
                <a:gd name="textAreaRight" fmla="*/ 267840 w 266760"/>
                <a:gd name="textAreaTop" fmla="*/ 0 h 266400"/>
                <a:gd name="textAreaBottom" fmla="*/ 267480 h 266400"/>
              </a:gdLst>
              <a:ahLst/>
              <a:rect l="textAreaLeft" t="textAreaTop" r="textAreaRight" b="textAreaBottom"/>
              <a:pathLst>
                <a:path w="142993" h="142875">
                  <a:moveTo>
                    <a:pt x="71497" y="142875"/>
                  </a:moveTo>
                  <a:cubicBezTo>
                    <a:pt x="108835" y="142875"/>
                    <a:pt x="144649" y="110014"/>
                    <a:pt x="142934" y="71438"/>
                  </a:cubicBezTo>
                  <a:cubicBezTo>
                    <a:pt x="141220" y="32861"/>
                    <a:pt x="111502" y="0"/>
                    <a:pt x="71497" y="0"/>
                  </a:cubicBezTo>
                  <a:cubicBezTo>
                    <a:pt x="34159" y="0"/>
                    <a:pt x="-1655" y="32861"/>
                    <a:pt x="59" y="71438"/>
                  </a:cubicBezTo>
                  <a:cubicBezTo>
                    <a:pt x="1774" y="110014"/>
                    <a:pt x="31492" y="142875"/>
                    <a:pt x="71497" y="142875"/>
                  </a:cubicBezTo>
                  <a:lnTo>
                    <a:pt x="71497" y="1428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98" name="Google Shape;938;p46"/>
          <p:cNvGrpSpPr/>
          <p:nvPr/>
        </p:nvGrpSpPr>
        <p:grpSpPr>
          <a:xfrm>
            <a:off x="255240" y="3219840"/>
            <a:ext cx="2266200" cy="1392120"/>
            <a:chOff x="255240" y="3219840"/>
            <a:chExt cx="2266200" cy="1392120"/>
          </a:xfrm>
        </p:grpSpPr>
        <p:sp>
          <p:nvSpPr>
            <p:cNvPr id="799" name="Google Shape;939;p46"/>
            <p:cNvSpPr/>
            <p:nvPr/>
          </p:nvSpPr>
          <p:spPr>
            <a:xfrm>
              <a:off x="803880" y="3219840"/>
              <a:ext cx="1392120" cy="1392120"/>
            </a:xfrm>
            <a:custGeom>
              <a:avLst/>
              <a:gdLst>
                <a:gd name="textAreaLeft" fmla="*/ 0 w 1392120"/>
                <a:gd name="textAreaRight" fmla="*/ 1393200 w 1392120"/>
                <a:gd name="textAreaTop" fmla="*/ 0 h 1392120"/>
                <a:gd name="textAreaBottom" fmla="*/ 1393200 h 1392120"/>
              </a:gdLst>
              <a:ahLst/>
              <a:rect l="textAreaLeft" t="textAreaTop" r="textAreaRight" b="textAreaBottom"/>
              <a:pathLst>
                <a:path w="857249" h="857250">
                  <a:moveTo>
                    <a:pt x="0" y="0"/>
                  </a:moveTo>
                  <a:lnTo>
                    <a:pt x="857250" y="0"/>
                  </a:lnTo>
                  <a:lnTo>
                    <a:pt x="857250" y="8572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0" name="Google Shape;940;p46"/>
            <p:cNvSpPr/>
            <p:nvPr/>
          </p:nvSpPr>
          <p:spPr>
            <a:xfrm>
              <a:off x="255240" y="3516480"/>
              <a:ext cx="850320" cy="850320"/>
            </a:xfrm>
            <a:custGeom>
              <a:avLst/>
              <a:gdLst>
                <a:gd name="textAreaLeft" fmla="*/ 0 w 850320"/>
                <a:gd name="textAreaRight" fmla="*/ 851400 w 850320"/>
                <a:gd name="textAreaTop" fmla="*/ 0 h 850320"/>
                <a:gd name="textAreaBottom" fmla="*/ 851400 h 850320"/>
              </a:gdLst>
              <a:ahLst/>
              <a:rect l="textAreaLeft" t="textAreaTop" r="textAreaRight" b="textAreaBottom"/>
              <a:pathLst>
                <a:path w="523874" h="523875">
                  <a:moveTo>
                    <a:pt x="523875" y="261937"/>
                  </a:moveTo>
                  <a:cubicBezTo>
                    <a:pt x="523875" y="406602"/>
                    <a:pt x="406602" y="523875"/>
                    <a:pt x="261937" y="523875"/>
                  </a:cubicBezTo>
                  <a:cubicBezTo>
                    <a:pt x="117273" y="523875"/>
                    <a:pt x="0" y="406602"/>
                    <a:pt x="0" y="261937"/>
                  </a:cubicBezTo>
                  <a:cubicBezTo>
                    <a:pt x="0" y="117273"/>
                    <a:pt x="117273" y="0"/>
                    <a:pt x="261937" y="0"/>
                  </a:cubicBezTo>
                  <a:cubicBezTo>
                    <a:pt x="406602" y="0"/>
                    <a:pt x="523875" y="117273"/>
                    <a:pt x="523875" y="26193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1" name="Google Shape;941;p46"/>
            <p:cNvSpPr/>
            <p:nvPr/>
          </p:nvSpPr>
          <p:spPr>
            <a:xfrm>
              <a:off x="1898280" y="3586320"/>
              <a:ext cx="623160" cy="266040"/>
            </a:xfrm>
            <a:custGeom>
              <a:avLst/>
              <a:gdLst>
                <a:gd name="textAreaLeft" fmla="*/ 0 w 623160"/>
                <a:gd name="textAreaRight" fmla="*/ 624240 w 623160"/>
                <a:gd name="textAreaTop" fmla="*/ 0 h 266040"/>
                <a:gd name="textAreaBottom" fmla="*/ 267120 h 266040"/>
              </a:gdLst>
              <a:ahLst/>
              <a:rect l="textAreaLeft" t="textAreaTop" r="textAreaRight" b="textAreaBottom"/>
              <a:pathLst>
                <a:path w="384047" h="164306">
                  <a:moveTo>
                    <a:pt x="0" y="0"/>
                  </a:moveTo>
                  <a:lnTo>
                    <a:pt x="384048" y="0"/>
                  </a:lnTo>
                  <a:lnTo>
                    <a:pt x="384048" y="164306"/>
                  </a:lnTo>
                  <a:lnTo>
                    <a:pt x="0" y="164306"/>
                  </a:ln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02" name="Google Shape;942;p46"/>
          <p:cNvGrpSpPr/>
          <p:nvPr/>
        </p:nvGrpSpPr>
        <p:grpSpPr>
          <a:xfrm>
            <a:off x="2957400" y="2841120"/>
            <a:ext cx="202320" cy="202320"/>
            <a:chOff x="2957400" y="2841120"/>
            <a:chExt cx="202320" cy="202320"/>
          </a:xfrm>
        </p:grpSpPr>
        <p:sp>
          <p:nvSpPr>
            <p:cNvPr id="803" name="Google Shape;943;p46"/>
            <p:cNvSpPr/>
            <p:nvPr/>
          </p:nvSpPr>
          <p:spPr>
            <a:xfrm>
              <a:off x="2957400" y="2841120"/>
              <a:ext cx="201960" cy="202320"/>
            </a:xfrm>
            <a:custGeom>
              <a:avLst/>
              <a:gdLst>
                <a:gd name="textAreaLeft" fmla="*/ 0 w 201960"/>
                <a:gd name="textAreaRight" fmla="*/ 203040 w 201960"/>
                <a:gd name="textAreaTop" fmla="*/ 0 h 202320"/>
                <a:gd name="textAreaBottom" fmla="*/ 203400 h 202320"/>
              </a:gdLst>
              <a:ahLst/>
              <a:rect l="textAreaLeft" t="textAreaTop" r="textAreaRight" b="textAreaBottom"/>
              <a:pathLst>
                <a:path w="108399" h="108612">
                  <a:moveTo>
                    <a:pt x="4717" y="28350"/>
                  </a:moveTo>
                  <a:cubicBezTo>
                    <a:pt x="29863" y="53496"/>
                    <a:pt x="55009" y="78642"/>
                    <a:pt x="80155" y="103788"/>
                  </a:cubicBezTo>
                  <a:cubicBezTo>
                    <a:pt x="86346" y="109980"/>
                    <a:pt x="97681" y="110456"/>
                    <a:pt x="103682" y="103788"/>
                  </a:cubicBezTo>
                  <a:cubicBezTo>
                    <a:pt x="109683" y="97121"/>
                    <a:pt x="110254" y="86834"/>
                    <a:pt x="103682" y="80262"/>
                  </a:cubicBezTo>
                  <a:cubicBezTo>
                    <a:pt x="78536" y="55116"/>
                    <a:pt x="53390" y="29970"/>
                    <a:pt x="28244" y="4824"/>
                  </a:cubicBezTo>
                  <a:cubicBezTo>
                    <a:pt x="22052" y="-1367"/>
                    <a:pt x="10718" y="-1844"/>
                    <a:pt x="4717" y="4824"/>
                  </a:cubicBezTo>
                  <a:cubicBezTo>
                    <a:pt x="-1283" y="11491"/>
                    <a:pt x="-1855" y="21778"/>
                    <a:pt x="4717" y="28350"/>
                  </a:cubicBezTo>
                  <a:lnTo>
                    <a:pt x="4717" y="2835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4" name="Google Shape;944;p46"/>
            <p:cNvSpPr/>
            <p:nvPr/>
          </p:nvSpPr>
          <p:spPr>
            <a:xfrm>
              <a:off x="2957400" y="2841120"/>
              <a:ext cx="202320" cy="201960"/>
            </a:xfrm>
            <a:custGeom>
              <a:avLst/>
              <a:gdLst>
                <a:gd name="textAreaLeft" fmla="*/ 0 w 202320"/>
                <a:gd name="textAreaRight" fmla="*/ 203400 w 202320"/>
                <a:gd name="textAreaTop" fmla="*/ 0 h 201960"/>
                <a:gd name="textAreaBottom" fmla="*/ 203040 h 201960"/>
              </a:gdLst>
              <a:ahLst/>
              <a:rect l="textAreaLeft" t="textAreaTop" r="textAreaRight" b="textAreaBottom"/>
              <a:pathLst>
                <a:path w="108612" h="108399">
                  <a:moveTo>
                    <a:pt x="28350" y="103682"/>
                  </a:moveTo>
                  <a:cubicBezTo>
                    <a:pt x="53497" y="78536"/>
                    <a:pt x="78642" y="53390"/>
                    <a:pt x="103788" y="28244"/>
                  </a:cubicBezTo>
                  <a:cubicBezTo>
                    <a:pt x="109980" y="22053"/>
                    <a:pt x="110456" y="10718"/>
                    <a:pt x="103788" y="4717"/>
                  </a:cubicBezTo>
                  <a:cubicBezTo>
                    <a:pt x="97121" y="-1283"/>
                    <a:pt x="86834" y="-1855"/>
                    <a:pt x="80262" y="4717"/>
                  </a:cubicBezTo>
                  <a:cubicBezTo>
                    <a:pt x="55116" y="29863"/>
                    <a:pt x="29970" y="55009"/>
                    <a:pt x="4823" y="80155"/>
                  </a:cubicBezTo>
                  <a:cubicBezTo>
                    <a:pt x="-1368" y="86347"/>
                    <a:pt x="-1844" y="97681"/>
                    <a:pt x="4823" y="103682"/>
                  </a:cubicBezTo>
                  <a:cubicBezTo>
                    <a:pt x="11491" y="109683"/>
                    <a:pt x="21778" y="110254"/>
                    <a:pt x="28350" y="103682"/>
                  </a:cubicBezTo>
                  <a:lnTo>
                    <a:pt x="28350" y="10368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05" name="Google Shape;945;p46"/>
          <p:cNvGrpSpPr/>
          <p:nvPr/>
        </p:nvGrpSpPr>
        <p:grpSpPr>
          <a:xfrm>
            <a:off x="5398200" y="4229280"/>
            <a:ext cx="373680" cy="373680"/>
            <a:chOff x="5398200" y="4229280"/>
            <a:chExt cx="373680" cy="373680"/>
          </a:xfrm>
        </p:grpSpPr>
        <p:sp>
          <p:nvSpPr>
            <p:cNvPr id="806" name="Google Shape;946;p46"/>
            <p:cNvSpPr/>
            <p:nvPr/>
          </p:nvSpPr>
          <p:spPr>
            <a:xfrm>
              <a:off x="5541120" y="4229280"/>
              <a:ext cx="88200" cy="373680"/>
            </a:xfrm>
            <a:custGeom>
              <a:avLst/>
              <a:gdLst>
                <a:gd name="textAreaLeft" fmla="*/ 0 w 88200"/>
                <a:gd name="textAreaRight" fmla="*/ 89280 w 88200"/>
                <a:gd name="textAreaTop" fmla="*/ 0 h 373680"/>
                <a:gd name="textAreaBottom" fmla="*/ 374760 h 373680"/>
              </a:gdLst>
              <a:ahLst/>
              <a:rect l="textAreaLeft" t="textAreaTop" r="textAreaRight" b="textAreaBottom"/>
              <a:pathLst>
                <a:path w="47625" h="200064">
                  <a:moveTo>
                    <a:pt x="0" y="23832"/>
                  </a:moveTo>
                  <a:lnTo>
                    <a:pt x="0" y="176232"/>
                  </a:lnTo>
                  <a:cubicBezTo>
                    <a:pt x="0" y="188710"/>
                    <a:pt x="10954" y="200616"/>
                    <a:pt x="23813" y="200045"/>
                  </a:cubicBezTo>
                  <a:cubicBezTo>
                    <a:pt x="36671" y="199473"/>
                    <a:pt x="47625" y="189567"/>
                    <a:pt x="47625" y="176232"/>
                  </a:cubicBezTo>
                  <a:lnTo>
                    <a:pt x="47625" y="23832"/>
                  </a:lnTo>
                  <a:cubicBezTo>
                    <a:pt x="47625" y="11355"/>
                    <a:pt x="36671" y="-552"/>
                    <a:pt x="23813" y="20"/>
                  </a:cubicBezTo>
                  <a:cubicBezTo>
                    <a:pt x="10954" y="591"/>
                    <a:pt x="0" y="10497"/>
                    <a:pt x="0" y="23832"/>
                  </a:cubicBezTo>
                  <a:lnTo>
                    <a:pt x="0" y="23832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7" name="Google Shape;947;p46"/>
            <p:cNvSpPr/>
            <p:nvPr/>
          </p:nvSpPr>
          <p:spPr>
            <a:xfrm>
              <a:off x="5398200" y="4371840"/>
              <a:ext cx="373680" cy="88200"/>
            </a:xfrm>
            <a:custGeom>
              <a:avLst/>
              <a:gdLst>
                <a:gd name="textAreaLeft" fmla="*/ 0 w 373680"/>
                <a:gd name="textAreaRight" fmla="*/ 374760 w 373680"/>
                <a:gd name="textAreaTop" fmla="*/ 0 h 88200"/>
                <a:gd name="textAreaBottom" fmla="*/ 89280 h 88200"/>
              </a:gdLst>
              <a:ahLst/>
              <a:rect l="textAreaLeft" t="textAreaTop" r="textAreaRight" b="textAreaBottom"/>
              <a:pathLst>
                <a:path w="200064" h="47625">
                  <a:moveTo>
                    <a:pt x="23832" y="47625"/>
                  </a:moveTo>
                  <a:lnTo>
                    <a:pt x="176232" y="47625"/>
                  </a:lnTo>
                  <a:cubicBezTo>
                    <a:pt x="188710" y="47625"/>
                    <a:pt x="200616" y="36671"/>
                    <a:pt x="200045" y="23813"/>
                  </a:cubicBezTo>
                  <a:cubicBezTo>
                    <a:pt x="199473" y="10954"/>
                    <a:pt x="189568" y="0"/>
                    <a:pt x="176232" y="0"/>
                  </a:cubicBezTo>
                  <a:lnTo>
                    <a:pt x="23832" y="0"/>
                  </a:lnTo>
                  <a:cubicBezTo>
                    <a:pt x="11355" y="0"/>
                    <a:pt x="-552" y="10954"/>
                    <a:pt x="20" y="23813"/>
                  </a:cubicBezTo>
                  <a:cubicBezTo>
                    <a:pt x="591" y="36671"/>
                    <a:pt x="10497" y="47625"/>
                    <a:pt x="23832" y="47625"/>
                  </a:cubicBezTo>
                  <a:lnTo>
                    <a:pt x="23832" y="4762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08" name="Google Shape;948;p46"/>
          <p:cNvSpPr/>
          <p:nvPr/>
        </p:nvSpPr>
        <p:spPr>
          <a:xfrm>
            <a:off x="8024760" y="4271040"/>
            <a:ext cx="84960" cy="88200"/>
          </a:xfrm>
          <a:custGeom>
            <a:avLst/>
            <a:gdLst>
              <a:gd name="textAreaLeft" fmla="*/ 0 w 84960"/>
              <a:gd name="textAreaRight" fmla="*/ 86040 w 84960"/>
              <a:gd name="textAreaTop" fmla="*/ 0 h 88200"/>
              <a:gd name="textAreaBottom" fmla="*/ 89280 h 88200"/>
            </a:gdLst>
            <a:ahLst/>
            <a:rect l="textAreaLeft" t="textAreaTop" r="textAreaRight" b="textAreaBottom"/>
            <a:pathLst>
              <a:path w="46005" h="47625">
                <a:moveTo>
                  <a:pt x="23003" y="47625"/>
                </a:moveTo>
                <a:cubicBezTo>
                  <a:pt x="53673" y="47625"/>
                  <a:pt x="53673" y="0"/>
                  <a:pt x="23003" y="0"/>
                </a:cubicBezTo>
                <a:cubicBezTo>
                  <a:pt x="-7668" y="0"/>
                  <a:pt x="-7668" y="47625"/>
                  <a:pt x="23003" y="47625"/>
                </a:cubicBezTo>
                <a:lnTo>
                  <a:pt x="23003" y="47625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09" name="Google Shape;949;p46"/>
          <p:cNvGrpSpPr/>
          <p:nvPr/>
        </p:nvGrpSpPr>
        <p:grpSpPr>
          <a:xfrm>
            <a:off x="2572200" y="4052160"/>
            <a:ext cx="1614600" cy="1102320"/>
            <a:chOff x="2572200" y="4052160"/>
            <a:chExt cx="1614600" cy="1102320"/>
          </a:xfrm>
        </p:grpSpPr>
        <p:sp>
          <p:nvSpPr>
            <p:cNvPr id="810" name="Google Shape;950;p46"/>
            <p:cNvSpPr/>
            <p:nvPr/>
          </p:nvSpPr>
          <p:spPr>
            <a:xfrm>
              <a:off x="3344040" y="40521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1" name="Google Shape;951;p46"/>
            <p:cNvSpPr/>
            <p:nvPr/>
          </p:nvSpPr>
          <p:spPr>
            <a:xfrm>
              <a:off x="3344040" y="42235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2" name="Google Shape;952;p46"/>
            <p:cNvSpPr/>
            <p:nvPr/>
          </p:nvSpPr>
          <p:spPr>
            <a:xfrm>
              <a:off x="3344040" y="43952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3" name="Google Shape;953;p46"/>
            <p:cNvSpPr/>
            <p:nvPr/>
          </p:nvSpPr>
          <p:spPr>
            <a:xfrm>
              <a:off x="334404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4" name="Google Shape;954;p46"/>
            <p:cNvSpPr/>
            <p:nvPr/>
          </p:nvSpPr>
          <p:spPr>
            <a:xfrm>
              <a:off x="334404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5" name="Google Shape;955;p46"/>
            <p:cNvSpPr/>
            <p:nvPr/>
          </p:nvSpPr>
          <p:spPr>
            <a:xfrm>
              <a:off x="334404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6" name="Google Shape;956;p46"/>
            <p:cNvSpPr/>
            <p:nvPr/>
          </p:nvSpPr>
          <p:spPr>
            <a:xfrm>
              <a:off x="33440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7" name="Google Shape;957;p46"/>
            <p:cNvSpPr/>
            <p:nvPr/>
          </p:nvSpPr>
          <p:spPr>
            <a:xfrm>
              <a:off x="3215520" y="42235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8" name="Google Shape;958;p46"/>
            <p:cNvSpPr/>
            <p:nvPr/>
          </p:nvSpPr>
          <p:spPr>
            <a:xfrm>
              <a:off x="3215520" y="43952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9" name="Google Shape;959;p46"/>
            <p:cNvSpPr/>
            <p:nvPr/>
          </p:nvSpPr>
          <p:spPr>
            <a:xfrm>
              <a:off x="321552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0" name="Google Shape;960;p46"/>
            <p:cNvSpPr/>
            <p:nvPr/>
          </p:nvSpPr>
          <p:spPr>
            <a:xfrm>
              <a:off x="321552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1" name="Google Shape;961;p46"/>
            <p:cNvSpPr/>
            <p:nvPr/>
          </p:nvSpPr>
          <p:spPr>
            <a:xfrm>
              <a:off x="321552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2" name="Google Shape;962;p46"/>
            <p:cNvSpPr/>
            <p:nvPr/>
          </p:nvSpPr>
          <p:spPr>
            <a:xfrm>
              <a:off x="321552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3" name="Google Shape;963;p46"/>
            <p:cNvSpPr/>
            <p:nvPr/>
          </p:nvSpPr>
          <p:spPr>
            <a:xfrm>
              <a:off x="3472920" y="42235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4" name="Google Shape;964;p46"/>
            <p:cNvSpPr/>
            <p:nvPr/>
          </p:nvSpPr>
          <p:spPr>
            <a:xfrm>
              <a:off x="3472920" y="43952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5" name="Google Shape;965;p46"/>
            <p:cNvSpPr/>
            <p:nvPr/>
          </p:nvSpPr>
          <p:spPr>
            <a:xfrm>
              <a:off x="347292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6" name="Google Shape;966;p46"/>
            <p:cNvSpPr/>
            <p:nvPr/>
          </p:nvSpPr>
          <p:spPr>
            <a:xfrm>
              <a:off x="347292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7" name="Google Shape;967;p46"/>
            <p:cNvSpPr/>
            <p:nvPr/>
          </p:nvSpPr>
          <p:spPr>
            <a:xfrm>
              <a:off x="347292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8" name="Google Shape;968;p46"/>
            <p:cNvSpPr/>
            <p:nvPr/>
          </p:nvSpPr>
          <p:spPr>
            <a:xfrm>
              <a:off x="347292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9" name="Google Shape;969;p46"/>
            <p:cNvSpPr/>
            <p:nvPr/>
          </p:nvSpPr>
          <p:spPr>
            <a:xfrm>
              <a:off x="3086640" y="43952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0" name="Google Shape;970;p46"/>
            <p:cNvSpPr/>
            <p:nvPr/>
          </p:nvSpPr>
          <p:spPr>
            <a:xfrm>
              <a:off x="308664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1" name="Google Shape;971;p46"/>
            <p:cNvSpPr/>
            <p:nvPr/>
          </p:nvSpPr>
          <p:spPr>
            <a:xfrm>
              <a:off x="308664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2" name="Google Shape;972;p46"/>
            <p:cNvSpPr/>
            <p:nvPr/>
          </p:nvSpPr>
          <p:spPr>
            <a:xfrm>
              <a:off x="308664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3" name="Google Shape;973;p46"/>
            <p:cNvSpPr/>
            <p:nvPr/>
          </p:nvSpPr>
          <p:spPr>
            <a:xfrm>
              <a:off x="30866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4" name="Google Shape;974;p46"/>
            <p:cNvSpPr/>
            <p:nvPr/>
          </p:nvSpPr>
          <p:spPr>
            <a:xfrm>
              <a:off x="295812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5" name="Google Shape;975;p46"/>
            <p:cNvSpPr/>
            <p:nvPr/>
          </p:nvSpPr>
          <p:spPr>
            <a:xfrm>
              <a:off x="282924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6" name="Google Shape;976;p46"/>
            <p:cNvSpPr/>
            <p:nvPr/>
          </p:nvSpPr>
          <p:spPr>
            <a:xfrm>
              <a:off x="282924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7" name="Google Shape;977;p46"/>
            <p:cNvSpPr/>
            <p:nvPr/>
          </p:nvSpPr>
          <p:spPr>
            <a:xfrm>
              <a:off x="28292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8" name="Google Shape;978;p46"/>
            <p:cNvSpPr/>
            <p:nvPr/>
          </p:nvSpPr>
          <p:spPr>
            <a:xfrm>
              <a:off x="270072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9" name="Google Shape;979;p46"/>
            <p:cNvSpPr/>
            <p:nvPr/>
          </p:nvSpPr>
          <p:spPr>
            <a:xfrm>
              <a:off x="270072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0" name="Google Shape;980;p46"/>
            <p:cNvSpPr/>
            <p:nvPr/>
          </p:nvSpPr>
          <p:spPr>
            <a:xfrm>
              <a:off x="257220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1" name="Google Shape;981;p46"/>
            <p:cNvSpPr/>
            <p:nvPr/>
          </p:nvSpPr>
          <p:spPr>
            <a:xfrm>
              <a:off x="295812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2" name="Google Shape;982;p46"/>
            <p:cNvSpPr/>
            <p:nvPr/>
          </p:nvSpPr>
          <p:spPr>
            <a:xfrm>
              <a:off x="295812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3" name="Google Shape;983;p46"/>
            <p:cNvSpPr/>
            <p:nvPr/>
          </p:nvSpPr>
          <p:spPr>
            <a:xfrm>
              <a:off x="295812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4" name="Google Shape;984;p46"/>
            <p:cNvSpPr/>
            <p:nvPr/>
          </p:nvSpPr>
          <p:spPr>
            <a:xfrm>
              <a:off x="3601440" y="43952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5" name="Google Shape;985;p46"/>
            <p:cNvSpPr/>
            <p:nvPr/>
          </p:nvSpPr>
          <p:spPr>
            <a:xfrm>
              <a:off x="360144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6" name="Google Shape;986;p46"/>
            <p:cNvSpPr/>
            <p:nvPr/>
          </p:nvSpPr>
          <p:spPr>
            <a:xfrm>
              <a:off x="360144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7" name="Google Shape;987;p46"/>
            <p:cNvSpPr/>
            <p:nvPr/>
          </p:nvSpPr>
          <p:spPr>
            <a:xfrm>
              <a:off x="360144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8" name="Google Shape;988;p46"/>
            <p:cNvSpPr/>
            <p:nvPr/>
          </p:nvSpPr>
          <p:spPr>
            <a:xfrm>
              <a:off x="36014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9" name="Google Shape;989;p46"/>
            <p:cNvSpPr/>
            <p:nvPr/>
          </p:nvSpPr>
          <p:spPr>
            <a:xfrm>
              <a:off x="3729960" y="456696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0" name="Google Shape;990;p46"/>
            <p:cNvSpPr/>
            <p:nvPr/>
          </p:nvSpPr>
          <p:spPr>
            <a:xfrm>
              <a:off x="372996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1" name="Google Shape;991;p46"/>
            <p:cNvSpPr/>
            <p:nvPr/>
          </p:nvSpPr>
          <p:spPr>
            <a:xfrm>
              <a:off x="372996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2" name="Google Shape;992;p46"/>
            <p:cNvSpPr/>
            <p:nvPr/>
          </p:nvSpPr>
          <p:spPr>
            <a:xfrm>
              <a:off x="372996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3" name="Google Shape;993;p46"/>
            <p:cNvSpPr/>
            <p:nvPr/>
          </p:nvSpPr>
          <p:spPr>
            <a:xfrm>
              <a:off x="3858840" y="473832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4" name="Google Shape;994;p46"/>
            <p:cNvSpPr/>
            <p:nvPr/>
          </p:nvSpPr>
          <p:spPr>
            <a:xfrm>
              <a:off x="385884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5" name="Google Shape;995;p46"/>
            <p:cNvSpPr/>
            <p:nvPr/>
          </p:nvSpPr>
          <p:spPr>
            <a:xfrm>
              <a:off x="38588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6" name="Google Shape;996;p46"/>
            <p:cNvSpPr/>
            <p:nvPr/>
          </p:nvSpPr>
          <p:spPr>
            <a:xfrm>
              <a:off x="3987360" y="491004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7" name="Google Shape;997;p46"/>
            <p:cNvSpPr/>
            <p:nvPr/>
          </p:nvSpPr>
          <p:spPr>
            <a:xfrm>
              <a:off x="398736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8" name="Google Shape;998;p46"/>
            <p:cNvSpPr/>
            <p:nvPr/>
          </p:nvSpPr>
          <p:spPr>
            <a:xfrm>
              <a:off x="4116240" y="5081400"/>
              <a:ext cx="70560" cy="73080"/>
            </a:xfrm>
            <a:custGeom>
              <a:avLst/>
              <a:gdLst>
                <a:gd name="textAreaLeft" fmla="*/ 0 w 70560"/>
                <a:gd name="textAreaRight" fmla="*/ 71640 w 70560"/>
                <a:gd name="textAreaTop" fmla="*/ 0 h 73080"/>
                <a:gd name="textAreaBottom" fmla="*/ 74160 h 7308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59" name="Google Shape;999;p46"/>
          <p:cNvGrpSpPr/>
          <p:nvPr/>
        </p:nvGrpSpPr>
        <p:grpSpPr>
          <a:xfrm>
            <a:off x="7478280" y="2004840"/>
            <a:ext cx="1904040" cy="1132920"/>
            <a:chOff x="7478280" y="2004840"/>
            <a:chExt cx="1904040" cy="1132920"/>
          </a:xfrm>
        </p:grpSpPr>
        <p:sp>
          <p:nvSpPr>
            <p:cNvPr id="860" name="Google Shape;1000;p46"/>
            <p:cNvSpPr/>
            <p:nvPr/>
          </p:nvSpPr>
          <p:spPr>
            <a:xfrm>
              <a:off x="7478280" y="200484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1" name="Google Shape;1001;p46"/>
            <p:cNvSpPr/>
            <p:nvPr/>
          </p:nvSpPr>
          <p:spPr>
            <a:xfrm>
              <a:off x="7478280" y="211032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2" name="Google Shape;1002;p46"/>
            <p:cNvSpPr/>
            <p:nvPr/>
          </p:nvSpPr>
          <p:spPr>
            <a:xfrm>
              <a:off x="7478280" y="221652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3" name="Google Shape;1003;p46"/>
            <p:cNvSpPr/>
            <p:nvPr/>
          </p:nvSpPr>
          <p:spPr>
            <a:xfrm>
              <a:off x="7478280" y="232200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4" name="Google Shape;1004;p46"/>
            <p:cNvSpPr/>
            <p:nvPr/>
          </p:nvSpPr>
          <p:spPr>
            <a:xfrm>
              <a:off x="7478280" y="242820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5" name="Google Shape;1005;p46"/>
            <p:cNvSpPr/>
            <p:nvPr/>
          </p:nvSpPr>
          <p:spPr>
            <a:xfrm>
              <a:off x="7478280" y="253368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6" name="Google Shape;1006;p46"/>
            <p:cNvSpPr/>
            <p:nvPr/>
          </p:nvSpPr>
          <p:spPr>
            <a:xfrm>
              <a:off x="7478280" y="263952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7" name="Google Shape;1007;p46"/>
            <p:cNvSpPr/>
            <p:nvPr/>
          </p:nvSpPr>
          <p:spPr>
            <a:xfrm>
              <a:off x="7478280" y="274536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8" name="Google Shape;1008;p46"/>
            <p:cNvSpPr/>
            <p:nvPr/>
          </p:nvSpPr>
          <p:spPr>
            <a:xfrm>
              <a:off x="7478280" y="285120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9" name="Google Shape;1009;p46"/>
            <p:cNvSpPr/>
            <p:nvPr/>
          </p:nvSpPr>
          <p:spPr>
            <a:xfrm>
              <a:off x="7478280" y="295704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0" name="Google Shape;1010;p46"/>
            <p:cNvSpPr/>
            <p:nvPr/>
          </p:nvSpPr>
          <p:spPr>
            <a:xfrm>
              <a:off x="7478280" y="3062880"/>
              <a:ext cx="1904040" cy="74880"/>
            </a:xfrm>
            <a:custGeom>
              <a:avLst/>
              <a:gdLst>
                <a:gd name="textAreaLeft" fmla="*/ 0 w 1904040"/>
                <a:gd name="textAreaRight" fmla="*/ 1905120 w 19040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TABLES DE MATIERES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title"/>
          </p:nvPr>
        </p:nvSpPr>
        <p:spPr>
          <a:xfrm>
            <a:off x="1440720" y="1473120"/>
            <a:ext cx="938880" cy="571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01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title"/>
          </p:nvPr>
        </p:nvSpPr>
        <p:spPr>
          <a:xfrm>
            <a:off x="2664720" y="3015360"/>
            <a:ext cx="938880" cy="571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04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title"/>
          </p:nvPr>
        </p:nvSpPr>
        <p:spPr>
          <a:xfrm>
            <a:off x="4106160" y="1473120"/>
            <a:ext cx="938880" cy="571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02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title"/>
          </p:nvPr>
        </p:nvSpPr>
        <p:spPr>
          <a:xfrm>
            <a:off x="5330160" y="3015360"/>
            <a:ext cx="938880" cy="571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05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6"/>
          <p:cNvSpPr>
            <a:spLocks noGrp="1"/>
          </p:cNvSpPr>
          <p:nvPr>
            <p:ph type="title"/>
          </p:nvPr>
        </p:nvSpPr>
        <p:spPr>
          <a:xfrm>
            <a:off x="6763320" y="1473120"/>
            <a:ext cx="938880" cy="571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03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7"/>
          <p:cNvSpPr>
            <a:spLocks noGrp="1"/>
          </p:cNvSpPr>
          <p:nvPr>
            <p:ph type="subTitle"/>
          </p:nvPr>
        </p:nvSpPr>
        <p:spPr>
          <a:xfrm>
            <a:off x="720000" y="2122200"/>
            <a:ext cx="2380320" cy="3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Objectif &amp; Contexte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8"/>
          <p:cNvSpPr>
            <a:spLocks noGrp="1"/>
          </p:cNvSpPr>
          <p:nvPr>
            <p:ph type="subTitle"/>
          </p:nvPr>
        </p:nvSpPr>
        <p:spPr>
          <a:xfrm>
            <a:off x="3423240" y="2122200"/>
            <a:ext cx="2304360" cy="3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Fonctionnalités &amp; Règles de Gestion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9"/>
          <p:cNvSpPr>
            <a:spLocks noGrp="1"/>
          </p:cNvSpPr>
          <p:nvPr>
            <p:ph type="subTitle"/>
          </p:nvPr>
        </p:nvSpPr>
        <p:spPr>
          <a:xfrm>
            <a:off x="6042600" y="2122200"/>
            <a:ext cx="2380320" cy="3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Choix de Technologie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10"/>
          <p:cNvSpPr>
            <a:spLocks noGrp="1"/>
          </p:cNvSpPr>
          <p:nvPr>
            <p:ph type="subTitle"/>
          </p:nvPr>
        </p:nvSpPr>
        <p:spPr>
          <a:xfrm>
            <a:off x="1944000" y="3664440"/>
            <a:ext cx="2380320" cy="3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Conception &amp; Planning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11"/>
          <p:cNvSpPr>
            <a:spLocks noGrp="1"/>
          </p:cNvSpPr>
          <p:nvPr>
            <p:ph type="subTitle"/>
          </p:nvPr>
        </p:nvSpPr>
        <p:spPr>
          <a:xfrm>
            <a:off x="4647240" y="3664440"/>
            <a:ext cx="2304360" cy="3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Démonstration du projet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594;p29"/>
          <p:cNvGrpSpPr/>
          <p:nvPr/>
        </p:nvGrpSpPr>
        <p:grpSpPr>
          <a:xfrm>
            <a:off x="6405840" y="1971720"/>
            <a:ext cx="2404800" cy="2555280"/>
            <a:chOff x="6405840" y="1971720"/>
            <a:chExt cx="2404800" cy="2555280"/>
          </a:xfrm>
        </p:grpSpPr>
        <p:sp>
          <p:nvSpPr>
            <p:cNvPr id="487" name="Google Shape;595;p29"/>
            <p:cNvSpPr/>
            <p:nvPr/>
          </p:nvSpPr>
          <p:spPr>
            <a:xfrm>
              <a:off x="6405840" y="197172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88" name="Google Shape;596;p29"/>
            <p:cNvSpPr/>
            <p:nvPr/>
          </p:nvSpPr>
          <p:spPr>
            <a:xfrm>
              <a:off x="6405840" y="227232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89" name="Google Shape;597;p29"/>
            <p:cNvSpPr/>
            <p:nvPr/>
          </p:nvSpPr>
          <p:spPr>
            <a:xfrm>
              <a:off x="6405840" y="25732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0" name="Google Shape;598;p29"/>
            <p:cNvSpPr/>
            <p:nvPr/>
          </p:nvSpPr>
          <p:spPr>
            <a:xfrm>
              <a:off x="6405840" y="28738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1" name="Google Shape;599;p29"/>
            <p:cNvSpPr/>
            <p:nvPr/>
          </p:nvSpPr>
          <p:spPr>
            <a:xfrm>
              <a:off x="6405840" y="31744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2" name="Google Shape;600;p29"/>
            <p:cNvSpPr/>
            <p:nvPr/>
          </p:nvSpPr>
          <p:spPr>
            <a:xfrm>
              <a:off x="6405840" y="34754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3" name="Google Shape;601;p29"/>
            <p:cNvSpPr/>
            <p:nvPr/>
          </p:nvSpPr>
          <p:spPr>
            <a:xfrm>
              <a:off x="6405840" y="37760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4" name="Google Shape;602;p29"/>
            <p:cNvSpPr/>
            <p:nvPr/>
          </p:nvSpPr>
          <p:spPr>
            <a:xfrm>
              <a:off x="6405840" y="40766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95" name="Google Shape;603;p29"/>
            <p:cNvSpPr/>
            <p:nvPr/>
          </p:nvSpPr>
          <p:spPr>
            <a:xfrm>
              <a:off x="6405840" y="437760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496" name="PlaceHolder 1"/>
          <p:cNvSpPr>
            <a:spLocks noGrp="1"/>
          </p:cNvSpPr>
          <p:nvPr>
            <p:ph type="subTitle"/>
          </p:nvPr>
        </p:nvSpPr>
        <p:spPr>
          <a:xfrm>
            <a:off x="713160" y="1636200"/>
            <a:ext cx="3746160" cy="177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Notre application se spécialise dans la vente en ligne de fruits séchés et de fruits confits, mettant l'accent sur une expérience client optimale.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title"/>
          </p:nvPr>
        </p:nvSpPr>
        <p:spPr>
          <a:xfrm>
            <a:off x="713160" y="1063440"/>
            <a:ext cx="374616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INTRODUCTION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Espace réservé pour une image  6" descr=""/>
          <p:cNvPicPr/>
          <p:nvPr/>
        </p:nvPicPr>
        <p:blipFill>
          <a:blip r:embed="rId1"/>
          <a:srcRect l="15792" t="0" r="15792" b="0"/>
          <a:stretch/>
        </p:blipFill>
        <p:spPr>
          <a:xfrm>
            <a:off x="5643720" y="1168200"/>
            <a:ext cx="2786040" cy="280620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607;p29"/>
          <p:cNvGrpSpPr/>
          <p:nvPr/>
        </p:nvGrpSpPr>
        <p:grpSpPr>
          <a:xfrm>
            <a:off x="4513680" y="-768600"/>
            <a:ext cx="1833840" cy="2304720"/>
            <a:chOff x="4513680" y="-768600"/>
            <a:chExt cx="1833840" cy="2304720"/>
          </a:xfrm>
        </p:grpSpPr>
        <p:sp>
          <p:nvSpPr>
            <p:cNvPr id="500" name="Google Shape;608;p29"/>
            <p:cNvSpPr/>
            <p:nvPr/>
          </p:nvSpPr>
          <p:spPr>
            <a:xfrm>
              <a:off x="5248080" y="822600"/>
              <a:ext cx="1099440" cy="713520"/>
            </a:xfrm>
            <a:custGeom>
              <a:avLst/>
              <a:gdLst>
                <a:gd name="textAreaLeft" fmla="*/ 0 w 1099440"/>
                <a:gd name="textAreaRight" fmla="*/ 1100520 w 1099440"/>
                <a:gd name="textAreaTop" fmla="*/ 0 h 713520"/>
                <a:gd name="textAreaBottom" fmla="*/ 714600 h 713520"/>
              </a:gdLst>
              <a:ahLst/>
              <a:rect l="textAreaLeft" t="textAreaTop" r="textAreaRight" b="textAreaBottom"/>
              <a:pathLst>
                <a:path w="535495" h="347662">
                  <a:moveTo>
                    <a:pt x="0" y="0"/>
                  </a:moveTo>
                  <a:lnTo>
                    <a:pt x="535496" y="0"/>
                  </a:lnTo>
                  <a:lnTo>
                    <a:pt x="535496" y="347663"/>
                  </a:lnTo>
                  <a:lnTo>
                    <a:pt x="0" y="34766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1" name="Google Shape;609;p29"/>
            <p:cNvSpPr/>
            <p:nvPr/>
          </p:nvSpPr>
          <p:spPr>
            <a:xfrm>
              <a:off x="4513680" y="-768600"/>
              <a:ext cx="1831680" cy="1831680"/>
            </a:xfrm>
            <a:custGeom>
              <a:avLst/>
              <a:gdLst>
                <a:gd name="textAreaLeft" fmla="*/ 0 w 1831680"/>
                <a:gd name="textAreaRight" fmla="*/ 1832760 w 1831680"/>
                <a:gd name="textAreaTop" fmla="*/ 0 h 1831680"/>
                <a:gd name="textAreaBottom" fmla="*/ 1832760 h 1831680"/>
              </a:gdLst>
              <a:ahLst/>
              <a:rect l="textAreaLeft" t="textAreaTop" r="textAreaRight" b="textAreaBottom"/>
              <a:pathLst>
                <a:path w="965834" h="965834">
                  <a:moveTo>
                    <a:pt x="965835" y="482917"/>
                  </a:moveTo>
                  <a:cubicBezTo>
                    <a:pt x="965835" y="749618"/>
                    <a:pt x="749618" y="965835"/>
                    <a:pt x="482918" y="965835"/>
                  </a:cubicBezTo>
                  <a:cubicBezTo>
                    <a:pt x="216217" y="965835"/>
                    <a:pt x="0" y="749618"/>
                    <a:pt x="0" y="482917"/>
                  </a:cubicBezTo>
                  <a:cubicBezTo>
                    <a:pt x="0" y="216217"/>
                    <a:pt x="216217" y="0"/>
                    <a:pt x="482918" y="0"/>
                  </a:cubicBezTo>
                  <a:cubicBezTo>
                    <a:pt x="749618" y="0"/>
                    <a:pt x="965835" y="216217"/>
                    <a:pt x="965835" y="48291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614;p30"/>
          <p:cNvGrpSpPr/>
          <p:nvPr/>
        </p:nvGrpSpPr>
        <p:grpSpPr>
          <a:xfrm>
            <a:off x="331560" y="1971720"/>
            <a:ext cx="2404800" cy="2555280"/>
            <a:chOff x="331560" y="1971720"/>
            <a:chExt cx="2404800" cy="2555280"/>
          </a:xfrm>
        </p:grpSpPr>
        <p:sp>
          <p:nvSpPr>
            <p:cNvPr id="503" name="Google Shape;615;p30"/>
            <p:cNvSpPr/>
            <p:nvPr/>
          </p:nvSpPr>
          <p:spPr>
            <a:xfrm flipH="1">
              <a:off x="331560" y="19717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4" name="Google Shape;616;p30"/>
            <p:cNvSpPr/>
            <p:nvPr/>
          </p:nvSpPr>
          <p:spPr>
            <a:xfrm flipH="1">
              <a:off x="331560" y="22723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5" name="Google Shape;617;p30"/>
            <p:cNvSpPr/>
            <p:nvPr/>
          </p:nvSpPr>
          <p:spPr>
            <a:xfrm flipH="1">
              <a:off x="331560" y="25729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6" name="Google Shape;618;p30"/>
            <p:cNvSpPr/>
            <p:nvPr/>
          </p:nvSpPr>
          <p:spPr>
            <a:xfrm flipH="1">
              <a:off x="331560" y="28738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7" name="Google Shape;619;p30"/>
            <p:cNvSpPr/>
            <p:nvPr/>
          </p:nvSpPr>
          <p:spPr>
            <a:xfrm flipH="1">
              <a:off x="331560" y="31744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8" name="Google Shape;620;p30"/>
            <p:cNvSpPr/>
            <p:nvPr/>
          </p:nvSpPr>
          <p:spPr>
            <a:xfrm flipH="1">
              <a:off x="331560" y="34754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09" name="Google Shape;621;p30"/>
            <p:cNvSpPr/>
            <p:nvPr/>
          </p:nvSpPr>
          <p:spPr>
            <a:xfrm flipH="1">
              <a:off x="331560" y="37760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0" name="Google Shape;622;p30"/>
            <p:cNvSpPr/>
            <p:nvPr/>
          </p:nvSpPr>
          <p:spPr>
            <a:xfrm flipH="1">
              <a:off x="331560" y="40766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1" name="Google Shape;623;p30"/>
            <p:cNvSpPr/>
            <p:nvPr/>
          </p:nvSpPr>
          <p:spPr>
            <a:xfrm flipH="1">
              <a:off x="331560" y="437760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362088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Objectif &amp; Contexte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1640" cy="840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01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4" name="Google Shape;627;p30"/>
          <p:cNvGrpSpPr/>
          <p:nvPr/>
        </p:nvGrpSpPr>
        <p:grpSpPr>
          <a:xfrm>
            <a:off x="3294000" y="-667800"/>
            <a:ext cx="3198600" cy="1586520"/>
            <a:chOff x="3294000" y="-667800"/>
            <a:chExt cx="3198600" cy="1586520"/>
          </a:xfrm>
        </p:grpSpPr>
        <p:sp>
          <p:nvSpPr>
            <p:cNvPr id="515" name="Google Shape;628;p30"/>
            <p:cNvSpPr/>
            <p:nvPr/>
          </p:nvSpPr>
          <p:spPr>
            <a:xfrm>
              <a:off x="3294000" y="-66780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516" name="Google Shape;629;p30"/>
            <p:cNvGrpSpPr/>
            <p:nvPr/>
          </p:nvGrpSpPr>
          <p:grpSpPr>
            <a:xfrm>
              <a:off x="4443840" y="192600"/>
              <a:ext cx="2048760" cy="234720"/>
              <a:chOff x="4443840" y="192600"/>
              <a:chExt cx="2048760" cy="234720"/>
            </a:xfrm>
          </p:grpSpPr>
          <p:sp>
            <p:nvSpPr>
              <p:cNvPr id="517" name="Google Shape;630;p30"/>
              <p:cNvSpPr/>
              <p:nvPr/>
            </p:nvSpPr>
            <p:spPr>
              <a:xfrm rot="16200000">
                <a:off x="5438160" y="-6267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18" name="Google Shape;631;p30"/>
              <p:cNvSpPr/>
              <p:nvPr/>
            </p:nvSpPr>
            <p:spPr>
              <a:xfrm rot="16200000">
                <a:off x="5438160" y="-7142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19" name="Google Shape;632;p30"/>
              <p:cNvSpPr/>
              <p:nvPr/>
            </p:nvSpPr>
            <p:spPr>
              <a:xfrm rot="16200000">
                <a:off x="5438160" y="-8017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520" name="Espace réservé pour une image  2" descr=""/>
          <p:cNvPicPr/>
          <p:nvPr/>
        </p:nvPicPr>
        <p:blipFill>
          <a:blip r:embed="rId1"/>
          <a:srcRect l="16877" t="0" r="16877" b="0"/>
          <a:stretch/>
        </p:blipFill>
        <p:spPr>
          <a:xfrm>
            <a:off x="713160" y="1168200"/>
            <a:ext cx="278604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446360" y="1810440"/>
            <a:ext cx="323208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Contexte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446360" y="2346480"/>
            <a:ext cx="3232080" cy="98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Application de vente en ligne spécialisée dans les fruits secs et les fruits confits, axée sur les interfaces clients.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Google Shape;772;p38"/>
          <p:cNvSpPr/>
          <p:nvPr/>
        </p:nvSpPr>
        <p:spPr>
          <a:xfrm>
            <a:off x="1608480" y="892080"/>
            <a:ext cx="1663560" cy="3175200"/>
          </a:xfrm>
          <a:custGeom>
            <a:avLst/>
            <a:gdLst>
              <a:gd name="textAreaLeft" fmla="*/ 0 w 1663560"/>
              <a:gd name="textAreaRight" fmla="*/ 1664640 w 1663560"/>
              <a:gd name="textAreaTop" fmla="*/ 0 h 3175200"/>
              <a:gd name="textAreaBottom" fmla="*/ 3176280 h 3175200"/>
            </a:gdLst>
            <a:ahLst/>
            <a:rect l="textAreaLeft" t="textAreaTop" r="textAreaRight" b="textAreaBottom"/>
            <a:pathLst>
              <a:path w="84552" h="161331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24" name="Google Shape;773;p38"/>
          <p:cNvGrpSpPr/>
          <p:nvPr/>
        </p:nvGrpSpPr>
        <p:grpSpPr>
          <a:xfrm>
            <a:off x="1523520" y="709560"/>
            <a:ext cx="1833840" cy="3723480"/>
            <a:chOff x="1523520" y="709560"/>
            <a:chExt cx="1833840" cy="3723480"/>
          </a:xfrm>
        </p:grpSpPr>
        <p:sp>
          <p:nvSpPr>
            <p:cNvPr id="525" name="Google Shape;774;p38"/>
            <p:cNvSpPr/>
            <p:nvPr/>
          </p:nvSpPr>
          <p:spPr>
            <a:xfrm>
              <a:off x="1523520" y="709560"/>
              <a:ext cx="1833840" cy="3723480"/>
            </a:xfrm>
            <a:custGeom>
              <a:avLst/>
              <a:gdLst>
                <a:gd name="textAreaLeft" fmla="*/ 0 w 1833840"/>
                <a:gd name="textAreaRight" fmla="*/ 1834920 w 1833840"/>
                <a:gd name="textAreaTop" fmla="*/ 0 h 3723480"/>
                <a:gd name="textAreaBottom" fmla="*/ 3724560 h 3723480"/>
              </a:gdLst>
              <a:ahLst/>
              <a:rect l="textAreaLeft" t="textAreaTop" r="textAreaRight" b="textAreaBottom"/>
              <a:pathLst>
                <a:path w="93205" h="18919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6" name="Google Shape;775;p38"/>
            <p:cNvSpPr/>
            <p:nvPr/>
          </p:nvSpPr>
          <p:spPr>
            <a:xfrm>
              <a:off x="2227320" y="4184640"/>
              <a:ext cx="457200" cy="153720"/>
            </a:xfrm>
            <a:custGeom>
              <a:avLst/>
              <a:gdLst>
                <a:gd name="textAreaLeft" fmla="*/ 0 w 457200"/>
                <a:gd name="textAreaRight" fmla="*/ 458280 w 457200"/>
                <a:gd name="textAreaTop" fmla="*/ 0 h 153720"/>
                <a:gd name="textAreaBottom" fmla="*/ 154800 h 153720"/>
              </a:gdLst>
              <a:ahLst/>
              <a:rect l="textAreaLeft" t="textAreaTop" r="textAreaRight" b="textAreaBottom"/>
              <a:pathLst>
                <a:path w="23269" h="785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400" bIns="77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527" name="Google Shape;776;p38" descr=""/>
          <p:cNvPicPr/>
          <p:nvPr/>
        </p:nvPicPr>
        <p:blipFill>
          <a:blip r:embed="rId1"/>
          <a:srcRect l="10742" t="0" r="10742" b="0"/>
          <a:stretch/>
        </p:blipFill>
        <p:spPr>
          <a:xfrm>
            <a:off x="1608480" y="892080"/>
            <a:ext cx="1663560" cy="3175200"/>
          </a:xfrm>
          <a:prstGeom prst="rect">
            <a:avLst/>
          </a:prstGeom>
          <a:ln w="0">
            <a:noFill/>
          </a:ln>
        </p:spPr>
      </p:pic>
      <p:grpSp>
        <p:nvGrpSpPr>
          <p:cNvPr id="528" name="Google Shape;777;p38"/>
          <p:cNvGrpSpPr/>
          <p:nvPr/>
        </p:nvGrpSpPr>
        <p:grpSpPr>
          <a:xfrm>
            <a:off x="6783120" y="3555720"/>
            <a:ext cx="3198600" cy="1586520"/>
            <a:chOff x="6783120" y="3555720"/>
            <a:chExt cx="3198600" cy="1586520"/>
          </a:xfrm>
        </p:grpSpPr>
        <p:sp>
          <p:nvSpPr>
            <p:cNvPr id="529" name="Google Shape;778;p38"/>
            <p:cNvSpPr/>
            <p:nvPr/>
          </p:nvSpPr>
          <p:spPr>
            <a:xfrm>
              <a:off x="6783120" y="355572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530" name="Google Shape;779;p38"/>
            <p:cNvGrpSpPr/>
            <p:nvPr/>
          </p:nvGrpSpPr>
          <p:grpSpPr>
            <a:xfrm>
              <a:off x="7932960" y="4415040"/>
              <a:ext cx="2048760" cy="235080"/>
              <a:chOff x="7932960" y="4415040"/>
              <a:chExt cx="2048760" cy="235080"/>
            </a:xfrm>
          </p:grpSpPr>
          <p:sp>
            <p:nvSpPr>
              <p:cNvPr id="531" name="Google Shape;780;p38"/>
              <p:cNvSpPr/>
              <p:nvPr/>
            </p:nvSpPr>
            <p:spPr>
              <a:xfrm rot="16200000">
                <a:off x="8927280" y="359568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32" name="Google Shape;781;p38"/>
              <p:cNvSpPr/>
              <p:nvPr/>
            </p:nvSpPr>
            <p:spPr>
              <a:xfrm rot="16200000">
                <a:off x="8927280" y="350820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33" name="Google Shape;782;p38"/>
              <p:cNvSpPr/>
              <p:nvPr/>
            </p:nvSpPr>
            <p:spPr>
              <a:xfrm rot="16200000">
                <a:off x="8927280" y="34203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Objectifs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901800" y="2626560"/>
            <a:ext cx="2195640" cy="123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Augmentation de la visibilité et de l'accessibilité des produits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ubTitle"/>
          </p:nvPr>
        </p:nvSpPr>
        <p:spPr>
          <a:xfrm>
            <a:off x="3473640" y="2626560"/>
            <a:ext cx="2195640" cy="97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Facilitation du processus d'achat pour les clients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subTitle"/>
          </p:nvPr>
        </p:nvSpPr>
        <p:spPr>
          <a:xfrm>
            <a:off x="6045480" y="2626560"/>
            <a:ext cx="2195640" cy="97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Gestion efficace de la production et des commandes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Google Shape;680;p32"/>
          <p:cNvSpPr/>
          <p:nvPr/>
        </p:nvSpPr>
        <p:spPr>
          <a:xfrm>
            <a:off x="1002600" y="1571760"/>
            <a:ext cx="767520" cy="767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539" name="Google Shape;681;p32"/>
          <p:cNvSpPr/>
          <p:nvPr/>
        </p:nvSpPr>
        <p:spPr>
          <a:xfrm>
            <a:off x="6172200" y="1571760"/>
            <a:ext cx="767520" cy="767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540" name="Google Shape;682;p32"/>
          <p:cNvSpPr/>
          <p:nvPr/>
        </p:nvSpPr>
        <p:spPr>
          <a:xfrm>
            <a:off x="3594600" y="1571760"/>
            <a:ext cx="767520" cy="767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grpSp>
        <p:nvGrpSpPr>
          <p:cNvPr id="541" name="Google Shape;655;p31"/>
          <p:cNvGrpSpPr/>
          <p:nvPr/>
        </p:nvGrpSpPr>
        <p:grpSpPr>
          <a:xfrm>
            <a:off x="1218600" y="1804680"/>
            <a:ext cx="335880" cy="301680"/>
            <a:chOff x="1218600" y="1804680"/>
            <a:chExt cx="335880" cy="301680"/>
          </a:xfrm>
        </p:grpSpPr>
        <p:sp>
          <p:nvSpPr>
            <p:cNvPr id="542" name="Google Shape;656;p31"/>
            <p:cNvSpPr/>
            <p:nvPr/>
          </p:nvSpPr>
          <p:spPr>
            <a:xfrm>
              <a:off x="1218600" y="1869120"/>
              <a:ext cx="335880" cy="172440"/>
            </a:xfrm>
            <a:custGeom>
              <a:avLst/>
              <a:gdLst>
                <a:gd name="textAreaLeft" fmla="*/ 0 w 335880"/>
                <a:gd name="textAreaRight" fmla="*/ 336960 w 335880"/>
                <a:gd name="textAreaTop" fmla="*/ 0 h 172440"/>
                <a:gd name="textAreaBottom" fmla="*/ 173520 h 172440"/>
              </a:gdLst>
              <a:ahLst/>
              <a:rect l="textAreaLeft" t="textAreaTop" r="textAreaRight" b="textAreaBottom"/>
              <a:pathLst>
                <a:path w="10598" h="546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760" bIns="86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3" name="Google Shape;657;p31"/>
            <p:cNvSpPr/>
            <p:nvPr/>
          </p:nvSpPr>
          <p:spPr>
            <a:xfrm>
              <a:off x="1350360" y="1925280"/>
              <a:ext cx="75240" cy="60480"/>
            </a:xfrm>
            <a:custGeom>
              <a:avLst/>
              <a:gdLst>
                <a:gd name="textAreaLeft" fmla="*/ 0 w 75240"/>
                <a:gd name="textAreaRight" fmla="*/ 76320 w 75240"/>
                <a:gd name="textAreaTop" fmla="*/ 0 h 60480"/>
                <a:gd name="textAreaBottom" fmla="*/ 61560 h 60480"/>
              </a:gdLst>
              <a:ahLst/>
              <a:rect l="textAreaLeft" t="textAreaTop" r="textAreaRight" b="textAreaBottom"/>
              <a:pathLst>
                <a:path w="2394" h="1933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4" name="Google Shape;658;p31"/>
            <p:cNvSpPr/>
            <p:nvPr/>
          </p:nvSpPr>
          <p:spPr>
            <a:xfrm>
              <a:off x="1396440" y="1896480"/>
              <a:ext cx="45720" cy="38160"/>
            </a:xfrm>
            <a:custGeom>
              <a:avLst/>
              <a:gdLst>
                <a:gd name="textAreaLeft" fmla="*/ 0 w 45720"/>
                <a:gd name="textAreaRight" fmla="*/ 46800 w 45720"/>
                <a:gd name="textAreaTop" fmla="*/ 0 h 38160"/>
                <a:gd name="textAreaBottom" fmla="*/ 39240 h 38160"/>
              </a:gdLst>
              <a:ahLst/>
              <a:rect l="textAreaLeft" t="textAreaTop" r="textAreaRight" b="textAreaBottom"/>
              <a:pathLst>
                <a:path w="1466" h="1229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5" name="Google Shape;659;p31"/>
            <p:cNvSpPr/>
            <p:nvPr/>
          </p:nvSpPr>
          <p:spPr>
            <a:xfrm>
              <a:off x="1382040" y="1804680"/>
              <a:ext cx="8640" cy="41040"/>
            </a:xfrm>
            <a:custGeom>
              <a:avLst/>
              <a:gdLst>
                <a:gd name="textAreaLeft" fmla="*/ 0 w 8640"/>
                <a:gd name="textAreaRight" fmla="*/ 9720 w 8640"/>
                <a:gd name="textAreaTop" fmla="*/ 0 h 41040"/>
                <a:gd name="textAreaBottom" fmla="*/ 42120 h 41040"/>
              </a:gdLst>
              <a:ahLst/>
              <a:rect l="textAreaLeft" t="textAreaTop" r="textAreaRight" b="textAreaBottom"/>
              <a:pathLst>
                <a:path w="310" h="1322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6" name="Google Shape;660;p31"/>
            <p:cNvSpPr/>
            <p:nvPr/>
          </p:nvSpPr>
          <p:spPr>
            <a:xfrm>
              <a:off x="1305720" y="1818000"/>
              <a:ext cx="21240" cy="396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703" h="1281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7" name="Google Shape;661;p31"/>
            <p:cNvSpPr/>
            <p:nvPr/>
          </p:nvSpPr>
          <p:spPr>
            <a:xfrm>
              <a:off x="1235160" y="1850760"/>
              <a:ext cx="31680" cy="3420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1025" h="1112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8" name="Google Shape;662;p31"/>
            <p:cNvSpPr/>
            <p:nvPr/>
          </p:nvSpPr>
          <p:spPr>
            <a:xfrm>
              <a:off x="1505160" y="1853640"/>
              <a:ext cx="30960" cy="3384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1013" h="1099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9" name="Google Shape;663;p31"/>
            <p:cNvSpPr/>
            <p:nvPr/>
          </p:nvSpPr>
          <p:spPr>
            <a:xfrm>
              <a:off x="1445760" y="1818000"/>
              <a:ext cx="21240" cy="396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704" h="1281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0" name="Google Shape;664;p31"/>
            <p:cNvSpPr/>
            <p:nvPr/>
          </p:nvSpPr>
          <p:spPr>
            <a:xfrm>
              <a:off x="1380600" y="2065320"/>
              <a:ext cx="8640" cy="41040"/>
            </a:xfrm>
            <a:custGeom>
              <a:avLst/>
              <a:gdLst>
                <a:gd name="textAreaLeft" fmla="*/ 0 w 8640"/>
                <a:gd name="textAreaRight" fmla="*/ 9720 w 8640"/>
                <a:gd name="textAreaTop" fmla="*/ 0 h 41040"/>
                <a:gd name="textAreaBottom" fmla="*/ 42120 h 41040"/>
              </a:gdLst>
              <a:ahLst/>
              <a:rect l="textAreaLeft" t="textAreaTop" r="textAreaRight" b="textAreaBottom"/>
              <a:pathLst>
                <a:path w="311" h="1323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1" name="Google Shape;665;p31"/>
            <p:cNvSpPr/>
            <p:nvPr/>
          </p:nvSpPr>
          <p:spPr>
            <a:xfrm>
              <a:off x="1444680" y="2054160"/>
              <a:ext cx="20880" cy="39240"/>
            </a:xfrm>
            <a:custGeom>
              <a:avLst/>
              <a:gdLst>
                <a:gd name="textAreaLeft" fmla="*/ 0 w 20880"/>
                <a:gd name="textAreaRight" fmla="*/ 21960 w 20880"/>
                <a:gd name="textAreaTop" fmla="*/ 0 h 39240"/>
                <a:gd name="textAreaBottom" fmla="*/ 40320 h 39240"/>
              </a:gdLst>
              <a:ahLst/>
              <a:rect l="textAreaLeft" t="textAreaTop" r="textAreaRight" b="textAreaBottom"/>
              <a:pathLst>
                <a:path w="692" h="1265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2" name="Google Shape;666;p31"/>
            <p:cNvSpPr/>
            <p:nvPr/>
          </p:nvSpPr>
          <p:spPr>
            <a:xfrm>
              <a:off x="1505160" y="2026800"/>
              <a:ext cx="32040" cy="3420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1037" h="1112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3" name="Google Shape;667;p31"/>
            <p:cNvSpPr/>
            <p:nvPr/>
          </p:nvSpPr>
          <p:spPr>
            <a:xfrm>
              <a:off x="1234800" y="2024280"/>
              <a:ext cx="30960" cy="3384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1013" h="1099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4" name="Google Shape;668;p31"/>
            <p:cNvSpPr/>
            <p:nvPr/>
          </p:nvSpPr>
          <p:spPr>
            <a:xfrm>
              <a:off x="1303560" y="2053800"/>
              <a:ext cx="21600" cy="39240"/>
            </a:xfrm>
            <a:custGeom>
              <a:avLst/>
              <a:gdLst>
                <a:gd name="textAreaLeft" fmla="*/ 0 w 21600"/>
                <a:gd name="textAreaRight" fmla="*/ 22680 w 21600"/>
                <a:gd name="textAreaTop" fmla="*/ 0 h 39240"/>
                <a:gd name="textAreaBottom" fmla="*/ 40320 h 39240"/>
              </a:gdLst>
              <a:ahLst/>
              <a:rect l="textAreaLeft" t="textAreaTop" r="textAreaRight" b="textAreaBottom"/>
              <a:pathLst>
                <a:path w="716" h="127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55" name="Google Shape;9795;p60"/>
          <p:cNvGrpSpPr/>
          <p:nvPr/>
        </p:nvGrpSpPr>
        <p:grpSpPr>
          <a:xfrm>
            <a:off x="3779280" y="1789920"/>
            <a:ext cx="398520" cy="364680"/>
            <a:chOff x="3779280" y="1789920"/>
            <a:chExt cx="398520" cy="364680"/>
          </a:xfrm>
        </p:grpSpPr>
        <p:sp>
          <p:nvSpPr>
            <p:cNvPr id="556" name="Google Shape;9796;p60"/>
            <p:cNvSpPr/>
            <p:nvPr/>
          </p:nvSpPr>
          <p:spPr>
            <a:xfrm>
              <a:off x="3912840" y="2092320"/>
              <a:ext cx="42480" cy="4248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42480"/>
                <a:gd name="textAreaBottom" fmla="*/ 43560 h 42480"/>
              </a:gdLst>
              <a:ahLst/>
              <a:rect l="textAreaLeft" t="textAreaTop" r="textAreaRight" b="textAreaBottom"/>
              <a:pathLst>
                <a:path w="1370" h="137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557" name="Google Shape;9797;p60"/>
            <p:cNvSpPr/>
            <p:nvPr/>
          </p:nvSpPr>
          <p:spPr>
            <a:xfrm>
              <a:off x="4053600" y="2092320"/>
              <a:ext cx="42480" cy="4248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42480"/>
                <a:gd name="textAreaBottom" fmla="*/ 43560 h 42480"/>
              </a:gdLst>
              <a:ahLst/>
              <a:rect l="textAreaLeft" t="textAreaTop" r="textAreaRight" b="textAreaBottom"/>
              <a:pathLst>
                <a:path w="1371" h="137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558" name="Google Shape;9798;p60"/>
            <p:cNvSpPr/>
            <p:nvPr/>
          </p:nvSpPr>
          <p:spPr>
            <a:xfrm>
              <a:off x="3779280" y="1789920"/>
              <a:ext cx="398520" cy="364680"/>
            </a:xfrm>
            <a:custGeom>
              <a:avLst/>
              <a:gdLst>
                <a:gd name="textAreaLeft" fmla="*/ 0 w 398520"/>
                <a:gd name="textAreaRight" fmla="*/ 399600 w 398520"/>
                <a:gd name="textAreaTop" fmla="*/ 0 h 364680"/>
                <a:gd name="textAreaBottom" fmla="*/ 365760 h 364680"/>
              </a:gdLst>
              <a:ahLst/>
              <a:rect l="textAreaLeft" t="textAreaTop" r="textAreaRight" b="textAreaBottom"/>
              <a:pathLst>
                <a:path w="12550" h="1149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59" name="Google Shape;10081;p60"/>
          <p:cNvGrpSpPr/>
          <p:nvPr/>
        </p:nvGrpSpPr>
        <p:grpSpPr>
          <a:xfrm>
            <a:off x="6388200" y="1846800"/>
            <a:ext cx="335520" cy="334080"/>
            <a:chOff x="6388200" y="1846800"/>
            <a:chExt cx="335520" cy="334080"/>
          </a:xfrm>
        </p:grpSpPr>
        <p:sp>
          <p:nvSpPr>
            <p:cNvPr id="560" name="Google Shape;10082;p60"/>
            <p:cNvSpPr/>
            <p:nvPr/>
          </p:nvSpPr>
          <p:spPr>
            <a:xfrm>
              <a:off x="6474240" y="1878840"/>
              <a:ext cx="110880" cy="21888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218880"/>
                <a:gd name="textAreaBottom" fmla="*/ 219960 h 218880"/>
              </a:gdLst>
              <a:ahLst/>
              <a:rect l="textAreaLeft" t="textAreaTop" r="textAreaRight" b="textAreaBottom"/>
              <a:pathLst>
                <a:path w="3513" h="6907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1" name="Google Shape;10083;p60"/>
            <p:cNvSpPr/>
            <p:nvPr/>
          </p:nvSpPr>
          <p:spPr>
            <a:xfrm>
              <a:off x="6618960" y="2079000"/>
              <a:ext cx="51120" cy="5076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1644" h="1632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2" name="Google Shape;10084;p60"/>
            <p:cNvSpPr/>
            <p:nvPr/>
          </p:nvSpPr>
          <p:spPr>
            <a:xfrm>
              <a:off x="6388200" y="1846800"/>
              <a:ext cx="335520" cy="334080"/>
            </a:xfrm>
            <a:custGeom>
              <a:avLst/>
              <a:gdLst>
                <a:gd name="textAreaLeft" fmla="*/ 0 w 335520"/>
                <a:gd name="textAreaRight" fmla="*/ 336600 w 335520"/>
                <a:gd name="textAreaTop" fmla="*/ 0 h 334080"/>
                <a:gd name="textAreaBottom" fmla="*/ 335160 h 334080"/>
              </a:gdLst>
              <a:ahLst/>
              <a:rect l="textAreaLeft" t="textAreaTop" r="textAreaRight" b="textAreaBottom"/>
              <a:pathLst>
                <a:path w="10573" h="10527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614;p30"/>
          <p:cNvGrpSpPr/>
          <p:nvPr/>
        </p:nvGrpSpPr>
        <p:grpSpPr>
          <a:xfrm>
            <a:off x="331560" y="1971720"/>
            <a:ext cx="2404800" cy="2555280"/>
            <a:chOff x="331560" y="1971720"/>
            <a:chExt cx="2404800" cy="2555280"/>
          </a:xfrm>
        </p:grpSpPr>
        <p:sp>
          <p:nvSpPr>
            <p:cNvPr id="564" name="Google Shape;615;p30"/>
            <p:cNvSpPr/>
            <p:nvPr/>
          </p:nvSpPr>
          <p:spPr>
            <a:xfrm flipH="1">
              <a:off x="331560" y="19717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5" name="Google Shape;616;p30"/>
            <p:cNvSpPr/>
            <p:nvPr/>
          </p:nvSpPr>
          <p:spPr>
            <a:xfrm flipH="1">
              <a:off x="331560" y="22723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6" name="Google Shape;617;p30"/>
            <p:cNvSpPr/>
            <p:nvPr/>
          </p:nvSpPr>
          <p:spPr>
            <a:xfrm flipH="1">
              <a:off x="331560" y="257292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7" name="Google Shape;618;p30"/>
            <p:cNvSpPr/>
            <p:nvPr/>
          </p:nvSpPr>
          <p:spPr>
            <a:xfrm flipH="1">
              <a:off x="331560" y="28738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8" name="Google Shape;619;p30"/>
            <p:cNvSpPr/>
            <p:nvPr/>
          </p:nvSpPr>
          <p:spPr>
            <a:xfrm flipH="1">
              <a:off x="331560" y="317448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69" name="Google Shape;620;p30"/>
            <p:cNvSpPr/>
            <p:nvPr/>
          </p:nvSpPr>
          <p:spPr>
            <a:xfrm flipH="1">
              <a:off x="331560" y="34754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70" name="Google Shape;621;p30"/>
            <p:cNvSpPr/>
            <p:nvPr/>
          </p:nvSpPr>
          <p:spPr>
            <a:xfrm flipH="1">
              <a:off x="331560" y="37760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71" name="Google Shape;622;p30"/>
            <p:cNvSpPr/>
            <p:nvPr/>
          </p:nvSpPr>
          <p:spPr>
            <a:xfrm flipH="1">
              <a:off x="331560" y="407664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72" name="Google Shape;623;p30"/>
            <p:cNvSpPr/>
            <p:nvPr/>
          </p:nvSpPr>
          <p:spPr>
            <a:xfrm flipH="1">
              <a:off x="331560" y="4377600"/>
              <a:ext cx="2404800" cy="149400"/>
            </a:xfrm>
            <a:custGeom>
              <a:avLst/>
              <a:gdLst>
                <a:gd name="textAreaLeft" fmla="*/ 720 w 2404800"/>
                <a:gd name="textAreaRight" fmla="*/ 240660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352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Fonctionnalités &amp; Règles de Gestion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1640" cy="840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02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5" name="Google Shape;627;p30"/>
          <p:cNvGrpSpPr/>
          <p:nvPr/>
        </p:nvGrpSpPr>
        <p:grpSpPr>
          <a:xfrm>
            <a:off x="3294000" y="-667800"/>
            <a:ext cx="3198600" cy="1586520"/>
            <a:chOff x="3294000" y="-667800"/>
            <a:chExt cx="3198600" cy="1586520"/>
          </a:xfrm>
        </p:grpSpPr>
        <p:sp>
          <p:nvSpPr>
            <p:cNvPr id="576" name="Google Shape;628;p30"/>
            <p:cNvSpPr/>
            <p:nvPr/>
          </p:nvSpPr>
          <p:spPr>
            <a:xfrm>
              <a:off x="3294000" y="-667800"/>
              <a:ext cx="1832040" cy="1586520"/>
            </a:xfrm>
            <a:custGeom>
              <a:avLst/>
              <a:gdLst>
                <a:gd name="textAreaLeft" fmla="*/ 0 w 1832040"/>
                <a:gd name="textAreaRight" fmla="*/ 1833120 w 1832040"/>
                <a:gd name="textAreaTop" fmla="*/ 0 h 1586520"/>
                <a:gd name="textAreaBottom" fmla="*/ 1587600 h 158652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577" name="Google Shape;629;p30"/>
            <p:cNvGrpSpPr/>
            <p:nvPr/>
          </p:nvGrpSpPr>
          <p:grpSpPr>
            <a:xfrm>
              <a:off x="4443840" y="192600"/>
              <a:ext cx="2048760" cy="234720"/>
              <a:chOff x="4443840" y="192600"/>
              <a:chExt cx="2048760" cy="234720"/>
            </a:xfrm>
          </p:grpSpPr>
          <p:sp>
            <p:nvSpPr>
              <p:cNvPr id="578" name="Google Shape;630;p30"/>
              <p:cNvSpPr/>
              <p:nvPr/>
            </p:nvSpPr>
            <p:spPr>
              <a:xfrm rot="16200000">
                <a:off x="5438160" y="-62676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79" name="Google Shape;631;p30"/>
              <p:cNvSpPr/>
              <p:nvPr/>
            </p:nvSpPr>
            <p:spPr>
              <a:xfrm rot="16200000">
                <a:off x="5438160" y="-71424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80" name="Google Shape;632;p30"/>
              <p:cNvSpPr/>
              <p:nvPr/>
            </p:nvSpPr>
            <p:spPr>
              <a:xfrm rot="16200000">
                <a:off x="5438160" y="-801720"/>
                <a:ext cx="59760" cy="2048760"/>
              </a:xfrm>
              <a:custGeom>
                <a:avLst/>
                <a:gdLst>
                  <a:gd name="textAreaLeft" fmla="*/ 0 w 59760"/>
                  <a:gd name="textAreaRight" fmla="*/ 60840 w 59760"/>
                  <a:gd name="textAreaTop" fmla="*/ 0 h 2048760"/>
                  <a:gd name="textAreaBottom" fmla="*/ 2049840 h 204876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581" name="Espace réservé pour une image  3" descr=""/>
          <p:cNvPicPr/>
          <p:nvPr/>
        </p:nvPicPr>
        <p:blipFill>
          <a:blip r:embed="rId1"/>
          <a:srcRect l="2426" t="0" r="2426" b="0"/>
          <a:stretch/>
        </p:blipFill>
        <p:spPr>
          <a:xfrm>
            <a:off x="713160" y="1168200"/>
            <a:ext cx="278604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ubTitle"/>
          </p:nvPr>
        </p:nvSpPr>
        <p:spPr>
          <a:xfrm>
            <a:off x="4960440" y="2113560"/>
            <a:ext cx="4026600" cy="55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BackOffice (Interface d'Administration)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Fonctionnalités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ubTitle"/>
          </p:nvPr>
        </p:nvSpPr>
        <p:spPr>
          <a:xfrm>
            <a:off x="4960440" y="2567160"/>
            <a:ext cx="2504520" cy="119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 produits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 livraisons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Bilan et statistiques de l’Entreprise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Accès aux informations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subTitle"/>
          </p:nvPr>
        </p:nvSpPr>
        <p:spPr>
          <a:xfrm>
            <a:off x="785880" y="2641680"/>
            <a:ext cx="2504520" cy="119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des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Informations nécessaires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Paiements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Commandes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Livraison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subTitle"/>
          </p:nvPr>
        </p:nvSpPr>
        <p:spPr>
          <a:xfrm>
            <a:off x="785880" y="2188080"/>
            <a:ext cx="3011760" cy="55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FrontOffice (Interface Client):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Google Shape;642;p31"/>
          <p:cNvSpPr/>
          <p:nvPr/>
        </p:nvSpPr>
        <p:spPr>
          <a:xfrm>
            <a:off x="909000" y="1227240"/>
            <a:ext cx="767520" cy="767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588" name="Google Shape;643;p31"/>
          <p:cNvSpPr/>
          <p:nvPr/>
        </p:nvSpPr>
        <p:spPr>
          <a:xfrm>
            <a:off x="5074920" y="1152720"/>
            <a:ext cx="767520" cy="767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grpSp>
        <p:nvGrpSpPr>
          <p:cNvPr id="589" name="Google Shape;644;p31"/>
          <p:cNvGrpSpPr/>
          <p:nvPr/>
        </p:nvGrpSpPr>
        <p:grpSpPr>
          <a:xfrm>
            <a:off x="5297760" y="1362960"/>
            <a:ext cx="321840" cy="347400"/>
            <a:chOff x="5297760" y="1362960"/>
            <a:chExt cx="321840" cy="347400"/>
          </a:xfrm>
        </p:grpSpPr>
        <p:sp>
          <p:nvSpPr>
            <p:cNvPr id="590" name="Google Shape;645;p31"/>
            <p:cNvSpPr/>
            <p:nvPr/>
          </p:nvSpPr>
          <p:spPr>
            <a:xfrm>
              <a:off x="5297760" y="1362960"/>
              <a:ext cx="259560" cy="347400"/>
            </a:xfrm>
            <a:custGeom>
              <a:avLst/>
              <a:gdLst>
                <a:gd name="textAreaLeft" fmla="*/ 0 w 259560"/>
                <a:gd name="textAreaRight" fmla="*/ 260640 w 259560"/>
                <a:gd name="textAreaTop" fmla="*/ 0 h 347400"/>
                <a:gd name="textAreaBottom" fmla="*/ 348480 h 347400"/>
              </a:gdLst>
              <a:ahLst/>
              <a:rect l="textAreaLeft" t="textAreaTop" r="textAreaRight" b="textAreaBottom"/>
              <a:pathLst>
                <a:path w="8228" h="11002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1" name="Google Shape;646;p31"/>
            <p:cNvSpPr/>
            <p:nvPr/>
          </p:nvSpPr>
          <p:spPr>
            <a:xfrm>
              <a:off x="5298120" y="1362960"/>
              <a:ext cx="164160" cy="281520"/>
            </a:xfrm>
            <a:custGeom>
              <a:avLst/>
              <a:gdLst>
                <a:gd name="textAreaLeft" fmla="*/ 0 w 164160"/>
                <a:gd name="textAreaRight" fmla="*/ 165240 w 164160"/>
                <a:gd name="textAreaTop" fmla="*/ 0 h 281520"/>
                <a:gd name="textAreaBottom" fmla="*/ 282600 h 281520"/>
              </a:gdLst>
              <a:ahLst/>
              <a:rect l="textAreaLeft" t="textAreaTop" r="textAreaRight" b="textAreaBottom"/>
              <a:pathLst>
                <a:path w="5216" h="8919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2" name="Google Shape;647;p31"/>
            <p:cNvSpPr/>
            <p:nvPr/>
          </p:nvSpPr>
          <p:spPr>
            <a:xfrm>
              <a:off x="5352480" y="1597320"/>
              <a:ext cx="151200" cy="936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360"/>
                <a:gd name="textAreaBottom" fmla="*/ 10440 h 9360"/>
              </a:gdLst>
              <a:ahLst/>
              <a:rect l="textAreaLeft" t="textAreaTop" r="textAreaRight" b="textAreaBottom"/>
              <a:pathLst>
                <a:path w="4811" h="335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3" name="Google Shape;648;p31"/>
            <p:cNvSpPr/>
            <p:nvPr/>
          </p:nvSpPr>
          <p:spPr>
            <a:xfrm>
              <a:off x="5423760" y="1659600"/>
              <a:ext cx="79920" cy="9360"/>
            </a:xfrm>
            <a:custGeom>
              <a:avLst/>
              <a:gdLst>
                <a:gd name="textAreaLeft" fmla="*/ 0 w 79920"/>
                <a:gd name="textAreaRight" fmla="*/ 81000 w 79920"/>
                <a:gd name="textAreaTop" fmla="*/ 0 h 9360"/>
                <a:gd name="textAreaBottom" fmla="*/ 10440 h 9360"/>
              </a:gdLst>
              <a:ahLst/>
              <a:rect l="textAreaLeft" t="textAreaTop" r="textAreaRight" b="textAreaBottom"/>
              <a:pathLst>
                <a:path w="256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4" name="Google Shape;649;p31"/>
            <p:cNvSpPr/>
            <p:nvPr/>
          </p:nvSpPr>
          <p:spPr>
            <a:xfrm>
              <a:off x="5352480" y="1572120"/>
              <a:ext cx="151200" cy="900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000"/>
                <a:gd name="textAreaBottom" fmla="*/ 10080 h 9000"/>
              </a:gdLst>
              <a:ahLst/>
              <a:rect l="textAreaLeft" t="textAreaTop" r="textAreaRight" b="textAreaBottom"/>
              <a:pathLst>
                <a:path w="4811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5" name="Google Shape;650;p31"/>
            <p:cNvSpPr/>
            <p:nvPr/>
          </p:nvSpPr>
          <p:spPr>
            <a:xfrm>
              <a:off x="5352480" y="1546200"/>
              <a:ext cx="151200" cy="936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360"/>
                <a:gd name="textAreaBottom" fmla="*/ 10440 h 9360"/>
              </a:gdLst>
              <a:ahLst/>
              <a:rect l="textAreaLeft" t="textAreaTop" r="textAreaRight" b="textAreaBottom"/>
              <a:pathLst>
                <a:path w="4811" h="33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6" name="Google Shape;651;p31"/>
            <p:cNvSpPr/>
            <p:nvPr/>
          </p:nvSpPr>
          <p:spPr>
            <a:xfrm>
              <a:off x="5352480" y="1520280"/>
              <a:ext cx="151200" cy="936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360"/>
                <a:gd name="textAreaBottom" fmla="*/ 10440 h 9360"/>
              </a:gdLst>
              <a:ahLst/>
              <a:rect l="textAreaLeft" t="textAreaTop" r="textAreaRight" b="textAreaBottom"/>
              <a:pathLst>
                <a:path w="4811" h="334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7" name="Google Shape;652;p31"/>
            <p:cNvSpPr/>
            <p:nvPr/>
          </p:nvSpPr>
          <p:spPr>
            <a:xfrm>
              <a:off x="5413320" y="1443960"/>
              <a:ext cx="30240" cy="6012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60120"/>
                <a:gd name="textAreaBottom" fmla="*/ 61200 h 60120"/>
              </a:gdLst>
              <a:ahLst/>
              <a:rect l="textAreaLeft" t="textAreaTop" r="textAreaRight" b="textAreaBottom"/>
              <a:pathLst>
                <a:path w="989" h="1929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8" name="Google Shape;653;p31"/>
            <p:cNvSpPr/>
            <p:nvPr/>
          </p:nvSpPr>
          <p:spPr>
            <a:xfrm>
              <a:off x="5417280" y="1425240"/>
              <a:ext cx="15120" cy="14760"/>
            </a:xfrm>
            <a:custGeom>
              <a:avLst/>
              <a:gdLst>
                <a:gd name="textAreaLeft" fmla="*/ 0 w 15120"/>
                <a:gd name="textAreaRight" fmla="*/ 16200 w 15120"/>
                <a:gd name="textAreaTop" fmla="*/ 0 h 14760"/>
                <a:gd name="textAreaBottom" fmla="*/ 15840 h 14760"/>
              </a:gdLst>
              <a:ahLst/>
              <a:rect l="textAreaLeft" t="textAreaTop" r="textAreaRight" b="textAreaBottom"/>
              <a:pathLst>
                <a:path w="512" h="501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9" name="Google Shape;654;p31"/>
            <p:cNvSpPr/>
            <p:nvPr/>
          </p:nvSpPr>
          <p:spPr>
            <a:xfrm>
              <a:off x="5578560" y="1362960"/>
              <a:ext cx="41040" cy="346680"/>
            </a:xfrm>
            <a:custGeom>
              <a:avLst/>
              <a:gdLst>
                <a:gd name="textAreaLeft" fmla="*/ 0 w 41040"/>
                <a:gd name="textAreaRight" fmla="*/ 42120 w 41040"/>
                <a:gd name="textAreaTop" fmla="*/ 0 h 346680"/>
                <a:gd name="textAreaBottom" fmla="*/ 347760 h 346680"/>
              </a:gdLst>
              <a:ahLst/>
              <a:rect l="textAreaLeft" t="textAreaTop" r="textAreaRight" b="textAreaBottom"/>
              <a:pathLst>
                <a:path w="1334" h="10978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00" name="Google Shape;8690;p58"/>
          <p:cNvGrpSpPr/>
          <p:nvPr/>
        </p:nvGrpSpPr>
        <p:grpSpPr>
          <a:xfrm>
            <a:off x="1113480" y="1433520"/>
            <a:ext cx="358200" cy="326880"/>
            <a:chOff x="1113480" y="1433520"/>
            <a:chExt cx="358200" cy="326880"/>
          </a:xfrm>
        </p:grpSpPr>
        <p:sp>
          <p:nvSpPr>
            <p:cNvPr id="601" name="Google Shape;8691;p58"/>
            <p:cNvSpPr/>
            <p:nvPr/>
          </p:nvSpPr>
          <p:spPr>
            <a:xfrm>
              <a:off x="1113480" y="1433520"/>
              <a:ext cx="358200" cy="326880"/>
            </a:xfrm>
            <a:custGeom>
              <a:avLst/>
              <a:gdLst>
                <a:gd name="textAreaLeft" fmla="*/ 0 w 358200"/>
                <a:gd name="textAreaRight" fmla="*/ 359280 w 358200"/>
                <a:gd name="textAreaTop" fmla="*/ 0 h 326880"/>
                <a:gd name="textAreaBottom" fmla="*/ 327960 h 326880"/>
              </a:gdLst>
              <a:ahLst/>
              <a:rect l="textAreaLeft" t="textAreaTop" r="textAreaRight" b="textAreaBottom"/>
              <a:pathLst>
                <a:path w="11312" h="10323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8692;p58"/>
            <p:cNvSpPr/>
            <p:nvPr/>
          </p:nvSpPr>
          <p:spPr>
            <a:xfrm>
              <a:off x="1141920" y="1462320"/>
              <a:ext cx="300960" cy="183960"/>
            </a:xfrm>
            <a:custGeom>
              <a:avLst/>
              <a:gdLst>
                <a:gd name="textAreaLeft" fmla="*/ 0 w 300960"/>
                <a:gd name="textAreaRight" fmla="*/ 302040 w 300960"/>
                <a:gd name="textAreaTop" fmla="*/ 0 h 183960"/>
                <a:gd name="textAreaBottom" fmla="*/ 185040 h 183960"/>
              </a:gdLst>
              <a:ahLst/>
              <a:rect l="textAreaLeft" t="textAreaTop" r="textAreaRight" b="textAreaBottom"/>
              <a:pathLst>
                <a:path w="9514" h="5823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8693;p58"/>
            <p:cNvSpPr/>
            <p:nvPr/>
          </p:nvSpPr>
          <p:spPr>
            <a:xfrm>
              <a:off x="1286640" y="1657800"/>
              <a:ext cx="10800" cy="9720"/>
            </a:xfrm>
            <a:custGeom>
              <a:avLst/>
              <a:gdLst>
                <a:gd name="textAreaLeft" fmla="*/ 0 w 10800"/>
                <a:gd name="textAreaRight" fmla="*/ 11880 w 10800"/>
                <a:gd name="textAreaTop" fmla="*/ 0 h 9720"/>
                <a:gd name="textAreaBottom" fmla="*/ 10800 h 9720"/>
              </a:gdLst>
              <a:ahLst/>
              <a:rect l="textAreaLeft" t="textAreaTop" r="textAreaRight" b="textAreaBottom"/>
              <a:pathLst>
                <a:path w="375" h="33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594;p29"/>
          <p:cNvGrpSpPr/>
          <p:nvPr/>
        </p:nvGrpSpPr>
        <p:grpSpPr>
          <a:xfrm>
            <a:off x="6405840" y="1971720"/>
            <a:ext cx="2404800" cy="2555280"/>
            <a:chOff x="6405840" y="1971720"/>
            <a:chExt cx="2404800" cy="2555280"/>
          </a:xfrm>
        </p:grpSpPr>
        <p:sp>
          <p:nvSpPr>
            <p:cNvPr id="605" name="Google Shape;595;p29"/>
            <p:cNvSpPr/>
            <p:nvPr/>
          </p:nvSpPr>
          <p:spPr>
            <a:xfrm>
              <a:off x="6405840" y="197172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06" name="Google Shape;596;p29"/>
            <p:cNvSpPr/>
            <p:nvPr/>
          </p:nvSpPr>
          <p:spPr>
            <a:xfrm>
              <a:off x="6405840" y="227232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07" name="Google Shape;597;p29"/>
            <p:cNvSpPr/>
            <p:nvPr/>
          </p:nvSpPr>
          <p:spPr>
            <a:xfrm>
              <a:off x="6405840" y="25732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08" name="Google Shape;598;p29"/>
            <p:cNvSpPr/>
            <p:nvPr/>
          </p:nvSpPr>
          <p:spPr>
            <a:xfrm>
              <a:off x="6405840" y="28738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09" name="Google Shape;599;p29"/>
            <p:cNvSpPr/>
            <p:nvPr/>
          </p:nvSpPr>
          <p:spPr>
            <a:xfrm>
              <a:off x="6405840" y="317448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10" name="Google Shape;600;p29"/>
            <p:cNvSpPr/>
            <p:nvPr/>
          </p:nvSpPr>
          <p:spPr>
            <a:xfrm>
              <a:off x="6405840" y="34754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11" name="Google Shape;601;p29"/>
            <p:cNvSpPr/>
            <p:nvPr/>
          </p:nvSpPr>
          <p:spPr>
            <a:xfrm>
              <a:off x="6405840" y="37760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12" name="Google Shape;602;p29"/>
            <p:cNvSpPr/>
            <p:nvPr/>
          </p:nvSpPr>
          <p:spPr>
            <a:xfrm>
              <a:off x="6405840" y="407664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13" name="Google Shape;603;p29"/>
            <p:cNvSpPr/>
            <p:nvPr/>
          </p:nvSpPr>
          <p:spPr>
            <a:xfrm>
              <a:off x="6405840" y="4377600"/>
              <a:ext cx="2404800" cy="149400"/>
            </a:xfrm>
            <a:custGeom>
              <a:avLst/>
              <a:gdLst>
                <a:gd name="textAreaLeft" fmla="*/ 0 w 2404800"/>
                <a:gd name="textAreaRight" fmla="*/ 2405880 w 2404800"/>
                <a:gd name="textAreaTop" fmla="*/ 0 h 149400"/>
                <a:gd name="textAreaBottom" fmla="*/ 150480 h 14940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14" name="PlaceHolder 1"/>
          <p:cNvSpPr>
            <a:spLocks noGrp="1"/>
          </p:cNvSpPr>
          <p:nvPr>
            <p:ph type="subTitle"/>
          </p:nvPr>
        </p:nvSpPr>
        <p:spPr>
          <a:xfrm>
            <a:off x="713160" y="1636200"/>
            <a:ext cx="4038120" cy="177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Politiques pour les avis clients (après commandes)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Normes de présentation des produits, politiques de confidentialité pour les informations des investisseurs et points de vente.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Politiques de gestion des stocks, contraintes sur les quantités minimales et maximales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 de tarification de la livraison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title"/>
          </p:nvPr>
        </p:nvSpPr>
        <p:spPr>
          <a:xfrm>
            <a:off x="713160" y="1063440"/>
            <a:ext cx="374616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Règles de Gestion 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6" name="Espace réservé pour une image  4" descr=""/>
          <p:cNvPicPr/>
          <p:nvPr/>
        </p:nvPicPr>
        <p:blipFill>
          <a:blip r:embed="rId1"/>
          <a:srcRect l="16894" t="0" r="16894" b="0"/>
          <a:stretch/>
        </p:blipFill>
        <p:spPr>
          <a:xfrm>
            <a:off x="5643720" y="1168200"/>
            <a:ext cx="2786040" cy="2806200"/>
          </a:xfrm>
          <a:prstGeom prst="rect">
            <a:avLst/>
          </a:prstGeom>
          <a:ln w="0">
            <a:noFill/>
          </a:ln>
        </p:spPr>
      </p:pic>
      <p:grpSp>
        <p:nvGrpSpPr>
          <p:cNvPr id="617" name="Google Shape;607;p29"/>
          <p:cNvGrpSpPr/>
          <p:nvPr/>
        </p:nvGrpSpPr>
        <p:grpSpPr>
          <a:xfrm>
            <a:off x="4513680" y="-768600"/>
            <a:ext cx="1833840" cy="2304720"/>
            <a:chOff x="4513680" y="-768600"/>
            <a:chExt cx="1833840" cy="2304720"/>
          </a:xfrm>
        </p:grpSpPr>
        <p:sp>
          <p:nvSpPr>
            <p:cNvPr id="618" name="Google Shape;608;p29"/>
            <p:cNvSpPr/>
            <p:nvPr/>
          </p:nvSpPr>
          <p:spPr>
            <a:xfrm>
              <a:off x="5248080" y="822600"/>
              <a:ext cx="1099440" cy="713520"/>
            </a:xfrm>
            <a:custGeom>
              <a:avLst/>
              <a:gdLst>
                <a:gd name="textAreaLeft" fmla="*/ 0 w 1099440"/>
                <a:gd name="textAreaRight" fmla="*/ 1100520 w 1099440"/>
                <a:gd name="textAreaTop" fmla="*/ 0 h 713520"/>
                <a:gd name="textAreaBottom" fmla="*/ 714600 h 713520"/>
              </a:gdLst>
              <a:ahLst/>
              <a:rect l="textAreaLeft" t="textAreaTop" r="textAreaRight" b="textAreaBottom"/>
              <a:pathLst>
                <a:path w="535495" h="347662">
                  <a:moveTo>
                    <a:pt x="0" y="0"/>
                  </a:moveTo>
                  <a:lnTo>
                    <a:pt x="535496" y="0"/>
                  </a:lnTo>
                  <a:lnTo>
                    <a:pt x="535496" y="347663"/>
                  </a:lnTo>
                  <a:lnTo>
                    <a:pt x="0" y="34766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19" name="Google Shape;609;p29"/>
            <p:cNvSpPr/>
            <p:nvPr/>
          </p:nvSpPr>
          <p:spPr>
            <a:xfrm>
              <a:off x="4513680" y="-768600"/>
              <a:ext cx="1831680" cy="1831680"/>
            </a:xfrm>
            <a:custGeom>
              <a:avLst/>
              <a:gdLst>
                <a:gd name="textAreaLeft" fmla="*/ 0 w 1831680"/>
                <a:gd name="textAreaRight" fmla="*/ 1832760 w 1831680"/>
                <a:gd name="textAreaTop" fmla="*/ 0 h 1831680"/>
                <a:gd name="textAreaBottom" fmla="*/ 1832760 h 1831680"/>
              </a:gdLst>
              <a:ahLst/>
              <a:rect l="textAreaLeft" t="textAreaTop" r="textAreaRight" b="textAreaBottom"/>
              <a:pathLst>
                <a:path w="965834" h="965834">
                  <a:moveTo>
                    <a:pt x="965835" y="482917"/>
                  </a:moveTo>
                  <a:cubicBezTo>
                    <a:pt x="965835" y="749618"/>
                    <a:pt x="749618" y="965835"/>
                    <a:pt x="482918" y="965835"/>
                  </a:cubicBezTo>
                  <a:cubicBezTo>
                    <a:pt x="216217" y="965835"/>
                    <a:pt x="0" y="749618"/>
                    <a:pt x="0" y="482917"/>
                  </a:cubicBezTo>
                  <a:cubicBezTo>
                    <a:pt x="0" y="216217"/>
                    <a:pt x="216217" y="0"/>
                    <a:pt x="482918" y="0"/>
                  </a:cubicBezTo>
                  <a:cubicBezTo>
                    <a:pt x="749618" y="0"/>
                    <a:pt x="965835" y="216217"/>
                    <a:pt x="965835" y="48291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Application>LibreOffice/24.2.3.2$Windows_X86_64 LibreOffice_project/433d9c2ded56988e8a90e6b2e771ee4e6a5ab2ba</Application>
  <AppVersion>15.0000</AppVersion>
  <Words>1730</Words>
  <Paragraphs>388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2024-06-26T23:04:00Z</dcterms:modified>
  <cp:revision>41</cp:revision>
  <dc:subject/>
  <dc:title>디지털 뱅킹 앱 사업 계획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52</vt:i4>
  </property>
  <property fmtid="{D5CDD505-2E9C-101B-9397-08002B2CF9AE}" pid="3" name="PresentationFormat">
    <vt:lpwstr>Affichage à l'écran (16:9)</vt:lpwstr>
  </property>
  <property fmtid="{D5CDD505-2E9C-101B-9397-08002B2CF9AE}" pid="4" name="Slides">
    <vt:i4>52</vt:i4>
  </property>
</Properties>
</file>