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jpeg" ContentType="image/jpeg"/>
  <Override PartName="/ppt/media/image9.png" ContentType="image/pn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www.flaticon.com/kr" TargetMode="External"/><Relationship Id="rId3" Type="http://schemas.openxmlformats.org/officeDocument/2006/relationships/hyperlink" Target="https://kr.freepik.com/" TargetMode="External"/><Relationship Id="rId4" Type="http://schemas.openxmlformats.org/officeDocument/2006/relationships/hyperlink" Target="https://slidesgo.com/ko/" TargetMode="External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9;p2"/>
          <p:cNvGrpSpPr/>
          <p:nvPr/>
        </p:nvGrpSpPr>
        <p:grpSpPr>
          <a:xfrm>
            <a:off x="-912240" y="-920160"/>
            <a:ext cx="10978920" cy="6983280"/>
            <a:chOff x="-912240" y="-920160"/>
            <a:chExt cx="10978920" cy="6983280"/>
          </a:xfrm>
        </p:grpSpPr>
        <p:grpSp>
          <p:nvGrpSpPr>
            <p:cNvPr id="1" name="Google Shape;10;p2"/>
            <p:cNvGrpSpPr/>
            <p:nvPr/>
          </p:nvGrpSpPr>
          <p:grpSpPr>
            <a:xfrm>
              <a:off x="7767360" y="-920160"/>
              <a:ext cx="2299320" cy="2509920"/>
              <a:chOff x="7767360" y="-920160"/>
              <a:chExt cx="2299320" cy="2509920"/>
            </a:xfrm>
          </p:grpSpPr>
          <p:sp>
            <p:nvSpPr>
              <p:cNvPr id="2" name="Google Shape;11;p2"/>
              <p:cNvSpPr/>
              <p:nvPr/>
            </p:nvSpPr>
            <p:spPr>
              <a:xfrm rot="16200000">
                <a:off x="7660800" y="106560"/>
                <a:ext cx="1589400" cy="1376640"/>
              </a:xfrm>
              <a:custGeom>
                <a:avLst/>
                <a:gdLst>
                  <a:gd name="textAreaLeft" fmla="*/ 0 w 1589400"/>
                  <a:gd name="textAreaRight" fmla="*/ 158976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" name="Google Shape;12;p2"/>
              <p:cNvSpPr/>
              <p:nvPr/>
            </p:nvSpPr>
            <p:spPr>
              <a:xfrm>
                <a:off x="8234280" y="-92016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" name="Google Shape;13;p2"/>
            <p:cNvGrpSpPr/>
            <p:nvPr/>
          </p:nvGrpSpPr>
          <p:grpSpPr>
            <a:xfrm>
              <a:off x="-912240" y="4231080"/>
              <a:ext cx="2225880" cy="1832040"/>
              <a:chOff x="-912240" y="4231080"/>
              <a:chExt cx="2225880" cy="1832040"/>
            </a:xfrm>
          </p:grpSpPr>
          <p:sp>
            <p:nvSpPr>
              <p:cNvPr id="5" name="Google Shape;14;p2"/>
              <p:cNvSpPr/>
              <p:nvPr/>
            </p:nvSpPr>
            <p:spPr>
              <a:xfrm>
                <a:off x="213480" y="424692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" name="Google Shape;15;p2"/>
              <p:cNvSpPr/>
              <p:nvPr/>
            </p:nvSpPr>
            <p:spPr>
              <a:xfrm>
                <a:off x="-912240" y="4231080"/>
                <a:ext cx="1832040" cy="1832040"/>
              </a:xfrm>
              <a:custGeom>
                <a:avLst/>
                <a:gdLst>
                  <a:gd name="textAreaLeft" fmla="*/ 0 w 1832040"/>
                  <a:gd name="textAreaRight" fmla="*/ 183240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7" name="Google Shape;16;p2"/>
            <p:cNvGrpSpPr/>
            <p:nvPr/>
          </p:nvGrpSpPr>
          <p:grpSpPr>
            <a:xfrm>
              <a:off x="7980480" y="3658680"/>
              <a:ext cx="1163160" cy="945000"/>
              <a:chOff x="7980480" y="3658680"/>
              <a:chExt cx="1163160" cy="945000"/>
            </a:xfrm>
          </p:grpSpPr>
          <p:sp>
            <p:nvSpPr>
              <p:cNvPr id="8" name="Google Shape;17;p2"/>
              <p:cNvSpPr/>
              <p:nvPr/>
            </p:nvSpPr>
            <p:spPr>
              <a:xfrm>
                <a:off x="7980480" y="36586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" name="Google Shape;18;p2"/>
              <p:cNvSpPr/>
              <p:nvPr/>
            </p:nvSpPr>
            <p:spPr>
              <a:xfrm>
                <a:off x="7980480" y="38041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" name="Google Shape;19;p2"/>
              <p:cNvSpPr/>
              <p:nvPr/>
            </p:nvSpPr>
            <p:spPr>
              <a:xfrm>
                <a:off x="7980480" y="39495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>
                <a:off x="7980480" y="40950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" name="Google Shape;21;p2"/>
              <p:cNvSpPr/>
              <p:nvPr/>
            </p:nvSpPr>
            <p:spPr>
              <a:xfrm>
                <a:off x="7980480" y="424044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3" name="Google Shape;22;p2"/>
              <p:cNvSpPr/>
              <p:nvPr/>
            </p:nvSpPr>
            <p:spPr>
              <a:xfrm>
                <a:off x="7980480" y="43858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>
                <a:off x="7980480" y="45313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213480" y="215640"/>
              <a:ext cx="1251360" cy="342360"/>
              <a:chOff x="213480" y="215640"/>
              <a:chExt cx="1251360" cy="342360"/>
            </a:xfrm>
          </p:grpSpPr>
          <p:sp>
            <p:nvSpPr>
              <p:cNvPr id="16" name="Google Shape;25;p2"/>
              <p:cNvSpPr/>
              <p:nvPr/>
            </p:nvSpPr>
            <p:spPr>
              <a:xfrm>
                <a:off x="213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>
                <a:off x="213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8" name="Google Shape;27;p2"/>
              <p:cNvSpPr/>
              <p:nvPr/>
            </p:nvSpPr>
            <p:spPr>
              <a:xfrm>
                <a:off x="213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9" name="Google Shape;28;p2"/>
              <p:cNvSpPr/>
              <p:nvPr/>
            </p:nvSpPr>
            <p:spPr>
              <a:xfrm>
                <a:off x="365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>
                <a:off x="365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" name="Google Shape;30;p2"/>
              <p:cNvSpPr/>
              <p:nvPr/>
            </p:nvSpPr>
            <p:spPr>
              <a:xfrm>
                <a:off x="365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" name="Google Shape;31;p2"/>
              <p:cNvSpPr/>
              <p:nvPr/>
            </p:nvSpPr>
            <p:spPr>
              <a:xfrm>
                <a:off x="5169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>
                <a:off x="5169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4" name="Google Shape;33;p2"/>
              <p:cNvSpPr/>
              <p:nvPr/>
            </p:nvSpPr>
            <p:spPr>
              <a:xfrm>
                <a:off x="5169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" name="Google Shape;34;p2"/>
              <p:cNvSpPr/>
              <p:nvPr/>
            </p:nvSpPr>
            <p:spPr>
              <a:xfrm>
                <a:off x="6688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" name="Google Shape;35;p2"/>
              <p:cNvSpPr/>
              <p:nvPr/>
            </p:nvSpPr>
            <p:spPr>
              <a:xfrm>
                <a:off x="6688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" name="Google Shape;36;p2"/>
              <p:cNvSpPr/>
              <p:nvPr/>
            </p:nvSpPr>
            <p:spPr>
              <a:xfrm>
                <a:off x="6688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" name="Google Shape;37;p2"/>
              <p:cNvSpPr/>
              <p:nvPr/>
            </p:nvSpPr>
            <p:spPr>
              <a:xfrm>
                <a:off x="82044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" name="Google Shape;38;p2"/>
              <p:cNvSpPr/>
              <p:nvPr/>
            </p:nvSpPr>
            <p:spPr>
              <a:xfrm>
                <a:off x="8204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8204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9723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9723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9723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11239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11239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6" name="Google Shape;45;p2"/>
              <p:cNvSpPr/>
              <p:nvPr/>
            </p:nvSpPr>
            <p:spPr>
              <a:xfrm>
                <a:off x="11239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" name="Google Shape;46;p2"/>
              <p:cNvSpPr/>
              <p:nvPr/>
            </p:nvSpPr>
            <p:spPr>
              <a:xfrm>
                <a:off x="1275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" name="Google Shape;47;p2"/>
              <p:cNvSpPr/>
              <p:nvPr/>
            </p:nvSpPr>
            <p:spPr>
              <a:xfrm>
                <a:off x="1275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1275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1427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1" name="Google Shape;50;p2"/>
              <p:cNvSpPr/>
              <p:nvPr/>
            </p:nvSpPr>
            <p:spPr>
              <a:xfrm>
                <a:off x="1427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" name="Google Shape;51;p2"/>
              <p:cNvSpPr/>
              <p:nvPr/>
            </p:nvSpPr>
            <p:spPr>
              <a:xfrm>
                <a:off x="1427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65800" y="1175400"/>
            <a:ext cx="5112720" cy="188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5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80;p20"/>
          <p:cNvGrpSpPr/>
          <p:nvPr/>
        </p:nvGrpSpPr>
        <p:grpSpPr>
          <a:xfrm>
            <a:off x="-956520" y="-969480"/>
            <a:ext cx="10794240" cy="6956640"/>
            <a:chOff x="-956520" y="-969480"/>
            <a:chExt cx="10794240" cy="6956640"/>
          </a:xfrm>
        </p:grpSpPr>
        <p:grpSp>
          <p:nvGrpSpPr>
            <p:cNvPr id="110" name="Google Shape;381;p20"/>
            <p:cNvGrpSpPr/>
            <p:nvPr/>
          </p:nvGrpSpPr>
          <p:grpSpPr>
            <a:xfrm>
              <a:off x="-956520" y="-969480"/>
              <a:ext cx="2299320" cy="2509920"/>
              <a:chOff x="-956520" y="-969480"/>
              <a:chExt cx="2299320" cy="2509920"/>
            </a:xfrm>
          </p:grpSpPr>
          <p:sp>
            <p:nvSpPr>
              <p:cNvPr id="111" name="Google Shape;382;p20"/>
              <p:cNvSpPr/>
              <p:nvPr/>
            </p:nvSpPr>
            <p:spPr>
              <a:xfrm flipH="1" rot="5400000">
                <a:off x="-140040" y="57240"/>
                <a:ext cx="1589400" cy="1376640"/>
              </a:xfrm>
              <a:custGeom>
                <a:avLst/>
                <a:gdLst>
                  <a:gd name="textAreaLeft" fmla="*/ -360 w 1589400"/>
                  <a:gd name="textAreaRight" fmla="*/ 158940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2" name="Google Shape;383;p20"/>
              <p:cNvSpPr/>
              <p:nvPr/>
            </p:nvSpPr>
            <p:spPr>
              <a:xfrm flipH="1">
                <a:off x="-956520" y="-969480"/>
                <a:ext cx="1832400" cy="1832400"/>
              </a:xfrm>
              <a:custGeom>
                <a:avLst/>
                <a:gdLst>
                  <a:gd name="textAreaLeft" fmla="*/ -360 w 1832400"/>
                  <a:gd name="textAreaRight" fmla="*/ 183240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13" name="Google Shape;384;p20"/>
            <p:cNvGrpSpPr/>
            <p:nvPr/>
          </p:nvGrpSpPr>
          <p:grpSpPr>
            <a:xfrm>
              <a:off x="7612200" y="4155120"/>
              <a:ext cx="2225520" cy="1832040"/>
              <a:chOff x="7612200" y="4155120"/>
              <a:chExt cx="2225520" cy="1832040"/>
            </a:xfrm>
          </p:grpSpPr>
          <p:sp>
            <p:nvSpPr>
              <p:cNvPr id="114" name="Google Shape;385;p20"/>
              <p:cNvSpPr/>
              <p:nvPr/>
            </p:nvSpPr>
            <p:spPr>
              <a:xfrm flipH="1">
                <a:off x="7612200" y="4170600"/>
                <a:ext cx="1100160" cy="714240"/>
              </a:xfrm>
              <a:custGeom>
                <a:avLst/>
                <a:gdLst>
                  <a:gd name="textAreaLeft" fmla="*/ 360 w 1100160"/>
                  <a:gd name="textAreaRight" fmla="*/ 110088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5" name="Google Shape;386;p20"/>
              <p:cNvSpPr/>
              <p:nvPr/>
            </p:nvSpPr>
            <p:spPr>
              <a:xfrm flipH="1">
                <a:off x="8005320" y="4155120"/>
                <a:ext cx="1832040" cy="1832040"/>
              </a:xfrm>
              <a:custGeom>
                <a:avLst/>
                <a:gdLst>
                  <a:gd name="textAreaLeft" fmla="*/ -360 w 1832040"/>
                  <a:gd name="textAreaRight" fmla="*/ 183204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16" name="Google Shape;387;p20"/>
            <p:cNvGrpSpPr/>
            <p:nvPr/>
          </p:nvGrpSpPr>
          <p:grpSpPr>
            <a:xfrm>
              <a:off x="139320" y="4003560"/>
              <a:ext cx="1163160" cy="945000"/>
              <a:chOff x="139320" y="4003560"/>
              <a:chExt cx="1163160" cy="945000"/>
            </a:xfrm>
          </p:grpSpPr>
          <p:sp>
            <p:nvSpPr>
              <p:cNvPr id="117" name="Google Shape;388;p20"/>
              <p:cNvSpPr/>
              <p:nvPr/>
            </p:nvSpPr>
            <p:spPr>
              <a:xfrm flipH="1">
                <a:off x="138960" y="400356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8" name="Google Shape;389;p20"/>
              <p:cNvSpPr/>
              <p:nvPr/>
            </p:nvSpPr>
            <p:spPr>
              <a:xfrm flipH="1">
                <a:off x="138960" y="414900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19" name="Google Shape;390;p20"/>
              <p:cNvSpPr/>
              <p:nvPr/>
            </p:nvSpPr>
            <p:spPr>
              <a:xfrm flipH="1">
                <a:off x="138960" y="429444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0" name="Google Shape;391;p20"/>
              <p:cNvSpPr/>
              <p:nvPr/>
            </p:nvSpPr>
            <p:spPr>
              <a:xfrm flipH="1">
                <a:off x="138960" y="443988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1" name="Google Shape;392;p20"/>
              <p:cNvSpPr/>
              <p:nvPr/>
            </p:nvSpPr>
            <p:spPr>
              <a:xfrm flipH="1">
                <a:off x="138960" y="458532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2" name="Google Shape;393;p20"/>
              <p:cNvSpPr/>
              <p:nvPr/>
            </p:nvSpPr>
            <p:spPr>
              <a:xfrm flipH="1">
                <a:off x="138960" y="473076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23" name="Google Shape;394;p20"/>
              <p:cNvSpPr/>
              <p:nvPr/>
            </p:nvSpPr>
            <p:spPr>
              <a:xfrm flipH="1">
                <a:off x="138960" y="487620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24" name="Google Shape;395;p20"/>
            <p:cNvGrpSpPr/>
            <p:nvPr/>
          </p:nvGrpSpPr>
          <p:grpSpPr>
            <a:xfrm>
              <a:off x="7800840" y="368280"/>
              <a:ext cx="1251360" cy="342000"/>
              <a:chOff x="7800840" y="368280"/>
              <a:chExt cx="1251360" cy="342000"/>
            </a:xfrm>
          </p:grpSpPr>
          <p:sp>
            <p:nvSpPr>
              <p:cNvPr id="125" name="Google Shape;396;p20"/>
              <p:cNvSpPr/>
              <p:nvPr/>
            </p:nvSpPr>
            <p:spPr>
              <a:xfrm flipH="1">
                <a:off x="90147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6" name="Google Shape;397;p20"/>
              <p:cNvSpPr/>
              <p:nvPr/>
            </p:nvSpPr>
            <p:spPr>
              <a:xfrm flipH="1">
                <a:off x="90147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7" name="Google Shape;398;p20"/>
              <p:cNvSpPr/>
              <p:nvPr/>
            </p:nvSpPr>
            <p:spPr>
              <a:xfrm flipH="1">
                <a:off x="90147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8" name="Google Shape;399;p20"/>
              <p:cNvSpPr/>
              <p:nvPr/>
            </p:nvSpPr>
            <p:spPr>
              <a:xfrm flipH="1">
                <a:off x="88628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29" name="Google Shape;400;p20"/>
              <p:cNvSpPr/>
              <p:nvPr/>
            </p:nvSpPr>
            <p:spPr>
              <a:xfrm flipH="1">
                <a:off x="88628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0" name="Google Shape;401;p20"/>
              <p:cNvSpPr/>
              <p:nvPr/>
            </p:nvSpPr>
            <p:spPr>
              <a:xfrm flipH="1">
                <a:off x="88628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1" name="Google Shape;402;p20"/>
              <p:cNvSpPr/>
              <p:nvPr/>
            </p:nvSpPr>
            <p:spPr>
              <a:xfrm flipH="1">
                <a:off x="87112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2" name="Google Shape;403;p20"/>
              <p:cNvSpPr/>
              <p:nvPr/>
            </p:nvSpPr>
            <p:spPr>
              <a:xfrm flipH="1">
                <a:off x="87112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3" name="Google Shape;404;p20"/>
              <p:cNvSpPr/>
              <p:nvPr/>
            </p:nvSpPr>
            <p:spPr>
              <a:xfrm flipH="1">
                <a:off x="87112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4" name="Google Shape;405;p20"/>
              <p:cNvSpPr/>
              <p:nvPr/>
            </p:nvSpPr>
            <p:spPr>
              <a:xfrm flipH="1">
                <a:off x="85597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5" name="Google Shape;406;p20"/>
              <p:cNvSpPr/>
              <p:nvPr/>
            </p:nvSpPr>
            <p:spPr>
              <a:xfrm flipH="1">
                <a:off x="85597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6" name="Google Shape;407;p20"/>
              <p:cNvSpPr/>
              <p:nvPr/>
            </p:nvSpPr>
            <p:spPr>
              <a:xfrm flipH="1">
                <a:off x="85597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7" name="Google Shape;408;p20"/>
              <p:cNvSpPr/>
              <p:nvPr/>
            </p:nvSpPr>
            <p:spPr>
              <a:xfrm flipH="1">
                <a:off x="84078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8" name="Google Shape;409;p20"/>
              <p:cNvSpPr/>
              <p:nvPr/>
            </p:nvSpPr>
            <p:spPr>
              <a:xfrm flipH="1">
                <a:off x="84078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39" name="Google Shape;410;p20"/>
              <p:cNvSpPr/>
              <p:nvPr/>
            </p:nvSpPr>
            <p:spPr>
              <a:xfrm flipH="1">
                <a:off x="840780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0" name="Google Shape;411;p20"/>
              <p:cNvSpPr/>
              <p:nvPr/>
            </p:nvSpPr>
            <p:spPr>
              <a:xfrm flipH="1">
                <a:off x="82562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1" name="Google Shape;412;p20"/>
              <p:cNvSpPr/>
              <p:nvPr/>
            </p:nvSpPr>
            <p:spPr>
              <a:xfrm flipH="1">
                <a:off x="82562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2" name="Google Shape;413;p20"/>
              <p:cNvSpPr/>
              <p:nvPr/>
            </p:nvSpPr>
            <p:spPr>
              <a:xfrm flipH="1">
                <a:off x="82562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3" name="Google Shape;414;p20"/>
              <p:cNvSpPr/>
              <p:nvPr/>
            </p:nvSpPr>
            <p:spPr>
              <a:xfrm flipH="1">
                <a:off x="81043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4" name="Google Shape;415;p20"/>
              <p:cNvSpPr/>
              <p:nvPr/>
            </p:nvSpPr>
            <p:spPr>
              <a:xfrm flipH="1">
                <a:off x="81043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5" name="Google Shape;416;p20"/>
              <p:cNvSpPr/>
              <p:nvPr/>
            </p:nvSpPr>
            <p:spPr>
              <a:xfrm flipH="1">
                <a:off x="81043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6" name="Google Shape;417;p20"/>
              <p:cNvSpPr/>
              <p:nvPr/>
            </p:nvSpPr>
            <p:spPr>
              <a:xfrm flipH="1">
                <a:off x="79527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7" name="Google Shape;418;p20"/>
              <p:cNvSpPr/>
              <p:nvPr/>
            </p:nvSpPr>
            <p:spPr>
              <a:xfrm flipH="1">
                <a:off x="79527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8" name="Google Shape;419;p20"/>
              <p:cNvSpPr/>
              <p:nvPr/>
            </p:nvSpPr>
            <p:spPr>
              <a:xfrm flipH="1">
                <a:off x="79527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49" name="Google Shape;420;p20"/>
              <p:cNvSpPr/>
              <p:nvPr/>
            </p:nvSpPr>
            <p:spPr>
              <a:xfrm flipH="1">
                <a:off x="78008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50" name="Google Shape;421;p20"/>
              <p:cNvSpPr/>
              <p:nvPr/>
            </p:nvSpPr>
            <p:spPr>
              <a:xfrm flipH="1">
                <a:off x="78008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151" name="Google Shape;422;p20"/>
              <p:cNvSpPr/>
              <p:nvPr/>
            </p:nvSpPr>
            <p:spPr>
              <a:xfrm flipH="1">
                <a:off x="78008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152" name="Google Shape;423;p20"/>
          <p:cNvSpPr/>
          <p:nvPr/>
        </p:nvSpPr>
        <p:spPr>
          <a:xfrm flipH="1" rot="5400000">
            <a:off x="-140040" y="57240"/>
            <a:ext cx="1589400" cy="1376640"/>
          </a:xfrm>
          <a:custGeom>
            <a:avLst/>
            <a:gdLst>
              <a:gd name="textAreaLeft" fmla="*/ -360 w 1589400"/>
              <a:gd name="textAreaRight" fmla="*/ 1589400 w 1589400"/>
              <a:gd name="textAreaTop" fmla="*/ 0 h 1376640"/>
              <a:gd name="textAreaBottom" fmla="*/ 1377000 h 1376640"/>
            </a:gdLst>
            <a:ahLst/>
            <a:rect l="textAreaLeft" t="textAreaTop" r="textAreaRight" b="textAreaBottom"/>
            <a:pathLst>
              <a:path w="824864" h="714375">
                <a:moveTo>
                  <a:pt x="0" y="714375"/>
                </a:moveTo>
                <a:lnTo>
                  <a:pt x="412433" y="0"/>
                </a:lnTo>
                <a:lnTo>
                  <a:pt x="824865" y="714375"/>
                </a:lnTo>
                <a:lnTo>
                  <a:pt x="0" y="714375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3" name="Google Shape;424;p20"/>
          <p:cNvSpPr/>
          <p:nvPr/>
        </p:nvSpPr>
        <p:spPr>
          <a:xfrm flipH="1">
            <a:off x="-956520" y="-969480"/>
            <a:ext cx="1832400" cy="1832400"/>
          </a:xfrm>
          <a:custGeom>
            <a:avLst/>
            <a:gdLst>
              <a:gd name="textAreaLeft" fmla="*/ -360 w 1832400"/>
              <a:gd name="textAreaRight" fmla="*/ 1832400 w 1832400"/>
              <a:gd name="textAreaTop" fmla="*/ 0 h 1832400"/>
              <a:gd name="textAreaBottom" fmla="*/ 1832760 h 1832400"/>
            </a:gdLst>
            <a:ahLst/>
            <a:rect l="textAreaLeft" t="textAreaTop" r="textAreaRight" b="textAreaBottom"/>
            <a:pathLst>
              <a:path w="1238250" h="1238250">
                <a:moveTo>
                  <a:pt x="1238250" y="619125"/>
                </a:moveTo>
                <a:cubicBezTo>
                  <a:pt x="1238250" y="961058"/>
                  <a:pt x="961058" y="1238250"/>
                  <a:pt x="619125" y="1238250"/>
                </a:cubicBezTo>
                <a:cubicBezTo>
                  <a:pt x="277192" y="1238250"/>
                  <a:pt x="0" y="961058"/>
                  <a:pt x="0" y="619125"/>
                </a:cubicBezTo>
                <a:cubicBezTo>
                  <a:pt x="0" y="277192"/>
                  <a:pt x="277192" y="0"/>
                  <a:pt x="619125" y="0"/>
                </a:cubicBezTo>
                <a:cubicBezTo>
                  <a:pt x="961058" y="0"/>
                  <a:pt x="1238250" y="277192"/>
                  <a:pt x="1238250" y="619125"/>
                </a:cubicBezTo>
                <a:close/>
              </a:path>
            </a:pathLst>
          </a:custGeom>
          <a:noFill/>
          <a:ln w="28575">
            <a:solidFill>
              <a:srgbClr val="19191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4" name="Google Shape;425;p20"/>
          <p:cNvSpPr/>
          <p:nvPr/>
        </p:nvSpPr>
        <p:spPr>
          <a:xfrm flipH="1">
            <a:off x="7612200" y="4170600"/>
            <a:ext cx="1100160" cy="714240"/>
          </a:xfrm>
          <a:custGeom>
            <a:avLst/>
            <a:gdLst>
              <a:gd name="textAreaLeft" fmla="*/ 360 w 1100160"/>
              <a:gd name="textAreaRight" fmla="*/ 1100880 w 1100160"/>
              <a:gd name="textAreaTop" fmla="*/ 0 h 714240"/>
              <a:gd name="textAreaBottom" fmla="*/ 714600 h 714240"/>
            </a:gdLst>
            <a:ahLst/>
            <a:rect l="textAreaLeft" t="textAreaTop" r="textAreaRight" b="textAreaBottom"/>
            <a:pathLst>
              <a:path w="535495" h="347662">
                <a:moveTo>
                  <a:pt x="0" y="0"/>
                </a:moveTo>
                <a:lnTo>
                  <a:pt x="535496" y="0"/>
                </a:lnTo>
                <a:lnTo>
                  <a:pt x="535496" y="347663"/>
                </a:lnTo>
                <a:lnTo>
                  <a:pt x="0" y="347663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5" name="Google Shape;426;p20"/>
          <p:cNvSpPr/>
          <p:nvPr/>
        </p:nvSpPr>
        <p:spPr>
          <a:xfrm flipH="1">
            <a:off x="8005320" y="4155120"/>
            <a:ext cx="1832040" cy="1832040"/>
          </a:xfrm>
          <a:custGeom>
            <a:avLst/>
            <a:gdLst>
              <a:gd name="textAreaLeft" fmla="*/ -360 w 1832040"/>
              <a:gd name="textAreaRight" fmla="*/ 1832040 w 1832040"/>
              <a:gd name="textAreaTop" fmla="*/ 0 h 1832040"/>
              <a:gd name="textAreaBottom" fmla="*/ 1832400 h 1832040"/>
            </a:gdLst>
            <a:ahLst/>
            <a:rect l="textAreaLeft" t="textAreaTop" r="textAreaRight" b="textAreaBottom"/>
            <a:pathLst>
              <a:path w="523874" h="523875">
                <a:moveTo>
                  <a:pt x="523875" y="261937"/>
                </a:moveTo>
                <a:cubicBezTo>
                  <a:pt x="523875" y="406602"/>
                  <a:pt x="406602" y="523875"/>
                  <a:pt x="261937" y="523875"/>
                </a:cubicBezTo>
                <a:cubicBezTo>
                  <a:pt x="117273" y="523875"/>
                  <a:pt x="0" y="406602"/>
                  <a:pt x="0" y="261937"/>
                </a:cubicBezTo>
                <a:cubicBezTo>
                  <a:pt x="0" y="117273"/>
                  <a:pt x="117273" y="0"/>
                  <a:pt x="261937" y="0"/>
                </a:cubicBezTo>
                <a:cubicBezTo>
                  <a:pt x="406602" y="0"/>
                  <a:pt x="523875" y="117273"/>
                  <a:pt x="523875" y="261937"/>
                </a:cubicBezTo>
                <a:close/>
              </a:path>
            </a:pathLst>
          </a:custGeom>
          <a:noFill/>
          <a:ln w="28575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6" name="Google Shape;427;p20"/>
          <p:cNvSpPr/>
          <p:nvPr/>
        </p:nvSpPr>
        <p:spPr>
          <a:xfrm flipH="1">
            <a:off x="138960" y="400356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9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7" name="Google Shape;428;p20"/>
          <p:cNvSpPr/>
          <p:nvPr/>
        </p:nvSpPr>
        <p:spPr>
          <a:xfrm flipH="1">
            <a:off x="138960" y="414900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8" name="Google Shape;429;p20"/>
          <p:cNvSpPr/>
          <p:nvPr/>
        </p:nvSpPr>
        <p:spPr>
          <a:xfrm flipH="1">
            <a:off x="138960" y="429444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9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59" name="Google Shape;430;p20"/>
          <p:cNvSpPr/>
          <p:nvPr/>
        </p:nvSpPr>
        <p:spPr>
          <a:xfrm flipH="1">
            <a:off x="138960" y="443988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0" name="Google Shape;431;p20"/>
          <p:cNvSpPr/>
          <p:nvPr/>
        </p:nvSpPr>
        <p:spPr>
          <a:xfrm flipH="1">
            <a:off x="138960" y="458532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1" name="Google Shape;432;p20"/>
          <p:cNvSpPr/>
          <p:nvPr/>
        </p:nvSpPr>
        <p:spPr>
          <a:xfrm flipH="1">
            <a:off x="138960" y="473076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2" name="Google Shape;433;p20"/>
          <p:cNvSpPr/>
          <p:nvPr/>
        </p:nvSpPr>
        <p:spPr>
          <a:xfrm flipH="1">
            <a:off x="138960" y="4876200"/>
            <a:ext cx="1163160" cy="72360"/>
          </a:xfrm>
          <a:custGeom>
            <a:avLst/>
            <a:gdLst>
              <a:gd name="textAreaLeft" fmla="*/ -360 w 1163160"/>
              <a:gd name="textAreaRight" fmla="*/ 1163160 w 1163160"/>
              <a:gd name="textAreaTop" fmla="*/ 0 h 72360"/>
              <a:gd name="textAreaBottom" fmla="*/ 72720 h 72360"/>
            </a:gdLst>
            <a:ahLst/>
            <a:rect l="textAreaLeft" t="textAreaTop" r="textAreaRight" b="textAreaBottom"/>
            <a:pathLst>
              <a:path w="786383" h="49148">
                <a:moveTo>
                  <a:pt x="0" y="0"/>
                </a:moveTo>
                <a:lnTo>
                  <a:pt x="786384" y="0"/>
                </a:lnTo>
                <a:lnTo>
                  <a:pt x="786384" y="49149"/>
                </a:lnTo>
                <a:lnTo>
                  <a:pt x="0" y="49149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6360" bIns="363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63" name="Google Shape;434;p20"/>
          <p:cNvSpPr/>
          <p:nvPr/>
        </p:nvSpPr>
        <p:spPr>
          <a:xfrm flipH="1">
            <a:off x="901476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4" name="Google Shape;435;p20"/>
          <p:cNvSpPr/>
          <p:nvPr/>
        </p:nvSpPr>
        <p:spPr>
          <a:xfrm flipH="1">
            <a:off x="901476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5" name="Google Shape;436;p20"/>
          <p:cNvSpPr/>
          <p:nvPr/>
        </p:nvSpPr>
        <p:spPr>
          <a:xfrm flipH="1">
            <a:off x="901476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6" name="Google Shape;437;p20"/>
          <p:cNvSpPr/>
          <p:nvPr/>
        </p:nvSpPr>
        <p:spPr>
          <a:xfrm flipH="1">
            <a:off x="886284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7" name="Google Shape;438;p20"/>
          <p:cNvSpPr/>
          <p:nvPr/>
        </p:nvSpPr>
        <p:spPr>
          <a:xfrm flipH="1">
            <a:off x="886284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8" name="Google Shape;439;p20"/>
          <p:cNvSpPr/>
          <p:nvPr/>
        </p:nvSpPr>
        <p:spPr>
          <a:xfrm flipH="1">
            <a:off x="886284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69" name="Google Shape;440;p20"/>
          <p:cNvSpPr/>
          <p:nvPr/>
        </p:nvSpPr>
        <p:spPr>
          <a:xfrm flipH="1">
            <a:off x="871128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0" name="Google Shape;441;p20"/>
          <p:cNvSpPr/>
          <p:nvPr/>
        </p:nvSpPr>
        <p:spPr>
          <a:xfrm flipH="1">
            <a:off x="871128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1" name="Google Shape;442;p20"/>
          <p:cNvSpPr/>
          <p:nvPr/>
        </p:nvSpPr>
        <p:spPr>
          <a:xfrm flipH="1">
            <a:off x="871128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2" name="Google Shape;443;p20"/>
          <p:cNvSpPr/>
          <p:nvPr/>
        </p:nvSpPr>
        <p:spPr>
          <a:xfrm flipH="1">
            <a:off x="855972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3" name="Google Shape;444;p20"/>
          <p:cNvSpPr/>
          <p:nvPr/>
        </p:nvSpPr>
        <p:spPr>
          <a:xfrm flipH="1">
            <a:off x="855972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4" name="Google Shape;445;p20"/>
          <p:cNvSpPr/>
          <p:nvPr/>
        </p:nvSpPr>
        <p:spPr>
          <a:xfrm flipH="1">
            <a:off x="855972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5" name="Google Shape;446;p20"/>
          <p:cNvSpPr/>
          <p:nvPr/>
        </p:nvSpPr>
        <p:spPr>
          <a:xfrm flipH="1">
            <a:off x="840780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6" name="Google Shape;447;p20"/>
          <p:cNvSpPr/>
          <p:nvPr/>
        </p:nvSpPr>
        <p:spPr>
          <a:xfrm flipH="1">
            <a:off x="840780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7" name="Google Shape;448;p20"/>
          <p:cNvSpPr/>
          <p:nvPr/>
        </p:nvSpPr>
        <p:spPr>
          <a:xfrm flipH="1">
            <a:off x="840780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8" name="Google Shape;449;p20"/>
          <p:cNvSpPr/>
          <p:nvPr/>
        </p:nvSpPr>
        <p:spPr>
          <a:xfrm flipH="1">
            <a:off x="825624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79" name="Google Shape;450;p20"/>
          <p:cNvSpPr/>
          <p:nvPr/>
        </p:nvSpPr>
        <p:spPr>
          <a:xfrm flipH="1">
            <a:off x="825624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0" name="Google Shape;451;p20"/>
          <p:cNvSpPr/>
          <p:nvPr/>
        </p:nvSpPr>
        <p:spPr>
          <a:xfrm flipH="1">
            <a:off x="825624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1" name="Google Shape;452;p20"/>
          <p:cNvSpPr/>
          <p:nvPr/>
        </p:nvSpPr>
        <p:spPr>
          <a:xfrm flipH="1">
            <a:off x="810432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2" name="Google Shape;453;p20"/>
          <p:cNvSpPr/>
          <p:nvPr/>
        </p:nvSpPr>
        <p:spPr>
          <a:xfrm flipH="1">
            <a:off x="810432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3" name="Google Shape;454;p20"/>
          <p:cNvSpPr/>
          <p:nvPr/>
        </p:nvSpPr>
        <p:spPr>
          <a:xfrm flipH="1">
            <a:off x="810432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4" name="Google Shape;455;p20"/>
          <p:cNvSpPr/>
          <p:nvPr/>
        </p:nvSpPr>
        <p:spPr>
          <a:xfrm flipH="1">
            <a:off x="795276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5" name="Google Shape;456;p20"/>
          <p:cNvSpPr/>
          <p:nvPr/>
        </p:nvSpPr>
        <p:spPr>
          <a:xfrm flipH="1">
            <a:off x="795276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6" name="Google Shape;457;p20"/>
          <p:cNvSpPr/>
          <p:nvPr/>
        </p:nvSpPr>
        <p:spPr>
          <a:xfrm flipH="1">
            <a:off x="795276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7" name="Google Shape;458;p20"/>
          <p:cNvSpPr/>
          <p:nvPr/>
        </p:nvSpPr>
        <p:spPr>
          <a:xfrm flipH="1">
            <a:off x="7800840" y="36828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8" name="Google Shape;459;p20"/>
          <p:cNvSpPr/>
          <p:nvPr/>
        </p:nvSpPr>
        <p:spPr>
          <a:xfrm flipH="1">
            <a:off x="7800840" y="52056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89" name="Google Shape;460;p20"/>
          <p:cNvSpPr/>
          <p:nvPr/>
        </p:nvSpPr>
        <p:spPr>
          <a:xfrm flipH="1">
            <a:off x="7800840" y="672840"/>
            <a:ext cx="37440" cy="3744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3320" bIns="13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022480" y="539640"/>
            <a:ext cx="509832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Google Shape;463;p20"/>
          <p:cNvSpPr/>
          <p:nvPr/>
        </p:nvSpPr>
        <p:spPr>
          <a:xfrm>
            <a:off x="2382480" y="3720960"/>
            <a:ext cx="4379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크레딧</a:t>
            </a:r>
            <a:r>
              <a:rPr b="1" lang="en" sz="1000" spc="-1" strike="noStrike">
                <a:solidFill>
                  <a:schemeClr val="dk1"/>
                </a:solidFill>
                <a:latin typeface="Inter"/>
                <a:ea typeface="Inter"/>
              </a:rPr>
              <a:t>:</a:t>
            </a:r>
            <a:r>
              <a:rPr b="0" lang="en" sz="1000" spc="-1" strike="noStrike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이 프레젠테이션 템플릿은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2"/>
              </a:rPr>
              <a:t>Flaticon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의 아이콘과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3"/>
              </a:rPr>
              <a:t>Freepik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의 인포그래픽 및 이미지를 포함하여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Inter"/>
                <a:ea typeface="Inter"/>
                <a:hlinkClick r:id="rId4"/>
              </a:rPr>
              <a:t>Slidesgo</a:t>
            </a:r>
            <a:r>
              <a:rPr b="0" lang="zh-CN" sz="1000" spc="-1" strike="noStrike">
                <a:solidFill>
                  <a:schemeClr val="dk1"/>
                </a:solidFill>
                <a:latin typeface="Inter"/>
                <a:ea typeface="Inter"/>
              </a:rPr>
              <a:t>에서 만들었습니다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465;p21"/>
          <p:cNvGrpSpPr/>
          <p:nvPr/>
        </p:nvGrpSpPr>
        <p:grpSpPr>
          <a:xfrm>
            <a:off x="-956520" y="-969480"/>
            <a:ext cx="10794240" cy="6956640"/>
            <a:chOff x="-956520" y="-969480"/>
            <a:chExt cx="10794240" cy="6956640"/>
          </a:xfrm>
        </p:grpSpPr>
        <p:grpSp>
          <p:nvGrpSpPr>
            <p:cNvPr id="194" name="Google Shape;466;p21"/>
            <p:cNvGrpSpPr/>
            <p:nvPr/>
          </p:nvGrpSpPr>
          <p:grpSpPr>
            <a:xfrm>
              <a:off x="-956520" y="-969480"/>
              <a:ext cx="2299320" cy="2509920"/>
              <a:chOff x="-956520" y="-969480"/>
              <a:chExt cx="2299320" cy="2509920"/>
            </a:xfrm>
          </p:grpSpPr>
          <p:sp>
            <p:nvSpPr>
              <p:cNvPr id="195" name="Google Shape;467;p21"/>
              <p:cNvSpPr/>
              <p:nvPr/>
            </p:nvSpPr>
            <p:spPr>
              <a:xfrm flipH="1" rot="5400000">
                <a:off x="-140040" y="57240"/>
                <a:ext cx="1589400" cy="1376640"/>
              </a:xfrm>
              <a:custGeom>
                <a:avLst/>
                <a:gdLst>
                  <a:gd name="textAreaLeft" fmla="*/ -360 w 1589400"/>
                  <a:gd name="textAreaRight" fmla="*/ 158940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6" name="Google Shape;468;p21"/>
              <p:cNvSpPr/>
              <p:nvPr/>
            </p:nvSpPr>
            <p:spPr>
              <a:xfrm flipH="1">
                <a:off x="-956520" y="-969480"/>
                <a:ext cx="1832400" cy="1832400"/>
              </a:xfrm>
              <a:custGeom>
                <a:avLst/>
                <a:gdLst>
                  <a:gd name="textAreaLeft" fmla="*/ -360 w 1832400"/>
                  <a:gd name="textAreaRight" fmla="*/ 183240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97" name="Google Shape;469;p21"/>
            <p:cNvGrpSpPr/>
            <p:nvPr/>
          </p:nvGrpSpPr>
          <p:grpSpPr>
            <a:xfrm>
              <a:off x="7612200" y="4155120"/>
              <a:ext cx="2225520" cy="1832040"/>
              <a:chOff x="7612200" y="4155120"/>
              <a:chExt cx="2225520" cy="1832040"/>
            </a:xfrm>
          </p:grpSpPr>
          <p:sp>
            <p:nvSpPr>
              <p:cNvPr id="198" name="Google Shape;470;p21"/>
              <p:cNvSpPr/>
              <p:nvPr/>
            </p:nvSpPr>
            <p:spPr>
              <a:xfrm flipH="1">
                <a:off x="7612200" y="4170600"/>
                <a:ext cx="1100160" cy="714240"/>
              </a:xfrm>
              <a:custGeom>
                <a:avLst/>
                <a:gdLst>
                  <a:gd name="textAreaLeft" fmla="*/ 360 w 1100160"/>
                  <a:gd name="textAreaRight" fmla="*/ 110088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99" name="Google Shape;471;p21"/>
              <p:cNvSpPr/>
              <p:nvPr/>
            </p:nvSpPr>
            <p:spPr>
              <a:xfrm flipH="1">
                <a:off x="8005320" y="4155120"/>
                <a:ext cx="1832040" cy="1832040"/>
              </a:xfrm>
              <a:custGeom>
                <a:avLst/>
                <a:gdLst>
                  <a:gd name="textAreaLeft" fmla="*/ -360 w 1832040"/>
                  <a:gd name="textAreaRight" fmla="*/ 183204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00" name="Google Shape;472;p21"/>
            <p:cNvGrpSpPr/>
            <p:nvPr/>
          </p:nvGrpSpPr>
          <p:grpSpPr>
            <a:xfrm>
              <a:off x="139320" y="4003560"/>
              <a:ext cx="1163160" cy="945000"/>
              <a:chOff x="139320" y="4003560"/>
              <a:chExt cx="1163160" cy="945000"/>
            </a:xfrm>
          </p:grpSpPr>
          <p:sp>
            <p:nvSpPr>
              <p:cNvPr id="201" name="Google Shape;473;p21"/>
              <p:cNvSpPr/>
              <p:nvPr/>
            </p:nvSpPr>
            <p:spPr>
              <a:xfrm flipH="1">
                <a:off x="138960" y="400356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2" name="Google Shape;474;p21"/>
              <p:cNvSpPr/>
              <p:nvPr/>
            </p:nvSpPr>
            <p:spPr>
              <a:xfrm flipH="1">
                <a:off x="138960" y="414900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3" name="Google Shape;475;p21"/>
              <p:cNvSpPr/>
              <p:nvPr/>
            </p:nvSpPr>
            <p:spPr>
              <a:xfrm flipH="1">
                <a:off x="138960" y="429444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4" name="Google Shape;476;p21"/>
              <p:cNvSpPr/>
              <p:nvPr/>
            </p:nvSpPr>
            <p:spPr>
              <a:xfrm flipH="1">
                <a:off x="138960" y="443988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5" name="Google Shape;477;p21"/>
              <p:cNvSpPr/>
              <p:nvPr/>
            </p:nvSpPr>
            <p:spPr>
              <a:xfrm flipH="1">
                <a:off x="138960" y="458532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6" name="Google Shape;478;p21"/>
              <p:cNvSpPr/>
              <p:nvPr/>
            </p:nvSpPr>
            <p:spPr>
              <a:xfrm flipH="1">
                <a:off x="138960" y="473076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07" name="Google Shape;479;p21"/>
              <p:cNvSpPr/>
              <p:nvPr/>
            </p:nvSpPr>
            <p:spPr>
              <a:xfrm flipH="1">
                <a:off x="138960" y="487620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08" name="Google Shape;480;p21"/>
            <p:cNvGrpSpPr/>
            <p:nvPr/>
          </p:nvGrpSpPr>
          <p:grpSpPr>
            <a:xfrm>
              <a:off x="7800840" y="368280"/>
              <a:ext cx="1251360" cy="342000"/>
              <a:chOff x="7800840" y="368280"/>
              <a:chExt cx="1251360" cy="342000"/>
            </a:xfrm>
          </p:grpSpPr>
          <p:sp>
            <p:nvSpPr>
              <p:cNvPr id="209" name="Google Shape;481;p21"/>
              <p:cNvSpPr/>
              <p:nvPr/>
            </p:nvSpPr>
            <p:spPr>
              <a:xfrm flipH="1">
                <a:off x="90147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0" name="Google Shape;482;p21"/>
              <p:cNvSpPr/>
              <p:nvPr/>
            </p:nvSpPr>
            <p:spPr>
              <a:xfrm flipH="1">
                <a:off x="90147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1" name="Google Shape;483;p21"/>
              <p:cNvSpPr/>
              <p:nvPr/>
            </p:nvSpPr>
            <p:spPr>
              <a:xfrm flipH="1">
                <a:off x="90147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2" name="Google Shape;484;p21"/>
              <p:cNvSpPr/>
              <p:nvPr/>
            </p:nvSpPr>
            <p:spPr>
              <a:xfrm flipH="1">
                <a:off x="88628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3" name="Google Shape;485;p21"/>
              <p:cNvSpPr/>
              <p:nvPr/>
            </p:nvSpPr>
            <p:spPr>
              <a:xfrm flipH="1">
                <a:off x="88628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4" name="Google Shape;486;p21"/>
              <p:cNvSpPr/>
              <p:nvPr/>
            </p:nvSpPr>
            <p:spPr>
              <a:xfrm flipH="1">
                <a:off x="88628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5" name="Google Shape;487;p21"/>
              <p:cNvSpPr/>
              <p:nvPr/>
            </p:nvSpPr>
            <p:spPr>
              <a:xfrm flipH="1">
                <a:off x="87112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6" name="Google Shape;488;p21"/>
              <p:cNvSpPr/>
              <p:nvPr/>
            </p:nvSpPr>
            <p:spPr>
              <a:xfrm flipH="1">
                <a:off x="87112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7" name="Google Shape;489;p21"/>
              <p:cNvSpPr/>
              <p:nvPr/>
            </p:nvSpPr>
            <p:spPr>
              <a:xfrm flipH="1">
                <a:off x="87112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8" name="Google Shape;490;p21"/>
              <p:cNvSpPr/>
              <p:nvPr/>
            </p:nvSpPr>
            <p:spPr>
              <a:xfrm flipH="1">
                <a:off x="85597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19" name="Google Shape;491;p21"/>
              <p:cNvSpPr/>
              <p:nvPr/>
            </p:nvSpPr>
            <p:spPr>
              <a:xfrm flipH="1">
                <a:off x="85597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0" name="Google Shape;492;p21"/>
              <p:cNvSpPr/>
              <p:nvPr/>
            </p:nvSpPr>
            <p:spPr>
              <a:xfrm flipH="1">
                <a:off x="85597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1" name="Google Shape;493;p21"/>
              <p:cNvSpPr/>
              <p:nvPr/>
            </p:nvSpPr>
            <p:spPr>
              <a:xfrm flipH="1">
                <a:off x="84078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2" name="Google Shape;494;p21"/>
              <p:cNvSpPr/>
              <p:nvPr/>
            </p:nvSpPr>
            <p:spPr>
              <a:xfrm flipH="1">
                <a:off x="84078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3" name="Google Shape;495;p21"/>
              <p:cNvSpPr/>
              <p:nvPr/>
            </p:nvSpPr>
            <p:spPr>
              <a:xfrm flipH="1">
                <a:off x="840780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4" name="Google Shape;496;p21"/>
              <p:cNvSpPr/>
              <p:nvPr/>
            </p:nvSpPr>
            <p:spPr>
              <a:xfrm flipH="1">
                <a:off x="82562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5" name="Google Shape;497;p21"/>
              <p:cNvSpPr/>
              <p:nvPr/>
            </p:nvSpPr>
            <p:spPr>
              <a:xfrm flipH="1">
                <a:off x="82562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6" name="Google Shape;498;p21"/>
              <p:cNvSpPr/>
              <p:nvPr/>
            </p:nvSpPr>
            <p:spPr>
              <a:xfrm flipH="1">
                <a:off x="82562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7" name="Google Shape;499;p21"/>
              <p:cNvSpPr/>
              <p:nvPr/>
            </p:nvSpPr>
            <p:spPr>
              <a:xfrm flipH="1">
                <a:off x="81043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8" name="Google Shape;500;p21"/>
              <p:cNvSpPr/>
              <p:nvPr/>
            </p:nvSpPr>
            <p:spPr>
              <a:xfrm flipH="1">
                <a:off x="81043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29" name="Google Shape;501;p21"/>
              <p:cNvSpPr/>
              <p:nvPr/>
            </p:nvSpPr>
            <p:spPr>
              <a:xfrm flipH="1">
                <a:off x="81043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0" name="Google Shape;502;p21"/>
              <p:cNvSpPr/>
              <p:nvPr/>
            </p:nvSpPr>
            <p:spPr>
              <a:xfrm flipH="1">
                <a:off x="79527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1" name="Google Shape;503;p21"/>
              <p:cNvSpPr/>
              <p:nvPr/>
            </p:nvSpPr>
            <p:spPr>
              <a:xfrm flipH="1">
                <a:off x="79527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2" name="Google Shape;504;p21"/>
              <p:cNvSpPr/>
              <p:nvPr/>
            </p:nvSpPr>
            <p:spPr>
              <a:xfrm flipH="1">
                <a:off x="79527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3" name="Google Shape;505;p21"/>
              <p:cNvSpPr/>
              <p:nvPr/>
            </p:nvSpPr>
            <p:spPr>
              <a:xfrm flipH="1">
                <a:off x="78008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4" name="Google Shape;506;p21"/>
              <p:cNvSpPr/>
              <p:nvPr/>
            </p:nvSpPr>
            <p:spPr>
              <a:xfrm flipH="1">
                <a:off x="78008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35" name="Google Shape;507;p21"/>
              <p:cNvSpPr/>
              <p:nvPr/>
            </p:nvSpPr>
            <p:spPr>
              <a:xfrm flipH="1">
                <a:off x="78008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55;p3"/>
          <p:cNvSpPr/>
          <p:nvPr/>
        </p:nvSpPr>
        <p:spPr>
          <a:xfrm>
            <a:off x="7886880" y="4047120"/>
            <a:ext cx="1832040" cy="1832040"/>
          </a:xfrm>
          <a:custGeom>
            <a:avLst/>
            <a:gdLst>
              <a:gd name="textAreaLeft" fmla="*/ 0 w 1832040"/>
              <a:gd name="textAreaRight" fmla="*/ 1832400 w 1832040"/>
              <a:gd name="textAreaTop" fmla="*/ 0 h 1832040"/>
              <a:gd name="textAreaBottom" fmla="*/ 1832400 h 1832040"/>
            </a:gdLst>
            <a:ahLst/>
            <a:rect l="textAreaLeft" t="textAreaTop" r="textAreaRight" b="textAreaBottom"/>
            <a:pathLst>
              <a:path w="438150" h="438150">
                <a:moveTo>
                  <a:pt x="438150" y="219075"/>
                </a:moveTo>
                <a:cubicBezTo>
                  <a:pt x="438150" y="340067"/>
                  <a:pt x="340067" y="438150"/>
                  <a:pt x="219075" y="438150"/>
                </a:cubicBezTo>
                <a:cubicBezTo>
                  <a:pt x="98083" y="438150"/>
                  <a:pt x="0" y="340067"/>
                  <a:pt x="0" y="219075"/>
                </a:cubicBezTo>
                <a:cubicBezTo>
                  <a:pt x="0" y="98083"/>
                  <a:pt x="98083" y="0"/>
                  <a:pt x="219075" y="0"/>
                </a:cubicBezTo>
                <a:cubicBezTo>
                  <a:pt x="340067" y="0"/>
                  <a:pt x="438150" y="98083"/>
                  <a:pt x="438150" y="219075"/>
                </a:cubicBezTo>
                <a:close/>
              </a:path>
            </a:pathLst>
          </a:custGeom>
          <a:noFill/>
          <a:ln w="2905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6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362160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45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713160" y="1168200"/>
            <a:ext cx="2786760" cy="280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509;p22"/>
          <p:cNvGrpSpPr/>
          <p:nvPr/>
        </p:nvGrpSpPr>
        <p:grpSpPr>
          <a:xfrm>
            <a:off x="-912240" y="-920160"/>
            <a:ext cx="10978920" cy="6983280"/>
            <a:chOff x="-912240" y="-920160"/>
            <a:chExt cx="10978920" cy="6983280"/>
          </a:xfrm>
        </p:grpSpPr>
        <p:grpSp>
          <p:nvGrpSpPr>
            <p:cNvPr id="241" name="Google Shape;510;p22"/>
            <p:cNvGrpSpPr/>
            <p:nvPr/>
          </p:nvGrpSpPr>
          <p:grpSpPr>
            <a:xfrm>
              <a:off x="7767360" y="-920160"/>
              <a:ext cx="2299320" cy="2509920"/>
              <a:chOff x="7767360" y="-920160"/>
              <a:chExt cx="2299320" cy="2509920"/>
            </a:xfrm>
          </p:grpSpPr>
          <p:sp>
            <p:nvSpPr>
              <p:cNvPr id="242" name="Google Shape;511;p22"/>
              <p:cNvSpPr/>
              <p:nvPr/>
            </p:nvSpPr>
            <p:spPr>
              <a:xfrm rot="16200000">
                <a:off x="7660800" y="106560"/>
                <a:ext cx="1589400" cy="1376640"/>
              </a:xfrm>
              <a:custGeom>
                <a:avLst/>
                <a:gdLst>
                  <a:gd name="textAreaLeft" fmla="*/ 0 w 1589400"/>
                  <a:gd name="textAreaRight" fmla="*/ 158976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43" name="Google Shape;512;p22"/>
              <p:cNvSpPr/>
              <p:nvPr/>
            </p:nvSpPr>
            <p:spPr>
              <a:xfrm>
                <a:off x="8234280" y="-92016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44" name="Google Shape;513;p22"/>
            <p:cNvGrpSpPr/>
            <p:nvPr/>
          </p:nvGrpSpPr>
          <p:grpSpPr>
            <a:xfrm>
              <a:off x="-912240" y="4231080"/>
              <a:ext cx="2225880" cy="1832040"/>
              <a:chOff x="-912240" y="4231080"/>
              <a:chExt cx="2225880" cy="1832040"/>
            </a:xfrm>
          </p:grpSpPr>
          <p:sp>
            <p:nvSpPr>
              <p:cNvPr id="245" name="Google Shape;514;p22"/>
              <p:cNvSpPr/>
              <p:nvPr/>
            </p:nvSpPr>
            <p:spPr>
              <a:xfrm>
                <a:off x="213480" y="424692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46" name="Google Shape;515;p22"/>
              <p:cNvSpPr/>
              <p:nvPr/>
            </p:nvSpPr>
            <p:spPr>
              <a:xfrm>
                <a:off x="-912240" y="4231080"/>
                <a:ext cx="1832040" cy="1832040"/>
              </a:xfrm>
              <a:custGeom>
                <a:avLst/>
                <a:gdLst>
                  <a:gd name="textAreaLeft" fmla="*/ 0 w 1832040"/>
                  <a:gd name="textAreaRight" fmla="*/ 183240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47" name="Google Shape;516;p22"/>
            <p:cNvGrpSpPr/>
            <p:nvPr/>
          </p:nvGrpSpPr>
          <p:grpSpPr>
            <a:xfrm>
              <a:off x="7980480" y="3658680"/>
              <a:ext cx="1163160" cy="945000"/>
              <a:chOff x="7980480" y="3658680"/>
              <a:chExt cx="1163160" cy="945000"/>
            </a:xfrm>
          </p:grpSpPr>
          <p:sp>
            <p:nvSpPr>
              <p:cNvPr id="248" name="Google Shape;517;p22"/>
              <p:cNvSpPr/>
              <p:nvPr/>
            </p:nvSpPr>
            <p:spPr>
              <a:xfrm>
                <a:off x="7980480" y="36586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49" name="Google Shape;518;p22"/>
              <p:cNvSpPr/>
              <p:nvPr/>
            </p:nvSpPr>
            <p:spPr>
              <a:xfrm>
                <a:off x="7980480" y="38041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50" name="Google Shape;519;p22"/>
              <p:cNvSpPr/>
              <p:nvPr/>
            </p:nvSpPr>
            <p:spPr>
              <a:xfrm>
                <a:off x="7980480" y="39495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51" name="Google Shape;520;p22"/>
              <p:cNvSpPr/>
              <p:nvPr/>
            </p:nvSpPr>
            <p:spPr>
              <a:xfrm>
                <a:off x="7980480" y="40950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52" name="Google Shape;521;p22"/>
              <p:cNvSpPr/>
              <p:nvPr/>
            </p:nvSpPr>
            <p:spPr>
              <a:xfrm>
                <a:off x="7980480" y="424044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53" name="Google Shape;522;p22"/>
              <p:cNvSpPr/>
              <p:nvPr/>
            </p:nvSpPr>
            <p:spPr>
              <a:xfrm>
                <a:off x="7980480" y="43858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54" name="Google Shape;523;p22"/>
              <p:cNvSpPr/>
              <p:nvPr/>
            </p:nvSpPr>
            <p:spPr>
              <a:xfrm>
                <a:off x="7980480" y="45313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55" name="Google Shape;524;p22"/>
            <p:cNvGrpSpPr/>
            <p:nvPr/>
          </p:nvGrpSpPr>
          <p:grpSpPr>
            <a:xfrm>
              <a:off x="213480" y="215640"/>
              <a:ext cx="1251360" cy="342360"/>
              <a:chOff x="213480" y="215640"/>
              <a:chExt cx="1251360" cy="342360"/>
            </a:xfrm>
          </p:grpSpPr>
          <p:sp>
            <p:nvSpPr>
              <p:cNvPr id="256" name="Google Shape;525;p22"/>
              <p:cNvSpPr/>
              <p:nvPr/>
            </p:nvSpPr>
            <p:spPr>
              <a:xfrm>
                <a:off x="213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7" name="Google Shape;526;p22"/>
              <p:cNvSpPr/>
              <p:nvPr/>
            </p:nvSpPr>
            <p:spPr>
              <a:xfrm>
                <a:off x="213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8" name="Google Shape;527;p22"/>
              <p:cNvSpPr/>
              <p:nvPr/>
            </p:nvSpPr>
            <p:spPr>
              <a:xfrm>
                <a:off x="213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59" name="Google Shape;528;p22"/>
              <p:cNvSpPr/>
              <p:nvPr/>
            </p:nvSpPr>
            <p:spPr>
              <a:xfrm>
                <a:off x="365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0" name="Google Shape;529;p22"/>
              <p:cNvSpPr/>
              <p:nvPr/>
            </p:nvSpPr>
            <p:spPr>
              <a:xfrm>
                <a:off x="365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1" name="Google Shape;530;p22"/>
              <p:cNvSpPr/>
              <p:nvPr/>
            </p:nvSpPr>
            <p:spPr>
              <a:xfrm>
                <a:off x="365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2" name="Google Shape;531;p22"/>
              <p:cNvSpPr/>
              <p:nvPr/>
            </p:nvSpPr>
            <p:spPr>
              <a:xfrm>
                <a:off x="5169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3" name="Google Shape;532;p22"/>
              <p:cNvSpPr/>
              <p:nvPr/>
            </p:nvSpPr>
            <p:spPr>
              <a:xfrm>
                <a:off x="5169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4" name="Google Shape;533;p22"/>
              <p:cNvSpPr/>
              <p:nvPr/>
            </p:nvSpPr>
            <p:spPr>
              <a:xfrm>
                <a:off x="5169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5" name="Google Shape;534;p22"/>
              <p:cNvSpPr/>
              <p:nvPr/>
            </p:nvSpPr>
            <p:spPr>
              <a:xfrm>
                <a:off x="6688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6" name="Google Shape;535;p22"/>
              <p:cNvSpPr/>
              <p:nvPr/>
            </p:nvSpPr>
            <p:spPr>
              <a:xfrm>
                <a:off x="6688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7" name="Google Shape;536;p22"/>
              <p:cNvSpPr/>
              <p:nvPr/>
            </p:nvSpPr>
            <p:spPr>
              <a:xfrm>
                <a:off x="6688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8" name="Google Shape;537;p22"/>
              <p:cNvSpPr/>
              <p:nvPr/>
            </p:nvSpPr>
            <p:spPr>
              <a:xfrm>
                <a:off x="82044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69" name="Google Shape;538;p22"/>
              <p:cNvSpPr/>
              <p:nvPr/>
            </p:nvSpPr>
            <p:spPr>
              <a:xfrm>
                <a:off x="8204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0" name="Google Shape;539;p22"/>
              <p:cNvSpPr/>
              <p:nvPr/>
            </p:nvSpPr>
            <p:spPr>
              <a:xfrm>
                <a:off x="8204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1" name="Google Shape;540;p22"/>
              <p:cNvSpPr/>
              <p:nvPr/>
            </p:nvSpPr>
            <p:spPr>
              <a:xfrm>
                <a:off x="9723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2" name="Google Shape;541;p22"/>
              <p:cNvSpPr/>
              <p:nvPr/>
            </p:nvSpPr>
            <p:spPr>
              <a:xfrm>
                <a:off x="9723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3" name="Google Shape;542;p22"/>
              <p:cNvSpPr/>
              <p:nvPr/>
            </p:nvSpPr>
            <p:spPr>
              <a:xfrm>
                <a:off x="9723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4" name="Google Shape;543;p22"/>
              <p:cNvSpPr/>
              <p:nvPr/>
            </p:nvSpPr>
            <p:spPr>
              <a:xfrm>
                <a:off x="11239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5" name="Google Shape;544;p22"/>
              <p:cNvSpPr/>
              <p:nvPr/>
            </p:nvSpPr>
            <p:spPr>
              <a:xfrm>
                <a:off x="11239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6" name="Google Shape;545;p22"/>
              <p:cNvSpPr/>
              <p:nvPr/>
            </p:nvSpPr>
            <p:spPr>
              <a:xfrm>
                <a:off x="11239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7" name="Google Shape;546;p22"/>
              <p:cNvSpPr/>
              <p:nvPr/>
            </p:nvSpPr>
            <p:spPr>
              <a:xfrm>
                <a:off x="1275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8" name="Google Shape;547;p22"/>
              <p:cNvSpPr/>
              <p:nvPr/>
            </p:nvSpPr>
            <p:spPr>
              <a:xfrm>
                <a:off x="1275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79" name="Google Shape;548;p22"/>
              <p:cNvSpPr/>
              <p:nvPr/>
            </p:nvSpPr>
            <p:spPr>
              <a:xfrm>
                <a:off x="1275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0" name="Google Shape;549;p22"/>
              <p:cNvSpPr/>
              <p:nvPr/>
            </p:nvSpPr>
            <p:spPr>
              <a:xfrm>
                <a:off x="1427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1" name="Google Shape;550;p22"/>
              <p:cNvSpPr/>
              <p:nvPr/>
            </p:nvSpPr>
            <p:spPr>
              <a:xfrm>
                <a:off x="1427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2" name="Google Shape;551;p22"/>
              <p:cNvSpPr/>
              <p:nvPr/>
            </p:nvSpPr>
            <p:spPr>
              <a:xfrm>
                <a:off x="1427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68;p5"/>
          <p:cNvGrpSpPr/>
          <p:nvPr/>
        </p:nvGrpSpPr>
        <p:grpSpPr>
          <a:xfrm>
            <a:off x="-928080" y="368280"/>
            <a:ext cx="9984240" cy="5691960"/>
            <a:chOff x="-928080" y="368280"/>
            <a:chExt cx="9984240" cy="5691960"/>
          </a:xfrm>
        </p:grpSpPr>
        <p:grpSp>
          <p:nvGrpSpPr>
            <p:cNvPr id="284" name="Google Shape;69;p5"/>
            <p:cNvGrpSpPr/>
            <p:nvPr/>
          </p:nvGrpSpPr>
          <p:grpSpPr>
            <a:xfrm>
              <a:off x="-928080" y="4228200"/>
              <a:ext cx="2241720" cy="1832040"/>
              <a:chOff x="-928080" y="4228200"/>
              <a:chExt cx="2241720" cy="1832040"/>
            </a:xfrm>
          </p:grpSpPr>
          <p:sp>
            <p:nvSpPr>
              <p:cNvPr id="285" name="Google Shape;70;p5"/>
              <p:cNvSpPr/>
              <p:nvPr/>
            </p:nvSpPr>
            <p:spPr>
              <a:xfrm>
                <a:off x="-928080" y="4228200"/>
                <a:ext cx="1832040" cy="1832040"/>
              </a:xfrm>
              <a:custGeom>
                <a:avLst/>
                <a:gdLst>
                  <a:gd name="textAreaLeft" fmla="*/ 0 w 1832040"/>
                  <a:gd name="textAreaRight" fmla="*/ 183240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286" name="Google Shape;71;p5"/>
              <p:cNvSpPr/>
              <p:nvPr/>
            </p:nvSpPr>
            <p:spPr>
              <a:xfrm>
                <a:off x="213480" y="424692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287" name="Google Shape;72;p5"/>
            <p:cNvGrpSpPr/>
            <p:nvPr/>
          </p:nvGrpSpPr>
          <p:grpSpPr>
            <a:xfrm>
              <a:off x="7805160" y="368280"/>
              <a:ext cx="1251000" cy="342000"/>
              <a:chOff x="7805160" y="368280"/>
              <a:chExt cx="1251000" cy="342000"/>
            </a:xfrm>
          </p:grpSpPr>
          <p:sp>
            <p:nvSpPr>
              <p:cNvPr id="288" name="Google Shape;73;p5"/>
              <p:cNvSpPr/>
              <p:nvPr/>
            </p:nvSpPr>
            <p:spPr>
              <a:xfrm>
                <a:off x="78051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89" name="Google Shape;74;p5"/>
              <p:cNvSpPr/>
              <p:nvPr/>
            </p:nvSpPr>
            <p:spPr>
              <a:xfrm>
                <a:off x="78051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0" name="Google Shape;75;p5"/>
              <p:cNvSpPr/>
              <p:nvPr/>
            </p:nvSpPr>
            <p:spPr>
              <a:xfrm>
                <a:off x="78051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1" name="Google Shape;76;p5"/>
              <p:cNvSpPr/>
              <p:nvPr/>
            </p:nvSpPr>
            <p:spPr>
              <a:xfrm>
                <a:off x="79567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2" name="Google Shape;77;p5"/>
              <p:cNvSpPr/>
              <p:nvPr/>
            </p:nvSpPr>
            <p:spPr>
              <a:xfrm>
                <a:off x="79567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3" name="Google Shape;78;p5"/>
              <p:cNvSpPr/>
              <p:nvPr/>
            </p:nvSpPr>
            <p:spPr>
              <a:xfrm>
                <a:off x="79567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4" name="Google Shape;79;p5"/>
              <p:cNvSpPr/>
              <p:nvPr/>
            </p:nvSpPr>
            <p:spPr>
              <a:xfrm>
                <a:off x="81082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5" name="Google Shape;80;p5"/>
              <p:cNvSpPr/>
              <p:nvPr/>
            </p:nvSpPr>
            <p:spPr>
              <a:xfrm>
                <a:off x="81082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6" name="Google Shape;81;p5"/>
              <p:cNvSpPr/>
              <p:nvPr/>
            </p:nvSpPr>
            <p:spPr>
              <a:xfrm>
                <a:off x="81082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7" name="Google Shape;82;p5"/>
              <p:cNvSpPr/>
              <p:nvPr/>
            </p:nvSpPr>
            <p:spPr>
              <a:xfrm>
                <a:off x="82602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8" name="Google Shape;83;p5"/>
              <p:cNvSpPr/>
              <p:nvPr/>
            </p:nvSpPr>
            <p:spPr>
              <a:xfrm>
                <a:off x="82602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299" name="Google Shape;84;p5"/>
              <p:cNvSpPr/>
              <p:nvPr/>
            </p:nvSpPr>
            <p:spPr>
              <a:xfrm>
                <a:off x="826020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0" name="Google Shape;85;p5"/>
              <p:cNvSpPr/>
              <p:nvPr/>
            </p:nvSpPr>
            <p:spPr>
              <a:xfrm>
                <a:off x="84117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1" name="Google Shape;86;p5"/>
              <p:cNvSpPr/>
              <p:nvPr/>
            </p:nvSpPr>
            <p:spPr>
              <a:xfrm>
                <a:off x="84117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2" name="Google Shape;87;p5"/>
              <p:cNvSpPr/>
              <p:nvPr/>
            </p:nvSpPr>
            <p:spPr>
              <a:xfrm>
                <a:off x="84117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3" name="Google Shape;88;p5"/>
              <p:cNvSpPr/>
              <p:nvPr/>
            </p:nvSpPr>
            <p:spPr>
              <a:xfrm>
                <a:off x="85636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4" name="Google Shape;89;p5"/>
              <p:cNvSpPr/>
              <p:nvPr/>
            </p:nvSpPr>
            <p:spPr>
              <a:xfrm>
                <a:off x="85636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5" name="Google Shape;90;p5"/>
              <p:cNvSpPr/>
              <p:nvPr/>
            </p:nvSpPr>
            <p:spPr>
              <a:xfrm>
                <a:off x="85636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6" name="Google Shape;91;p5"/>
              <p:cNvSpPr/>
              <p:nvPr/>
            </p:nvSpPr>
            <p:spPr>
              <a:xfrm>
                <a:off x="87152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7" name="Google Shape;92;p5"/>
              <p:cNvSpPr/>
              <p:nvPr/>
            </p:nvSpPr>
            <p:spPr>
              <a:xfrm>
                <a:off x="87152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8" name="Google Shape;93;p5"/>
              <p:cNvSpPr/>
              <p:nvPr/>
            </p:nvSpPr>
            <p:spPr>
              <a:xfrm>
                <a:off x="87152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09" name="Google Shape;94;p5"/>
              <p:cNvSpPr/>
              <p:nvPr/>
            </p:nvSpPr>
            <p:spPr>
              <a:xfrm>
                <a:off x="88671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0" name="Google Shape;95;p5"/>
              <p:cNvSpPr/>
              <p:nvPr/>
            </p:nvSpPr>
            <p:spPr>
              <a:xfrm>
                <a:off x="88671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1" name="Google Shape;96;p5"/>
              <p:cNvSpPr/>
              <p:nvPr/>
            </p:nvSpPr>
            <p:spPr>
              <a:xfrm>
                <a:off x="88671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2" name="Google Shape;97;p5"/>
              <p:cNvSpPr/>
              <p:nvPr/>
            </p:nvSpPr>
            <p:spPr>
              <a:xfrm>
                <a:off x="90187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3" name="Google Shape;98;p5"/>
              <p:cNvSpPr/>
              <p:nvPr/>
            </p:nvSpPr>
            <p:spPr>
              <a:xfrm>
                <a:off x="90187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14" name="Google Shape;99;p5"/>
              <p:cNvSpPr/>
              <p:nvPr/>
            </p:nvSpPr>
            <p:spPr>
              <a:xfrm>
                <a:off x="90187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106;p6"/>
          <p:cNvGrpSpPr/>
          <p:nvPr/>
        </p:nvGrpSpPr>
        <p:grpSpPr>
          <a:xfrm>
            <a:off x="-1522080" y="82080"/>
            <a:ext cx="10578240" cy="5994720"/>
            <a:chOff x="-1522080" y="82080"/>
            <a:chExt cx="10578240" cy="5994720"/>
          </a:xfrm>
        </p:grpSpPr>
        <p:grpSp>
          <p:nvGrpSpPr>
            <p:cNvPr id="321" name="Google Shape;107;p6"/>
            <p:cNvGrpSpPr/>
            <p:nvPr/>
          </p:nvGrpSpPr>
          <p:grpSpPr>
            <a:xfrm>
              <a:off x="7805160" y="82080"/>
              <a:ext cx="1251000" cy="342360"/>
              <a:chOff x="7805160" y="82080"/>
              <a:chExt cx="1251000" cy="342360"/>
            </a:xfrm>
          </p:grpSpPr>
          <p:sp>
            <p:nvSpPr>
              <p:cNvPr id="322" name="Google Shape;108;p6"/>
              <p:cNvSpPr/>
              <p:nvPr/>
            </p:nvSpPr>
            <p:spPr>
              <a:xfrm>
                <a:off x="780516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3" name="Google Shape;109;p6"/>
              <p:cNvSpPr/>
              <p:nvPr/>
            </p:nvSpPr>
            <p:spPr>
              <a:xfrm>
                <a:off x="780516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4" name="Google Shape;110;p6"/>
              <p:cNvSpPr/>
              <p:nvPr/>
            </p:nvSpPr>
            <p:spPr>
              <a:xfrm>
                <a:off x="780516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5" name="Google Shape;111;p6"/>
              <p:cNvSpPr/>
              <p:nvPr/>
            </p:nvSpPr>
            <p:spPr>
              <a:xfrm>
                <a:off x="795672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6" name="Google Shape;112;p6"/>
              <p:cNvSpPr/>
              <p:nvPr/>
            </p:nvSpPr>
            <p:spPr>
              <a:xfrm>
                <a:off x="795672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7" name="Google Shape;113;p6"/>
              <p:cNvSpPr/>
              <p:nvPr/>
            </p:nvSpPr>
            <p:spPr>
              <a:xfrm>
                <a:off x="795672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8" name="Google Shape;114;p6"/>
              <p:cNvSpPr/>
              <p:nvPr/>
            </p:nvSpPr>
            <p:spPr>
              <a:xfrm>
                <a:off x="810828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29" name="Google Shape;115;p6"/>
              <p:cNvSpPr/>
              <p:nvPr/>
            </p:nvSpPr>
            <p:spPr>
              <a:xfrm>
                <a:off x="810828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0" name="Google Shape;116;p6"/>
              <p:cNvSpPr/>
              <p:nvPr/>
            </p:nvSpPr>
            <p:spPr>
              <a:xfrm>
                <a:off x="810828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1" name="Google Shape;117;p6"/>
              <p:cNvSpPr/>
              <p:nvPr/>
            </p:nvSpPr>
            <p:spPr>
              <a:xfrm>
                <a:off x="826020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2" name="Google Shape;118;p6"/>
              <p:cNvSpPr/>
              <p:nvPr/>
            </p:nvSpPr>
            <p:spPr>
              <a:xfrm>
                <a:off x="826020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3" name="Google Shape;119;p6"/>
              <p:cNvSpPr/>
              <p:nvPr/>
            </p:nvSpPr>
            <p:spPr>
              <a:xfrm>
                <a:off x="826020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4" name="Google Shape;120;p6"/>
              <p:cNvSpPr/>
              <p:nvPr/>
            </p:nvSpPr>
            <p:spPr>
              <a:xfrm>
                <a:off x="841176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5" name="Google Shape;121;p6"/>
              <p:cNvSpPr/>
              <p:nvPr/>
            </p:nvSpPr>
            <p:spPr>
              <a:xfrm>
                <a:off x="841176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6" name="Google Shape;122;p6"/>
              <p:cNvSpPr/>
              <p:nvPr/>
            </p:nvSpPr>
            <p:spPr>
              <a:xfrm>
                <a:off x="841176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7" name="Google Shape;123;p6"/>
              <p:cNvSpPr/>
              <p:nvPr/>
            </p:nvSpPr>
            <p:spPr>
              <a:xfrm>
                <a:off x="856368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8" name="Google Shape;124;p6"/>
              <p:cNvSpPr/>
              <p:nvPr/>
            </p:nvSpPr>
            <p:spPr>
              <a:xfrm>
                <a:off x="856368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39" name="Google Shape;125;p6"/>
              <p:cNvSpPr/>
              <p:nvPr/>
            </p:nvSpPr>
            <p:spPr>
              <a:xfrm>
                <a:off x="856368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0" name="Google Shape;126;p6"/>
              <p:cNvSpPr/>
              <p:nvPr/>
            </p:nvSpPr>
            <p:spPr>
              <a:xfrm>
                <a:off x="871524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1" name="Google Shape;127;p6"/>
              <p:cNvSpPr/>
              <p:nvPr/>
            </p:nvSpPr>
            <p:spPr>
              <a:xfrm>
                <a:off x="871524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2" name="Google Shape;128;p6"/>
              <p:cNvSpPr/>
              <p:nvPr/>
            </p:nvSpPr>
            <p:spPr>
              <a:xfrm>
                <a:off x="871524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3" name="Google Shape;129;p6"/>
              <p:cNvSpPr/>
              <p:nvPr/>
            </p:nvSpPr>
            <p:spPr>
              <a:xfrm>
                <a:off x="886716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4" name="Google Shape;130;p6"/>
              <p:cNvSpPr/>
              <p:nvPr/>
            </p:nvSpPr>
            <p:spPr>
              <a:xfrm>
                <a:off x="886716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5" name="Google Shape;131;p6"/>
              <p:cNvSpPr/>
              <p:nvPr/>
            </p:nvSpPr>
            <p:spPr>
              <a:xfrm>
                <a:off x="886716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6" name="Google Shape;132;p6"/>
              <p:cNvSpPr/>
              <p:nvPr/>
            </p:nvSpPr>
            <p:spPr>
              <a:xfrm>
                <a:off x="9018720" y="820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7" name="Google Shape;133;p6"/>
              <p:cNvSpPr/>
              <p:nvPr/>
            </p:nvSpPr>
            <p:spPr>
              <a:xfrm>
                <a:off x="9018720" y="2343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48" name="Google Shape;134;p6"/>
              <p:cNvSpPr/>
              <p:nvPr/>
            </p:nvSpPr>
            <p:spPr>
              <a:xfrm>
                <a:off x="9018720" y="38700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  <p:grpSp>
          <p:nvGrpSpPr>
            <p:cNvPr id="349" name="Google Shape;135;p6"/>
            <p:cNvGrpSpPr/>
            <p:nvPr/>
          </p:nvGrpSpPr>
          <p:grpSpPr>
            <a:xfrm>
              <a:off x="-1522080" y="4244760"/>
              <a:ext cx="2241720" cy="1832040"/>
              <a:chOff x="-1522080" y="4244760"/>
              <a:chExt cx="2241720" cy="1832040"/>
            </a:xfrm>
          </p:grpSpPr>
          <p:sp>
            <p:nvSpPr>
              <p:cNvPr id="350" name="Google Shape;136;p6"/>
              <p:cNvSpPr/>
              <p:nvPr/>
            </p:nvSpPr>
            <p:spPr>
              <a:xfrm>
                <a:off x="-1522080" y="4244760"/>
                <a:ext cx="1832040" cy="1832040"/>
              </a:xfrm>
              <a:custGeom>
                <a:avLst/>
                <a:gdLst>
                  <a:gd name="textAreaLeft" fmla="*/ 0 w 1832040"/>
                  <a:gd name="textAreaRight" fmla="*/ 183240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51" name="Google Shape;137;p6"/>
              <p:cNvSpPr/>
              <p:nvPr/>
            </p:nvSpPr>
            <p:spPr>
              <a:xfrm>
                <a:off x="-380520" y="426312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140;p7"/>
          <p:cNvGrpSpPr/>
          <p:nvPr/>
        </p:nvGrpSpPr>
        <p:grpSpPr>
          <a:xfrm>
            <a:off x="-484920" y="4373280"/>
            <a:ext cx="2395800" cy="461160"/>
            <a:chOff x="-484920" y="4373280"/>
            <a:chExt cx="2395800" cy="461160"/>
          </a:xfrm>
        </p:grpSpPr>
        <p:sp>
          <p:nvSpPr>
            <p:cNvPr id="356" name="Google Shape;141;p7"/>
            <p:cNvSpPr/>
            <p:nvPr/>
          </p:nvSpPr>
          <p:spPr>
            <a:xfrm>
              <a:off x="-484920" y="437328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7" name="Google Shape;142;p7"/>
            <p:cNvSpPr/>
            <p:nvPr/>
          </p:nvSpPr>
          <p:spPr>
            <a:xfrm>
              <a:off x="-484920" y="448956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8" name="Google Shape;143;p7"/>
            <p:cNvSpPr/>
            <p:nvPr/>
          </p:nvSpPr>
          <p:spPr>
            <a:xfrm>
              <a:off x="-484920" y="460584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359" name="Google Shape;144;p7"/>
            <p:cNvSpPr/>
            <p:nvPr/>
          </p:nvSpPr>
          <p:spPr>
            <a:xfrm>
              <a:off x="-484920" y="472212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713160" y="1063440"/>
            <a:ext cx="3746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5644080" y="1168200"/>
            <a:ext cx="2786760" cy="280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149;p8"/>
          <p:cNvGrpSpPr/>
          <p:nvPr/>
        </p:nvGrpSpPr>
        <p:grpSpPr>
          <a:xfrm>
            <a:off x="-912240" y="-920160"/>
            <a:ext cx="10978920" cy="6983280"/>
            <a:chOff x="-912240" y="-920160"/>
            <a:chExt cx="10978920" cy="6983280"/>
          </a:xfrm>
        </p:grpSpPr>
        <p:grpSp>
          <p:nvGrpSpPr>
            <p:cNvPr id="363" name="Google Shape;150;p8"/>
            <p:cNvGrpSpPr/>
            <p:nvPr/>
          </p:nvGrpSpPr>
          <p:grpSpPr>
            <a:xfrm>
              <a:off x="7767360" y="-920160"/>
              <a:ext cx="2299320" cy="2509920"/>
              <a:chOff x="7767360" y="-920160"/>
              <a:chExt cx="2299320" cy="2509920"/>
            </a:xfrm>
          </p:grpSpPr>
          <p:sp>
            <p:nvSpPr>
              <p:cNvPr id="364" name="Google Shape;151;p8"/>
              <p:cNvSpPr/>
              <p:nvPr/>
            </p:nvSpPr>
            <p:spPr>
              <a:xfrm rot="16200000">
                <a:off x="7660800" y="106560"/>
                <a:ext cx="1589400" cy="1376640"/>
              </a:xfrm>
              <a:custGeom>
                <a:avLst/>
                <a:gdLst>
                  <a:gd name="textAreaLeft" fmla="*/ 0 w 1589400"/>
                  <a:gd name="textAreaRight" fmla="*/ 158976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5" name="Google Shape;152;p8"/>
              <p:cNvSpPr/>
              <p:nvPr/>
            </p:nvSpPr>
            <p:spPr>
              <a:xfrm>
                <a:off x="8234280" y="-92016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66" name="Google Shape;153;p8"/>
            <p:cNvGrpSpPr/>
            <p:nvPr/>
          </p:nvGrpSpPr>
          <p:grpSpPr>
            <a:xfrm>
              <a:off x="-912240" y="4231080"/>
              <a:ext cx="2225880" cy="1832040"/>
              <a:chOff x="-912240" y="4231080"/>
              <a:chExt cx="2225880" cy="1832040"/>
            </a:xfrm>
          </p:grpSpPr>
          <p:sp>
            <p:nvSpPr>
              <p:cNvPr id="367" name="Google Shape;154;p8"/>
              <p:cNvSpPr/>
              <p:nvPr/>
            </p:nvSpPr>
            <p:spPr>
              <a:xfrm>
                <a:off x="213480" y="424692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68" name="Google Shape;155;p8"/>
              <p:cNvSpPr/>
              <p:nvPr/>
            </p:nvSpPr>
            <p:spPr>
              <a:xfrm>
                <a:off x="-912240" y="4231080"/>
                <a:ext cx="1832040" cy="1832040"/>
              </a:xfrm>
              <a:custGeom>
                <a:avLst/>
                <a:gdLst>
                  <a:gd name="textAreaLeft" fmla="*/ 0 w 1832040"/>
                  <a:gd name="textAreaRight" fmla="*/ 183240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69" name="Google Shape;156;p8"/>
            <p:cNvGrpSpPr/>
            <p:nvPr/>
          </p:nvGrpSpPr>
          <p:grpSpPr>
            <a:xfrm>
              <a:off x="7980480" y="3658680"/>
              <a:ext cx="1163160" cy="945000"/>
              <a:chOff x="7980480" y="3658680"/>
              <a:chExt cx="1163160" cy="945000"/>
            </a:xfrm>
          </p:grpSpPr>
          <p:sp>
            <p:nvSpPr>
              <p:cNvPr id="370" name="Google Shape;157;p8"/>
              <p:cNvSpPr/>
              <p:nvPr/>
            </p:nvSpPr>
            <p:spPr>
              <a:xfrm>
                <a:off x="7980480" y="36586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1" name="Google Shape;158;p8"/>
              <p:cNvSpPr/>
              <p:nvPr/>
            </p:nvSpPr>
            <p:spPr>
              <a:xfrm>
                <a:off x="7980480" y="38041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2" name="Google Shape;159;p8"/>
              <p:cNvSpPr/>
              <p:nvPr/>
            </p:nvSpPr>
            <p:spPr>
              <a:xfrm>
                <a:off x="7980480" y="39495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3" name="Google Shape;160;p8"/>
              <p:cNvSpPr/>
              <p:nvPr/>
            </p:nvSpPr>
            <p:spPr>
              <a:xfrm>
                <a:off x="7980480" y="40950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4" name="Google Shape;161;p8"/>
              <p:cNvSpPr/>
              <p:nvPr/>
            </p:nvSpPr>
            <p:spPr>
              <a:xfrm>
                <a:off x="7980480" y="424044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5" name="Google Shape;162;p8"/>
              <p:cNvSpPr/>
              <p:nvPr/>
            </p:nvSpPr>
            <p:spPr>
              <a:xfrm>
                <a:off x="7980480" y="43858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376" name="Google Shape;163;p8"/>
              <p:cNvSpPr/>
              <p:nvPr/>
            </p:nvSpPr>
            <p:spPr>
              <a:xfrm>
                <a:off x="7980480" y="45313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377" name="Google Shape;164;p8"/>
            <p:cNvGrpSpPr/>
            <p:nvPr/>
          </p:nvGrpSpPr>
          <p:grpSpPr>
            <a:xfrm>
              <a:off x="213480" y="215640"/>
              <a:ext cx="1251360" cy="342360"/>
              <a:chOff x="213480" y="215640"/>
              <a:chExt cx="1251360" cy="342360"/>
            </a:xfrm>
          </p:grpSpPr>
          <p:sp>
            <p:nvSpPr>
              <p:cNvPr id="378" name="Google Shape;165;p8"/>
              <p:cNvSpPr/>
              <p:nvPr/>
            </p:nvSpPr>
            <p:spPr>
              <a:xfrm>
                <a:off x="213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79" name="Google Shape;166;p8"/>
              <p:cNvSpPr/>
              <p:nvPr/>
            </p:nvSpPr>
            <p:spPr>
              <a:xfrm>
                <a:off x="213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0" name="Google Shape;167;p8"/>
              <p:cNvSpPr/>
              <p:nvPr/>
            </p:nvSpPr>
            <p:spPr>
              <a:xfrm>
                <a:off x="213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1" name="Google Shape;168;p8"/>
              <p:cNvSpPr/>
              <p:nvPr/>
            </p:nvSpPr>
            <p:spPr>
              <a:xfrm>
                <a:off x="365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2" name="Google Shape;169;p8"/>
              <p:cNvSpPr/>
              <p:nvPr/>
            </p:nvSpPr>
            <p:spPr>
              <a:xfrm>
                <a:off x="365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3" name="Google Shape;170;p8"/>
              <p:cNvSpPr/>
              <p:nvPr/>
            </p:nvSpPr>
            <p:spPr>
              <a:xfrm>
                <a:off x="365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4" name="Google Shape;171;p8"/>
              <p:cNvSpPr/>
              <p:nvPr/>
            </p:nvSpPr>
            <p:spPr>
              <a:xfrm>
                <a:off x="5169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5" name="Google Shape;172;p8"/>
              <p:cNvSpPr/>
              <p:nvPr/>
            </p:nvSpPr>
            <p:spPr>
              <a:xfrm>
                <a:off x="5169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6" name="Google Shape;173;p8"/>
              <p:cNvSpPr/>
              <p:nvPr/>
            </p:nvSpPr>
            <p:spPr>
              <a:xfrm>
                <a:off x="5169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7" name="Google Shape;174;p8"/>
              <p:cNvSpPr/>
              <p:nvPr/>
            </p:nvSpPr>
            <p:spPr>
              <a:xfrm>
                <a:off x="6688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8" name="Google Shape;175;p8"/>
              <p:cNvSpPr/>
              <p:nvPr/>
            </p:nvSpPr>
            <p:spPr>
              <a:xfrm>
                <a:off x="6688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89" name="Google Shape;176;p8"/>
              <p:cNvSpPr/>
              <p:nvPr/>
            </p:nvSpPr>
            <p:spPr>
              <a:xfrm>
                <a:off x="6688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0" name="Google Shape;177;p8"/>
              <p:cNvSpPr/>
              <p:nvPr/>
            </p:nvSpPr>
            <p:spPr>
              <a:xfrm>
                <a:off x="82044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1" name="Google Shape;178;p8"/>
              <p:cNvSpPr/>
              <p:nvPr/>
            </p:nvSpPr>
            <p:spPr>
              <a:xfrm>
                <a:off x="8204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2" name="Google Shape;179;p8"/>
              <p:cNvSpPr/>
              <p:nvPr/>
            </p:nvSpPr>
            <p:spPr>
              <a:xfrm>
                <a:off x="8204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3" name="Google Shape;180;p8"/>
              <p:cNvSpPr/>
              <p:nvPr/>
            </p:nvSpPr>
            <p:spPr>
              <a:xfrm>
                <a:off x="9723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4" name="Google Shape;181;p8"/>
              <p:cNvSpPr/>
              <p:nvPr/>
            </p:nvSpPr>
            <p:spPr>
              <a:xfrm>
                <a:off x="9723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5" name="Google Shape;182;p8"/>
              <p:cNvSpPr/>
              <p:nvPr/>
            </p:nvSpPr>
            <p:spPr>
              <a:xfrm>
                <a:off x="9723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6" name="Google Shape;183;p8"/>
              <p:cNvSpPr/>
              <p:nvPr/>
            </p:nvSpPr>
            <p:spPr>
              <a:xfrm>
                <a:off x="11239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7" name="Google Shape;184;p8"/>
              <p:cNvSpPr/>
              <p:nvPr/>
            </p:nvSpPr>
            <p:spPr>
              <a:xfrm>
                <a:off x="11239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8" name="Google Shape;185;p8"/>
              <p:cNvSpPr/>
              <p:nvPr/>
            </p:nvSpPr>
            <p:spPr>
              <a:xfrm>
                <a:off x="11239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399" name="Google Shape;186;p8"/>
              <p:cNvSpPr/>
              <p:nvPr/>
            </p:nvSpPr>
            <p:spPr>
              <a:xfrm>
                <a:off x="12754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0" name="Google Shape;187;p8"/>
              <p:cNvSpPr/>
              <p:nvPr/>
            </p:nvSpPr>
            <p:spPr>
              <a:xfrm>
                <a:off x="1275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1" name="Google Shape;188;p8"/>
              <p:cNvSpPr/>
              <p:nvPr/>
            </p:nvSpPr>
            <p:spPr>
              <a:xfrm>
                <a:off x="1275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2" name="Google Shape;189;p8"/>
              <p:cNvSpPr/>
              <p:nvPr/>
            </p:nvSpPr>
            <p:spPr>
              <a:xfrm>
                <a:off x="14274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3" name="Google Shape;190;p8"/>
              <p:cNvSpPr/>
              <p:nvPr/>
            </p:nvSpPr>
            <p:spPr>
              <a:xfrm>
                <a:off x="14274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04" name="Google Shape;191;p8"/>
              <p:cNvSpPr/>
              <p:nvPr/>
            </p:nvSpPr>
            <p:spPr>
              <a:xfrm>
                <a:off x="14274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194;p9"/>
          <p:cNvGrpSpPr/>
          <p:nvPr/>
        </p:nvGrpSpPr>
        <p:grpSpPr>
          <a:xfrm>
            <a:off x="-912240" y="-920160"/>
            <a:ext cx="10978560" cy="6983280"/>
            <a:chOff x="-912240" y="-920160"/>
            <a:chExt cx="10978560" cy="6983280"/>
          </a:xfrm>
        </p:grpSpPr>
        <p:grpSp>
          <p:nvGrpSpPr>
            <p:cNvPr id="407" name="Google Shape;195;p9"/>
            <p:cNvGrpSpPr/>
            <p:nvPr/>
          </p:nvGrpSpPr>
          <p:grpSpPr>
            <a:xfrm>
              <a:off x="-912240" y="-920160"/>
              <a:ext cx="2299680" cy="2509920"/>
              <a:chOff x="-912240" y="-920160"/>
              <a:chExt cx="2299680" cy="2509920"/>
            </a:xfrm>
          </p:grpSpPr>
          <p:sp>
            <p:nvSpPr>
              <p:cNvPr id="408" name="Google Shape;196;p9"/>
              <p:cNvSpPr/>
              <p:nvPr/>
            </p:nvSpPr>
            <p:spPr>
              <a:xfrm flipH="1" rot="5400000">
                <a:off x="-95400" y="106560"/>
                <a:ext cx="1589400" cy="1376640"/>
              </a:xfrm>
              <a:custGeom>
                <a:avLst/>
                <a:gdLst>
                  <a:gd name="textAreaLeft" fmla="*/ -360 w 1589400"/>
                  <a:gd name="textAreaRight" fmla="*/ 158940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09" name="Google Shape;197;p9"/>
              <p:cNvSpPr/>
              <p:nvPr/>
            </p:nvSpPr>
            <p:spPr>
              <a:xfrm flipH="1">
                <a:off x="-912240" y="-920160"/>
                <a:ext cx="1832400" cy="1832400"/>
              </a:xfrm>
              <a:custGeom>
                <a:avLst/>
                <a:gdLst>
                  <a:gd name="textAreaLeft" fmla="*/ 360 w 1832400"/>
                  <a:gd name="textAreaRight" fmla="*/ 183312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10" name="Google Shape;198;p9"/>
            <p:cNvGrpSpPr/>
            <p:nvPr/>
          </p:nvGrpSpPr>
          <p:grpSpPr>
            <a:xfrm>
              <a:off x="7840800" y="4231080"/>
              <a:ext cx="2225520" cy="1832040"/>
              <a:chOff x="7840800" y="4231080"/>
              <a:chExt cx="2225520" cy="1832040"/>
            </a:xfrm>
          </p:grpSpPr>
          <p:sp>
            <p:nvSpPr>
              <p:cNvPr id="411" name="Google Shape;199;p9"/>
              <p:cNvSpPr/>
              <p:nvPr/>
            </p:nvSpPr>
            <p:spPr>
              <a:xfrm flipH="1">
                <a:off x="7840800" y="4246920"/>
                <a:ext cx="1100160" cy="714240"/>
              </a:xfrm>
              <a:custGeom>
                <a:avLst/>
                <a:gdLst>
                  <a:gd name="textAreaLeft" fmla="*/ 360 w 1100160"/>
                  <a:gd name="textAreaRight" fmla="*/ 110088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2" name="Google Shape;200;p9"/>
              <p:cNvSpPr/>
              <p:nvPr/>
            </p:nvSpPr>
            <p:spPr>
              <a:xfrm flipH="1">
                <a:off x="8233920" y="4231080"/>
                <a:ext cx="1832040" cy="1832040"/>
              </a:xfrm>
              <a:custGeom>
                <a:avLst/>
                <a:gdLst>
                  <a:gd name="textAreaLeft" fmla="*/ -360 w 1832040"/>
                  <a:gd name="textAreaRight" fmla="*/ 1832040 w 1832040"/>
                  <a:gd name="textAreaTop" fmla="*/ 0 h 1832040"/>
                  <a:gd name="textAreaBottom" fmla="*/ 1832400 h 1832040"/>
                </a:gdLst>
                <a:ahLst/>
                <a:rect l="textAreaLeft" t="textAreaTop" r="textAreaRight" b="textAreaBottom"/>
                <a:pathLst>
                  <a:path w="523874" h="523875">
                    <a:moveTo>
                      <a:pt x="523875" y="261937"/>
                    </a:moveTo>
                    <a:cubicBezTo>
                      <a:pt x="523875" y="406602"/>
                      <a:pt x="406602" y="523875"/>
                      <a:pt x="261937" y="523875"/>
                    </a:cubicBezTo>
                    <a:cubicBezTo>
                      <a:pt x="117273" y="523875"/>
                      <a:pt x="0" y="406602"/>
                      <a:pt x="0" y="261937"/>
                    </a:cubicBezTo>
                    <a:cubicBezTo>
                      <a:pt x="0" y="117273"/>
                      <a:pt x="117273" y="0"/>
                      <a:pt x="261937" y="0"/>
                    </a:cubicBezTo>
                    <a:cubicBezTo>
                      <a:pt x="406602" y="0"/>
                      <a:pt x="523875" y="117273"/>
                      <a:pt x="523875" y="26193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13" name="Google Shape;201;p9"/>
            <p:cNvGrpSpPr/>
            <p:nvPr/>
          </p:nvGrpSpPr>
          <p:grpSpPr>
            <a:xfrm>
              <a:off x="10440" y="3658680"/>
              <a:ext cx="1163160" cy="945000"/>
              <a:chOff x="10440" y="3658680"/>
              <a:chExt cx="1163160" cy="945000"/>
            </a:xfrm>
          </p:grpSpPr>
          <p:sp>
            <p:nvSpPr>
              <p:cNvPr id="414" name="Google Shape;202;p9"/>
              <p:cNvSpPr/>
              <p:nvPr/>
            </p:nvSpPr>
            <p:spPr>
              <a:xfrm flipH="1">
                <a:off x="10080" y="365868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5" name="Google Shape;203;p9"/>
              <p:cNvSpPr/>
              <p:nvPr/>
            </p:nvSpPr>
            <p:spPr>
              <a:xfrm flipH="1">
                <a:off x="10080" y="380412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6" name="Google Shape;204;p9"/>
              <p:cNvSpPr/>
              <p:nvPr/>
            </p:nvSpPr>
            <p:spPr>
              <a:xfrm flipH="1">
                <a:off x="10080" y="394956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7" name="Google Shape;205;p9"/>
              <p:cNvSpPr/>
              <p:nvPr/>
            </p:nvSpPr>
            <p:spPr>
              <a:xfrm flipH="1">
                <a:off x="10080" y="409500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8" name="Google Shape;206;p9"/>
              <p:cNvSpPr/>
              <p:nvPr/>
            </p:nvSpPr>
            <p:spPr>
              <a:xfrm flipH="1">
                <a:off x="10080" y="424044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19" name="Google Shape;207;p9"/>
              <p:cNvSpPr/>
              <p:nvPr/>
            </p:nvSpPr>
            <p:spPr>
              <a:xfrm flipH="1">
                <a:off x="10080" y="438588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20" name="Google Shape;208;p9"/>
              <p:cNvSpPr/>
              <p:nvPr/>
            </p:nvSpPr>
            <p:spPr>
              <a:xfrm flipH="1">
                <a:off x="10080" y="4531320"/>
                <a:ext cx="1163160" cy="72360"/>
              </a:xfrm>
              <a:custGeom>
                <a:avLst/>
                <a:gdLst>
                  <a:gd name="textAreaLeft" fmla="*/ -360 w 1163160"/>
                  <a:gd name="textAreaRight" fmla="*/ 116316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21" name="Google Shape;209;p9"/>
            <p:cNvGrpSpPr/>
            <p:nvPr/>
          </p:nvGrpSpPr>
          <p:grpSpPr>
            <a:xfrm>
              <a:off x="7689600" y="215640"/>
              <a:ext cx="1251360" cy="342360"/>
              <a:chOff x="7689600" y="215640"/>
              <a:chExt cx="1251360" cy="342360"/>
            </a:xfrm>
          </p:grpSpPr>
          <p:sp>
            <p:nvSpPr>
              <p:cNvPr id="422" name="Google Shape;210;p9"/>
              <p:cNvSpPr/>
              <p:nvPr/>
            </p:nvSpPr>
            <p:spPr>
              <a:xfrm flipH="1">
                <a:off x="89035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3" name="Google Shape;211;p9"/>
              <p:cNvSpPr/>
              <p:nvPr/>
            </p:nvSpPr>
            <p:spPr>
              <a:xfrm flipH="1">
                <a:off x="89035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4" name="Google Shape;212;p9"/>
              <p:cNvSpPr/>
              <p:nvPr/>
            </p:nvSpPr>
            <p:spPr>
              <a:xfrm flipH="1">
                <a:off x="89035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5" name="Google Shape;213;p9"/>
              <p:cNvSpPr/>
              <p:nvPr/>
            </p:nvSpPr>
            <p:spPr>
              <a:xfrm flipH="1">
                <a:off x="87516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6" name="Google Shape;214;p9"/>
              <p:cNvSpPr/>
              <p:nvPr/>
            </p:nvSpPr>
            <p:spPr>
              <a:xfrm flipH="1">
                <a:off x="87516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7" name="Google Shape;215;p9"/>
              <p:cNvSpPr/>
              <p:nvPr/>
            </p:nvSpPr>
            <p:spPr>
              <a:xfrm flipH="1">
                <a:off x="87516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8" name="Google Shape;216;p9"/>
              <p:cNvSpPr/>
              <p:nvPr/>
            </p:nvSpPr>
            <p:spPr>
              <a:xfrm flipH="1">
                <a:off x="860004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29" name="Google Shape;217;p9"/>
              <p:cNvSpPr/>
              <p:nvPr/>
            </p:nvSpPr>
            <p:spPr>
              <a:xfrm flipH="1">
                <a:off x="86000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0" name="Google Shape;218;p9"/>
              <p:cNvSpPr/>
              <p:nvPr/>
            </p:nvSpPr>
            <p:spPr>
              <a:xfrm flipH="1">
                <a:off x="86000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1" name="Google Shape;219;p9"/>
              <p:cNvSpPr/>
              <p:nvPr/>
            </p:nvSpPr>
            <p:spPr>
              <a:xfrm flipH="1">
                <a:off x="84481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2" name="Google Shape;220;p9"/>
              <p:cNvSpPr/>
              <p:nvPr/>
            </p:nvSpPr>
            <p:spPr>
              <a:xfrm flipH="1">
                <a:off x="84481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3" name="Google Shape;221;p9"/>
              <p:cNvSpPr/>
              <p:nvPr/>
            </p:nvSpPr>
            <p:spPr>
              <a:xfrm flipH="1">
                <a:off x="84481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4" name="Google Shape;222;p9"/>
              <p:cNvSpPr/>
              <p:nvPr/>
            </p:nvSpPr>
            <p:spPr>
              <a:xfrm flipH="1">
                <a:off x="829656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5" name="Google Shape;223;p9"/>
              <p:cNvSpPr/>
              <p:nvPr/>
            </p:nvSpPr>
            <p:spPr>
              <a:xfrm flipH="1">
                <a:off x="82965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6" name="Google Shape;224;p9"/>
              <p:cNvSpPr/>
              <p:nvPr/>
            </p:nvSpPr>
            <p:spPr>
              <a:xfrm flipH="1">
                <a:off x="82965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7" name="Google Shape;225;p9"/>
              <p:cNvSpPr/>
              <p:nvPr/>
            </p:nvSpPr>
            <p:spPr>
              <a:xfrm flipH="1">
                <a:off x="814464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8" name="Google Shape;226;p9"/>
              <p:cNvSpPr/>
              <p:nvPr/>
            </p:nvSpPr>
            <p:spPr>
              <a:xfrm flipH="1">
                <a:off x="81446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39" name="Google Shape;227;p9"/>
              <p:cNvSpPr/>
              <p:nvPr/>
            </p:nvSpPr>
            <p:spPr>
              <a:xfrm flipH="1">
                <a:off x="81446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0" name="Google Shape;228;p9"/>
              <p:cNvSpPr/>
              <p:nvPr/>
            </p:nvSpPr>
            <p:spPr>
              <a:xfrm flipH="1">
                <a:off x="799308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1" name="Google Shape;229;p9"/>
              <p:cNvSpPr/>
              <p:nvPr/>
            </p:nvSpPr>
            <p:spPr>
              <a:xfrm flipH="1">
                <a:off x="79930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2" name="Google Shape;230;p9"/>
              <p:cNvSpPr/>
              <p:nvPr/>
            </p:nvSpPr>
            <p:spPr>
              <a:xfrm flipH="1">
                <a:off x="79930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3" name="Google Shape;231;p9"/>
              <p:cNvSpPr/>
              <p:nvPr/>
            </p:nvSpPr>
            <p:spPr>
              <a:xfrm flipH="1">
                <a:off x="784152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4" name="Google Shape;232;p9"/>
              <p:cNvSpPr/>
              <p:nvPr/>
            </p:nvSpPr>
            <p:spPr>
              <a:xfrm flipH="1">
                <a:off x="78415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5" name="Google Shape;233;p9"/>
              <p:cNvSpPr/>
              <p:nvPr/>
            </p:nvSpPr>
            <p:spPr>
              <a:xfrm flipH="1">
                <a:off x="78415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6" name="Google Shape;234;p9"/>
              <p:cNvSpPr/>
              <p:nvPr/>
            </p:nvSpPr>
            <p:spPr>
              <a:xfrm flipH="1">
                <a:off x="7689600" y="2156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7" name="Google Shape;235;p9"/>
              <p:cNvSpPr/>
              <p:nvPr/>
            </p:nvSpPr>
            <p:spPr>
              <a:xfrm flipH="1">
                <a:off x="76896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48" name="Google Shape;236;p9"/>
              <p:cNvSpPr/>
              <p:nvPr/>
            </p:nvSpPr>
            <p:spPr>
              <a:xfrm flipH="1">
                <a:off x="76896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713160" y="1391760"/>
            <a:ext cx="771732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243;p11"/>
          <p:cNvGrpSpPr/>
          <p:nvPr/>
        </p:nvGrpSpPr>
        <p:grpSpPr>
          <a:xfrm>
            <a:off x="713520" y="368280"/>
            <a:ext cx="8298720" cy="5458680"/>
            <a:chOff x="713520" y="368280"/>
            <a:chExt cx="8298720" cy="5458680"/>
          </a:xfrm>
        </p:grpSpPr>
        <p:grpSp>
          <p:nvGrpSpPr>
            <p:cNvPr id="453" name="Google Shape;244;p11"/>
            <p:cNvGrpSpPr/>
            <p:nvPr/>
          </p:nvGrpSpPr>
          <p:grpSpPr>
            <a:xfrm>
              <a:off x="7849080" y="4881960"/>
              <a:ext cx="1163160" cy="945000"/>
              <a:chOff x="7849080" y="4881960"/>
              <a:chExt cx="1163160" cy="945000"/>
            </a:xfrm>
          </p:grpSpPr>
          <p:sp>
            <p:nvSpPr>
              <p:cNvPr id="454" name="Google Shape;245;p11"/>
              <p:cNvSpPr/>
              <p:nvPr/>
            </p:nvSpPr>
            <p:spPr>
              <a:xfrm>
                <a:off x="7849080" y="48819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55" name="Google Shape;246;p11"/>
              <p:cNvSpPr/>
              <p:nvPr/>
            </p:nvSpPr>
            <p:spPr>
              <a:xfrm>
                <a:off x="7849080" y="50274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56" name="Google Shape;247;p11"/>
              <p:cNvSpPr/>
              <p:nvPr/>
            </p:nvSpPr>
            <p:spPr>
              <a:xfrm>
                <a:off x="7849080" y="517284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57" name="Google Shape;248;p11"/>
              <p:cNvSpPr/>
              <p:nvPr/>
            </p:nvSpPr>
            <p:spPr>
              <a:xfrm>
                <a:off x="7849080" y="53182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58" name="Google Shape;249;p11"/>
              <p:cNvSpPr/>
              <p:nvPr/>
            </p:nvSpPr>
            <p:spPr>
              <a:xfrm>
                <a:off x="7849080" y="54637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59" name="Google Shape;250;p11"/>
              <p:cNvSpPr/>
              <p:nvPr/>
            </p:nvSpPr>
            <p:spPr>
              <a:xfrm>
                <a:off x="7849080" y="56091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460" name="Google Shape;251;p11"/>
              <p:cNvSpPr/>
              <p:nvPr/>
            </p:nvSpPr>
            <p:spPr>
              <a:xfrm>
                <a:off x="7849080" y="57546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461" name="Google Shape;252;p11"/>
            <p:cNvGrpSpPr/>
            <p:nvPr/>
          </p:nvGrpSpPr>
          <p:grpSpPr>
            <a:xfrm>
              <a:off x="713520" y="368280"/>
              <a:ext cx="1251000" cy="342000"/>
              <a:chOff x="713520" y="368280"/>
              <a:chExt cx="1251000" cy="342000"/>
            </a:xfrm>
          </p:grpSpPr>
          <p:sp>
            <p:nvSpPr>
              <p:cNvPr id="462" name="Google Shape;253;p11"/>
              <p:cNvSpPr/>
              <p:nvPr/>
            </p:nvSpPr>
            <p:spPr>
              <a:xfrm>
                <a:off x="7135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3" name="Google Shape;254;p11"/>
              <p:cNvSpPr/>
              <p:nvPr/>
            </p:nvSpPr>
            <p:spPr>
              <a:xfrm>
                <a:off x="7135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4" name="Google Shape;255;p11"/>
              <p:cNvSpPr/>
              <p:nvPr/>
            </p:nvSpPr>
            <p:spPr>
              <a:xfrm>
                <a:off x="7135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5" name="Google Shape;256;p11"/>
              <p:cNvSpPr/>
              <p:nvPr/>
            </p:nvSpPr>
            <p:spPr>
              <a:xfrm>
                <a:off x="8650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6" name="Google Shape;257;p11"/>
              <p:cNvSpPr/>
              <p:nvPr/>
            </p:nvSpPr>
            <p:spPr>
              <a:xfrm>
                <a:off x="8650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7" name="Google Shape;258;p11"/>
              <p:cNvSpPr/>
              <p:nvPr/>
            </p:nvSpPr>
            <p:spPr>
              <a:xfrm>
                <a:off x="8650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8" name="Google Shape;259;p11"/>
              <p:cNvSpPr/>
              <p:nvPr/>
            </p:nvSpPr>
            <p:spPr>
              <a:xfrm>
                <a:off x="101700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69" name="Google Shape;260;p11"/>
              <p:cNvSpPr/>
              <p:nvPr/>
            </p:nvSpPr>
            <p:spPr>
              <a:xfrm>
                <a:off x="101700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0" name="Google Shape;261;p11"/>
              <p:cNvSpPr/>
              <p:nvPr/>
            </p:nvSpPr>
            <p:spPr>
              <a:xfrm>
                <a:off x="101700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1" name="Google Shape;262;p11"/>
              <p:cNvSpPr/>
              <p:nvPr/>
            </p:nvSpPr>
            <p:spPr>
              <a:xfrm>
                <a:off x="11685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2" name="Google Shape;263;p11"/>
              <p:cNvSpPr/>
              <p:nvPr/>
            </p:nvSpPr>
            <p:spPr>
              <a:xfrm>
                <a:off x="11685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3" name="Google Shape;264;p11"/>
              <p:cNvSpPr/>
              <p:nvPr/>
            </p:nvSpPr>
            <p:spPr>
              <a:xfrm>
                <a:off x="11685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4" name="Google Shape;265;p11"/>
              <p:cNvSpPr/>
              <p:nvPr/>
            </p:nvSpPr>
            <p:spPr>
              <a:xfrm>
                <a:off x="13204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5" name="Google Shape;266;p11"/>
              <p:cNvSpPr/>
              <p:nvPr/>
            </p:nvSpPr>
            <p:spPr>
              <a:xfrm>
                <a:off x="13204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6" name="Google Shape;267;p11"/>
              <p:cNvSpPr/>
              <p:nvPr/>
            </p:nvSpPr>
            <p:spPr>
              <a:xfrm>
                <a:off x="13204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7" name="Google Shape;268;p11"/>
              <p:cNvSpPr/>
              <p:nvPr/>
            </p:nvSpPr>
            <p:spPr>
              <a:xfrm>
                <a:off x="147204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8" name="Google Shape;269;p11"/>
              <p:cNvSpPr/>
              <p:nvPr/>
            </p:nvSpPr>
            <p:spPr>
              <a:xfrm>
                <a:off x="147204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79" name="Google Shape;270;p11"/>
              <p:cNvSpPr/>
              <p:nvPr/>
            </p:nvSpPr>
            <p:spPr>
              <a:xfrm>
                <a:off x="147204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0" name="Google Shape;271;p11"/>
              <p:cNvSpPr/>
              <p:nvPr/>
            </p:nvSpPr>
            <p:spPr>
              <a:xfrm>
                <a:off x="162396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1" name="Google Shape;272;p11"/>
              <p:cNvSpPr/>
              <p:nvPr/>
            </p:nvSpPr>
            <p:spPr>
              <a:xfrm>
                <a:off x="162396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2" name="Google Shape;273;p11"/>
              <p:cNvSpPr/>
              <p:nvPr/>
            </p:nvSpPr>
            <p:spPr>
              <a:xfrm>
                <a:off x="162396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3" name="Google Shape;274;p11"/>
              <p:cNvSpPr/>
              <p:nvPr/>
            </p:nvSpPr>
            <p:spPr>
              <a:xfrm>
                <a:off x="177552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4" name="Google Shape;275;p11"/>
              <p:cNvSpPr/>
              <p:nvPr/>
            </p:nvSpPr>
            <p:spPr>
              <a:xfrm>
                <a:off x="177552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5" name="Google Shape;276;p11"/>
              <p:cNvSpPr/>
              <p:nvPr/>
            </p:nvSpPr>
            <p:spPr>
              <a:xfrm>
                <a:off x="177552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6" name="Google Shape;277;p11"/>
              <p:cNvSpPr/>
              <p:nvPr/>
            </p:nvSpPr>
            <p:spPr>
              <a:xfrm>
                <a:off x="1927080" y="36828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7" name="Google Shape;278;p11"/>
              <p:cNvSpPr/>
              <p:nvPr/>
            </p:nvSpPr>
            <p:spPr>
              <a:xfrm>
                <a:off x="1927080" y="52056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  <p:sp>
            <p:nvSpPr>
              <p:cNvPr id="488" name="Google Shape;279;p11"/>
              <p:cNvSpPr/>
              <p:nvPr/>
            </p:nvSpPr>
            <p:spPr>
              <a:xfrm>
                <a:off x="1927080" y="672840"/>
                <a:ext cx="37440" cy="37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3320" bIns="1332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400" spc="-1" strike="noStrike">
                  <a:solidFill>
                    <a:srgbClr val="000000"/>
                  </a:solidFill>
                  <a:latin typeface="Inter"/>
                  <a:ea typeface="Inter"/>
                </a:endParaRPr>
              </a:p>
            </p:txBody>
          </p:sp>
        </p:grpSp>
      </p:grpSp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284120" y="1848960"/>
            <a:ext cx="6575760" cy="94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6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284;p13"/>
          <p:cNvGrpSpPr/>
          <p:nvPr/>
        </p:nvGrpSpPr>
        <p:grpSpPr>
          <a:xfrm>
            <a:off x="-715680" y="-859680"/>
            <a:ext cx="10865880" cy="6074640"/>
            <a:chOff x="-715680" y="-859680"/>
            <a:chExt cx="10865880" cy="6074640"/>
          </a:xfrm>
        </p:grpSpPr>
        <p:grpSp>
          <p:nvGrpSpPr>
            <p:cNvPr id="48" name="Google Shape;285;p13"/>
            <p:cNvGrpSpPr/>
            <p:nvPr/>
          </p:nvGrpSpPr>
          <p:grpSpPr>
            <a:xfrm>
              <a:off x="-715680" y="3627720"/>
              <a:ext cx="3199320" cy="1587240"/>
              <a:chOff x="-715680" y="3627720"/>
              <a:chExt cx="3199320" cy="1587240"/>
            </a:xfrm>
          </p:grpSpPr>
          <p:sp>
            <p:nvSpPr>
              <p:cNvPr id="49" name="Google Shape;286;p13"/>
              <p:cNvSpPr/>
              <p:nvPr/>
            </p:nvSpPr>
            <p:spPr>
              <a:xfrm>
                <a:off x="-715680" y="3627720"/>
                <a:ext cx="1832760" cy="1587240"/>
              </a:xfrm>
              <a:custGeom>
                <a:avLst/>
                <a:gdLst>
                  <a:gd name="textAreaLeft" fmla="*/ 0 w 1832760"/>
                  <a:gd name="textAreaRight" fmla="*/ 1833120 w 1832760"/>
                  <a:gd name="textAreaTop" fmla="*/ 0 h 1587240"/>
                  <a:gd name="textAreaBottom" fmla="*/ 1587600 h 15872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grpSp>
            <p:nvGrpSpPr>
              <p:cNvPr id="50" name="Google Shape;287;p13"/>
              <p:cNvGrpSpPr/>
              <p:nvPr/>
            </p:nvGrpSpPr>
            <p:grpSpPr>
              <a:xfrm>
                <a:off x="434160" y="4486320"/>
                <a:ext cx="2049480" cy="235800"/>
                <a:chOff x="434160" y="4486320"/>
                <a:chExt cx="2049480" cy="235800"/>
              </a:xfrm>
            </p:grpSpPr>
            <p:sp>
              <p:nvSpPr>
                <p:cNvPr id="51" name="Google Shape;288;p13"/>
                <p:cNvSpPr/>
                <p:nvPr/>
              </p:nvSpPr>
              <p:spPr>
                <a:xfrm rot="16200000">
                  <a:off x="1428480" y="366696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0 h 2049480"/>
                    <a:gd name="textAreaBottom" fmla="*/ 2049840 h 204948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52" name="Google Shape;289;p13"/>
                <p:cNvSpPr/>
                <p:nvPr/>
              </p:nvSpPr>
              <p:spPr>
                <a:xfrm rot="16200000">
                  <a:off x="1428480" y="357948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0 h 2049480"/>
                    <a:gd name="textAreaBottom" fmla="*/ 2049840 h 204948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53" name="Google Shape;290;p13"/>
                <p:cNvSpPr/>
                <p:nvPr/>
              </p:nvSpPr>
              <p:spPr>
                <a:xfrm rot="16200000">
                  <a:off x="1428480" y="349164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0 h 2049480"/>
                    <a:gd name="textAreaBottom" fmla="*/ 2049840 h 2049480"/>
                  </a:gdLst>
                  <a:ahLst/>
                  <a:rect l="textAreaLeft" t="textAreaTop" r="textAreaRight" b="textAreaBottom"/>
                  <a:pathLst>
                    <a:path w="60960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</p:grpSp>
        </p:grpSp>
        <p:sp>
          <p:nvSpPr>
            <p:cNvPr id="54" name="Google Shape;291;p13"/>
            <p:cNvSpPr/>
            <p:nvPr/>
          </p:nvSpPr>
          <p:spPr>
            <a:xfrm>
              <a:off x="8318160" y="-859680"/>
              <a:ext cx="1832040" cy="1832040"/>
            </a:xfrm>
            <a:custGeom>
              <a:avLst/>
              <a:gdLst>
                <a:gd name="textAreaLeft" fmla="*/ 0 w 1832040"/>
                <a:gd name="textAreaRight" fmla="*/ 1832400 w 1832040"/>
                <a:gd name="textAreaTop" fmla="*/ 0 h 1832040"/>
                <a:gd name="textAreaBottom" fmla="*/ 1832400 h 1832040"/>
              </a:gdLst>
              <a:ahLst/>
              <a:rect l="textAreaLeft" t="textAreaTop" r="textAreaRight" b="textAreaBottom"/>
              <a:pathLst>
                <a:path w="438150" h="438150">
                  <a:moveTo>
                    <a:pt x="438150" y="219075"/>
                  </a:moveTo>
                  <a:cubicBezTo>
                    <a:pt x="438150" y="340067"/>
                    <a:pt x="340067" y="438150"/>
                    <a:pt x="219075" y="438150"/>
                  </a:cubicBezTo>
                  <a:cubicBezTo>
                    <a:pt x="98083" y="438150"/>
                    <a:pt x="0" y="340067"/>
                    <a:pt x="0" y="219075"/>
                  </a:cubicBezTo>
                  <a:cubicBezTo>
                    <a:pt x="0" y="98083"/>
                    <a:pt x="98083" y="0"/>
                    <a:pt x="219075" y="0"/>
                  </a:cubicBezTo>
                  <a:cubicBezTo>
                    <a:pt x="340067" y="0"/>
                    <a:pt x="438150" y="98083"/>
                    <a:pt x="438150" y="219075"/>
                  </a:cubicBezTo>
                  <a:close/>
                </a:path>
              </a:pathLst>
            </a:custGeom>
            <a:noFill/>
            <a:ln w="29050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144072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144072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410616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410616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title"/>
          </p:nvPr>
        </p:nvSpPr>
        <p:spPr>
          <a:xfrm>
            <a:off x="676332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title"/>
          </p:nvPr>
        </p:nvSpPr>
        <p:spPr>
          <a:xfrm>
            <a:off x="676332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Nanum Gothic Coding"/>
                <a:ea typeface="Nanum Gothic Coding"/>
              </a:rPr>
              <a:t>xx%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306;p14"/>
          <p:cNvGrpSpPr/>
          <p:nvPr/>
        </p:nvGrpSpPr>
        <p:grpSpPr>
          <a:xfrm>
            <a:off x="-780840" y="-1392840"/>
            <a:ext cx="11183760" cy="6339960"/>
            <a:chOff x="-780840" y="-1392840"/>
            <a:chExt cx="11183760" cy="6339960"/>
          </a:xfrm>
        </p:grpSpPr>
        <p:grpSp>
          <p:nvGrpSpPr>
            <p:cNvPr id="64" name="Google Shape;307;p14"/>
            <p:cNvGrpSpPr/>
            <p:nvPr/>
          </p:nvGrpSpPr>
          <p:grpSpPr>
            <a:xfrm>
              <a:off x="8103600" y="-1392840"/>
              <a:ext cx="2299320" cy="2509920"/>
              <a:chOff x="8103600" y="-1392840"/>
              <a:chExt cx="2299320" cy="2509920"/>
            </a:xfrm>
          </p:grpSpPr>
          <p:sp>
            <p:nvSpPr>
              <p:cNvPr id="65" name="Google Shape;308;p14"/>
              <p:cNvSpPr/>
              <p:nvPr/>
            </p:nvSpPr>
            <p:spPr>
              <a:xfrm rot="16200000">
                <a:off x="7997040" y="-365760"/>
                <a:ext cx="1589400" cy="1376640"/>
              </a:xfrm>
              <a:custGeom>
                <a:avLst/>
                <a:gdLst>
                  <a:gd name="textAreaLeft" fmla="*/ 0 w 1589400"/>
                  <a:gd name="textAreaRight" fmla="*/ 1589760 w 1589400"/>
                  <a:gd name="textAreaTop" fmla="*/ 0 h 1376640"/>
                  <a:gd name="textAreaBottom" fmla="*/ 1377000 h 13766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6" name="Google Shape;309;p14"/>
              <p:cNvSpPr/>
              <p:nvPr/>
            </p:nvSpPr>
            <p:spPr>
              <a:xfrm>
                <a:off x="8570520" y="-139284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1238250" h="1238250">
                    <a:moveTo>
                      <a:pt x="1238250" y="619125"/>
                    </a:moveTo>
                    <a:cubicBezTo>
                      <a:pt x="1238250" y="961058"/>
                      <a:pt x="961058" y="1238250"/>
                      <a:pt x="619125" y="1238250"/>
                    </a:cubicBezTo>
                    <a:cubicBezTo>
                      <a:pt x="277192" y="1238250"/>
                      <a:pt x="0" y="961058"/>
                      <a:pt x="0" y="619125"/>
                    </a:cubicBezTo>
                    <a:cubicBezTo>
                      <a:pt x="0" y="277192"/>
                      <a:pt x="277192" y="0"/>
                      <a:pt x="619125" y="0"/>
                    </a:cubicBezTo>
                    <a:cubicBezTo>
                      <a:pt x="961058" y="0"/>
                      <a:pt x="1238250" y="277192"/>
                      <a:pt x="1238250" y="619125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67" name="Google Shape;310;p14"/>
            <p:cNvGrpSpPr/>
            <p:nvPr/>
          </p:nvGrpSpPr>
          <p:grpSpPr>
            <a:xfrm>
              <a:off x="-780840" y="4002120"/>
              <a:ext cx="1163160" cy="945000"/>
              <a:chOff x="-780840" y="4002120"/>
              <a:chExt cx="1163160" cy="945000"/>
            </a:xfrm>
          </p:grpSpPr>
          <p:sp>
            <p:nvSpPr>
              <p:cNvPr id="68" name="Google Shape;311;p14"/>
              <p:cNvSpPr/>
              <p:nvPr/>
            </p:nvSpPr>
            <p:spPr>
              <a:xfrm>
                <a:off x="-780840" y="40021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9" name="Google Shape;312;p14"/>
              <p:cNvSpPr/>
              <p:nvPr/>
            </p:nvSpPr>
            <p:spPr>
              <a:xfrm>
                <a:off x="-780840" y="41475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0" name="Google Shape;313;p14"/>
              <p:cNvSpPr/>
              <p:nvPr/>
            </p:nvSpPr>
            <p:spPr>
              <a:xfrm>
                <a:off x="-780840" y="429300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9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1" name="Google Shape;314;p14"/>
              <p:cNvSpPr/>
              <p:nvPr/>
            </p:nvSpPr>
            <p:spPr>
              <a:xfrm>
                <a:off x="-780840" y="443844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2" name="Google Shape;315;p14"/>
              <p:cNvSpPr/>
              <p:nvPr/>
            </p:nvSpPr>
            <p:spPr>
              <a:xfrm>
                <a:off x="-780840" y="458388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3" name="Google Shape;316;p14"/>
              <p:cNvSpPr/>
              <p:nvPr/>
            </p:nvSpPr>
            <p:spPr>
              <a:xfrm>
                <a:off x="-780840" y="472932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74" name="Google Shape;317;p14"/>
              <p:cNvSpPr/>
              <p:nvPr/>
            </p:nvSpPr>
            <p:spPr>
              <a:xfrm>
                <a:off x="-780840" y="4874760"/>
                <a:ext cx="1163160" cy="72360"/>
              </a:xfrm>
              <a:custGeom>
                <a:avLst/>
                <a:gdLst>
                  <a:gd name="textAreaLeft" fmla="*/ 0 w 1163160"/>
                  <a:gd name="textAreaRight" fmla="*/ 1163520 w 116316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786383" h="49148">
                    <a:moveTo>
                      <a:pt x="0" y="0"/>
                    </a:moveTo>
                    <a:lnTo>
                      <a:pt x="786384" y="0"/>
                    </a:lnTo>
                    <a:lnTo>
                      <a:pt x="786384" y="49149"/>
                    </a:lnTo>
                    <a:lnTo>
                      <a:pt x="0" y="4914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6360" bIns="3636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320;p15"/>
          <p:cNvSpPr/>
          <p:nvPr/>
        </p:nvSpPr>
        <p:spPr>
          <a:xfrm>
            <a:off x="-775800" y="-707400"/>
            <a:ext cx="1832040" cy="1832040"/>
          </a:xfrm>
          <a:custGeom>
            <a:avLst/>
            <a:gdLst>
              <a:gd name="textAreaLeft" fmla="*/ 0 w 1832040"/>
              <a:gd name="textAreaRight" fmla="*/ 1832400 w 1832040"/>
              <a:gd name="textAreaTop" fmla="*/ 0 h 1832040"/>
              <a:gd name="textAreaBottom" fmla="*/ 1832400 h 1832040"/>
            </a:gdLst>
            <a:ahLst/>
            <a:rect l="textAreaLeft" t="textAreaTop" r="textAreaRight" b="textAreaBottom"/>
            <a:pathLst>
              <a:path w="438150" h="438150">
                <a:moveTo>
                  <a:pt x="438150" y="219075"/>
                </a:moveTo>
                <a:cubicBezTo>
                  <a:pt x="438150" y="340067"/>
                  <a:pt x="340067" y="438150"/>
                  <a:pt x="219075" y="438150"/>
                </a:cubicBezTo>
                <a:cubicBezTo>
                  <a:pt x="98083" y="438150"/>
                  <a:pt x="0" y="340067"/>
                  <a:pt x="0" y="219075"/>
                </a:cubicBezTo>
                <a:cubicBezTo>
                  <a:pt x="0" y="98083"/>
                  <a:pt x="98083" y="0"/>
                  <a:pt x="219075" y="0"/>
                </a:cubicBezTo>
                <a:cubicBezTo>
                  <a:pt x="340067" y="0"/>
                  <a:pt x="438150" y="98083"/>
                  <a:pt x="438150" y="219075"/>
                </a:cubicBezTo>
                <a:close/>
              </a:path>
            </a:pathLst>
          </a:custGeom>
          <a:noFill/>
          <a:ln w="2905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446360" y="1810440"/>
            <a:ext cx="32328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327;p17"/>
          <p:cNvGrpSpPr/>
          <p:nvPr/>
        </p:nvGrpSpPr>
        <p:grpSpPr>
          <a:xfrm>
            <a:off x="-1384200" y="0"/>
            <a:ext cx="11639880" cy="5443560"/>
            <a:chOff x="-1384200" y="0"/>
            <a:chExt cx="11639880" cy="5443560"/>
          </a:xfrm>
        </p:grpSpPr>
        <p:grpSp>
          <p:nvGrpSpPr>
            <p:cNvPr id="83" name="Google Shape;328;p17"/>
            <p:cNvGrpSpPr/>
            <p:nvPr/>
          </p:nvGrpSpPr>
          <p:grpSpPr>
            <a:xfrm>
              <a:off x="7057080" y="3856320"/>
              <a:ext cx="3198600" cy="1587240"/>
              <a:chOff x="7057080" y="3856320"/>
              <a:chExt cx="3198600" cy="1587240"/>
            </a:xfrm>
          </p:grpSpPr>
          <p:sp>
            <p:nvSpPr>
              <p:cNvPr id="84" name="Google Shape;329;p17"/>
              <p:cNvSpPr/>
              <p:nvPr/>
            </p:nvSpPr>
            <p:spPr>
              <a:xfrm flipH="1">
                <a:off x="8422560" y="3856320"/>
                <a:ext cx="1832760" cy="1587240"/>
              </a:xfrm>
              <a:custGeom>
                <a:avLst/>
                <a:gdLst>
                  <a:gd name="textAreaLeft" fmla="*/ -360 w 1832760"/>
                  <a:gd name="textAreaRight" fmla="*/ 1832760 w 1832760"/>
                  <a:gd name="textAreaTop" fmla="*/ 0 h 1587240"/>
                  <a:gd name="textAreaBottom" fmla="*/ 1587600 h 1587240"/>
                </a:gdLst>
                <a:ahLst/>
                <a:rect l="textAreaLeft" t="textAreaTop" r="textAreaRight" b="textAreaBottom"/>
                <a:pathLst>
                  <a:path w="824864" h="714375">
                    <a:moveTo>
                      <a:pt x="0" y="714375"/>
                    </a:moveTo>
                    <a:lnTo>
                      <a:pt x="412433" y="0"/>
                    </a:lnTo>
                    <a:lnTo>
                      <a:pt x="824865" y="714375"/>
                    </a:lnTo>
                    <a:lnTo>
                      <a:pt x="0" y="714375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grpSp>
            <p:nvGrpSpPr>
              <p:cNvPr id="85" name="Google Shape;330;p17"/>
              <p:cNvGrpSpPr/>
              <p:nvPr/>
            </p:nvGrpSpPr>
            <p:grpSpPr>
              <a:xfrm>
                <a:off x="7057080" y="4714560"/>
                <a:ext cx="2049480" cy="235800"/>
                <a:chOff x="7057080" y="4714560"/>
                <a:chExt cx="2049480" cy="235800"/>
              </a:xfrm>
            </p:grpSpPr>
            <p:sp>
              <p:nvSpPr>
                <p:cNvPr id="86" name="Google Shape;331;p17"/>
                <p:cNvSpPr/>
                <p:nvPr/>
              </p:nvSpPr>
              <p:spPr>
                <a:xfrm flipV="1" rot="16200000">
                  <a:off x="8051400" y="389520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-360 h 2049480"/>
                    <a:gd name="textAreaBottom" fmla="*/ 2049480 h 204948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87" name="Google Shape;332;p17"/>
                <p:cNvSpPr/>
                <p:nvPr/>
              </p:nvSpPr>
              <p:spPr>
                <a:xfrm flipV="1" rot="16200000">
                  <a:off x="8051400" y="380736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-360 h 2049480"/>
                    <a:gd name="textAreaBottom" fmla="*/ 2049480 h 2049480"/>
                  </a:gdLst>
                  <a:ahLst/>
                  <a:rect l="textAreaLeft" t="textAreaTop" r="textAreaRight" b="textAreaBottom"/>
                  <a:pathLst>
                    <a:path w="60959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  <p:sp>
              <p:nvSpPr>
                <p:cNvPr id="88" name="Google Shape;333;p17"/>
                <p:cNvSpPr/>
                <p:nvPr/>
              </p:nvSpPr>
              <p:spPr>
                <a:xfrm flipV="1" rot="16200000">
                  <a:off x="8051400" y="3719880"/>
                  <a:ext cx="60480" cy="2049480"/>
                </a:xfrm>
                <a:custGeom>
                  <a:avLst/>
                  <a:gdLst>
                    <a:gd name="textAreaLeft" fmla="*/ 0 w 60480"/>
                    <a:gd name="textAreaRight" fmla="*/ 60840 w 60480"/>
                    <a:gd name="textAreaTop" fmla="*/ -360 h 2049480"/>
                    <a:gd name="textAreaBottom" fmla="*/ 2049480 h 2049480"/>
                  </a:gdLst>
                  <a:ahLst/>
                  <a:rect l="textAreaLeft" t="textAreaTop" r="textAreaRight" b="textAreaBottom"/>
                  <a:pathLst>
                    <a:path w="60960" h="2049779">
                      <a:moveTo>
                        <a:pt x="0" y="2049780"/>
                      </a:moveTo>
                      <a:cubicBezTo>
                        <a:pt x="0" y="1964436"/>
                        <a:pt x="60960" y="1964436"/>
                        <a:pt x="60960" y="1878997"/>
                      </a:cubicBezTo>
                      <a:cubicBezTo>
                        <a:pt x="60960" y="1793558"/>
                        <a:pt x="0" y="1793558"/>
                        <a:pt x="0" y="1708214"/>
                      </a:cubicBezTo>
                      <a:cubicBezTo>
                        <a:pt x="0" y="1622870"/>
                        <a:pt x="60960" y="1622774"/>
                        <a:pt x="60960" y="1537430"/>
                      </a:cubicBezTo>
                      <a:cubicBezTo>
                        <a:pt x="60960" y="1452086"/>
                        <a:pt x="0" y="1452086"/>
                        <a:pt x="0" y="1366647"/>
                      </a:cubicBezTo>
                      <a:cubicBezTo>
                        <a:pt x="0" y="1281208"/>
                        <a:pt x="60960" y="1281208"/>
                        <a:pt x="60960" y="1195864"/>
                      </a:cubicBezTo>
                      <a:cubicBezTo>
                        <a:pt x="60960" y="1110520"/>
                        <a:pt x="0" y="1110425"/>
                        <a:pt x="0" y="1025081"/>
                      </a:cubicBezTo>
                      <a:cubicBezTo>
                        <a:pt x="0" y="939737"/>
                        <a:pt x="60960" y="939641"/>
                        <a:pt x="60960" y="854297"/>
                      </a:cubicBezTo>
                      <a:cubicBezTo>
                        <a:pt x="60960" y="768953"/>
                        <a:pt x="0" y="768953"/>
                        <a:pt x="0" y="683514"/>
                      </a:cubicBezTo>
                      <a:cubicBezTo>
                        <a:pt x="0" y="598075"/>
                        <a:pt x="60960" y="598075"/>
                        <a:pt x="60960" y="512636"/>
                      </a:cubicBezTo>
                      <a:cubicBezTo>
                        <a:pt x="60960" y="427196"/>
                        <a:pt x="0" y="427196"/>
                        <a:pt x="0" y="341757"/>
                      </a:cubicBezTo>
                      <a:cubicBezTo>
                        <a:pt x="0" y="256318"/>
                        <a:pt x="60960" y="256318"/>
                        <a:pt x="60960" y="170879"/>
                      </a:cubicBezTo>
                      <a:cubicBezTo>
                        <a:pt x="60960" y="85439"/>
                        <a:pt x="0" y="85439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rgbClr val="191919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fr-FR" sz="1800" spc="-1" strike="noStrike">
                    <a:solidFill>
                      <a:srgbClr val="000000"/>
                    </a:solidFill>
                    <a:latin typeface="Calibri"/>
                    <a:ea typeface="Calibri"/>
                  </a:endParaRPr>
                </a:p>
              </p:txBody>
            </p:sp>
          </p:grpSp>
        </p:grpSp>
        <p:grpSp>
          <p:nvGrpSpPr>
            <p:cNvPr id="89" name="Google Shape;334;p17"/>
            <p:cNvGrpSpPr/>
            <p:nvPr/>
          </p:nvGrpSpPr>
          <p:grpSpPr>
            <a:xfrm>
              <a:off x="-1384200" y="0"/>
              <a:ext cx="1834200" cy="2305440"/>
              <a:chOff x="-1384200" y="0"/>
              <a:chExt cx="1834200" cy="2305440"/>
            </a:xfrm>
          </p:grpSpPr>
          <p:sp>
            <p:nvSpPr>
              <p:cNvPr id="90" name="Google Shape;335;p17"/>
              <p:cNvSpPr/>
              <p:nvPr/>
            </p:nvSpPr>
            <p:spPr>
              <a:xfrm>
                <a:off x="-650160" y="159120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91" name="Google Shape;336;p17"/>
              <p:cNvSpPr/>
              <p:nvPr/>
            </p:nvSpPr>
            <p:spPr>
              <a:xfrm>
                <a:off x="-1384200" y="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965834" h="965834">
                    <a:moveTo>
                      <a:pt x="965835" y="482917"/>
                    </a:moveTo>
                    <a:cubicBezTo>
                      <a:pt x="965835" y="749618"/>
                      <a:pt x="749618" y="965835"/>
                      <a:pt x="482918" y="965835"/>
                    </a:cubicBezTo>
                    <a:cubicBezTo>
                      <a:pt x="216217" y="965835"/>
                      <a:pt x="0" y="749618"/>
                      <a:pt x="0" y="482917"/>
                    </a:cubicBezTo>
                    <a:cubicBezTo>
                      <a:pt x="0" y="216217"/>
                      <a:pt x="216217" y="0"/>
                      <a:pt x="482918" y="0"/>
                    </a:cubicBezTo>
                    <a:cubicBezTo>
                      <a:pt x="749618" y="0"/>
                      <a:pt x="965835" y="216217"/>
                      <a:pt x="965835" y="48291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345;p18"/>
          <p:cNvGrpSpPr/>
          <p:nvPr/>
        </p:nvGrpSpPr>
        <p:grpSpPr>
          <a:xfrm>
            <a:off x="-928080" y="343800"/>
            <a:ext cx="10311120" cy="5716440"/>
            <a:chOff x="-928080" y="343800"/>
            <a:chExt cx="10311120" cy="5716440"/>
          </a:xfrm>
        </p:grpSpPr>
        <p:sp>
          <p:nvSpPr>
            <p:cNvPr id="95" name="Google Shape;346;p18"/>
            <p:cNvSpPr/>
            <p:nvPr/>
          </p:nvSpPr>
          <p:spPr>
            <a:xfrm>
              <a:off x="8390520" y="343800"/>
              <a:ext cx="992520" cy="379440"/>
            </a:xfrm>
            <a:custGeom>
              <a:avLst/>
              <a:gdLst>
                <a:gd name="textAreaLeft" fmla="*/ 0 w 992520"/>
                <a:gd name="textAreaRight" fmla="*/ 992880 w 992520"/>
                <a:gd name="textAreaTop" fmla="*/ 0 h 379440"/>
                <a:gd name="textAreaBottom" fmla="*/ 379800 h 379440"/>
              </a:gdLst>
              <a:ahLst/>
              <a:rect l="textAreaLeft" t="textAreaTop" r="textAreaRight" b="textAreaBottom"/>
              <a:pathLst>
                <a:path w="771144" h="294894">
                  <a:moveTo>
                    <a:pt x="0" y="0"/>
                  </a:moveTo>
                  <a:lnTo>
                    <a:pt x="771144" y="0"/>
                  </a:lnTo>
                  <a:lnTo>
                    <a:pt x="771144" y="294894"/>
                  </a:lnTo>
                  <a:lnTo>
                    <a:pt x="0" y="294894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6" name="Google Shape;347;p18"/>
            <p:cNvSpPr/>
            <p:nvPr/>
          </p:nvSpPr>
          <p:spPr>
            <a:xfrm>
              <a:off x="-928080" y="4228200"/>
              <a:ext cx="1832040" cy="1832040"/>
            </a:xfrm>
            <a:custGeom>
              <a:avLst/>
              <a:gdLst>
                <a:gd name="textAreaLeft" fmla="*/ 0 w 1832040"/>
                <a:gd name="textAreaRight" fmla="*/ 1832400 w 1832040"/>
                <a:gd name="textAreaTop" fmla="*/ 0 h 1832040"/>
                <a:gd name="textAreaBottom" fmla="*/ 1832400 h 1832040"/>
              </a:gdLst>
              <a:ahLst/>
              <a:rect l="textAreaLeft" t="textAreaTop" r="textAreaRight" b="textAreaBottom"/>
              <a:pathLst>
                <a:path w="523874" h="523875">
                  <a:moveTo>
                    <a:pt x="523875" y="261937"/>
                  </a:moveTo>
                  <a:cubicBezTo>
                    <a:pt x="523875" y="406602"/>
                    <a:pt x="406602" y="523875"/>
                    <a:pt x="261937" y="523875"/>
                  </a:cubicBezTo>
                  <a:cubicBezTo>
                    <a:pt x="117273" y="523875"/>
                    <a:pt x="0" y="406602"/>
                    <a:pt x="0" y="261937"/>
                  </a:cubicBezTo>
                  <a:cubicBezTo>
                    <a:pt x="0" y="117273"/>
                    <a:pt x="117273" y="0"/>
                    <a:pt x="261937" y="0"/>
                  </a:cubicBezTo>
                  <a:cubicBezTo>
                    <a:pt x="406602" y="0"/>
                    <a:pt x="523875" y="117273"/>
                    <a:pt x="523875" y="26193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58;p19"/>
          <p:cNvGrpSpPr/>
          <p:nvPr/>
        </p:nvGrpSpPr>
        <p:grpSpPr>
          <a:xfrm>
            <a:off x="-751680" y="86040"/>
            <a:ext cx="11481480" cy="5488920"/>
            <a:chOff x="-751680" y="86040"/>
            <a:chExt cx="11481480" cy="5488920"/>
          </a:xfrm>
        </p:grpSpPr>
        <p:grpSp>
          <p:nvGrpSpPr>
            <p:cNvPr id="100" name="Google Shape;359;p19"/>
            <p:cNvGrpSpPr/>
            <p:nvPr/>
          </p:nvGrpSpPr>
          <p:grpSpPr>
            <a:xfrm>
              <a:off x="8424360" y="3740400"/>
              <a:ext cx="2305440" cy="1834560"/>
              <a:chOff x="8424360" y="3740400"/>
              <a:chExt cx="2305440" cy="1834560"/>
            </a:xfrm>
          </p:grpSpPr>
          <p:sp>
            <p:nvSpPr>
              <p:cNvPr id="101" name="Google Shape;360;p19"/>
              <p:cNvSpPr/>
              <p:nvPr/>
            </p:nvSpPr>
            <p:spPr>
              <a:xfrm rot="5400000">
                <a:off x="8231400" y="4667760"/>
                <a:ext cx="1100160" cy="714240"/>
              </a:xfrm>
              <a:custGeom>
                <a:avLst/>
                <a:gdLst>
                  <a:gd name="textAreaLeft" fmla="*/ 0 w 1100160"/>
                  <a:gd name="textAreaRight" fmla="*/ 1100520 w 1100160"/>
                  <a:gd name="textAreaTop" fmla="*/ 0 h 714240"/>
                  <a:gd name="textAreaBottom" fmla="*/ 714600 h 714240"/>
                </a:gdLst>
                <a:ahLst/>
                <a:rect l="textAreaLeft" t="textAreaTop" r="textAreaRight" b="textAreaBottom"/>
                <a:pathLst>
                  <a:path w="535495" h="347662">
                    <a:moveTo>
                      <a:pt x="0" y="0"/>
                    </a:moveTo>
                    <a:lnTo>
                      <a:pt x="535496" y="0"/>
                    </a:lnTo>
                    <a:lnTo>
                      <a:pt x="535496" y="347663"/>
                    </a:lnTo>
                    <a:lnTo>
                      <a:pt x="0" y="347663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2" name="Google Shape;361;p19"/>
              <p:cNvSpPr/>
              <p:nvPr/>
            </p:nvSpPr>
            <p:spPr>
              <a:xfrm rot="5400000">
                <a:off x="8897400" y="3740400"/>
                <a:ext cx="1832400" cy="1832400"/>
              </a:xfrm>
              <a:custGeom>
                <a:avLst/>
                <a:gdLst>
                  <a:gd name="textAreaLeft" fmla="*/ 0 w 1832400"/>
                  <a:gd name="textAreaRight" fmla="*/ 1832760 w 1832400"/>
                  <a:gd name="textAreaTop" fmla="*/ 0 h 1832400"/>
                  <a:gd name="textAreaBottom" fmla="*/ 1832760 h 1832400"/>
                </a:gdLst>
                <a:ahLst/>
                <a:rect l="textAreaLeft" t="textAreaTop" r="textAreaRight" b="textAreaBottom"/>
                <a:pathLst>
                  <a:path w="965834" h="965834">
                    <a:moveTo>
                      <a:pt x="965835" y="482917"/>
                    </a:moveTo>
                    <a:cubicBezTo>
                      <a:pt x="965835" y="749618"/>
                      <a:pt x="749618" y="965835"/>
                      <a:pt x="482918" y="965835"/>
                    </a:cubicBezTo>
                    <a:cubicBezTo>
                      <a:pt x="216217" y="965835"/>
                      <a:pt x="0" y="749618"/>
                      <a:pt x="0" y="482917"/>
                    </a:cubicBezTo>
                    <a:cubicBezTo>
                      <a:pt x="0" y="216217"/>
                      <a:pt x="216217" y="0"/>
                      <a:pt x="482918" y="0"/>
                    </a:cubicBezTo>
                    <a:cubicBezTo>
                      <a:pt x="749618" y="0"/>
                      <a:pt x="965835" y="216217"/>
                      <a:pt x="965835" y="482917"/>
                    </a:cubicBezTo>
                    <a:close/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  <p:grpSp>
          <p:nvGrpSpPr>
            <p:cNvPr id="103" name="Google Shape;362;p19"/>
            <p:cNvGrpSpPr/>
            <p:nvPr/>
          </p:nvGrpSpPr>
          <p:grpSpPr>
            <a:xfrm>
              <a:off x="-751680" y="86040"/>
              <a:ext cx="2049480" cy="235800"/>
              <a:chOff x="-751680" y="86040"/>
              <a:chExt cx="2049480" cy="235800"/>
            </a:xfrm>
          </p:grpSpPr>
          <p:sp>
            <p:nvSpPr>
              <p:cNvPr id="104" name="Google Shape;363;p19"/>
              <p:cNvSpPr/>
              <p:nvPr/>
            </p:nvSpPr>
            <p:spPr>
              <a:xfrm rot="16200000">
                <a:off x="242640" y="-7329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5" name="Google Shape;364;p19"/>
              <p:cNvSpPr/>
              <p:nvPr/>
            </p:nvSpPr>
            <p:spPr>
              <a:xfrm rot="16200000">
                <a:off x="242640" y="-82044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106" name="Google Shape;365;p19"/>
              <p:cNvSpPr/>
              <p:nvPr/>
            </p:nvSpPr>
            <p:spPr>
              <a:xfrm rot="16200000">
                <a:off x="242640" y="-9082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865800" y="1175400"/>
            <a:ext cx="5112720" cy="188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fr-FR" sz="5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Dry fruit</a:t>
            </a:r>
            <a:endParaRPr b="0" lang="fr-FR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865800" y="3200760"/>
            <a:ext cx="4667040" cy="462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Bahnschrift"/>
                <a:ea typeface="Inter"/>
              </a:rPr>
              <a:t>Application de vente de fruits séchés et confits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Bahnschrift"/>
                <a:ea typeface="Inter"/>
              </a:rPr>
              <a:t>Jury :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645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6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7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8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9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0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1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2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53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424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Choix de Technologie 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03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6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657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658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659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60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61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662" name="Espace réservé pour une image  2" descr=""/>
          <p:cNvPicPr/>
          <p:nvPr/>
        </p:nvPicPr>
        <p:blipFill>
          <a:blip r:embed="rId1"/>
          <a:srcRect l="16877" t="0" r="16877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ubTitle"/>
          </p:nvPr>
        </p:nvSpPr>
        <p:spPr>
          <a:xfrm>
            <a:off x="1234800" y="3212280"/>
            <a:ext cx="2847960" cy="3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PostgreSQL 15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Choix de Technologie 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ubTitle"/>
          </p:nvPr>
        </p:nvSpPr>
        <p:spPr>
          <a:xfrm>
            <a:off x="1234800" y="1825200"/>
            <a:ext cx="284796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 et Fiabilité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Simplicité et Flexibilité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Courbe d’Apprentissage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 type="subTitle"/>
          </p:nvPr>
        </p:nvSpPr>
        <p:spPr>
          <a:xfrm>
            <a:off x="5061240" y="1825200"/>
            <a:ext cx="284796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Compatibilité avec l'Application Existante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Simplicité et Efficacité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 type="subTitle"/>
          </p:nvPr>
        </p:nvSpPr>
        <p:spPr>
          <a:xfrm>
            <a:off x="1234800" y="3485520"/>
            <a:ext cx="284796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Fonctionnalités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Stabilité et Support à Long Terme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Performance et Évolutivité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PlaceHolder 6"/>
          <p:cNvSpPr>
            <a:spLocks noGrp="1"/>
          </p:cNvSpPr>
          <p:nvPr>
            <p:ph type="subTitle"/>
          </p:nvPr>
        </p:nvSpPr>
        <p:spPr>
          <a:xfrm>
            <a:off x="5061240" y="3485520"/>
            <a:ext cx="284796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Familiarité et Expertise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Double Liaison des Données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Inter"/>
                <a:ea typeface="Inter"/>
              </a:rPr>
              <a:t>Composants Réutilisables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7"/>
          <p:cNvSpPr>
            <a:spLocks noGrp="1"/>
          </p:cNvSpPr>
          <p:nvPr>
            <p:ph type="subTitle"/>
          </p:nvPr>
        </p:nvSpPr>
        <p:spPr>
          <a:xfrm>
            <a:off x="1234800" y="1551600"/>
            <a:ext cx="2847960" cy="3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CodeIgniter 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PlaceHolder 8"/>
          <p:cNvSpPr>
            <a:spLocks noGrp="1"/>
          </p:cNvSpPr>
          <p:nvPr>
            <p:ph type="subTitle"/>
          </p:nvPr>
        </p:nvSpPr>
        <p:spPr>
          <a:xfrm>
            <a:off x="5061240" y="1551600"/>
            <a:ext cx="2847960" cy="3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Bootstrap 3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PlaceHolder 9"/>
          <p:cNvSpPr>
            <a:spLocks noGrp="1"/>
          </p:cNvSpPr>
          <p:nvPr>
            <p:ph type="subTitle"/>
          </p:nvPr>
        </p:nvSpPr>
        <p:spPr>
          <a:xfrm>
            <a:off x="5061240" y="3212280"/>
            <a:ext cx="2847960" cy="37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AngularJS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Google Shape;720;p33"/>
          <p:cNvSpPr/>
          <p:nvPr/>
        </p:nvSpPr>
        <p:spPr>
          <a:xfrm>
            <a:off x="7478280" y="106200"/>
            <a:ext cx="1338840" cy="956160"/>
          </a:xfrm>
          <a:custGeom>
            <a:avLst/>
            <a:gdLst>
              <a:gd name="textAreaLeft" fmla="*/ 0 w 1338840"/>
              <a:gd name="textAreaRight" fmla="*/ 1339200 w 1338840"/>
              <a:gd name="textAreaTop" fmla="*/ 0 h 956160"/>
              <a:gd name="textAreaBottom" fmla="*/ 956520 h 956160"/>
            </a:gdLst>
            <a:ahLst/>
            <a:rect l="textAreaLeft" t="textAreaTop" r="textAreaRight" b="textAreaBottom"/>
            <a:pathLst>
              <a:path w="1040130" h="742950">
                <a:moveTo>
                  <a:pt x="0" y="0"/>
                </a:moveTo>
                <a:lnTo>
                  <a:pt x="1040130" y="0"/>
                </a:lnTo>
                <a:lnTo>
                  <a:pt x="1040130" y="742950"/>
                </a:lnTo>
                <a:lnTo>
                  <a:pt x="0" y="742950"/>
                </a:lnTo>
                <a:close/>
              </a:path>
            </a:pathLst>
          </a:custGeom>
          <a:noFill/>
          <a:ln w="28575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Bahnschrift"/>
              <a:ea typeface="Calibri"/>
            </a:endParaRPr>
          </a:p>
        </p:txBody>
      </p:sp>
      <p:pic>
        <p:nvPicPr>
          <p:cNvPr id="673" name="Image 1" descr=""/>
          <p:cNvPicPr/>
          <p:nvPr/>
        </p:nvPicPr>
        <p:blipFill>
          <a:blip r:embed="rId1"/>
          <a:stretch/>
        </p:blipFill>
        <p:spPr>
          <a:xfrm>
            <a:off x="2719800" y="1364400"/>
            <a:ext cx="500040" cy="500040"/>
          </a:xfrm>
          <a:prstGeom prst="rect">
            <a:avLst/>
          </a:prstGeom>
          <a:ln w="0">
            <a:noFill/>
          </a:ln>
        </p:spPr>
      </p:pic>
      <p:pic>
        <p:nvPicPr>
          <p:cNvPr id="674" name="Image 2" descr=""/>
          <p:cNvPicPr/>
          <p:nvPr/>
        </p:nvPicPr>
        <p:blipFill>
          <a:blip r:embed="rId2"/>
          <a:stretch/>
        </p:blipFill>
        <p:spPr>
          <a:xfrm>
            <a:off x="6485400" y="1413720"/>
            <a:ext cx="410760" cy="410760"/>
          </a:xfrm>
          <a:prstGeom prst="rect">
            <a:avLst/>
          </a:prstGeom>
          <a:ln w="0">
            <a:noFill/>
          </a:ln>
        </p:spPr>
      </p:pic>
      <p:pic>
        <p:nvPicPr>
          <p:cNvPr id="675" name="Image 3" descr=""/>
          <p:cNvPicPr/>
          <p:nvPr/>
        </p:nvPicPr>
        <p:blipFill>
          <a:blip r:embed="rId3"/>
          <a:stretch/>
        </p:blipFill>
        <p:spPr>
          <a:xfrm>
            <a:off x="3031200" y="3212280"/>
            <a:ext cx="377640" cy="377640"/>
          </a:xfrm>
          <a:prstGeom prst="rect">
            <a:avLst/>
          </a:prstGeom>
          <a:ln w="0">
            <a:noFill/>
          </a:ln>
        </p:spPr>
      </p:pic>
      <p:pic>
        <p:nvPicPr>
          <p:cNvPr id="676" name="Image 4" descr=""/>
          <p:cNvPicPr/>
          <p:nvPr/>
        </p:nvPicPr>
        <p:blipFill>
          <a:blip r:embed="rId4"/>
          <a:stretch/>
        </p:blipFill>
        <p:spPr>
          <a:xfrm>
            <a:off x="6308280" y="3157560"/>
            <a:ext cx="382320" cy="38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678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79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0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1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2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3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4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5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86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424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Conception &amp; Planning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04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9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690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691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692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93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94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695" name="Espace réservé pour une image  2" descr=""/>
          <p:cNvPicPr/>
          <p:nvPr/>
        </p:nvPicPr>
        <p:blipFill>
          <a:blip r:embed="rId1"/>
          <a:srcRect l="6497" t="0" r="6497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Conception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Google Shape;863;p43"/>
          <p:cNvSpPr/>
          <p:nvPr/>
        </p:nvSpPr>
        <p:spPr>
          <a:xfrm>
            <a:off x="3819600" y="1058040"/>
            <a:ext cx="1343160" cy="370440"/>
          </a:xfrm>
          <a:prstGeom prst="rect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CAT_PRODUCT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Google Shape;861;p43"/>
          <p:cNvSpPr/>
          <p:nvPr/>
        </p:nvSpPr>
        <p:spPr>
          <a:xfrm>
            <a:off x="5712120" y="1058040"/>
            <a:ext cx="1343160" cy="370440"/>
          </a:xfrm>
          <a:prstGeom prst="rect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CAT_FRUIT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Google Shape;863;p43"/>
          <p:cNvSpPr/>
          <p:nvPr/>
        </p:nvSpPr>
        <p:spPr>
          <a:xfrm>
            <a:off x="7234560" y="316584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DETAIL_MOVEMENT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Google Shape;863;p43"/>
          <p:cNvSpPr/>
          <p:nvPr/>
        </p:nvSpPr>
        <p:spPr>
          <a:xfrm>
            <a:off x="7242480" y="228420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BULK_MOVEMENT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Google Shape;863;p43"/>
          <p:cNvSpPr/>
          <p:nvPr/>
        </p:nvSpPr>
        <p:spPr>
          <a:xfrm>
            <a:off x="7233840" y="183528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CHARGES_KG_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Google Shape;860;p43"/>
          <p:cNvSpPr/>
          <p:nvPr/>
        </p:nvSpPr>
        <p:spPr>
          <a:xfrm>
            <a:off x="4765320" y="2240280"/>
            <a:ext cx="1345320" cy="370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PRODUCT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Google Shape;863;p43"/>
          <p:cNvSpPr/>
          <p:nvPr/>
        </p:nvSpPr>
        <p:spPr>
          <a:xfrm>
            <a:off x="7236360" y="271620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WHOLESALE_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MOVEMENT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Google Shape;863;p43"/>
          <p:cNvSpPr/>
          <p:nvPr/>
        </p:nvSpPr>
        <p:spPr>
          <a:xfrm>
            <a:off x="7233840" y="361008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STOCK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Google Shape;863;p43"/>
          <p:cNvSpPr/>
          <p:nvPr/>
        </p:nvSpPr>
        <p:spPr>
          <a:xfrm>
            <a:off x="1949400" y="402624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PAYEMENT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Google Shape;863;p43"/>
          <p:cNvSpPr/>
          <p:nvPr/>
        </p:nvSpPr>
        <p:spPr>
          <a:xfrm>
            <a:off x="2865600" y="1982880"/>
            <a:ext cx="1343160" cy="370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CLIENT_FAVORITE_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PRODUCTS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7" name="Google Shape;863;p43"/>
          <p:cNvSpPr/>
          <p:nvPr/>
        </p:nvSpPr>
        <p:spPr>
          <a:xfrm>
            <a:off x="4762800" y="3103920"/>
            <a:ext cx="1343160" cy="370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PRODUCTS_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ORDERED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8" name="Google Shape;863;p43"/>
          <p:cNvSpPr/>
          <p:nvPr/>
        </p:nvSpPr>
        <p:spPr>
          <a:xfrm>
            <a:off x="2873520" y="2617200"/>
            <a:ext cx="1343160" cy="37044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CLIENT_PRODUCTS_REVIEW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09" name="Connecteur en angle 32"/>
          <p:cNvCxnSpPr>
            <a:stCxn id="702" idx="1"/>
            <a:endCxn id="706" idx="3"/>
          </p:cNvCxnSpPr>
          <p:nvPr/>
        </p:nvCxnSpPr>
        <p:spPr>
          <a:xfrm rot="10800000">
            <a:off x="4208760" y="2167560"/>
            <a:ext cx="556920" cy="25776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10" name="Connecteur en angle 42"/>
          <p:cNvCxnSpPr>
            <a:stCxn id="702" idx="1"/>
            <a:endCxn id="708" idx="3"/>
          </p:cNvCxnSpPr>
          <p:nvPr/>
        </p:nvCxnSpPr>
        <p:spPr>
          <a:xfrm flipV="1" rot="10800000">
            <a:off x="4216680" y="2424960"/>
            <a:ext cx="549000" cy="37728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sp>
        <p:nvSpPr>
          <p:cNvPr id="711" name="Google Shape;863;p43"/>
          <p:cNvSpPr/>
          <p:nvPr/>
        </p:nvSpPr>
        <p:spPr>
          <a:xfrm>
            <a:off x="800280" y="2466000"/>
            <a:ext cx="1343160" cy="370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CLIENTS_ACCOUNT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2" name="Connecteur en angle 53"/>
          <p:cNvCxnSpPr>
            <a:stCxn id="711" idx="3"/>
            <a:endCxn id="706" idx="1"/>
          </p:cNvCxnSpPr>
          <p:nvPr/>
        </p:nvCxnSpPr>
        <p:spPr>
          <a:xfrm flipV="1">
            <a:off x="2143440" y="2167920"/>
            <a:ext cx="722520" cy="48348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13" name="Connecteur en angle 55"/>
          <p:cNvCxnSpPr>
            <a:stCxn id="711" idx="3"/>
            <a:endCxn id="708" idx="1"/>
          </p:cNvCxnSpPr>
          <p:nvPr/>
        </p:nvCxnSpPr>
        <p:spPr>
          <a:xfrm>
            <a:off x="2143440" y="2651040"/>
            <a:ext cx="730440" cy="15156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14" name="Connecteur en angle 73"/>
          <p:cNvCxnSpPr>
            <a:stCxn id="697" idx="2"/>
            <a:endCxn id="702" idx="0"/>
          </p:cNvCxnSpPr>
          <p:nvPr/>
        </p:nvCxnSpPr>
        <p:spPr>
          <a:xfrm flipH="1" rot="16200000">
            <a:off x="4558680" y="1360800"/>
            <a:ext cx="812160" cy="947160"/>
          </a:xfrm>
          <a:prstGeom prst="bentConnector3">
            <a:avLst>
              <a:gd name="adj1" fmla="val 50022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15" name="Connecteur en angle 75"/>
          <p:cNvCxnSpPr>
            <a:stCxn id="698" idx="2"/>
            <a:endCxn id="702" idx="0"/>
          </p:cNvCxnSpPr>
          <p:nvPr/>
        </p:nvCxnSpPr>
        <p:spPr>
          <a:xfrm rot="5400000">
            <a:off x="5504400" y="1361520"/>
            <a:ext cx="812160" cy="946080"/>
          </a:xfrm>
          <a:prstGeom prst="bentConnector3">
            <a:avLst>
              <a:gd name="adj1" fmla="val 50022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16" name="Connecteur en angle 78"/>
          <p:cNvCxnSpPr>
            <a:stCxn id="702" idx="2"/>
            <a:endCxn id="707" idx="0"/>
          </p:cNvCxnSpPr>
          <p:nvPr/>
        </p:nvCxnSpPr>
        <p:spPr>
          <a:xfrm rot="5400000">
            <a:off x="5189400" y="2855520"/>
            <a:ext cx="493560" cy="396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sp>
        <p:nvSpPr>
          <p:cNvPr id="717" name="Google Shape;863;p43"/>
          <p:cNvSpPr/>
          <p:nvPr/>
        </p:nvSpPr>
        <p:spPr>
          <a:xfrm>
            <a:off x="795960" y="3092760"/>
            <a:ext cx="1343160" cy="37044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000000"/>
                </a:solidFill>
                <a:latin typeface="Bahnschrift"/>
                <a:ea typeface="Nanum Gothic Coding"/>
              </a:rPr>
              <a:t>CLIENT_SERVICES_REVIEW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Google Shape;863;p43"/>
          <p:cNvSpPr/>
          <p:nvPr/>
        </p:nvSpPr>
        <p:spPr>
          <a:xfrm>
            <a:off x="800280" y="1649880"/>
            <a:ext cx="1343160" cy="370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ADMINISTRATORS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9" name="Connecteur en angle 86"/>
          <p:cNvCxnSpPr>
            <a:stCxn id="702" idx="3"/>
            <a:endCxn id="701" idx="1"/>
          </p:cNvCxnSpPr>
          <p:nvPr/>
        </p:nvCxnSpPr>
        <p:spPr>
          <a:xfrm flipV="1">
            <a:off x="6110640" y="2020320"/>
            <a:ext cx="1123560" cy="40536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0" name="Connecteur en angle 90"/>
          <p:cNvCxnSpPr>
            <a:stCxn id="702" idx="3"/>
            <a:endCxn id="703" idx="1"/>
          </p:cNvCxnSpPr>
          <p:nvPr/>
        </p:nvCxnSpPr>
        <p:spPr>
          <a:xfrm>
            <a:off x="6110640" y="2425320"/>
            <a:ext cx="1126080" cy="476280"/>
          </a:xfrm>
          <a:prstGeom prst="bentConnector3">
            <a:avLst>
              <a:gd name="adj1" fmla="val 50015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1" name="Connecteur en angle 92"/>
          <p:cNvCxnSpPr>
            <a:stCxn id="702" idx="3"/>
            <a:endCxn id="699" idx="1"/>
          </p:cNvCxnSpPr>
          <p:nvPr/>
        </p:nvCxnSpPr>
        <p:spPr>
          <a:xfrm>
            <a:off x="6110640" y="2425320"/>
            <a:ext cx="1124280" cy="92592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2" name="Connecteur en angle 94"/>
          <p:cNvCxnSpPr>
            <a:stCxn id="702" idx="3"/>
            <a:endCxn id="704" idx="1"/>
          </p:cNvCxnSpPr>
          <p:nvPr/>
        </p:nvCxnSpPr>
        <p:spPr>
          <a:xfrm>
            <a:off x="6110640" y="2425320"/>
            <a:ext cx="1123560" cy="137016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sp>
        <p:nvSpPr>
          <p:cNvPr id="723" name="Google Shape;863;p43"/>
          <p:cNvSpPr/>
          <p:nvPr/>
        </p:nvSpPr>
        <p:spPr>
          <a:xfrm>
            <a:off x="2865600" y="3312720"/>
            <a:ext cx="1343160" cy="370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Bahnschrift"/>
                <a:ea typeface="Nanum Gothic Coding"/>
              </a:rPr>
              <a:t>ORDERS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24" name="Connecteur en angle 108"/>
          <p:cNvCxnSpPr>
            <a:stCxn id="711" idx="3"/>
            <a:endCxn id="723" idx="1"/>
          </p:cNvCxnSpPr>
          <p:nvPr/>
        </p:nvCxnSpPr>
        <p:spPr>
          <a:xfrm>
            <a:off x="2143440" y="2651040"/>
            <a:ext cx="722520" cy="84708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5" name="Connecteur en angle 110"/>
          <p:cNvCxnSpPr>
            <a:stCxn id="707" idx="1"/>
            <a:endCxn id="723" idx="3"/>
          </p:cNvCxnSpPr>
          <p:nvPr/>
        </p:nvCxnSpPr>
        <p:spPr>
          <a:xfrm flipV="1" rot="10800000">
            <a:off x="4208400" y="3288960"/>
            <a:ext cx="554400" cy="209160"/>
          </a:xfrm>
          <a:prstGeom prst="bentConnector3">
            <a:avLst>
              <a:gd name="adj1" fmla="val 49967"/>
            </a:avLst>
          </a:prstGeom>
          <a:ln>
            <a:solidFill>
              <a:srgbClr val="181818"/>
            </a:solidFill>
            <a:round/>
          </a:ln>
        </p:spPr>
      </p:cxnSp>
      <p:sp>
        <p:nvSpPr>
          <p:cNvPr id="726" name="Google Shape;863;p43"/>
          <p:cNvSpPr/>
          <p:nvPr/>
        </p:nvSpPr>
        <p:spPr>
          <a:xfrm>
            <a:off x="3819600" y="4026240"/>
            <a:ext cx="1343160" cy="370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DELIVERY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7" name="Connecteur en angle 112"/>
          <p:cNvCxnSpPr>
            <a:stCxn id="723" idx="2"/>
            <a:endCxn id="705" idx="0"/>
          </p:cNvCxnSpPr>
          <p:nvPr/>
        </p:nvCxnSpPr>
        <p:spPr>
          <a:xfrm rot="5400000">
            <a:off x="2907000" y="3396600"/>
            <a:ext cx="343440" cy="916560"/>
          </a:xfrm>
          <a:prstGeom prst="bentConnector3">
            <a:avLst>
              <a:gd name="adj1" fmla="val 50052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8" name="Connecteur en angle 114"/>
          <p:cNvCxnSpPr>
            <a:stCxn id="723" idx="2"/>
            <a:endCxn id="726" idx="0"/>
          </p:cNvCxnSpPr>
          <p:nvPr/>
        </p:nvCxnSpPr>
        <p:spPr>
          <a:xfrm flipH="1" rot="16200000">
            <a:off x="3842640" y="3377520"/>
            <a:ext cx="343440" cy="954360"/>
          </a:xfrm>
          <a:prstGeom prst="bentConnector3">
            <a:avLst>
              <a:gd name="adj1" fmla="val 50052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29" name="Connecteur en angle 116"/>
          <p:cNvCxnSpPr>
            <a:stCxn id="702" idx="3"/>
            <a:endCxn id="700" idx="1"/>
          </p:cNvCxnSpPr>
          <p:nvPr/>
        </p:nvCxnSpPr>
        <p:spPr>
          <a:xfrm>
            <a:off x="6110640" y="2425320"/>
            <a:ext cx="1132200" cy="4428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  <p:cxnSp>
        <p:nvCxnSpPr>
          <p:cNvPr id="730" name="Connecteur en angle 127"/>
          <p:cNvCxnSpPr>
            <a:stCxn id="711" idx="2"/>
            <a:endCxn id="717" idx="0"/>
          </p:cNvCxnSpPr>
          <p:nvPr/>
        </p:nvCxnSpPr>
        <p:spPr>
          <a:xfrm rot="5400000">
            <a:off x="1341360" y="2962440"/>
            <a:ext cx="256680" cy="4680"/>
          </a:xfrm>
          <a:prstGeom prst="bentConnector3">
            <a:avLst>
              <a:gd name="adj1" fmla="val 50000"/>
            </a:avLst>
          </a:prstGeom>
          <a:ln>
            <a:solidFill>
              <a:srgbClr val="181818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Planning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Google Shape;788;p39"/>
          <p:cNvSpPr/>
          <p:nvPr/>
        </p:nvSpPr>
        <p:spPr>
          <a:xfrm flipH="1">
            <a:off x="71928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Login administrateurs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 </a:t>
            </a: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Login et sign up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3" name="Google Shape;789;p39"/>
          <p:cNvSpPr/>
          <p:nvPr/>
        </p:nvSpPr>
        <p:spPr>
          <a:xfrm flipH="1">
            <a:off x="2586960" y="2014920"/>
            <a:ext cx="199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CRUD catégories de produits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CRUD catégories de fruits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4" name="Google Shape;790;p39"/>
          <p:cNvSpPr/>
          <p:nvPr/>
        </p:nvSpPr>
        <p:spPr>
          <a:xfrm flipH="1">
            <a:off x="464724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 Produits finis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Google Shape;791;p39"/>
          <p:cNvSpPr/>
          <p:nvPr/>
        </p:nvSpPr>
        <p:spPr>
          <a:xfrm flipH="1">
            <a:off x="661104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Bilan de situation en production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6" name="Google Shape;792;p39"/>
          <p:cNvCxnSpPr>
            <a:stCxn id="737" idx="6"/>
            <a:endCxn id="738" idx="2"/>
          </p:cNvCxnSpPr>
          <p:nvPr/>
        </p:nvCxnSpPr>
        <p:spPr>
          <a:xfrm>
            <a:off x="1788120" y="1595160"/>
            <a:ext cx="164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39" name="Google Shape;795;p39"/>
          <p:cNvCxnSpPr>
            <a:stCxn id="738" idx="6"/>
            <a:endCxn id="740" idx="2"/>
          </p:cNvCxnSpPr>
          <p:nvPr/>
        </p:nvCxnSpPr>
        <p:spPr>
          <a:xfrm>
            <a:off x="3752280" y="159516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1" name="Google Shape;797;p39"/>
          <p:cNvCxnSpPr>
            <a:stCxn id="740" idx="6"/>
            <a:endCxn id="742" idx="2"/>
          </p:cNvCxnSpPr>
          <p:nvPr/>
        </p:nvCxnSpPr>
        <p:spPr>
          <a:xfrm>
            <a:off x="5716080" y="159516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3" name="Google Shape;799;p39"/>
          <p:cNvCxnSpPr>
            <a:stCxn id="737" idx="4"/>
            <a:endCxn id="732" idx="0"/>
          </p:cNvCxnSpPr>
          <p:nvPr/>
        </p:nvCxnSpPr>
        <p:spPr>
          <a:xfrm flipH="1">
            <a:off x="162540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4" name="Google Shape;800;p39"/>
          <p:cNvCxnSpPr>
            <a:stCxn id="738" idx="4"/>
            <a:endCxn id="733" idx="0"/>
          </p:cNvCxnSpPr>
          <p:nvPr/>
        </p:nvCxnSpPr>
        <p:spPr>
          <a:xfrm flipH="1">
            <a:off x="3586680" y="1757160"/>
            <a:ext cx="396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5" name="Google Shape;801;p39"/>
          <p:cNvCxnSpPr>
            <a:stCxn id="740" idx="4"/>
            <a:endCxn id="734" idx="0"/>
          </p:cNvCxnSpPr>
          <p:nvPr/>
        </p:nvCxnSpPr>
        <p:spPr>
          <a:xfrm flipH="1">
            <a:off x="555336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46" name="Google Shape;802;p39"/>
          <p:cNvCxnSpPr>
            <a:stCxn id="742" idx="4"/>
            <a:endCxn id="735" idx="0"/>
          </p:cNvCxnSpPr>
          <p:nvPr/>
        </p:nvCxnSpPr>
        <p:spPr>
          <a:xfrm flipH="1">
            <a:off x="751716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47" name="Google Shape;803;p39"/>
          <p:cNvSpPr/>
          <p:nvPr/>
        </p:nvSpPr>
        <p:spPr>
          <a:xfrm flipH="1">
            <a:off x="71928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Bilan général de l’entreprise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Google Shape;804;p39"/>
          <p:cNvSpPr/>
          <p:nvPr/>
        </p:nvSpPr>
        <p:spPr>
          <a:xfrm flipH="1">
            <a:off x="268308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Recherche client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9" name="Google Shape;805;p39"/>
          <p:cNvSpPr/>
          <p:nvPr/>
        </p:nvSpPr>
        <p:spPr>
          <a:xfrm flipH="1">
            <a:off x="464724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Listes des tous clients par ordre de dernières activités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Google Shape;806;p39"/>
          <p:cNvSpPr/>
          <p:nvPr/>
        </p:nvSpPr>
        <p:spPr>
          <a:xfrm flipH="1">
            <a:off x="661104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des livraisons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1" name="Google Shape;807;p39"/>
          <p:cNvCxnSpPr>
            <a:stCxn id="752" idx="6"/>
            <a:endCxn id="753" idx="2"/>
          </p:cNvCxnSpPr>
          <p:nvPr/>
        </p:nvCxnSpPr>
        <p:spPr>
          <a:xfrm>
            <a:off x="3752280" y="386928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4" name="Google Shape;810;p39"/>
          <p:cNvCxnSpPr>
            <a:stCxn id="753" idx="6"/>
            <a:endCxn id="755" idx="2"/>
          </p:cNvCxnSpPr>
          <p:nvPr/>
        </p:nvCxnSpPr>
        <p:spPr>
          <a:xfrm>
            <a:off x="5716080" y="386928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6" name="Google Shape;812;p39"/>
          <p:cNvCxnSpPr>
            <a:stCxn id="757" idx="4"/>
            <a:endCxn id="747" idx="0"/>
          </p:cNvCxnSpPr>
          <p:nvPr/>
        </p:nvCxnSpPr>
        <p:spPr>
          <a:xfrm flipH="1">
            <a:off x="162540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8" name="Google Shape;814;p39"/>
          <p:cNvCxnSpPr>
            <a:stCxn id="752" idx="4"/>
            <a:endCxn id="748" idx="0"/>
          </p:cNvCxnSpPr>
          <p:nvPr/>
        </p:nvCxnSpPr>
        <p:spPr>
          <a:xfrm flipH="1">
            <a:off x="3589200" y="4031280"/>
            <a:ext cx="144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59" name="Google Shape;815;p39"/>
          <p:cNvCxnSpPr>
            <a:stCxn id="753" idx="4"/>
            <a:endCxn id="749" idx="0"/>
          </p:cNvCxnSpPr>
          <p:nvPr/>
        </p:nvCxnSpPr>
        <p:spPr>
          <a:xfrm flipH="1">
            <a:off x="555336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0" name="Google Shape;816;p39"/>
          <p:cNvCxnSpPr>
            <a:stCxn id="755" idx="4"/>
            <a:endCxn id="750" idx="0"/>
          </p:cNvCxnSpPr>
          <p:nvPr/>
        </p:nvCxnSpPr>
        <p:spPr>
          <a:xfrm flipH="1">
            <a:off x="751716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37" name="Google Shape;793;p39"/>
          <p:cNvSpPr/>
          <p:nvPr/>
        </p:nvSpPr>
        <p:spPr>
          <a:xfrm>
            <a:off x="1463760" y="1432800"/>
            <a:ext cx="324360" cy="324360"/>
          </a:xfrm>
          <a:prstGeom prst="ellipse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38" name="Google Shape;794;p39"/>
          <p:cNvSpPr/>
          <p:nvPr/>
        </p:nvSpPr>
        <p:spPr>
          <a:xfrm>
            <a:off x="3427920" y="1432800"/>
            <a:ext cx="324360" cy="3243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40" name="Google Shape;796;p39"/>
          <p:cNvSpPr/>
          <p:nvPr/>
        </p:nvSpPr>
        <p:spPr>
          <a:xfrm>
            <a:off x="5391720" y="1432800"/>
            <a:ext cx="324360" cy="324360"/>
          </a:xfrm>
          <a:prstGeom prst="ellipse">
            <a:avLst/>
          </a:pr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42" name="Google Shape;798;p39"/>
          <p:cNvSpPr/>
          <p:nvPr/>
        </p:nvSpPr>
        <p:spPr>
          <a:xfrm>
            <a:off x="7355520" y="1432800"/>
            <a:ext cx="324360" cy="3243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57" name="Google Shape;813;p39"/>
          <p:cNvSpPr/>
          <p:nvPr/>
        </p:nvSpPr>
        <p:spPr>
          <a:xfrm>
            <a:off x="1463760" y="3706920"/>
            <a:ext cx="324360" cy="32436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52" name="Google Shape;808;p39"/>
          <p:cNvSpPr/>
          <p:nvPr/>
        </p:nvSpPr>
        <p:spPr>
          <a:xfrm>
            <a:off x="3427920" y="3706920"/>
            <a:ext cx="324360" cy="32436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53" name="Google Shape;809;p39"/>
          <p:cNvSpPr/>
          <p:nvPr/>
        </p:nvSpPr>
        <p:spPr>
          <a:xfrm>
            <a:off x="5391720" y="3706920"/>
            <a:ext cx="324360" cy="32436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55" name="Google Shape;811;p39"/>
          <p:cNvSpPr/>
          <p:nvPr/>
        </p:nvSpPr>
        <p:spPr>
          <a:xfrm>
            <a:off x="7355520" y="3706920"/>
            <a:ext cx="324360" cy="324360"/>
          </a:xfrm>
          <a:prstGeom prst="ellipse">
            <a:avLst/>
          </a:pr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cxnSp>
        <p:nvCxnSpPr>
          <p:cNvPr id="761" name="Google Shape;817;p39"/>
          <p:cNvCxnSpPr>
            <a:stCxn id="757" idx="6"/>
            <a:endCxn id="752" idx="2"/>
          </p:cNvCxnSpPr>
          <p:nvPr/>
        </p:nvCxnSpPr>
        <p:spPr>
          <a:xfrm>
            <a:off x="1788120" y="3869280"/>
            <a:ext cx="164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62" name="Google Shape;818;p39"/>
          <p:cNvCxnSpPr>
            <a:stCxn id="742" idx="6"/>
            <a:endCxn id="757" idx="2"/>
          </p:cNvCxnSpPr>
          <p:nvPr/>
        </p:nvCxnSpPr>
        <p:spPr>
          <a:xfrm flipH="1">
            <a:off x="1463760" y="1595160"/>
            <a:ext cx="6216480" cy="2274480"/>
          </a:xfrm>
          <a:prstGeom prst="bentConnector5">
            <a:avLst>
              <a:gd name="adj1" fmla="val -12185"/>
              <a:gd name="adj2" fmla="val 65125"/>
              <a:gd name="adj3" fmla="val 103828"/>
            </a:avLst>
          </a:prstGeom>
          <a:ln w="9525">
            <a:solidFill>
              <a:srgbClr val="19191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Planning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Google Shape;788;p39"/>
          <p:cNvSpPr/>
          <p:nvPr/>
        </p:nvSpPr>
        <p:spPr>
          <a:xfrm flipH="1">
            <a:off x="71928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Gestion des retours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Google Shape;789;p39"/>
          <p:cNvSpPr/>
          <p:nvPr/>
        </p:nvSpPr>
        <p:spPr>
          <a:xfrm flipH="1">
            <a:off x="268308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d’accueil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Google Shape;790;p39"/>
          <p:cNvSpPr/>
          <p:nvPr/>
        </p:nvSpPr>
        <p:spPr>
          <a:xfrm flipH="1">
            <a:off x="464724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Favoris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Google Shape;791;p39"/>
          <p:cNvSpPr/>
          <p:nvPr/>
        </p:nvSpPr>
        <p:spPr>
          <a:xfrm flipH="1">
            <a:off x="6611040" y="201492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Panier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8" name="Google Shape;792;p39"/>
          <p:cNvCxnSpPr>
            <a:stCxn id="769" idx="6"/>
            <a:endCxn id="770" idx="2"/>
          </p:cNvCxnSpPr>
          <p:nvPr/>
        </p:nvCxnSpPr>
        <p:spPr>
          <a:xfrm>
            <a:off x="1788120" y="1595160"/>
            <a:ext cx="164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1" name="Google Shape;795;p39"/>
          <p:cNvCxnSpPr>
            <a:stCxn id="770" idx="6"/>
            <a:endCxn id="772" idx="2"/>
          </p:cNvCxnSpPr>
          <p:nvPr/>
        </p:nvCxnSpPr>
        <p:spPr>
          <a:xfrm>
            <a:off x="3752280" y="159516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3" name="Google Shape;797;p39"/>
          <p:cNvCxnSpPr>
            <a:stCxn id="772" idx="6"/>
            <a:endCxn id="774" idx="2"/>
          </p:cNvCxnSpPr>
          <p:nvPr/>
        </p:nvCxnSpPr>
        <p:spPr>
          <a:xfrm>
            <a:off x="5716080" y="159516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5" name="Google Shape;799;p39"/>
          <p:cNvCxnSpPr>
            <a:stCxn id="769" idx="4"/>
            <a:endCxn id="764" idx="0"/>
          </p:cNvCxnSpPr>
          <p:nvPr/>
        </p:nvCxnSpPr>
        <p:spPr>
          <a:xfrm flipH="1">
            <a:off x="162540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6" name="Google Shape;800;p39"/>
          <p:cNvCxnSpPr>
            <a:stCxn id="770" idx="4"/>
            <a:endCxn id="765" idx="0"/>
          </p:cNvCxnSpPr>
          <p:nvPr/>
        </p:nvCxnSpPr>
        <p:spPr>
          <a:xfrm flipH="1">
            <a:off x="3589200" y="1757160"/>
            <a:ext cx="144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7" name="Google Shape;801;p39"/>
          <p:cNvCxnSpPr>
            <a:stCxn id="772" idx="4"/>
            <a:endCxn id="766" idx="0"/>
          </p:cNvCxnSpPr>
          <p:nvPr/>
        </p:nvCxnSpPr>
        <p:spPr>
          <a:xfrm flipH="1">
            <a:off x="555336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78" name="Google Shape;802;p39"/>
          <p:cNvCxnSpPr>
            <a:stCxn id="774" idx="4"/>
            <a:endCxn id="767" idx="0"/>
          </p:cNvCxnSpPr>
          <p:nvPr/>
        </p:nvCxnSpPr>
        <p:spPr>
          <a:xfrm flipH="1">
            <a:off x="7517160" y="1757160"/>
            <a:ext cx="1080" cy="2581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79" name="Google Shape;803;p39"/>
          <p:cNvSpPr/>
          <p:nvPr/>
        </p:nvSpPr>
        <p:spPr>
          <a:xfrm flipH="1">
            <a:off x="71928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Page historique des achats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Google Shape;804;p39"/>
          <p:cNvSpPr/>
          <p:nvPr/>
        </p:nvSpPr>
        <p:spPr>
          <a:xfrm flipH="1">
            <a:off x="268308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Informations nécessaires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Google Shape;805;p39"/>
          <p:cNvSpPr/>
          <p:nvPr/>
        </p:nvSpPr>
        <p:spPr>
          <a:xfrm flipH="1">
            <a:off x="464724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Paiements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Commandes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Livraison 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Google Shape;806;p39"/>
          <p:cNvSpPr/>
          <p:nvPr/>
        </p:nvSpPr>
        <p:spPr>
          <a:xfrm flipH="1">
            <a:off x="6611040" y="4281840"/>
            <a:ext cx="181188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Bahnschrift"/>
                <a:ea typeface="Arial"/>
              </a:rPr>
              <a:t>Intégrations des réseaux sociaux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3" name="Google Shape;807;p39"/>
          <p:cNvCxnSpPr>
            <a:stCxn id="784" idx="6"/>
            <a:endCxn id="785" idx="2"/>
          </p:cNvCxnSpPr>
          <p:nvPr/>
        </p:nvCxnSpPr>
        <p:spPr>
          <a:xfrm>
            <a:off x="3752280" y="386928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86" name="Google Shape;810;p39"/>
          <p:cNvCxnSpPr>
            <a:stCxn id="785" idx="6"/>
            <a:endCxn id="787" idx="2"/>
          </p:cNvCxnSpPr>
          <p:nvPr/>
        </p:nvCxnSpPr>
        <p:spPr>
          <a:xfrm>
            <a:off x="5716080" y="3869280"/>
            <a:ext cx="163980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88" name="Google Shape;812;p39"/>
          <p:cNvCxnSpPr>
            <a:stCxn id="789" idx="4"/>
            <a:endCxn id="779" idx="0"/>
          </p:cNvCxnSpPr>
          <p:nvPr/>
        </p:nvCxnSpPr>
        <p:spPr>
          <a:xfrm flipH="1">
            <a:off x="162540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90" name="Google Shape;814;p39"/>
          <p:cNvCxnSpPr>
            <a:stCxn id="784" idx="4"/>
            <a:endCxn id="780" idx="0"/>
          </p:cNvCxnSpPr>
          <p:nvPr/>
        </p:nvCxnSpPr>
        <p:spPr>
          <a:xfrm flipH="1">
            <a:off x="3589200" y="4031280"/>
            <a:ext cx="144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91" name="Google Shape;815;p39"/>
          <p:cNvCxnSpPr>
            <a:stCxn id="785" idx="4"/>
            <a:endCxn id="781" idx="0"/>
          </p:cNvCxnSpPr>
          <p:nvPr/>
        </p:nvCxnSpPr>
        <p:spPr>
          <a:xfrm flipH="1">
            <a:off x="555336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92" name="Google Shape;816;p39"/>
          <p:cNvCxnSpPr>
            <a:stCxn id="787" idx="4"/>
            <a:endCxn id="782" idx="0"/>
          </p:cNvCxnSpPr>
          <p:nvPr/>
        </p:nvCxnSpPr>
        <p:spPr>
          <a:xfrm flipH="1">
            <a:off x="7517160" y="4031280"/>
            <a:ext cx="1080" cy="25092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sp>
        <p:nvSpPr>
          <p:cNvPr id="769" name="Google Shape;793;p39"/>
          <p:cNvSpPr/>
          <p:nvPr/>
        </p:nvSpPr>
        <p:spPr>
          <a:xfrm>
            <a:off x="1463760" y="1432800"/>
            <a:ext cx="324360" cy="32436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70" name="Google Shape;794;p39"/>
          <p:cNvSpPr/>
          <p:nvPr/>
        </p:nvSpPr>
        <p:spPr>
          <a:xfrm>
            <a:off x="3427920" y="1432800"/>
            <a:ext cx="324360" cy="32436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72" name="Google Shape;796;p39"/>
          <p:cNvSpPr/>
          <p:nvPr/>
        </p:nvSpPr>
        <p:spPr>
          <a:xfrm>
            <a:off x="5391720" y="1432800"/>
            <a:ext cx="324360" cy="32436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74" name="Google Shape;798;p39"/>
          <p:cNvSpPr/>
          <p:nvPr/>
        </p:nvSpPr>
        <p:spPr>
          <a:xfrm>
            <a:off x="7355520" y="1432800"/>
            <a:ext cx="324360" cy="324360"/>
          </a:xfrm>
          <a:prstGeom prst="ellipse">
            <a:avLst/>
          </a:prstGeom>
          <a:solidFill>
            <a:srgbClr val="79b09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89" name="Google Shape;813;p39"/>
          <p:cNvSpPr/>
          <p:nvPr/>
        </p:nvSpPr>
        <p:spPr>
          <a:xfrm>
            <a:off x="1463760" y="3706920"/>
            <a:ext cx="324360" cy="32436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84" name="Google Shape;808;p39"/>
          <p:cNvSpPr/>
          <p:nvPr/>
        </p:nvSpPr>
        <p:spPr>
          <a:xfrm>
            <a:off x="3427920" y="3706920"/>
            <a:ext cx="324360" cy="32436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85" name="Google Shape;809;p39"/>
          <p:cNvSpPr/>
          <p:nvPr/>
        </p:nvSpPr>
        <p:spPr>
          <a:xfrm>
            <a:off x="5391720" y="3706920"/>
            <a:ext cx="324360" cy="32436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787" name="Google Shape;811;p39"/>
          <p:cNvSpPr/>
          <p:nvPr/>
        </p:nvSpPr>
        <p:spPr>
          <a:xfrm>
            <a:off x="7355520" y="3706920"/>
            <a:ext cx="324360" cy="324360"/>
          </a:xfrm>
          <a:prstGeom prst="ellipse">
            <a:avLst/>
          </a:prstGeom>
          <a:solidFill>
            <a:srgbClr val="fcdf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cxnSp>
        <p:nvCxnSpPr>
          <p:cNvPr id="793" name="Google Shape;817;p39"/>
          <p:cNvCxnSpPr>
            <a:stCxn id="789" idx="6"/>
            <a:endCxn id="784" idx="2"/>
          </p:cNvCxnSpPr>
          <p:nvPr/>
        </p:nvCxnSpPr>
        <p:spPr>
          <a:xfrm>
            <a:off x="1788120" y="3869280"/>
            <a:ext cx="164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794" name="Google Shape;818;p39"/>
          <p:cNvCxnSpPr>
            <a:stCxn id="774" idx="6"/>
            <a:endCxn id="789" idx="2"/>
          </p:cNvCxnSpPr>
          <p:nvPr/>
        </p:nvCxnSpPr>
        <p:spPr>
          <a:xfrm flipH="1">
            <a:off x="1463760" y="1595160"/>
            <a:ext cx="6216480" cy="2274480"/>
          </a:xfrm>
          <a:prstGeom prst="bentConnector5">
            <a:avLst>
              <a:gd name="adj1" fmla="val -12185"/>
              <a:gd name="adj2" fmla="val 65125"/>
              <a:gd name="adj3" fmla="val 103828"/>
            </a:avLst>
          </a:prstGeom>
          <a:ln w="9525">
            <a:solidFill>
              <a:srgbClr val="191919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796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97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98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799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0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1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2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3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04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424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Coût du Projet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05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7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808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809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810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811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812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813" name="Espace réservé pour une image  3" descr=""/>
          <p:cNvPicPr/>
          <p:nvPr/>
        </p:nvPicPr>
        <p:blipFill>
          <a:blip r:embed="rId1"/>
          <a:srcRect l="16877" t="0" r="16877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1284120" y="1848960"/>
            <a:ext cx="6575760" cy="94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4,498,300,000</a:t>
            </a:r>
            <a:r>
              <a:rPr b="1" lang="en-US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 AR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5" name="Google Shape;744;p35"/>
          <p:cNvGrpSpPr/>
          <p:nvPr/>
        </p:nvGrpSpPr>
        <p:grpSpPr>
          <a:xfrm>
            <a:off x="7309440" y="-801720"/>
            <a:ext cx="1834200" cy="2305440"/>
            <a:chOff x="7309440" y="-801720"/>
            <a:chExt cx="1834200" cy="2305440"/>
          </a:xfrm>
        </p:grpSpPr>
        <p:sp>
          <p:nvSpPr>
            <p:cNvPr id="816" name="Google Shape;745;p35"/>
            <p:cNvSpPr/>
            <p:nvPr/>
          </p:nvSpPr>
          <p:spPr>
            <a:xfrm>
              <a:off x="8043480" y="789480"/>
              <a:ext cx="1100160" cy="714240"/>
            </a:xfrm>
            <a:custGeom>
              <a:avLst/>
              <a:gdLst>
                <a:gd name="textAreaLeft" fmla="*/ 0 w 1100160"/>
                <a:gd name="textAreaRight" fmla="*/ 1100520 w 1100160"/>
                <a:gd name="textAreaTop" fmla="*/ 0 h 714240"/>
                <a:gd name="textAreaBottom" fmla="*/ 714600 h 714240"/>
              </a:gdLst>
              <a:ahLst/>
              <a:rect l="textAreaLeft" t="textAreaTop" r="textAreaRight" b="textAreaBottom"/>
              <a:pathLst>
                <a:path w="535495" h="347662">
                  <a:moveTo>
                    <a:pt x="0" y="0"/>
                  </a:moveTo>
                  <a:lnTo>
                    <a:pt x="535496" y="0"/>
                  </a:lnTo>
                  <a:lnTo>
                    <a:pt x="535496" y="347663"/>
                  </a:lnTo>
                  <a:lnTo>
                    <a:pt x="0" y="34766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17" name="Google Shape;746;p35"/>
            <p:cNvSpPr/>
            <p:nvPr/>
          </p:nvSpPr>
          <p:spPr>
            <a:xfrm>
              <a:off x="7309440" y="-801720"/>
              <a:ext cx="1832400" cy="1832400"/>
            </a:xfrm>
            <a:custGeom>
              <a:avLst/>
              <a:gdLst>
                <a:gd name="textAreaLeft" fmla="*/ 0 w 1832400"/>
                <a:gd name="textAreaRight" fmla="*/ 1832760 w 1832400"/>
                <a:gd name="textAreaTop" fmla="*/ 0 h 1832400"/>
                <a:gd name="textAreaBottom" fmla="*/ 1832760 h 1832400"/>
              </a:gdLst>
              <a:ahLst/>
              <a:rect l="textAreaLeft" t="textAreaTop" r="textAreaRight" b="textAreaBottom"/>
              <a:pathLst>
                <a:path w="965834" h="965834">
                  <a:moveTo>
                    <a:pt x="965835" y="482917"/>
                  </a:moveTo>
                  <a:cubicBezTo>
                    <a:pt x="965835" y="749618"/>
                    <a:pt x="749618" y="965835"/>
                    <a:pt x="482918" y="965835"/>
                  </a:cubicBezTo>
                  <a:cubicBezTo>
                    <a:pt x="216217" y="965835"/>
                    <a:pt x="0" y="749618"/>
                    <a:pt x="0" y="482917"/>
                  </a:cubicBezTo>
                  <a:cubicBezTo>
                    <a:pt x="0" y="216217"/>
                    <a:pt x="216217" y="0"/>
                    <a:pt x="482918" y="0"/>
                  </a:cubicBezTo>
                  <a:cubicBezTo>
                    <a:pt x="749618" y="0"/>
                    <a:pt x="965835" y="216217"/>
                    <a:pt x="965835" y="48291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18" name="Google Shape;747;p35"/>
          <p:cNvGrpSpPr/>
          <p:nvPr/>
        </p:nvGrpSpPr>
        <p:grpSpPr>
          <a:xfrm>
            <a:off x="-484920" y="4373280"/>
            <a:ext cx="2395800" cy="461160"/>
            <a:chOff x="-484920" y="4373280"/>
            <a:chExt cx="2395800" cy="461160"/>
          </a:xfrm>
        </p:grpSpPr>
        <p:sp>
          <p:nvSpPr>
            <p:cNvPr id="819" name="Google Shape;748;p35"/>
            <p:cNvSpPr/>
            <p:nvPr/>
          </p:nvSpPr>
          <p:spPr>
            <a:xfrm>
              <a:off x="-484920" y="437328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0" name="Google Shape;749;p35"/>
            <p:cNvSpPr/>
            <p:nvPr/>
          </p:nvSpPr>
          <p:spPr>
            <a:xfrm>
              <a:off x="-484920" y="448956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1" name="Google Shape;750;p35"/>
            <p:cNvSpPr/>
            <p:nvPr/>
          </p:nvSpPr>
          <p:spPr>
            <a:xfrm>
              <a:off x="-484920" y="460584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2" name="Google Shape;751;p35"/>
            <p:cNvSpPr/>
            <p:nvPr/>
          </p:nvSpPr>
          <p:spPr>
            <a:xfrm>
              <a:off x="-484920" y="4722120"/>
              <a:ext cx="2395800" cy="112320"/>
            </a:xfrm>
            <a:custGeom>
              <a:avLst/>
              <a:gdLst>
                <a:gd name="textAreaLeft" fmla="*/ 0 w 2395800"/>
                <a:gd name="textAreaRight" fmla="*/ 2396160 w 2395800"/>
                <a:gd name="textAreaTop" fmla="*/ 0 h 112320"/>
                <a:gd name="textAreaBottom" fmla="*/ 112680 h 112320"/>
              </a:gdLst>
              <a:ahLst/>
              <a:rect l="textAreaLeft" t="textAreaTop" r="textAreaRight" b="textAreaBottom"/>
              <a:pathLst>
                <a:path w="1619250" h="76200">
                  <a:moveTo>
                    <a:pt x="0" y="0"/>
                  </a:moveTo>
                  <a:lnTo>
                    <a:pt x="134874" y="76200"/>
                  </a:lnTo>
                  <a:lnTo>
                    <a:pt x="269843" y="0"/>
                  </a:lnTo>
                  <a:lnTo>
                    <a:pt x="404717" y="76200"/>
                  </a:lnTo>
                  <a:lnTo>
                    <a:pt x="539687" y="0"/>
                  </a:lnTo>
                  <a:lnTo>
                    <a:pt x="674561" y="76200"/>
                  </a:lnTo>
                  <a:lnTo>
                    <a:pt x="809530" y="0"/>
                  </a:lnTo>
                  <a:lnTo>
                    <a:pt x="944499" y="76200"/>
                  </a:lnTo>
                  <a:lnTo>
                    <a:pt x="1079373" y="0"/>
                  </a:lnTo>
                  <a:lnTo>
                    <a:pt x="1214342" y="76200"/>
                  </a:lnTo>
                  <a:lnTo>
                    <a:pt x="1349217" y="0"/>
                  </a:lnTo>
                  <a:lnTo>
                    <a:pt x="1484281" y="76200"/>
                  </a:lnTo>
                  <a:lnTo>
                    <a:pt x="1619250" y="0"/>
                  </a:ln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824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5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6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7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8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29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0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1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32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424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Démonstration du projet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06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5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836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837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838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839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840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841" name="Espace réservé pour une image  2" descr=""/>
          <p:cNvPicPr/>
          <p:nvPr/>
        </p:nvPicPr>
        <p:blipFill>
          <a:blip r:embed="rId1"/>
          <a:srcRect l="340" t="0" r="340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Merci pour votre attention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Google Shape;931;p46"/>
          <p:cNvSpPr/>
          <p:nvPr/>
        </p:nvSpPr>
        <p:spPr>
          <a:xfrm rot="18900000">
            <a:off x="6681240" y="3684600"/>
            <a:ext cx="356400" cy="356400"/>
          </a:xfrm>
          <a:custGeom>
            <a:avLst/>
            <a:gdLst>
              <a:gd name="textAreaLeft" fmla="*/ 0 w 356400"/>
              <a:gd name="textAreaRight" fmla="*/ 356760 w 356400"/>
              <a:gd name="textAreaTop" fmla="*/ 0 h 356400"/>
              <a:gd name="textAreaBottom" fmla="*/ 356760 h 356400"/>
            </a:gdLst>
            <a:ahLst/>
            <a:rect l="textAreaLeft" t="textAreaTop" r="textAreaRight" b="textAreaBottom"/>
            <a:pathLst>
              <a:path w="190309" h="190309">
                <a:moveTo>
                  <a:pt x="0" y="0"/>
                </a:moveTo>
                <a:lnTo>
                  <a:pt x="190309" y="0"/>
                </a:lnTo>
                <a:lnTo>
                  <a:pt x="190309" y="190310"/>
                </a:lnTo>
                <a:lnTo>
                  <a:pt x="0" y="190310"/>
                </a:lnTo>
                <a:close/>
              </a:path>
            </a:pathLst>
          </a:custGeom>
          <a:noFill/>
          <a:ln w="38100">
            <a:solidFill>
              <a:srgbClr val="19191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44" name="Google Shape;932;p46"/>
          <p:cNvGrpSpPr/>
          <p:nvPr/>
        </p:nvGrpSpPr>
        <p:grpSpPr>
          <a:xfrm>
            <a:off x="8424000" y="3610440"/>
            <a:ext cx="1692720" cy="1251720"/>
            <a:chOff x="8424000" y="3610440"/>
            <a:chExt cx="1692720" cy="1251720"/>
          </a:xfrm>
        </p:grpSpPr>
        <p:sp>
          <p:nvSpPr>
            <p:cNvPr id="845" name="Google Shape;933;p46"/>
            <p:cNvSpPr/>
            <p:nvPr/>
          </p:nvSpPr>
          <p:spPr>
            <a:xfrm>
              <a:off x="8865000" y="3610440"/>
              <a:ext cx="1251720" cy="1251720"/>
            </a:xfrm>
            <a:custGeom>
              <a:avLst/>
              <a:gdLst>
                <a:gd name="textAreaLeft" fmla="*/ 0 w 1251720"/>
                <a:gd name="textAreaRight" fmla="*/ 1252080 w 1251720"/>
                <a:gd name="textAreaTop" fmla="*/ 0 h 1251720"/>
                <a:gd name="textAreaBottom" fmla="*/ 1252080 h 1251720"/>
              </a:gdLst>
              <a:ahLst/>
              <a:rect l="textAreaLeft" t="textAreaTop" r="textAreaRight" b="textAreaBottom"/>
              <a:pathLst>
                <a:path w="668655" h="668655">
                  <a:moveTo>
                    <a:pt x="0" y="0"/>
                  </a:moveTo>
                  <a:lnTo>
                    <a:pt x="668655" y="0"/>
                  </a:lnTo>
                  <a:lnTo>
                    <a:pt x="668655" y="668655"/>
                  </a:lnTo>
                  <a:lnTo>
                    <a:pt x="0" y="668655"/>
                  </a:ln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6" name="Google Shape;934;p46"/>
            <p:cNvSpPr/>
            <p:nvPr/>
          </p:nvSpPr>
          <p:spPr>
            <a:xfrm>
              <a:off x="8424000" y="3964680"/>
              <a:ext cx="614880" cy="614880"/>
            </a:xfrm>
            <a:custGeom>
              <a:avLst/>
              <a:gdLst>
                <a:gd name="textAreaLeft" fmla="*/ 0 w 614880"/>
                <a:gd name="textAreaRight" fmla="*/ 615240 w 614880"/>
                <a:gd name="textAreaTop" fmla="*/ 0 h 614880"/>
                <a:gd name="textAreaBottom" fmla="*/ 615240 h 614880"/>
              </a:gdLst>
              <a:ahLst/>
              <a:rect l="textAreaLeft" t="textAreaTop" r="textAreaRight" b="textAreaBottom"/>
              <a:pathLst>
                <a:path w="328612" h="328612">
                  <a:moveTo>
                    <a:pt x="328613" y="164306"/>
                  </a:moveTo>
                  <a:cubicBezTo>
                    <a:pt x="328613" y="255079"/>
                    <a:pt x="255079" y="328613"/>
                    <a:pt x="164306" y="328613"/>
                  </a:cubicBezTo>
                  <a:cubicBezTo>
                    <a:pt x="73533" y="328613"/>
                    <a:pt x="0" y="255079"/>
                    <a:pt x="0" y="164306"/>
                  </a:cubicBezTo>
                  <a:cubicBezTo>
                    <a:pt x="0" y="73533"/>
                    <a:pt x="73533" y="0"/>
                    <a:pt x="164306" y="0"/>
                  </a:cubicBezTo>
                  <a:cubicBezTo>
                    <a:pt x="255079" y="0"/>
                    <a:pt x="328613" y="73533"/>
                    <a:pt x="328613" y="16430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47" name="Google Shape;935;p46"/>
          <p:cNvGrpSpPr/>
          <p:nvPr/>
        </p:nvGrpSpPr>
        <p:grpSpPr>
          <a:xfrm>
            <a:off x="4123800" y="2117160"/>
            <a:ext cx="1377360" cy="1193040"/>
            <a:chOff x="4123800" y="2117160"/>
            <a:chExt cx="1377360" cy="1193040"/>
          </a:xfrm>
        </p:grpSpPr>
        <p:sp>
          <p:nvSpPr>
            <p:cNvPr id="848" name="Google Shape;936;p46"/>
            <p:cNvSpPr/>
            <p:nvPr/>
          </p:nvSpPr>
          <p:spPr>
            <a:xfrm>
              <a:off x="4123800" y="2117160"/>
              <a:ext cx="1377360" cy="1193040"/>
            </a:xfrm>
            <a:custGeom>
              <a:avLst/>
              <a:gdLst>
                <a:gd name="textAreaLeft" fmla="*/ 0 w 1377360"/>
                <a:gd name="textAreaRight" fmla="*/ 1377720 w 1377360"/>
                <a:gd name="textAreaTop" fmla="*/ 0 h 1193040"/>
                <a:gd name="textAreaBottom" fmla="*/ 1193400 h 1193040"/>
              </a:gdLst>
              <a:ahLst/>
              <a:rect l="textAreaLeft" t="textAreaTop" r="textAreaRight" b="textAreaBottom"/>
              <a:pathLst>
                <a:path w="305180" h="264318">
                  <a:moveTo>
                    <a:pt x="0" y="264319"/>
                  </a:moveTo>
                  <a:lnTo>
                    <a:pt x="152590" y="0"/>
                  </a:lnTo>
                  <a:lnTo>
                    <a:pt x="305181" y="264319"/>
                  </a:lnTo>
                  <a:lnTo>
                    <a:pt x="0" y="26431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49" name="Google Shape;937;p46"/>
            <p:cNvSpPr/>
            <p:nvPr/>
          </p:nvSpPr>
          <p:spPr>
            <a:xfrm>
              <a:off x="5033520" y="2528280"/>
              <a:ext cx="267480" cy="267120"/>
            </a:xfrm>
            <a:custGeom>
              <a:avLst/>
              <a:gdLst>
                <a:gd name="textAreaLeft" fmla="*/ 0 w 267480"/>
                <a:gd name="textAreaRight" fmla="*/ 267840 w 267480"/>
                <a:gd name="textAreaTop" fmla="*/ 0 h 267120"/>
                <a:gd name="textAreaBottom" fmla="*/ 267480 h 267120"/>
              </a:gdLst>
              <a:ahLst/>
              <a:rect l="textAreaLeft" t="textAreaTop" r="textAreaRight" b="textAreaBottom"/>
              <a:pathLst>
                <a:path w="142993" h="142875">
                  <a:moveTo>
                    <a:pt x="71497" y="142875"/>
                  </a:moveTo>
                  <a:cubicBezTo>
                    <a:pt x="108835" y="142875"/>
                    <a:pt x="144649" y="110014"/>
                    <a:pt x="142934" y="71438"/>
                  </a:cubicBezTo>
                  <a:cubicBezTo>
                    <a:pt x="141220" y="32861"/>
                    <a:pt x="111502" y="0"/>
                    <a:pt x="71497" y="0"/>
                  </a:cubicBezTo>
                  <a:cubicBezTo>
                    <a:pt x="34159" y="0"/>
                    <a:pt x="-1655" y="32861"/>
                    <a:pt x="59" y="71438"/>
                  </a:cubicBezTo>
                  <a:cubicBezTo>
                    <a:pt x="1774" y="110014"/>
                    <a:pt x="31492" y="142875"/>
                    <a:pt x="71497" y="142875"/>
                  </a:cubicBezTo>
                  <a:lnTo>
                    <a:pt x="71497" y="1428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50" name="Google Shape;938;p46"/>
          <p:cNvGrpSpPr/>
          <p:nvPr/>
        </p:nvGrpSpPr>
        <p:grpSpPr>
          <a:xfrm>
            <a:off x="255240" y="3219840"/>
            <a:ext cx="2266920" cy="1392840"/>
            <a:chOff x="255240" y="3219840"/>
            <a:chExt cx="2266920" cy="1392840"/>
          </a:xfrm>
        </p:grpSpPr>
        <p:sp>
          <p:nvSpPr>
            <p:cNvPr id="851" name="Google Shape;939;p46"/>
            <p:cNvSpPr/>
            <p:nvPr/>
          </p:nvSpPr>
          <p:spPr>
            <a:xfrm>
              <a:off x="803880" y="3219840"/>
              <a:ext cx="1392840" cy="1392840"/>
            </a:xfrm>
            <a:custGeom>
              <a:avLst/>
              <a:gdLst>
                <a:gd name="textAreaLeft" fmla="*/ 0 w 1392840"/>
                <a:gd name="textAreaRight" fmla="*/ 1393200 w 1392840"/>
                <a:gd name="textAreaTop" fmla="*/ 0 h 1392840"/>
                <a:gd name="textAreaBottom" fmla="*/ 1393200 h 1392840"/>
              </a:gdLst>
              <a:ahLst/>
              <a:rect l="textAreaLeft" t="textAreaTop" r="textAreaRight" b="textAreaBottom"/>
              <a:pathLst>
                <a:path w="857249" h="857250">
                  <a:moveTo>
                    <a:pt x="0" y="0"/>
                  </a:moveTo>
                  <a:lnTo>
                    <a:pt x="857250" y="0"/>
                  </a:lnTo>
                  <a:lnTo>
                    <a:pt x="857250" y="8572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2" name="Google Shape;940;p46"/>
            <p:cNvSpPr/>
            <p:nvPr/>
          </p:nvSpPr>
          <p:spPr>
            <a:xfrm>
              <a:off x="255240" y="3516480"/>
              <a:ext cx="851040" cy="851040"/>
            </a:xfrm>
            <a:custGeom>
              <a:avLst/>
              <a:gdLst>
                <a:gd name="textAreaLeft" fmla="*/ 0 w 851040"/>
                <a:gd name="textAreaRight" fmla="*/ 851400 w 851040"/>
                <a:gd name="textAreaTop" fmla="*/ 0 h 851040"/>
                <a:gd name="textAreaBottom" fmla="*/ 851400 h 851040"/>
              </a:gdLst>
              <a:ahLst/>
              <a:rect l="textAreaLeft" t="textAreaTop" r="textAreaRight" b="textAreaBottom"/>
              <a:pathLst>
                <a:path w="523874" h="523875">
                  <a:moveTo>
                    <a:pt x="523875" y="261937"/>
                  </a:moveTo>
                  <a:cubicBezTo>
                    <a:pt x="523875" y="406602"/>
                    <a:pt x="406602" y="523875"/>
                    <a:pt x="261937" y="523875"/>
                  </a:cubicBezTo>
                  <a:cubicBezTo>
                    <a:pt x="117273" y="523875"/>
                    <a:pt x="0" y="406602"/>
                    <a:pt x="0" y="261937"/>
                  </a:cubicBezTo>
                  <a:cubicBezTo>
                    <a:pt x="0" y="117273"/>
                    <a:pt x="117273" y="0"/>
                    <a:pt x="261937" y="0"/>
                  </a:cubicBezTo>
                  <a:cubicBezTo>
                    <a:pt x="406602" y="0"/>
                    <a:pt x="523875" y="117273"/>
                    <a:pt x="523875" y="26193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3" name="Google Shape;941;p46"/>
            <p:cNvSpPr/>
            <p:nvPr/>
          </p:nvSpPr>
          <p:spPr>
            <a:xfrm>
              <a:off x="1898280" y="3586320"/>
              <a:ext cx="623880" cy="266760"/>
            </a:xfrm>
            <a:custGeom>
              <a:avLst/>
              <a:gdLst>
                <a:gd name="textAreaLeft" fmla="*/ 0 w 623880"/>
                <a:gd name="textAreaRight" fmla="*/ 624240 w 623880"/>
                <a:gd name="textAreaTop" fmla="*/ 0 h 266760"/>
                <a:gd name="textAreaBottom" fmla="*/ 267120 h 266760"/>
              </a:gdLst>
              <a:ahLst/>
              <a:rect l="textAreaLeft" t="textAreaTop" r="textAreaRight" b="textAreaBottom"/>
              <a:pathLst>
                <a:path w="384047" h="164306">
                  <a:moveTo>
                    <a:pt x="0" y="0"/>
                  </a:moveTo>
                  <a:lnTo>
                    <a:pt x="384048" y="0"/>
                  </a:lnTo>
                  <a:lnTo>
                    <a:pt x="384048" y="164306"/>
                  </a:lnTo>
                  <a:lnTo>
                    <a:pt x="0" y="164306"/>
                  </a:ln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54" name="Google Shape;942;p46"/>
          <p:cNvGrpSpPr/>
          <p:nvPr/>
        </p:nvGrpSpPr>
        <p:grpSpPr>
          <a:xfrm>
            <a:off x="2957400" y="2841120"/>
            <a:ext cx="203040" cy="203040"/>
            <a:chOff x="2957400" y="2841120"/>
            <a:chExt cx="203040" cy="203040"/>
          </a:xfrm>
        </p:grpSpPr>
        <p:sp>
          <p:nvSpPr>
            <p:cNvPr id="855" name="Google Shape;943;p46"/>
            <p:cNvSpPr/>
            <p:nvPr/>
          </p:nvSpPr>
          <p:spPr>
            <a:xfrm>
              <a:off x="2957400" y="2841120"/>
              <a:ext cx="202680" cy="203040"/>
            </a:xfrm>
            <a:custGeom>
              <a:avLst/>
              <a:gdLst>
                <a:gd name="textAreaLeft" fmla="*/ 0 w 202680"/>
                <a:gd name="textAreaRight" fmla="*/ 203040 w 202680"/>
                <a:gd name="textAreaTop" fmla="*/ 0 h 203040"/>
                <a:gd name="textAreaBottom" fmla="*/ 203400 h 203040"/>
              </a:gdLst>
              <a:ahLst/>
              <a:rect l="textAreaLeft" t="textAreaTop" r="textAreaRight" b="textAreaBottom"/>
              <a:pathLst>
                <a:path w="108399" h="108612">
                  <a:moveTo>
                    <a:pt x="4717" y="28350"/>
                  </a:moveTo>
                  <a:cubicBezTo>
                    <a:pt x="29863" y="53496"/>
                    <a:pt x="55009" y="78642"/>
                    <a:pt x="80155" y="103788"/>
                  </a:cubicBezTo>
                  <a:cubicBezTo>
                    <a:pt x="86346" y="109980"/>
                    <a:pt x="97681" y="110456"/>
                    <a:pt x="103682" y="103788"/>
                  </a:cubicBezTo>
                  <a:cubicBezTo>
                    <a:pt x="109683" y="97121"/>
                    <a:pt x="110254" y="86834"/>
                    <a:pt x="103682" y="80262"/>
                  </a:cubicBezTo>
                  <a:cubicBezTo>
                    <a:pt x="78536" y="55116"/>
                    <a:pt x="53390" y="29970"/>
                    <a:pt x="28244" y="4824"/>
                  </a:cubicBezTo>
                  <a:cubicBezTo>
                    <a:pt x="22052" y="-1367"/>
                    <a:pt x="10718" y="-1844"/>
                    <a:pt x="4717" y="4824"/>
                  </a:cubicBezTo>
                  <a:cubicBezTo>
                    <a:pt x="-1283" y="11491"/>
                    <a:pt x="-1855" y="21778"/>
                    <a:pt x="4717" y="28350"/>
                  </a:cubicBezTo>
                  <a:lnTo>
                    <a:pt x="4717" y="2835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6" name="Google Shape;944;p46"/>
            <p:cNvSpPr/>
            <p:nvPr/>
          </p:nvSpPr>
          <p:spPr>
            <a:xfrm>
              <a:off x="2957400" y="2841120"/>
              <a:ext cx="203040" cy="202680"/>
            </a:xfrm>
            <a:custGeom>
              <a:avLst/>
              <a:gdLst>
                <a:gd name="textAreaLeft" fmla="*/ 0 w 203040"/>
                <a:gd name="textAreaRight" fmla="*/ 203400 w 203040"/>
                <a:gd name="textAreaTop" fmla="*/ 0 h 202680"/>
                <a:gd name="textAreaBottom" fmla="*/ 203040 h 202680"/>
              </a:gdLst>
              <a:ahLst/>
              <a:rect l="textAreaLeft" t="textAreaTop" r="textAreaRight" b="textAreaBottom"/>
              <a:pathLst>
                <a:path w="108612" h="108399">
                  <a:moveTo>
                    <a:pt x="28350" y="103682"/>
                  </a:moveTo>
                  <a:cubicBezTo>
                    <a:pt x="53497" y="78536"/>
                    <a:pt x="78642" y="53390"/>
                    <a:pt x="103788" y="28244"/>
                  </a:cubicBezTo>
                  <a:cubicBezTo>
                    <a:pt x="109980" y="22053"/>
                    <a:pt x="110456" y="10718"/>
                    <a:pt x="103788" y="4717"/>
                  </a:cubicBezTo>
                  <a:cubicBezTo>
                    <a:pt x="97121" y="-1283"/>
                    <a:pt x="86834" y="-1855"/>
                    <a:pt x="80262" y="4717"/>
                  </a:cubicBezTo>
                  <a:cubicBezTo>
                    <a:pt x="55116" y="29863"/>
                    <a:pt x="29970" y="55009"/>
                    <a:pt x="4823" y="80155"/>
                  </a:cubicBezTo>
                  <a:cubicBezTo>
                    <a:pt x="-1368" y="86347"/>
                    <a:pt x="-1844" y="97681"/>
                    <a:pt x="4823" y="103682"/>
                  </a:cubicBezTo>
                  <a:cubicBezTo>
                    <a:pt x="11491" y="109683"/>
                    <a:pt x="21778" y="110254"/>
                    <a:pt x="28350" y="103682"/>
                  </a:cubicBezTo>
                  <a:lnTo>
                    <a:pt x="28350" y="10368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857" name="Google Shape;945;p46"/>
          <p:cNvGrpSpPr/>
          <p:nvPr/>
        </p:nvGrpSpPr>
        <p:grpSpPr>
          <a:xfrm>
            <a:off x="5398200" y="4229280"/>
            <a:ext cx="374400" cy="374400"/>
            <a:chOff x="5398200" y="4229280"/>
            <a:chExt cx="374400" cy="374400"/>
          </a:xfrm>
        </p:grpSpPr>
        <p:sp>
          <p:nvSpPr>
            <p:cNvPr id="858" name="Google Shape;946;p46"/>
            <p:cNvSpPr/>
            <p:nvPr/>
          </p:nvSpPr>
          <p:spPr>
            <a:xfrm>
              <a:off x="5541120" y="4229280"/>
              <a:ext cx="88920" cy="374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74400"/>
                <a:gd name="textAreaBottom" fmla="*/ 374760 h 374400"/>
              </a:gdLst>
              <a:ahLst/>
              <a:rect l="textAreaLeft" t="textAreaTop" r="textAreaRight" b="textAreaBottom"/>
              <a:pathLst>
                <a:path w="47625" h="200064">
                  <a:moveTo>
                    <a:pt x="0" y="23832"/>
                  </a:moveTo>
                  <a:lnTo>
                    <a:pt x="0" y="176232"/>
                  </a:lnTo>
                  <a:cubicBezTo>
                    <a:pt x="0" y="188710"/>
                    <a:pt x="10954" y="200616"/>
                    <a:pt x="23813" y="200045"/>
                  </a:cubicBezTo>
                  <a:cubicBezTo>
                    <a:pt x="36671" y="199473"/>
                    <a:pt x="47625" y="189567"/>
                    <a:pt x="47625" y="176232"/>
                  </a:cubicBezTo>
                  <a:lnTo>
                    <a:pt x="47625" y="23832"/>
                  </a:lnTo>
                  <a:cubicBezTo>
                    <a:pt x="47625" y="11355"/>
                    <a:pt x="36671" y="-552"/>
                    <a:pt x="23813" y="20"/>
                  </a:cubicBezTo>
                  <a:cubicBezTo>
                    <a:pt x="10954" y="591"/>
                    <a:pt x="0" y="10497"/>
                    <a:pt x="0" y="23832"/>
                  </a:cubicBezTo>
                  <a:lnTo>
                    <a:pt x="0" y="23832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59" name="Google Shape;947;p46"/>
            <p:cNvSpPr/>
            <p:nvPr/>
          </p:nvSpPr>
          <p:spPr>
            <a:xfrm>
              <a:off x="5398200" y="4371840"/>
              <a:ext cx="374400" cy="88920"/>
            </a:xfrm>
            <a:custGeom>
              <a:avLst/>
              <a:gdLst>
                <a:gd name="textAreaLeft" fmla="*/ 0 w 374400"/>
                <a:gd name="textAreaRight" fmla="*/ 374760 w 374400"/>
                <a:gd name="textAreaTop" fmla="*/ 0 h 88920"/>
                <a:gd name="textAreaBottom" fmla="*/ 89280 h 88920"/>
              </a:gdLst>
              <a:ahLst/>
              <a:rect l="textAreaLeft" t="textAreaTop" r="textAreaRight" b="textAreaBottom"/>
              <a:pathLst>
                <a:path w="200064" h="47625">
                  <a:moveTo>
                    <a:pt x="23832" y="47625"/>
                  </a:moveTo>
                  <a:lnTo>
                    <a:pt x="176232" y="47625"/>
                  </a:lnTo>
                  <a:cubicBezTo>
                    <a:pt x="188710" y="47625"/>
                    <a:pt x="200616" y="36671"/>
                    <a:pt x="200045" y="23813"/>
                  </a:cubicBezTo>
                  <a:cubicBezTo>
                    <a:pt x="199473" y="10954"/>
                    <a:pt x="189568" y="0"/>
                    <a:pt x="176232" y="0"/>
                  </a:cubicBezTo>
                  <a:lnTo>
                    <a:pt x="23832" y="0"/>
                  </a:lnTo>
                  <a:cubicBezTo>
                    <a:pt x="11355" y="0"/>
                    <a:pt x="-552" y="10954"/>
                    <a:pt x="20" y="23813"/>
                  </a:cubicBezTo>
                  <a:cubicBezTo>
                    <a:pt x="591" y="36671"/>
                    <a:pt x="10497" y="47625"/>
                    <a:pt x="23832" y="47625"/>
                  </a:cubicBezTo>
                  <a:lnTo>
                    <a:pt x="23832" y="4762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4640" bIns="44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860" name="Google Shape;948;p46"/>
          <p:cNvSpPr/>
          <p:nvPr/>
        </p:nvSpPr>
        <p:spPr>
          <a:xfrm>
            <a:off x="8024760" y="4271040"/>
            <a:ext cx="85680" cy="88920"/>
          </a:xfrm>
          <a:custGeom>
            <a:avLst/>
            <a:gdLst>
              <a:gd name="textAreaLeft" fmla="*/ 0 w 85680"/>
              <a:gd name="textAreaRight" fmla="*/ 86040 w 85680"/>
              <a:gd name="textAreaTop" fmla="*/ 0 h 88920"/>
              <a:gd name="textAreaBottom" fmla="*/ 89280 h 88920"/>
            </a:gdLst>
            <a:ahLst/>
            <a:rect l="textAreaLeft" t="textAreaTop" r="textAreaRight" b="textAreaBottom"/>
            <a:pathLst>
              <a:path w="46005" h="47625">
                <a:moveTo>
                  <a:pt x="23003" y="47625"/>
                </a:moveTo>
                <a:cubicBezTo>
                  <a:pt x="53673" y="47625"/>
                  <a:pt x="53673" y="0"/>
                  <a:pt x="23003" y="0"/>
                </a:cubicBezTo>
                <a:cubicBezTo>
                  <a:pt x="-7668" y="0"/>
                  <a:pt x="-7668" y="47625"/>
                  <a:pt x="23003" y="47625"/>
                </a:cubicBezTo>
                <a:lnTo>
                  <a:pt x="23003" y="47625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4640" bIns="44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Calibri"/>
              <a:ea typeface="Calibri"/>
            </a:endParaRPr>
          </a:p>
        </p:txBody>
      </p:sp>
      <p:grpSp>
        <p:nvGrpSpPr>
          <p:cNvPr id="861" name="Google Shape;949;p46"/>
          <p:cNvGrpSpPr/>
          <p:nvPr/>
        </p:nvGrpSpPr>
        <p:grpSpPr>
          <a:xfrm>
            <a:off x="2572200" y="4052160"/>
            <a:ext cx="1615320" cy="1103040"/>
            <a:chOff x="2572200" y="4052160"/>
            <a:chExt cx="1615320" cy="1103040"/>
          </a:xfrm>
        </p:grpSpPr>
        <p:sp>
          <p:nvSpPr>
            <p:cNvPr id="862" name="Google Shape;950;p46"/>
            <p:cNvSpPr/>
            <p:nvPr/>
          </p:nvSpPr>
          <p:spPr>
            <a:xfrm>
              <a:off x="3344040" y="40521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3" name="Google Shape;951;p46"/>
            <p:cNvSpPr/>
            <p:nvPr/>
          </p:nvSpPr>
          <p:spPr>
            <a:xfrm>
              <a:off x="3344040" y="42235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4" name="Google Shape;952;p46"/>
            <p:cNvSpPr/>
            <p:nvPr/>
          </p:nvSpPr>
          <p:spPr>
            <a:xfrm>
              <a:off x="3344040" y="43952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5" name="Google Shape;953;p46"/>
            <p:cNvSpPr/>
            <p:nvPr/>
          </p:nvSpPr>
          <p:spPr>
            <a:xfrm>
              <a:off x="334404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6" name="Google Shape;954;p46"/>
            <p:cNvSpPr/>
            <p:nvPr/>
          </p:nvSpPr>
          <p:spPr>
            <a:xfrm>
              <a:off x="334404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7" name="Google Shape;955;p46"/>
            <p:cNvSpPr/>
            <p:nvPr/>
          </p:nvSpPr>
          <p:spPr>
            <a:xfrm>
              <a:off x="334404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8" name="Google Shape;956;p46"/>
            <p:cNvSpPr/>
            <p:nvPr/>
          </p:nvSpPr>
          <p:spPr>
            <a:xfrm>
              <a:off x="33440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69" name="Google Shape;957;p46"/>
            <p:cNvSpPr/>
            <p:nvPr/>
          </p:nvSpPr>
          <p:spPr>
            <a:xfrm>
              <a:off x="3215520" y="42235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0" name="Google Shape;958;p46"/>
            <p:cNvSpPr/>
            <p:nvPr/>
          </p:nvSpPr>
          <p:spPr>
            <a:xfrm>
              <a:off x="3215520" y="43952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1" name="Google Shape;959;p46"/>
            <p:cNvSpPr/>
            <p:nvPr/>
          </p:nvSpPr>
          <p:spPr>
            <a:xfrm>
              <a:off x="321552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2" name="Google Shape;960;p46"/>
            <p:cNvSpPr/>
            <p:nvPr/>
          </p:nvSpPr>
          <p:spPr>
            <a:xfrm>
              <a:off x="321552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3" name="Google Shape;961;p46"/>
            <p:cNvSpPr/>
            <p:nvPr/>
          </p:nvSpPr>
          <p:spPr>
            <a:xfrm>
              <a:off x="321552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4" name="Google Shape;962;p46"/>
            <p:cNvSpPr/>
            <p:nvPr/>
          </p:nvSpPr>
          <p:spPr>
            <a:xfrm>
              <a:off x="321552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5" name="Google Shape;963;p46"/>
            <p:cNvSpPr/>
            <p:nvPr/>
          </p:nvSpPr>
          <p:spPr>
            <a:xfrm>
              <a:off x="3472920" y="42235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6" name="Google Shape;964;p46"/>
            <p:cNvSpPr/>
            <p:nvPr/>
          </p:nvSpPr>
          <p:spPr>
            <a:xfrm>
              <a:off x="3472920" y="43952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7" name="Google Shape;965;p46"/>
            <p:cNvSpPr/>
            <p:nvPr/>
          </p:nvSpPr>
          <p:spPr>
            <a:xfrm>
              <a:off x="347292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8" name="Google Shape;966;p46"/>
            <p:cNvSpPr/>
            <p:nvPr/>
          </p:nvSpPr>
          <p:spPr>
            <a:xfrm>
              <a:off x="347292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79" name="Google Shape;967;p46"/>
            <p:cNvSpPr/>
            <p:nvPr/>
          </p:nvSpPr>
          <p:spPr>
            <a:xfrm>
              <a:off x="347292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0" name="Google Shape;968;p46"/>
            <p:cNvSpPr/>
            <p:nvPr/>
          </p:nvSpPr>
          <p:spPr>
            <a:xfrm>
              <a:off x="347292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1" name="Google Shape;969;p46"/>
            <p:cNvSpPr/>
            <p:nvPr/>
          </p:nvSpPr>
          <p:spPr>
            <a:xfrm>
              <a:off x="3086640" y="43952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2" name="Google Shape;970;p46"/>
            <p:cNvSpPr/>
            <p:nvPr/>
          </p:nvSpPr>
          <p:spPr>
            <a:xfrm>
              <a:off x="308664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3" name="Google Shape;971;p46"/>
            <p:cNvSpPr/>
            <p:nvPr/>
          </p:nvSpPr>
          <p:spPr>
            <a:xfrm>
              <a:off x="308664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4" name="Google Shape;972;p46"/>
            <p:cNvSpPr/>
            <p:nvPr/>
          </p:nvSpPr>
          <p:spPr>
            <a:xfrm>
              <a:off x="308664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5" name="Google Shape;973;p46"/>
            <p:cNvSpPr/>
            <p:nvPr/>
          </p:nvSpPr>
          <p:spPr>
            <a:xfrm>
              <a:off x="30866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6" name="Google Shape;974;p46"/>
            <p:cNvSpPr/>
            <p:nvPr/>
          </p:nvSpPr>
          <p:spPr>
            <a:xfrm>
              <a:off x="295812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7" name="Google Shape;975;p46"/>
            <p:cNvSpPr/>
            <p:nvPr/>
          </p:nvSpPr>
          <p:spPr>
            <a:xfrm>
              <a:off x="282924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8" name="Google Shape;976;p46"/>
            <p:cNvSpPr/>
            <p:nvPr/>
          </p:nvSpPr>
          <p:spPr>
            <a:xfrm>
              <a:off x="282924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89" name="Google Shape;977;p46"/>
            <p:cNvSpPr/>
            <p:nvPr/>
          </p:nvSpPr>
          <p:spPr>
            <a:xfrm>
              <a:off x="28292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0" name="Google Shape;978;p46"/>
            <p:cNvSpPr/>
            <p:nvPr/>
          </p:nvSpPr>
          <p:spPr>
            <a:xfrm>
              <a:off x="270072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1" name="Google Shape;979;p46"/>
            <p:cNvSpPr/>
            <p:nvPr/>
          </p:nvSpPr>
          <p:spPr>
            <a:xfrm>
              <a:off x="270072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2" name="Google Shape;980;p46"/>
            <p:cNvSpPr/>
            <p:nvPr/>
          </p:nvSpPr>
          <p:spPr>
            <a:xfrm>
              <a:off x="257220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3" name="Google Shape;981;p46"/>
            <p:cNvSpPr/>
            <p:nvPr/>
          </p:nvSpPr>
          <p:spPr>
            <a:xfrm>
              <a:off x="295812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4" name="Google Shape;982;p46"/>
            <p:cNvSpPr/>
            <p:nvPr/>
          </p:nvSpPr>
          <p:spPr>
            <a:xfrm>
              <a:off x="295812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5" name="Google Shape;983;p46"/>
            <p:cNvSpPr/>
            <p:nvPr/>
          </p:nvSpPr>
          <p:spPr>
            <a:xfrm>
              <a:off x="295812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6" name="Google Shape;984;p46"/>
            <p:cNvSpPr/>
            <p:nvPr/>
          </p:nvSpPr>
          <p:spPr>
            <a:xfrm>
              <a:off x="3601440" y="43952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7" name="Google Shape;985;p46"/>
            <p:cNvSpPr/>
            <p:nvPr/>
          </p:nvSpPr>
          <p:spPr>
            <a:xfrm>
              <a:off x="360144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8" name="Google Shape;986;p46"/>
            <p:cNvSpPr/>
            <p:nvPr/>
          </p:nvSpPr>
          <p:spPr>
            <a:xfrm>
              <a:off x="360144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899" name="Google Shape;987;p46"/>
            <p:cNvSpPr/>
            <p:nvPr/>
          </p:nvSpPr>
          <p:spPr>
            <a:xfrm>
              <a:off x="360144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0" name="Google Shape;988;p46"/>
            <p:cNvSpPr/>
            <p:nvPr/>
          </p:nvSpPr>
          <p:spPr>
            <a:xfrm>
              <a:off x="36014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1" name="Google Shape;989;p46"/>
            <p:cNvSpPr/>
            <p:nvPr/>
          </p:nvSpPr>
          <p:spPr>
            <a:xfrm>
              <a:off x="3729960" y="456696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2" name="Google Shape;990;p46"/>
            <p:cNvSpPr/>
            <p:nvPr/>
          </p:nvSpPr>
          <p:spPr>
            <a:xfrm>
              <a:off x="372996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3" name="Google Shape;991;p46"/>
            <p:cNvSpPr/>
            <p:nvPr/>
          </p:nvSpPr>
          <p:spPr>
            <a:xfrm>
              <a:off x="372996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4" name="Google Shape;992;p46"/>
            <p:cNvSpPr/>
            <p:nvPr/>
          </p:nvSpPr>
          <p:spPr>
            <a:xfrm>
              <a:off x="372996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5" name="Google Shape;993;p46"/>
            <p:cNvSpPr/>
            <p:nvPr/>
          </p:nvSpPr>
          <p:spPr>
            <a:xfrm>
              <a:off x="3858840" y="473832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6" name="Google Shape;994;p46"/>
            <p:cNvSpPr/>
            <p:nvPr/>
          </p:nvSpPr>
          <p:spPr>
            <a:xfrm>
              <a:off x="385884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7" name="Google Shape;995;p46"/>
            <p:cNvSpPr/>
            <p:nvPr/>
          </p:nvSpPr>
          <p:spPr>
            <a:xfrm>
              <a:off x="38588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8" name="Google Shape;996;p46"/>
            <p:cNvSpPr/>
            <p:nvPr/>
          </p:nvSpPr>
          <p:spPr>
            <a:xfrm>
              <a:off x="3987360" y="491004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09" name="Google Shape;997;p46"/>
            <p:cNvSpPr/>
            <p:nvPr/>
          </p:nvSpPr>
          <p:spPr>
            <a:xfrm>
              <a:off x="398736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0" name="Google Shape;998;p46"/>
            <p:cNvSpPr/>
            <p:nvPr/>
          </p:nvSpPr>
          <p:spPr>
            <a:xfrm>
              <a:off x="4116240" y="5081400"/>
              <a:ext cx="71280" cy="7380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3800"/>
                <a:gd name="textAreaBottom" fmla="*/ 74160 h 73800"/>
              </a:gdLst>
              <a:ahLst/>
              <a:rect l="textAreaLeft" t="textAreaTop" r="textAreaRight" b="textAreaBottom"/>
              <a:pathLst>
                <a:path w="53113" h="54959">
                  <a:moveTo>
                    <a:pt x="26575" y="54959"/>
                  </a:moveTo>
                  <a:cubicBezTo>
                    <a:pt x="61912" y="54959"/>
                    <a:pt x="62008" y="0"/>
                    <a:pt x="26575" y="0"/>
                  </a:cubicBezTo>
                  <a:cubicBezTo>
                    <a:pt x="-8858" y="0"/>
                    <a:pt x="-8858" y="54959"/>
                    <a:pt x="26575" y="54959"/>
                  </a:cubicBezTo>
                  <a:lnTo>
                    <a:pt x="26575" y="5495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7080" bIns="37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grpSp>
        <p:nvGrpSpPr>
          <p:cNvPr id="911" name="Google Shape;999;p46"/>
          <p:cNvGrpSpPr/>
          <p:nvPr/>
        </p:nvGrpSpPr>
        <p:grpSpPr>
          <a:xfrm>
            <a:off x="7478280" y="2004840"/>
            <a:ext cx="1904760" cy="1133640"/>
            <a:chOff x="7478280" y="2004840"/>
            <a:chExt cx="1904760" cy="1133640"/>
          </a:xfrm>
        </p:grpSpPr>
        <p:sp>
          <p:nvSpPr>
            <p:cNvPr id="912" name="Google Shape;1000;p46"/>
            <p:cNvSpPr/>
            <p:nvPr/>
          </p:nvSpPr>
          <p:spPr>
            <a:xfrm>
              <a:off x="7478280" y="200484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3" name="Google Shape;1001;p46"/>
            <p:cNvSpPr/>
            <p:nvPr/>
          </p:nvSpPr>
          <p:spPr>
            <a:xfrm>
              <a:off x="7478280" y="211032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4" name="Google Shape;1002;p46"/>
            <p:cNvSpPr/>
            <p:nvPr/>
          </p:nvSpPr>
          <p:spPr>
            <a:xfrm>
              <a:off x="7478280" y="221652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5" name="Google Shape;1003;p46"/>
            <p:cNvSpPr/>
            <p:nvPr/>
          </p:nvSpPr>
          <p:spPr>
            <a:xfrm>
              <a:off x="7478280" y="232200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6" name="Google Shape;1004;p46"/>
            <p:cNvSpPr/>
            <p:nvPr/>
          </p:nvSpPr>
          <p:spPr>
            <a:xfrm>
              <a:off x="7478280" y="242820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7" name="Google Shape;1005;p46"/>
            <p:cNvSpPr/>
            <p:nvPr/>
          </p:nvSpPr>
          <p:spPr>
            <a:xfrm>
              <a:off x="7478280" y="253368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8" name="Google Shape;1006;p46"/>
            <p:cNvSpPr/>
            <p:nvPr/>
          </p:nvSpPr>
          <p:spPr>
            <a:xfrm>
              <a:off x="7478280" y="263952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19" name="Google Shape;1007;p46"/>
            <p:cNvSpPr/>
            <p:nvPr/>
          </p:nvSpPr>
          <p:spPr>
            <a:xfrm>
              <a:off x="7478280" y="274536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20" name="Google Shape;1008;p46"/>
            <p:cNvSpPr/>
            <p:nvPr/>
          </p:nvSpPr>
          <p:spPr>
            <a:xfrm>
              <a:off x="7478280" y="285120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21" name="Google Shape;1009;p46"/>
            <p:cNvSpPr/>
            <p:nvPr/>
          </p:nvSpPr>
          <p:spPr>
            <a:xfrm>
              <a:off x="7478280" y="295704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922" name="Google Shape;1010;p46"/>
            <p:cNvSpPr/>
            <p:nvPr/>
          </p:nvSpPr>
          <p:spPr>
            <a:xfrm>
              <a:off x="7478280" y="3062880"/>
              <a:ext cx="1904760" cy="75600"/>
            </a:xfrm>
            <a:custGeom>
              <a:avLst/>
              <a:gdLst>
                <a:gd name="textAreaLeft" fmla="*/ 0 w 1904760"/>
                <a:gd name="textAreaRight" fmla="*/ 1905120 w 190476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904999" h="75914">
                  <a:moveTo>
                    <a:pt x="0" y="0"/>
                  </a:moveTo>
                  <a:cubicBezTo>
                    <a:pt x="95250" y="0"/>
                    <a:pt x="95250" y="75914"/>
                    <a:pt x="190500" y="75914"/>
                  </a:cubicBezTo>
                  <a:cubicBezTo>
                    <a:pt x="285750" y="75914"/>
                    <a:pt x="285750" y="0"/>
                    <a:pt x="381000" y="0"/>
                  </a:cubicBezTo>
                  <a:cubicBezTo>
                    <a:pt x="476250" y="0"/>
                    <a:pt x="476250" y="75914"/>
                    <a:pt x="571500" y="75914"/>
                  </a:cubicBezTo>
                  <a:cubicBezTo>
                    <a:pt x="666750" y="75914"/>
                    <a:pt x="666750" y="0"/>
                    <a:pt x="762000" y="0"/>
                  </a:cubicBezTo>
                  <a:cubicBezTo>
                    <a:pt x="857250" y="0"/>
                    <a:pt x="857250" y="75914"/>
                    <a:pt x="952500" y="75914"/>
                  </a:cubicBezTo>
                  <a:cubicBezTo>
                    <a:pt x="1047750" y="75914"/>
                    <a:pt x="1047750" y="0"/>
                    <a:pt x="1143000" y="0"/>
                  </a:cubicBezTo>
                  <a:cubicBezTo>
                    <a:pt x="1238250" y="0"/>
                    <a:pt x="1238250" y="75914"/>
                    <a:pt x="1333500" y="75914"/>
                  </a:cubicBezTo>
                  <a:cubicBezTo>
                    <a:pt x="1428750" y="75914"/>
                    <a:pt x="1428750" y="0"/>
                    <a:pt x="1524000" y="0"/>
                  </a:cubicBezTo>
                  <a:cubicBezTo>
                    <a:pt x="1619250" y="0"/>
                    <a:pt x="1619250" y="75914"/>
                    <a:pt x="1714500" y="75914"/>
                  </a:cubicBezTo>
                  <a:cubicBezTo>
                    <a:pt x="1809750" y="75914"/>
                    <a:pt x="1809750" y="0"/>
                    <a:pt x="1905000" y="0"/>
                  </a:cubicBezTo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37800" bIns="37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TABLES DE MATIERES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title"/>
          </p:nvPr>
        </p:nvSpPr>
        <p:spPr>
          <a:xfrm>
            <a:off x="144072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01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title"/>
          </p:nvPr>
        </p:nvSpPr>
        <p:spPr>
          <a:xfrm>
            <a:off x="144072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04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title"/>
          </p:nvPr>
        </p:nvSpPr>
        <p:spPr>
          <a:xfrm>
            <a:off x="410616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02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title"/>
          </p:nvPr>
        </p:nvSpPr>
        <p:spPr>
          <a:xfrm>
            <a:off x="410616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05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6"/>
          <p:cNvSpPr>
            <a:spLocks noGrp="1"/>
          </p:cNvSpPr>
          <p:nvPr>
            <p:ph type="title"/>
          </p:nvPr>
        </p:nvSpPr>
        <p:spPr>
          <a:xfrm>
            <a:off x="6763320" y="147312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03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7"/>
          <p:cNvSpPr>
            <a:spLocks noGrp="1"/>
          </p:cNvSpPr>
          <p:nvPr>
            <p:ph type="title"/>
          </p:nvPr>
        </p:nvSpPr>
        <p:spPr>
          <a:xfrm>
            <a:off x="6763320" y="2907360"/>
            <a:ext cx="93960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06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8"/>
          <p:cNvSpPr>
            <a:spLocks noGrp="1"/>
          </p:cNvSpPr>
          <p:nvPr>
            <p:ph type="subTitle"/>
          </p:nvPr>
        </p:nvSpPr>
        <p:spPr>
          <a:xfrm>
            <a:off x="720000" y="2122200"/>
            <a:ext cx="238104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Objectif &amp; Contexte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9"/>
          <p:cNvSpPr>
            <a:spLocks noGrp="1"/>
          </p:cNvSpPr>
          <p:nvPr>
            <p:ph type="subTitle"/>
          </p:nvPr>
        </p:nvSpPr>
        <p:spPr>
          <a:xfrm>
            <a:off x="3423240" y="2122200"/>
            <a:ext cx="230508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Fonctionnalités &amp; Règles de Gestion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10"/>
          <p:cNvSpPr>
            <a:spLocks noGrp="1"/>
          </p:cNvSpPr>
          <p:nvPr>
            <p:ph type="subTitle"/>
          </p:nvPr>
        </p:nvSpPr>
        <p:spPr>
          <a:xfrm>
            <a:off x="6042600" y="2122200"/>
            <a:ext cx="238104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Choix de Technologie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11"/>
          <p:cNvSpPr>
            <a:spLocks noGrp="1"/>
          </p:cNvSpPr>
          <p:nvPr>
            <p:ph type="subTitle"/>
          </p:nvPr>
        </p:nvSpPr>
        <p:spPr>
          <a:xfrm>
            <a:off x="720000" y="3556440"/>
            <a:ext cx="238104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Conception &amp; Planning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12"/>
          <p:cNvSpPr>
            <a:spLocks noGrp="1"/>
          </p:cNvSpPr>
          <p:nvPr>
            <p:ph type="subTitle"/>
          </p:nvPr>
        </p:nvSpPr>
        <p:spPr>
          <a:xfrm>
            <a:off x="3423240" y="3556440"/>
            <a:ext cx="230508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Coût du Projet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13"/>
          <p:cNvSpPr>
            <a:spLocks noGrp="1"/>
          </p:cNvSpPr>
          <p:nvPr>
            <p:ph type="subTitle"/>
          </p:nvPr>
        </p:nvSpPr>
        <p:spPr>
          <a:xfrm>
            <a:off x="6042600" y="3556440"/>
            <a:ext cx="2381040" cy="36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Inter"/>
              </a:rPr>
              <a:t>Démonstration du projet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94;p29"/>
          <p:cNvGrpSpPr/>
          <p:nvPr/>
        </p:nvGrpSpPr>
        <p:grpSpPr>
          <a:xfrm>
            <a:off x="6405840" y="1971720"/>
            <a:ext cx="2405520" cy="2556000"/>
            <a:chOff x="6405840" y="1971720"/>
            <a:chExt cx="2405520" cy="2556000"/>
          </a:xfrm>
        </p:grpSpPr>
        <p:sp>
          <p:nvSpPr>
            <p:cNvPr id="511" name="Google Shape;595;p29"/>
            <p:cNvSpPr/>
            <p:nvPr/>
          </p:nvSpPr>
          <p:spPr>
            <a:xfrm>
              <a:off x="6405840" y="197172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2" name="Google Shape;596;p29"/>
            <p:cNvSpPr/>
            <p:nvPr/>
          </p:nvSpPr>
          <p:spPr>
            <a:xfrm>
              <a:off x="6405840" y="227232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3" name="Google Shape;597;p29"/>
            <p:cNvSpPr/>
            <p:nvPr/>
          </p:nvSpPr>
          <p:spPr>
            <a:xfrm>
              <a:off x="6405840" y="25732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4" name="Google Shape;598;p29"/>
            <p:cNvSpPr/>
            <p:nvPr/>
          </p:nvSpPr>
          <p:spPr>
            <a:xfrm>
              <a:off x="6405840" y="28738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5" name="Google Shape;599;p29"/>
            <p:cNvSpPr/>
            <p:nvPr/>
          </p:nvSpPr>
          <p:spPr>
            <a:xfrm>
              <a:off x="6405840" y="31744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6" name="Google Shape;600;p29"/>
            <p:cNvSpPr/>
            <p:nvPr/>
          </p:nvSpPr>
          <p:spPr>
            <a:xfrm>
              <a:off x="6405840" y="34754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7" name="Google Shape;601;p29"/>
            <p:cNvSpPr/>
            <p:nvPr/>
          </p:nvSpPr>
          <p:spPr>
            <a:xfrm>
              <a:off x="6405840" y="37760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8" name="Google Shape;602;p29"/>
            <p:cNvSpPr/>
            <p:nvPr/>
          </p:nvSpPr>
          <p:spPr>
            <a:xfrm>
              <a:off x="6405840" y="40766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19" name="Google Shape;603;p29"/>
            <p:cNvSpPr/>
            <p:nvPr/>
          </p:nvSpPr>
          <p:spPr>
            <a:xfrm>
              <a:off x="6405840" y="437760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20" name="PlaceHolder 1"/>
          <p:cNvSpPr>
            <a:spLocks noGrp="1"/>
          </p:cNvSpPr>
          <p:nvPr>
            <p:ph type="subTitle"/>
          </p:nvPr>
        </p:nvSpPr>
        <p:spPr>
          <a:xfrm>
            <a:off x="713160" y="1636200"/>
            <a:ext cx="3746880" cy="177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Notre application se spécialise dans la vente en ligne de fruits séchés et de fruits confits, mettant l'accent sur une expérience client optimale.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title"/>
          </p:nvPr>
        </p:nvSpPr>
        <p:spPr>
          <a:xfrm>
            <a:off x="713160" y="1063440"/>
            <a:ext cx="3746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INTRODUCTION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2" name="Espace réservé pour une image  6" descr=""/>
          <p:cNvPicPr/>
          <p:nvPr/>
        </p:nvPicPr>
        <p:blipFill>
          <a:blip r:embed="rId1"/>
          <a:srcRect l="15792" t="0" r="15792" b="0"/>
          <a:stretch/>
        </p:blipFill>
        <p:spPr>
          <a:xfrm>
            <a:off x="5643720" y="1168200"/>
            <a:ext cx="2786760" cy="2806920"/>
          </a:xfrm>
          <a:prstGeom prst="rect">
            <a:avLst/>
          </a:prstGeom>
          <a:ln w="0">
            <a:noFill/>
          </a:ln>
        </p:spPr>
      </p:pic>
      <p:grpSp>
        <p:nvGrpSpPr>
          <p:cNvPr id="523" name="Google Shape;607;p29"/>
          <p:cNvGrpSpPr/>
          <p:nvPr/>
        </p:nvGrpSpPr>
        <p:grpSpPr>
          <a:xfrm>
            <a:off x="4513680" y="-768600"/>
            <a:ext cx="1834560" cy="2305440"/>
            <a:chOff x="4513680" y="-768600"/>
            <a:chExt cx="1834560" cy="2305440"/>
          </a:xfrm>
        </p:grpSpPr>
        <p:sp>
          <p:nvSpPr>
            <p:cNvPr id="524" name="Google Shape;608;p29"/>
            <p:cNvSpPr/>
            <p:nvPr/>
          </p:nvSpPr>
          <p:spPr>
            <a:xfrm>
              <a:off x="5248080" y="822600"/>
              <a:ext cx="1100160" cy="714240"/>
            </a:xfrm>
            <a:custGeom>
              <a:avLst/>
              <a:gdLst>
                <a:gd name="textAreaLeft" fmla="*/ 0 w 1100160"/>
                <a:gd name="textAreaRight" fmla="*/ 1100520 w 1100160"/>
                <a:gd name="textAreaTop" fmla="*/ 0 h 714240"/>
                <a:gd name="textAreaBottom" fmla="*/ 714600 h 714240"/>
              </a:gdLst>
              <a:ahLst/>
              <a:rect l="textAreaLeft" t="textAreaTop" r="textAreaRight" b="textAreaBottom"/>
              <a:pathLst>
                <a:path w="535495" h="347662">
                  <a:moveTo>
                    <a:pt x="0" y="0"/>
                  </a:moveTo>
                  <a:lnTo>
                    <a:pt x="535496" y="0"/>
                  </a:lnTo>
                  <a:lnTo>
                    <a:pt x="535496" y="347663"/>
                  </a:lnTo>
                  <a:lnTo>
                    <a:pt x="0" y="34766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5" name="Google Shape;609;p29"/>
            <p:cNvSpPr/>
            <p:nvPr/>
          </p:nvSpPr>
          <p:spPr>
            <a:xfrm>
              <a:off x="4513680" y="-768600"/>
              <a:ext cx="1832400" cy="1832400"/>
            </a:xfrm>
            <a:custGeom>
              <a:avLst/>
              <a:gdLst>
                <a:gd name="textAreaLeft" fmla="*/ 0 w 1832400"/>
                <a:gd name="textAreaRight" fmla="*/ 1832760 w 1832400"/>
                <a:gd name="textAreaTop" fmla="*/ 0 h 1832400"/>
                <a:gd name="textAreaBottom" fmla="*/ 1832760 h 1832400"/>
              </a:gdLst>
              <a:ahLst/>
              <a:rect l="textAreaLeft" t="textAreaTop" r="textAreaRight" b="textAreaBottom"/>
              <a:pathLst>
                <a:path w="965834" h="965834">
                  <a:moveTo>
                    <a:pt x="965835" y="482917"/>
                  </a:moveTo>
                  <a:cubicBezTo>
                    <a:pt x="965835" y="749618"/>
                    <a:pt x="749618" y="965835"/>
                    <a:pt x="482918" y="965835"/>
                  </a:cubicBezTo>
                  <a:cubicBezTo>
                    <a:pt x="216217" y="965835"/>
                    <a:pt x="0" y="749618"/>
                    <a:pt x="0" y="482917"/>
                  </a:cubicBezTo>
                  <a:cubicBezTo>
                    <a:pt x="0" y="216217"/>
                    <a:pt x="216217" y="0"/>
                    <a:pt x="482918" y="0"/>
                  </a:cubicBezTo>
                  <a:cubicBezTo>
                    <a:pt x="749618" y="0"/>
                    <a:pt x="965835" y="216217"/>
                    <a:pt x="965835" y="48291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527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8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29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0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1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2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3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4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35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362160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Objectif &amp; Contexte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01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8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539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540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541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42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43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544" name="Espace réservé pour une image  2" descr=""/>
          <p:cNvPicPr/>
          <p:nvPr/>
        </p:nvPicPr>
        <p:blipFill>
          <a:blip r:embed="rId1"/>
          <a:srcRect l="16877" t="0" r="16877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446360" y="1810440"/>
            <a:ext cx="32328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Contexte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ubTitle"/>
          </p:nvPr>
        </p:nvSpPr>
        <p:spPr>
          <a:xfrm>
            <a:off x="4446360" y="2346480"/>
            <a:ext cx="3232800" cy="9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Application de vente en ligne spécialisée dans les fruits secs et les fruits confits, axée sur les interfaces clients.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Google Shape;772;p38"/>
          <p:cNvSpPr/>
          <p:nvPr/>
        </p:nvSpPr>
        <p:spPr>
          <a:xfrm>
            <a:off x="1608480" y="892080"/>
            <a:ext cx="1664280" cy="3175920"/>
          </a:xfrm>
          <a:custGeom>
            <a:avLst/>
            <a:gdLst>
              <a:gd name="textAreaLeft" fmla="*/ 0 w 1664280"/>
              <a:gd name="textAreaRight" fmla="*/ 1664640 w 1664280"/>
              <a:gd name="textAreaTop" fmla="*/ 0 h 3175920"/>
              <a:gd name="textAreaBottom" fmla="*/ 3176280 h 3175920"/>
            </a:gdLst>
            <a:ahLst/>
            <a:rect l="textAreaLeft" t="textAreaTop" r="textAreaRight" b="textAreaBottom"/>
            <a:pathLst>
              <a:path w="84552" h="161331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548" name="Google Shape;773;p38"/>
          <p:cNvGrpSpPr/>
          <p:nvPr/>
        </p:nvGrpSpPr>
        <p:grpSpPr>
          <a:xfrm>
            <a:off x="1523520" y="709560"/>
            <a:ext cx="1834560" cy="3724200"/>
            <a:chOff x="1523520" y="709560"/>
            <a:chExt cx="1834560" cy="3724200"/>
          </a:xfrm>
        </p:grpSpPr>
        <p:sp>
          <p:nvSpPr>
            <p:cNvPr id="549" name="Google Shape;774;p38"/>
            <p:cNvSpPr/>
            <p:nvPr/>
          </p:nvSpPr>
          <p:spPr>
            <a:xfrm>
              <a:off x="1523520" y="709560"/>
              <a:ext cx="1834560" cy="3724200"/>
            </a:xfrm>
            <a:custGeom>
              <a:avLst/>
              <a:gdLst>
                <a:gd name="textAreaLeft" fmla="*/ 0 w 1834560"/>
                <a:gd name="textAreaRight" fmla="*/ 1834920 w 1834560"/>
                <a:gd name="textAreaTop" fmla="*/ 0 h 3724200"/>
                <a:gd name="textAreaBottom" fmla="*/ 3724560 h 3724200"/>
              </a:gdLst>
              <a:ahLst/>
              <a:rect l="textAreaLeft" t="textAreaTop" r="textAreaRight" b="textAreaBottom"/>
              <a:pathLst>
                <a:path w="93205" h="18919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50" name="Google Shape;775;p38"/>
            <p:cNvSpPr/>
            <p:nvPr/>
          </p:nvSpPr>
          <p:spPr>
            <a:xfrm>
              <a:off x="2227320" y="4184640"/>
              <a:ext cx="457920" cy="154440"/>
            </a:xfrm>
            <a:custGeom>
              <a:avLst/>
              <a:gdLst>
                <a:gd name="textAreaLeft" fmla="*/ 0 w 457920"/>
                <a:gd name="textAreaRight" fmla="*/ 458280 w 457920"/>
                <a:gd name="textAreaTop" fmla="*/ 0 h 154440"/>
                <a:gd name="textAreaBottom" fmla="*/ 154800 h 154440"/>
              </a:gdLst>
              <a:ahLst/>
              <a:rect l="textAreaLeft" t="textAreaTop" r="textAreaRight" b="textAreaBottom"/>
              <a:pathLst>
                <a:path w="23269" h="7859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400" bIns="77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pic>
        <p:nvPicPr>
          <p:cNvPr id="551" name="Google Shape;776;p38" descr=""/>
          <p:cNvPicPr/>
          <p:nvPr/>
        </p:nvPicPr>
        <p:blipFill>
          <a:blip r:embed="rId1"/>
          <a:srcRect l="10742" t="0" r="10742" b="0"/>
          <a:stretch/>
        </p:blipFill>
        <p:spPr>
          <a:xfrm>
            <a:off x="1608480" y="892080"/>
            <a:ext cx="1664280" cy="3175920"/>
          </a:xfrm>
          <a:prstGeom prst="rect">
            <a:avLst/>
          </a:prstGeom>
          <a:ln w="0">
            <a:noFill/>
          </a:ln>
        </p:spPr>
      </p:pic>
      <p:grpSp>
        <p:nvGrpSpPr>
          <p:cNvPr id="552" name="Google Shape;777;p38"/>
          <p:cNvGrpSpPr/>
          <p:nvPr/>
        </p:nvGrpSpPr>
        <p:grpSpPr>
          <a:xfrm>
            <a:off x="6783120" y="3555720"/>
            <a:ext cx="3199320" cy="1587240"/>
            <a:chOff x="6783120" y="3555720"/>
            <a:chExt cx="3199320" cy="1587240"/>
          </a:xfrm>
        </p:grpSpPr>
        <p:sp>
          <p:nvSpPr>
            <p:cNvPr id="553" name="Google Shape;778;p38"/>
            <p:cNvSpPr/>
            <p:nvPr/>
          </p:nvSpPr>
          <p:spPr>
            <a:xfrm>
              <a:off x="6783120" y="355572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554" name="Google Shape;779;p38"/>
            <p:cNvGrpSpPr/>
            <p:nvPr/>
          </p:nvGrpSpPr>
          <p:grpSpPr>
            <a:xfrm>
              <a:off x="7932960" y="4414320"/>
              <a:ext cx="2049480" cy="235800"/>
              <a:chOff x="7932960" y="4414320"/>
              <a:chExt cx="2049480" cy="235800"/>
            </a:xfrm>
          </p:grpSpPr>
          <p:sp>
            <p:nvSpPr>
              <p:cNvPr id="555" name="Google Shape;780;p38"/>
              <p:cNvSpPr/>
              <p:nvPr/>
            </p:nvSpPr>
            <p:spPr>
              <a:xfrm rot="16200000">
                <a:off x="8927280" y="35949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56" name="Google Shape;781;p38"/>
              <p:cNvSpPr/>
              <p:nvPr/>
            </p:nvSpPr>
            <p:spPr>
              <a:xfrm rot="16200000">
                <a:off x="8927280" y="35074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557" name="Google Shape;782;p38"/>
              <p:cNvSpPr/>
              <p:nvPr/>
            </p:nvSpPr>
            <p:spPr>
              <a:xfrm rot="16200000">
                <a:off x="8927280" y="341964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Objectifs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subTitle"/>
          </p:nvPr>
        </p:nvSpPr>
        <p:spPr>
          <a:xfrm>
            <a:off x="901800" y="2626560"/>
            <a:ext cx="2196360" cy="123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Augmentation de la visibilité et de l'accessibilité des produits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ubTitle"/>
          </p:nvPr>
        </p:nvSpPr>
        <p:spPr>
          <a:xfrm>
            <a:off x="3473640" y="2626560"/>
            <a:ext cx="2196360" cy="97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Facilitation du processus d'achat pour les clients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 type="subTitle"/>
          </p:nvPr>
        </p:nvSpPr>
        <p:spPr>
          <a:xfrm>
            <a:off x="6045480" y="2626560"/>
            <a:ext cx="2196360" cy="97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Gestion efficace du stock et des commandes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Google Shape;680;p32"/>
          <p:cNvSpPr/>
          <p:nvPr/>
        </p:nvSpPr>
        <p:spPr>
          <a:xfrm>
            <a:off x="1002600" y="1571760"/>
            <a:ext cx="768240" cy="768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563" name="Google Shape;681;p32"/>
          <p:cNvSpPr/>
          <p:nvPr/>
        </p:nvSpPr>
        <p:spPr>
          <a:xfrm>
            <a:off x="6172200" y="1571760"/>
            <a:ext cx="768240" cy="768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564" name="Google Shape;682;p32"/>
          <p:cNvSpPr/>
          <p:nvPr/>
        </p:nvSpPr>
        <p:spPr>
          <a:xfrm>
            <a:off x="3594600" y="1571760"/>
            <a:ext cx="768240" cy="768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grpSp>
        <p:nvGrpSpPr>
          <p:cNvPr id="565" name="Google Shape;655;p31"/>
          <p:cNvGrpSpPr/>
          <p:nvPr/>
        </p:nvGrpSpPr>
        <p:grpSpPr>
          <a:xfrm>
            <a:off x="1218600" y="1804680"/>
            <a:ext cx="336600" cy="302400"/>
            <a:chOff x="1218600" y="1804680"/>
            <a:chExt cx="336600" cy="302400"/>
          </a:xfrm>
        </p:grpSpPr>
        <p:sp>
          <p:nvSpPr>
            <p:cNvPr id="566" name="Google Shape;656;p31"/>
            <p:cNvSpPr/>
            <p:nvPr/>
          </p:nvSpPr>
          <p:spPr>
            <a:xfrm>
              <a:off x="1218600" y="1869120"/>
              <a:ext cx="336600" cy="173160"/>
            </a:xfrm>
            <a:custGeom>
              <a:avLst/>
              <a:gdLst>
                <a:gd name="textAreaLeft" fmla="*/ 0 w 336600"/>
                <a:gd name="textAreaRight" fmla="*/ 336960 w 336600"/>
                <a:gd name="textAreaTop" fmla="*/ 0 h 173160"/>
                <a:gd name="textAreaBottom" fmla="*/ 173520 h 173160"/>
              </a:gdLst>
              <a:ahLst/>
              <a:rect l="textAreaLeft" t="textAreaTop" r="textAreaRight" b="textAreaBottom"/>
              <a:pathLst>
                <a:path w="10598" h="546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86760" bIns="86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7" name="Google Shape;657;p31"/>
            <p:cNvSpPr/>
            <p:nvPr/>
          </p:nvSpPr>
          <p:spPr>
            <a:xfrm>
              <a:off x="1350360" y="1925280"/>
              <a:ext cx="75960" cy="6120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2394" h="1933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8" name="Google Shape;658;p31"/>
            <p:cNvSpPr/>
            <p:nvPr/>
          </p:nvSpPr>
          <p:spPr>
            <a:xfrm>
              <a:off x="1396440" y="1896480"/>
              <a:ext cx="46440" cy="3888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66" h="1229">
                  <a:moveTo>
                    <a:pt x="782" y="310"/>
                  </a:moveTo>
                  <a:cubicBezTo>
                    <a:pt x="917" y="310"/>
                    <a:pt x="1054" y="400"/>
                    <a:pt x="1096" y="549"/>
                  </a:cubicBezTo>
                  <a:cubicBezTo>
                    <a:pt x="1120" y="716"/>
                    <a:pt x="1013" y="871"/>
                    <a:pt x="858" y="906"/>
                  </a:cubicBezTo>
                  <a:cubicBezTo>
                    <a:pt x="834" y="912"/>
                    <a:pt x="810" y="914"/>
                    <a:pt x="788" y="914"/>
                  </a:cubicBezTo>
                  <a:cubicBezTo>
                    <a:pt x="553" y="914"/>
                    <a:pt x="406" y="648"/>
                    <a:pt x="537" y="442"/>
                  </a:cubicBezTo>
                  <a:cubicBezTo>
                    <a:pt x="599" y="351"/>
                    <a:pt x="690" y="310"/>
                    <a:pt x="782" y="310"/>
                  </a:cubicBezTo>
                  <a:close/>
                  <a:moveTo>
                    <a:pt x="791" y="1"/>
                  </a:moveTo>
                  <a:cubicBezTo>
                    <a:pt x="598" y="1"/>
                    <a:pt x="403" y="88"/>
                    <a:pt x="275" y="275"/>
                  </a:cubicBezTo>
                  <a:cubicBezTo>
                    <a:pt x="1" y="692"/>
                    <a:pt x="321" y="1229"/>
                    <a:pt x="792" y="1229"/>
                  </a:cubicBezTo>
                  <a:cubicBezTo>
                    <a:pt x="833" y="1229"/>
                    <a:pt x="875" y="1225"/>
                    <a:pt x="918" y="1216"/>
                  </a:cubicBezTo>
                  <a:cubicBezTo>
                    <a:pt x="1251" y="1145"/>
                    <a:pt x="1465" y="811"/>
                    <a:pt x="1394" y="490"/>
                  </a:cubicBezTo>
                  <a:cubicBezTo>
                    <a:pt x="1331" y="176"/>
                    <a:pt x="1064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69" name="Google Shape;659;p31"/>
            <p:cNvSpPr/>
            <p:nvPr/>
          </p:nvSpPr>
          <p:spPr>
            <a:xfrm>
              <a:off x="1382040" y="1804680"/>
              <a:ext cx="9360" cy="417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10" h="1322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0" name="Google Shape;660;p31"/>
            <p:cNvSpPr/>
            <p:nvPr/>
          </p:nvSpPr>
          <p:spPr>
            <a:xfrm>
              <a:off x="1305720" y="1818000"/>
              <a:ext cx="21960" cy="4032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703" h="1281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1" name="Google Shape;661;p31"/>
            <p:cNvSpPr/>
            <p:nvPr/>
          </p:nvSpPr>
          <p:spPr>
            <a:xfrm>
              <a:off x="1235160" y="1850760"/>
              <a:ext cx="32400" cy="34920"/>
            </a:xfrm>
            <a:custGeom>
              <a:avLst/>
              <a:gdLst>
                <a:gd name="textAreaLeft" fmla="*/ 0 w 32400"/>
                <a:gd name="textAreaRight" fmla="*/ 32760 w 3240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1025" h="1112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2" name="Google Shape;662;p31"/>
            <p:cNvSpPr/>
            <p:nvPr/>
          </p:nvSpPr>
          <p:spPr>
            <a:xfrm>
              <a:off x="1505160" y="1853640"/>
              <a:ext cx="31680" cy="3456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013" h="1099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3" name="Google Shape;663;p31"/>
            <p:cNvSpPr/>
            <p:nvPr/>
          </p:nvSpPr>
          <p:spPr>
            <a:xfrm>
              <a:off x="1445760" y="1818000"/>
              <a:ext cx="21960" cy="4032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40320"/>
                <a:gd name="textAreaBottom" fmla="*/ 40680 h 40320"/>
              </a:gdLst>
              <a:ahLst/>
              <a:rect l="textAreaLeft" t="textAreaTop" r="textAreaRight" b="textAreaBottom"/>
              <a:pathLst>
                <a:path w="704" h="1281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4" name="Google Shape;664;p31"/>
            <p:cNvSpPr/>
            <p:nvPr/>
          </p:nvSpPr>
          <p:spPr>
            <a:xfrm>
              <a:off x="1380600" y="2065320"/>
              <a:ext cx="9360" cy="417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11" h="1323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880" bIns="208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5" name="Google Shape;665;p31"/>
            <p:cNvSpPr/>
            <p:nvPr/>
          </p:nvSpPr>
          <p:spPr>
            <a:xfrm>
              <a:off x="1444680" y="2054160"/>
              <a:ext cx="21600" cy="3996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692" h="1265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6" name="Google Shape;666;p31"/>
            <p:cNvSpPr/>
            <p:nvPr/>
          </p:nvSpPr>
          <p:spPr>
            <a:xfrm>
              <a:off x="1505160" y="2026800"/>
              <a:ext cx="32760" cy="3492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4920"/>
                <a:gd name="textAreaBottom" fmla="*/ 35280 h 34920"/>
              </a:gdLst>
              <a:ahLst/>
              <a:rect l="textAreaLeft" t="textAreaTop" r="textAreaRight" b="textAreaBottom"/>
              <a:pathLst>
                <a:path w="1037" h="1112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640" bIns="17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7" name="Google Shape;667;p31"/>
            <p:cNvSpPr/>
            <p:nvPr/>
          </p:nvSpPr>
          <p:spPr>
            <a:xfrm>
              <a:off x="1234800" y="2024280"/>
              <a:ext cx="31680" cy="34560"/>
            </a:xfrm>
            <a:custGeom>
              <a:avLst/>
              <a:gdLst>
                <a:gd name="textAreaLeft" fmla="*/ 0 w 31680"/>
                <a:gd name="textAreaRight" fmla="*/ 32040 w 316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013" h="1099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7280" bIns="17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8" name="Google Shape;668;p31"/>
            <p:cNvSpPr/>
            <p:nvPr/>
          </p:nvSpPr>
          <p:spPr>
            <a:xfrm>
              <a:off x="1303560" y="2053800"/>
              <a:ext cx="22320" cy="399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9960"/>
                <a:gd name="textAreaBottom" fmla="*/ 40320 h 39960"/>
              </a:gdLst>
              <a:ahLst/>
              <a:rect l="textAreaLeft" t="textAreaTop" r="textAreaRight" b="textAreaBottom"/>
              <a:pathLst>
                <a:path w="716" h="127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160" bIns="20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79" name="Google Shape;9795;p60"/>
          <p:cNvGrpSpPr/>
          <p:nvPr/>
        </p:nvGrpSpPr>
        <p:grpSpPr>
          <a:xfrm>
            <a:off x="3779280" y="1789920"/>
            <a:ext cx="399240" cy="365400"/>
            <a:chOff x="3779280" y="1789920"/>
            <a:chExt cx="399240" cy="365400"/>
          </a:xfrm>
        </p:grpSpPr>
        <p:sp>
          <p:nvSpPr>
            <p:cNvPr id="580" name="Google Shape;9796;p60"/>
            <p:cNvSpPr/>
            <p:nvPr/>
          </p:nvSpPr>
          <p:spPr>
            <a:xfrm>
              <a:off x="3912840" y="2092320"/>
              <a:ext cx="43200" cy="4320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w="1370" h="1370">
                  <a:moveTo>
                    <a:pt x="679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79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79" y="370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72"/>
                    <a:pt x="310" y="1370"/>
                    <a:pt x="679" y="1370"/>
                  </a:cubicBezTo>
                  <a:cubicBezTo>
                    <a:pt x="1048" y="1370"/>
                    <a:pt x="1370" y="1048"/>
                    <a:pt x="1370" y="679"/>
                  </a:cubicBezTo>
                  <a:cubicBezTo>
                    <a:pt x="1370" y="310"/>
                    <a:pt x="1048" y="1"/>
                    <a:pt x="679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581" name="Google Shape;9797;p60"/>
            <p:cNvSpPr/>
            <p:nvPr/>
          </p:nvSpPr>
          <p:spPr>
            <a:xfrm>
              <a:off x="4053600" y="2092320"/>
              <a:ext cx="43200" cy="43200"/>
            </a:xfrm>
            <a:custGeom>
              <a:avLst/>
              <a:gdLst>
                <a:gd name="textAreaLeft" fmla="*/ 0 w 43200"/>
                <a:gd name="textAreaRight" fmla="*/ 43560 w 43200"/>
                <a:gd name="textAreaTop" fmla="*/ 0 h 43200"/>
                <a:gd name="textAreaBottom" fmla="*/ 43560 h 43200"/>
              </a:gdLst>
              <a:ahLst/>
              <a:rect l="textAreaLeft" t="textAreaTop" r="textAreaRight" b="textAreaBottom"/>
              <a:pathLst>
                <a:path w="1371" h="1370">
                  <a:moveTo>
                    <a:pt x="680" y="370"/>
                  </a:moveTo>
                  <a:cubicBezTo>
                    <a:pt x="858" y="370"/>
                    <a:pt x="1013" y="512"/>
                    <a:pt x="1013" y="691"/>
                  </a:cubicBezTo>
                  <a:cubicBezTo>
                    <a:pt x="1013" y="870"/>
                    <a:pt x="858" y="1024"/>
                    <a:pt x="680" y="1024"/>
                  </a:cubicBezTo>
                  <a:cubicBezTo>
                    <a:pt x="501" y="1024"/>
                    <a:pt x="358" y="870"/>
                    <a:pt x="358" y="691"/>
                  </a:cubicBezTo>
                  <a:cubicBezTo>
                    <a:pt x="370" y="501"/>
                    <a:pt x="501" y="370"/>
                    <a:pt x="680" y="370"/>
                  </a:cubicBezTo>
                  <a:close/>
                  <a:moveTo>
                    <a:pt x="680" y="1"/>
                  </a:moveTo>
                  <a:cubicBezTo>
                    <a:pt x="311" y="1"/>
                    <a:pt x="1" y="310"/>
                    <a:pt x="1" y="679"/>
                  </a:cubicBezTo>
                  <a:cubicBezTo>
                    <a:pt x="1" y="1072"/>
                    <a:pt x="311" y="1370"/>
                    <a:pt x="680" y="1370"/>
                  </a:cubicBezTo>
                  <a:cubicBezTo>
                    <a:pt x="1061" y="1370"/>
                    <a:pt x="1370" y="1048"/>
                    <a:pt x="1370" y="679"/>
                  </a:cubicBezTo>
                  <a:cubicBezTo>
                    <a:pt x="1370" y="310"/>
                    <a:pt x="1061" y="1"/>
                    <a:pt x="680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1600" bIns="21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582" name="Google Shape;9798;p60"/>
            <p:cNvSpPr/>
            <p:nvPr/>
          </p:nvSpPr>
          <p:spPr>
            <a:xfrm>
              <a:off x="3779280" y="1789920"/>
              <a:ext cx="399240" cy="365400"/>
            </a:xfrm>
            <a:custGeom>
              <a:avLst/>
              <a:gdLst>
                <a:gd name="textAreaLeft" fmla="*/ 0 w 399240"/>
                <a:gd name="textAreaRight" fmla="*/ 399600 w 399240"/>
                <a:gd name="textAreaTop" fmla="*/ 0 h 365400"/>
                <a:gd name="textAreaBottom" fmla="*/ 365760 h 365400"/>
              </a:gdLst>
              <a:ahLst/>
              <a:rect l="textAreaLeft" t="textAreaTop" r="textAreaRight" b="textAreaBottom"/>
              <a:pathLst>
                <a:path w="12550" h="11490">
                  <a:moveTo>
                    <a:pt x="4323" y="2143"/>
                  </a:moveTo>
                  <a:lnTo>
                    <a:pt x="4323" y="3215"/>
                  </a:lnTo>
                  <a:lnTo>
                    <a:pt x="3585" y="3215"/>
                  </a:lnTo>
                  <a:lnTo>
                    <a:pt x="3216" y="2143"/>
                  </a:lnTo>
                  <a:close/>
                  <a:moveTo>
                    <a:pt x="5787" y="2143"/>
                  </a:moveTo>
                  <a:lnTo>
                    <a:pt x="5787" y="3215"/>
                  </a:lnTo>
                  <a:lnTo>
                    <a:pt x="4692" y="3215"/>
                  </a:lnTo>
                  <a:lnTo>
                    <a:pt x="4692" y="2143"/>
                  </a:lnTo>
                  <a:close/>
                  <a:moveTo>
                    <a:pt x="7252" y="2143"/>
                  </a:moveTo>
                  <a:lnTo>
                    <a:pt x="7252" y="3215"/>
                  </a:lnTo>
                  <a:lnTo>
                    <a:pt x="6144" y="3215"/>
                  </a:lnTo>
                  <a:lnTo>
                    <a:pt x="6144" y="2143"/>
                  </a:lnTo>
                  <a:close/>
                  <a:moveTo>
                    <a:pt x="8704" y="2143"/>
                  </a:moveTo>
                  <a:lnTo>
                    <a:pt x="8704" y="3215"/>
                  </a:lnTo>
                  <a:lnTo>
                    <a:pt x="7609" y="3215"/>
                  </a:lnTo>
                  <a:lnTo>
                    <a:pt x="7609" y="2143"/>
                  </a:lnTo>
                  <a:close/>
                  <a:moveTo>
                    <a:pt x="10169" y="2143"/>
                  </a:moveTo>
                  <a:lnTo>
                    <a:pt x="10169" y="3215"/>
                  </a:lnTo>
                  <a:lnTo>
                    <a:pt x="9061" y="3215"/>
                  </a:lnTo>
                  <a:lnTo>
                    <a:pt x="9061" y="2143"/>
                  </a:lnTo>
                  <a:close/>
                  <a:moveTo>
                    <a:pt x="11050" y="2143"/>
                  </a:moveTo>
                  <a:lnTo>
                    <a:pt x="10788" y="3215"/>
                  </a:lnTo>
                  <a:lnTo>
                    <a:pt x="10538" y="3215"/>
                  </a:lnTo>
                  <a:lnTo>
                    <a:pt x="10538" y="2143"/>
                  </a:lnTo>
                  <a:close/>
                  <a:moveTo>
                    <a:pt x="10716" y="3572"/>
                  </a:moveTo>
                  <a:lnTo>
                    <a:pt x="10538" y="4334"/>
                  </a:lnTo>
                  <a:lnTo>
                    <a:pt x="10538" y="3572"/>
                  </a:lnTo>
                  <a:close/>
                  <a:moveTo>
                    <a:pt x="4323" y="3572"/>
                  </a:moveTo>
                  <a:lnTo>
                    <a:pt x="4323" y="4680"/>
                  </a:lnTo>
                  <a:lnTo>
                    <a:pt x="4108" y="4680"/>
                  </a:lnTo>
                  <a:lnTo>
                    <a:pt x="3727" y="3572"/>
                  </a:lnTo>
                  <a:close/>
                  <a:moveTo>
                    <a:pt x="5787" y="3572"/>
                  </a:moveTo>
                  <a:lnTo>
                    <a:pt x="5787" y="4680"/>
                  </a:lnTo>
                  <a:lnTo>
                    <a:pt x="4692" y="4680"/>
                  </a:lnTo>
                  <a:lnTo>
                    <a:pt x="4692" y="3572"/>
                  </a:lnTo>
                  <a:close/>
                  <a:moveTo>
                    <a:pt x="7252" y="3572"/>
                  </a:moveTo>
                  <a:lnTo>
                    <a:pt x="7252" y="4680"/>
                  </a:lnTo>
                  <a:lnTo>
                    <a:pt x="6144" y="4680"/>
                  </a:lnTo>
                  <a:lnTo>
                    <a:pt x="6144" y="3572"/>
                  </a:lnTo>
                  <a:close/>
                  <a:moveTo>
                    <a:pt x="8704" y="3572"/>
                  </a:moveTo>
                  <a:lnTo>
                    <a:pt x="8704" y="4680"/>
                  </a:lnTo>
                  <a:lnTo>
                    <a:pt x="7609" y="4680"/>
                  </a:lnTo>
                  <a:lnTo>
                    <a:pt x="7609" y="3572"/>
                  </a:lnTo>
                  <a:close/>
                  <a:moveTo>
                    <a:pt x="10169" y="3572"/>
                  </a:moveTo>
                  <a:lnTo>
                    <a:pt x="10169" y="4680"/>
                  </a:lnTo>
                  <a:lnTo>
                    <a:pt x="9061" y="4680"/>
                  </a:lnTo>
                  <a:lnTo>
                    <a:pt x="9061" y="3572"/>
                  </a:lnTo>
                  <a:close/>
                  <a:moveTo>
                    <a:pt x="4335" y="5037"/>
                  </a:moveTo>
                  <a:lnTo>
                    <a:pt x="4335" y="5275"/>
                  </a:lnTo>
                  <a:lnTo>
                    <a:pt x="4239" y="5037"/>
                  </a:lnTo>
                  <a:close/>
                  <a:moveTo>
                    <a:pt x="5787" y="5037"/>
                  </a:moveTo>
                  <a:lnTo>
                    <a:pt x="5787" y="5894"/>
                  </a:lnTo>
                  <a:cubicBezTo>
                    <a:pt x="5706" y="5890"/>
                    <a:pt x="5631" y="5889"/>
                    <a:pt x="5561" y="5889"/>
                  </a:cubicBezTo>
                  <a:cubicBezTo>
                    <a:pt x="5443" y="5889"/>
                    <a:pt x="5341" y="5892"/>
                    <a:pt x="5248" y="5892"/>
                  </a:cubicBezTo>
                  <a:cubicBezTo>
                    <a:pt x="5036" y="5892"/>
                    <a:pt x="4874" y="5875"/>
                    <a:pt x="4692" y="5763"/>
                  </a:cubicBezTo>
                  <a:lnTo>
                    <a:pt x="4692" y="5037"/>
                  </a:lnTo>
                  <a:close/>
                  <a:moveTo>
                    <a:pt x="7252" y="5037"/>
                  </a:moveTo>
                  <a:lnTo>
                    <a:pt x="7252" y="5894"/>
                  </a:lnTo>
                  <a:lnTo>
                    <a:pt x="6144" y="5894"/>
                  </a:lnTo>
                  <a:lnTo>
                    <a:pt x="6144" y="5037"/>
                  </a:lnTo>
                  <a:close/>
                  <a:moveTo>
                    <a:pt x="8704" y="5037"/>
                  </a:moveTo>
                  <a:lnTo>
                    <a:pt x="8704" y="5894"/>
                  </a:lnTo>
                  <a:lnTo>
                    <a:pt x="7609" y="5894"/>
                  </a:lnTo>
                  <a:lnTo>
                    <a:pt x="7609" y="5037"/>
                  </a:lnTo>
                  <a:close/>
                  <a:moveTo>
                    <a:pt x="10169" y="5037"/>
                  </a:moveTo>
                  <a:lnTo>
                    <a:pt x="10169" y="5894"/>
                  </a:lnTo>
                  <a:lnTo>
                    <a:pt x="9061" y="5894"/>
                  </a:lnTo>
                  <a:lnTo>
                    <a:pt x="9061" y="5037"/>
                  </a:lnTo>
                  <a:close/>
                  <a:moveTo>
                    <a:pt x="4882" y="9240"/>
                  </a:moveTo>
                  <a:cubicBezTo>
                    <a:pt x="5406" y="9240"/>
                    <a:pt x="5823" y="9680"/>
                    <a:pt x="5823" y="10180"/>
                  </a:cubicBezTo>
                  <a:cubicBezTo>
                    <a:pt x="5823" y="10704"/>
                    <a:pt x="5406" y="11121"/>
                    <a:pt x="4882" y="11121"/>
                  </a:cubicBezTo>
                  <a:cubicBezTo>
                    <a:pt x="4359" y="11121"/>
                    <a:pt x="3942" y="10704"/>
                    <a:pt x="3942" y="10180"/>
                  </a:cubicBezTo>
                  <a:cubicBezTo>
                    <a:pt x="3942" y="9656"/>
                    <a:pt x="4359" y="9240"/>
                    <a:pt x="4882" y="9240"/>
                  </a:cubicBezTo>
                  <a:close/>
                  <a:moveTo>
                    <a:pt x="9300" y="9240"/>
                  </a:moveTo>
                  <a:cubicBezTo>
                    <a:pt x="9823" y="9263"/>
                    <a:pt x="10240" y="9680"/>
                    <a:pt x="10240" y="10180"/>
                  </a:cubicBezTo>
                  <a:cubicBezTo>
                    <a:pt x="10240" y="10704"/>
                    <a:pt x="9823" y="11121"/>
                    <a:pt x="9300" y="11121"/>
                  </a:cubicBezTo>
                  <a:cubicBezTo>
                    <a:pt x="8788" y="11121"/>
                    <a:pt x="8371" y="10704"/>
                    <a:pt x="8371" y="10180"/>
                  </a:cubicBezTo>
                  <a:cubicBezTo>
                    <a:pt x="8371" y="9656"/>
                    <a:pt x="8788" y="9240"/>
                    <a:pt x="9300" y="9240"/>
                  </a:cubicBezTo>
                  <a:close/>
                  <a:moveTo>
                    <a:pt x="668" y="0"/>
                  </a:moveTo>
                  <a:cubicBezTo>
                    <a:pt x="298" y="0"/>
                    <a:pt x="1" y="298"/>
                    <a:pt x="1" y="667"/>
                  </a:cubicBezTo>
                  <a:cubicBezTo>
                    <a:pt x="1" y="1048"/>
                    <a:pt x="298" y="1346"/>
                    <a:pt x="668" y="1346"/>
                  </a:cubicBezTo>
                  <a:lnTo>
                    <a:pt x="1489" y="1346"/>
                  </a:lnTo>
                  <a:lnTo>
                    <a:pt x="2513" y="4227"/>
                  </a:lnTo>
                  <a:cubicBezTo>
                    <a:pt x="2540" y="4299"/>
                    <a:pt x="2608" y="4351"/>
                    <a:pt x="2681" y="4351"/>
                  </a:cubicBezTo>
                  <a:cubicBezTo>
                    <a:pt x="2704" y="4351"/>
                    <a:pt x="2728" y="4346"/>
                    <a:pt x="2751" y="4334"/>
                  </a:cubicBezTo>
                  <a:cubicBezTo>
                    <a:pt x="2846" y="4299"/>
                    <a:pt x="2906" y="4203"/>
                    <a:pt x="2858" y="4096"/>
                  </a:cubicBezTo>
                  <a:cubicBezTo>
                    <a:pt x="1858" y="1262"/>
                    <a:pt x="1822" y="1143"/>
                    <a:pt x="1822" y="1143"/>
                  </a:cubicBezTo>
                  <a:cubicBezTo>
                    <a:pt x="1775" y="1048"/>
                    <a:pt x="1668" y="965"/>
                    <a:pt x="1549" y="965"/>
                  </a:cubicBezTo>
                  <a:lnTo>
                    <a:pt x="668" y="965"/>
                  </a:lnTo>
                  <a:cubicBezTo>
                    <a:pt x="513" y="965"/>
                    <a:pt x="370" y="834"/>
                    <a:pt x="370" y="667"/>
                  </a:cubicBezTo>
                  <a:cubicBezTo>
                    <a:pt x="370" y="500"/>
                    <a:pt x="513" y="369"/>
                    <a:pt x="668" y="369"/>
                  </a:cubicBezTo>
                  <a:lnTo>
                    <a:pt x="1549" y="369"/>
                  </a:lnTo>
                  <a:cubicBezTo>
                    <a:pt x="1906" y="369"/>
                    <a:pt x="2215" y="584"/>
                    <a:pt x="2370" y="905"/>
                  </a:cubicBezTo>
                  <a:cubicBezTo>
                    <a:pt x="2596" y="1524"/>
                    <a:pt x="3811" y="5001"/>
                    <a:pt x="4001" y="5525"/>
                  </a:cubicBezTo>
                  <a:cubicBezTo>
                    <a:pt x="4144" y="5894"/>
                    <a:pt x="4573" y="6251"/>
                    <a:pt x="5109" y="6251"/>
                  </a:cubicBezTo>
                  <a:lnTo>
                    <a:pt x="11717" y="6251"/>
                  </a:lnTo>
                  <a:cubicBezTo>
                    <a:pt x="11883" y="6251"/>
                    <a:pt x="12014" y="6382"/>
                    <a:pt x="12014" y="6549"/>
                  </a:cubicBezTo>
                  <a:cubicBezTo>
                    <a:pt x="12014" y="6715"/>
                    <a:pt x="11883" y="6846"/>
                    <a:pt x="11717" y="6846"/>
                  </a:cubicBezTo>
                  <a:lnTo>
                    <a:pt x="5109" y="6846"/>
                  </a:lnTo>
                  <a:cubicBezTo>
                    <a:pt x="4394" y="6846"/>
                    <a:pt x="3739" y="6418"/>
                    <a:pt x="3466" y="5763"/>
                  </a:cubicBezTo>
                  <a:lnTo>
                    <a:pt x="3096" y="4715"/>
                  </a:lnTo>
                  <a:cubicBezTo>
                    <a:pt x="3078" y="4652"/>
                    <a:pt x="3013" y="4603"/>
                    <a:pt x="2936" y="4603"/>
                  </a:cubicBezTo>
                  <a:cubicBezTo>
                    <a:pt x="2911" y="4603"/>
                    <a:pt x="2885" y="4608"/>
                    <a:pt x="2858" y="4620"/>
                  </a:cubicBezTo>
                  <a:cubicBezTo>
                    <a:pt x="2751" y="4656"/>
                    <a:pt x="2715" y="4751"/>
                    <a:pt x="2751" y="4858"/>
                  </a:cubicBezTo>
                  <a:cubicBezTo>
                    <a:pt x="3049" y="5596"/>
                    <a:pt x="3073" y="5942"/>
                    <a:pt x="3406" y="6406"/>
                  </a:cubicBezTo>
                  <a:lnTo>
                    <a:pt x="3013" y="7001"/>
                  </a:lnTo>
                  <a:cubicBezTo>
                    <a:pt x="2394" y="7894"/>
                    <a:pt x="2930" y="9097"/>
                    <a:pt x="3989" y="9240"/>
                  </a:cubicBezTo>
                  <a:cubicBezTo>
                    <a:pt x="3144" y="10049"/>
                    <a:pt x="3692" y="11490"/>
                    <a:pt x="4870" y="11490"/>
                  </a:cubicBezTo>
                  <a:cubicBezTo>
                    <a:pt x="6025" y="11490"/>
                    <a:pt x="6597" y="10061"/>
                    <a:pt x="5763" y="9251"/>
                  </a:cubicBezTo>
                  <a:lnTo>
                    <a:pt x="8383" y="9251"/>
                  </a:lnTo>
                  <a:cubicBezTo>
                    <a:pt x="7549" y="10061"/>
                    <a:pt x="8109" y="11490"/>
                    <a:pt x="9276" y="11490"/>
                  </a:cubicBezTo>
                  <a:cubicBezTo>
                    <a:pt x="10431" y="11490"/>
                    <a:pt x="11002" y="10061"/>
                    <a:pt x="10169" y="9251"/>
                  </a:cubicBezTo>
                  <a:lnTo>
                    <a:pt x="10407" y="9251"/>
                  </a:lnTo>
                  <a:cubicBezTo>
                    <a:pt x="10776" y="9251"/>
                    <a:pt x="11074" y="8954"/>
                    <a:pt x="11074" y="8585"/>
                  </a:cubicBezTo>
                  <a:cubicBezTo>
                    <a:pt x="11074" y="8216"/>
                    <a:pt x="10776" y="7918"/>
                    <a:pt x="10407" y="7918"/>
                  </a:cubicBezTo>
                  <a:lnTo>
                    <a:pt x="8788" y="7918"/>
                  </a:lnTo>
                  <a:cubicBezTo>
                    <a:pt x="8680" y="7918"/>
                    <a:pt x="8609" y="7989"/>
                    <a:pt x="8609" y="8097"/>
                  </a:cubicBezTo>
                  <a:cubicBezTo>
                    <a:pt x="8609" y="8204"/>
                    <a:pt x="8680" y="8275"/>
                    <a:pt x="8788" y="8275"/>
                  </a:cubicBezTo>
                  <a:lnTo>
                    <a:pt x="10431" y="8275"/>
                  </a:lnTo>
                  <a:cubicBezTo>
                    <a:pt x="10597" y="8275"/>
                    <a:pt x="10728" y="8406"/>
                    <a:pt x="10728" y="8573"/>
                  </a:cubicBezTo>
                  <a:cubicBezTo>
                    <a:pt x="10728" y="8740"/>
                    <a:pt x="10597" y="8871"/>
                    <a:pt x="10431" y="8871"/>
                  </a:cubicBezTo>
                  <a:lnTo>
                    <a:pt x="4204" y="8871"/>
                  </a:lnTo>
                  <a:cubicBezTo>
                    <a:pt x="3323" y="8871"/>
                    <a:pt x="2811" y="7882"/>
                    <a:pt x="3311" y="7168"/>
                  </a:cubicBezTo>
                  <a:lnTo>
                    <a:pt x="3668" y="6656"/>
                  </a:lnTo>
                  <a:cubicBezTo>
                    <a:pt x="3811" y="6787"/>
                    <a:pt x="3978" y="6906"/>
                    <a:pt x="4168" y="7001"/>
                  </a:cubicBezTo>
                  <a:lnTo>
                    <a:pt x="3799" y="7537"/>
                  </a:lnTo>
                  <a:cubicBezTo>
                    <a:pt x="3573" y="7847"/>
                    <a:pt x="3799" y="8275"/>
                    <a:pt x="4180" y="8275"/>
                  </a:cubicBezTo>
                  <a:lnTo>
                    <a:pt x="8085" y="8275"/>
                  </a:lnTo>
                  <a:cubicBezTo>
                    <a:pt x="8192" y="8275"/>
                    <a:pt x="8264" y="8204"/>
                    <a:pt x="8264" y="8097"/>
                  </a:cubicBezTo>
                  <a:cubicBezTo>
                    <a:pt x="8264" y="7989"/>
                    <a:pt x="8192" y="7918"/>
                    <a:pt x="8085" y="7918"/>
                  </a:cubicBezTo>
                  <a:lnTo>
                    <a:pt x="4180" y="7918"/>
                  </a:lnTo>
                  <a:cubicBezTo>
                    <a:pt x="4097" y="7918"/>
                    <a:pt x="4037" y="7811"/>
                    <a:pt x="4097" y="7739"/>
                  </a:cubicBezTo>
                  <a:lnTo>
                    <a:pt x="4513" y="7132"/>
                  </a:lnTo>
                  <a:cubicBezTo>
                    <a:pt x="4753" y="7201"/>
                    <a:pt x="4820" y="7217"/>
                    <a:pt x="5587" y="7217"/>
                  </a:cubicBezTo>
                  <a:cubicBezTo>
                    <a:pt x="6309" y="7217"/>
                    <a:pt x="7651" y="7202"/>
                    <a:pt x="10341" y="7202"/>
                  </a:cubicBezTo>
                  <a:cubicBezTo>
                    <a:pt x="10765" y="7202"/>
                    <a:pt x="11223" y="7203"/>
                    <a:pt x="11717" y="7204"/>
                  </a:cubicBezTo>
                  <a:cubicBezTo>
                    <a:pt x="12086" y="7204"/>
                    <a:pt x="12383" y="6906"/>
                    <a:pt x="12383" y="6537"/>
                  </a:cubicBezTo>
                  <a:cubicBezTo>
                    <a:pt x="12383" y="6168"/>
                    <a:pt x="12098" y="5894"/>
                    <a:pt x="11728" y="5894"/>
                  </a:cubicBezTo>
                  <a:lnTo>
                    <a:pt x="11538" y="5894"/>
                  </a:lnTo>
                  <a:lnTo>
                    <a:pt x="12383" y="2191"/>
                  </a:lnTo>
                  <a:cubicBezTo>
                    <a:pt x="12550" y="1489"/>
                    <a:pt x="12014" y="822"/>
                    <a:pt x="11300" y="822"/>
                  </a:cubicBezTo>
                  <a:lnTo>
                    <a:pt x="7752" y="822"/>
                  </a:lnTo>
                  <a:cubicBezTo>
                    <a:pt x="7657" y="822"/>
                    <a:pt x="7573" y="893"/>
                    <a:pt x="7573" y="1000"/>
                  </a:cubicBezTo>
                  <a:cubicBezTo>
                    <a:pt x="7573" y="1108"/>
                    <a:pt x="7657" y="1179"/>
                    <a:pt x="7752" y="1179"/>
                  </a:cubicBezTo>
                  <a:lnTo>
                    <a:pt x="11300" y="1179"/>
                  </a:lnTo>
                  <a:cubicBezTo>
                    <a:pt x="11788" y="1179"/>
                    <a:pt x="12145" y="1620"/>
                    <a:pt x="12026" y="2096"/>
                  </a:cubicBezTo>
                  <a:lnTo>
                    <a:pt x="11145" y="5894"/>
                  </a:lnTo>
                  <a:lnTo>
                    <a:pt x="10526" y="5894"/>
                  </a:lnTo>
                  <a:cubicBezTo>
                    <a:pt x="10609" y="5489"/>
                    <a:pt x="11300" y="2548"/>
                    <a:pt x="11419" y="2001"/>
                  </a:cubicBezTo>
                  <a:cubicBezTo>
                    <a:pt x="11443" y="1882"/>
                    <a:pt x="11359" y="1774"/>
                    <a:pt x="11240" y="1774"/>
                  </a:cubicBezTo>
                  <a:lnTo>
                    <a:pt x="3073" y="1774"/>
                  </a:lnTo>
                  <a:lnTo>
                    <a:pt x="2858" y="1167"/>
                  </a:lnTo>
                  <a:lnTo>
                    <a:pt x="7073" y="1167"/>
                  </a:lnTo>
                  <a:cubicBezTo>
                    <a:pt x="7180" y="1167"/>
                    <a:pt x="7252" y="1084"/>
                    <a:pt x="7252" y="989"/>
                  </a:cubicBezTo>
                  <a:cubicBezTo>
                    <a:pt x="7252" y="881"/>
                    <a:pt x="7180" y="810"/>
                    <a:pt x="7073" y="810"/>
                  </a:cubicBezTo>
                  <a:lnTo>
                    <a:pt x="2727" y="810"/>
                  </a:lnTo>
                  <a:cubicBezTo>
                    <a:pt x="2561" y="346"/>
                    <a:pt x="2096" y="0"/>
                    <a:pt x="1549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583" name="Google Shape;10081;p60"/>
          <p:cNvGrpSpPr/>
          <p:nvPr/>
        </p:nvGrpSpPr>
        <p:grpSpPr>
          <a:xfrm>
            <a:off x="6388200" y="1846800"/>
            <a:ext cx="336240" cy="334800"/>
            <a:chOff x="6388200" y="1846800"/>
            <a:chExt cx="336240" cy="334800"/>
          </a:xfrm>
        </p:grpSpPr>
        <p:sp>
          <p:nvSpPr>
            <p:cNvPr id="584" name="Google Shape;10082;p60"/>
            <p:cNvSpPr/>
            <p:nvPr/>
          </p:nvSpPr>
          <p:spPr>
            <a:xfrm>
              <a:off x="6474240" y="1878840"/>
              <a:ext cx="111600" cy="219600"/>
            </a:xfrm>
            <a:custGeom>
              <a:avLst/>
              <a:gdLst>
                <a:gd name="textAreaLeft" fmla="*/ 0 w 111600"/>
                <a:gd name="textAreaRight" fmla="*/ 111960 w 111600"/>
                <a:gd name="textAreaTop" fmla="*/ 0 h 219600"/>
                <a:gd name="textAreaBottom" fmla="*/ 219960 h 219600"/>
              </a:gdLst>
              <a:ahLst/>
              <a:rect l="textAreaLeft" t="textAreaTop" r="textAreaRight" b="textAreaBottom"/>
              <a:pathLst>
                <a:path w="3513" h="6907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5" name="Google Shape;10083;p60"/>
            <p:cNvSpPr/>
            <p:nvPr/>
          </p:nvSpPr>
          <p:spPr>
            <a:xfrm>
              <a:off x="6618960" y="2079000"/>
              <a:ext cx="51840" cy="5148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51480"/>
                <a:gd name="textAreaBottom" fmla="*/ 51840 h 51480"/>
              </a:gdLst>
              <a:ahLst/>
              <a:rect l="textAreaLeft" t="textAreaTop" r="textAreaRight" b="textAreaBottom"/>
              <a:pathLst>
                <a:path w="1644" h="1632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5920" bIns="25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86" name="Google Shape;10084;p60"/>
            <p:cNvSpPr/>
            <p:nvPr/>
          </p:nvSpPr>
          <p:spPr>
            <a:xfrm>
              <a:off x="6388200" y="1846800"/>
              <a:ext cx="336240" cy="334800"/>
            </a:xfrm>
            <a:custGeom>
              <a:avLst/>
              <a:gdLst>
                <a:gd name="textAreaLeft" fmla="*/ 0 w 336240"/>
                <a:gd name="textAreaRight" fmla="*/ 336600 w 336240"/>
                <a:gd name="textAreaTop" fmla="*/ 0 h 334800"/>
                <a:gd name="textAreaBottom" fmla="*/ 335160 h 334800"/>
              </a:gdLst>
              <a:ahLst/>
              <a:rect l="textAreaLeft" t="textAreaTop" r="textAreaRight" b="textAreaBottom"/>
              <a:pathLst>
                <a:path w="10573" h="10527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614;p30"/>
          <p:cNvGrpSpPr/>
          <p:nvPr/>
        </p:nvGrpSpPr>
        <p:grpSpPr>
          <a:xfrm>
            <a:off x="332280" y="1971720"/>
            <a:ext cx="2405520" cy="2556000"/>
            <a:chOff x="332280" y="1971720"/>
            <a:chExt cx="2405520" cy="2556000"/>
          </a:xfrm>
        </p:grpSpPr>
        <p:sp>
          <p:nvSpPr>
            <p:cNvPr id="588" name="Google Shape;615;p30"/>
            <p:cNvSpPr/>
            <p:nvPr/>
          </p:nvSpPr>
          <p:spPr>
            <a:xfrm flipH="1">
              <a:off x="332280" y="19717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89" name="Google Shape;616;p30"/>
            <p:cNvSpPr/>
            <p:nvPr/>
          </p:nvSpPr>
          <p:spPr>
            <a:xfrm flipH="1">
              <a:off x="332280" y="22723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0" name="Google Shape;617;p30"/>
            <p:cNvSpPr/>
            <p:nvPr/>
          </p:nvSpPr>
          <p:spPr>
            <a:xfrm flipH="1">
              <a:off x="332280" y="257292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1" name="Google Shape;618;p30"/>
            <p:cNvSpPr/>
            <p:nvPr/>
          </p:nvSpPr>
          <p:spPr>
            <a:xfrm flipH="1">
              <a:off x="332280" y="28738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2" name="Google Shape;619;p30"/>
            <p:cNvSpPr/>
            <p:nvPr/>
          </p:nvSpPr>
          <p:spPr>
            <a:xfrm flipH="1">
              <a:off x="332280" y="317448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3" name="Google Shape;620;p30"/>
            <p:cNvSpPr/>
            <p:nvPr/>
          </p:nvSpPr>
          <p:spPr>
            <a:xfrm flipH="1">
              <a:off x="332280" y="34754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4" name="Google Shape;621;p30"/>
            <p:cNvSpPr/>
            <p:nvPr/>
          </p:nvSpPr>
          <p:spPr>
            <a:xfrm flipH="1">
              <a:off x="332280" y="37760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5" name="Google Shape;622;p30"/>
            <p:cNvSpPr/>
            <p:nvPr/>
          </p:nvSpPr>
          <p:spPr>
            <a:xfrm flipH="1">
              <a:off x="332280" y="407664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596" name="Google Shape;623;p30"/>
            <p:cNvSpPr/>
            <p:nvPr/>
          </p:nvSpPr>
          <p:spPr>
            <a:xfrm flipH="1">
              <a:off x="332280" y="4377600"/>
              <a:ext cx="2405520" cy="150120"/>
            </a:xfrm>
            <a:custGeom>
              <a:avLst/>
              <a:gdLst>
                <a:gd name="textAreaLeft" fmla="*/ 360 w 2405520"/>
                <a:gd name="textAreaRight" fmla="*/ 240624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808880" y="2601720"/>
            <a:ext cx="4134240" cy="151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5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Fonctionnalités &amp; Règles de Gestion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title"/>
          </p:nvPr>
        </p:nvSpPr>
        <p:spPr>
          <a:xfrm>
            <a:off x="4915080" y="1641240"/>
            <a:ext cx="1332360" cy="841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02</a:t>
            </a: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99" name="Google Shape;627;p30"/>
          <p:cNvGrpSpPr/>
          <p:nvPr/>
        </p:nvGrpSpPr>
        <p:grpSpPr>
          <a:xfrm>
            <a:off x="3294000" y="-667800"/>
            <a:ext cx="3199320" cy="1587240"/>
            <a:chOff x="3294000" y="-667800"/>
            <a:chExt cx="3199320" cy="1587240"/>
          </a:xfrm>
        </p:grpSpPr>
        <p:sp>
          <p:nvSpPr>
            <p:cNvPr id="600" name="Google Shape;628;p30"/>
            <p:cNvSpPr/>
            <p:nvPr/>
          </p:nvSpPr>
          <p:spPr>
            <a:xfrm>
              <a:off x="3294000" y="-667800"/>
              <a:ext cx="1832760" cy="1587240"/>
            </a:xfrm>
            <a:custGeom>
              <a:avLst/>
              <a:gdLst>
                <a:gd name="textAreaLeft" fmla="*/ 0 w 1832760"/>
                <a:gd name="textAreaRight" fmla="*/ 1833120 w 1832760"/>
                <a:gd name="textAreaTop" fmla="*/ 0 h 1587240"/>
                <a:gd name="textAreaBottom" fmla="*/ 1587600 h 1587240"/>
              </a:gdLst>
              <a:ahLst/>
              <a:rect l="textAreaLeft" t="textAreaTop" r="textAreaRight" b="textAreaBottom"/>
              <a:pathLst>
                <a:path w="824864" h="714375">
                  <a:moveTo>
                    <a:pt x="0" y="714375"/>
                  </a:moveTo>
                  <a:lnTo>
                    <a:pt x="412433" y="0"/>
                  </a:lnTo>
                  <a:lnTo>
                    <a:pt x="824865" y="714375"/>
                  </a:lnTo>
                  <a:lnTo>
                    <a:pt x="0" y="71437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grpSp>
          <p:nvGrpSpPr>
            <p:cNvPr id="601" name="Google Shape;629;p30"/>
            <p:cNvGrpSpPr/>
            <p:nvPr/>
          </p:nvGrpSpPr>
          <p:grpSpPr>
            <a:xfrm>
              <a:off x="4443840" y="191160"/>
              <a:ext cx="2049480" cy="235440"/>
              <a:chOff x="4443840" y="191160"/>
              <a:chExt cx="2049480" cy="235440"/>
            </a:xfrm>
          </p:grpSpPr>
          <p:sp>
            <p:nvSpPr>
              <p:cNvPr id="602" name="Google Shape;630;p30"/>
              <p:cNvSpPr/>
              <p:nvPr/>
            </p:nvSpPr>
            <p:spPr>
              <a:xfrm rot="16200000">
                <a:off x="5438160" y="-62820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03" name="Google Shape;631;p30"/>
              <p:cNvSpPr/>
              <p:nvPr/>
            </p:nvSpPr>
            <p:spPr>
              <a:xfrm rot="16200000">
                <a:off x="5438160" y="-71568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59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  <p:sp>
            <p:nvSpPr>
              <p:cNvPr id="604" name="Google Shape;632;p30"/>
              <p:cNvSpPr/>
              <p:nvPr/>
            </p:nvSpPr>
            <p:spPr>
              <a:xfrm rot="16200000">
                <a:off x="5438160" y="-803160"/>
                <a:ext cx="60480" cy="2049480"/>
              </a:xfrm>
              <a:custGeom>
                <a:avLst/>
                <a:gdLst>
                  <a:gd name="textAreaLeft" fmla="*/ 0 w 60480"/>
                  <a:gd name="textAreaRight" fmla="*/ 60840 w 60480"/>
                  <a:gd name="textAreaTop" fmla="*/ 0 h 2049480"/>
                  <a:gd name="textAreaBottom" fmla="*/ 2049840 h 2049480"/>
                </a:gdLst>
                <a:ahLst/>
                <a:rect l="textAreaLeft" t="textAreaTop" r="textAreaRight" b="textAreaBottom"/>
                <a:pathLst>
                  <a:path w="60960" h="2049779">
                    <a:moveTo>
                      <a:pt x="0" y="2049780"/>
                    </a:moveTo>
                    <a:cubicBezTo>
                      <a:pt x="0" y="1964436"/>
                      <a:pt x="60960" y="1964436"/>
                      <a:pt x="60960" y="1878997"/>
                    </a:cubicBezTo>
                    <a:cubicBezTo>
                      <a:pt x="60960" y="1793558"/>
                      <a:pt x="0" y="1793558"/>
                      <a:pt x="0" y="1708214"/>
                    </a:cubicBezTo>
                    <a:cubicBezTo>
                      <a:pt x="0" y="1622870"/>
                      <a:pt x="60960" y="1622774"/>
                      <a:pt x="60960" y="1537430"/>
                    </a:cubicBezTo>
                    <a:cubicBezTo>
                      <a:pt x="60960" y="1452086"/>
                      <a:pt x="0" y="1452086"/>
                      <a:pt x="0" y="1366647"/>
                    </a:cubicBezTo>
                    <a:cubicBezTo>
                      <a:pt x="0" y="1281208"/>
                      <a:pt x="60960" y="1281208"/>
                      <a:pt x="60960" y="1195864"/>
                    </a:cubicBezTo>
                    <a:cubicBezTo>
                      <a:pt x="60960" y="1110520"/>
                      <a:pt x="0" y="1110425"/>
                      <a:pt x="0" y="1025081"/>
                    </a:cubicBezTo>
                    <a:cubicBezTo>
                      <a:pt x="0" y="939737"/>
                      <a:pt x="60960" y="939641"/>
                      <a:pt x="60960" y="854297"/>
                    </a:cubicBezTo>
                    <a:cubicBezTo>
                      <a:pt x="60960" y="768953"/>
                      <a:pt x="0" y="768953"/>
                      <a:pt x="0" y="683514"/>
                    </a:cubicBezTo>
                    <a:cubicBezTo>
                      <a:pt x="0" y="598075"/>
                      <a:pt x="60960" y="598075"/>
                      <a:pt x="60960" y="512636"/>
                    </a:cubicBezTo>
                    <a:cubicBezTo>
                      <a:pt x="60960" y="427196"/>
                      <a:pt x="0" y="427196"/>
                      <a:pt x="0" y="341757"/>
                    </a:cubicBezTo>
                    <a:cubicBezTo>
                      <a:pt x="0" y="256318"/>
                      <a:pt x="60960" y="256318"/>
                      <a:pt x="60960" y="170879"/>
                    </a:cubicBezTo>
                    <a:cubicBezTo>
                      <a:pt x="60960" y="85439"/>
                      <a:pt x="0" y="85439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19191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fr-FR" sz="1800" spc="-1" strike="noStrike">
                  <a:solidFill>
                    <a:srgbClr val="000000"/>
                  </a:solidFill>
                  <a:latin typeface="Calibri"/>
                  <a:ea typeface="Calibri"/>
                </a:endParaRPr>
              </a:p>
            </p:txBody>
          </p:sp>
        </p:grpSp>
      </p:grpSp>
      <p:pic>
        <p:nvPicPr>
          <p:cNvPr id="605" name="Espace réservé pour une image  3" descr=""/>
          <p:cNvPicPr/>
          <p:nvPr/>
        </p:nvPicPr>
        <p:blipFill>
          <a:blip r:embed="rId1"/>
          <a:srcRect l="2426" t="0" r="2426" b="0"/>
          <a:stretch/>
        </p:blipFill>
        <p:spPr>
          <a:xfrm>
            <a:off x="713160" y="1168200"/>
            <a:ext cx="2786760" cy="280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ubTitle"/>
          </p:nvPr>
        </p:nvSpPr>
        <p:spPr>
          <a:xfrm>
            <a:off x="4960440" y="2113560"/>
            <a:ext cx="40273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BackOffice (Interface d'Administration)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Fonctionnalités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ubTitle"/>
          </p:nvPr>
        </p:nvSpPr>
        <p:spPr>
          <a:xfrm>
            <a:off x="4960440" y="2567160"/>
            <a:ext cx="2505240" cy="119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 produits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 livraisons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Bilan et statistiques de l’Entreprise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Accès au informations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subTitle"/>
          </p:nvPr>
        </p:nvSpPr>
        <p:spPr>
          <a:xfrm>
            <a:off x="785880" y="2641680"/>
            <a:ext cx="2505240" cy="119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Gestion des clients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Informations nécessaires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Paiements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Commandes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Livraison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 type="subTitle"/>
          </p:nvPr>
        </p:nvSpPr>
        <p:spPr>
          <a:xfrm>
            <a:off x="785880" y="2188080"/>
            <a:ext cx="301248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18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FrontOffice (Interface Client):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Google Shape;642;p31"/>
          <p:cNvSpPr/>
          <p:nvPr/>
        </p:nvSpPr>
        <p:spPr>
          <a:xfrm>
            <a:off x="909000" y="1227240"/>
            <a:ext cx="768240" cy="768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sp>
        <p:nvSpPr>
          <p:cNvPr id="612" name="Google Shape;643;p31"/>
          <p:cNvSpPr/>
          <p:nvPr/>
        </p:nvSpPr>
        <p:spPr>
          <a:xfrm>
            <a:off x="5074920" y="1152720"/>
            <a:ext cx="768240" cy="7682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Inter"/>
              <a:ea typeface="Inter"/>
            </a:endParaRPr>
          </a:p>
        </p:txBody>
      </p:sp>
      <p:grpSp>
        <p:nvGrpSpPr>
          <p:cNvPr id="613" name="Google Shape;644;p31"/>
          <p:cNvGrpSpPr/>
          <p:nvPr/>
        </p:nvGrpSpPr>
        <p:grpSpPr>
          <a:xfrm>
            <a:off x="5297760" y="1362960"/>
            <a:ext cx="322560" cy="348120"/>
            <a:chOff x="5297760" y="1362960"/>
            <a:chExt cx="322560" cy="348120"/>
          </a:xfrm>
        </p:grpSpPr>
        <p:sp>
          <p:nvSpPr>
            <p:cNvPr id="614" name="Google Shape;645;p31"/>
            <p:cNvSpPr/>
            <p:nvPr/>
          </p:nvSpPr>
          <p:spPr>
            <a:xfrm>
              <a:off x="5297760" y="1362960"/>
              <a:ext cx="260280" cy="348120"/>
            </a:xfrm>
            <a:custGeom>
              <a:avLst/>
              <a:gdLst>
                <a:gd name="textAreaLeft" fmla="*/ 0 w 260280"/>
                <a:gd name="textAreaRight" fmla="*/ 260640 w 260280"/>
                <a:gd name="textAreaTop" fmla="*/ 0 h 348120"/>
                <a:gd name="textAreaBottom" fmla="*/ 348480 h 348120"/>
              </a:gdLst>
              <a:ahLst/>
              <a:rect l="textAreaLeft" t="textAreaTop" r="textAreaRight" b="textAreaBottom"/>
              <a:pathLst>
                <a:path w="8228" h="11002">
                  <a:moveTo>
                    <a:pt x="5692" y="0"/>
                  </a:moveTo>
                  <a:cubicBezTo>
                    <a:pt x="5597" y="0"/>
                    <a:pt x="5525" y="72"/>
                    <a:pt x="5525" y="167"/>
                  </a:cubicBezTo>
                  <a:cubicBezTo>
                    <a:pt x="5525" y="250"/>
                    <a:pt x="5597" y="322"/>
                    <a:pt x="5692" y="322"/>
                  </a:cubicBezTo>
                  <a:lnTo>
                    <a:pt x="7907" y="322"/>
                  </a:lnTo>
                  <a:lnTo>
                    <a:pt x="7907" y="10668"/>
                  </a:lnTo>
                  <a:lnTo>
                    <a:pt x="334" y="10668"/>
                  </a:lnTo>
                  <a:lnTo>
                    <a:pt x="334" y="9406"/>
                  </a:lnTo>
                  <a:cubicBezTo>
                    <a:pt x="334" y="9311"/>
                    <a:pt x="251" y="9240"/>
                    <a:pt x="167" y="9240"/>
                  </a:cubicBezTo>
                  <a:cubicBezTo>
                    <a:pt x="72" y="9240"/>
                    <a:pt x="1" y="9311"/>
                    <a:pt x="1" y="9406"/>
                  </a:cubicBezTo>
                  <a:lnTo>
                    <a:pt x="1" y="10835"/>
                  </a:lnTo>
                  <a:cubicBezTo>
                    <a:pt x="1" y="10918"/>
                    <a:pt x="72" y="11002"/>
                    <a:pt x="167" y="11002"/>
                  </a:cubicBezTo>
                  <a:lnTo>
                    <a:pt x="8049" y="11002"/>
                  </a:lnTo>
                  <a:cubicBezTo>
                    <a:pt x="8145" y="11002"/>
                    <a:pt x="8216" y="10918"/>
                    <a:pt x="8216" y="10835"/>
                  </a:cubicBezTo>
                  <a:lnTo>
                    <a:pt x="8216" y="179"/>
                  </a:lnTo>
                  <a:cubicBezTo>
                    <a:pt x="8228" y="60"/>
                    <a:pt x="8157" y="0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5" name="Google Shape;646;p31"/>
            <p:cNvSpPr/>
            <p:nvPr/>
          </p:nvSpPr>
          <p:spPr>
            <a:xfrm>
              <a:off x="5298120" y="1362960"/>
              <a:ext cx="164880" cy="28224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282240"/>
                <a:gd name="textAreaBottom" fmla="*/ 282600 h 282240"/>
              </a:gdLst>
              <a:ahLst/>
              <a:rect l="textAreaLeft" t="textAreaTop" r="textAreaRight" b="textAreaBottom"/>
              <a:pathLst>
                <a:path w="5216" h="8919">
                  <a:moveTo>
                    <a:pt x="2358" y="548"/>
                  </a:moveTo>
                  <a:lnTo>
                    <a:pt x="2358" y="2346"/>
                  </a:lnTo>
                  <a:lnTo>
                    <a:pt x="560" y="2346"/>
                  </a:lnTo>
                  <a:lnTo>
                    <a:pt x="2358" y="548"/>
                  </a:lnTo>
                  <a:close/>
                  <a:moveTo>
                    <a:pt x="2537" y="0"/>
                  </a:moveTo>
                  <a:cubicBezTo>
                    <a:pt x="2418" y="0"/>
                    <a:pt x="2299" y="167"/>
                    <a:pt x="2227" y="238"/>
                  </a:cubicBezTo>
                  <a:lnTo>
                    <a:pt x="108" y="2346"/>
                  </a:lnTo>
                  <a:cubicBezTo>
                    <a:pt x="60" y="2393"/>
                    <a:pt x="1" y="2441"/>
                    <a:pt x="1" y="2513"/>
                  </a:cubicBezTo>
                  <a:lnTo>
                    <a:pt x="1" y="8751"/>
                  </a:lnTo>
                  <a:cubicBezTo>
                    <a:pt x="1" y="8835"/>
                    <a:pt x="72" y="8918"/>
                    <a:pt x="167" y="8918"/>
                  </a:cubicBezTo>
                  <a:cubicBezTo>
                    <a:pt x="263" y="8918"/>
                    <a:pt x="334" y="8835"/>
                    <a:pt x="334" y="8751"/>
                  </a:cubicBezTo>
                  <a:lnTo>
                    <a:pt x="334" y="2667"/>
                  </a:lnTo>
                  <a:lnTo>
                    <a:pt x="2525" y="2667"/>
                  </a:lnTo>
                  <a:cubicBezTo>
                    <a:pt x="2608" y="2667"/>
                    <a:pt x="2680" y="2584"/>
                    <a:pt x="2680" y="2501"/>
                  </a:cubicBezTo>
                  <a:lnTo>
                    <a:pt x="2680" y="310"/>
                  </a:lnTo>
                  <a:lnTo>
                    <a:pt x="5049" y="310"/>
                  </a:lnTo>
                  <a:cubicBezTo>
                    <a:pt x="5144" y="310"/>
                    <a:pt x="5216" y="238"/>
                    <a:pt x="5216" y="143"/>
                  </a:cubicBezTo>
                  <a:cubicBezTo>
                    <a:pt x="5216" y="60"/>
                    <a:pt x="5132" y="0"/>
                    <a:pt x="504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6" name="Google Shape;647;p31"/>
            <p:cNvSpPr/>
            <p:nvPr/>
          </p:nvSpPr>
          <p:spPr>
            <a:xfrm>
              <a:off x="5352480" y="1597320"/>
              <a:ext cx="151920" cy="1008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4811" h="335">
                  <a:moveTo>
                    <a:pt x="167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3"/>
                    <a:pt x="4810" y="168"/>
                  </a:cubicBezTo>
                  <a:cubicBezTo>
                    <a:pt x="4798" y="84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7" name="Google Shape;648;p31"/>
            <p:cNvSpPr/>
            <p:nvPr/>
          </p:nvSpPr>
          <p:spPr>
            <a:xfrm>
              <a:off x="5423760" y="1659600"/>
              <a:ext cx="80640" cy="1008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256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2394" y="334"/>
                  </a:lnTo>
                  <a:cubicBezTo>
                    <a:pt x="2489" y="334"/>
                    <a:pt x="2560" y="262"/>
                    <a:pt x="2560" y="167"/>
                  </a:cubicBezTo>
                  <a:cubicBezTo>
                    <a:pt x="2560" y="84"/>
                    <a:pt x="2489" y="1"/>
                    <a:pt x="239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8" name="Google Shape;649;p31"/>
            <p:cNvSpPr/>
            <p:nvPr/>
          </p:nvSpPr>
          <p:spPr>
            <a:xfrm>
              <a:off x="5352480" y="1572120"/>
              <a:ext cx="151920" cy="97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720"/>
                <a:gd name="textAreaBottom" fmla="*/ 10080 h 9720"/>
              </a:gdLst>
              <a:ahLst/>
              <a:rect l="textAreaLeft" t="textAreaTop" r="textAreaRight" b="textAreaBottom"/>
              <a:pathLst>
                <a:path w="4811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644" y="322"/>
                  </a:lnTo>
                  <a:cubicBezTo>
                    <a:pt x="4739" y="322"/>
                    <a:pt x="4810" y="250"/>
                    <a:pt x="4810" y="167"/>
                  </a:cubicBezTo>
                  <a:cubicBezTo>
                    <a:pt x="4798" y="60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19" name="Google Shape;650;p31"/>
            <p:cNvSpPr/>
            <p:nvPr/>
          </p:nvSpPr>
          <p:spPr>
            <a:xfrm>
              <a:off x="5352480" y="1546200"/>
              <a:ext cx="151920" cy="1008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4811" h="335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51"/>
                    <a:pt x="4810" y="167"/>
                  </a:cubicBezTo>
                  <a:cubicBezTo>
                    <a:pt x="4798" y="72"/>
                    <a:pt x="4739" y="1"/>
                    <a:pt x="4644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0" name="Google Shape;651;p31"/>
            <p:cNvSpPr/>
            <p:nvPr/>
          </p:nvSpPr>
          <p:spPr>
            <a:xfrm>
              <a:off x="5352480" y="1520280"/>
              <a:ext cx="151920" cy="1008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4811" h="334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4644" y="334"/>
                  </a:lnTo>
                  <a:cubicBezTo>
                    <a:pt x="4739" y="334"/>
                    <a:pt x="4810" y="262"/>
                    <a:pt x="4810" y="167"/>
                  </a:cubicBezTo>
                  <a:cubicBezTo>
                    <a:pt x="4810" y="84"/>
                    <a:pt x="4739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1" name="Google Shape;652;p31"/>
            <p:cNvSpPr/>
            <p:nvPr/>
          </p:nvSpPr>
          <p:spPr>
            <a:xfrm>
              <a:off x="5413320" y="1443960"/>
              <a:ext cx="30960" cy="6084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60840"/>
                <a:gd name="textAreaBottom" fmla="*/ 61200 h 60840"/>
              </a:gdLst>
              <a:ahLst/>
              <a:rect l="textAreaLeft" t="textAreaTop" r="textAreaRight" b="textAreaBottom"/>
              <a:pathLst>
                <a:path w="989" h="1929">
                  <a:moveTo>
                    <a:pt x="179" y="0"/>
                  </a:moveTo>
                  <a:cubicBezTo>
                    <a:pt x="95" y="0"/>
                    <a:pt x="12" y="72"/>
                    <a:pt x="12" y="167"/>
                  </a:cubicBezTo>
                  <a:cubicBezTo>
                    <a:pt x="12" y="250"/>
                    <a:pt x="95" y="322"/>
                    <a:pt x="179" y="322"/>
                  </a:cubicBezTo>
                  <a:lnTo>
                    <a:pt x="333" y="322"/>
                  </a:lnTo>
                  <a:lnTo>
                    <a:pt x="333" y="1607"/>
                  </a:lnTo>
                  <a:lnTo>
                    <a:pt x="167" y="1607"/>
                  </a:lnTo>
                  <a:cubicBezTo>
                    <a:pt x="72" y="1607"/>
                    <a:pt x="0" y="1679"/>
                    <a:pt x="0" y="1774"/>
                  </a:cubicBezTo>
                  <a:cubicBezTo>
                    <a:pt x="0" y="1858"/>
                    <a:pt x="72" y="1929"/>
                    <a:pt x="167" y="1929"/>
                  </a:cubicBezTo>
                  <a:lnTo>
                    <a:pt x="822" y="1929"/>
                  </a:lnTo>
                  <a:cubicBezTo>
                    <a:pt x="905" y="1929"/>
                    <a:pt x="988" y="1858"/>
                    <a:pt x="988" y="1774"/>
                  </a:cubicBezTo>
                  <a:cubicBezTo>
                    <a:pt x="976" y="1679"/>
                    <a:pt x="893" y="1607"/>
                    <a:pt x="810" y="1607"/>
                  </a:cubicBezTo>
                  <a:lnTo>
                    <a:pt x="643" y="1607"/>
                  </a:lnTo>
                  <a:lnTo>
                    <a:pt x="643" y="167"/>
                  </a:lnTo>
                  <a:cubicBezTo>
                    <a:pt x="643" y="72"/>
                    <a:pt x="572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600" bIns="30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2" name="Google Shape;653;p31"/>
            <p:cNvSpPr/>
            <p:nvPr/>
          </p:nvSpPr>
          <p:spPr>
            <a:xfrm>
              <a:off x="5417280" y="1425240"/>
              <a:ext cx="15840" cy="1548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512" h="501">
                  <a:moveTo>
                    <a:pt x="262" y="1"/>
                  </a:moveTo>
                  <a:cubicBezTo>
                    <a:pt x="131" y="1"/>
                    <a:pt x="0" y="120"/>
                    <a:pt x="0" y="251"/>
                  </a:cubicBezTo>
                  <a:cubicBezTo>
                    <a:pt x="0" y="382"/>
                    <a:pt x="119" y="501"/>
                    <a:pt x="262" y="501"/>
                  </a:cubicBezTo>
                  <a:cubicBezTo>
                    <a:pt x="393" y="501"/>
                    <a:pt x="512" y="382"/>
                    <a:pt x="512" y="251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23" name="Google Shape;654;p31"/>
            <p:cNvSpPr/>
            <p:nvPr/>
          </p:nvSpPr>
          <p:spPr>
            <a:xfrm>
              <a:off x="5578560" y="1362960"/>
              <a:ext cx="41760" cy="34740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1334" h="10978">
                  <a:moveTo>
                    <a:pt x="667" y="310"/>
                  </a:moveTo>
                  <a:cubicBezTo>
                    <a:pt x="857" y="310"/>
                    <a:pt x="1012" y="477"/>
                    <a:pt x="1012" y="655"/>
                  </a:cubicBezTo>
                  <a:lnTo>
                    <a:pt x="1012" y="1477"/>
                  </a:lnTo>
                  <a:lnTo>
                    <a:pt x="321" y="1477"/>
                  </a:lnTo>
                  <a:lnTo>
                    <a:pt x="321" y="655"/>
                  </a:lnTo>
                  <a:cubicBezTo>
                    <a:pt x="321" y="465"/>
                    <a:pt x="488" y="310"/>
                    <a:pt x="667" y="310"/>
                  </a:cubicBezTo>
                  <a:close/>
                  <a:moveTo>
                    <a:pt x="1024" y="1798"/>
                  </a:moveTo>
                  <a:lnTo>
                    <a:pt x="1024" y="2453"/>
                  </a:lnTo>
                  <a:lnTo>
                    <a:pt x="321" y="2453"/>
                  </a:lnTo>
                  <a:lnTo>
                    <a:pt x="321" y="1798"/>
                  </a:lnTo>
                  <a:close/>
                  <a:moveTo>
                    <a:pt x="964" y="9597"/>
                  </a:moveTo>
                  <a:lnTo>
                    <a:pt x="833" y="10525"/>
                  </a:lnTo>
                  <a:cubicBezTo>
                    <a:pt x="810" y="10597"/>
                    <a:pt x="750" y="10656"/>
                    <a:pt x="679" y="10656"/>
                  </a:cubicBezTo>
                  <a:cubicBezTo>
                    <a:pt x="607" y="10656"/>
                    <a:pt x="536" y="10597"/>
                    <a:pt x="536" y="10525"/>
                  </a:cubicBezTo>
                  <a:lnTo>
                    <a:pt x="417" y="9597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67"/>
                  </a:cubicBezTo>
                  <a:lnTo>
                    <a:pt x="0" y="1631"/>
                  </a:lnTo>
                  <a:lnTo>
                    <a:pt x="0" y="2822"/>
                  </a:lnTo>
                  <a:lnTo>
                    <a:pt x="0" y="4810"/>
                  </a:lnTo>
                  <a:cubicBezTo>
                    <a:pt x="0" y="4894"/>
                    <a:pt x="71" y="4965"/>
                    <a:pt x="167" y="4965"/>
                  </a:cubicBezTo>
                  <a:cubicBezTo>
                    <a:pt x="250" y="4965"/>
                    <a:pt x="321" y="4894"/>
                    <a:pt x="321" y="4810"/>
                  </a:cubicBezTo>
                  <a:lnTo>
                    <a:pt x="321" y="2763"/>
                  </a:lnTo>
                  <a:lnTo>
                    <a:pt x="1024" y="2763"/>
                  </a:lnTo>
                  <a:lnTo>
                    <a:pt x="1024" y="9275"/>
                  </a:lnTo>
                  <a:lnTo>
                    <a:pt x="321" y="9275"/>
                  </a:lnTo>
                  <a:lnTo>
                    <a:pt x="321" y="5430"/>
                  </a:lnTo>
                  <a:cubicBezTo>
                    <a:pt x="321" y="5346"/>
                    <a:pt x="250" y="5263"/>
                    <a:pt x="167" y="5263"/>
                  </a:cubicBezTo>
                  <a:cubicBezTo>
                    <a:pt x="71" y="5263"/>
                    <a:pt x="0" y="5346"/>
                    <a:pt x="0" y="5430"/>
                  </a:cubicBezTo>
                  <a:lnTo>
                    <a:pt x="0" y="9430"/>
                  </a:lnTo>
                  <a:cubicBezTo>
                    <a:pt x="0" y="9490"/>
                    <a:pt x="24" y="9537"/>
                    <a:pt x="60" y="9561"/>
                  </a:cubicBezTo>
                  <a:lnTo>
                    <a:pt x="191" y="10561"/>
                  </a:lnTo>
                  <a:cubicBezTo>
                    <a:pt x="226" y="10799"/>
                    <a:pt x="429" y="10978"/>
                    <a:pt x="667" y="10978"/>
                  </a:cubicBezTo>
                  <a:cubicBezTo>
                    <a:pt x="905" y="10978"/>
                    <a:pt x="1119" y="10799"/>
                    <a:pt x="1143" y="10561"/>
                  </a:cubicBezTo>
                  <a:lnTo>
                    <a:pt x="1274" y="9561"/>
                  </a:lnTo>
                  <a:cubicBezTo>
                    <a:pt x="1322" y="9537"/>
                    <a:pt x="1334" y="9490"/>
                    <a:pt x="1334" y="9430"/>
                  </a:cubicBezTo>
                  <a:lnTo>
                    <a:pt x="1334" y="2822"/>
                  </a:lnTo>
                  <a:lnTo>
                    <a:pt x="1334" y="1631"/>
                  </a:lnTo>
                  <a:lnTo>
                    <a:pt x="1334" y="667"/>
                  </a:lnTo>
                  <a:cubicBezTo>
                    <a:pt x="1334" y="298"/>
                    <a:pt x="1036" y="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grpSp>
        <p:nvGrpSpPr>
          <p:cNvPr id="624" name="Google Shape;8690;p58"/>
          <p:cNvGrpSpPr/>
          <p:nvPr/>
        </p:nvGrpSpPr>
        <p:grpSpPr>
          <a:xfrm>
            <a:off x="1113480" y="1433520"/>
            <a:ext cx="358920" cy="327600"/>
            <a:chOff x="1113480" y="1433520"/>
            <a:chExt cx="358920" cy="327600"/>
          </a:xfrm>
        </p:grpSpPr>
        <p:sp>
          <p:nvSpPr>
            <p:cNvPr id="625" name="Google Shape;8691;p58"/>
            <p:cNvSpPr/>
            <p:nvPr/>
          </p:nvSpPr>
          <p:spPr>
            <a:xfrm>
              <a:off x="1113480" y="1433520"/>
              <a:ext cx="358920" cy="327600"/>
            </a:xfrm>
            <a:custGeom>
              <a:avLst/>
              <a:gdLst>
                <a:gd name="textAreaLeft" fmla="*/ 0 w 358920"/>
                <a:gd name="textAreaRight" fmla="*/ 359280 w 358920"/>
                <a:gd name="textAreaTop" fmla="*/ 0 h 327600"/>
                <a:gd name="textAreaBottom" fmla="*/ 327960 h 327600"/>
              </a:gdLst>
              <a:ahLst/>
              <a:rect l="textAreaLeft" t="textAreaTop" r="textAreaRight" b="textAreaBottom"/>
              <a:pathLst>
                <a:path w="11312" h="10323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26" name="Google Shape;8692;p58"/>
            <p:cNvSpPr/>
            <p:nvPr/>
          </p:nvSpPr>
          <p:spPr>
            <a:xfrm>
              <a:off x="1141920" y="1462320"/>
              <a:ext cx="301680" cy="184680"/>
            </a:xfrm>
            <a:custGeom>
              <a:avLst/>
              <a:gdLst>
                <a:gd name="textAreaLeft" fmla="*/ 0 w 301680"/>
                <a:gd name="textAreaRight" fmla="*/ 302040 w 301680"/>
                <a:gd name="textAreaTop" fmla="*/ 0 h 184680"/>
                <a:gd name="textAreaBottom" fmla="*/ 185040 h 184680"/>
              </a:gdLst>
              <a:ahLst/>
              <a:rect l="textAreaLeft" t="textAreaTop" r="textAreaRight" b="textAreaBottom"/>
              <a:pathLst>
                <a:path w="9514" h="5823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  <p:sp>
          <p:nvSpPr>
            <p:cNvPr id="627" name="Google Shape;8693;p58"/>
            <p:cNvSpPr/>
            <p:nvPr/>
          </p:nvSpPr>
          <p:spPr>
            <a:xfrm>
              <a:off x="1286640" y="1657800"/>
              <a:ext cx="11520" cy="1044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375" h="335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400" bIns="5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400" spc="-1" strike="noStrike">
                <a:solidFill>
                  <a:schemeClr val="dk1"/>
                </a:solidFill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594;p29"/>
          <p:cNvGrpSpPr/>
          <p:nvPr/>
        </p:nvGrpSpPr>
        <p:grpSpPr>
          <a:xfrm>
            <a:off x="6405840" y="1971720"/>
            <a:ext cx="2405520" cy="2556000"/>
            <a:chOff x="6405840" y="1971720"/>
            <a:chExt cx="2405520" cy="2556000"/>
          </a:xfrm>
        </p:grpSpPr>
        <p:sp>
          <p:nvSpPr>
            <p:cNvPr id="629" name="Google Shape;595;p29"/>
            <p:cNvSpPr/>
            <p:nvPr/>
          </p:nvSpPr>
          <p:spPr>
            <a:xfrm>
              <a:off x="6405840" y="197172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0" name="Google Shape;596;p29"/>
            <p:cNvSpPr/>
            <p:nvPr/>
          </p:nvSpPr>
          <p:spPr>
            <a:xfrm>
              <a:off x="6405840" y="227232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1" name="Google Shape;597;p29"/>
            <p:cNvSpPr/>
            <p:nvPr/>
          </p:nvSpPr>
          <p:spPr>
            <a:xfrm>
              <a:off x="6405840" y="25732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2" name="Google Shape;598;p29"/>
            <p:cNvSpPr/>
            <p:nvPr/>
          </p:nvSpPr>
          <p:spPr>
            <a:xfrm>
              <a:off x="6405840" y="28738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3" name="Google Shape;599;p29"/>
            <p:cNvSpPr/>
            <p:nvPr/>
          </p:nvSpPr>
          <p:spPr>
            <a:xfrm>
              <a:off x="6405840" y="317448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9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4" name="Google Shape;600;p29"/>
            <p:cNvSpPr/>
            <p:nvPr/>
          </p:nvSpPr>
          <p:spPr>
            <a:xfrm>
              <a:off x="6405840" y="34754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5" name="Google Shape;601;p29"/>
            <p:cNvSpPr/>
            <p:nvPr/>
          </p:nvSpPr>
          <p:spPr>
            <a:xfrm>
              <a:off x="6405840" y="37760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6" name="Google Shape;602;p29"/>
            <p:cNvSpPr/>
            <p:nvPr/>
          </p:nvSpPr>
          <p:spPr>
            <a:xfrm>
              <a:off x="6405840" y="407664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37" name="Google Shape;603;p29"/>
            <p:cNvSpPr/>
            <p:nvPr/>
          </p:nvSpPr>
          <p:spPr>
            <a:xfrm>
              <a:off x="6405840" y="4377600"/>
              <a:ext cx="2405520" cy="150120"/>
            </a:xfrm>
            <a:custGeom>
              <a:avLst/>
              <a:gdLst>
                <a:gd name="textAreaLeft" fmla="*/ 0 w 2405520"/>
                <a:gd name="textAreaRight" fmla="*/ 2405880 w 2405520"/>
                <a:gd name="textAreaTop" fmla="*/ 0 h 150120"/>
                <a:gd name="textAreaBottom" fmla="*/ 150480 h 150120"/>
              </a:gdLst>
              <a:ahLst/>
              <a:rect l="textAreaLeft" t="textAreaTop" r="textAreaRight" b="textAreaBottom"/>
              <a:pathLst>
                <a:path w="786383" h="49148">
                  <a:moveTo>
                    <a:pt x="0" y="0"/>
                  </a:moveTo>
                  <a:lnTo>
                    <a:pt x="786384" y="0"/>
                  </a:lnTo>
                  <a:lnTo>
                    <a:pt x="786384" y="49149"/>
                  </a:lnTo>
                  <a:lnTo>
                    <a:pt x="0" y="49149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  <p:sp>
        <p:nvSpPr>
          <p:cNvPr id="638" name="PlaceHolder 1"/>
          <p:cNvSpPr>
            <a:spLocks noGrp="1"/>
          </p:cNvSpPr>
          <p:nvPr>
            <p:ph type="subTitle"/>
          </p:nvPr>
        </p:nvSpPr>
        <p:spPr>
          <a:xfrm>
            <a:off x="713160" y="1636200"/>
            <a:ext cx="4038840" cy="177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Politiques pour les avis clients (après commandes)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Normes de présentation des produits, politiques de confidentialité pour les informations des investisseurs et points de vente.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Politiques de gestion des stocks, contraintes sur les quantités minimales et maximales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marL="324000" indent="-17136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fr-FR" sz="1200" spc="-1" strike="noStrike">
                <a:solidFill>
                  <a:schemeClr val="dk1"/>
                </a:solidFill>
                <a:latin typeface="Bahnschrift"/>
                <a:ea typeface="Inter"/>
              </a:rPr>
              <a:t>Politique de tarification de la livraison</a:t>
            </a: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 type="title"/>
          </p:nvPr>
        </p:nvSpPr>
        <p:spPr>
          <a:xfrm>
            <a:off x="713160" y="1063440"/>
            <a:ext cx="3746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fr-FR" sz="3000" spc="-1" strike="noStrike">
                <a:solidFill>
                  <a:schemeClr val="dk1"/>
                </a:solidFill>
                <a:latin typeface="Bahnschrift"/>
                <a:ea typeface="Nanum Gothic Coding"/>
              </a:rPr>
              <a:t>Règles de Gestion </a:t>
            </a:r>
            <a:endParaRPr b="0" lang="fr-F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0" name="Espace réservé pour une image  4" descr=""/>
          <p:cNvPicPr/>
          <p:nvPr/>
        </p:nvPicPr>
        <p:blipFill>
          <a:blip r:embed="rId1"/>
          <a:srcRect l="16894" t="0" r="16894" b="0"/>
          <a:stretch/>
        </p:blipFill>
        <p:spPr>
          <a:xfrm>
            <a:off x="5643720" y="1168200"/>
            <a:ext cx="2786760" cy="2806920"/>
          </a:xfrm>
          <a:prstGeom prst="rect">
            <a:avLst/>
          </a:prstGeom>
          <a:ln w="0">
            <a:noFill/>
          </a:ln>
        </p:spPr>
      </p:pic>
      <p:grpSp>
        <p:nvGrpSpPr>
          <p:cNvPr id="641" name="Google Shape;607;p29"/>
          <p:cNvGrpSpPr/>
          <p:nvPr/>
        </p:nvGrpSpPr>
        <p:grpSpPr>
          <a:xfrm>
            <a:off x="4513680" y="-768600"/>
            <a:ext cx="1834560" cy="2305440"/>
            <a:chOff x="4513680" y="-768600"/>
            <a:chExt cx="1834560" cy="2305440"/>
          </a:xfrm>
        </p:grpSpPr>
        <p:sp>
          <p:nvSpPr>
            <p:cNvPr id="642" name="Google Shape;608;p29"/>
            <p:cNvSpPr/>
            <p:nvPr/>
          </p:nvSpPr>
          <p:spPr>
            <a:xfrm>
              <a:off x="5248080" y="822600"/>
              <a:ext cx="1100160" cy="714240"/>
            </a:xfrm>
            <a:custGeom>
              <a:avLst/>
              <a:gdLst>
                <a:gd name="textAreaLeft" fmla="*/ 0 w 1100160"/>
                <a:gd name="textAreaRight" fmla="*/ 1100520 w 1100160"/>
                <a:gd name="textAreaTop" fmla="*/ 0 h 714240"/>
                <a:gd name="textAreaBottom" fmla="*/ 714600 h 714240"/>
              </a:gdLst>
              <a:ahLst/>
              <a:rect l="textAreaLeft" t="textAreaTop" r="textAreaRight" b="textAreaBottom"/>
              <a:pathLst>
                <a:path w="535495" h="347662">
                  <a:moveTo>
                    <a:pt x="0" y="0"/>
                  </a:moveTo>
                  <a:lnTo>
                    <a:pt x="535496" y="0"/>
                  </a:lnTo>
                  <a:lnTo>
                    <a:pt x="535496" y="347663"/>
                  </a:lnTo>
                  <a:lnTo>
                    <a:pt x="0" y="34766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  <p:sp>
          <p:nvSpPr>
            <p:cNvPr id="643" name="Google Shape;609;p29"/>
            <p:cNvSpPr/>
            <p:nvPr/>
          </p:nvSpPr>
          <p:spPr>
            <a:xfrm>
              <a:off x="4513680" y="-768600"/>
              <a:ext cx="1832400" cy="1832400"/>
            </a:xfrm>
            <a:custGeom>
              <a:avLst/>
              <a:gdLst>
                <a:gd name="textAreaLeft" fmla="*/ 0 w 1832400"/>
                <a:gd name="textAreaRight" fmla="*/ 1832760 w 1832400"/>
                <a:gd name="textAreaTop" fmla="*/ 0 h 1832400"/>
                <a:gd name="textAreaBottom" fmla="*/ 1832760 h 1832400"/>
              </a:gdLst>
              <a:ahLst/>
              <a:rect l="textAreaLeft" t="textAreaTop" r="textAreaRight" b="textAreaBottom"/>
              <a:pathLst>
                <a:path w="965834" h="965834">
                  <a:moveTo>
                    <a:pt x="965835" y="482917"/>
                  </a:moveTo>
                  <a:cubicBezTo>
                    <a:pt x="965835" y="749618"/>
                    <a:pt x="749618" y="965835"/>
                    <a:pt x="482918" y="965835"/>
                  </a:cubicBezTo>
                  <a:cubicBezTo>
                    <a:pt x="216217" y="965835"/>
                    <a:pt x="0" y="749618"/>
                    <a:pt x="0" y="482917"/>
                  </a:cubicBezTo>
                  <a:cubicBezTo>
                    <a:pt x="0" y="216217"/>
                    <a:pt x="216217" y="0"/>
                    <a:pt x="482918" y="0"/>
                  </a:cubicBezTo>
                  <a:cubicBezTo>
                    <a:pt x="749618" y="0"/>
                    <a:pt x="965835" y="216217"/>
                    <a:pt x="965835" y="482917"/>
                  </a:cubicBezTo>
                  <a:close/>
                </a:path>
              </a:pathLst>
            </a:custGeom>
            <a:noFill/>
            <a:ln w="28575">
              <a:solidFill>
                <a:srgbClr val="19191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fr-FR" sz="1800" spc="-1" strike="noStrike">
                <a:solidFill>
                  <a:srgbClr val="000000"/>
                </a:solidFill>
                <a:latin typeface="Calibri"/>
                <a:ea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gital Banking App Business Plan by  Slidesgo">
  <a:themeElements>
    <a:clrScheme name="Personnalisé 3">
      <a:dk1>
        <a:srgbClr val="191919"/>
      </a:dk1>
      <a:lt1>
        <a:srgbClr val="ffffff"/>
      </a:lt1>
      <a:dk2>
        <a:srgbClr val="d2475c"/>
      </a:dk2>
      <a:lt2>
        <a:srgbClr val="aad7c3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82828"/>
      </a:hlink>
      <a:folHlink>
        <a:srgbClr val="d2475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Application>LibreOffice/24.2.3.2$Windows_X86_64 LibreOffice_project/433d9c2ded56988e8a90e6b2e771ee4e6a5ab2ba</Application>
  <AppVersion>15.0000</AppVersion>
  <Words>1730</Words>
  <Paragraphs>388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2024-06-26T15:57:33Z</dcterms:modified>
  <cp:revision>32</cp:revision>
  <dc:subject/>
  <dc:title>디지털 뱅킹 앱 사업 계획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52</vt:i4>
  </property>
  <property fmtid="{D5CDD505-2E9C-101B-9397-08002B2CF9AE}" pid="3" name="PresentationFormat">
    <vt:lpwstr>Affichage à l'écran (16:9)</vt:lpwstr>
  </property>
  <property fmtid="{D5CDD505-2E9C-101B-9397-08002B2CF9AE}" pid="4" name="Slides">
    <vt:i4>52</vt:i4>
  </property>
</Properties>
</file>