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pilab" initials="a" lastIdx="1" clrIdx="0">
    <p:extLst>
      <p:ext uri="{19B8F6BF-5375-455C-9EA6-DF929625EA0E}">
        <p15:presenceInfo xmlns:p15="http://schemas.microsoft.com/office/powerpoint/2012/main" userId="api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BBA364-CC2C-442C-9DC1-907B63DC7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2DC27CF-2DAB-4C02-A70E-F61860E72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1AF6AC-3883-4846-BCE3-56491651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9C90-8247-4B0C-B238-78E75CB11091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F7E6E2-96A1-412A-BC0F-08E10F2E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E34AC9-157A-413D-84E8-B31277D2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DFC8-FAD5-4696-A004-DA1E5DABE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41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2E520-D45D-43C3-ADF8-11C6B7E9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4B8BDA-49BE-420A-B3D4-D4DD2110C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1CE1E8-BD09-4954-B01F-9580D34C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9C90-8247-4B0C-B238-78E75CB11091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0BFBD1-CF07-489A-9BB2-1305CAC4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785D48-7655-4C0F-B01B-C3E8853AD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DFC8-FAD5-4696-A004-DA1E5DABE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94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565F5DA-2DC4-4F51-BDA4-943E3A15E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1330CE-3C9B-47DB-9F1D-27F103433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FA71C7-3B0E-4E2C-879D-61BAC50C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9C90-8247-4B0C-B238-78E75CB11091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A892C9-45B2-4AA9-8CD6-968AFCCE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A2100D-492D-4220-BA66-CE6056CD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DFC8-FAD5-4696-A004-DA1E5DABE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19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10AC4-268D-4E16-9EDD-D60D75013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2AC6A4-24A7-4DA7-A432-84FDAB8EB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E7A71C-5A51-4358-98D6-E04130BE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9C90-8247-4B0C-B238-78E75CB11091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8A67D3-1E39-4CDA-8E49-A125B027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ABD72F-A52E-4DAE-A2F3-8E80CEAC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DFC8-FAD5-4696-A004-DA1E5DABE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23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ECA125-F52A-474F-96D2-04638DF7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D73CB1-8C9F-4906-B11F-BCF2F3947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45D46A-46CB-4073-B4E3-BA68325C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9C90-8247-4B0C-B238-78E75CB11091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2F3FA6-8C98-4534-B723-E079833C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477531-2686-447D-B7BB-41D13C81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DFC8-FAD5-4696-A004-DA1E5DABE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70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29652A-8D19-4610-92D0-6EC64CC4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03DA9E-037E-4AB4-B8F4-E73036C88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E6F8DDB-3767-45B8-840E-53D635EDE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781161-505A-40D1-8C16-631425E8C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9C90-8247-4B0C-B238-78E75CB11091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00B3E8-7198-46B3-A9AD-8367D81BE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8EC485-6C10-4B34-BB91-35B2FF2B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DFC8-FAD5-4696-A004-DA1E5DABE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50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5E07C-D3D3-418F-8772-297602043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7E4F47-C4C8-44B3-B1E9-3B70FFE64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0C8729-2B3F-45AA-BCAB-C7EAC0E9C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C8B233-D6F1-4E27-9042-519BE75F4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F2BA677-5615-4317-B037-B422C2431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7D45615-DBAE-446E-BBAB-1AC55A532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9C90-8247-4B0C-B238-78E75CB11091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A5A6739-488F-48E3-90A9-F3928B02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2010395-989C-467A-93E7-17052444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DFC8-FAD5-4696-A004-DA1E5DABE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14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19D2A-9009-4FB9-A116-A04987FE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C9BDD25-B84D-483F-9C63-74ABC44A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9C90-8247-4B0C-B238-78E75CB11091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820D19-3FC7-406C-8881-FB764568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EEF4728-6ECE-4D97-BD66-389BF2FB6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DFC8-FAD5-4696-A004-DA1E5DABE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70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09C6FBA-5258-4F6F-88DC-013D2948D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9C90-8247-4B0C-B238-78E75CB11091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B3A2136-6120-4C39-AB1A-D5F031E4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01B27B-7097-4B94-95FE-59A038A6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DFC8-FAD5-4696-A004-DA1E5DABE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13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BBE78E-876A-4C16-B449-69A0A17E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DDF682-1A88-482B-BEBE-A0FC7554B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BBC877B-4087-4D55-8F20-7EE8E2A1A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E43B9E-3FF6-40B0-82FA-AEA53E37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9C90-8247-4B0C-B238-78E75CB11091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F38B23-9D61-4B47-AABC-6E62EA597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EE0F86-4940-4395-AFBF-43E238EE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DFC8-FAD5-4696-A004-DA1E5DABE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2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37B715-FD19-40B9-8AEE-96290511E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9A34B1-7800-47E0-B36F-9A1A8DB55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6EDD2E-6B3E-4242-801C-372EDB7D5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AD70C7-BAA5-461A-8024-EA3CF51B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9C90-8247-4B0C-B238-78E75CB11091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E556A5-A23D-4371-9C4E-F718203D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55204E-0CEA-4840-8707-066FAC1D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DFC8-FAD5-4696-A004-DA1E5DABE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59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1F73241-D5C3-4DF4-8F92-2B03E0F6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B2A0D1-233B-4382-95FE-4971CA43D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1C6EA5-F195-4BD9-BCCA-8E52F664E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79C90-8247-4B0C-B238-78E75CB11091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BF29F3-0E56-47D2-B7D7-E72923168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7464FF-CDBD-4ED8-8E4F-BBD1FD94D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3DFC8-FAD5-4696-A004-DA1E5DABE0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44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C6F994-B240-44C0-8F9D-FDD14FCBE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AF60CCD-F49D-46DE-87B6-D4E6F1441E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54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B2824-1BAA-40D5-A90E-931E72934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365125"/>
            <a:ext cx="10515600" cy="1325563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8B88E1E-3067-4757-ABA9-B1EF1DC4BC7B}"/>
              </a:ext>
            </a:extLst>
          </p:cNvPr>
          <p:cNvGrpSpPr/>
          <p:nvPr/>
        </p:nvGrpSpPr>
        <p:grpSpPr>
          <a:xfrm>
            <a:off x="8893309" y="1690688"/>
            <a:ext cx="1080000" cy="1080000"/>
            <a:chOff x="2470315" y="3279746"/>
            <a:chExt cx="1080000" cy="1080000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43F681A4-D550-4D99-9AC4-DF704BB17C3C}"/>
                </a:ext>
              </a:extLst>
            </p:cNvPr>
            <p:cNvSpPr/>
            <p:nvPr/>
          </p:nvSpPr>
          <p:spPr>
            <a:xfrm>
              <a:off x="2470315" y="3279746"/>
              <a:ext cx="1080000" cy="108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706BA2DD-6B06-4A01-B114-7251FDDD69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511"/>
            <a:stretch/>
          </p:blipFill>
          <p:spPr>
            <a:xfrm>
              <a:off x="2733331" y="3495746"/>
              <a:ext cx="553967" cy="648000"/>
            </a:xfrm>
            <a:prstGeom prst="rect">
              <a:avLst/>
            </a:prstGeom>
          </p:spPr>
        </p:pic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06E92529-D994-447F-ACD7-F408EE3FF5AF}"/>
              </a:ext>
            </a:extLst>
          </p:cNvPr>
          <p:cNvGrpSpPr/>
          <p:nvPr/>
        </p:nvGrpSpPr>
        <p:grpSpPr>
          <a:xfrm>
            <a:off x="7443168" y="1690688"/>
            <a:ext cx="1080000" cy="1080000"/>
            <a:chOff x="4538282" y="3279746"/>
            <a:chExt cx="1080000" cy="1080000"/>
          </a:xfrm>
        </p:grpSpPr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D7E981CC-01A1-42F4-8B5F-647AF670635C}"/>
                </a:ext>
              </a:extLst>
            </p:cNvPr>
            <p:cNvSpPr/>
            <p:nvPr/>
          </p:nvSpPr>
          <p:spPr>
            <a:xfrm>
              <a:off x="4538282" y="3279746"/>
              <a:ext cx="1080000" cy="108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060F5FD4-04D1-48D8-8BFE-6C66C99B8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4282" y="3495746"/>
              <a:ext cx="648000" cy="648000"/>
            </a:xfrm>
            <a:prstGeom prst="rect">
              <a:avLst/>
            </a:prstGeom>
          </p:spPr>
        </p:pic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52AD4ADD-0990-4C61-98B8-A4DBFD3FCAA0}"/>
              </a:ext>
            </a:extLst>
          </p:cNvPr>
          <p:cNvGrpSpPr/>
          <p:nvPr/>
        </p:nvGrpSpPr>
        <p:grpSpPr>
          <a:xfrm>
            <a:off x="10405309" y="1690688"/>
            <a:ext cx="1080000" cy="1080000"/>
            <a:chOff x="6927737" y="3279746"/>
            <a:chExt cx="1080000" cy="1080000"/>
          </a:xfrm>
        </p:grpSpPr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303375A9-1D5B-477A-BE7C-48B0FA9F5F61}"/>
                </a:ext>
              </a:extLst>
            </p:cNvPr>
            <p:cNvSpPr/>
            <p:nvPr/>
          </p:nvSpPr>
          <p:spPr>
            <a:xfrm>
              <a:off x="6927737" y="3279746"/>
              <a:ext cx="1080000" cy="108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22DD15F6-3554-4EC4-AD2C-EFB9BF13C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3737" y="3495746"/>
              <a:ext cx="648000" cy="648000"/>
            </a:xfrm>
            <a:prstGeom prst="rect">
              <a:avLst/>
            </a:prstGeom>
          </p:spPr>
        </p:pic>
      </p:grp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5D8A9D5E-5152-4673-941D-49DFDD4F436F}"/>
              </a:ext>
            </a:extLst>
          </p:cNvPr>
          <p:cNvSpPr/>
          <p:nvPr/>
        </p:nvSpPr>
        <p:spPr>
          <a:xfrm>
            <a:off x="838200" y="365125"/>
            <a:ext cx="4693920" cy="1325563"/>
          </a:xfrm>
          <a:prstGeom prst="roundRect">
            <a:avLst>
              <a:gd name="adj" fmla="val 344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70232BAA-634C-4D4B-8811-ED4FF14E67C5}"/>
              </a:ext>
            </a:extLst>
          </p:cNvPr>
          <p:cNvSpPr/>
          <p:nvPr/>
        </p:nvSpPr>
        <p:spPr>
          <a:xfrm>
            <a:off x="838200" y="1690688"/>
            <a:ext cx="4693920" cy="7034212"/>
          </a:xfrm>
          <a:prstGeom prst="roundRect">
            <a:avLst>
              <a:gd name="adj" fmla="val 1040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2B50D0AC-4947-4FA8-9A78-2CDEC14DCCE4}"/>
              </a:ext>
            </a:extLst>
          </p:cNvPr>
          <p:cNvGrpSpPr/>
          <p:nvPr/>
        </p:nvGrpSpPr>
        <p:grpSpPr>
          <a:xfrm>
            <a:off x="6948102" y="3671614"/>
            <a:ext cx="1080000" cy="1080000"/>
            <a:chOff x="6397293" y="3587794"/>
            <a:chExt cx="1080000" cy="1080000"/>
          </a:xfrm>
        </p:grpSpPr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3B6B3E4E-77F8-41B6-A6A3-28198F0C95BE}"/>
                </a:ext>
              </a:extLst>
            </p:cNvPr>
            <p:cNvSpPr/>
            <p:nvPr/>
          </p:nvSpPr>
          <p:spPr>
            <a:xfrm>
              <a:off x="6397293" y="3587794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664868FB-7666-4C15-B6D5-A5AD1095C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3293" y="3803794"/>
              <a:ext cx="648000" cy="648000"/>
            </a:xfrm>
            <a:prstGeom prst="rect">
              <a:avLst/>
            </a:prstGeom>
          </p:spPr>
        </p:pic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296BEF3B-9E2E-49DF-9315-278CAEF532FD}"/>
              </a:ext>
            </a:extLst>
          </p:cNvPr>
          <p:cNvGrpSpPr/>
          <p:nvPr/>
        </p:nvGrpSpPr>
        <p:grpSpPr>
          <a:xfrm>
            <a:off x="8893309" y="2930305"/>
            <a:ext cx="1080000" cy="1080000"/>
            <a:chOff x="8893309" y="2930305"/>
            <a:chExt cx="1080000" cy="1080000"/>
          </a:xfrm>
        </p:grpSpPr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F491F99F-BCCC-46E5-AA54-990A22D17433}"/>
                </a:ext>
              </a:extLst>
            </p:cNvPr>
            <p:cNvSpPr/>
            <p:nvPr/>
          </p:nvSpPr>
          <p:spPr>
            <a:xfrm>
              <a:off x="8893309" y="2930305"/>
              <a:ext cx="1080000" cy="108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B903277C-AE7B-4DDD-B39A-6D66D232B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9308" y="3146305"/>
              <a:ext cx="648000" cy="648000"/>
            </a:xfrm>
            <a:prstGeom prst="rect">
              <a:avLst/>
            </a:prstGeom>
          </p:spPr>
        </p:pic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72AE60D7-7678-4379-ADD1-1476D7700FFF}"/>
              </a:ext>
            </a:extLst>
          </p:cNvPr>
          <p:cNvGrpSpPr/>
          <p:nvPr/>
        </p:nvGrpSpPr>
        <p:grpSpPr>
          <a:xfrm>
            <a:off x="6948102" y="5167312"/>
            <a:ext cx="1080000" cy="1080000"/>
            <a:chOff x="6948102" y="5167312"/>
            <a:chExt cx="1080000" cy="1080000"/>
          </a:xfrm>
        </p:grpSpPr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9F3FE2CD-291D-4301-AB91-4390D8A4FF6C}"/>
                </a:ext>
              </a:extLst>
            </p:cNvPr>
            <p:cNvSpPr/>
            <p:nvPr/>
          </p:nvSpPr>
          <p:spPr>
            <a:xfrm>
              <a:off x="6948102" y="5167312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B2BFBDE-BDD9-4FF5-9B3C-CD951A9B8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102" y="5383312"/>
              <a:ext cx="648000" cy="6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4353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C033BF-5A98-440A-A3B6-BC64F1BD3432}"/>
              </a:ext>
            </a:extLst>
          </p:cNvPr>
          <p:cNvSpPr/>
          <p:nvPr/>
        </p:nvSpPr>
        <p:spPr>
          <a:xfrm>
            <a:off x="-15574" y="0"/>
            <a:ext cx="12207574" cy="6858000"/>
          </a:xfrm>
          <a:prstGeom prst="rect">
            <a:avLst/>
          </a:prstGeom>
          <a:noFill/>
          <a:ln w="381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D2312DE-EC02-4C2C-8A20-856C1060F34B}"/>
              </a:ext>
            </a:extLst>
          </p:cNvPr>
          <p:cNvSpPr/>
          <p:nvPr/>
        </p:nvSpPr>
        <p:spPr>
          <a:xfrm>
            <a:off x="-15574" y="0"/>
            <a:ext cx="12207574" cy="6858000"/>
          </a:xfrm>
          <a:prstGeom prst="roundRect">
            <a:avLst>
              <a:gd name="adj" fmla="val 15445"/>
            </a:avLst>
          </a:prstGeom>
          <a:noFill/>
          <a:ln w="381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952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D6083330-C19D-42B8-A475-84404C8C350B}"/>
              </a:ext>
            </a:extLst>
          </p:cNvPr>
          <p:cNvGrpSpPr/>
          <p:nvPr/>
        </p:nvGrpSpPr>
        <p:grpSpPr>
          <a:xfrm>
            <a:off x="-15574" y="0"/>
            <a:ext cx="12207574" cy="6858000"/>
            <a:chOff x="-15574" y="0"/>
            <a:chExt cx="12207574" cy="6858000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4A0D0658-2AF5-4FC4-BDD6-439DACC86101}"/>
                </a:ext>
              </a:extLst>
            </p:cNvPr>
            <p:cNvGrpSpPr/>
            <p:nvPr/>
          </p:nvGrpSpPr>
          <p:grpSpPr>
            <a:xfrm>
              <a:off x="-15574" y="0"/>
              <a:ext cx="12207574" cy="6858000"/>
              <a:chOff x="-15574" y="0"/>
              <a:chExt cx="12207574" cy="685800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3C033BF-5A98-440A-A3B6-BC64F1BD3432}"/>
                  </a:ext>
                </a:extLst>
              </p:cNvPr>
              <p:cNvSpPr/>
              <p:nvPr/>
            </p:nvSpPr>
            <p:spPr>
              <a:xfrm>
                <a:off x="-15574" y="0"/>
                <a:ext cx="12207574" cy="6858000"/>
              </a:xfrm>
              <a:prstGeom prst="rect">
                <a:avLst/>
              </a:prstGeom>
              <a:noFill/>
              <a:ln w="3810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矩形: 圓角 4">
                <a:extLst>
                  <a:ext uri="{FF2B5EF4-FFF2-40B4-BE49-F238E27FC236}">
                    <a16:creationId xmlns:a16="http://schemas.microsoft.com/office/drawing/2014/main" id="{AD2312DE-EC02-4C2C-8A20-856C1060F34B}"/>
                  </a:ext>
                </a:extLst>
              </p:cNvPr>
              <p:cNvSpPr/>
              <p:nvPr/>
            </p:nvSpPr>
            <p:spPr>
              <a:xfrm>
                <a:off x="-15574" y="0"/>
                <a:ext cx="12207574" cy="6858000"/>
              </a:xfrm>
              <a:prstGeom prst="roundRect">
                <a:avLst>
                  <a:gd name="adj" fmla="val 15445"/>
                </a:avLst>
              </a:prstGeom>
              <a:noFill/>
              <a:ln w="3810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E771A456-8886-4F8E-B85A-83A7C39767E7}"/>
                </a:ext>
              </a:extLst>
            </p:cNvPr>
            <p:cNvSpPr/>
            <p:nvPr/>
          </p:nvSpPr>
          <p:spPr>
            <a:xfrm>
              <a:off x="164413" y="180000"/>
              <a:ext cx="11847600" cy="6498000"/>
            </a:xfrm>
            <a:prstGeom prst="roundRect">
              <a:avLst>
                <a:gd name="adj" fmla="val 11224"/>
              </a:avLst>
            </a:prstGeom>
            <a:noFill/>
            <a:ln w="254000">
              <a:solidFill>
                <a:srgbClr val="FF0000"/>
              </a:solidFill>
            </a:ln>
            <a:effectLst>
              <a:glow rad="139700">
                <a:srgbClr val="FF000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9586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</TotalTime>
  <Words>0</Words>
  <Application>Microsoft Office PowerPoint</Application>
  <PresentationFormat>寬螢幕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apilab</dc:creator>
  <cp:lastModifiedBy>apilab</cp:lastModifiedBy>
  <cp:revision>12</cp:revision>
  <dcterms:created xsi:type="dcterms:W3CDTF">2024-12-08T08:18:55Z</dcterms:created>
  <dcterms:modified xsi:type="dcterms:W3CDTF">2024-12-10T04:44:43Z</dcterms:modified>
</cp:coreProperties>
</file>