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3672" y="12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036-8532-4F56-AF6D-CAD6F81BA2A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0C0E-C4FB-4447-82A4-08E61CF2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9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036-8532-4F56-AF6D-CAD6F81BA2A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0C0E-C4FB-4447-82A4-08E61CF2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1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036-8532-4F56-AF6D-CAD6F81BA2A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0C0E-C4FB-4447-82A4-08E61CF2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036-8532-4F56-AF6D-CAD6F81BA2A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0C0E-C4FB-4447-82A4-08E61CF2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0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036-8532-4F56-AF6D-CAD6F81BA2A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0C0E-C4FB-4447-82A4-08E61CF2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2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036-8532-4F56-AF6D-CAD6F81BA2A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0C0E-C4FB-4447-82A4-08E61CF2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2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036-8532-4F56-AF6D-CAD6F81BA2A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0C0E-C4FB-4447-82A4-08E61CF2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0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036-8532-4F56-AF6D-CAD6F81BA2A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0C0E-C4FB-4447-82A4-08E61CF2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0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036-8532-4F56-AF6D-CAD6F81BA2A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0C0E-C4FB-4447-82A4-08E61CF2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0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036-8532-4F56-AF6D-CAD6F81BA2A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0C0E-C4FB-4447-82A4-08E61CF2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036-8532-4F56-AF6D-CAD6F81BA2A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0C0E-C4FB-4447-82A4-08E61CF2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3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E3036-8532-4F56-AF6D-CAD6F81BA2A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90C0E-C4FB-4447-82A4-08E61CF2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6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99792" y="476672"/>
            <a:ext cx="3744416" cy="10801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06277" y="1119023"/>
            <a:ext cx="3744416" cy="10801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03165" y="4753069"/>
            <a:ext cx="3744416" cy="1080120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59349" y="5175963"/>
            <a:ext cx="432048" cy="2343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07221" y="5175963"/>
            <a:ext cx="1146520" cy="2343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291369" y="5184774"/>
            <a:ext cx="1146520" cy="2343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931357" y="4897085"/>
            <a:ext cx="288032" cy="28768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31357" y="5406782"/>
            <a:ext cx="288032" cy="28768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87624" y="4221088"/>
            <a:ext cx="3744416" cy="1080120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43808" y="4643982"/>
            <a:ext cx="432048" cy="2343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91680" y="4643982"/>
            <a:ext cx="1146520" cy="2343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5828" y="4652793"/>
            <a:ext cx="1146520" cy="2343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15816" y="4365104"/>
            <a:ext cx="288032" cy="28768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15816" y="4874801"/>
            <a:ext cx="288032" cy="28768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148064" y="3140968"/>
            <a:ext cx="3744416" cy="1080120"/>
            <a:chOff x="5148064" y="3140968"/>
            <a:chExt cx="3744416" cy="1080120"/>
          </a:xfrm>
          <a:noFill/>
        </p:grpSpPr>
        <p:sp>
          <p:nvSpPr>
            <p:cNvPr id="30" name="Oval 29"/>
            <p:cNvSpPr/>
            <p:nvPr/>
          </p:nvSpPr>
          <p:spPr>
            <a:xfrm>
              <a:off x="5148064" y="3140968"/>
              <a:ext cx="3744416" cy="1080120"/>
            </a:xfrm>
            <a:prstGeom prst="ellips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804248" y="3563862"/>
              <a:ext cx="432048" cy="234332"/>
            </a:xfrm>
            <a:prstGeom prst="ellips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345556">
              <a:off x="7244617" y="3631575"/>
              <a:ext cx="1361365" cy="234332"/>
            </a:xfrm>
            <a:prstGeom prst="ellips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876256" y="3212976"/>
              <a:ext cx="288032" cy="359697"/>
            </a:xfrm>
            <a:prstGeom prst="ellips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20814803">
              <a:off x="5786012" y="3724870"/>
              <a:ext cx="1033164" cy="211897"/>
            </a:xfrm>
            <a:prstGeom prst="ellips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48563" y="3887805"/>
            <a:ext cx="3744416" cy="1080120"/>
            <a:chOff x="5145360" y="4509979"/>
            <a:chExt cx="3744416" cy="1080120"/>
          </a:xfrm>
          <a:noFill/>
        </p:grpSpPr>
        <p:grpSp>
          <p:nvGrpSpPr>
            <p:cNvPr id="36" name="Group 35"/>
            <p:cNvGrpSpPr/>
            <p:nvPr/>
          </p:nvGrpSpPr>
          <p:grpSpPr>
            <a:xfrm>
              <a:off x="5145360" y="4509979"/>
              <a:ext cx="3744416" cy="1080120"/>
              <a:chOff x="5148064" y="3140968"/>
              <a:chExt cx="3744416" cy="1080120"/>
            </a:xfrm>
            <a:grpFill/>
          </p:grpSpPr>
          <p:sp>
            <p:nvSpPr>
              <p:cNvPr id="37" name="Oval 36"/>
              <p:cNvSpPr/>
              <p:nvPr/>
            </p:nvSpPr>
            <p:spPr>
              <a:xfrm>
                <a:off x="5148064" y="3140968"/>
                <a:ext cx="3744416" cy="1080120"/>
              </a:xfrm>
              <a:prstGeom prst="ellips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804248" y="3563862"/>
                <a:ext cx="432048" cy="23433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20743847">
                <a:off x="7227922" y="3430594"/>
                <a:ext cx="1009777" cy="2027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6873552" y="5190217"/>
              <a:ext cx="288032" cy="327016"/>
            </a:xfrm>
            <a:prstGeom prst="ellips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771435">
              <a:off x="5788594" y="4756496"/>
              <a:ext cx="1050555" cy="236610"/>
            </a:xfrm>
            <a:prstGeom prst="ellips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394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08892" y="2444274"/>
            <a:ext cx="2398584" cy="1593330"/>
            <a:chOff x="2208892" y="2444274"/>
            <a:chExt cx="2398584" cy="1593330"/>
          </a:xfrm>
        </p:grpSpPr>
        <p:sp>
          <p:nvSpPr>
            <p:cNvPr id="13" name="Parallelogram 12"/>
            <p:cNvSpPr/>
            <p:nvPr/>
          </p:nvSpPr>
          <p:spPr>
            <a:xfrm>
              <a:off x="2783813" y="3016766"/>
              <a:ext cx="1823663" cy="471350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1906058">
              <a:off x="2208892" y="2444274"/>
              <a:ext cx="1661792" cy="1593330"/>
              <a:chOff x="2208892" y="2444274"/>
              <a:chExt cx="1661792" cy="159333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208892" y="2444274"/>
                <a:ext cx="1661792" cy="1593330"/>
              </a:xfrm>
              <a:prstGeom prst="ellipse">
                <a:avLst/>
              </a:pr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903145" y="3131814"/>
                <a:ext cx="282424" cy="2343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185569" y="3190397"/>
                <a:ext cx="594344" cy="11716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300958" y="3190397"/>
                <a:ext cx="600092" cy="11716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rot="16200000">
                <a:off x="2747185" y="3604735"/>
                <a:ext cx="594344" cy="11716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16200000">
                <a:off x="2742616" y="2776059"/>
                <a:ext cx="594344" cy="11716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226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</dc:creator>
  <cp:lastModifiedBy>KW</cp:lastModifiedBy>
  <cp:revision>11</cp:revision>
  <dcterms:created xsi:type="dcterms:W3CDTF">2022-11-24T07:22:38Z</dcterms:created>
  <dcterms:modified xsi:type="dcterms:W3CDTF">2022-11-25T08:17:33Z</dcterms:modified>
</cp:coreProperties>
</file>